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1476" r:id="rId5"/>
    <p:sldId id="1477" r:id="rId6"/>
  </p:sldIdLst>
  <p:sldSz cx="51120675" cy="50399950"/>
  <p:notesSz cx="10234613" cy="14662150"/>
  <p:defaultTextStyle>
    <a:defPPr>
      <a:defRPr lang="nl-NL"/>
    </a:defPPr>
    <a:lvl1pPr algn="l" defTabSz="2846106" rtl="0" fontAlgn="base">
      <a:spcBef>
        <a:spcPct val="0"/>
      </a:spcBef>
      <a:spcAft>
        <a:spcPct val="0"/>
      </a:spcAft>
      <a:defRPr sz="7483" kern="1200">
        <a:solidFill>
          <a:schemeClr val="tx1"/>
        </a:solidFill>
        <a:latin typeface="Calibri" charset="0"/>
        <a:ea typeface="ＭＳ Ｐゴシック" charset="-128"/>
        <a:cs typeface="+mn-cs"/>
      </a:defRPr>
    </a:lvl1pPr>
    <a:lvl2pPr marL="1420579" indent="4951" algn="l" defTabSz="2846106" rtl="0" fontAlgn="base">
      <a:spcBef>
        <a:spcPct val="0"/>
      </a:spcBef>
      <a:spcAft>
        <a:spcPct val="0"/>
      </a:spcAft>
      <a:defRPr sz="7483" kern="1200">
        <a:solidFill>
          <a:schemeClr val="tx1"/>
        </a:solidFill>
        <a:latin typeface="Calibri" charset="0"/>
        <a:ea typeface="ＭＳ Ｐゴシック" charset="-128"/>
        <a:cs typeface="+mn-cs"/>
      </a:defRPr>
    </a:lvl2pPr>
    <a:lvl3pPr marL="2846106" indent="4951" algn="l" defTabSz="2846106" rtl="0" fontAlgn="base">
      <a:spcBef>
        <a:spcPct val="0"/>
      </a:spcBef>
      <a:spcAft>
        <a:spcPct val="0"/>
      </a:spcAft>
      <a:defRPr sz="7483" kern="1200">
        <a:solidFill>
          <a:schemeClr val="tx1"/>
        </a:solidFill>
        <a:latin typeface="Calibri" charset="0"/>
        <a:ea typeface="ＭＳ Ｐゴシック" charset="-128"/>
        <a:cs typeface="+mn-cs"/>
      </a:defRPr>
    </a:lvl3pPr>
    <a:lvl4pPr marL="4271631" indent="4951" algn="l" defTabSz="2846106" rtl="0" fontAlgn="base">
      <a:spcBef>
        <a:spcPct val="0"/>
      </a:spcBef>
      <a:spcAft>
        <a:spcPct val="0"/>
      </a:spcAft>
      <a:defRPr sz="7483" kern="1200">
        <a:solidFill>
          <a:schemeClr val="tx1"/>
        </a:solidFill>
        <a:latin typeface="Calibri" charset="0"/>
        <a:ea typeface="ＭＳ Ｐゴシック" charset="-128"/>
        <a:cs typeface="+mn-cs"/>
      </a:defRPr>
    </a:lvl4pPr>
    <a:lvl5pPr marL="5697159" indent="4951" algn="l" defTabSz="2846106" rtl="0" fontAlgn="base">
      <a:spcBef>
        <a:spcPct val="0"/>
      </a:spcBef>
      <a:spcAft>
        <a:spcPct val="0"/>
      </a:spcAft>
      <a:defRPr sz="7483" kern="1200">
        <a:solidFill>
          <a:schemeClr val="tx1"/>
        </a:solidFill>
        <a:latin typeface="Calibri" charset="0"/>
        <a:ea typeface="ＭＳ Ｐゴシック" charset="-128"/>
        <a:cs typeface="+mn-cs"/>
      </a:defRPr>
    </a:lvl5pPr>
    <a:lvl6pPr marL="7127634" algn="l" defTabSz="2851053" rtl="0" eaLnBrk="1" latinLnBrk="0" hangingPunct="1">
      <a:defRPr sz="7483" kern="1200">
        <a:solidFill>
          <a:schemeClr val="tx1"/>
        </a:solidFill>
        <a:latin typeface="Calibri" charset="0"/>
        <a:ea typeface="ＭＳ Ｐゴシック" charset="-128"/>
        <a:cs typeface="+mn-cs"/>
      </a:defRPr>
    </a:lvl6pPr>
    <a:lvl7pPr marL="8553160" algn="l" defTabSz="2851053" rtl="0" eaLnBrk="1" latinLnBrk="0" hangingPunct="1">
      <a:defRPr sz="7483" kern="1200">
        <a:solidFill>
          <a:schemeClr val="tx1"/>
        </a:solidFill>
        <a:latin typeface="Calibri" charset="0"/>
        <a:ea typeface="ＭＳ Ｐゴシック" charset="-128"/>
        <a:cs typeface="+mn-cs"/>
      </a:defRPr>
    </a:lvl7pPr>
    <a:lvl8pPr marL="9978687" algn="l" defTabSz="2851053" rtl="0" eaLnBrk="1" latinLnBrk="0" hangingPunct="1">
      <a:defRPr sz="7483" kern="1200">
        <a:solidFill>
          <a:schemeClr val="tx1"/>
        </a:solidFill>
        <a:latin typeface="Calibri" charset="0"/>
        <a:ea typeface="ＭＳ Ｐゴシック" charset="-128"/>
        <a:cs typeface="+mn-cs"/>
      </a:defRPr>
    </a:lvl8pPr>
    <a:lvl9pPr marL="11404214" algn="l" defTabSz="2851053" rtl="0" eaLnBrk="1" latinLnBrk="0" hangingPunct="1">
      <a:defRPr sz="7483"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F2"/>
    <a:srgbClr val="0070C0"/>
    <a:srgbClr val="3333CC"/>
    <a:srgbClr val="F0F0F0"/>
    <a:srgbClr val="007DB6"/>
    <a:srgbClr val="FFC619"/>
    <a:srgbClr val="FF4156"/>
    <a:srgbClr val="7030A0"/>
    <a:srgbClr val="DA6F1C"/>
    <a:srgbClr val="003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10" autoAdjust="0"/>
    <p:restoredTop sz="94660"/>
  </p:normalViewPr>
  <p:slideViewPr>
    <p:cSldViewPr snapToGrid="0">
      <p:cViewPr>
        <p:scale>
          <a:sx n="66" d="100"/>
          <a:sy n="66" d="100"/>
        </p:scale>
        <p:origin x="-912" y="-21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434999" cy="735653"/>
          </a:xfrm>
          <a:prstGeom prst="rect">
            <a:avLst/>
          </a:prstGeom>
        </p:spPr>
        <p:txBody>
          <a:bodyPr vert="horz" lIns="142256" tIns="71129" rIns="142256" bIns="71129" rtlCol="0"/>
          <a:lstStyle>
            <a:lvl1pPr algn="l">
              <a:defRPr sz="1900"/>
            </a:lvl1pPr>
          </a:lstStyle>
          <a:p>
            <a:endParaRPr lang="nl-NL"/>
          </a:p>
        </p:txBody>
      </p:sp>
      <p:sp>
        <p:nvSpPr>
          <p:cNvPr id="3" name="Date Placeholder 2"/>
          <p:cNvSpPr>
            <a:spLocks noGrp="1"/>
          </p:cNvSpPr>
          <p:nvPr>
            <p:ph type="dt" idx="1"/>
          </p:nvPr>
        </p:nvSpPr>
        <p:spPr>
          <a:xfrm>
            <a:off x="5797245" y="1"/>
            <a:ext cx="4434999" cy="735653"/>
          </a:xfrm>
          <a:prstGeom prst="rect">
            <a:avLst/>
          </a:prstGeom>
        </p:spPr>
        <p:txBody>
          <a:bodyPr vert="horz" lIns="142256" tIns="71129" rIns="142256" bIns="71129" rtlCol="0"/>
          <a:lstStyle>
            <a:lvl1pPr algn="r">
              <a:defRPr sz="1900"/>
            </a:lvl1pPr>
          </a:lstStyle>
          <a:p>
            <a:fld id="{142B57B9-D9B2-45B6-A1A8-DC4828A0D745}" type="datetimeFigureOut">
              <a:rPr lang="nl-NL" smtClean="0"/>
              <a:t>22-2-2022</a:t>
            </a:fld>
            <a:endParaRPr lang="nl-NL"/>
          </a:p>
        </p:txBody>
      </p:sp>
      <p:sp>
        <p:nvSpPr>
          <p:cNvPr id="4" name="Slide Image Placeholder 3"/>
          <p:cNvSpPr>
            <a:spLocks noGrp="1" noRot="1" noChangeAspect="1"/>
          </p:cNvSpPr>
          <p:nvPr>
            <p:ph type="sldImg" idx="2"/>
          </p:nvPr>
        </p:nvSpPr>
        <p:spPr>
          <a:xfrm>
            <a:off x="2609850" y="1833563"/>
            <a:ext cx="5014913" cy="4946650"/>
          </a:xfrm>
          <a:prstGeom prst="rect">
            <a:avLst/>
          </a:prstGeom>
          <a:noFill/>
          <a:ln w="12700">
            <a:solidFill>
              <a:prstClr val="black"/>
            </a:solidFill>
          </a:ln>
        </p:spPr>
        <p:txBody>
          <a:bodyPr vert="horz" lIns="142256" tIns="71129" rIns="142256" bIns="71129" rtlCol="0" anchor="ctr"/>
          <a:lstStyle/>
          <a:p>
            <a:endParaRPr lang="nl-NL"/>
          </a:p>
        </p:txBody>
      </p:sp>
      <p:sp>
        <p:nvSpPr>
          <p:cNvPr id="5" name="Notes Placeholder 4"/>
          <p:cNvSpPr>
            <a:spLocks noGrp="1"/>
          </p:cNvSpPr>
          <p:nvPr>
            <p:ph type="body" sz="quarter" idx="3"/>
          </p:nvPr>
        </p:nvSpPr>
        <p:spPr>
          <a:xfrm>
            <a:off x="1023462" y="7056160"/>
            <a:ext cx="8187690" cy="5773222"/>
          </a:xfrm>
          <a:prstGeom prst="rect">
            <a:avLst/>
          </a:prstGeom>
        </p:spPr>
        <p:txBody>
          <a:bodyPr vert="horz" lIns="142256" tIns="71129" rIns="142256" bIns="711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13926498"/>
            <a:ext cx="4434999" cy="735652"/>
          </a:xfrm>
          <a:prstGeom prst="rect">
            <a:avLst/>
          </a:prstGeom>
        </p:spPr>
        <p:txBody>
          <a:bodyPr vert="horz" lIns="142256" tIns="71129" rIns="142256" bIns="71129" rtlCol="0" anchor="b"/>
          <a:lstStyle>
            <a:lvl1pPr algn="l">
              <a:defRPr sz="1900"/>
            </a:lvl1pPr>
          </a:lstStyle>
          <a:p>
            <a:endParaRPr lang="nl-NL"/>
          </a:p>
        </p:txBody>
      </p:sp>
      <p:sp>
        <p:nvSpPr>
          <p:cNvPr id="7" name="Slide Number Placeholder 6"/>
          <p:cNvSpPr>
            <a:spLocks noGrp="1"/>
          </p:cNvSpPr>
          <p:nvPr>
            <p:ph type="sldNum" sz="quarter" idx="5"/>
          </p:nvPr>
        </p:nvSpPr>
        <p:spPr>
          <a:xfrm>
            <a:off x="5797245" y="13926498"/>
            <a:ext cx="4434999" cy="735652"/>
          </a:xfrm>
          <a:prstGeom prst="rect">
            <a:avLst/>
          </a:prstGeom>
        </p:spPr>
        <p:txBody>
          <a:bodyPr vert="horz" lIns="142256" tIns="71129" rIns="142256" bIns="71129" rtlCol="0" anchor="b"/>
          <a:lstStyle>
            <a:lvl1pPr algn="r">
              <a:defRPr sz="1900"/>
            </a:lvl1pPr>
          </a:lstStyle>
          <a:p>
            <a:fld id="{CD672A06-5145-4537-97C3-285FEE670F87}" type="slidenum">
              <a:rPr lang="nl-NL" smtClean="0"/>
              <a:t>‹#›</a:t>
            </a:fld>
            <a:endParaRPr lang="nl-NL"/>
          </a:p>
        </p:txBody>
      </p:sp>
    </p:spTree>
    <p:extLst>
      <p:ext uri="{BB962C8B-B14F-4D97-AF65-F5344CB8AC3E}">
        <p14:creationId xmlns:p14="http://schemas.microsoft.com/office/powerpoint/2010/main" val="438748966"/>
      </p:ext>
    </p:extLst>
  </p:cSld>
  <p:clrMap bg1="lt1" tx1="dk1" bg2="lt2" tx2="dk2" accent1="accent1" accent2="accent2" accent3="accent3" accent4="accent4" accent5="accent5" accent6="accent6" hlink="hlink" folHlink="folHlink"/>
  <p:notesStyle>
    <a:lvl1pPr marL="0" algn="l" defTabSz="2851053" rtl="0" eaLnBrk="1" latinLnBrk="0" hangingPunct="1">
      <a:defRPr sz="3741" kern="1200">
        <a:solidFill>
          <a:schemeClr val="tx1"/>
        </a:solidFill>
        <a:latin typeface="+mn-lt"/>
        <a:ea typeface="+mn-ea"/>
        <a:cs typeface="+mn-cs"/>
      </a:defRPr>
    </a:lvl1pPr>
    <a:lvl2pPr marL="1425527" algn="l" defTabSz="2851053" rtl="0" eaLnBrk="1" latinLnBrk="0" hangingPunct="1">
      <a:defRPr sz="3741" kern="1200">
        <a:solidFill>
          <a:schemeClr val="tx1"/>
        </a:solidFill>
        <a:latin typeface="+mn-lt"/>
        <a:ea typeface="+mn-ea"/>
        <a:cs typeface="+mn-cs"/>
      </a:defRPr>
    </a:lvl2pPr>
    <a:lvl3pPr marL="2851053" algn="l" defTabSz="2851053" rtl="0" eaLnBrk="1" latinLnBrk="0" hangingPunct="1">
      <a:defRPr sz="3741" kern="1200">
        <a:solidFill>
          <a:schemeClr val="tx1"/>
        </a:solidFill>
        <a:latin typeface="+mn-lt"/>
        <a:ea typeface="+mn-ea"/>
        <a:cs typeface="+mn-cs"/>
      </a:defRPr>
    </a:lvl3pPr>
    <a:lvl4pPr marL="4276580" algn="l" defTabSz="2851053" rtl="0" eaLnBrk="1" latinLnBrk="0" hangingPunct="1">
      <a:defRPr sz="3741" kern="1200">
        <a:solidFill>
          <a:schemeClr val="tx1"/>
        </a:solidFill>
        <a:latin typeface="+mn-lt"/>
        <a:ea typeface="+mn-ea"/>
        <a:cs typeface="+mn-cs"/>
      </a:defRPr>
    </a:lvl4pPr>
    <a:lvl5pPr marL="5702107" algn="l" defTabSz="2851053" rtl="0" eaLnBrk="1" latinLnBrk="0" hangingPunct="1">
      <a:defRPr sz="3741" kern="1200">
        <a:solidFill>
          <a:schemeClr val="tx1"/>
        </a:solidFill>
        <a:latin typeface="+mn-lt"/>
        <a:ea typeface="+mn-ea"/>
        <a:cs typeface="+mn-cs"/>
      </a:defRPr>
    </a:lvl5pPr>
    <a:lvl6pPr marL="7127634" algn="l" defTabSz="2851053" rtl="0" eaLnBrk="1" latinLnBrk="0" hangingPunct="1">
      <a:defRPr sz="3741" kern="1200">
        <a:solidFill>
          <a:schemeClr val="tx1"/>
        </a:solidFill>
        <a:latin typeface="+mn-lt"/>
        <a:ea typeface="+mn-ea"/>
        <a:cs typeface="+mn-cs"/>
      </a:defRPr>
    </a:lvl6pPr>
    <a:lvl7pPr marL="8553160" algn="l" defTabSz="2851053" rtl="0" eaLnBrk="1" latinLnBrk="0" hangingPunct="1">
      <a:defRPr sz="3741" kern="1200">
        <a:solidFill>
          <a:schemeClr val="tx1"/>
        </a:solidFill>
        <a:latin typeface="+mn-lt"/>
        <a:ea typeface="+mn-ea"/>
        <a:cs typeface="+mn-cs"/>
      </a:defRPr>
    </a:lvl7pPr>
    <a:lvl8pPr marL="9978687" algn="l" defTabSz="2851053" rtl="0" eaLnBrk="1" latinLnBrk="0" hangingPunct="1">
      <a:defRPr sz="3741" kern="1200">
        <a:solidFill>
          <a:schemeClr val="tx1"/>
        </a:solidFill>
        <a:latin typeface="+mn-lt"/>
        <a:ea typeface="+mn-ea"/>
        <a:cs typeface="+mn-cs"/>
      </a:defRPr>
    </a:lvl8pPr>
    <a:lvl9pPr marL="11404214" algn="l" defTabSz="2851053" rtl="0" eaLnBrk="1" latinLnBrk="0" hangingPunct="1">
      <a:defRPr sz="374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p:nvGrpSpPr>
        <p:grpSpPr bwMode="auto">
          <a:xfrm>
            <a:off x="30845471" y="29489400"/>
            <a:ext cx="20315100" cy="16010590"/>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2835"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2835" dirty="0">
                <a:solidFill>
                  <a:srgbClr val="FFFFFF"/>
                </a:solidFill>
                <a:latin typeface="Arial" panose="020B0604020202020204" pitchFamily="34" charset="0"/>
              </a:endParaRPr>
            </a:p>
          </p:txBody>
        </p:sp>
      </p:grpSp>
      <p:sp>
        <p:nvSpPr>
          <p:cNvPr id="7" name="Freeform 5"/>
          <p:cNvSpPr>
            <a:spLocks/>
          </p:cNvSpPr>
          <p:nvPr/>
        </p:nvSpPr>
        <p:spPr bwMode="auto">
          <a:xfrm>
            <a:off x="2" y="48508920"/>
            <a:ext cx="20528278" cy="189103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sz="8570"/>
          </a:p>
        </p:txBody>
      </p:sp>
      <p:sp>
        <p:nvSpPr>
          <p:cNvPr id="2" name="Titel 1"/>
          <p:cNvSpPr>
            <a:spLocks noGrp="1"/>
          </p:cNvSpPr>
          <p:nvPr>
            <p:ph type="ctrTitle"/>
          </p:nvPr>
        </p:nvSpPr>
        <p:spPr>
          <a:xfrm>
            <a:off x="4528408" y="15874002"/>
            <a:ext cx="25660969" cy="10582668"/>
          </a:xfrm>
          <a:prstGeom prst="rect">
            <a:avLst/>
          </a:prstGeom>
        </p:spPr>
        <p:txBody>
          <a:bodyPr lIns="0" tIns="0" rIns="0" bIns="0" anchor="b" anchorCtr="0">
            <a:noAutofit/>
          </a:bodyPr>
          <a:lstStyle>
            <a:lvl1pPr algn="l">
              <a:lnSpc>
                <a:spcPct val="90000"/>
              </a:lnSpc>
              <a:defRPr sz="7559" b="1">
                <a:solidFill>
                  <a:schemeClr val="bg2"/>
                </a:solidFill>
              </a:defRPr>
            </a:lvl1pPr>
          </a:lstStyle>
          <a:p>
            <a:r>
              <a:rPr lang="en-US"/>
              <a:t>Click to edit Master title style</a:t>
            </a:r>
            <a:endParaRPr lang="en-US" dirty="0"/>
          </a:p>
        </p:txBody>
      </p:sp>
      <p:sp>
        <p:nvSpPr>
          <p:cNvPr id="3" name="Ondertitel 2"/>
          <p:cNvSpPr>
            <a:spLocks noGrp="1"/>
          </p:cNvSpPr>
          <p:nvPr>
            <p:ph type="subTitle" idx="1"/>
          </p:nvPr>
        </p:nvSpPr>
        <p:spPr>
          <a:xfrm>
            <a:off x="4528408" y="29101891"/>
            <a:ext cx="25660969" cy="7937000"/>
          </a:xfrm>
          <a:prstGeom prst="rect">
            <a:avLst/>
          </a:prstGeom>
        </p:spPr>
        <p:txBody>
          <a:bodyPr lIns="0" tIns="0" rIns="0" bIns="0">
            <a:noAutofit/>
          </a:bodyPr>
          <a:lstStyle>
            <a:lvl1pPr marL="0" indent="0" algn="l">
              <a:buNone/>
              <a:defRPr sz="3780">
                <a:solidFill>
                  <a:schemeClr val="tx1"/>
                </a:solidFill>
              </a:defRPr>
            </a:lvl1pPr>
            <a:lvl2pPr marL="719999" indent="0" algn="ctr">
              <a:buNone/>
              <a:defRPr>
                <a:solidFill>
                  <a:schemeClr val="tx1">
                    <a:tint val="75000"/>
                  </a:schemeClr>
                </a:solidFill>
              </a:defRPr>
            </a:lvl2pPr>
            <a:lvl3pPr marL="1439997" indent="0" algn="ctr">
              <a:buNone/>
              <a:defRPr>
                <a:solidFill>
                  <a:schemeClr val="tx1">
                    <a:tint val="75000"/>
                  </a:schemeClr>
                </a:solidFill>
              </a:defRPr>
            </a:lvl3pPr>
            <a:lvl4pPr marL="2159996" indent="0" algn="ctr">
              <a:buNone/>
              <a:defRPr>
                <a:solidFill>
                  <a:schemeClr val="tx1">
                    <a:tint val="75000"/>
                  </a:schemeClr>
                </a:solidFill>
              </a:defRPr>
            </a:lvl4pPr>
            <a:lvl5pPr marL="2879994" indent="0" algn="ctr">
              <a:buNone/>
              <a:defRPr>
                <a:solidFill>
                  <a:schemeClr val="tx1">
                    <a:tint val="75000"/>
                  </a:schemeClr>
                </a:solidFill>
              </a:defRPr>
            </a:lvl5pPr>
            <a:lvl6pPr marL="3599993" indent="0" algn="ctr">
              <a:buNone/>
              <a:defRPr>
                <a:solidFill>
                  <a:schemeClr val="tx1">
                    <a:tint val="75000"/>
                  </a:schemeClr>
                </a:solidFill>
              </a:defRPr>
            </a:lvl6pPr>
            <a:lvl7pPr marL="4319991" indent="0" algn="ctr">
              <a:buNone/>
              <a:defRPr>
                <a:solidFill>
                  <a:schemeClr val="tx1">
                    <a:tint val="75000"/>
                  </a:schemeClr>
                </a:solidFill>
              </a:defRPr>
            </a:lvl7pPr>
            <a:lvl8pPr marL="5039990" indent="0" algn="ctr">
              <a:buNone/>
              <a:defRPr>
                <a:solidFill>
                  <a:schemeClr val="tx1">
                    <a:tint val="75000"/>
                  </a:schemeClr>
                </a:solidFill>
              </a:defRPr>
            </a:lvl8pPr>
            <a:lvl9pPr marL="5759988" indent="0" algn="ctr">
              <a:buNone/>
              <a:defRPr>
                <a:solidFill>
                  <a:schemeClr val="tx1">
                    <a:tint val="75000"/>
                  </a:schemeClr>
                </a:solidFill>
              </a:defRPr>
            </a:lvl9pPr>
          </a:lstStyle>
          <a:p>
            <a:r>
              <a:rPr lang="en-US"/>
              <a:t>Click to edit Master subtitle style</a:t>
            </a:r>
            <a:endParaRPr lang="en-US" dirty="0"/>
          </a:p>
        </p:txBody>
      </p:sp>
      <p:sp>
        <p:nvSpPr>
          <p:cNvPr id="9" name="Tijdelijke aanduiding voor datum 3"/>
          <p:cNvSpPr>
            <a:spLocks noGrp="1" noChangeAspect="1"/>
          </p:cNvSpPr>
          <p:nvPr>
            <p:ph type="dt" sz="half" idx="10"/>
          </p:nvPr>
        </p:nvSpPr>
        <p:spPr>
          <a:xfrm>
            <a:off x="4528416" y="47622037"/>
            <a:ext cx="17066854" cy="2683329"/>
          </a:xfrm>
          <a:prstGeom prst="rect">
            <a:avLst/>
          </a:prstGeom>
        </p:spPr>
        <p:txBody>
          <a:bodyPr lIns="0" tIns="0" rIns="0" bIns="0" anchor="ctr" anchorCtr="0"/>
          <a:lstStyle>
            <a:lvl1pPr eaLnBrk="0" hangingPunct="0">
              <a:defRPr sz="1575" dirty="0">
                <a:solidFill>
                  <a:schemeClr val="bg1"/>
                </a:solidFill>
                <a:latin typeface="Arial" panose="020B0604020202020204" pitchFamily="34" charset="0"/>
                <a:ea typeface="+mn-ea"/>
              </a:defRPr>
            </a:lvl1pPr>
          </a:lstStyle>
          <a:p>
            <a:fld id="{6FDCF30F-A923-4E2B-8352-669E2E870FF5}" type="datetimeFigureOut">
              <a:rPr lang="nl-NL" smtClean="0"/>
              <a:t>22-2-2022</a:t>
            </a:fld>
            <a:endParaRPr lang="nl-NL"/>
          </a:p>
        </p:txBody>
      </p:sp>
    </p:spTree>
    <p:extLst>
      <p:ext uri="{BB962C8B-B14F-4D97-AF65-F5344CB8AC3E}">
        <p14:creationId xmlns:p14="http://schemas.microsoft.com/office/powerpoint/2010/main" val="133432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4528406" y="7937002"/>
            <a:ext cx="42068895" cy="5291332"/>
          </a:xfrm>
        </p:spPr>
        <p:txBody>
          <a:bodyPr>
            <a:noAutofit/>
          </a:bodyPr>
          <a:lstStyle>
            <a:lvl1pPr>
              <a:defRPr sz="5039">
                <a:solidFill>
                  <a:srgbClr val="00A9F3"/>
                </a:solidFill>
              </a:defRPr>
            </a:lvl1pPr>
          </a:lstStyle>
          <a:p>
            <a:r>
              <a:rPr lang="en-US"/>
              <a:t>Click to edit Master title style</a:t>
            </a:r>
            <a:endParaRPr lang="nl-NL" dirty="0"/>
          </a:p>
        </p:txBody>
      </p:sp>
      <p:sp>
        <p:nvSpPr>
          <p:cNvPr id="3" name="Tijdelijke aanduiding voor inhoud 2"/>
          <p:cNvSpPr>
            <a:spLocks noGrp="1"/>
          </p:cNvSpPr>
          <p:nvPr>
            <p:ph idx="1"/>
          </p:nvPr>
        </p:nvSpPr>
        <p:spPr/>
        <p:txBody>
          <a:bodyPr>
            <a:noAutofit/>
          </a:bodyPr>
          <a:lstStyle>
            <a:lvl1pPr marL="422500" indent="-422500">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75656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4528406" y="7937002"/>
            <a:ext cx="42068895" cy="5291332"/>
          </a:xfrm>
        </p:spPr>
        <p:txBody>
          <a:bodyPr>
            <a:noAutofit/>
          </a:bodyPr>
          <a:lstStyle>
            <a:lvl1pPr>
              <a:defRPr sz="5039"/>
            </a:lvl1pPr>
          </a:lstStyle>
          <a:p>
            <a:r>
              <a:rPr lang="en-US"/>
              <a:t>Click to edit Master title style</a:t>
            </a:r>
            <a:endParaRPr lang="nl-NL" dirty="0"/>
          </a:p>
        </p:txBody>
      </p:sp>
      <p:sp>
        <p:nvSpPr>
          <p:cNvPr id="3" name="Tijdelijke aanduiding voor inhoud 2"/>
          <p:cNvSpPr>
            <a:spLocks noGrp="1"/>
          </p:cNvSpPr>
          <p:nvPr>
            <p:ph idx="1"/>
          </p:nvPr>
        </p:nvSpPr>
        <p:spPr>
          <a:xfrm>
            <a:off x="4528408" y="13228338"/>
            <a:ext cx="20377829" cy="33070834"/>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inhoud 2"/>
          <p:cNvSpPr>
            <a:spLocks noGrp="1"/>
          </p:cNvSpPr>
          <p:nvPr>
            <p:ph idx="10"/>
          </p:nvPr>
        </p:nvSpPr>
        <p:spPr>
          <a:xfrm>
            <a:off x="26214443" y="13228338"/>
            <a:ext cx="20377829" cy="33070834"/>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14942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4528406" y="7937002"/>
            <a:ext cx="42068895" cy="5291332"/>
          </a:xfrm>
        </p:spPr>
        <p:txBody>
          <a:bodyPr>
            <a:noAutofit/>
          </a:bodyPr>
          <a:lstStyle>
            <a:lvl1pPr>
              <a:defRPr sz="5039"/>
            </a:lvl1pPr>
          </a:lstStyle>
          <a:p>
            <a:r>
              <a:rPr lang="en-US"/>
              <a:t>Click to edit Master title style</a:t>
            </a:r>
            <a:endParaRPr lang="nl-NL" dirty="0"/>
          </a:p>
        </p:txBody>
      </p:sp>
    </p:spTree>
    <p:extLst>
      <p:ext uri="{BB962C8B-B14F-4D97-AF65-F5344CB8AC3E}">
        <p14:creationId xmlns:p14="http://schemas.microsoft.com/office/powerpoint/2010/main" val="315326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28406" y="7937003"/>
            <a:ext cx="42068895" cy="38362166"/>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22891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90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dia: aflopend beeld">
    <p:spTree>
      <p:nvGrpSpPr>
        <p:cNvPr id="1" name=""/>
        <p:cNvGrpSpPr/>
        <p:nvPr/>
      </p:nvGrpSpPr>
      <p:grpSpPr>
        <a:xfrm>
          <a:off x="0" y="0"/>
          <a:ext cx="0" cy="0"/>
          <a:chOff x="0" y="0"/>
          <a:chExt cx="0" cy="0"/>
        </a:xfrm>
      </p:grpSpPr>
      <p:sp>
        <p:nvSpPr>
          <p:cNvPr id="8" name="Rechthoek 7"/>
          <p:cNvSpPr/>
          <p:nvPr/>
        </p:nvSpPr>
        <p:spPr>
          <a:xfrm>
            <a:off x="7" y="6"/>
            <a:ext cx="51120675" cy="5039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570"/>
          </a:p>
        </p:txBody>
      </p:sp>
      <p:grpSp>
        <p:nvGrpSpPr>
          <p:cNvPr id="9" name="Groep 1"/>
          <p:cNvGrpSpPr/>
          <p:nvPr/>
        </p:nvGrpSpPr>
        <p:grpSpPr>
          <a:xfrm>
            <a:off x="-30911" y="47151648"/>
            <a:ext cx="20754461" cy="3301652"/>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2835"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2835" dirty="0">
                <a:latin typeface="Arial" panose="020B0604020202020204" pitchFamily="34" charset="0"/>
                <a:ea typeface="+mn-ea"/>
              </a:endParaRPr>
            </a:p>
          </p:txBody>
        </p:sp>
      </p:grpSp>
      <p:pic>
        <p:nvPicPr>
          <p:cNvPr id="7" name="Afbeelding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6851" y="32"/>
            <a:ext cx="9012681" cy="902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8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4038182" y="32386675"/>
            <a:ext cx="43452574" cy="10009991"/>
          </a:xfrm>
        </p:spPr>
        <p:txBody>
          <a:bodyPr anchor="t"/>
          <a:lstStyle>
            <a:lvl1pPr algn="l">
              <a:defRPr sz="6299" b="1" cap="all"/>
            </a:lvl1pPr>
          </a:lstStyle>
          <a:p>
            <a:r>
              <a:rPr lang="en-US"/>
              <a:t>Click to edit Master title style</a:t>
            </a:r>
            <a:endParaRPr lang="nl-NL"/>
          </a:p>
        </p:txBody>
      </p:sp>
      <p:sp>
        <p:nvSpPr>
          <p:cNvPr id="3" name="Tijdelijke aanduiding voor tekst 2"/>
          <p:cNvSpPr>
            <a:spLocks noGrp="1"/>
          </p:cNvSpPr>
          <p:nvPr>
            <p:ph type="body" idx="1"/>
          </p:nvPr>
        </p:nvSpPr>
        <p:spPr>
          <a:xfrm>
            <a:off x="4038182" y="21361653"/>
            <a:ext cx="43452574" cy="11024984"/>
          </a:xfrm>
        </p:spPr>
        <p:txBody>
          <a:bodyPr anchor="b"/>
          <a:lstStyle>
            <a:lvl1pPr marL="0" indent="0">
              <a:buNone/>
              <a:defRPr sz="3150"/>
            </a:lvl1pPr>
            <a:lvl2pPr marL="719999" indent="0">
              <a:buNone/>
              <a:defRPr sz="2835"/>
            </a:lvl2pPr>
            <a:lvl3pPr marL="1439997" indent="0">
              <a:buNone/>
              <a:defRPr sz="2520"/>
            </a:lvl3pPr>
            <a:lvl4pPr marL="2159996" indent="0">
              <a:buNone/>
              <a:defRPr sz="2205"/>
            </a:lvl4pPr>
            <a:lvl5pPr marL="2879994" indent="0">
              <a:buNone/>
              <a:defRPr sz="2205"/>
            </a:lvl5pPr>
            <a:lvl6pPr marL="3599993" indent="0">
              <a:buNone/>
              <a:defRPr sz="2205"/>
            </a:lvl6pPr>
            <a:lvl7pPr marL="4319991" indent="0">
              <a:buNone/>
              <a:defRPr sz="2205"/>
            </a:lvl7pPr>
            <a:lvl8pPr marL="5039990" indent="0">
              <a:buNone/>
              <a:defRPr sz="2205"/>
            </a:lvl8pPr>
            <a:lvl9pPr marL="5759988" indent="0">
              <a:buNone/>
              <a:defRPr sz="2205"/>
            </a:lvl9pPr>
          </a:lstStyle>
          <a:p>
            <a:pPr lvl="0"/>
            <a:r>
              <a:rPr lang="en-US"/>
              <a:t>Click to edit Master text styles</a:t>
            </a:r>
          </a:p>
        </p:txBody>
      </p:sp>
      <p:sp>
        <p:nvSpPr>
          <p:cNvPr id="5" name="Tijdelijke aanduiding voor dianummer 4"/>
          <p:cNvSpPr>
            <a:spLocks noGrp="1"/>
          </p:cNvSpPr>
          <p:nvPr>
            <p:ph type="sldNum" sz="quarter" idx="11"/>
          </p:nvPr>
        </p:nvSpPr>
        <p:spPr>
          <a:xfrm>
            <a:off x="2609283" y="48591623"/>
            <a:ext cx="10650142" cy="874995"/>
          </a:xfrm>
          <a:prstGeom prst="rect">
            <a:avLst/>
          </a:prstGeom>
        </p:spPr>
        <p:txBody>
          <a:bodyPr/>
          <a:lstStyle>
            <a:lvl1pPr>
              <a:defRPr/>
            </a:lvl1pPr>
          </a:lstStyle>
          <a:p>
            <a:fld id="{C5B54F6C-7300-424A-B22D-72963354AF79}" type="slidenum">
              <a:rPr lang="nl-NL" smtClean="0"/>
              <a:t>‹#›</a:t>
            </a:fld>
            <a:endParaRPr lang="nl-NL"/>
          </a:p>
        </p:txBody>
      </p:sp>
      <p:sp>
        <p:nvSpPr>
          <p:cNvPr id="6" name="Tijdelijke aanduiding voor datum 5"/>
          <p:cNvSpPr>
            <a:spLocks noGrp="1"/>
          </p:cNvSpPr>
          <p:nvPr>
            <p:ph type="dt" sz="half" idx="12"/>
          </p:nvPr>
        </p:nvSpPr>
        <p:spPr>
          <a:xfrm>
            <a:off x="40612552" y="48591623"/>
            <a:ext cx="8431360" cy="874995"/>
          </a:xfrm>
          <a:prstGeom prst="rect">
            <a:avLst/>
          </a:prstGeom>
        </p:spPr>
        <p:txBody>
          <a:bodyPr/>
          <a:lstStyle>
            <a:lvl1pPr>
              <a:defRPr/>
            </a:lvl1pPr>
          </a:lstStyle>
          <a:p>
            <a:fld id="{6FDCF30F-A923-4E2B-8352-669E2E870FF5}" type="datetimeFigureOut">
              <a:rPr lang="nl-NL" smtClean="0"/>
              <a:t>22-2-2022</a:t>
            </a:fld>
            <a:endParaRPr lang="nl-NL"/>
          </a:p>
        </p:txBody>
      </p:sp>
      <p:sp>
        <p:nvSpPr>
          <p:cNvPr id="7" name="Footer Placeholder 6"/>
          <p:cNvSpPr>
            <a:spLocks noGrp="1" noChangeArrowheads="1"/>
          </p:cNvSpPr>
          <p:nvPr>
            <p:ph type="ftr" sz="quarter" idx="3"/>
          </p:nvPr>
        </p:nvSpPr>
        <p:spPr bwMode="auto">
          <a:xfrm>
            <a:off x="24352644" y="47955240"/>
            <a:ext cx="17316052" cy="151138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57499" eaLnBrk="0" hangingPunct="0">
              <a:defRPr sz="1575">
                <a:solidFill>
                  <a:srgbClr val="FFFFFF"/>
                </a:solidFill>
                <a:latin typeface="+mn-lt"/>
                <a:cs typeface="Arial" charset="0"/>
              </a:defRPr>
            </a:lvl1pPr>
          </a:lstStyle>
          <a:p>
            <a:endParaRPr lang="nl-NL"/>
          </a:p>
        </p:txBody>
      </p:sp>
    </p:spTree>
    <p:extLst>
      <p:ext uri="{BB962C8B-B14F-4D97-AF65-F5344CB8AC3E}">
        <p14:creationId xmlns:p14="http://schemas.microsoft.com/office/powerpoint/2010/main" val="258720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390085" y="8248331"/>
            <a:ext cx="38340506" cy="17546648"/>
          </a:xfrm>
        </p:spPr>
        <p:txBody>
          <a:bodyPr anchor="b"/>
          <a:lstStyle>
            <a:lvl1pPr algn="ctr">
              <a:defRPr sz="9449"/>
            </a:lvl1pPr>
          </a:lstStyle>
          <a:p>
            <a:r>
              <a:rPr lang="en-US"/>
              <a:t>Click to edit Master title style</a:t>
            </a:r>
            <a:endParaRPr lang="nl-NL"/>
          </a:p>
        </p:txBody>
      </p:sp>
      <p:sp>
        <p:nvSpPr>
          <p:cNvPr id="3" name="Ondertitel 2"/>
          <p:cNvSpPr>
            <a:spLocks noGrp="1"/>
          </p:cNvSpPr>
          <p:nvPr>
            <p:ph type="subTitle" idx="1"/>
          </p:nvPr>
        </p:nvSpPr>
        <p:spPr>
          <a:xfrm>
            <a:off x="6390085" y="26471642"/>
            <a:ext cx="38340506" cy="12168318"/>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en-US"/>
              <a:t>Click to edit Master subtitle style</a:t>
            </a:r>
            <a:endParaRPr lang="nl-NL"/>
          </a:p>
        </p:txBody>
      </p:sp>
    </p:spTree>
    <p:extLst>
      <p:ext uri="{BB962C8B-B14F-4D97-AF65-F5344CB8AC3E}">
        <p14:creationId xmlns:p14="http://schemas.microsoft.com/office/powerpoint/2010/main" val="405187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rotWithShape="1">
          <a:blip r:embed="rId11">
            <a:extLst>
              <a:ext uri="{28A0092B-C50C-407E-A947-70E740481C1C}">
                <a14:useLocalDpi xmlns:a14="http://schemas.microsoft.com/office/drawing/2010/main" val="0"/>
              </a:ext>
            </a:extLst>
          </a:blip>
          <a:srcRect l="10652" t="20748" r="44706" b="35007"/>
          <a:stretch/>
        </p:blipFill>
        <p:spPr bwMode="auto">
          <a:xfrm>
            <a:off x="502951" y="594359"/>
            <a:ext cx="4023361" cy="22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0" y="48501290"/>
            <a:ext cx="20754461" cy="1898660"/>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2835"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2835"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4526312" y="7933362"/>
            <a:ext cx="42068055" cy="529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4526312" y="13230027"/>
            <a:ext cx="42068055" cy="3307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262803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437498" rtl="0" eaLnBrk="1" fontAlgn="base" hangingPunct="1">
        <a:lnSpc>
          <a:spcPct val="90000"/>
        </a:lnSpc>
        <a:spcBef>
          <a:spcPct val="0"/>
        </a:spcBef>
        <a:spcAft>
          <a:spcPct val="0"/>
        </a:spcAft>
        <a:defRPr lang="de-DE" sz="5039" b="1" kern="1200">
          <a:solidFill>
            <a:srgbClr val="00A9F3"/>
          </a:solidFill>
          <a:latin typeface="Arial" charset="0"/>
          <a:ea typeface="Arial" charset="0"/>
          <a:cs typeface="Arial" charset="0"/>
        </a:defRPr>
      </a:lvl1pPr>
      <a:lvl2pPr algn="l" defTabSz="1437498" rtl="0" eaLnBrk="1" fontAlgn="base" hangingPunct="1">
        <a:lnSpc>
          <a:spcPct val="90000"/>
        </a:lnSpc>
        <a:spcBef>
          <a:spcPct val="0"/>
        </a:spcBef>
        <a:spcAft>
          <a:spcPct val="0"/>
        </a:spcAft>
        <a:defRPr sz="5039" b="1">
          <a:solidFill>
            <a:srgbClr val="00A9F3"/>
          </a:solidFill>
          <a:latin typeface="Arial" pitchFamily="34" charset="0"/>
          <a:ea typeface="Arial" charset="0"/>
          <a:cs typeface="Arial" pitchFamily="34" charset="0"/>
        </a:defRPr>
      </a:lvl2pPr>
      <a:lvl3pPr algn="l" defTabSz="1437498" rtl="0" eaLnBrk="1" fontAlgn="base" hangingPunct="1">
        <a:lnSpc>
          <a:spcPct val="90000"/>
        </a:lnSpc>
        <a:spcBef>
          <a:spcPct val="0"/>
        </a:spcBef>
        <a:spcAft>
          <a:spcPct val="0"/>
        </a:spcAft>
        <a:defRPr sz="5039" b="1">
          <a:solidFill>
            <a:srgbClr val="00A9F3"/>
          </a:solidFill>
          <a:latin typeface="Arial" pitchFamily="34" charset="0"/>
          <a:ea typeface="Arial" charset="0"/>
          <a:cs typeface="Arial" pitchFamily="34" charset="0"/>
        </a:defRPr>
      </a:lvl3pPr>
      <a:lvl4pPr algn="l" defTabSz="1437498" rtl="0" eaLnBrk="1" fontAlgn="base" hangingPunct="1">
        <a:lnSpc>
          <a:spcPct val="90000"/>
        </a:lnSpc>
        <a:spcBef>
          <a:spcPct val="0"/>
        </a:spcBef>
        <a:spcAft>
          <a:spcPct val="0"/>
        </a:spcAft>
        <a:defRPr sz="5039" b="1">
          <a:solidFill>
            <a:srgbClr val="00A9F3"/>
          </a:solidFill>
          <a:latin typeface="Arial" pitchFamily="34" charset="0"/>
          <a:ea typeface="Arial" charset="0"/>
          <a:cs typeface="Arial" pitchFamily="34" charset="0"/>
        </a:defRPr>
      </a:lvl4pPr>
      <a:lvl5pPr algn="l" defTabSz="1437498" rtl="0" eaLnBrk="1" fontAlgn="base" hangingPunct="1">
        <a:lnSpc>
          <a:spcPct val="90000"/>
        </a:lnSpc>
        <a:spcBef>
          <a:spcPct val="0"/>
        </a:spcBef>
        <a:spcAft>
          <a:spcPct val="0"/>
        </a:spcAft>
        <a:defRPr sz="5039" b="1">
          <a:solidFill>
            <a:srgbClr val="00A9F3"/>
          </a:solidFill>
          <a:latin typeface="Arial" pitchFamily="34" charset="0"/>
          <a:ea typeface="Arial" charset="0"/>
          <a:cs typeface="Arial" pitchFamily="34" charset="0"/>
        </a:defRPr>
      </a:lvl5pPr>
      <a:lvl6pPr marL="719999" algn="l" defTabSz="1437498" rtl="0" eaLnBrk="1" fontAlgn="base" hangingPunct="1">
        <a:lnSpc>
          <a:spcPct val="90000"/>
        </a:lnSpc>
        <a:spcBef>
          <a:spcPct val="0"/>
        </a:spcBef>
        <a:spcAft>
          <a:spcPct val="0"/>
        </a:spcAft>
        <a:defRPr sz="5039" b="1">
          <a:solidFill>
            <a:srgbClr val="00A9F3"/>
          </a:solidFill>
          <a:latin typeface="Arial" pitchFamily="34" charset="0"/>
          <a:cs typeface="Arial" pitchFamily="34" charset="0"/>
        </a:defRPr>
      </a:lvl6pPr>
      <a:lvl7pPr marL="1439997" algn="l" defTabSz="1437498" rtl="0" eaLnBrk="1" fontAlgn="base" hangingPunct="1">
        <a:lnSpc>
          <a:spcPct val="90000"/>
        </a:lnSpc>
        <a:spcBef>
          <a:spcPct val="0"/>
        </a:spcBef>
        <a:spcAft>
          <a:spcPct val="0"/>
        </a:spcAft>
        <a:defRPr sz="5039" b="1">
          <a:solidFill>
            <a:srgbClr val="00A9F3"/>
          </a:solidFill>
          <a:latin typeface="Arial" pitchFamily="34" charset="0"/>
          <a:cs typeface="Arial" pitchFamily="34" charset="0"/>
        </a:defRPr>
      </a:lvl7pPr>
      <a:lvl8pPr marL="2159996" algn="l" defTabSz="1437498" rtl="0" eaLnBrk="1" fontAlgn="base" hangingPunct="1">
        <a:lnSpc>
          <a:spcPct val="90000"/>
        </a:lnSpc>
        <a:spcBef>
          <a:spcPct val="0"/>
        </a:spcBef>
        <a:spcAft>
          <a:spcPct val="0"/>
        </a:spcAft>
        <a:defRPr sz="5039" b="1">
          <a:solidFill>
            <a:srgbClr val="00A9F3"/>
          </a:solidFill>
          <a:latin typeface="Arial" pitchFamily="34" charset="0"/>
          <a:cs typeface="Arial" pitchFamily="34" charset="0"/>
        </a:defRPr>
      </a:lvl8pPr>
      <a:lvl9pPr marL="2879994" algn="l" defTabSz="1437498" rtl="0" eaLnBrk="1" fontAlgn="base" hangingPunct="1">
        <a:lnSpc>
          <a:spcPct val="90000"/>
        </a:lnSpc>
        <a:spcBef>
          <a:spcPct val="0"/>
        </a:spcBef>
        <a:spcAft>
          <a:spcPct val="0"/>
        </a:spcAft>
        <a:defRPr sz="5039" b="1">
          <a:solidFill>
            <a:srgbClr val="00A9F3"/>
          </a:solidFill>
          <a:latin typeface="Arial" pitchFamily="34" charset="0"/>
          <a:cs typeface="Arial" pitchFamily="34" charset="0"/>
        </a:defRPr>
      </a:lvl9pPr>
    </p:titleStyle>
    <p:bodyStyle>
      <a:lvl1pPr marL="422500" indent="-422500" algn="l" defTabSz="1437498" rtl="0" eaLnBrk="1" fontAlgn="base" hangingPunct="1">
        <a:lnSpc>
          <a:spcPct val="90000"/>
        </a:lnSpc>
        <a:spcBef>
          <a:spcPts val="748"/>
        </a:spcBef>
        <a:spcAft>
          <a:spcPct val="0"/>
        </a:spcAft>
        <a:buClr>
          <a:srgbClr val="00A9F3"/>
        </a:buClr>
        <a:buSzPct val="80000"/>
        <a:buFont typeface="Arial" charset="0"/>
        <a:buChar char="•"/>
        <a:defRPr sz="3780" kern="1200">
          <a:solidFill>
            <a:schemeClr val="tx1"/>
          </a:solidFill>
          <a:latin typeface="Arial" charset="0"/>
          <a:ea typeface="Arial" charset="0"/>
          <a:cs typeface="Arial" charset="0"/>
        </a:defRPr>
      </a:lvl1pPr>
      <a:lvl2pPr marL="849998" indent="-424999" algn="l" defTabSz="1437498" rtl="0" eaLnBrk="1" fontAlgn="base" hangingPunct="1">
        <a:lnSpc>
          <a:spcPct val="90000"/>
        </a:lnSpc>
        <a:spcBef>
          <a:spcPts val="690"/>
        </a:spcBef>
        <a:spcAft>
          <a:spcPct val="0"/>
        </a:spcAft>
        <a:buClr>
          <a:srgbClr val="00A9F3"/>
        </a:buClr>
        <a:buSzPct val="80000"/>
        <a:buFont typeface="Arial" charset="0"/>
        <a:buChar char="•"/>
        <a:defRPr sz="3465" kern="1200">
          <a:solidFill>
            <a:schemeClr val="tx1"/>
          </a:solidFill>
          <a:latin typeface="Arial" charset="0"/>
          <a:ea typeface="Arial" charset="0"/>
          <a:cs typeface="Arial" charset="0"/>
        </a:defRPr>
      </a:lvl2pPr>
      <a:lvl3pPr marL="1274997" indent="-424999" algn="l" defTabSz="1437498" rtl="0" eaLnBrk="1" fontAlgn="base" hangingPunct="1">
        <a:lnSpc>
          <a:spcPct val="90000"/>
        </a:lnSpc>
        <a:spcBef>
          <a:spcPts val="630"/>
        </a:spcBef>
        <a:spcAft>
          <a:spcPct val="0"/>
        </a:spcAft>
        <a:buClr>
          <a:srgbClr val="00A9F3"/>
        </a:buClr>
        <a:buSzPct val="80000"/>
        <a:buFont typeface="Arial" charset="0"/>
        <a:buChar char="•"/>
        <a:defRPr sz="3150" kern="1200">
          <a:solidFill>
            <a:schemeClr val="tx1"/>
          </a:solidFill>
          <a:latin typeface="Arial" charset="0"/>
          <a:ea typeface="Arial" charset="0"/>
          <a:cs typeface="Arial" charset="0"/>
        </a:defRPr>
      </a:lvl3pPr>
      <a:lvl4pPr marL="1699997" indent="-424999" algn="l" defTabSz="1437498" rtl="0" eaLnBrk="1" fontAlgn="base" hangingPunct="1">
        <a:lnSpc>
          <a:spcPct val="90000"/>
        </a:lnSpc>
        <a:spcBef>
          <a:spcPts val="572"/>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2124996" indent="-422500" algn="l" defTabSz="1437498" rtl="0" eaLnBrk="1" fontAlgn="base" hangingPunct="1">
        <a:lnSpc>
          <a:spcPct val="90000"/>
        </a:lnSpc>
        <a:spcBef>
          <a:spcPts val="512"/>
        </a:spcBef>
        <a:spcAft>
          <a:spcPct val="0"/>
        </a:spcAft>
        <a:buClr>
          <a:srgbClr val="00A9F3"/>
        </a:buClr>
        <a:buSzPct val="80000"/>
        <a:buFont typeface="Arial" charset="0"/>
        <a:buChar char="•"/>
        <a:defRPr sz="2520" kern="1200">
          <a:solidFill>
            <a:schemeClr val="tx1"/>
          </a:solidFill>
          <a:latin typeface="Arial" charset="0"/>
          <a:ea typeface="Arial" charset="0"/>
          <a:cs typeface="Arial" charset="0"/>
        </a:defRPr>
      </a:lvl5pPr>
      <a:lvl6pPr marL="3959794" indent="-359982" algn="l" defTabSz="1439925" rtl="0" eaLnBrk="1" latinLnBrk="0" hangingPunct="1">
        <a:lnSpc>
          <a:spcPct val="90000"/>
        </a:lnSpc>
        <a:spcBef>
          <a:spcPts val="787"/>
        </a:spcBef>
        <a:buFont typeface="Arial"/>
        <a:buChar char="•"/>
        <a:defRPr sz="2835" kern="1200">
          <a:solidFill>
            <a:schemeClr val="tx1"/>
          </a:solidFill>
          <a:latin typeface="+mn-lt"/>
          <a:ea typeface="+mn-ea"/>
          <a:cs typeface="+mn-cs"/>
        </a:defRPr>
      </a:lvl6pPr>
      <a:lvl7pPr marL="4679758" indent="-359982" algn="l" defTabSz="1439925" rtl="0" eaLnBrk="1" latinLnBrk="0" hangingPunct="1">
        <a:lnSpc>
          <a:spcPct val="90000"/>
        </a:lnSpc>
        <a:spcBef>
          <a:spcPts val="787"/>
        </a:spcBef>
        <a:buFont typeface="Arial"/>
        <a:buChar char="•"/>
        <a:defRPr sz="2835" kern="1200">
          <a:solidFill>
            <a:schemeClr val="tx1"/>
          </a:solidFill>
          <a:latin typeface="+mn-lt"/>
          <a:ea typeface="+mn-ea"/>
          <a:cs typeface="+mn-cs"/>
        </a:defRPr>
      </a:lvl7pPr>
      <a:lvl8pPr marL="5399720" indent="-359982" algn="l" defTabSz="1439925" rtl="0" eaLnBrk="1" latinLnBrk="0" hangingPunct="1">
        <a:lnSpc>
          <a:spcPct val="90000"/>
        </a:lnSpc>
        <a:spcBef>
          <a:spcPts val="787"/>
        </a:spcBef>
        <a:buFont typeface="Arial"/>
        <a:buChar char="•"/>
        <a:defRPr sz="2835" kern="1200">
          <a:solidFill>
            <a:schemeClr val="tx1"/>
          </a:solidFill>
          <a:latin typeface="+mn-lt"/>
          <a:ea typeface="+mn-ea"/>
          <a:cs typeface="+mn-cs"/>
        </a:defRPr>
      </a:lvl8pPr>
      <a:lvl9pPr marL="6119682" indent="-359982" algn="l" defTabSz="1439925" rtl="0" eaLnBrk="1" latinLnBrk="0" hangingPunct="1">
        <a:lnSpc>
          <a:spcPct val="90000"/>
        </a:lnSpc>
        <a:spcBef>
          <a:spcPts val="787"/>
        </a:spcBef>
        <a:buFont typeface="Arial"/>
        <a:buChar char="•"/>
        <a:defRPr sz="2835" kern="1200">
          <a:solidFill>
            <a:schemeClr val="tx1"/>
          </a:solidFill>
          <a:latin typeface="+mn-lt"/>
          <a:ea typeface="+mn-ea"/>
          <a:cs typeface="+mn-cs"/>
        </a:defRPr>
      </a:lvl9pPr>
    </p:bodyStyle>
    <p:otherStyle>
      <a:defPPr>
        <a:defRPr lang="nl-NL"/>
      </a:defPPr>
      <a:lvl1pPr marL="0" algn="l" defTabSz="1439925" rtl="0" eaLnBrk="1" latinLnBrk="0" hangingPunct="1">
        <a:defRPr sz="2835" kern="1200">
          <a:solidFill>
            <a:schemeClr val="tx1"/>
          </a:solidFill>
          <a:latin typeface="+mn-lt"/>
          <a:ea typeface="+mn-ea"/>
          <a:cs typeface="+mn-cs"/>
        </a:defRPr>
      </a:lvl1pPr>
      <a:lvl2pPr marL="719964" algn="l" defTabSz="1439925" rtl="0" eaLnBrk="1" latinLnBrk="0" hangingPunct="1">
        <a:defRPr sz="2835" kern="1200">
          <a:solidFill>
            <a:schemeClr val="tx1"/>
          </a:solidFill>
          <a:latin typeface="+mn-lt"/>
          <a:ea typeface="+mn-ea"/>
          <a:cs typeface="+mn-cs"/>
        </a:defRPr>
      </a:lvl2pPr>
      <a:lvl3pPr marL="1439925" algn="l" defTabSz="1439925" rtl="0" eaLnBrk="1" latinLnBrk="0" hangingPunct="1">
        <a:defRPr sz="2835" kern="1200">
          <a:solidFill>
            <a:schemeClr val="tx1"/>
          </a:solidFill>
          <a:latin typeface="+mn-lt"/>
          <a:ea typeface="+mn-ea"/>
          <a:cs typeface="+mn-cs"/>
        </a:defRPr>
      </a:lvl3pPr>
      <a:lvl4pPr marL="2159889" algn="l" defTabSz="1439925" rtl="0" eaLnBrk="1" latinLnBrk="0" hangingPunct="1">
        <a:defRPr sz="2835" kern="1200">
          <a:solidFill>
            <a:schemeClr val="tx1"/>
          </a:solidFill>
          <a:latin typeface="+mn-lt"/>
          <a:ea typeface="+mn-ea"/>
          <a:cs typeface="+mn-cs"/>
        </a:defRPr>
      </a:lvl4pPr>
      <a:lvl5pPr marL="2879851" algn="l" defTabSz="1439925" rtl="0" eaLnBrk="1" latinLnBrk="0" hangingPunct="1">
        <a:defRPr sz="2835" kern="1200">
          <a:solidFill>
            <a:schemeClr val="tx1"/>
          </a:solidFill>
          <a:latin typeface="+mn-lt"/>
          <a:ea typeface="+mn-ea"/>
          <a:cs typeface="+mn-cs"/>
        </a:defRPr>
      </a:lvl5pPr>
      <a:lvl6pPr marL="3599813" algn="l" defTabSz="1439925" rtl="0" eaLnBrk="1" latinLnBrk="0" hangingPunct="1">
        <a:defRPr sz="2835" kern="1200">
          <a:solidFill>
            <a:schemeClr val="tx1"/>
          </a:solidFill>
          <a:latin typeface="+mn-lt"/>
          <a:ea typeface="+mn-ea"/>
          <a:cs typeface="+mn-cs"/>
        </a:defRPr>
      </a:lvl6pPr>
      <a:lvl7pPr marL="4319774" algn="l" defTabSz="1439925" rtl="0" eaLnBrk="1" latinLnBrk="0" hangingPunct="1">
        <a:defRPr sz="2835" kern="1200">
          <a:solidFill>
            <a:schemeClr val="tx1"/>
          </a:solidFill>
          <a:latin typeface="+mn-lt"/>
          <a:ea typeface="+mn-ea"/>
          <a:cs typeface="+mn-cs"/>
        </a:defRPr>
      </a:lvl7pPr>
      <a:lvl8pPr marL="5039738" algn="l" defTabSz="1439925" rtl="0" eaLnBrk="1" latinLnBrk="0" hangingPunct="1">
        <a:defRPr sz="2835" kern="1200">
          <a:solidFill>
            <a:schemeClr val="tx1"/>
          </a:solidFill>
          <a:latin typeface="+mn-lt"/>
          <a:ea typeface="+mn-ea"/>
          <a:cs typeface="+mn-cs"/>
        </a:defRPr>
      </a:lvl8pPr>
      <a:lvl9pPr marL="5759702" algn="l" defTabSz="1439925"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svg"/><Relationship Id="rId26" Type="http://schemas.openxmlformats.org/officeDocument/2006/relationships/image" Target="../media/image27.png"/><Relationship Id="rId39" Type="http://schemas.openxmlformats.org/officeDocument/2006/relationships/image" Target="../media/image37.png"/><Relationship Id="rId21" Type="http://schemas.openxmlformats.org/officeDocument/2006/relationships/image" Target="../media/image22.png"/><Relationship Id="rId34" Type="http://schemas.openxmlformats.org/officeDocument/2006/relationships/image" Target="../media/image32.svg"/><Relationship Id="rId42" Type="http://schemas.openxmlformats.org/officeDocument/2006/relationships/image" Target="../media/image40.svg"/><Relationship Id="rId47" Type="http://schemas.openxmlformats.org/officeDocument/2006/relationships/image" Target="../media/image45.png"/><Relationship Id="rId7" Type="http://schemas.openxmlformats.org/officeDocument/2006/relationships/image" Target="../media/image8.svg"/><Relationship Id="rId2" Type="http://schemas.openxmlformats.org/officeDocument/2006/relationships/image" Target="../media/image3.png"/><Relationship Id="rId16" Type="http://schemas.openxmlformats.org/officeDocument/2006/relationships/image" Target="../media/image17.png"/><Relationship Id="rId29" Type="http://schemas.openxmlformats.org/officeDocument/2006/relationships/hyperlink" Target="https://tinyurl.com/Omgevingswet-ZTC-PDC"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sv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png"/><Relationship Id="rId28" Type="http://schemas.openxmlformats.org/officeDocument/2006/relationships/hyperlink" Target="https://tinyurl.com/HandleidingDSO" TargetMode="External"/><Relationship Id="rId36" Type="http://schemas.openxmlformats.org/officeDocument/2006/relationships/image" Target="../media/image34.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29.png"/><Relationship Id="rId44" Type="http://schemas.openxmlformats.org/officeDocument/2006/relationships/image" Target="../media/image42.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hyperlink" Target="https://www.registerexterneveiligheid.nl/aan-de-slag" TargetMode="External"/><Relationship Id="rId35" Type="http://schemas.openxmlformats.org/officeDocument/2006/relationships/image" Target="../media/image33.png"/><Relationship Id="rId43" Type="http://schemas.openxmlformats.org/officeDocument/2006/relationships/image" Target="../media/image41.png"/><Relationship Id="rId8" Type="http://schemas.openxmlformats.org/officeDocument/2006/relationships/image" Target="../media/image9.png"/><Relationship Id="rId3" Type="http://schemas.openxmlformats.org/officeDocument/2006/relationships/image" Target="../media/image4.sv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jpe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jpeg"/><Relationship Id="rId20" Type="http://schemas.openxmlformats.org/officeDocument/2006/relationships/image" Target="../media/image21.svg"/><Relationship Id="rId41"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_AchtergrondKaart">
            <a:extLst>
              <a:ext uri="{FF2B5EF4-FFF2-40B4-BE49-F238E27FC236}">
                <a16:creationId xmlns:a16="http://schemas.microsoft.com/office/drawing/2014/main" id="{4EE1A4CF-25CE-45A2-BFD6-41D0DFFDAA4B}"/>
              </a:ext>
            </a:extLst>
          </p:cNvPr>
          <p:cNvSpPr/>
          <p:nvPr/>
        </p:nvSpPr>
        <p:spPr>
          <a:xfrm>
            <a:off x="839" y="3230950"/>
            <a:ext cx="51119835" cy="35786307"/>
          </a:xfrm>
          <a:prstGeom prst="roundRect">
            <a:avLst>
              <a:gd name="adj" fmla="val 449"/>
            </a:avLst>
          </a:prstGeom>
          <a:solidFill>
            <a:schemeClr val="bg2">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Productie</a:t>
            </a:r>
          </a:p>
        </p:txBody>
      </p:sp>
      <p:sp>
        <p:nvSpPr>
          <p:cNvPr id="98" name="Rectangle: Rounded Corners 97">
            <a:extLst>
              <a:ext uri="{FF2B5EF4-FFF2-40B4-BE49-F238E27FC236}">
                <a16:creationId xmlns:a16="http://schemas.microsoft.com/office/drawing/2014/main" id="{7071A84E-CEF4-4BF4-96A5-66996BB9FCE4}"/>
              </a:ext>
            </a:extLst>
          </p:cNvPr>
          <p:cNvSpPr/>
          <p:nvPr/>
        </p:nvSpPr>
        <p:spPr>
          <a:xfrm>
            <a:off x="6351" y="4137036"/>
            <a:ext cx="6100854" cy="1686403"/>
          </a:xfrm>
          <a:prstGeom prst="roundRect">
            <a:avLst>
              <a:gd name="adj" fmla="val 5512"/>
            </a:avLst>
          </a:prstGeom>
          <a:solidFill>
            <a:schemeClr val="bg1"/>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8" name="_GemiddeldeGemeente" descr="_GemiddeldeGemeente">
            <a:extLst>
              <a:ext uri="{FF2B5EF4-FFF2-40B4-BE49-F238E27FC236}">
                <a16:creationId xmlns:a16="http://schemas.microsoft.com/office/drawing/2014/main" id="{0B36CFF0-5253-4A9D-AFF7-FD5C1A6B84B6}"/>
              </a:ext>
            </a:extLst>
          </p:cNvPr>
          <p:cNvSpPr/>
          <p:nvPr/>
        </p:nvSpPr>
        <p:spPr>
          <a:xfrm>
            <a:off x="72617" y="371840"/>
            <a:ext cx="50614197" cy="38081384"/>
          </a:xfrm>
          <a:custGeom>
            <a:avLst/>
            <a:gdLst>
              <a:gd name="connsiteX0" fmla="*/ 17602200 w 46340486"/>
              <a:gd name="connsiteY0" fmla="*/ 2090057 h 34485943"/>
              <a:gd name="connsiteX1" fmla="*/ 21880286 w 46340486"/>
              <a:gd name="connsiteY1" fmla="*/ 32657 h 34485943"/>
              <a:gd name="connsiteX2" fmla="*/ 24492857 w 46340486"/>
              <a:gd name="connsiteY2" fmla="*/ 0 h 34485943"/>
              <a:gd name="connsiteX3" fmla="*/ 25341943 w 46340486"/>
              <a:gd name="connsiteY3" fmla="*/ 293914 h 34485943"/>
              <a:gd name="connsiteX4" fmla="*/ 25505229 w 46340486"/>
              <a:gd name="connsiteY4" fmla="*/ 163286 h 34485943"/>
              <a:gd name="connsiteX5" fmla="*/ 25864457 w 46340486"/>
              <a:gd name="connsiteY5" fmla="*/ 751114 h 34485943"/>
              <a:gd name="connsiteX6" fmla="*/ 25864457 w 46340486"/>
              <a:gd name="connsiteY6" fmla="*/ 6335486 h 34485943"/>
              <a:gd name="connsiteX7" fmla="*/ 28509686 w 46340486"/>
              <a:gd name="connsiteY7" fmla="*/ 5094514 h 34485943"/>
              <a:gd name="connsiteX8" fmla="*/ 31122257 w 46340486"/>
              <a:gd name="connsiteY8" fmla="*/ 8392886 h 34485943"/>
              <a:gd name="connsiteX9" fmla="*/ 33016371 w 46340486"/>
              <a:gd name="connsiteY9" fmla="*/ 12148457 h 34485943"/>
              <a:gd name="connsiteX10" fmla="*/ 36739286 w 46340486"/>
              <a:gd name="connsiteY10" fmla="*/ 10221686 h 34485943"/>
              <a:gd name="connsiteX11" fmla="*/ 40364229 w 46340486"/>
              <a:gd name="connsiteY11" fmla="*/ 17504228 h 34485943"/>
              <a:gd name="connsiteX12" fmla="*/ 40788771 w 46340486"/>
              <a:gd name="connsiteY12" fmla="*/ 17471571 h 34485943"/>
              <a:gd name="connsiteX13" fmla="*/ 40886743 w 46340486"/>
              <a:gd name="connsiteY13" fmla="*/ 17536886 h 34485943"/>
              <a:gd name="connsiteX14" fmla="*/ 40952057 w 46340486"/>
              <a:gd name="connsiteY14" fmla="*/ 17928771 h 34485943"/>
              <a:gd name="connsiteX15" fmla="*/ 40854086 w 46340486"/>
              <a:gd name="connsiteY15" fmla="*/ 17961428 h 34485943"/>
              <a:gd name="connsiteX16" fmla="*/ 40788771 w 46340486"/>
              <a:gd name="connsiteY16" fmla="*/ 18059400 h 34485943"/>
              <a:gd name="connsiteX17" fmla="*/ 40723457 w 46340486"/>
              <a:gd name="connsiteY17" fmla="*/ 18385971 h 34485943"/>
              <a:gd name="connsiteX18" fmla="*/ 40690800 w 46340486"/>
              <a:gd name="connsiteY18" fmla="*/ 19104428 h 34485943"/>
              <a:gd name="connsiteX19" fmla="*/ 40658143 w 46340486"/>
              <a:gd name="connsiteY19" fmla="*/ 19202400 h 34485943"/>
              <a:gd name="connsiteX20" fmla="*/ 40560171 w 46340486"/>
              <a:gd name="connsiteY20" fmla="*/ 19267714 h 34485943"/>
              <a:gd name="connsiteX21" fmla="*/ 40396886 w 46340486"/>
              <a:gd name="connsiteY21" fmla="*/ 19235057 h 34485943"/>
              <a:gd name="connsiteX22" fmla="*/ 40266257 w 46340486"/>
              <a:gd name="connsiteY22" fmla="*/ 19202400 h 34485943"/>
              <a:gd name="connsiteX23" fmla="*/ 40037657 w 46340486"/>
              <a:gd name="connsiteY23" fmla="*/ 19235057 h 34485943"/>
              <a:gd name="connsiteX24" fmla="*/ 39939686 w 46340486"/>
              <a:gd name="connsiteY24" fmla="*/ 19300371 h 34485943"/>
              <a:gd name="connsiteX25" fmla="*/ 39907029 w 46340486"/>
              <a:gd name="connsiteY25" fmla="*/ 19398343 h 34485943"/>
              <a:gd name="connsiteX26" fmla="*/ 39972343 w 46340486"/>
              <a:gd name="connsiteY26" fmla="*/ 19692257 h 34485943"/>
              <a:gd name="connsiteX27" fmla="*/ 39907029 w 46340486"/>
              <a:gd name="connsiteY27" fmla="*/ 20378057 h 34485943"/>
              <a:gd name="connsiteX28" fmla="*/ 39841714 w 46340486"/>
              <a:gd name="connsiteY28" fmla="*/ 20476028 h 34485943"/>
              <a:gd name="connsiteX29" fmla="*/ 39809057 w 46340486"/>
              <a:gd name="connsiteY29" fmla="*/ 20574000 h 34485943"/>
              <a:gd name="connsiteX30" fmla="*/ 39613114 w 46340486"/>
              <a:gd name="connsiteY30" fmla="*/ 20671971 h 34485943"/>
              <a:gd name="connsiteX31" fmla="*/ 39449829 w 46340486"/>
              <a:gd name="connsiteY31" fmla="*/ 20769943 h 34485943"/>
              <a:gd name="connsiteX32" fmla="*/ 39155914 w 46340486"/>
              <a:gd name="connsiteY32" fmla="*/ 20933228 h 34485943"/>
              <a:gd name="connsiteX33" fmla="*/ 39025286 w 46340486"/>
              <a:gd name="connsiteY33" fmla="*/ 21129171 h 34485943"/>
              <a:gd name="connsiteX34" fmla="*/ 39123257 w 46340486"/>
              <a:gd name="connsiteY34" fmla="*/ 21553714 h 34485943"/>
              <a:gd name="connsiteX35" fmla="*/ 39221229 w 46340486"/>
              <a:gd name="connsiteY35" fmla="*/ 21586371 h 34485943"/>
              <a:gd name="connsiteX36" fmla="*/ 39384514 w 46340486"/>
              <a:gd name="connsiteY36" fmla="*/ 21717000 h 34485943"/>
              <a:gd name="connsiteX37" fmla="*/ 39449829 w 46340486"/>
              <a:gd name="connsiteY37" fmla="*/ 21782314 h 34485943"/>
              <a:gd name="connsiteX38" fmla="*/ 39645771 w 46340486"/>
              <a:gd name="connsiteY38" fmla="*/ 21814971 h 34485943"/>
              <a:gd name="connsiteX39" fmla="*/ 40364229 w 46340486"/>
              <a:gd name="connsiteY39" fmla="*/ 21978257 h 34485943"/>
              <a:gd name="connsiteX40" fmla="*/ 41507229 w 46340486"/>
              <a:gd name="connsiteY40" fmla="*/ 22043571 h 34485943"/>
              <a:gd name="connsiteX41" fmla="*/ 42454286 w 46340486"/>
              <a:gd name="connsiteY41" fmla="*/ 22010914 h 34485943"/>
              <a:gd name="connsiteX42" fmla="*/ 42552257 w 46340486"/>
              <a:gd name="connsiteY42" fmla="*/ 21978257 h 34485943"/>
              <a:gd name="connsiteX43" fmla="*/ 42780857 w 46340486"/>
              <a:gd name="connsiteY43" fmla="*/ 21945600 h 34485943"/>
              <a:gd name="connsiteX44" fmla="*/ 42944143 w 46340486"/>
              <a:gd name="connsiteY44" fmla="*/ 21847628 h 34485943"/>
              <a:gd name="connsiteX45" fmla="*/ 43727914 w 46340486"/>
              <a:gd name="connsiteY45" fmla="*/ 25407257 h 34485943"/>
              <a:gd name="connsiteX46" fmla="*/ 46340486 w 46340486"/>
              <a:gd name="connsiteY46" fmla="*/ 26321657 h 34485943"/>
              <a:gd name="connsiteX47" fmla="*/ 45817971 w 46340486"/>
              <a:gd name="connsiteY47" fmla="*/ 29946600 h 34485943"/>
              <a:gd name="connsiteX48" fmla="*/ 45654686 w 46340486"/>
              <a:gd name="connsiteY48" fmla="*/ 29848628 h 34485943"/>
              <a:gd name="connsiteX49" fmla="*/ 45034200 w 46340486"/>
              <a:gd name="connsiteY49" fmla="*/ 34159371 h 34485943"/>
              <a:gd name="connsiteX50" fmla="*/ 44381057 w 46340486"/>
              <a:gd name="connsiteY50" fmla="*/ 33669514 h 34485943"/>
              <a:gd name="connsiteX51" fmla="*/ 41278629 w 46340486"/>
              <a:gd name="connsiteY51" fmla="*/ 34485943 h 34485943"/>
              <a:gd name="connsiteX52" fmla="*/ 38633400 w 46340486"/>
              <a:gd name="connsiteY52" fmla="*/ 33375600 h 34485943"/>
              <a:gd name="connsiteX53" fmla="*/ 36706629 w 46340486"/>
              <a:gd name="connsiteY53" fmla="*/ 33832800 h 34485943"/>
              <a:gd name="connsiteX54" fmla="*/ 35661600 w 46340486"/>
              <a:gd name="connsiteY54" fmla="*/ 34094057 h 34485943"/>
              <a:gd name="connsiteX55" fmla="*/ 35596286 w 46340486"/>
              <a:gd name="connsiteY55" fmla="*/ 32559171 h 34485943"/>
              <a:gd name="connsiteX56" fmla="*/ 33179657 w 46340486"/>
              <a:gd name="connsiteY56" fmla="*/ 30632400 h 34485943"/>
              <a:gd name="connsiteX57" fmla="*/ 31122257 w 46340486"/>
              <a:gd name="connsiteY57" fmla="*/ 29130171 h 34485943"/>
              <a:gd name="connsiteX58" fmla="*/ 29097514 w 46340486"/>
              <a:gd name="connsiteY58" fmla="*/ 29881286 h 34485943"/>
              <a:gd name="connsiteX59" fmla="*/ 28477029 w 46340486"/>
              <a:gd name="connsiteY59" fmla="*/ 29979257 h 34485943"/>
              <a:gd name="connsiteX60" fmla="*/ 24068314 w 46340486"/>
              <a:gd name="connsiteY60" fmla="*/ 32624486 h 34485943"/>
              <a:gd name="connsiteX61" fmla="*/ 17340943 w 46340486"/>
              <a:gd name="connsiteY61" fmla="*/ 32983714 h 34485943"/>
              <a:gd name="connsiteX62" fmla="*/ 14271171 w 46340486"/>
              <a:gd name="connsiteY62" fmla="*/ 32787771 h 34485943"/>
              <a:gd name="connsiteX63" fmla="*/ 10384971 w 46340486"/>
              <a:gd name="connsiteY63" fmla="*/ 32820428 h 34485943"/>
              <a:gd name="connsiteX64" fmla="*/ 7805057 w 46340486"/>
              <a:gd name="connsiteY64" fmla="*/ 33538886 h 34485943"/>
              <a:gd name="connsiteX65" fmla="*/ 8817429 w 46340486"/>
              <a:gd name="connsiteY65" fmla="*/ 31677428 h 34485943"/>
              <a:gd name="connsiteX66" fmla="*/ 8490857 w 46340486"/>
              <a:gd name="connsiteY66" fmla="*/ 31514143 h 34485943"/>
              <a:gd name="connsiteX67" fmla="*/ 8588829 w 46340486"/>
              <a:gd name="connsiteY67" fmla="*/ 30665057 h 34485943"/>
              <a:gd name="connsiteX68" fmla="*/ 8327571 w 46340486"/>
              <a:gd name="connsiteY68" fmla="*/ 30926314 h 34485943"/>
              <a:gd name="connsiteX69" fmla="*/ 8098971 w 46340486"/>
              <a:gd name="connsiteY69" fmla="*/ 30632400 h 34485943"/>
              <a:gd name="connsiteX70" fmla="*/ 7184571 w 46340486"/>
              <a:gd name="connsiteY70" fmla="*/ 30828343 h 34485943"/>
              <a:gd name="connsiteX71" fmla="*/ 7249886 w 46340486"/>
              <a:gd name="connsiteY71" fmla="*/ 29195486 h 34485943"/>
              <a:gd name="connsiteX72" fmla="*/ 6923314 w 46340486"/>
              <a:gd name="connsiteY72" fmla="*/ 28934228 h 34485943"/>
              <a:gd name="connsiteX73" fmla="*/ 6368143 w 46340486"/>
              <a:gd name="connsiteY73" fmla="*/ 23774400 h 34485943"/>
              <a:gd name="connsiteX74" fmla="*/ 6596743 w 46340486"/>
              <a:gd name="connsiteY74" fmla="*/ 19953514 h 34485943"/>
              <a:gd name="connsiteX75" fmla="*/ 7119257 w 46340486"/>
              <a:gd name="connsiteY75" fmla="*/ 19365686 h 34485943"/>
              <a:gd name="connsiteX76" fmla="*/ 65314 w 46340486"/>
              <a:gd name="connsiteY76" fmla="*/ 13977257 h 34485943"/>
              <a:gd name="connsiteX77" fmla="*/ 0 w 46340486"/>
              <a:gd name="connsiteY77" fmla="*/ 13552714 h 34485943"/>
              <a:gd name="connsiteX78" fmla="*/ 195943 w 46340486"/>
              <a:gd name="connsiteY78" fmla="*/ 13193486 h 34485943"/>
              <a:gd name="connsiteX79" fmla="*/ 261257 w 46340486"/>
              <a:gd name="connsiteY79" fmla="*/ 13128171 h 34485943"/>
              <a:gd name="connsiteX80" fmla="*/ 555171 w 46340486"/>
              <a:gd name="connsiteY80" fmla="*/ 12964886 h 34485943"/>
              <a:gd name="connsiteX81" fmla="*/ 783771 w 46340486"/>
              <a:gd name="connsiteY81" fmla="*/ 12932228 h 34485943"/>
              <a:gd name="connsiteX82" fmla="*/ 1175657 w 46340486"/>
              <a:gd name="connsiteY82" fmla="*/ 12899571 h 34485943"/>
              <a:gd name="connsiteX83" fmla="*/ 1404257 w 46340486"/>
              <a:gd name="connsiteY83" fmla="*/ 12834257 h 34485943"/>
              <a:gd name="connsiteX84" fmla="*/ 1600200 w 46340486"/>
              <a:gd name="connsiteY84" fmla="*/ 12736286 h 34485943"/>
              <a:gd name="connsiteX85" fmla="*/ 1992086 w 46340486"/>
              <a:gd name="connsiteY85" fmla="*/ 12866914 h 34485943"/>
              <a:gd name="connsiteX86" fmla="*/ 2090057 w 46340486"/>
              <a:gd name="connsiteY86" fmla="*/ 12899571 h 34485943"/>
              <a:gd name="connsiteX87" fmla="*/ 2188029 w 46340486"/>
              <a:gd name="connsiteY87" fmla="*/ 12932228 h 34485943"/>
              <a:gd name="connsiteX88" fmla="*/ 2351314 w 46340486"/>
              <a:gd name="connsiteY88" fmla="*/ 12899571 h 34485943"/>
              <a:gd name="connsiteX89" fmla="*/ 2514600 w 46340486"/>
              <a:gd name="connsiteY89" fmla="*/ 12507686 h 34485943"/>
              <a:gd name="connsiteX90" fmla="*/ 2579914 w 46340486"/>
              <a:gd name="connsiteY90" fmla="*/ 12311743 h 34485943"/>
              <a:gd name="connsiteX91" fmla="*/ 2743200 w 46340486"/>
              <a:gd name="connsiteY91" fmla="*/ 12148457 h 34485943"/>
              <a:gd name="connsiteX92" fmla="*/ 2808514 w 46340486"/>
              <a:gd name="connsiteY92" fmla="*/ 12050486 h 34485943"/>
              <a:gd name="connsiteX93" fmla="*/ 2906486 w 46340486"/>
              <a:gd name="connsiteY93" fmla="*/ 12017828 h 34485943"/>
              <a:gd name="connsiteX94" fmla="*/ 3004457 w 46340486"/>
              <a:gd name="connsiteY94" fmla="*/ 11952514 h 34485943"/>
              <a:gd name="connsiteX95" fmla="*/ 3135086 w 46340486"/>
              <a:gd name="connsiteY95" fmla="*/ 11756571 h 34485943"/>
              <a:gd name="connsiteX96" fmla="*/ 3167743 w 46340486"/>
              <a:gd name="connsiteY96" fmla="*/ 11658600 h 34485943"/>
              <a:gd name="connsiteX97" fmla="*/ 3331029 w 46340486"/>
              <a:gd name="connsiteY97" fmla="*/ 11364686 h 34485943"/>
              <a:gd name="connsiteX98" fmla="*/ 3298371 w 46340486"/>
              <a:gd name="connsiteY98" fmla="*/ 11168743 h 34485943"/>
              <a:gd name="connsiteX99" fmla="*/ 3233057 w 46340486"/>
              <a:gd name="connsiteY99" fmla="*/ 10940143 h 34485943"/>
              <a:gd name="connsiteX100" fmla="*/ 3298371 w 46340486"/>
              <a:gd name="connsiteY100" fmla="*/ 10646228 h 34485943"/>
              <a:gd name="connsiteX101" fmla="*/ 3331029 w 46340486"/>
              <a:gd name="connsiteY101" fmla="*/ 10548257 h 34485943"/>
              <a:gd name="connsiteX102" fmla="*/ 3429000 w 46340486"/>
              <a:gd name="connsiteY102" fmla="*/ 10482943 h 34485943"/>
              <a:gd name="connsiteX103" fmla="*/ 3461657 w 46340486"/>
              <a:gd name="connsiteY103" fmla="*/ 10384971 h 34485943"/>
              <a:gd name="connsiteX104" fmla="*/ 3592286 w 46340486"/>
              <a:gd name="connsiteY104" fmla="*/ 10221686 h 34485943"/>
              <a:gd name="connsiteX105" fmla="*/ 3494314 w 46340486"/>
              <a:gd name="connsiteY105" fmla="*/ 9993086 h 34485943"/>
              <a:gd name="connsiteX106" fmla="*/ 3396343 w 46340486"/>
              <a:gd name="connsiteY106" fmla="*/ 9797143 h 34485943"/>
              <a:gd name="connsiteX107" fmla="*/ 3363686 w 46340486"/>
              <a:gd name="connsiteY107" fmla="*/ 9699171 h 34485943"/>
              <a:gd name="connsiteX108" fmla="*/ 3461657 w 46340486"/>
              <a:gd name="connsiteY108" fmla="*/ 9503228 h 34485943"/>
              <a:gd name="connsiteX109" fmla="*/ 3429000 w 46340486"/>
              <a:gd name="connsiteY109" fmla="*/ 9372600 h 34485943"/>
              <a:gd name="connsiteX110" fmla="*/ 3363686 w 46340486"/>
              <a:gd name="connsiteY110" fmla="*/ 9274628 h 34485943"/>
              <a:gd name="connsiteX111" fmla="*/ 3494314 w 46340486"/>
              <a:gd name="connsiteY111" fmla="*/ 9111343 h 34485943"/>
              <a:gd name="connsiteX112" fmla="*/ 3657600 w 46340486"/>
              <a:gd name="connsiteY112" fmla="*/ 8980714 h 34485943"/>
              <a:gd name="connsiteX113" fmla="*/ 3559629 w 46340486"/>
              <a:gd name="connsiteY113" fmla="*/ 8196943 h 34485943"/>
              <a:gd name="connsiteX114" fmla="*/ 3526971 w 46340486"/>
              <a:gd name="connsiteY114" fmla="*/ 7870371 h 34485943"/>
              <a:gd name="connsiteX115" fmla="*/ 3624943 w 46340486"/>
              <a:gd name="connsiteY115" fmla="*/ 7837714 h 34485943"/>
              <a:gd name="connsiteX116" fmla="*/ 3886200 w 46340486"/>
              <a:gd name="connsiteY116" fmla="*/ 7772400 h 34485943"/>
              <a:gd name="connsiteX117" fmla="*/ 4082143 w 46340486"/>
              <a:gd name="connsiteY117" fmla="*/ 7707086 h 34485943"/>
              <a:gd name="connsiteX118" fmla="*/ 4343400 w 46340486"/>
              <a:gd name="connsiteY118" fmla="*/ 7511143 h 34485943"/>
              <a:gd name="connsiteX119" fmla="*/ 4441371 w 46340486"/>
              <a:gd name="connsiteY119" fmla="*/ 7445828 h 34485943"/>
              <a:gd name="connsiteX120" fmla="*/ 4767943 w 46340486"/>
              <a:gd name="connsiteY120" fmla="*/ 7445828 h 34485943"/>
              <a:gd name="connsiteX121" fmla="*/ 4931229 w 46340486"/>
              <a:gd name="connsiteY121" fmla="*/ 7576457 h 34485943"/>
              <a:gd name="connsiteX122" fmla="*/ 5029200 w 46340486"/>
              <a:gd name="connsiteY122" fmla="*/ 7609114 h 34485943"/>
              <a:gd name="connsiteX123" fmla="*/ 5257800 w 46340486"/>
              <a:gd name="connsiteY123" fmla="*/ 7543800 h 34485943"/>
              <a:gd name="connsiteX124" fmla="*/ 5421086 w 46340486"/>
              <a:gd name="connsiteY124" fmla="*/ 7413171 h 34485943"/>
              <a:gd name="connsiteX125" fmla="*/ 5519057 w 46340486"/>
              <a:gd name="connsiteY125" fmla="*/ 7282543 h 34485943"/>
              <a:gd name="connsiteX126" fmla="*/ 5584371 w 46340486"/>
              <a:gd name="connsiteY126" fmla="*/ 7217228 h 34485943"/>
              <a:gd name="connsiteX127" fmla="*/ 5715000 w 46340486"/>
              <a:gd name="connsiteY127" fmla="*/ 6955971 h 34485943"/>
              <a:gd name="connsiteX128" fmla="*/ 5747657 w 46340486"/>
              <a:gd name="connsiteY128" fmla="*/ 6858000 h 34485943"/>
              <a:gd name="connsiteX129" fmla="*/ 5943600 w 46340486"/>
              <a:gd name="connsiteY129" fmla="*/ 6760028 h 34485943"/>
              <a:gd name="connsiteX130" fmla="*/ 6368143 w 46340486"/>
              <a:gd name="connsiteY130" fmla="*/ 6825343 h 34485943"/>
              <a:gd name="connsiteX131" fmla="*/ 6531429 w 46340486"/>
              <a:gd name="connsiteY131" fmla="*/ 6858000 h 34485943"/>
              <a:gd name="connsiteX132" fmla="*/ 6662057 w 46340486"/>
              <a:gd name="connsiteY132" fmla="*/ 6923314 h 34485943"/>
              <a:gd name="connsiteX133" fmla="*/ 6760029 w 46340486"/>
              <a:gd name="connsiteY133" fmla="*/ 6858000 h 34485943"/>
              <a:gd name="connsiteX134" fmla="*/ 6858000 w 46340486"/>
              <a:gd name="connsiteY134" fmla="*/ 6760028 h 34485943"/>
              <a:gd name="connsiteX135" fmla="*/ 6955971 w 46340486"/>
              <a:gd name="connsiteY135" fmla="*/ 6727371 h 34485943"/>
              <a:gd name="connsiteX136" fmla="*/ 7119257 w 46340486"/>
              <a:gd name="connsiteY136" fmla="*/ 6694714 h 34485943"/>
              <a:gd name="connsiteX137" fmla="*/ 7249886 w 46340486"/>
              <a:gd name="connsiteY137" fmla="*/ 6662057 h 34485943"/>
              <a:gd name="connsiteX138" fmla="*/ 8098971 w 46340486"/>
              <a:gd name="connsiteY138" fmla="*/ 6662057 h 34485943"/>
              <a:gd name="connsiteX139" fmla="*/ 8196943 w 46340486"/>
              <a:gd name="connsiteY139" fmla="*/ 6596743 h 34485943"/>
              <a:gd name="connsiteX140" fmla="*/ 8360229 w 46340486"/>
              <a:gd name="connsiteY140" fmla="*/ 6433457 h 34485943"/>
              <a:gd name="connsiteX141" fmla="*/ 8556171 w 46340486"/>
              <a:gd name="connsiteY141" fmla="*/ 6335486 h 34485943"/>
              <a:gd name="connsiteX142" fmla="*/ 8621486 w 46340486"/>
              <a:gd name="connsiteY142" fmla="*/ 6270171 h 34485943"/>
              <a:gd name="connsiteX143" fmla="*/ 8817429 w 46340486"/>
              <a:gd name="connsiteY143" fmla="*/ 6204857 h 34485943"/>
              <a:gd name="connsiteX144" fmla="*/ 8915400 w 46340486"/>
              <a:gd name="connsiteY144" fmla="*/ 6106886 h 34485943"/>
              <a:gd name="connsiteX145" fmla="*/ 9013371 w 46340486"/>
              <a:gd name="connsiteY145" fmla="*/ 6172200 h 34485943"/>
              <a:gd name="connsiteX146" fmla="*/ 9046029 w 46340486"/>
              <a:gd name="connsiteY146" fmla="*/ 6531428 h 34485943"/>
              <a:gd name="connsiteX147" fmla="*/ 9078686 w 46340486"/>
              <a:gd name="connsiteY147" fmla="*/ 6629400 h 34485943"/>
              <a:gd name="connsiteX148" fmla="*/ 9405257 w 46340486"/>
              <a:gd name="connsiteY148" fmla="*/ 6825343 h 34485943"/>
              <a:gd name="connsiteX149" fmla="*/ 9764486 w 46340486"/>
              <a:gd name="connsiteY149" fmla="*/ 6858000 h 34485943"/>
              <a:gd name="connsiteX150" fmla="*/ 9862457 w 46340486"/>
              <a:gd name="connsiteY150" fmla="*/ 7380514 h 34485943"/>
              <a:gd name="connsiteX151" fmla="*/ 9960429 w 46340486"/>
              <a:gd name="connsiteY151" fmla="*/ 7511143 h 34485943"/>
              <a:gd name="connsiteX152" fmla="*/ 10058400 w 46340486"/>
              <a:gd name="connsiteY152" fmla="*/ 7543800 h 34485943"/>
              <a:gd name="connsiteX153" fmla="*/ 10221686 w 46340486"/>
              <a:gd name="connsiteY153" fmla="*/ 7445828 h 34485943"/>
              <a:gd name="connsiteX154" fmla="*/ 10287000 w 46340486"/>
              <a:gd name="connsiteY154" fmla="*/ 7347857 h 34485943"/>
              <a:gd name="connsiteX155" fmla="*/ 10417629 w 46340486"/>
              <a:gd name="connsiteY155" fmla="*/ 7315200 h 34485943"/>
              <a:gd name="connsiteX156" fmla="*/ 10776857 w 46340486"/>
              <a:gd name="connsiteY156" fmla="*/ 7413171 h 34485943"/>
              <a:gd name="connsiteX157" fmla="*/ 10874829 w 46340486"/>
              <a:gd name="connsiteY157" fmla="*/ 7511143 h 34485943"/>
              <a:gd name="connsiteX158" fmla="*/ 10940143 w 46340486"/>
              <a:gd name="connsiteY158" fmla="*/ 7707086 h 34485943"/>
              <a:gd name="connsiteX159" fmla="*/ 10972800 w 46340486"/>
              <a:gd name="connsiteY159" fmla="*/ 7805057 h 34485943"/>
              <a:gd name="connsiteX160" fmla="*/ 11168743 w 46340486"/>
              <a:gd name="connsiteY160" fmla="*/ 7870371 h 34485943"/>
              <a:gd name="connsiteX161" fmla="*/ 11266714 w 46340486"/>
              <a:gd name="connsiteY161" fmla="*/ 7903028 h 34485943"/>
              <a:gd name="connsiteX162" fmla="*/ 11789229 w 46340486"/>
              <a:gd name="connsiteY162" fmla="*/ 7870371 h 34485943"/>
              <a:gd name="connsiteX163" fmla="*/ 12050486 w 46340486"/>
              <a:gd name="connsiteY163" fmla="*/ 7903028 h 34485943"/>
              <a:gd name="connsiteX164" fmla="*/ 12181114 w 46340486"/>
              <a:gd name="connsiteY164" fmla="*/ 8098971 h 34485943"/>
              <a:gd name="connsiteX165" fmla="*/ 12344400 w 46340486"/>
              <a:gd name="connsiteY165" fmla="*/ 8229600 h 34485943"/>
              <a:gd name="connsiteX166" fmla="*/ 12475029 w 46340486"/>
              <a:gd name="connsiteY166" fmla="*/ 7968343 h 34485943"/>
              <a:gd name="connsiteX167" fmla="*/ 12670971 w 46340486"/>
              <a:gd name="connsiteY167" fmla="*/ 7903028 h 34485943"/>
              <a:gd name="connsiteX168" fmla="*/ 13030200 w 46340486"/>
              <a:gd name="connsiteY168" fmla="*/ 7968343 h 34485943"/>
              <a:gd name="connsiteX169" fmla="*/ 13193486 w 46340486"/>
              <a:gd name="connsiteY169" fmla="*/ 8131628 h 34485943"/>
              <a:gd name="connsiteX170" fmla="*/ 13258800 w 46340486"/>
              <a:gd name="connsiteY170" fmla="*/ 8262257 h 34485943"/>
              <a:gd name="connsiteX171" fmla="*/ 13324114 w 46340486"/>
              <a:gd name="connsiteY171" fmla="*/ 8360228 h 34485943"/>
              <a:gd name="connsiteX172" fmla="*/ 13389429 w 46340486"/>
              <a:gd name="connsiteY172" fmla="*/ 8556171 h 34485943"/>
              <a:gd name="connsiteX173" fmla="*/ 13748657 w 46340486"/>
              <a:gd name="connsiteY173" fmla="*/ 8621486 h 34485943"/>
              <a:gd name="connsiteX174" fmla="*/ 14369143 w 46340486"/>
              <a:gd name="connsiteY174" fmla="*/ 8654143 h 34485943"/>
              <a:gd name="connsiteX175" fmla="*/ 16197943 w 46340486"/>
              <a:gd name="connsiteY175" fmla="*/ 8621486 h 34485943"/>
              <a:gd name="connsiteX176" fmla="*/ 16328571 w 46340486"/>
              <a:gd name="connsiteY176" fmla="*/ 8556171 h 34485943"/>
              <a:gd name="connsiteX177" fmla="*/ 16426543 w 46340486"/>
              <a:gd name="connsiteY177" fmla="*/ 8523514 h 34485943"/>
              <a:gd name="connsiteX178" fmla="*/ 16818429 w 46340486"/>
              <a:gd name="connsiteY178" fmla="*/ 8327571 h 34485943"/>
              <a:gd name="connsiteX179" fmla="*/ 17112343 w 46340486"/>
              <a:gd name="connsiteY179" fmla="*/ 8164286 h 34485943"/>
              <a:gd name="connsiteX180" fmla="*/ 17798143 w 46340486"/>
              <a:gd name="connsiteY180" fmla="*/ 8131628 h 34485943"/>
              <a:gd name="connsiteX181" fmla="*/ 17602200 w 46340486"/>
              <a:gd name="connsiteY181" fmla="*/ 2090057 h 3448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46340486" h="34485943">
                <a:moveTo>
                  <a:pt x="17602200" y="2090057"/>
                </a:moveTo>
                <a:lnTo>
                  <a:pt x="21880286" y="32657"/>
                </a:lnTo>
                <a:lnTo>
                  <a:pt x="24492857" y="0"/>
                </a:lnTo>
                <a:lnTo>
                  <a:pt x="25341943" y="293914"/>
                </a:lnTo>
                <a:lnTo>
                  <a:pt x="25505229" y="163286"/>
                </a:lnTo>
                <a:lnTo>
                  <a:pt x="25864457" y="751114"/>
                </a:lnTo>
                <a:lnTo>
                  <a:pt x="25864457" y="6335486"/>
                </a:lnTo>
                <a:lnTo>
                  <a:pt x="28509686" y="5094514"/>
                </a:lnTo>
                <a:lnTo>
                  <a:pt x="31122257" y="8392886"/>
                </a:lnTo>
                <a:lnTo>
                  <a:pt x="33016371" y="12148457"/>
                </a:lnTo>
                <a:lnTo>
                  <a:pt x="36739286" y="10221686"/>
                </a:lnTo>
                <a:lnTo>
                  <a:pt x="40364229" y="17504228"/>
                </a:lnTo>
                <a:cubicBezTo>
                  <a:pt x="40562069" y="17460264"/>
                  <a:pt x="40623338" y="17400671"/>
                  <a:pt x="40788771" y="17471571"/>
                </a:cubicBezTo>
                <a:cubicBezTo>
                  <a:pt x="40824847" y="17487032"/>
                  <a:pt x="40854086" y="17515114"/>
                  <a:pt x="40886743" y="17536886"/>
                </a:cubicBezTo>
                <a:cubicBezTo>
                  <a:pt x="40906074" y="17565882"/>
                  <a:pt x="41173303" y="17855022"/>
                  <a:pt x="40952057" y="17928771"/>
                </a:cubicBezTo>
                <a:lnTo>
                  <a:pt x="40854086" y="17961428"/>
                </a:lnTo>
                <a:cubicBezTo>
                  <a:pt x="40832314" y="17994085"/>
                  <a:pt x="40804232" y="18023324"/>
                  <a:pt x="40788771" y="18059400"/>
                </a:cubicBezTo>
                <a:cubicBezTo>
                  <a:pt x="40762198" y="18121403"/>
                  <a:pt x="40730824" y="18341769"/>
                  <a:pt x="40723457" y="18385971"/>
                </a:cubicBezTo>
                <a:cubicBezTo>
                  <a:pt x="40712571" y="18625457"/>
                  <a:pt x="40709917" y="18865459"/>
                  <a:pt x="40690800" y="19104428"/>
                </a:cubicBezTo>
                <a:cubicBezTo>
                  <a:pt x="40688055" y="19138742"/>
                  <a:pt x="40679647" y="19175520"/>
                  <a:pt x="40658143" y="19202400"/>
                </a:cubicBezTo>
                <a:cubicBezTo>
                  <a:pt x="40633624" y="19233048"/>
                  <a:pt x="40592828" y="19245943"/>
                  <a:pt x="40560171" y="19267714"/>
                </a:cubicBezTo>
                <a:cubicBezTo>
                  <a:pt x="40505743" y="19256828"/>
                  <a:pt x="40451070" y="19247098"/>
                  <a:pt x="40396886" y="19235057"/>
                </a:cubicBezTo>
                <a:cubicBezTo>
                  <a:pt x="40353072" y="19225321"/>
                  <a:pt x="40311140" y="19202400"/>
                  <a:pt x="40266257" y="19202400"/>
                </a:cubicBezTo>
                <a:cubicBezTo>
                  <a:pt x="40189283" y="19202400"/>
                  <a:pt x="40113857" y="19224171"/>
                  <a:pt x="40037657" y="19235057"/>
                </a:cubicBezTo>
                <a:cubicBezTo>
                  <a:pt x="40005000" y="19256828"/>
                  <a:pt x="39964204" y="19269723"/>
                  <a:pt x="39939686" y="19300371"/>
                </a:cubicBezTo>
                <a:cubicBezTo>
                  <a:pt x="39918182" y="19327252"/>
                  <a:pt x="39907029" y="19363919"/>
                  <a:pt x="39907029" y="19398343"/>
                </a:cubicBezTo>
                <a:cubicBezTo>
                  <a:pt x="39907029" y="19513293"/>
                  <a:pt x="39938666" y="19591227"/>
                  <a:pt x="39972343" y="19692257"/>
                </a:cubicBezTo>
                <a:cubicBezTo>
                  <a:pt x="39971525" y="19706988"/>
                  <a:pt x="39995824" y="20200468"/>
                  <a:pt x="39907029" y="20378057"/>
                </a:cubicBezTo>
                <a:cubicBezTo>
                  <a:pt x="39889476" y="20413162"/>
                  <a:pt x="39863486" y="20443371"/>
                  <a:pt x="39841714" y="20476028"/>
                </a:cubicBezTo>
                <a:cubicBezTo>
                  <a:pt x="39830828" y="20508685"/>
                  <a:pt x="39830561" y="20547119"/>
                  <a:pt x="39809057" y="20574000"/>
                </a:cubicBezTo>
                <a:cubicBezTo>
                  <a:pt x="39763016" y="20631552"/>
                  <a:pt x="39677654" y="20650458"/>
                  <a:pt x="39613114" y="20671971"/>
                </a:cubicBezTo>
                <a:cubicBezTo>
                  <a:pt x="39466584" y="20818503"/>
                  <a:pt x="39640597" y="20663961"/>
                  <a:pt x="39449829" y="20769943"/>
                </a:cubicBezTo>
                <a:cubicBezTo>
                  <a:pt x="39112953" y="20957096"/>
                  <a:pt x="39377599" y="20859334"/>
                  <a:pt x="39155914" y="20933228"/>
                </a:cubicBezTo>
                <a:cubicBezTo>
                  <a:pt x="39112371" y="20998542"/>
                  <a:pt x="39017475" y="21051063"/>
                  <a:pt x="39025286" y="21129171"/>
                </a:cubicBezTo>
                <a:cubicBezTo>
                  <a:pt x="39035127" y="21227577"/>
                  <a:pt x="39006845" y="21460585"/>
                  <a:pt x="39123257" y="21553714"/>
                </a:cubicBezTo>
                <a:cubicBezTo>
                  <a:pt x="39150138" y="21575218"/>
                  <a:pt x="39188572" y="21575485"/>
                  <a:pt x="39221229" y="21586371"/>
                </a:cubicBezTo>
                <a:cubicBezTo>
                  <a:pt x="39378922" y="21744066"/>
                  <a:pt x="39178543" y="21552224"/>
                  <a:pt x="39384514" y="21717000"/>
                </a:cubicBezTo>
                <a:cubicBezTo>
                  <a:pt x="39408557" y="21736234"/>
                  <a:pt x="39421000" y="21771503"/>
                  <a:pt x="39449829" y="21782314"/>
                </a:cubicBezTo>
                <a:cubicBezTo>
                  <a:pt x="39511828" y="21805564"/>
                  <a:pt x="39580457" y="21804085"/>
                  <a:pt x="39645771" y="21814971"/>
                </a:cubicBezTo>
                <a:cubicBezTo>
                  <a:pt x="39968387" y="21922510"/>
                  <a:pt x="39986146" y="21946750"/>
                  <a:pt x="40364229" y="21978257"/>
                </a:cubicBezTo>
                <a:cubicBezTo>
                  <a:pt x="40744532" y="22009949"/>
                  <a:pt x="41507229" y="22043571"/>
                  <a:pt x="41507229" y="22043571"/>
                </a:cubicBezTo>
                <a:cubicBezTo>
                  <a:pt x="41822915" y="22032685"/>
                  <a:pt x="42139028" y="22030618"/>
                  <a:pt x="42454286" y="22010914"/>
                </a:cubicBezTo>
                <a:cubicBezTo>
                  <a:pt x="42488642" y="22008767"/>
                  <a:pt x="42518502" y="21985008"/>
                  <a:pt x="42552257" y="21978257"/>
                </a:cubicBezTo>
                <a:cubicBezTo>
                  <a:pt x="42627736" y="21963161"/>
                  <a:pt x="42704657" y="21956486"/>
                  <a:pt x="42780857" y="21945600"/>
                </a:cubicBezTo>
                <a:cubicBezTo>
                  <a:pt x="42899082" y="21866784"/>
                  <a:pt x="42843724" y="21897839"/>
                  <a:pt x="42944143" y="21847628"/>
                </a:cubicBezTo>
                <a:lnTo>
                  <a:pt x="43727914" y="25407257"/>
                </a:lnTo>
                <a:lnTo>
                  <a:pt x="46340486" y="26321657"/>
                </a:lnTo>
                <a:lnTo>
                  <a:pt x="45817971" y="29946600"/>
                </a:lnTo>
                <a:lnTo>
                  <a:pt x="45654686" y="29848628"/>
                </a:lnTo>
                <a:lnTo>
                  <a:pt x="45034200" y="34159371"/>
                </a:lnTo>
                <a:lnTo>
                  <a:pt x="44381057" y="33669514"/>
                </a:lnTo>
                <a:lnTo>
                  <a:pt x="41278629" y="34485943"/>
                </a:lnTo>
                <a:lnTo>
                  <a:pt x="38633400" y="33375600"/>
                </a:lnTo>
                <a:lnTo>
                  <a:pt x="36706629" y="33832800"/>
                </a:lnTo>
                <a:lnTo>
                  <a:pt x="35661600" y="34094057"/>
                </a:lnTo>
                <a:lnTo>
                  <a:pt x="35596286" y="32559171"/>
                </a:lnTo>
                <a:lnTo>
                  <a:pt x="33179657" y="30632400"/>
                </a:lnTo>
                <a:lnTo>
                  <a:pt x="31122257" y="29130171"/>
                </a:lnTo>
                <a:lnTo>
                  <a:pt x="29097514" y="29881286"/>
                </a:lnTo>
                <a:lnTo>
                  <a:pt x="28477029" y="29979257"/>
                </a:lnTo>
                <a:lnTo>
                  <a:pt x="24068314" y="32624486"/>
                </a:lnTo>
                <a:lnTo>
                  <a:pt x="17340943" y="32983714"/>
                </a:lnTo>
                <a:lnTo>
                  <a:pt x="14271171" y="32787771"/>
                </a:lnTo>
                <a:lnTo>
                  <a:pt x="10384971" y="32820428"/>
                </a:lnTo>
                <a:lnTo>
                  <a:pt x="7805057" y="33538886"/>
                </a:lnTo>
                <a:lnTo>
                  <a:pt x="8817429" y="31677428"/>
                </a:lnTo>
                <a:lnTo>
                  <a:pt x="8490857" y="31514143"/>
                </a:lnTo>
                <a:lnTo>
                  <a:pt x="8588829" y="30665057"/>
                </a:lnTo>
                <a:lnTo>
                  <a:pt x="8327571" y="30926314"/>
                </a:lnTo>
                <a:lnTo>
                  <a:pt x="8098971" y="30632400"/>
                </a:lnTo>
                <a:lnTo>
                  <a:pt x="7184571" y="30828343"/>
                </a:lnTo>
                <a:lnTo>
                  <a:pt x="7249886" y="29195486"/>
                </a:lnTo>
                <a:lnTo>
                  <a:pt x="6923314" y="28934228"/>
                </a:lnTo>
                <a:lnTo>
                  <a:pt x="6368143" y="23774400"/>
                </a:lnTo>
                <a:lnTo>
                  <a:pt x="6596743" y="19953514"/>
                </a:lnTo>
                <a:lnTo>
                  <a:pt x="7119257" y="19365686"/>
                </a:lnTo>
                <a:lnTo>
                  <a:pt x="65314" y="13977257"/>
                </a:lnTo>
                <a:lnTo>
                  <a:pt x="0" y="13552714"/>
                </a:lnTo>
                <a:cubicBezTo>
                  <a:pt x="49515" y="13453685"/>
                  <a:pt x="116394" y="13292922"/>
                  <a:pt x="195943" y="13193486"/>
                </a:cubicBezTo>
                <a:cubicBezTo>
                  <a:pt x="215177" y="13169443"/>
                  <a:pt x="236625" y="13146645"/>
                  <a:pt x="261257" y="13128171"/>
                </a:cubicBezTo>
                <a:cubicBezTo>
                  <a:pt x="356486" y="13056749"/>
                  <a:pt x="439457" y="12988029"/>
                  <a:pt x="555171" y="12964886"/>
                </a:cubicBezTo>
                <a:cubicBezTo>
                  <a:pt x="630650" y="12949790"/>
                  <a:pt x="707220" y="12940286"/>
                  <a:pt x="783771" y="12932228"/>
                </a:cubicBezTo>
                <a:cubicBezTo>
                  <a:pt x="914132" y="12918506"/>
                  <a:pt x="1045028" y="12910457"/>
                  <a:pt x="1175657" y="12899571"/>
                </a:cubicBezTo>
                <a:cubicBezTo>
                  <a:pt x="1217512" y="12889107"/>
                  <a:pt x="1357406" y="12857683"/>
                  <a:pt x="1404257" y="12834257"/>
                </a:cubicBezTo>
                <a:cubicBezTo>
                  <a:pt x="1657484" y="12707644"/>
                  <a:pt x="1353948" y="12818370"/>
                  <a:pt x="1600200" y="12736286"/>
                </a:cubicBezTo>
                <a:lnTo>
                  <a:pt x="1992086" y="12866914"/>
                </a:lnTo>
                <a:lnTo>
                  <a:pt x="2090057" y="12899571"/>
                </a:lnTo>
                <a:lnTo>
                  <a:pt x="2188029" y="12932228"/>
                </a:lnTo>
                <a:cubicBezTo>
                  <a:pt x="2242457" y="12921342"/>
                  <a:pt x="2312065" y="12938820"/>
                  <a:pt x="2351314" y="12899571"/>
                </a:cubicBezTo>
                <a:cubicBezTo>
                  <a:pt x="2472306" y="12778579"/>
                  <a:pt x="2472024" y="12649608"/>
                  <a:pt x="2514600" y="12507686"/>
                </a:cubicBezTo>
                <a:cubicBezTo>
                  <a:pt x="2534383" y="12441742"/>
                  <a:pt x="2531232" y="12360425"/>
                  <a:pt x="2579914" y="12311743"/>
                </a:cubicBezTo>
                <a:cubicBezTo>
                  <a:pt x="2634343" y="12257314"/>
                  <a:pt x="2700503" y="12212503"/>
                  <a:pt x="2743200" y="12148457"/>
                </a:cubicBezTo>
                <a:cubicBezTo>
                  <a:pt x="2764971" y="12115800"/>
                  <a:pt x="2777866" y="12075005"/>
                  <a:pt x="2808514" y="12050486"/>
                </a:cubicBezTo>
                <a:cubicBezTo>
                  <a:pt x="2835395" y="12028982"/>
                  <a:pt x="2875696" y="12033223"/>
                  <a:pt x="2906486" y="12017828"/>
                </a:cubicBezTo>
                <a:cubicBezTo>
                  <a:pt x="2941591" y="12000275"/>
                  <a:pt x="2971800" y="11974285"/>
                  <a:pt x="3004457" y="11952514"/>
                </a:cubicBezTo>
                <a:cubicBezTo>
                  <a:pt x="3048000" y="11887200"/>
                  <a:pt x="3110263" y="11831041"/>
                  <a:pt x="3135086" y="11756571"/>
                </a:cubicBezTo>
                <a:cubicBezTo>
                  <a:pt x="3145972" y="11723914"/>
                  <a:pt x="3151026" y="11688692"/>
                  <a:pt x="3167743" y="11658600"/>
                </a:cubicBezTo>
                <a:cubicBezTo>
                  <a:pt x="3354899" y="11321718"/>
                  <a:pt x="3257131" y="11586372"/>
                  <a:pt x="3331029" y="11364686"/>
                </a:cubicBezTo>
                <a:cubicBezTo>
                  <a:pt x="3320143" y="11299372"/>
                  <a:pt x="3311357" y="11233672"/>
                  <a:pt x="3298371" y="11168743"/>
                </a:cubicBezTo>
                <a:cubicBezTo>
                  <a:pt x="3277867" y="11066224"/>
                  <a:pt x="3264183" y="11033522"/>
                  <a:pt x="3233057" y="10940143"/>
                </a:cubicBezTo>
                <a:cubicBezTo>
                  <a:pt x="3254828" y="10842171"/>
                  <a:pt x="3274030" y="10743593"/>
                  <a:pt x="3298371" y="10646228"/>
                </a:cubicBezTo>
                <a:cubicBezTo>
                  <a:pt x="3306720" y="10612832"/>
                  <a:pt x="3309525" y="10575137"/>
                  <a:pt x="3331029" y="10548257"/>
                </a:cubicBezTo>
                <a:cubicBezTo>
                  <a:pt x="3355548" y="10517609"/>
                  <a:pt x="3396343" y="10504714"/>
                  <a:pt x="3429000" y="10482943"/>
                </a:cubicBezTo>
                <a:cubicBezTo>
                  <a:pt x="3439886" y="10450286"/>
                  <a:pt x="3440153" y="10411851"/>
                  <a:pt x="3461657" y="10384971"/>
                </a:cubicBezTo>
                <a:cubicBezTo>
                  <a:pt x="3630476" y="10173947"/>
                  <a:pt x="3510201" y="10467940"/>
                  <a:pt x="3592286" y="10221686"/>
                </a:cubicBezTo>
                <a:cubicBezTo>
                  <a:pt x="3524319" y="9949817"/>
                  <a:pt x="3607079" y="10218615"/>
                  <a:pt x="3494314" y="9993086"/>
                </a:cubicBezTo>
                <a:cubicBezTo>
                  <a:pt x="3359103" y="9722666"/>
                  <a:pt x="3583529" y="10077922"/>
                  <a:pt x="3396343" y="9797143"/>
                </a:cubicBezTo>
                <a:cubicBezTo>
                  <a:pt x="3385457" y="9764486"/>
                  <a:pt x="3363686" y="9733595"/>
                  <a:pt x="3363686" y="9699171"/>
                </a:cubicBezTo>
                <a:cubicBezTo>
                  <a:pt x="3363686" y="9578798"/>
                  <a:pt x="3392132" y="9572754"/>
                  <a:pt x="3461657" y="9503228"/>
                </a:cubicBezTo>
                <a:cubicBezTo>
                  <a:pt x="3450771" y="9459685"/>
                  <a:pt x="3446680" y="9413854"/>
                  <a:pt x="3429000" y="9372600"/>
                </a:cubicBezTo>
                <a:cubicBezTo>
                  <a:pt x="3413539" y="9336524"/>
                  <a:pt x="3370138" y="9313343"/>
                  <a:pt x="3363686" y="9274628"/>
                </a:cubicBezTo>
                <a:cubicBezTo>
                  <a:pt x="3346928" y="9174077"/>
                  <a:pt x="3438194" y="9156239"/>
                  <a:pt x="3494314" y="9111343"/>
                </a:cubicBezTo>
                <a:cubicBezTo>
                  <a:pt x="3726982" y="8925208"/>
                  <a:pt x="3356057" y="9181742"/>
                  <a:pt x="3657600" y="8980714"/>
                </a:cubicBezTo>
                <a:cubicBezTo>
                  <a:pt x="3624943" y="8719457"/>
                  <a:pt x="3604364" y="8456405"/>
                  <a:pt x="3559629" y="8196943"/>
                </a:cubicBezTo>
                <a:cubicBezTo>
                  <a:pt x="3534902" y="8053528"/>
                  <a:pt x="3424867" y="8023527"/>
                  <a:pt x="3526971" y="7870371"/>
                </a:cubicBezTo>
                <a:cubicBezTo>
                  <a:pt x="3546066" y="7841729"/>
                  <a:pt x="3591732" y="7846771"/>
                  <a:pt x="3624943" y="7837714"/>
                </a:cubicBezTo>
                <a:cubicBezTo>
                  <a:pt x="3711546" y="7814095"/>
                  <a:pt x="3801041" y="7800786"/>
                  <a:pt x="3886200" y="7772400"/>
                </a:cubicBezTo>
                <a:lnTo>
                  <a:pt x="4082143" y="7707086"/>
                </a:lnTo>
                <a:cubicBezTo>
                  <a:pt x="4269770" y="7519459"/>
                  <a:pt x="4172405" y="7568141"/>
                  <a:pt x="4343400" y="7511143"/>
                </a:cubicBezTo>
                <a:cubicBezTo>
                  <a:pt x="4376057" y="7489371"/>
                  <a:pt x="4406266" y="7463381"/>
                  <a:pt x="4441371" y="7445828"/>
                </a:cubicBezTo>
                <a:cubicBezTo>
                  <a:pt x="4568033" y="7382497"/>
                  <a:pt x="4604398" y="7422464"/>
                  <a:pt x="4767943" y="7445828"/>
                </a:cubicBezTo>
                <a:cubicBezTo>
                  <a:pt x="5014198" y="7527916"/>
                  <a:pt x="4720203" y="7407637"/>
                  <a:pt x="4931229" y="7576457"/>
                </a:cubicBezTo>
                <a:cubicBezTo>
                  <a:pt x="4958109" y="7597961"/>
                  <a:pt x="4996543" y="7598228"/>
                  <a:pt x="5029200" y="7609114"/>
                </a:cubicBezTo>
                <a:cubicBezTo>
                  <a:pt x="5071054" y="7598651"/>
                  <a:pt x="5210949" y="7567225"/>
                  <a:pt x="5257800" y="7543800"/>
                </a:cubicBezTo>
                <a:cubicBezTo>
                  <a:pt x="5318067" y="7513666"/>
                  <a:pt x="5377693" y="7465243"/>
                  <a:pt x="5421086" y="7413171"/>
                </a:cubicBezTo>
                <a:cubicBezTo>
                  <a:pt x="5455930" y="7371358"/>
                  <a:pt x="5484213" y="7324356"/>
                  <a:pt x="5519057" y="7282543"/>
                </a:cubicBezTo>
                <a:cubicBezTo>
                  <a:pt x="5538768" y="7258890"/>
                  <a:pt x="5565137" y="7241271"/>
                  <a:pt x="5584371" y="7217228"/>
                </a:cubicBezTo>
                <a:cubicBezTo>
                  <a:pt x="5658648" y="7124382"/>
                  <a:pt x="5670291" y="7075194"/>
                  <a:pt x="5715000" y="6955971"/>
                </a:cubicBezTo>
                <a:cubicBezTo>
                  <a:pt x="5727087" y="6923739"/>
                  <a:pt x="5726153" y="6884880"/>
                  <a:pt x="5747657" y="6858000"/>
                </a:cubicBezTo>
                <a:cubicBezTo>
                  <a:pt x="5793697" y="6800450"/>
                  <a:pt x="5879062" y="6781541"/>
                  <a:pt x="5943600" y="6760028"/>
                </a:cubicBezTo>
                <a:lnTo>
                  <a:pt x="6368143" y="6825343"/>
                </a:lnTo>
                <a:cubicBezTo>
                  <a:pt x="6422894" y="6834468"/>
                  <a:pt x="6478771" y="6840447"/>
                  <a:pt x="6531429" y="6858000"/>
                </a:cubicBezTo>
                <a:cubicBezTo>
                  <a:pt x="6577613" y="6873395"/>
                  <a:pt x="6618514" y="6901543"/>
                  <a:pt x="6662057" y="6923314"/>
                </a:cubicBezTo>
                <a:cubicBezTo>
                  <a:pt x="6694714" y="6901543"/>
                  <a:pt x="6729877" y="6883127"/>
                  <a:pt x="6760029" y="6858000"/>
                </a:cubicBezTo>
                <a:cubicBezTo>
                  <a:pt x="6795509" y="6828434"/>
                  <a:pt x="6819573" y="6785647"/>
                  <a:pt x="6858000" y="6760028"/>
                </a:cubicBezTo>
                <a:cubicBezTo>
                  <a:pt x="6886642" y="6740933"/>
                  <a:pt x="6922575" y="6735720"/>
                  <a:pt x="6955971" y="6727371"/>
                </a:cubicBezTo>
                <a:cubicBezTo>
                  <a:pt x="7009820" y="6713909"/>
                  <a:pt x="7065072" y="6706755"/>
                  <a:pt x="7119257" y="6694714"/>
                </a:cubicBezTo>
                <a:cubicBezTo>
                  <a:pt x="7163071" y="6684978"/>
                  <a:pt x="7206343" y="6672943"/>
                  <a:pt x="7249886" y="6662057"/>
                </a:cubicBezTo>
                <a:cubicBezTo>
                  <a:pt x="7601698" y="6720692"/>
                  <a:pt x="7574427" y="6730476"/>
                  <a:pt x="8098971" y="6662057"/>
                </a:cubicBezTo>
                <a:cubicBezTo>
                  <a:pt x="8137890" y="6656981"/>
                  <a:pt x="8167405" y="6622589"/>
                  <a:pt x="8196943" y="6596743"/>
                </a:cubicBezTo>
                <a:cubicBezTo>
                  <a:pt x="8254872" y="6546056"/>
                  <a:pt x="8296183" y="6476154"/>
                  <a:pt x="8360229" y="6433457"/>
                </a:cubicBezTo>
                <a:cubicBezTo>
                  <a:pt x="8486842" y="6349048"/>
                  <a:pt x="8420965" y="6380555"/>
                  <a:pt x="8556171" y="6335486"/>
                </a:cubicBezTo>
                <a:cubicBezTo>
                  <a:pt x="8577943" y="6313714"/>
                  <a:pt x="8593947" y="6283941"/>
                  <a:pt x="8621486" y="6270171"/>
                </a:cubicBezTo>
                <a:cubicBezTo>
                  <a:pt x="8683065" y="6239382"/>
                  <a:pt x="8817429" y="6204857"/>
                  <a:pt x="8817429" y="6204857"/>
                </a:cubicBezTo>
                <a:cubicBezTo>
                  <a:pt x="8850086" y="6172200"/>
                  <a:pt x="8869844" y="6114479"/>
                  <a:pt x="8915400" y="6106886"/>
                </a:cubicBezTo>
                <a:cubicBezTo>
                  <a:pt x="8954115" y="6100434"/>
                  <a:pt x="9001828" y="6134687"/>
                  <a:pt x="9013371" y="6172200"/>
                </a:cubicBezTo>
                <a:cubicBezTo>
                  <a:pt x="9048731" y="6287119"/>
                  <a:pt x="9029025" y="6412400"/>
                  <a:pt x="9046029" y="6531428"/>
                </a:cubicBezTo>
                <a:cubicBezTo>
                  <a:pt x="9050897" y="6565506"/>
                  <a:pt x="9054345" y="6605059"/>
                  <a:pt x="9078686" y="6629400"/>
                </a:cubicBezTo>
                <a:cubicBezTo>
                  <a:pt x="9095170" y="6645884"/>
                  <a:pt x="9340835" y="6812459"/>
                  <a:pt x="9405257" y="6825343"/>
                </a:cubicBezTo>
                <a:cubicBezTo>
                  <a:pt x="9523159" y="6848924"/>
                  <a:pt x="9644743" y="6847114"/>
                  <a:pt x="9764486" y="6858000"/>
                </a:cubicBezTo>
                <a:cubicBezTo>
                  <a:pt x="9773463" y="6947770"/>
                  <a:pt x="9781761" y="7272920"/>
                  <a:pt x="9862457" y="7380514"/>
                </a:cubicBezTo>
                <a:cubicBezTo>
                  <a:pt x="9895114" y="7424057"/>
                  <a:pt x="9918616" y="7476299"/>
                  <a:pt x="9960429" y="7511143"/>
                </a:cubicBezTo>
                <a:cubicBezTo>
                  <a:pt x="9986874" y="7533180"/>
                  <a:pt x="10025743" y="7532914"/>
                  <a:pt x="10058400" y="7543800"/>
                </a:cubicBezTo>
                <a:cubicBezTo>
                  <a:pt x="10158244" y="7510519"/>
                  <a:pt x="10156481" y="7527334"/>
                  <a:pt x="10221686" y="7445828"/>
                </a:cubicBezTo>
                <a:cubicBezTo>
                  <a:pt x="10246205" y="7415180"/>
                  <a:pt x="10254343" y="7369628"/>
                  <a:pt x="10287000" y="7347857"/>
                </a:cubicBezTo>
                <a:cubicBezTo>
                  <a:pt x="10324345" y="7322960"/>
                  <a:pt x="10374086" y="7326086"/>
                  <a:pt x="10417629" y="7315200"/>
                </a:cubicBezTo>
                <a:cubicBezTo>
                  <a:pt x="10576147" y="7337845"/>
                  <a:pt x="10652185" y="7324120"/>
                  <a:pt x="10776857" y="7413171"/>
                </a:cubicBezTo>
                <a:cubicBezTo>
                  <a:pt x="10814439" y="7440015"/>
                  <a:pt x="10842172" y="7478486"/>
                  <a:pt x="10874829" y="7511143"/>
                </a:cubicBezTo>
                <a:lnTo>
                  <a:pt x="10940143" y="7707086"/>
                </a:lnTo>
                <a:cubicBezTo>
                  <a:pt x="10951029" y="7739743"/>
                  <a:pt x="10940143" y="7794171"/>
                  <a:pt x="10972800" y="7805057"/>
                </a:cubicBezTo>
                <a:lnTo>
                  <a:pt x="11168743" y="7870371"/>
                </a:lnTo>
                <a:lnTo>
                  <a:pt x="11266714" y="7903028"/>
                </a:lnTo>
                <a:cubicBezTo>
                  <a:pt x="11440886" y="7892142"/>
                  <a:pt x="11614717" y="7870371"/>
                  <a:pt x="11789229" y="7870371"/>
                </a:cubicBezTo>
                <a:cubicBezTo>
                  <a:pt x="11876992" y="7870371"/>
                  <a:pt x="11974678" y="7858807"/>
                  <a:pt x="12050486" y="7903028"/>
                </a:cubicBezTo>
                <a:cubicBezTo>
                  <a:pt x="12118291" y="7942581"/>
                  <a:pt x="12125608" y="8043465"/>
                  <a:pt x="12181114" y="8098971"/>
                </a:cubicBezTo>
                <a:cubicBezTo>
                  <a:pt x="12274182" y="8192039"/>
                  <a:pt x="12220810" y="8147207"/>
                  <a:pt x="12344400" y="8229600"/>
                </a:cubicBezTo>
                <a:cubicBezTo>
                  <a:pt x="12368471" y="8157386"/>
                  <a:pt x="12383830" y="8013943"/>
                  <a:pt x="12475029" y="7968343"/>
                </a:cubicBezTo>
                <a:cubicBezTo>
                  <a:pt x="12536608" y="7937554"/>
                  <a:pt x="12670971" y="7903028"/>
                  <a:pt x="12670971" y="7903028"/>
                </a:cubicBezTo>
                <a:cubicBezTo>
                  <a:pt x="12790714" y="7924800"/>
                  <a:pt x="12918698" y="7919561"/>
                  <a:pt x="13030200" y="7968343"/>
                </a:cubicBezTo>
                <a:cubicBezTo>
                  <a:pt x="13100720" y="7999195"/>
                  <a:pt x="13193486" y="8131628"/>
                  <a:pt x="13193486" y="8131628"/>
                </a:cubicBezTo>
                <a:cubicBezTo>
                  <a:pt x="13215257" y="8175171"/>
                  <a:pt x="13234647" y="8219989"/>
                  <a:pt x="13258800" y="8262257"/>
                </a:cubicBezTo>
                <a:cubicBezTo>
                  <a:pt x="13278273" y="8296335"/>
                  <a:pt x="13308173" y="8324362"/>
                  <a:pt x="13324114" y="8360228"/>
                </a:cubicBezTo>
                <a:cubicBezTo>
                  <a:pt x="13352076" y="8423142"/>
                  <a:pt x="13324115" y="8534400"/>
                  <a:pt x="13389429" y="8556171"/>
                </a:cubicBezTo>
                <a:cubicBezTo>
                  <a:pt x="13570660" y="8616581"/>
                  <a:pt x="13453242" y="8584558"/>
                  <a:pt x="13748657" y="8621486"/>
                </a:cubicBezTo>
                <a:cubicBezTo>
                  <a:pt x="14037333" y="8765823"/>
                  <a:pt x="13791466" y="8670416"/>
                  <a:pt x="14369143" y="8654143"/>
                </a:cubicBezTo>
                <a:cubicBezTo>
                  <a:pt x="14978598" y="8636975"/>
                  <a:pt x="15588343" y="8632372"/>
                  <a:pt x="16197943" y="8621486"/>
                </a:cubicBezTo>
                <a:cubicBezTo>
                  <a:pt x="16241486" y="8599714"/>
                  <a:pt x="16283825" y="8575348"/>
                  <a:pt x="16328571" y="8556171"/>
                </a:cubicBezTo>
                <a:cubicBezTo>
                  <a:pt x="16360211" y="8542611"/>
                  <a:pt x="16395349" y="8538071"/>
                  <a:pt x="16426543" y="8523514"/>
                </a:cubicBezTo>
                <a:cubicBezTo>
                  <a:pt x="16558889" y="8461753"/>
                  <a:pt x="16690761" y="8398498"/>
                  <a:pt x="16818429" y="8327571"/>
                </a:cubicBezTo>
                <a:cubicBezTo>
                  <a:pt x="16887683" y="8289097"/>
                  <a:pt x="17008019" y="8172980"/>
                  <a:pt x="17112343" y="8164286"/>
                </a:cubicBezTo>
                <a:cubicBezTo>
                  <a:pt x="17340411" y="8145280"/>
                  <a:pt x="17798143" y="8131628"/>
                  <a:pt x="17798143" y="8131628"/>
                </a:cubicBezTo>
                <a:lnTo>
                  <a:pt x="17602200" y="2090057"/>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nl-NL"/>
          </a:p>
        </p:txBody>
      </p:sp>
      <p:sp>
        <p:nvSpPr>
          <p:cNvPr id="21" name="_T&amp;H">
            <a:extLst>
              <a:ext uri="{FF2B5EF4-FFF2-40B4-BE49-F238E27FC236}">
                <a16:creationId xmlns:a16="http://schemas.microsoft.com/office/drawing/2014/main" id="{559B0C8E-9F52-4175-BBCD-11F81AE3FE4E}"/>
              </a:ext>
            </a:extLst>
          </p:cNvPr>
          <p:cNvSpPr/>
          <p:nvPr/>
        </p:nvSpPr>
        <p:spPr>
          <a:xfrm>
            <a:off x="25243279" y="5985295"/>
            <a:ext cx="11037519" cy="12459636"/>
          </a:xfrm>
          <a:custGeom>
            <a:avLst/>
            <a:gdLst>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024914 w 10363200"/>
              <a:gd name="connsiteY64" fmla="*/ 1929887 h 12235030"/>
              <a:gd name="connsiteX65" fmla="*/ 7010400 w 10363200"/>
              <a:gd name="connsiteY65" fmla="*/ 1886345 h 12235030"/>
              <a:gd name="connsiteX66" fmla="*/ 6908800 w 10363200"/>
              <a:gd name="connsiteY66" fmla="*/ 1799259 h 12235030"/>
              <a:gd name="connsiteX67" fmla="*/ 6778171 w 10363200"/>
              <a:gd name="connsiteY67" fmla="*/ 1639602 h 12235030"/>
              <a:gd name="connsiteX68" fmla="*/ 6720114 w 10363200"/>
              <a:gd name="connsiteY68" fmla="*/ 1596059 h 12235030"/>
              <a:gd name="connsiteX69" fmla="*/ 6633028 w 10363200"/>
              <a:gd name="connsiteY69" fmla="*/ 1479945 h 12235030"/>
              <a:gd name="connsiteX70" fmla="*/ 6589485 w 10363200"/>
              <a:gd name="connsiteY70" fmla="*/ 1421887 h 12235030"/>
              <a:gd name="connsiteX71" fmla="*/ 6531428 w 10363200"/>
              <a:gd name="connsiteY71" fmla="*/ 1334802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024914 w 10363200"/>
              <a:gd name="connsiteY64" fmla="*/ 1929887 h 12235030"/>
              <a:gd name="connsiteX65" fmla="*/ 7010400 w 10363200"/>
              <a:gd name="connsiteY65" fmla="*/ 1886345 h 12235030"/>
              <a:gd name="connsiteX66" fmla="*/ 6908800 w 10363200"/>
              <a:gd name="connsiteY66" fmla="*/ 1799259 h 12235030"/>
              <a:gd name="connsiteX67" fmla="*/ 6778171 w 10363200"/>
              <a:gd name="connsiteY67" fmla="*/ 1639602 h 12235030"/>
              <a:gd name="connsiteX68" fmla="*/ 6720114 w 10363200"/>
              <a:gd name="connsiteY68" fmla="*/ 1596059 h 12235030"/>
              <a:gd name="connsiteX69" fmla="*/ 6733191 w 10363200"/>
              <a:gd name="connsiteY69" fmla="*/ 1412219 h 12235030"/>
              <a:gd name="connsiteX70" fmla="*/ 6589485 w 10363200"/>
              <a:gd name="connsiteY70" fmla="*/ 1421887 h 12235030"/>
              <a:gd name="connsiteX71" fmla="*/ 6531428 w 10363200"/>
              <a:gd name="connsiteY71" fmla="*/ 1334802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024914 w 10363200"/>
              <a:gd name="connsiteY64" fmla="*/ 1929887 h 12235030"/>
              <a:gd name="connsiteX65" fmla="*/ 7010400 w 10363200"/>
              <a:gd name="connsiteY65" fmla="*/ 1886345 h 12235030"/>
              <a:gd name="connsiteX66" fmla="*/ 6908800 w 10363200"/>
              <a:gd name="connsiteY66" fmla="*/ 1799259 h 12235030"/>
              <a:gd name="connsiteX67" fmla="*/ 6778171 w 10363200"/>
              <a:gd name="connsiteY67" fmla="*/ 1639602 h 12235030"/>
              <a:gd name="connsiteX68" fmla="*/ 6827432 w 10363200"/>
              <a:gd name="connsiteY68" fmla="*/ 1543384 h 12235030"/>
              <a:gd name="connsiteX69" fmla="*/ 6733191 w 10363200"/>
              <a:gd name="connsiteY69" fmla="*/ 1412219 h 12235030"/>
              <a:gd name="connsiteX70" fmla="*/ 6589485 w 10363200"/>
              <a:gd name="connsiteY70" fmla="*/ 1421887 h 12235030"/>
              <a:gd name="connsiteX71" fmla="*/ 6531428 w 10363200"/>
              <a:gd name="connsiteY71" fmla="*/ 1334802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024914 w 10363200"/>
              <a:gd name="connsiteY64" fmla="*/ 1929887 h 12235030"/>
              <a:gd name="connsiteX65" fmla="*/ 7010400 w 10363200"/>
              <a:gd name="connsiteY65" fmla="*/ 1886345 h 12235030"/>
              <a:gd name="connsiteX66" fmla="*/ 6908800 w 10363200"/>
              <a:gd name="connsiteY66" fmla="*/ 1799259 h 12235030"/>
              <a:gd name="connsiteX67" fmla="*/ 6892642 w 10363200"/>
              <a:gd name="connsiteY67" fmla="*/ 1654653 h 12235030"/>
              <a:gd name="connsiteX68" fmla="*/ 6827432 w 10363200"/>
              <a:gd name="connsiteY68" fmla="*/ 1543384 h 12235030"/>
              <a:gd name="connsiteX69" fmla="*/ 6733191 w 10363200"/>
              <a:gd name="connsiteY69" fmla="*/ 1412219 h 12235030"/>
              <a:gd name="connsiteX70" fmla="*/ 6589485 w 10363200"/>
              <a:gd name="connsiteY70" fmla="*/ 1421887 h 12235030"/>
              <a:gd name="connsiteX71" fmla="*/ 6531428 w 10363200"/>
              <a:gd name="connsiteY71" fmla="*/ 1334802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024914 w 10363200"/>
              <a:gd name="connsiteY64" fmla="*/ 1929887 h 12235030"/>
              <a:gd name="connsiteX65" fmla="*/ 7010400 w 10363200"/>
              <a:gd name="connsiteY65" fmla="*/ 1886345 h 12235030"/>
              <a:gd name="connsiteX66" fmla="*/ 7008963 w 10363200"/>
              <a:gd name="connsiteY66" fmla="*/ 1769159 h 12235030"/>
              <a:gd name="connsiteX67" fmla="*/ 6892642 w 10363200"/>
              <a:gd name="connsiteY67" fmla="*/ 1654653 h 12235030"/>
              <a:gd name="connsiteX68" fmla="*/ 6827432 w 10363200"/>
              <a:gd name="connsiteY68" fmla="*/ 1543384 h 12235030"/>
              <a:gd name="connsiteX69" fmla="*/ 6733191 w 10363200"/>
              <a:gd name="connsiteY69" fmla="*/ 1412219 h 12235030"/>
              <a:gd name="connsiteX70" fmla="*/ 6589485 w 10363200"/>
              <a:gd name="connsiteY70" fmla="*/ 1421887 h 12235030"/>
              <a:gd name="connsiteX71" fmla="*/ 6531428 w 10363200"/>
              <a:gd name="connsiteY71" fmla="*/ 1334802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024914 w 10363200"/>
              <a:gd name="connsiteY64" fmla="*/ 1929887 h 12235030"/>
              <a:gd name="connsiteX65" fmla="*/ 7067636 w 10363200"/>
              <a:gd name="connsiteY65" fmla="*/ 1893871 h 12235030"/>
              <a:gd name="connsiteX66" fmla="*/ 7008963 w 10363200"/>
              <a:gd name="connsiteY66" fmla="*/ 1769159 h 12235030"/>
              <a:gd name="connsiteX67" fmla="*/ 6892642 w 10363200"/>
              <a:gd name="connsiteY67" fmla="*/ 1654653 h 12235030"/>
              <a:gd name="connsiteX68" fmla="*/ 6827432 w 10363200"/>
              <a:gd name="connsiteY68" fmla="*/ 1543384 h 12235030"/>
              <a:gd name="connsiteX69" fmla="*/ 6733191 w 10363200"/>
              <a:gd name="connsiteY69" fmla="*/ 1412219 h 12235030"/>
              <a:gd name="connsiteX70" fmla="*/ 6589485 w 10363200"/>
              <a:gd name="connsiteY70" fmla="*/ 1421887 h 12235030"/>
              <a:gd name="connsiteX71" fmla="*/ 6531428 w 10363200"/>
              <a:gd name="connsiteY71" fmla="*/ 1334802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139386 w 10363200"/>
              <a:gd name="connsiteY64" fmla="*/ 1929887 h 12235030"/>
              <a:gd name="connsiteX65" fmla="*/ 7067636 w 10363200"/>
              <a:gd name="connsiteY65" fmla="*/ 1893871 h 12235030"/>
              <a:gd name="connsiteX66" fmla="*/ 7008963 w 10363200"/>
              <a:gd name="connsiteY66" fmla="*/ 1769159 h 12235030"/>
              <a:gd name="connsiteX67" fmla="*/ 6892642 w 10363200"/>
              <a:gd name="connsiteY67" fmla="*/ 1654653 h 12235030"/>
              <a:gd name="connsiteX68" fmla="*/ 6827432 w 10363200"/>
              <a:gd name="connsiteY68" fmla="*/ 1543384 h 12235030"/>
              <a:gd name="connsiteX69" fmla="*/ 6733191 w 10363200"/>
              <a:gd name="connsiteY69" fmla="*/ 1412219 h 12235030"/>
              <a:gd name="connsiteX70" fmla="*/ 6589485 w 10363200"/>
              <a:gd name="connsiteY70" fmla="*/ 1421887 h 12235030"/>
              <a:gd name="connsiteX71" fmla="*/ 6531428 w 10363200"/>
              <a:gd name="connsiteY71" fmla="*/ 1334802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139386 w 10363200"/>
              <a:gd name="connsiteY64" fmla="*/ 1929887 h 12235030"/>
              <a:gd name="connsiteX65" fmla="*/ 7067636 w 10363200"/>
              <a:gd name="connsiteY65" fmla="*/ 1893871 h 12235030"/>
              <a:gd name="connsiteX66" fmla="*/ 7008963 w 10363200"/>
              <a:gd name="connsiteY66" fmla="*/ 1769159 h 12235030"/>
              <a:gd name="connsiteX67" fmla="*/ 6892642 w 10363200"/>
              <a:gd name="connsiteY67" fmla="*/ 1654653 h 12235030"/>
              <a:gd name="connsiteX68" fmla="*/ 6827432 w 10363200"/>
              <a:gd name="connsiteY68" fmla="*/ 1543384 h 12235030"/>
              <a:gd name="connsiteX69" fmla="*/ 6733191 w 10363200"/>
              <a:gd name="connsiteY69" fmla="*/ 1412219 h 12235030"/>
              <a:gd name="connsiteX70" fmla="*/ 6639567 w 10363200"/>
              <a:gd name="connsiteY70" fmla="*/ 1271385 h 12235030"/>
              <a:gd name="connsiteX71" fmla="*/ 6531428 w 10363200"/>
              <a:gd name="connsiteY71" fmla="*/ 1334802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139386 w 10363200"/>
              <a:gd name="connsiteY64" fmla="*/ 1929887 h 12235030"/>
              <a:gd name="connsiteX65" fmla="*/ 7067636 w 10363200"/>
              <a:gd name="connsiteY65" fmla="*/ 1893871 h 12235030"/>
              <a:gd name="connsiteX66" fmla="*/ 7008963 w 10363200"/>
              <a:gd name="connsiteY66" fmla="*/ 1769159 h 12235030"/>
              <a:gd name="connsiteX67" fmla="*/ 6892642 w 10363200"/>
              <a:gd name="connsiteY67" fmla="*/ 1654653 h 12235030"/>
              <a:gd name="connsiteX68" fmla="*/ 6827432 w 10363200"/>
              <a:gd name="connsiteY68" fmla="*/ 1543384 h 12235030"/>
              <a:gd name="connsiteX69" fmla="*/ 6733191 w 10363200"/>
              <a:gd name="connsiteY69" fmla="*/ 1412219 h 12235030"/>
              <a:gd name="connsiteX70" fmla="*/ 6639567 w 10363200"/>
              <a:gd name="connsiteY70" fmla="*/ 1271385 h 12235030"/>
              <a:gd name="connsiteX71" fmla="*/ 6574355 w 10363200"/>
              <a:gd name="connsiteY71" fmla="*/ 1236976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139386 w 10363200"/>
              <a:gd name="connsiteY64" fmla="*/ 1929887 h 12235030"/>
              <a:gd name="connsiteX65" fmla="*/ 7067636 w 10363200"/>
              <a:gd name="connsiteY65" fmla="*/ 1893871 h 12235030"/>
              <a:gd name="connsiteX66" fmla="*/ 7008963 w 10363200"/>
              <a:gd name="connsiteY66" fmla="*/ 1769159 h 12235030"/>
              <a:gd name="connsiteX67" fmla="*/ 6892642 w 10363200"/>
              <a:gd name="connsiteY67" fmla="*/ 1654653 h 12235030"/>
              <a:gd name="connsiteX68" fmla="*/ 6827432 w 10363200"/>
              <a:gd name="connsiteY68" fmla="*/ 1543384 h 12235030"/>
              <a:gd name="connsiteX69" fmla="*/ 6733191 w 10363200"/>
              <a:gd name="connsiteY69" fmla="*/ 1412219 h 12235030"/>
              <a:gd name="connsiteX70" fmla="*/ 6639567 w 10363200"/>
              <a:gd name="connsiteY70" fmla="*/ 1271385 h 12235030"/>
              <a:gd name="connsiteX71" fmla="*/ 6574355 w 10363200"/>
              <a:gd name="connsiteY71" fmla="*/ 1236976 h 12235030"/>
              <a:gd name="connsiteX72" fmla="*/ 6523658 w 10363200"/>
              <a:gd name="connsiteY72" fmla="*/ 1143436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 name="connsiteX0" fmla="*/ 2844800 w 10363200"/>
              <a:gd name="connsiteY0" fmla="*/ 2608954 h 12304497"/>
              <a:gd name="connsiteX1" fmla="*/ 0 w 10363200"/>
              <a:gd name="connsiteY1" fmla="*/ 5453754 h 12304497"/>
              <a:gd name="connsiteX2" fmla="*/ 0 w 10363200"/>
              <a:gd name="connsiteY2" fmla="*/ 10519240 h 12304497"/>
              <a:gd name="connsiteX3" fmla="*/ 1785257 w 10363200"/>
              <a:gd name="connsiteY3" fmla="*/ 12304497 h 12304497"/>
              <a:gd name="connsiteX4" fmla="*/ 7939314 w 10363200"/>
              <a:gd name="connsiteY4" fmla="*/ 12304497 h 12304497"/>
              <a:gd name="connsiteX5" fmla="*/ 9274628 w 10363200"/>
              <a:gd name="connsiteY5" fmla="*/ 10969183 h 12304497"/>
              <a:gd name="connsiteX6" fmla="*/ 9274628 w 10363200"/>
              <a:gd name="connsiteY6" fmla="*/ 8574326 h 12304497"/>
              <a:gd name="connsiteX7" fmla="*/ 10363200 w 10363200"/>
              <a:gd name="connsiteY7" fmla="*/ 7485754 h 12304497"/>
              <a:gd name="connsiteX8" fmla="*/ 10363200 w 10363200"/>
              <a:gd name="connsiteY8" fmla="*/ 7006783 h 12304497"/>
              <a:gd name="connsiteX9" fmla="*/ 10363200 w 10363200"/>
              <a:gd name="connsiteY9" fmla="*/ 6847126 h 12304497"/>
              <a:gd name="connsiteX10" fmla="*/ 10261600 w 10363200"/>
              <a:gd name="connsiteY10" fmla="*/ 6760040 h 12304497"/>
              <a:gd name="connsiteX11" fmla="*/ 10232571 w 10363200"/>
              <a:gd name="connsiteY11" fmla="*/ 6716497 h 12304497"/>
              <a:gd name="connsiteX12" fmla="*/ 10189028 w 10363200"/>
              <a:gd name="connsiteY12" fmla="*/ 6643926 h 12304497"/>
              <a:gd name="connsiteX13" fmla="*/ 10160000 w 10363200"/>
              <a:gd name="connsiteY13" fmla="*/ 6571354 h 12304497"/>
              <a:gd name="connsiteX14" fmla="*/ 10116457 w 10363200"/>
              <a:gd name="connsiteY14" fmla="*/ 6513297 h 12304497"/>
              <a:gd name="connsiteX15" fmla="*/ 10087428 w 10363200"/>
              <a:gd name="connsiteY15" fmla="*/ 6426212 h 12304497"/>
              <a:gd name="connsiteX16" fmla="*/ 10043885 w 10363200"/>
              <a:gd name="connsiteY16" fmla="*/ 6281069 h 12304497"/>
              <a:gd name="connsiteX17" fmla="*/ 10014857 w 10363200"/>
              <a:gd name="connsiteY17" fmla="*/ 6208497 h 12304497"/>
              <a:gd name="connsiteX18" fmla="*/ 10000342 w 10363200"/>
              <a:gd name="connsiteY18" fmla="*/ 6164954 h 12304497"/>
              <a:gd name="connsiteX19" fmla="*/ 9985828 w 10363200"/>
              <a:gd name="connsiteY19" fmla="*/ 6106897 h 12304497"/>
              <a:gd name="connsiteX20" fmla="*/ 9869714 w 10363200"/>
              <a:gd name="connsiteY20" fmla="*/ 5918212 h 12304497"/>
              <a:gd name="connsiteX21" fmla="*/ 9855200 w 10363200"/>
              <a:gd name="connsiteY21" fmla="*/ 5874669 h 12304497"/>
              <a:gd name="connsiteX22" fmla="*/ 9797142 w 10363200"/>
              <a:gd name="connsiteY22" fmla="*/ 5816612 h 12304497"/>
              <a:gd name="connsiteX23" fmla="*/ 9753600 w 10363200"/>
              <a:gd name="connsiteY23" fmla="*/ 5758554 h 12304497"/>
              <a:gd name="connsiteX24" fmla="*/ 9666514 w 10363200"/>
              <a:gd name="connsiteY24" fmla="*/ 5598897 h 12304497"/>
              <a:gd name="connsiteX25" fmla="*/ 9637485 w 10363200"/>
              <a:gd name="connsiteY25" fmla="*/ 5540840 h 12304497"/>
              <a:gd name="connsiteX26" fmla="*/ 9608457 w 10363200"/>
              <a:gd name="connsiteY26" fmla="*/ 5497297 h 12304497"/>
              <a:gd name="connsiteX27" fmla="*/ 9593942 w 10363200"/>
              <a:gd name="connsiteY27" fmla="*/ 5453754 h 12304497"/>
              <a:gd name="connsiteX28" fmla="*/ 9550400 w 10363200"/>
              <a:gd name="connsiteY28" fmla="*/ 5395697 h 12304497"/>
              <a:gd name="connsiteX29" fmla="*/ 9463314 w 10363200"/>
              <a:gd name="connsiteY29" fmla="*/ 5265069 h 12304497"/>
              <a:gd name="connsiteX30" fmla="*/ 9419771 w 10363200"/>
              <a:gd name="connsiteY30" fmla="*/ 5192497 h 12304497"/>
              <a:gd name="connsiteX31" fmla="*/ 9361714 w 10363200"/>
              <a:gd name="connsiteY31" fmla="*/ 5119926 h 12304497"/>
              <a:gd name="connsiteX32" fmla="*/ 9332685 w 10363200"/>
              <a:gd name="connsiteY32" fmla="*/ 5032840 h 12304497"/>
              <a:gd name="connsiteX33" fmla="*/ 9202057 w 10363200"/>
              <a:gd name="connsiteY33" fmla="*/ 4858669 h 12304497"/>
              <a:gd name="connsiteX34" fmla="*/ 9158514 w 10363200"/>
              <a:gd name="connsiteY34" fmla="*/ 4815126 h 12304497"/>
              <a:gd name="connsiteX35" fmla="*/ 9100457 w 10363200"/>
              <a:gd name="connsiteY35" fmla="*/ 4728040 h 12304497"/>
              <a:gd name="connsiteX36" fmla="*/ 9013371 w 10363200"/>
              <a:gd name="connsiteY36" fmla="*/ 4597412 h 12304497"/>
              <a:gd name="connsiteX37" fmla="*/ 8911771 w 10363200"/>
              <a:gd name="connsiteY37" fmla="*/ 4423240 h 12304497"/>
              <a:gd name="connsiteX38" fmla="*/ 8868228 w 10363200"/>
              <a:gd name="connsiteY38" fmla="*/ 4350669 h 12304497"/>
              <a:gd name="connsiteX39" fmla="*/ 8795657 w 10363200"/>
              <a:gd name="connsiteY39" fmla="*/ 4205526 h 12304497"/>
              <a:gd name="connsiteX40" fmla="*/ 8752114 w 10363200"/>
              <a:gd name="connsiteY40" fmla="*/ 4060383 h 12304497"/>
              <a:gd name="connsiteX41" fmla="*/ 8723085 w 10363200"/>
              <a:gd name="connsiteY41" fmla="*/ 4016840 h 12304497"/>
              <a:gd name="connsiteX42" fmla="*/ 8694057 w 10363200"/>
              <a:gd name="connsiteY42" fmla="*/ 3915240 h 12304497"/>
              <a:gd name="connsiteX43" fmla="*/ 8679542 w 10363200"/>
              <a:gd name="connsiteY43" fmla="*/ 3871697 h 12304497"/>
              <a:gd name="connsiteX44" fmla="*/ 8621485 w 10363200"/>
              <a:gd name="connsiteY44" fmla="*/ 3784612 h 12304497"/>
              <a:gd name="connsiteX45" fmla="*/ 8592457 w 10363200"/>
              <a:gd name="connsiteY45" fmla="*/ 3726554 h 12304497"/>
              <a:gd name="connsiteX46" fmla="*/ 8505372 w 10363200"/>
              <a:gd name="connsiteY46" fmla="*/ 3639469 h 12304497"/>
              <a:gd name="connsiteX47" fmla="*/ 8374742 w 10363200"/>
              <a:gd name="connsiteY47" fmla="*/ 3552383 h 12304497"/>
              <a:gd name="connsiteX48" fmla="*/ 8345714 w 10363200"/>
              <a:gd name="connsiteY48" fmla="*/ 3508840 h 12304497"/>
              <a:gd name="connsiteX49" fmla="*/ 8302171 w 10363200"/>
              <a:gd name="connsiteY49" fmla="*/ 3450783 h 12304497"/>
              <a:gd name="connsiteX50" fmla="*/ 8244114 w 10363200"/>
              <a:gd name="connsiteY50" fmla="*/ 3334669 h 12304497"/>
              <a:gd name="connsiteX51" fmla="*/ 8142514 w 10363200"/>
              <a:gd name="connsiteY51" fmla="*/ 3233069 h 12304497"/>
              <a:gd name="connsiteX52" fmla="*/ 8011885 w 10363200"/>
              <a:gd name="connsiteY52" fmla="*/ 3044383 h 12304497"/>
              <a:gd name="connsiteX53" fmla="*/ 7968342 w 10363200"/>
              <a:gd name="connsiteY53" fmla="*/ 2971812 h 12304497"/>
              <a:gd name="connsiteX54" fmla="*/ 7881257 w 10363200"/>
              <a:gd name="connsiteY54" fmla="*/ 2899240 h 12304497"/>
              <a:gd name="connsiteX55" fmla="*/ 7837714 w 10363200"/>
              <a:gd name="connsiteY55" fmla="*/ 2855697 h 12304497"/>
              <a:gd name="connsiteX56" fmla="*/ 7779657 w 10363200"/>
              <a:gd name="connsiteY56" fmla="*/ 2783126 h 12304497"/>
              <a:gd name="connsiteX57" fmla="*/ 7605485 w 10363200"/>
              <a:gd name="connsiteY57" fmla="*/ 2608954 h 12304497"/>
              <a:gd name="connsiteX58" fmla="*/ 7474857 w 10363200"/>
              <a:gd name="connsiteY58" fmla="*/ 2478326 h 12304497"/>
              <a:gd name="connsiteX59" fmla="*/ 7445828 w 10363200"/>
              <a:gd name="connsiteY59" fmla="*/ 2434783 h 12304497"/>
              <a:gd name="connsiteX60" fmla="*/ 7387771 w 10363200"/>
              <a:gd name="connsiteY60" fmla="*/ 2362212 h 12304497"/>
              <a:gd name="connsiteX61" fmla="*/ 7344228 w 10363200"/>
              <a:gd name="connsiteY61" fmla="*/ 2289640 h 12304497"/>
              <a:gd name="connsiteX62" fmla="*/ 7271657 w 10363200"/>
              <a:gd name="connsiteY62" fmla="*/ 2231583 h 12304497"/>
              <a:gd name="connsiteX63" fmla="*/ 7213600 w 10363200"/>
              <a:gd name="connsiteY63" fmla="*/ 2159012 h 12304497"/>
              <a:gd name="connsiteX64" fmla="*/ 7139386 w 10363200"/>
              <a:gd name="connsiteY64" fmla="*/ 1999354 h 12304497"/>
              <a:gd name="connsiteX65" fmla="*/ 7067636 w 10363200"/>
              <a:gd name="connsiteY65" fmla="*/ 1963338 h 12304497"/>
              <a:gd name="connsiteX66" fmla="*/ 7008963 w 10363200"/>
              <a:gd name="connsiteY66" fmla="*/ 1838626 h 12304497"/>
              <a:gd name="connsiteX67" fmla="*/ 6892642 w 10363200"/>
              <a:gd name="connsiteY67" fmla="*/ 1724120 h 12304497"/>
              <a:gd name="connsiteX68" fmla="*/ 6827432 w 10363200"/>
              <a:gd name="connsiteY68" fmla="*/ 1612851 h 12304497"/>
              <a:gd name="connsiteX69" fmla="*/ 6733191 w 10363200"/>
              <a:gd name="connsiteY69" fmla="*/ 1481686 h 12304497"/>
              <a:gd name="connsiteX70" fmla="*/ 6639567 w 10363200"/>
              <a:gd name="connsiteY70" fmla="*/ 1340852 h 12304497"/>
              <a:gd name="connsiteX71" fmla="*/ 6574355 w 10363200"/>
              <a:gd name="connsiteY71" fmla="*/ 1306443 h 12304497"/>
              <a:gd name="connsiteX72" fmla="*/ 6523658 w 10363200"/>
              <a:gd name="connsiteY72" fmla="*/ 1212903 h 12304497"/>
              <a:gd name="connsiteX73" fmla="*/ 6415314 w 10363200"/>
              <a:gd name="connsiteY73" fmla="*/ 1186554 h 12304497"/>
              <a:gd name="connsiteX74" fmla="*/ 6386285 w 10363200"/>
              <a:gd name="connsiteY74" fmla="*/ 1084954 h 12304497"/>
              <a:gd name="connsiteX75" fmla="*/ 6328228 w 10363200"/>
              <a:gd name="connsiteY75" fmla="*/ 997869 h 12304497"/>
              <a:gd name="connsiteX76" fmla="*/ 6284685 w 10363200"/>
              <a:gd name="connsiteY76" fmla="*/ 896269 h 12304497"/>
              <a:gd name="connsiteX77" fmla="*/ 6270171 w 10363200"/>
              <a:gd name="connsiteY77" fmla="*/ 838212 h 12304497"/>
              <a:gd name="connsiteX78" fmla="*/ 6168571 w 10363200"/>
              <a:gd name="connsiteY78" fmla="*/ 649526 h 12304497"/>
              <a:gd name="connsiteX79" fmla="*/ 6125028 w 10363200"/>
              <a:gd name="connsiteY79" fmla="*/ 591469 h 12304497"/>
              <a:gd name="connsiteX80" fmla="*/ 6096000 w 10363200"/>
              <a:gd name="connsiteY80" fmla="*/ 533412 h 12304497"/>
              <a:gd name="connsiteX81" fmla="*/ 6037942 w 10363200"/>
              <a:gd name="connsiteY81" fmla="*/ 446326 h 12304497"/>
              <a:gd name="connsiteX82" fmla="*/ 5994400 w 10363200"/>
              <a:gd name="connsiteY82" fmla="*/ 359240 h 12304497"/>
              <a:gd name="connsiteX83" fmla="*/ 5979885 w 10363200"/>
              <a:gd name="connsiteY83" fmla="*/ 315697 h 12304497"/>
              <a:gd name="connsiteX84" fmla="*/ 5936342 w 10363200"/>
              <a:gd name="connsiteY84" fmla="*/ 228612 h 12304497"/>
              <a:gd name="connsiteX85" fmla="*/ 5921828 w 10363200"/>
              <a:gd name="connsiteY85" fmla="*/ 185069 h 12304497"/>
              <a:gd name="connsiteX86" fmla="*/ 5878285 w 10363200"/>
              <a:gd name="connsiteY86" fmla="*/ 156040 h 12304497"/>
              <a:gd name="connsiteX87" fmla="*/ 5849257 w 10363200"/>
              <a:gd name="connsiteY87" fmla="*/ 112497 h 12304497"/>
              <a:gd name="connsiteX88" fmla="*/ 5551200 w 10363200"/>
              <a:gd name="connsiteY88" fmla="*/ 157 h 12304497"/>
              <a:gd name="connsiteX89" fmla="*/ 5384800 w 10363200"/>
              <a:gd name="connsiteY89" fmla="*/ 170554 h 12304497"/>
              <a:gd name="connsiteX90" fmla="*/ 5326742 w 10363200"/>
              <a:gd name="connsiteY90" fmla="*/ 185069 h 12304497"/>
              <a:gd name="connsiteX91" fmla="*/ 5225142 w 10363200"/>
              <a:gd name="connsiteY91" fmla="*/ 243126 h 12304497"/>
              <a:gd name="connsiteX92" fmla="*/ 5109028 w 10363200"/>
              <a:gd name="connsiteY92" fmla="*/ 272154 h 12304497"/>
              <a:gd name="connsiteX93" fmla="*/ 5050971 w 10363200"/>
              <a:gd name="connsiteY93" fmla="*/ 286669 h 12304497"/>
              <a:gd name="connsiteX94" fmla="*/ 4949371 w 10363200"/>
              <a:gd name="connsiteY94" fmla="*/ 315697 h 12304497"/>
              <a:gd name="connsiteX95" fmla="*/ 4833257 w 10363200"/>
              <a:gd name="connsiteY95" fmla="*/ 359240 h 12304497"/>
              <a:gd name="connsiteX96" fmla="*/ 4775200 w 10363200"/>
              <a:gd name="connsiteY96" fmla="*/ 388269 h 12304497"/>
              <a:gd name="connsiteX97" fmla="*/ 4731657 w 10363200"/>
              <a:gd name="connsiteY97" fmla="*/ 402783 h 12304497"/>
              <a:gd name="connsiteX98" fmla="*/ 4644571 w 10363200"/>
              <a:gd name="connsiteY98" fmla="*/ 460840 h 12304497"/>
              <a:gd name="connsiteX99" fmla="*/ 4601028 w 10363200"/>
              <a:gd name="connsiteY99" fmla="*/ 489869 h 12304497"/>
              <a:gd name="connsiteX100" fmla="*/ 4499428 w 10363200"/>
              <a:gd name="connsiteY100" fmla="*/ 547926 h 12304497"/>
              <a:gd name="connsiteX101" fmla="*/ 4325257 w 10363200"/>
              <a:gd name="connsiteY101" fmla="*/ 649526 h 12304497"/>
              <a:gd name="connsiteX102" fmla="*/ 4252685 w 10363200"/>
              <a:gd name="connsiteY102" fmla="*/ 678554 h 12304497"/>
              <a:gd name="connsiteX103" fmla="*/ 4107542 w 10363200"/>
              <a:gd name="connsiteY103" fmla="*/ 765640 h 12304497"/>
              <a:gd name="connsiteX104" fmla="*/ 3947885 w 10363200"/>
              <a:gd name="connsiteY104" fmla="*/ 823697 h 12304497"/>
              <a:gd name="connsiteX105" fmla="*/ 3889828 w 10363200"/>
              <a:gd name="connsiteY105" fmla="*/ 852726 h 12304497"/>
              <a:gd name="connsiteX106" fmla="*/ 3817257 w 10363200"/>
              <a:gd name="connsiteY106" fmla="*/ 881754 h 12304497"/>
              <a:gd name="connsiteX107" fmla="*/ 3730171 w 10363200"/>
              <a:gd name="connsiteY107" fmla="*/ 925297 h 12304497"/>
              <a:gd name="connsiteX108" fmla="*/ 3686628 w 10363200"/>
              <a:gd name="connsiteY108" fmla="*/ 954326 h 12304497"/>
              <a:gd name="connsiteX109" fmla="*/ 3585028 w 10363200"/>
              <a:gd name="connsiteY109" fmla="*/ 997869 h 12304497"/>
              <a:gd name="connsiteX110" fmla="*/ 3454400 w 10363200"/>
              <a:gd name="connsiteY110" fmla="*/ 1084954 h 12304497"/>
              <a:gd name="connsiteX111" fmla="*/ 3410857 w 10363200"/>
              <a:gd name="connsiteY111" fmla="*/ 1099469 h 12304497"/>
              <a:gd name="connsiteX112" fmla="*/ 3323771 w 10363200"/>
              <a:gd name="connsiteY112" fmla="*/ 1157526 h 12304497"/>
              <a:gd name="connsiteX113" fmla="*/ 3207657 w 10363200"/>
              <a:gd name="connsiteY113" fmla="*/ 1215583 h 12304497"/>
              <a:gd name="connsiteX114" fmla="*/ 3149600 w 10363200"/>
              <a:gd name="connsiteY114" fmla="*/ 1244612 h 12304497"/>
              <a:gd name="connsiteX115" fmla="*/ 3018971 w 10363200"/>
              <a:gd name="connsiteY115" fmla="*/ 1288154 h 12304497"/>
              <a:gd name="connsiteX116" fmla="*/ 2975428 w 10363200"/>
              <a:gd name="connsiteY116" fmla="*/ 1302669 h 12304497"/>
              <a:gd name="connsiteX117" fmla="*/ 2931885 w 10363200"/>
              <a:gd name="connsiteY117" fmla="*/ 1331697 h 12304497"/>
              <a:gd name="connsiteX118" fmla="*/ 2844800 w 10363200"/>
              <a:gd name="connsiteY118" fmla="*/ 1389754 h 12304497"/>
              <a:gd name="connsiteX119" fmla="*/ 2844800 w 10363200"/>
              <a:gd name="connsiteY119" fmla="*/ 2623469 h 12304497"/>
              <a:gd name="connsiteX120" fmla="*/ 2844800 w 10363200"/>
              <a:gd name="connsiteY120" fmla="*/ 2608954 h 1230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0363200" h="12304497">
                <a:moveTo>
                  <a:pt x="2844800" y="2608954"/>
                </a:moveTo>
                <a:lnTo>
                  <a:pt x="0" y="5453754"/>
                </a:lnTo>
                <a:lnTo>
                  <a:pt x="0" y="10519240"/>
                </a:lnTo>
                <a:lnTo>
                  <a:pt x="1785257" y="12304497"/>
                </a:lnTo>
                <a:lnTo>
                  <a:pt x="7939314" y="12304497"/>
                </a:lnTo>
                <a:lnTo>
                  <a:pt x="9274628" y="10969183"/>
                </a:lnTo>
                <a:lnTo>
                  <a:pt x="9274628" y="8574326"/>
                </a:lnTo>
                <a:lnTo>
                  <a:pt x="10363200" y="7485754"/>
                </a:lnTo>
                <a:lnTo>
                  <a:pt x="10363200" y="7006783"/>
                </a:lnTo>
                <a:lnTo>
                  <a:pt x="10363200" y="6847126"/>
                </a:lnTo>
                <a:cubicBezTo>
                  <a:pt x="10329333" y="6818097"/>
                  <a:pt x="10293141" y="6791581"/>
                  <a:pt x="10261600" y="6760040"/>
                </a:cubicBezTo>
                <a:cubicBezTo>
                  <a:pt x="10249265" y="6747705"/>
                  <a:pt x="10241816" y="6731290"/>
                  <a:pt x="10232571" y="6716497"/>
                </a:cubicBezTo>
                <a:cubicBezTo>
                  <a:pt x="10217619" y="6692575"/>
                  <a:pt x="10201644" y="6669158"/>
                  <a:pt x="10189028" y="6643926"/>
                </a:cubicBezTo>
                <a:cubicBezTo>
                  <a:pt x="10177376" y="6620623"/>
                  <a:pt x="10172653" y="6594129"/>
                  <a:pt x="10160000" y="6571354"/>
                </a:cubicBezTo>
                <a:cubicBezTo>
                  <a:pt x="10148252" y="6550208"/>
                  <a:pt x="10130971" y="6532649"/>
                  <a:pt x="10116457" y="6513297"/>
                </a:cubicBezTo>
                <a:cubicBezTo>
                  <a:pt x="10106781" y="6484269"/>
                  <a:pt x="10096555" y="6455418"/>
                  <a:pt x="10087428" y="6426212"/>
                </a:cubicBezTo>
                <a:cubicBezTo>
                  <a:pt x="10072362" y="6378000"/>
                  <a:pt x="10059858" y="6328988"/>
                  <a:pt x="10043885" y="6281069"/>
                </a:cubicBezTo>
                <a:cubicBezTo>
                  <a:pt x="10035646" y="6256352"/>
                  <a:pt x="10024005" y="6232892"/>
                  <a:pt x="10014857" y="6208497"/>
                </a:cubicBezTo>
                <a:cubicBezTo>
                  <a:pt x="10009485" y="6194172"/>
                  <a:pt x="10004545" y="6179665"/>
                  <a:pt x="10000342" y="6164954"/>
                </a:cubicBezTo>
                <a:cubicBezTo>
                  <a:pt x="9994862" y="6145774"/>
                  <a:pt x="9993686" y="6125232"/>
                  <a:pt x="9985828" y="6106897"/>
                </a:cubicBezTo>
                <a:cubicBezTo>
                  <a:pt x="9924515" y="5963832"/>
                  <a:pt x="9943751" y="5992247"/>
                  <a:pt x="9869714" y="5918212"/>
                </a:cubicBezTo>
                <a:cubicBezTo>
                  <a:pt x="9864876" y="5903698"/>
                  <a:pt x="9864093" y="5887119"/>
                  <a:pt x="9855200" y="5874669"/>
                </a:cubicBezTo>
                <a:cubicBezTo>
                  <a:pt x="9839292" y="5852398"/>
                  <a:pt x="9815164" y="5837209"/>
                  <a:pt x="9797142" y="5816612"/>
                </a:cubicBezTo>
                <a:cubicBezTo>
                  <a:pt x="9781212" y="5798407"/>
                  <a:pt x="9768114" y="5777907"/>
                  <a:pt x="9753600" y="5758554"/>
                </a:cubicBezTo>
                <a:cubicBezTo>
                  <a:pt x="9722247" y="5664500"/>
                  <a:pt x="9754365" y="5749500"/>
                  <a:pt x="9666514" y="5598897"/>
                </a:cubicBezTo>
                <a:cubicBezTo>
                  <a:pt x="9655612" y="5580208"/>
                  <a:pt x="9648220" y="5559626"/>
                  <a:pt x="9637485" y="5540840"/>
                </a:cubicBezTo>
                <a:cubicBezTo>
                  <a:pt x="9628830" y="5525694"/>
                  <a:pt x="9616258" y="5512899"/>
                  <a:pt x="9608457" y="5497297"/>
                </a:cubicBezTo>
                <a:cubicBezTo>
                  <a:pt x="9601615" y="5483613"/>
                  <a:pt x="9601533" y="5467038"/>
                  <a:pt x="9593942" y="5453754"/>
                </a:cubicBezTo>
                <a:cubicBezTo>
                  <a:pt x="9581940" y="5432751"/>
                  <a:pt x="9564169" y="5415586"/>
                  <a:pt x="9550400" y="5395697"/>
                </a:cubicBezTo>
                <a:cubicBezTo>
                  <a:pt x="9520612" y="5352670"/>
                  <a:pt x="9490238" y="5309943"/>
                  <a:pt x="9463314" y="5265069"/>
                </a:cubicBezTo>
                <a:cubicBezTo>
                  <a:pt x="9448800" y="5240878"/>
                  <a:pt x="9435949" y="5215608"/>
                  <a:pt x="9419771" y="5192497"/>
                </a:cubicBezTo>
                <a:cubicBezTo>
                  <a:pt x="9402006" y="5167118"/>
                  <a:pt x="9381066" y="5144116"/>
                  <a:pt x="9361714" y="5119926"/>
                </a:cubicBezTo>
                <a:cubicBezTo>
                  <a:pt x="9352038" y="5090897"/>
                  <a:pt x="9346369" y="5060209"/>
                  <a:pt x="9332685" y="5032840"/>
                </a:cubicBezTo>
                <a:cubicBezTo>
                  <a:pt x="9306330" y="4980131"/>
                  <a:pt x="9239925" y="4901271"/>
                  <a:pt x="9202057" y="4858669"/>
                </a:cubicBezTo>
                <a:cubicBezTo>
                  <a:pt x="9188420" y="4843327"/>
                  <a:pt x="9171116" y="4831329"/>
                  <a:pt x="9158514" y="4815126"/>
                </a:cubicBezTo>
                <a:cubicBezTo>
                  <a:pt x="9137095" y="4787587"/>
                  <a:pt x="9120977" y="4756255"/>
                  <a:pt x="9100457" y="4728040"/>
                </a:cubicBezTo>
                <a:cubicBezTo>
                  <a:pt x="8972799" y="4552510"/>
                  <a:pt x="9095426" y="4743287"/>
                  <a:pt x="9013371" y="4597412"/>
                </a:cubicBezTo>
                <a:cubicBezTo>
                  <a:pt x="8980419" y="4538831"/>
                  <a:pt x="8945849" y="4481173"/>
                  <a:pt x="8911771" y="4423240"/>
                </a:cubicBezTo>
                <a:cubicBezTo>
                  <a:pt x="8897468" y="4398924"/>
                  <a:pt x="8880844" y="4375901"/>
                  <a:pt x="8868228" y="4350669"/>
                </a:cubicBezTo>
                <a:lnTo>
                  <a:pt x="8795657" y="4205526"/>
                </a:lnTo>
                <a:cubicBezTo>
                  <a:pt x="8782060" y="4137544"/>
                  <a:pt x="8783938" y="4124031"/>
                  <a:pt x="8752114" y="4060383"/>
                </a:cubicBezTo>
                <a:cubicBezTo>
                  <a:pt x="8744313" y="4044781"/>
                  <a:pt x="8732761" y="4031354"/>
                  <a:pt x="8723085" y="4016840"/>
                </a:cubicBezTo>
                <a:cubicBezTo>
                  <a:pt x="8688279" y="3912418"/>
                  <a:pt x="8730515" y="4042841"/>
                  <a:pt x="8694057" y="3915240"/>
                </a:cubicBezTo>
                <a:cubicBezTo>
                  <a:pt x="8689854" y="3900529"/>
                  <a:pt x="8686972" y="3885071"/>
                  <a:pt x="8679542" y="3871697"/>
                </a:cubicBezTo>
                <a:cubicBezTo>
                  <a:pt x="8662599" y="3841200"/>
                  <a:pt x="8637087" y="3815817"/>
                  <a:pt x="8621485" y="3784612"/>
                </a:cubicBezTo>
                <a:lnTo>
                  <a:pt x="8592457" y="3726554"/>
                </a:lnTo>
                <a:lnTo>
                  <a:pt x="8505372" y="3639469"/>
                </a:lnTo>
                <a:cubicBezTo>
                  <a:pt x="8461829" y="3610440"/>
                  <a:pt x="8415245" y="3585522"/>
                  <a:pt x="8374742" y="3552383"/>
                </a:cubicBezTo>
                <a:cubicBezTo>
                  <a:pt x="8361241" y="3541337"/>
                  <a:pt x="8355853" y="3523035"/>
                  <a:pt x="8345714" y="3508840"/>
                </a:cubicBezTo>
                <a:cubicBezTo>
                  <a:pt x="8331654" y="3489155"/>
                  <a:pt x="8314360" y="3471678"/>
                  <a:pt x="8302171" y="3450783"/>
                </a:cubicBezTo>
                <a:cubicBezTo>
                  <a:pt x="8280367" y="3413405"/>
                  <a:pt x="8269704" y="3369565"/>
                  <a:pt x="8244114" y="3334669"/>
                </a:cubicBezTo>
                <a:cubicBezTo>
                  <a:pt x="8215791" y="3296046"/>
                  <a:pt x="8172434" y="3270468"/>
                  <a:pt x="8142514" y="3233069"/>
                </a:cubicBezTo>
                <a:cubicBezTo>
                  <a:pt x="8094727" y="3173335"/>
                  <a:pt x="8051243" y="3109979"/>
                  <a:pt x="8011885" y="3044383"/>
                </a:cubicBezTo>
                <a:cubicBezTo>
                  <a:pt x="7997371" y="3020193"/>
                  <a:pt x="7987214" y="2992781"/>
                  <a:pt x="7968342" y="2971812"/>
                </a:cubicBezTo>
                <a:cubicBezTo>
                  <a:pt x="7943064" y="2943725"/>
                  <a:pt x="7909499" y="2924344"/>
                  <a:pt x="7881257" y="2899240"/>
                </a:cubicBezTo>
                <a:cubicBezTo>
                  <a:pt x="7865915" y="2885603"/>
                  <a:pt x="7851231" y="2871145"/>
                  <a:pt x="7837714" y="2855697"/>
                </a:cubicBezTo>
                <a:cubicBezTo>
                  <a:pt x="7817314" y="2832383"/>
                  <a:pt x="7800889" y="2805685"/>
                  <a:pt x="7779657" y="2783126"/>
                </a:cubicBezTo>
                <a:cubicBezTo>
                  <a:pt x="7723385" y="2723337"/>
                  <a:pt x="7658918" y="2671293"/>
                  <a:pt x="7605485" y="2608954"/>
                </a:cubicBezTo>
                <a:cubicBezTo>
                  <a:pt x="7507048" y="2494110"/>
                  <a:pt x="7555514" y="2532096"/>
                  <a:pt x="7474857" y="2478326"/>
                </a:cubicBezTo>
                <a:cubicBezTo>
                  <a:pt x="7465181" y="2463812"/>
                  <a:pt x="7456295" y="2448738"/>
                  <a:pt x="7445828" y="2434783"/>
                </a:cubicBezTo>
                <a:cubicBezTo>
                  <a:pt x="7427241" y="2410000"/>
                  <a:pt x="7405536" y="2387591"/>
                  <a:pt x="7387771" y="2362212"/>
                </a:cubicBezTo>
                <a:cubicBezTo>
                  <a:pt x="7371593" y="2339101"/>
                  <a:pt x="7362970" y="2310725"/>
                  <a:pt x="7344228" y="2289640"/>
                </a:cubicBezTo>
                <a:cubicBezTo>
                  <a:pt x="7323647" y="2266486"/>
                  <a:pt x="7293562" y="2253488"/>
                  <a:pt x="7271657" y="2231583"/>
                </a:cubicBezTo>
                <a:cubicBezTo>
                  <a:pt x="7249752" y="2209678"/>
                  <a:pt x="7235645" y="2197717"/>
                  <a:pt x="7213600" y="2159012"/>
                </a:cubicBezTo>
                <a:cubicBezTo>
                  <a:pt x="7191555" y="2120307"/>
                  <a:pt x="7163713" y="2031966"/>
                  <a:pt x="7139386" y="1999354"/>
                </a:cubicBezTo>
                <a:cubicBezTo>
                  <a:pt x="7115059" y="1966742"/>
                  <a:pt x="7089373" y="1990126"/>
                  <a:pt x="7067636" y="1963338"/>
                </a:cubicBezTo>
                <a:cubicBezTo>
                  <a:pt x="7045899" y="1936550"/>
                  <a:pt x="7038129" y="1878496"/>
                  <a:pt x="7008963" y="1838626"/>
                </a:cubicBezTo>
                <a:cubicBezTo>
                  <a:pt x="6979797" y="1798756"/>
                  <a:pt x="6922897" y="1761749"/>
                  <a:pt x="6892642" y="1724120"/>
                </a:cubicBezTo>
                <a:cubicBezTo>
                  <a:pt x="6862387" y="1686491"/>
                  <a:pt x="6854007" y="1653257"/>
                  <a:pt x="6827432" y="1612851"/>
                </a:cubicBezTo>
                <a:cubicBezTo>
                  <a:pt x="6800857" y="1572445"/>
                  <a:pt x="6764502" y="1527019"/>
                  <a:pt x="6733191" y="1481686"/>
                </a:cubicBezTo>
                <a:cubicBezTo>
                  <a:pt x="6701880" y="1436353"/>
                  <a:pt x="6666040" y="1370059"/>
                  <a:pt x="6639567" y="1340852"/>
                </a:cubicBezTo>
                <a:cubicBezTo>
                  <a:pt x="6613094" y="1311645"/>
                  <a:pt x="6593673" y="1327768"/>
                  <a:pt x="6574355" y="1306443"/>
                </a:cubicBezTo>
                <a:cubicBezTo>
                  <a:pt x="6555037" y="1285118"/>
                  <a:pt x="6550165" y="1232884"/>
                  <a:pt x="6523658" y="1212903"/>
                </a:cubicBezTo>
                <a:cubicBezTo>
                  <a:pt x="6497151" y="1192922"/>
                  <a:pt x="6421778" y="1195172"/>
                  <a:pt x="6415314" y="1186554"/>
                </a:cubicBezTo>
                <a:cubicBezTo>
                  <a:pt x="6411896" y="1172884"/>
                  <a:pt x="6395752" y="1101994"/>
                  <a:pt x="6386285" y="1084954"/>
                </a:cubicBezTo>
                <a:cubicBezTo>
                  <a:pt x="6369342" y="1054457"/>
                  <a:pt x="6328228" y="997869"/>
                  <a:pt x="6328228" y="997869"/>
                </a:cubicBezTo>
                <a:cubicBezTo>
                  <a:pt x="6286560" y="831192"/>
                  <a:pt x="6344826" y="1036597"/>
                  <a:pt x="6284685" y="896269"/>
                </a:cubicBezTo>
                <a:cubicBezTo>
                  <a:pt x="6276827" y="877934"/>
                  <a:pt x="6277843" y="856625"/>
                  <a:pt x="6270171" y="838212"/>
                </a:cubicBezTo>
                <a:cubicBezTo>
                  <a:pt x="6249600" y="788840"/>
                  <a:pt x="6201716" y="699243"/>
                  <a:pt x="6168571" y="649526"/>
                </a:cubicBezTo>
                <a:cubicBezTo>
                  <a:pt x="6155152" y="629398"/>
                  <a:pt x="6137849" y="611982"/>
                  <a:pt x="6125028" y="591469"/>
                </a:cubicBezTo>
                <a:cubicBezTo>
                  <a:pt x="6113561" y="573121"/>
                  <a:pt x="6107132" y="551965"/>
                  <a:pt x="6096000" y="533412"/>
                </a:cubicBezTo>
                <a:cubicBezTo>
                  <a:pt x="6078050" y="503496"/>
                  <a:pt x="6037942" y="446326"/>
                  <a:pt x="6037942" y="446326"/>
                </a:cubicBezTo>
                <a:cubicBezTo>
                  <a:pt x="6001463" y="336886"/>
                  <a:pt x="6050669" y="471778"/>
                  <a:pt x="5994400" y="359240"/>
                </a:cubicBezTo>
                <a:cubicBezTo>
                  <a:pt x="5987558" y="345556"/>
                  <a:pt x="5986099" y="329678"/>
                  <a:pt x="5979885" y="315697"/>
                </a:cubicBezTo>
                <a:cubicBezTo>
                  <a:pt x="5966704" y="286040"/>
                  <a:pt x="5949523" y="258270"/>
                  <a:pt x="5936342" y="228612"/>
                </a:cubicBezTo>
                <a:cubicBezTo>
                  <a:pt x="5930128" y="214631"/>
                  <a:pt x="5931385" y="197016"/>
                  <a:pt x="5921828" y="185069"/>
                </a:cubicBezTo>
                <a:cubicBezTo>
                  <a:pt x="5910931" y="171447"/>
                  <a:pt x="5892799" y="165716"/>
                  <a:pt x="5878285" y="156040"/>
                </a:cubicBezTo>
                <a:cubicBezTo>
                  <a:pt x="5868609" y="141526"/>
                  <a:pt x="5903771" y="138477"/>
                  <a:pt x="5849257" y="112497"/>
                </a:cubicBezTo>
                <a:cubicBezTo>
                  <a:pt x="5794743" y="86517"/>
                  <a:pt x="5639993" y="-4283"/>
                  <a:pt x="5551200" y="157"/>
                </a:cubicBezTo>
                <a:cubicBezTo>
                  <a:pt x="5473229" y="52137"/>
                  <a:pt x="5422210" y="139735"/>
                  <a:pt x="5384800" y="170554"/>
                </a:cubicBezTo>
                <a:cubicBezTo>
                  <a:pt x="5347390" y="201373"/>
                  <a:pt x="5346095" y="180231"/>
                  <a:pt x="5326742" y="185069"/>
                </a:cubicBezTo>
                <a:cubicBezTo>
                  <a:pt x="5282493" y="251444"/>
                  <a:pt x="5316993" y="221930"/>
                  <a:pt x="5225142" y="243126"/>
                </a:cubicBezTo>
                <a:cubicBezTo>
                  <a:pt x="5186268" y="252097"/>
                  <a:pt x="5147733" y="262478"/>
                  <a:pt x="5109028" y="272154"/>
                </a:cubicBezTo>
                <a:cubicBezTo>
                  <a:pt x="5089676" y="276992"/>
                  <a:pt x="5069895" y="280361"/>
                  <a:pt x="5050971" y="286669"/>
                </a:cubicBezTo>
                <a:cubicBezTo>
                  <a:pt x="4988504" y="307491"/>
                  <a:pt x="5022271" y="297472"/>
                  <a:pt x="4949371" y="315697"/>
                </a:cubicBezTo>
                <a:cubicBezTo>
                  <a:pt x="4787733" y="396518"/>
                  <a:pt x="4991352" y="299954"/>
                  <a:pt x="4833257" y="359240"/>
                </a:cubicBezTo>
                <a:cubicBezTo>
                  <a:pt x="4812998" y="366837"/>
                  <a:pt x="4795087" y="379746"/>
                  <a:pt x="4775200" y="388269"/>
                </a:cubicBezTo>
                <a:cubicBezTo>
                  <a:pt x="4761138" y="394296"/>
                  <a:pt x="4746171" y="397945"/>
                  <a:pt x="4731657" y="402783"/>
                </a:cubicBezTo>
                <a:lnTo>
                  <a:pt x="4644571" y="460840"/>
                </a:lnTo>
                <a:cubicBezTo>
                  <a:pt x="4630057" y="470516"/>
                  <a:pt x="4614983" y="479402"/>
                  <a:pt x="4601028" y="489869"/>
                </a:cubicBezTo>
                <a:cubicBezTo>
                  <a:pt x="4530731" y="542592"/>
                  <a:pt x="4565920" y="525762"/>
                  <a:pt x="4499428" y="547926"/>
                </a:cubicBezTo>
                <a:cubicBezTo>
                  <a:pt x="4428755" y="600931"/>
                  <a:pt x="4423648" y="610171"/>
                  <a:pt x="4325257" y="649526"/>
                </a:cubicBezTo>
                <a:cubicBezTo>
                  <a:pt x="4301066" y="659202"/>
                  <a:pt x="4275460" y="665901"/>
                  <a:pt x="4252685" y="678554"/>
                </a:cubicBezTo>
                <a:cubicBezTo>
                  <a:pt x="4099644" y="763576"/>
                  <a:pt x="4308865" y="681754"/>
                  <a:pt x="4107542" y="765640"/>
                </a:cubicBezTo>
                <a:cubicBezTo>
                  <a:pt x="3850102" y="872908"/>
                  <a:pt x="4172875" y="723702"/>
                  <a:pt x="3947885" y="823697"/>
                </a:cubicBezTo>
                <a:cubicBezTo>
                  <a:pt x="3928113" y="832484"/>
                  <a:pt x="3909600" y="843939"/>
                  <a:pt x="3889828" y="852726"/>
                </a:cubicBezTo>
                <a:cubicBezTo>
                  <a:pt x="3866020" y="863307"/>
                  <a:pt x="3840560" y="870102"/>
                  <a:pt x="3817257" y="881754"/>
                </a:cubicBezTo>
                <a:cubicBezTo>
                  <a:pt x="3704711" y="938027"/>
                  <a:pt x="3839617" y="888816"/>
                  <a:pt x="3730171" y="925297"/>
                </a:cubicBezTo>
                <a:cubicBezTo>
                  <a:pt x="3715657" y="934973"/>
                  <a:pt x="3702230" y="946525"/>
                  <a:pt x="3686628" y="954326"/>
                </a:cubicBezTo>
                <a:cubicBezTo>
                  <a:pt x="3587858" y="1003711"/>
                  <a:pt x="3705843" y="922359"/>
                  <a:pt x="3585028" y="997869"/>
                </a:cubicBezTo>
                <a:cubicBezTo>
                  <a:pt x="3487788" y="1058645"/>
                  <a:pt x="3567090" y="1028609"/>
                  <a:pt x="3454400" y="1084954"/>
                </a:cubicBezTo>
                <a:cubicBezTo>
                  <a:pt x="3440716" y="1091796"/>
                  <a:pt x="3424231" y="1092039"/>
                  <a:pt x="3410857" y="1099469"/>
                </a:cubicBezTo>
                <a:cubicBezTo>
                  <a:pt x="3380359" y="1116412"/>
                  <a:pt x="3354976" y="1141924"/>
                  <a:pt x="3323771" y="1157526"/>
                </a:cubicBezTo>
                <a:lnTo>
                  <a:pt x="3207657" y="1215583"/>
                </a:lnTo>
                <a:cubicBezTo>
                  <a:pt x="3188305" y="1225259"/>
                  <a:pt x="3170126" y="1237770"/>
                  <a:pt x="3149600" y="1244612"/>
                </a:cubicBezTo>
                <a:lnTo>
                  <a:pt x="3018971" y="1288154"/>
                </a:lnTo>
                <a:cubicBezTo>
                  <a:pt x="3004457" y="1292992"/>
                  <a:pt x="2988158" y="1294182"/>
                  <a:pt x="2975428" y="1302669"/>
                </a:cubicBezTo>
                <a:cubicBezTo>
                  <a:pt x="2960914" y="1312345"/>
                  <a:pt x="2947031" y="1323042"/>
                  <a:pt x="2931885" y="1331697"/>
                </a:cubicBezTo>
                <a:cubicBezTo>
                  <a:pt x="2849874" y="1378560"/>
                  <a:pt x="2896536" y="1338018"/>
                  <a:pt x="2844800" y="1389754"/>
                </a:cubicBezTo>
                <a:lnTo>
                  <a:pt x="2844800" y="2623469"/>
                </a:lnTo>
                <a:lnTo>
                  <a:pt x="2844800" y="2608954"/>
                </a:lnTo>
                <a:close/>
              </a:path>
            </a:pathLst>
          </a:custGeom>
          <a:solidFill>
            <a:srgbClr val="DA6F1C">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_B&amp;B">
            <a:extLst>
              <a:ext uri="{FF2B5EF4-FFF2-40B4-BE49-F238E27FC236}">
                <a16:creationId xmlns:a16="http://schemas.microsoft.com/office/drawing/2014/main" id="{2396BC19-01F5-471B-9BB8-49C439742A92}"/>
              </a:ext>
            </a:extLst>
          </p:cNvPr>
          <p:cNvSpPr/>
          <p:nvPr/>
        </p:nvSpPr>
        <p:spPr>
          <a:xfrm>
            <a:off x="19326791" y="419283"/>
            <a:ext cx="9074181" cy="10953750"/>
          </a:xfrm>
          <a:custGeom>
            <a:avLst/>
            <a:gdLst>
              <a:gd name="connsiteX0" fmla="*/ 0 w 9105900"/>
              <a:gd name="connsiteY0" fmla="*/ 2266950 h 10953750"/>
              <a:gd name="connsiteX1" fmla="*/ 4724400 w 9105900"/>
              <a:gd name="connsiteY1" fmla="*/ 0 h 10953750"/>
              <a:gd name="connsiteX2" fmla="*/ 9105900 w 9105900"/>
              <a:gd name="connsiteY2" fmla="*/ 857250 h 10953750"/>
              <a:gd name="connsiteX3" fmla="*/ 9067800 w 9105900"/>
              <a:gd name="connsiteY3" fmla="*/ 6934200 h 10953750"/>
              <a:gd name="connsiteX4" fmla="*/ 9067800 w 9105900"/>
              <a:gd name="connsiteY4" fmla="*/ 8096250 h 10953750"/>
              <a:gd name="connsiteX5" fmla="*/ 6210300 w 9105900"/>
              <a:gd name="connsiteY5" fmla="*/ 10953750 h 10953750"/>
              <a:gd name="connsiteX6" fmla="*/ 3219450 w 9105900"/>
              <a:gd name="connsiteY6" fmla="*/ 10953750 h 10953750"/>
              <a:gd name="connsiteX7" fmla="*/ 152400 w 9105900"/>
              <a:gd name="connsiteY7" fmla="*/ 7886700 h 10953750"/>
              <a:gd name="connsiteX8" fmla="*/ 0 w 9105900"/>
              <a:gd name="connsiteY8" fmla="*/ 2266950 h 109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5900" h="10953750">
                <a:moveTo>
                  <a:pt x="0" y="2266950"/>
                </a:moveTo>
                <a:lnTo>
                  <a:pt x="4724400" y="0"/>
                </a:lnTo>
                <a:lnTo>
                  <a:pt x="9105900" y="857250"/>
                </a:lnTo>
                <a:lnTo>
                  <a:pt x="9067800" y="6934200"/>
                </a:lnTo>
                <a:lnTo>
                  <a:pt x="9067800" y="8096250"/>
                </a:lnTo>
                <a:lnTo>
                  <a:pt x="6210300" y="10953750"/>
                </a:lnTo>
                <a:lnTo>
                  <a:pt x="3219450" y="10953750"/>
                </a:lnTo>
                <a:lnTo>
                  <a:pt x="152400" y="7886700"/>
                </a:lnTo>
                <a:lnTo>
                  <a:pt x="0" y="2266950"/>
                </a:lnTo>
                <a:close/>
              </a:path>
            </a:pathLst>
          </a:custGeom>
          <a:solidFill>
            <a:schemeClr val="bg2">
              <a:lumMod val="20000"/>
              <a:lumOff val="8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6" name="_FunctioneelInregelen">
            <a:extLst>
              <a:ext uri="{FF2B5EF4-FFF2-40B4-BE49-F238E27FC236}">
                <a16:creationId xmlns:a16="http://schemas.microsoft.com/office/drawing/2014/main" id="{FB1EC1CF-614E-4C5F-8A92-0CC61E4520AB}"/>
              </a:ext>
            </a:extLst>
          </p:cNvPr>
          <p:cNvSpPr/>
          <p:nvPr/>
        </p:nvSpPr>
        <p:spPr>
          <a:xfrm>
            <a:off x="16468093" y="18787511"/>
            <a:ext cx="9271372" cy="9032087"/>
          </a:xfrm>
          <a:custGeom>
            <a:avLst/>
            <a:gdLst>
              <a:gd name="connsiteX0" fmla="*/ 2844800 w 10363200"/>
              <a:gd name="connsiteY0" fmla="*/ 2539487 h 12235030"/>
              <a:gd name="connsiteX1" fmla="*/ 0 w 10363200"/>
              <a:gd name="connsiteY1" fmla="*/ 5384287 h 12235030"/>
              <a:gd name="connsiteX2" fmla="*/ 0 w 10363200"/>
              <a:gd name="connsiteY2" fmla="*/ 10449773 h 12235030"/>
              <a:gd name="connsiteX3" fmla="*/ 1785257 w 10363200"/>
              <a:gd name="connsiteY3" fmla="*/ 12235030 h 12235030"/>
              <a:gd name="connsiteX4" fmla="*/ 7939314 w 10363200"/>
              <a:gd name="connsiteY4" fmla="*/ 12235030 h 12235030"/>
              <a:gd name="connsiteX5" fmla="*/ 9274628 w 10363200"/>
              <a:gd name="connsiteY5" fmla="*/ 10899716 h 12235030"/>
              <a:gd name="connsiteX6" fmla="*/ 9274628 w 10363200"/>
              <a:gd name="connsiteY6" fmla="*/ 8504859 h 12235030"/>
              <a:gd name="connsiteX7" fmla="*/ 10363200 w 10363200"/>
              <a:gd name="connsiteY7" fmla="*/ 7416287 h 12235030"/>
              <a:gd name="connsiteX8" fmla="*/ 10363200 w 10363200"/>
              <a:gd name="connsiteY8" fmla="*/ 6937316 h 12235030"/>
              <a:gd name="connsiteX9" fmla="*/ 10363200 w 10363200"/>
              <a:gd name="connsiteY9" fmla="*/ 6777659 h 12235030"/>
              <a:gd name="connsiteX10" fmla="*/ 10261600 w 10363200"/>
              <a:gd name="connsiteY10" fmla="*/ 6690573 h 12235030"/>
              <a:gd name="connsiteX11" fmla="*/ 10232571 w 10363200"/>
              <a:gd name="connsiteY11" fmla="*/ 6647030 h 12235030"/>
              <a:gd name="connsiteX12" fmla="*/ 10189028 w 10363200"/>
              <a:gd name="connsiteY12" fmla="*/ 6574459 h 12235030"/>
              <a:gd name="connsiteX13" fmla="*/ 10160000 w 10363200"/>
              <a:gd name="connsiteY13" fmla="*/ 6501887 h 12235030"/>
              <a:gd name="connsiteX14" fmla="*/ 10116457 w 10363200"/>
              <a:gd name="connsiteY14" fmla="*/ 6443830 h 12235030"/>
              <a:gd name="connsiteX15" fmla="*/ 10087428 w 10363200"/>
              <a:gd name="connsiteY15" fmla="*/ 6356745 h 12235030"/>
              <a:gd name="connsiteX16" fmla="*/ 10043885 w 10363200"/>
              <a:gd name="connsiteY16" fmla="*/ 6211602 h 12235030"/>
              <a:gd name="connsiteX17" fmla="*/ 10014857 w 10363200"/>
              <a:gd name="connsiteY17" fmla="*/ 6139030 h 12235030"/>
              <a:gd name="connsiteX18" fmla="*/ 10000342 w 10363200"/>
              <a:gd name="connsiteY18" fmla="*/ 6095487 h 12235030"/>
              <a:gd name="connsiteX19" fmla="*/ 9985828 w 10363200"/>
              <a:gd name="connsiteY19" fmla="*/ 6037430 h 12235030"/>
              <a:gd name="connsiteX20" fmla="*/ 9869714 w 10363200"/>
              <a:gd name="connsiteY20" fmla="*/ 5848745 h 12235030"/>
              <a:gd name="connsiteX21" fmla="*/ 9855200 w 10363200"/>
              <a:gd name="connsiteY21" fmla="*/ 5805202 h 12235030"/>
              <a:gd name="connsiteX22" fmla="*/ 9797142 w 10363200"/>
              <a:gd name="connsiteY22" fmla="*/ 5747145 h 12235030"/>
              <a:gd name="connsiteX23" fmla="*/ 9753600 w 10363200"/>
              <a:gd name="connsiteY23" fmla="*/ 5689087 h 12235030"/>
              <a:gd name="connsiteX24" fmla="*/ 9666514 w 10363200"/>
              <a:gd name="connsiteY24" fmla="*/ 5529430 h 12235030"/>
              <a:gd name="connsiteX25" fmla="*/ 9637485 w 10363200"/>
              <a:gd name="connsiteY25" fmla="*/ 5471373 h 12235030"/>
              <a:gd name="connsiteX26" fmla="*/ 9608457 w 10363200"/>
              <a:gd name="connsiteY26" fmla="*/ 5427830 h 12235030"/>
              <a:gd name="connsiteX27" fmla="*/ 9593942 w 10363200"/>
              <a:gd name="connsiteY27" fmla="*/ 5384287 h 12235030"/>
              <a:gd name="connsiteX28" fmla="*/ 9550400 w 10363200"/>
              <a:gd name="connsiteY28" fmla="*/ 5326230 h 12235030"/>
              <a:gd name="connsiteX29" fmla="*/ 9463314 w 10363200"/>
              <a:gd name="connsiteY29" fmla="*/ 5195602 h 12235030"/>
              <a:gd name="connsiteX30" fmla="*/ 9419771 w 10363200"/>
              <a:gd name="connsiteY30" fmla="*/ 5123030 h 12235030"/>
              <a:gd name="connsiteX31" fmla="*/ 9361714 w 10363200"/>
              <a:gd name="connsiteY31" fmla="*/ 5050459 h 12235030"/>
              <a:gd name="connsiteX32" fmla="*/ 9332685 w 10363200"/>
              <a:gd name="connsiteY32" fmla="*/ 4963373 h 12235030"/>
              <a:gd name="connsiteX33" fmla="*/ 9202057 w 10363200"/>
              <a:gd name="connsiteY33" fmla="*/ 4789202 h 12235030"/>
              <a:gd name="connsiteX34" fmla="*/ 9158514 w 10363200"/>
              <a:gd name="connsiteY34" fmla="*/ 4745659 h 12235030"/>
              <a:gd name="connsiteX35" fmla="*/ 9100457 w 10363200"/>
              <a:gd name="connsiteY35" fmla="*/ 4658573 h 12235030"/>
              <a:gd name="connsiteX36" fmla="*/ 9013371 w 10363200"/>
              <a:gd name="connsiteY36" fmla="*/ 4527945 h 12235030"/>
              <a:gd name="connsiteX37" fmla="*/ 8911771 w 10363200"/>
              <a:gd name="connsiteY37" fmla="*/ 4353773 h 12235030"/>
              <a:gd name="connsiteX38" fmla="*/ 8868228 w 10363200"/>
              <a:gd name="connsiteY38" fmla="*/ 4281202 h 12235030"/>
              <a:gd name="connsiteX39" fmla="*/ 8795657 w 10363200"/>
              <a:gd name="connsiteY39" fmla="*/ 4136059 h 12235030"/>
              <a:gd name="connsiteX40" fmla="*/ 8752114 w 10363200"/>
              <a:gd name="connsiteY40" fmla="*/ 3990916 h 12235030"/>
              <a:gd name="connsiteX41" fmla="*/ 8723085 w 10363200"/>
              <a:gd name="connsiteY41" fmla="*/ 3947373 h 12235030"/>
              <a:gd name="connsiteX42" fmla="*/ 8694057 w 10363200"/>
              <a:gd name="connsiteY42" fmla="*/ 3845773 h 12235030"/>
              <a:gd name="connsiteX43" fmla="*/ 8679542 w 10363200"/>
              <a:gd name="connsiteY43" fmla="*/ 3802230 h 12235030"/>
              <a:gd name="connsiteX44" fmla="*/ 8621485 w 10363200"/>
              <a:gd name="connsiteY44" fmla="*/ 3715145 h 12235030"/>
              <a:gd name="connsiteX45" fmla="*/ 8592457 w 10363200"/>
              <a:gd name="connsiteY45" fmla="*/ 3657087 h 12235030"/>
              <a:gd name="connsiteX46" fmla="*/ 8505372 w 10363200"/>
              <a:gd name="connsiteY46" fmla="*/ 3570002 h 12235030"/>
              <a:gd name="connsiteX47" fmla="*/ 8374742 w 10363200"/>
              <a:gd name="connsiteY47" fmla="*/ 3482916 h 12235030"/>
              <a:gd name="connsiteX48" fmla="*/ 8345714 w 10363200"/>
              <a:gd name="connsiteY48" fmla="*/ 3439373 h 12235030"/>
              <a:gd name="connsiteX49" fmla="*/ 8302171 w 10363200"/>
              <a:gd name="connsiteY49" fmla="*/ 3381316 h 12235030"/>
              <a:gd name="connsiteX50" fmla="*/ 8244114 w 10363200"/>
              <a:gd name="connsiteY50" fmla="*/ 3265202 h 12235030"/>
              <a:gd name="connsiteX51" fmla="*/ 8142514 w 10363200"/>
              <a:gd name="connsiteY51" fmla="*/ 3163602 h 12235030"/>
              <a:gd name="connsiteX52" fmla="*/ 8011885 w 10363200"/>
              <a:gd name="connsiteY52" fmla="*/ 2974916 h 12235030"/>
              <a:gd name="connsiteX53" fmla="*/ 7968342 w 10363200"/>
              <a:gd name="connsiteY53" fmla="*/ 2902345 h 12235030"/>
              <a:gd name="connsiteX54" fmla="*/ 7881257 w 10363200"/>
              <a:gd name="connsiteY54" fmla="*/ 2829773 h 12235030"/>
              <a:gd name="connsiteX55" fmla="*/ 7837714 w 10363200"/>
              <a:gd name="connsiteY55" fmla="*/ 2786230 h 12235030"/>
              <a:gd name="connsiteX56" fmla="*/ 7779657 w 10363200"/>
              <a:gd name="connsiteY56" fmla="*/ 2713659 h 12235030"/>
              <a:gd name="connsiteX57" fmla="*/ 7605485 w 10363200"/>
              <a:gd name="connsiteY57" fmla="*/ 2539487 h 12235030"/>
              <a:gd name="connsiteX58" fmla="*/ 7474857 w 10363200"/>
              <a:gd name="connsiteY58" fmla="*/ 2408859 h 12235030"/>
              <a:gd name="connsiteX59" fmla="*/ 7445828 w 10363200"/>
              <a:gd name="connsiteY59" fmla="*/ 2365316 h 12235030"/>
              <a:gd name="connsiteX60" fmla="*/ 7387771 w 10363200"/>
              <a:gd name="connsiteY60" fmla="*/ 2292745 h 12235030"/>
              <a:gd name="connsiteX61" fmla="*/ 7344228 w 10363200"/>
              <a:gd name="connsiteY61" fmla="*/ 2220173 h 12235030"/>
              <a:gd name="connsiteX62" fmla="*/ 7271657 w 10363200"/>
              <a:gd name="connsiteY62" fmla="*/ 2162116 h 12235030"/>
              <a:gd name="connsiteX63" fmla="*/ 7213600 w 10363200"/>
              <a:gd name="connsiteY63" fmla="*/ 2089545 h 12235030"/>
              <a:gd name="connsiteX64" fmla="*/ 7024914 w 10363200"/>
              <a:gd name="connsiteY64" fmla="*/ 1929887 h 12235030"/>
              <a:gd name="connsiteX65" fmla="*/ 7010400 w 10363200"/>
              <a:gd name="connsiteY65" fmla="*/ 1886345 h 12235030"/>
              <a:gd name="connsiteX66" fmla="*/ 6908800 w 10363200"/>
              <a:gd name="connsiteY66" fmla="*/ 1799259 h 12235030"/>
              <a:gd name="connsiteX67" fmla="*/ 6778171 w 10363200"/>
              <a:gd name="connsiteY67" fmla="*/ 1639602 h 12235030"/>
              <a:gd name="connsiteX68" fmla="*/ 6720114 w 10363200"/>
              <a:gd name="connsiteY68" fmla="*/ 1596059 h 12235030"/>
              <a:gd name="connsiteX69" fmla="*/ 6633028 w 10363200"/>
              <a:gd name="connsiteY69" fmla="*/ 1479945 h 12235030"/>
              <a:gd name="connsiteX70" fmla="*/ 6589485 w 10363200"/>
              <a:gd name="connsiteY70" fmla="*/ 1421887 h 12235030"/>
              <a:gd name="connsiteX71" fmla="*/ 6531428 w 10363200"/>
              <a:gd name="connsiteY71" fmla="*/ 1334802 h 12235030"/>
              <a:gd name="connsiteX72" fmla="*/ 6487885 w 10363200"/>
              <a:gd name="connsiteY72" fmla="*/ 1218687 h 12235030"/>
              <a:gd name="connsiteX73" fmla="*/ 6415314 w 10363200"/>
              <a:gd name="connsiteY73" fmla="*/ 1117087 h 12235030"/>
              <a:gd name="connsiteX74" fmla="*/ 6386285 w 10363200"/>
              <a:gd name="connsiteY74" fmla="*/ 1015487 h 12235030"/>
              <a:gd name="connsiteX75" fmla="*/ 6328228 w 10363200"/>
              <a:gd name="connsiteY75" fmla="*/ 928402 h 12235030"/>
              <a:gd name="connsiteX76" fmla="*/ 6284685 w 10363200"/>
              <a:gd name="connsiteY76" fmla="*/ 826802 h 12235030"/>
              <a:gd name="connsiteX77" fmla="*/ 6270171 w 10363200"/>
              <a:gd name="connsiteY77" fmla="*/ 768745 h 12235030"/>
              <a:gd name="connsiteX78" fmla="*/ 6168571 w 10363200"/>
              <a:gd name="connsiteY78" fmla="*/ 580059 h 12235030"/>
              <a:gd name="connsiteX79" fmla="*/ 6125028 w 10363200"/>
              <a:gd name="connsiteY79" fmla="*/ 522002 h 12235030"/>
              <a:gd name="connsiteX80" fmla="*/ 6096000 w 10363200"/>
              <a:gd name="connsiteY80" fmla="*/ 463945 h 12235030"/>
              <a:gd name="connsiteX81" fmla="*/ 6037942 w 10363200"/>
              <a:gd name="connsiteY81" fmla="*/ 376859 h 12235030"/>
              <a:gd name="connsiteX82" fmla="*/ 5994400 w 10363200"/>
              <a:gd name="connsiteY82" fmla="*/ 289773 h 12235030"/>
              <a:gd name="connsiteX83" fmla="*/ 5979885 w 10363200"/>
              <a:gd name="connsiteY83" fmla="*/ 246230 h 12235030"/>
              <a:gd name="connsiteX84" fmla="*/ 5936342 w 10363200"/>
              <a:gd name="connsiteY84" fmla="*/ 159145 h 12235030"/>
              <a:gd name="connsiteX85" fmla="*/ 5921828 w 10363200"/>
              <a:gd name="connsiteY85" fmla="*/ 115602 h 12235030"/>
              <a:gd name="connsiteX86" fmla="*/ 5878285 w 10363200"/>
              <a:gd name="connsiteY86" fmla="*/ 86573 h 12235030"/>
              <a:gd name="connsiteX87" fmla="*/ 5849257 w 10363200"/>
              <a:gd name="connsiteY87" fmla="*/ 43030 h 12235030"/>
              <a:gd name="connsiteX88" fmla="*/ 5515428 w 10363200"/>
              <a:gd name="connsiteY88" fmla="*/ 28516 h 12235030"/>
              <a:gd name="connsiteX89" fmla="*/ 5384800 w 10363200"/>
              <a:gd name="connsiteY89" fmla="*/ 101087 h 12235030"/>
              <a:gd name="connsiteX90" fmla="*/ 5326742 w 10363200"/>
              <a:gd name="connsiteY90" fmla="*/ 115602 h 12235030"/>
              <a:gd name="connsiteX91" fmla="*/ 5225142 w 10363200"/>
              <a:gd name="connsiteY91" fmla="*/ 173659 h 12235030"/>
              <a:gd name="connsiteX92" fmla="*/ 5109028 w 10363200"/>
              <a:gd name="connsiteY92" fmla="*/ 202687 h 12235030"/>
              <a:gd name="connsiteX93" fmla="*/ 5050971 w 10363200"/>
              <a:gd name="connsiteY93" fmla="*/ 217202 h 12235030"/>
              <a:gd name="connsiteX94" fmla="*/ 4949371 w 10363200"/>
              <a:gd name="connsiteY94" fmla="*/ 246230 h 12235030"/>
              <a:gd name="connsiteX95" fmla="*/ 4833257 w 10363200"/>
              <a:gd name="connsiteY95" fmla="*/ 289773 h 12235030"/>
              <a:gd name="connsiteX96" fmla="*/ 4775200 w 10363200"/>
              <a:gd name="connsiteY96" fmla="*/ 318802 h 12235030"/>
              <a:gd name="connsiteX97" fmla="*/ 4731657 w 10363200"/>
              <a:gd name="connsiteY97" fmla="*/ 333316 h 12235030"/>
              <a:gd name="connsiteX98" fmla="*/ 4644571 w 10363200"/>
              <a:gd name="connsiteY98" fmla="*/ 391373 h 12235030"/>
              <a:gd name="connsiteX99" fmla="*/ 4601028 w 10363200"/>
              <a:gd name="connsiteY99" fmla="*/ 420402 h 12235030"/>
              <a:gd name="connsiteX100" fmla="*/ 4499428 w 10363200"/>
              <a:gd name="connsiteY100" fmla="*/ 478459 h 12235030"/>
              <a:gd name="connsiteX101" fmla="*/ 4325257 w 10363200"/>
              <a:gd name="connsiteY101" fmla="*/ 580059 h 12235030"/>
              <a:gd name="connsiteX102" fmla="*/ 4252685 w 10363200"/>
              <a:gd name="connsiteY102" fmla="*/ 609087 h 12235030"/>
              <a:gd name="connsiteX103" fmla="*/ 4107542 w 10363200"/>
              <a:gd name="connsiteY103" fmla="*/ 696173 h 12235030"/>
              <a:gd name="connsiteX104" fmla="*/ 3947885 w 10363200"/>
              <a:gd name="connsiteY104" fmla="*/ 754230 h 12235030"/>
              <a:gd name="connsiteX105" fmla="*/ 3889828 w 10363200"/>
              <a:gd name="connsiteY105" fmla="*/ 783259 h 12235030"/>
              <a:gd name="connsiteX106" fmla="*/ 3817257 w 10363200"/>
              <a:gd name="connsiteY106" fmla="*/ 812287 h 12235030"/>
              <a:gd name="connsiteX107" fmla="*/ 3730171 w 10363200"/>
              <a:gd name="connsiteY107" fmla="*/ 855830 h 12235030"/>
              <a:gd name="connsiteX108" fmla="*/ 3686628 w 10363200"/>
              <a:gd name="connsiteY108" fmla="*/ 884859 h 12235030"/>
              <a:gd name="connsiteX109" fmla="*/ 3585028 w 10363200"/>
              <a:gd name="connsiteY109" fmla="*/ 928402 h 12235030"/>
              <a:gd name="connsiteX110" fmla="*/ 3454400 w 10363200"/>
              <a:gd name="connsiteY110" fmla="*/ 1015487 h 12235030"/>
              <a:gd name="connsiteX111" fmla="*/ 3410857 w 10363200"/>
              <a:gd name="connsiteY111" fmla="*/ 1030002 h 12235030"/>
              <a:gd name="connsiteX112" fmla="*/ 3323771 w 10363200"/>
              <a:gd name="connsiteY112" fmla="*/ 1088059 h 12235030"/>
              <a:gd name="connsiteX113" fmla="*/ 3207657 w 10363200"/>
              <a:gd name="connsiteY113" fmla="*/ 1146116 h 12235030"/>
              <a:gd name="connsiteX114" fmla="*/ 3149600 w 10363200"/>
              <a:gd name="connsiteY114" fmla="*/ 1175145 h 12235030"/>
              <a:gd name="connsiteX115" fmla="*/ 3018971 w 10363200"/>
              <a:gd name="connsiteY115" fmla="*/ 1218687 h 12235030"/>
              <a:gd name="connsiteX116" fmla="*/ 2975428 w 10363200"/>
              <a:gd name="connsiteY116" fmla="*/ 1233202 h 12235030"/>
              <a:gd name="connsiteX117" fmla="*/ 2931885 w 10363200"/>
              <a:gd name="connsiteY117" fmla="*/ 1262230 h 12235030"/>
              <a:gd name="connsiteX118" fmla="*/ 2844800 w 10363200"/>
              <a:gd name="connsiteY118" fmla="*/ 1320287 h 12235030"/>
              <a:gd name="connsiteX119" fmla="*/ 2844800 w 10363200"/>
              <a:gd name="connsiteY119" fmla="*/ 2554002 h 12235030"/>
              <a:gd name="connsiteX120" fmla="*/ 2844800 w 10363200"/>
              <a:gd name="connsiteY120" fmla="*/ 2539487 h 1223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0363200" h="12235030">
                <a:moveTo>
                  <a:pt x="2844800" y="2539487"/>
                </a:moveTo>
                <a:lnTo>
                  <a:pt x="0" y="5384287"/>
                </a:lnTo>
                <a:lnTo>
                  <a:pt x="0" y="10449773"/>
                </a:lnTo>
                <a:lnTo>
                  <a:pt x="1785257" y="12235030"/>
                </a:lnTo>
                <a:lnTo>
                  <a:pt x="7939314" y="12235030"/>
                </a:lnTo>
                <a:lnTo>
                  <a:pt x="9274628" y="10899716"/>
                </a:lnTo>
                <a:lnTo>
                  <a:pt x="9274628" y="8504859"/>
                </a:lnTo>
                <a:lnTo>
                  <a:pt x="10363200" y="7416287"/>
                </a:lnTo>
                <a:lnTo>
                  <a:pt x="10363200" y="6937316"/>
                </a:lnTo>
                <a:lnTo>
                  <a:pt x="10363200" y="6777659"/>
                </a:lnTo>
                <a:cubicBezTo>
                  <a:pt x="10329333" y="6748630"/>
                  <a:pt x="10293141" y="6722114"/>
                  <a:pt x="10261600" y="6690573"/>
                </a:cubicBezTo>
                <a:cubicBezTo>
                  <a:pt x="10249265" y="6678238"/>
                  <a:pt x="10241816" y="6661823"/>
                  <a:pt x="10232571" y="6647030"/>
                </a:cubicBezTo>
                <a:cubicBezTo>
                  <a:pt x="10217619" y="6623108"/>
                  <a:pt x="10201644" y="6599691"/>
                  <a:pt x="10189028" y="6574459"/>
                </a:cubicBezTo>
                <a:cubicBezTo>
                  <a:pt x="10177376" y="6551156"/>
                  <a:pt x="10172653" y="6524662"/>
                  <a:pt x="10160000" y="6501887"/>
                </a:cubicBezTo>
                <a:cubicBezTo>
                  <a:pt x="10148252" y="6480741"/>
                  <a:pt x="10130971" y="6463182"/>
                  <a:pt x="10116457" y="6443830"/>
                </a:cubicBezTo>
                <a:cubicBezTo>
                  <a:pt x="10106781" y="6414802"/>
                  <a:pt x="10096555" y="6385951"/>
                  <a:pt x="10087428" y="6356745"/>
                </a:cubicBezTo>
                <a:cubicBezTo>
                  <a:pt x="10072362" y="6308533"/>
                  <a:pt x="10059858" y="6259521"/>
                  <a:pt x="10043885" y="6211602"/>
                </a:cubicBezTo>
                <a:cubicBezTo>
                  <a:pt x="10035646" y="6186885"/>
                  <a:pt x="10024005" y="6163425"/>
                  <a:pt x="10014857" y="6139030"/>
                </a:cubicBezTo>
                <a:cubicBezTo>
                  <a:pt x="10009485" y="6124705"/>
                  <a:pt x="10004545" y="6110198"/>
                  <a:pt x="10000342" y="6095487"/>
                </a:cubicBezTo>
                <a:cubicBezTo>
                  <a:pt x="9994862" y="6076307"/>
                  <a:pt x="9993686" y="6055765"/>
                  <a:pt x="9985828" y="6037430"/>
                </a:cubicBezTo>
                <a:cubicBezTo>
                  <a:pt x="9924515" y="5894365"/>
                  <a:pt x="9943751" y="5922780"/>
                  <a:pt x="9869714" y="5848745"/>
                </a:cubicBezTo>
                <a:cubicBezTo>
                  <a:pt x="9864876" y="5834231"/>
                  <a:pt x="9864093" y="5817652"/>
                  <a:pt x="9855200" y="5805202"/>
                </a:cubicBezTo>
                <a:cubicBezTo>
                  <a:pt x="9839292" y="5782931"/>
                  <a:pt x="9815164" y="5767742"/>
                  <a:pt x="9797142" y="5747145"/>
                </a:cubicBezTo>
                <a:cubicBezTo>
                  <a:pt x="9781212" y="5728940"/>
                  <a:pt x="9768114" y="5708440"/>
                  <a:pt x="9753600" y="5689087"/>
                </a:cubicBezTo>
                <a:cubicBezTo>
                  <a:pt x="9722247" y="5595033"/>
                  <a:pt x="9754365" y="5680033"/>
                  <a:pt x="9666514" y="5529430"/>
                </a:cubicBezTo>
                <a:cubicBezTo>
                  <a:pt x="9655612" y="5510741"/>
                  <a:pt x="9648220" y="5490159"/>
                  <a:pt x="9637485" y="5471373"/>
                </a:cubicBezTo>
                <a:cubicBezTo>
                  <a:pt x="9628830" y="5456227"/>
                  <a:pt x="9616258" y="5443432"/>
                  <a:pt x="9608457" y="5427830"/>
                </a:cubicBezTo>
                <a:cubicBezTo>
                  <a:pt x="9601615" y="5414146"/>
                  <a:pt x="9601533" y="5397571"/>
                  <a:pt x="9593942" y="5384287"/>
                </a:cubicBezTo>
                <a:cubicBezTo>
                  <a:pt x="9581940" y="5363284"/>
                  <a:pt x="9564169" y="5346119"/>
                  <a:pt x="9550400" y="5326230"/>
                </a:cubicBezTo>
                <a:cubicBezTo>
                  <a:pt x="9520612" y="5283203"/>
                  <a:pt x="9490238" y="5240476"/>
                  <a:pt x="9463314" y="5195602"/>
                </a:cubicBezTo>
                <a:cubicBezTo>
                  <a:pt x="9448800" y="5171411"/>
                  <a:pt x="9435949" y="5146141"/>
                  <a:pt x="9419771" y="5123030"/>
                </a:cubicBezTo>
                <a:cubicBezTo>
                  <a:pt x="9402006" y="5097651"/>
                  <a:pt x="9381066" y="5074649"/>
                  <a:pt x="9361714" y="5050459"/>
                </a:cubicBezTo>
                <a:cubicBezTo>
                  <a:pt x="9352038" y="5021430"/>
                  <a:pt x="9346369" y="4990742"/>
                  <a:pt x="9332685" y="4963373"/>
                </a:cubicBezTo>
                <a:cubicBezTo>
                  <a:pt x="9306330" y="4910664"/>
                  <a:pt x="9239925" y="4831804"/>
                  <a:pt x="9202057" y="4789202"/>
                </a:cubicBezTo>
                <a:cubicBezTo>
                  <a:pt x="9188420" y="4773860"/>
                  <a:pt x="9171116" y="4761862"/>
                  <a:pt x="9158514" y="4745659"/>
                </a:cubicBezTo>
                <a:cubicBezTo>
                  <a:pt x="9137095" y="4718120"/>
                  <a:pt x="9120977" y="4686788"/>
                  <a:pt x="9100457" y="4658573"/>
                </a:cubicBezTo>
                <a:cubicBezTo>
                  <a:pt x="8972799" y="4483043"/>
                  <a:pt x="9095426" y="4673820"/>
                  <a:pt x="9013371" y="4527945"/>
                </a:cubicBezTo>
                <a:cubicBezTo>
                  <a:pt x="8980419" y="4469364"/>
                  <a:pt x="8945849" y="4411706"/>
                  <a:pt x="8911771" y="4353773"/>
                </a:cubicBezTo>
                <a:cubicBezTo>
                  <a:pt x="8897468" y="4329457"/>
                  <a:pt x="8880844" y="4306434"/>
                  <a:pt x="8868228" y="4281202"/>
                </a:cubicBezTo>
                <a:lnTo>
                  <a:pt x="8795657" y="4136059"/>
                </a:lnTo>
                <a:cubicBezTo>
                  <a:pt x="8782060" y="4068077"/>
                  <a:pt x="8783938" y="4054564"/>
                  <a:pt x="8752114" y="3990916"/>
                </a:cubicBezTo>
                <a:cubicBezTo>
                  <a:pt x="8744313" y="3975314"/>
                  <a:pt x="8732761" y="3961887"/>
                  <a:pt x="8723085" y="3947373"/>
                </a:cubicBezTo>
                <a:cubicBezTo>
                  <a:pt x="8688279" y="3842951"/>
                  <a:pt x="8730515" y="3973374"/>
                  <a:pt x="8694057" y="3845773"/>
                </a:cubicBezTo>
                <a:cubicBezTo>
                  <a:pt x="8689854" y="3831062"/>
                  <a:pt x="8686972" y="3815604"/>
                  <a:pt x="8679542" y="3802230"/>
                </a:cubicBezTo>
                <a:cubicBezTo>
                  <a:pt x="8662599" y="3771733"/>
                  <a:pt x="8637087" y="3746350"/>
                  <a:pt x="8621485" y="3715145"/>
                </a:cubicBezTo>
                <a:lnTo>
                  <a:pt x="8592457" y="3657087"/>
                </a:lnTo>
                <a:lnTo>
                  <a:pt x="8505372" y="3570002"/>
                </a:lnTo>
                <a:cubicBezTo>
                  <a:pt x="8461829" y="3540973"/>
                  <a:pt x="8415245" y="3516055"/>
                  <a:pt x="8374742" y="3482916"/>
                </a:cubicBezTo>
                <a:cubicBezTo>
                  <a:pt x="8361241" y="3471870"/>
                  <a:pt x="8355853" y="3453568"/>
                  <a:pt x="8345714" y="3439373"/>
                </a:cubicBezTo>
                <a:cubicBezTo>
                  <a:pt x="8331654" y="3419688"/>
                  <a:pt x="8314360" y="3402211"/>
                  <a:pt x="8302171" y="3381316"/>
                </a:cubicBezTo>
                <a:cubicBezTo>
                  <a:pt x="8280367" y="3343938"/>
                  <a:pt x="8269704" y="3300098"/>
                  <a:pt x="8244114" y="3265202"/>
                </a:cubicBezTo>
                <a:cubicBezTo>
                  <a:pt x="8215791" y="3226579"/>
                  <a:pt x="8172434" y="3201001"/>
                  <a:pt x="8142514" y="3163602"/>
                </a:cubicBezTo>
                <a:cubicBezTo>
                  <a:pt x="8094727" y="3103868"/>
                  <a:pt x="8051243" y="3040512"/>
                  <a:pt x="8011885" y="2974916"/>
                </a:cubicBezTo>
                <a:cubicBezTo>
                  <a:pt x="7997371" y="2950726"/>
                  <a:pt x="7987214" y="2923314"/>
                  <a:pt x="7968342" y="2902345"/>
                </a:cubicBezTo>
                <a:cubicBezTo>
                  <a:pt x="7943064" y="2874258"/>
                  <a:pt x="7909499" y="2854877"/>
                  <a:pt x="7881257" y="2829773"/>
                </a:cubicBezTo>
                <a:cubicBezTo>
                  <a:pt x="7865915" y="2816136"/>
                  <a:pt x="7851231" y="2801678"/>
                  <a:pt x="7837714" y="2786230"/>
                </a:cubicBezTo>
                <a:cubicBezTo>
                  <a:pt x="7817314" y="2762916"/>
                  <a:pt x="7800889" y="2736218"/>
                  <a:pt x="7779657" y="2713659"/>
                </a:cubicBezTo>
                <a:cubicBezTo>
                  <a:pt x="7723385" y="2653870"/>
                  <a:pt x="7658918" y="2601826"/>
                  <a:pt x="7605485" y="2539487"/>
                </a:cubicBezTo>
                <a:cubicBezTo>
                  <a:pt x="7507048" y="2424643"/>
                  <a:pt x="7555514" y="2462629"/>
                  <a:pt x="7474857" y="2408859"/>
                </a:cubicBezTo>
                <a:cubicBezTo>
                  <a:pt x="7465181" y="2394345"/>
                  <a:pt x="7456295" y="2379271"/>
                  <a:pt x="7445828" y="2365316"/>
                </a:cubicBezTo>
                <a:cubicBezTo>
                  <a:pt x="7427241" y="2340533"/>
                  <a:pt x="7405536" y="2318124"/>
                  <a:pt x="7387771" y="2292745"/>
                </a:cubicBezTo>
                <a:cubicBezTo>
                  <a:pt x="7371593" y="2269634"/>
                  <a:pt x="7362970" y="2241258"/>
                  <a:pt x="7344228" y="2220173"/>
                </a:cubicBezTo>
                <a:cubicBezTo>
                  <a:pt x="7323647" y="2197019"/>
                  <a:pt x="7293562" y="2184021"/>
                  <a:pt x="7271657" y="2162116"/>
                </a:cubicBezTo>
                <a:cubicBezTo>
                  <a:pt x="7249752" y="2140211"/>
                  <a:pt x="7236159" y="2110777"/>
                  <a:pt x="7213600" y="2089545"/>
                </a:cubicBezTo>
                <a:cubicBezTo>
                  <a:pt x="7153604" y="2033078"/>
                  <a:pt x="7024914" y="1929887"/>
                  <a:pt x="7024914" y="1929887"/>
                </a:cubicBezTo>
                <a:cubicBezTo>
                  <a:pt x="7020076" y="1915373"/>
                  <a:pt x="7018886" y="1899075"/>
                  <a:pt x="7010400" y="1886345"/>
                </a:cubicBezTo>
                <a:cubicBezTo>
                  <a:pt x="6986390" y="1850330"/>
                  <a:pt x="6940100" y="1826088"/>
                  <a:pt x="6908800" y="1799259"/>
                </a:cubicBezTo>
                <a:cubicBezTo>
                  <a:pt x="6836265" y="1737086"/>
                  <a:pt x="6865273" y="1735414"/>
                  <a:pt x="6778171" y="1639602"/>
                </a:cubicBezTo>
                <a:cubicBezTo>
                  <a:pt x="6761899" y="1621703"/>
                  <a:pt x="6737219" y="1613164"/>
                  <a:pt x="6720114" y="1596059"/>
                </a:cubicBezTo>
                <a:cubicBezTo>
                  <a:pt x="6673748" y="1549693"/>
                  <a:pt x="6666522" y="1526837"/>
                  <a:pt x="6633028" y="1479945"/>
                </a:cubicBezTo>
                <a:cubicBezTo>
                  <a:pt x="6618967" y="1460260"/>
                  <a:pt x="6603357" y="1441705"/>
                  <a:pt x="6589485" y="1421887"/>
                </a:cubicBezTo>
                <a:cubicBezTo>
                  <a:pt x="6569478" y="1393306"/>
                  <a:pt x="6543678" y="1367468"/>
                  <a:pt x="6531428" y="1334802"/>
                </a:cubicBezTo>
                <a:cubicBezTo>
                  <a:pt x="6516914" y="1296097"/>
                  <a:pt x="6504990" y="1256319"/>
                  <a:pt x="6487885" y="1218687"/>
                </a:cubicBezTo>
                <a:cubicBezTo>
                  <a:pt x="6479723" y="1200730"/>
                  <a:pt x="6421778" y="1125705"/>
                  <a:pt x="6415314" y="1117087"/>
                </a:cubicBezTo>
                <a:cubicBezTo>
                  <a:pt x="6411896" y="1103417"/>
                  <a:pt x="6395752" y="1032527"/>
                  <a:pt x="6386285" y="1015487"/>
                </a:cubicBezTo>
                <a:cubicBezTo>
                  <a:pt x="6369342" y="984990"/>
                  <a:pt x="6328228" y="928402"/>
                  <a:pt x="6328228" y="928402"/>
                </a:cubicBezTo>
                <a:cubicBezTo>
                  <a:pt x="6286560" y="761725"/>
                  <a:pt x="6344826" y="967130"/>
                  <a:pt x="6284685" y="826802"/>
                </a:cubicBezTo>
                <a:cubicBezTo>
                  <a:pt x="6276827" y="808467"/>
                  <a:pt x="6277843" y="787158"/>
                  <a:pt x="6270171" y="768745"/>
                </a:cubicBezTo>
                <a:cubicBezTo>
                  <a:pt x="6249600" y="719373"/>
                  <a:pt x="6201716" y="629776"/>
                  <a:pt x="6168571" y="580059"/>
                </a:cubicBezTo>
                <a:cubicBezTo>
                  <a:pt x="6155152" y="559931"/>
                  <a:pt x="6137849" y="542515"/>
                  <a:pt x="6125028" y="522002"/>
                </a:cubicBezTo>
                <a:cubicBezTo>
                  <a:pt x="6113561" y="503654"/>
                  <a:pt x="6107132" y="482498"/>
                  <a:pt x="6096000" y="463945"/>
                </a:cubicBezTo>
                <a:cubicBezTo>
                  <a:pt x="6078050" y="434029"/>
                  <a:pt x="6037942" y="376859"/>
                  <a:pt x="6037942" y="376859"/>
                </a:cubicBezTo>
                <a:cubicBezTo>
                  <a:pt x="6001463" y="267419"/>
                  <a:pt x="6050669" y="402311"/>
                  <a:pt x="5994400" y="289773"/>
                </a:cubicBezTo>
                <a:cubicBezTo>
                  <a:pt x="5987558" y="276089"/>
                  <a:pt x="5986099" y="260211"/>
                  <a:pt x="5979885" y="246230"/>
                </a:cubicBezTo>
                <a:cubicBezTo>
                  <a:pt x="5966704" y="216573"/>
                  <a:pt x="5949523" y="188803"/>
                  <a:pt x="5936342" y="159145"/>
                </a:cubicBezTo>
                <a:cubicBezTo>
                  <a:pt x="5930128" y="145164"/>
                  <a:pt x="5931385" y="127549"/>
                  <a:pt x="5921828" y="115602"/>
                </a:cubicBezTo>
                <a:cubicBezTo>
                  <a:pt x="5910931" y="101980"/>
                  <a:pt x="5892799" y="96249"/>
                  <a:pt x="5878285" y="86573"/>
                </a:cubicBezTo>
                <a:cubicBezTo>
                  <a:pt x="5868609" y="72059"/>
                  <a:pt x="5861592" y="55365"/>
                  <a:pt x="5849257" y="43030"/>
                </a:cubicBezTo>
                <a:cubicBezTo>
                  <a:pt x="5764518" y="-41709"/>
                  <a:pt x="5604221" y="24076"/>
                  <a:pt x="5515428" y="28516"/>
                </a:cubicBezTo>
                <a:cubicBezTo>
                  <a:pt x="5437457" y="80496"/>
                  <a:pt x="5451860" y="81927"/>
                  <a:pt x="5384800" y="101087"/>
                </a:cubicBezTo>
                <a:cubicBezTo>
                  <a:pt x="5365619" y="106567"/>
                  <a:pt x="5346095" y="110764"/>
                  <a:pt x="5326742" y="115602"/>
                </a:cubicBezTo>
                <a:cubicBezTo>
                  <a:pt x="5282493" y="181977"/>
                  <a:pt x="5316993" y="152463"/>
                  <a:pt x="5225142" y="173659"/>
                </a:cubicBezTo>
                <a:cubicBezTo>
                  <a:pt x="5186268" y="182630"/>
                  <a:pt x="5147733" y="193011"/>
                  <a:pt x="5109028" y="202687"/>
                </a:cubicBezTo>
                <a:cubicBezTo>
                  <a:pt x="5089676" y="207525"/>
                  <a:pt x="5069895" y="210894"/>
                  <a:pt x="5050971" y="217202"/>
                </a:cubicBezTo>
                <a:cubicBezTo>
                  <a:pt x="4988504" y="238024"/>
                  <a:pt x="5022271" y="228005"/>
                  <a:pt x="4949371" y="246230"/>
                </a:cubicBezTo>
                <a:cubicBezTo>
                  <a:pt x="4787733" y="327051"/>
                  <a:pt x="4991352" y="230487"/>
                  <a:pt x="4833257" y="289773"/>
                </a:cubicBezTo>
                <a:cubicBezTo>
                  <a:pt x="4812998" y="297370"/>
                  <a:pt x="4795087" y="310279"/>
                  <a:pt x="4775200" y="318802"/>
                </a:cubicBezTo>
                <a:cubicBezTo>
                  <a:pt x="4761138" y="324829"/>
                  <a:pt x="4746171" y="328478"/>
                  <a:pt x="4731657" y="333316"/>
                </a:cubicBezTo>
                <a:lnTo>
                  <a:pt x="4644571" y="391373"/>
                </a:lnTo>
                <a:cubicBezTo>
                  <a:pt x="4630057" y="401049"/>
                  <a:pt x="4614983" y="409935"/>
                  <a:pt x="4601028" y="420402"/>
                </a:cubicBezTo>
                <a:cubicBezTo>
                  <a:pt x="4530731" y="473125"/>
                  <a:pt x="4565920" y="456295"/>
                  <a:pt x="4499428" y="478459"/>
                </a:cubicBezTo>
                <a:cubicBezTo>
                  <a:pt x="4428755" y="531464"/>
                  <a:pt x="4423648" y="540704"/>
                  <a:pt x="4325257" y="580059"/>
                </a:cubicBezTo>
                <a:cubicBezTo>
                  <a:pt x="4301066" y="589735"/>
                  <a:pt x="4275460" y="596434"/>
                  <a:pt x="4252685" y="609087"/>
                </a:cubicBezTo>
                <a:cubicBezTo>
                  <a:pt x="4099644" y="694109"/>
                  <a:pt x="4308865" y="612287"/>
                  <a:pt x="4107542" y="696173"/>
                </a:cubicBezTo>
                <a:cubicBezTo>
                  <a:pt x="3850102" y="803441"/>
                  <a:pt x="4172875" y="654235"/>
                  <a:pt x="3947885" y="754230"/>
                </a:cubicBezTo>
                <a:cubicBezTo>
                  <a:pt x="3928113" y="763017"/>
                  <a:pt x="3909600" y="774472"/>
                  <a:pt x="3889828" y="783259"/>
                </a:cubicBezTo>
                <a:cubicBezTo>
                  <a:pt x="3866020" y="793840"/>
                  <a:pt x="3840560" y="800635"/>
                  <a:pt x="3817257" y="812287"/>
                </a:cubicBezTo>
                <a:cubicBezTo>
                  <a:pt x="3704711" y="868560"/>
                  <a:pt x="3839617" y="819349"/>
                  <a:pt x="3730171" y="855830"/>
                </a:cubicBezTo>
                <a:cubicBezTo>
                  <a:pt x="3715657" y="865506"/>
                  <a:pt x="3702230" y="877058"/>
                  <a:pt x="3686628" y="884859"/>
                </a:cubicBezTo>
                <a:cubicBezTo>
                  <a:pt x="3587858" y="934244"/>
                  <a:pt x="3705843" y="852892"/>
                  <a:pt x="3585028" y="928402"/>
                </a:cubicBezTo>
                <a:cubicBezTo>
                  <a:pt x="3487788" y="989178"/>
                  <a:pt x="3567090" y="959142"/>
                  <a:pt x="3454400" y="1015487"/>
                </a:cubicBezTo>
                <a:cubicBezTo>
                  <a:pt x="3440716" y="1022329"/>
                  <a:pt x="3424231" y="1022572"/>
                  <a:pt x="3410857" y="1030002"/>
                </a:cubicBezTo>
                <a:cubicBezTo>
                  <a:pt x="3380359" y="1046945"/>
                  <a:pt x="3354976" y="1072457"/>
                  <a:pt x="3323771" y="1088059"/>
                </a:cubicBezTo>
                <a:lnTo>
                  <a:pt x="3207657" y="1146116"/>
                </a:lnTo>
                <a:cubicBezTo>
                  <a:pt x="3188305" y="1155792"/>
                  <a:pt x="3170126" y="1168303"/>
                  <a:pt x="3149600" y="1175145"/>
                </a:cubicBezTo>
                <a:lnTo>
                  <a:pt x="3018971" y="1218687"/>
                </a:lnTo>
                <a:cubicBezTo>
                  <a:pt x="3004457" y="1223525"/>
                  <a:pt x="2988158" y="1224715"/>
                  <a:pt x="2975428" y="1233202"/>
                </a:cubicBezTo>
                <a:cubicBezTo>
                  <a:pt x="2960914" y="1242878"/>
                  <a:pt x="2947031" y="1253575"/>
                  <a:pt x="2931885" y="1262230"/>
                </a:cubicBezTo>
                <a:cubicBezTo>
                  <a:pt x="2849874" y="1309093"/>
                  <a:pt x="2896536" y="1268551"/>
                  <a:pt x="2844800" y="1320287"/>
                </a:cubicBezTo>
                <a:lnTo>
                  <a:pt x="2844800" y="2554002"/>
                </a:lnTo>
                <a:lnTo>
                  <a:pt x="2844800" y="2539487"/>
                </a:lnTo>
                <a:close/>
              </a:path>
            </a:pathLst>
          </a:custGeom>
          <a:solidFill>
            <a:srgbClr val="92D05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5" name="_Planvorming">
            <a:extLst>
              <a:ext uri="{FF2B5EF4-FFF2-40B4-BE49-F238E27FC236}">
                <a16:creationId xmlns:a16="http://schemas.microsoft.com/office/drawing/2014/main" id="{ABC7A294-D744-4AC8-B15E-6C0449DC09B0}"/>
              </a:ext>
            </a:extLst>
          </p:cNvPr>
          <p:cNvSpPr/>
          <p:nvPr/>
        </p:nvSpPr>
        <p:spPr>
          <a:xfrm>
            <a:off x="31816093" y="11655039"/>
            <a:ext cx="13073660" cy="13804900"/>
          </a:xfrm>
          <a:custGeom>
            <a:avLst/>
            <a:gdLst>
              <a:gd name="connsiteX0" fmla="*/ 4356100 w 13073660"/>
              <a:gd name="connsiteY0" fmla="*/ 2108200 h 13843000"/>
              <a:gd name="connsiteX1" fmla="*/ 3200400 w 13073660"/>
              <a:gd name="connsiteY1" fmla="*/ 3263900 h 13843000"/>
              <a:gd name="connsiteX2" fmla="*/ 3200400 w 13073660"/>
              <a:gd name="connsiteY2" fmla="*/ 5626100 h 13843000"/>
              <a:gd name="connsiteX3" fmla="*/ 1981200 w 13073660"/>
              <a:gd name="connsiteY3" fmla="*/ 6845300 h 13843000"/>
              <a:gd name="connsiteX4" fmla="*/ 0 w 13073660"/>
              <a:gd name="connsiteY4" fmla="*/ 6845300 h 13843000"/>
              <a:gd name="connsiteX5" fmla="*/ 0 w 13073660"/>
              <a:gd name="connsiteY5" fmla="*/ 10477500 h 13843000"/>
              <a:gd name="connsiteX6" fmla="*/ 3365500 w 13073660"/>
              <a:gd name="connsiteY6" fmla="*/ 13843000 h 13843000"/>
              <a:gd name="connsiteX7" fmla="*/ 6438900 w 13073660"/>
              <a:gd name="connsiteY7" fmla="*/ 13843000 h 13843000"/>
              <a:gd name="connsiteX8" fmla="*/ 7975600 w 13073660"/>
              <a:gd name="connsiteY8" fmla="*/ 12306300 h 13843000"/>
              <a:gd name="connsiteX9" fmla="*/ 10858500 w 13073660"/>
              <a:gd name="connsiteY9" fmla="*/ 12306300 h 13843000"/>
              <a:gd name="connsiteX10" fmla="*/ 10858500 w 13073660"/>
              <a:gd name="connsiteY10" fmla="*/ 12433300 h 13843000"/>
              <a:gd name="connsiteX11" fmla="*/ 10896600 w 13073660"/>
              <a:gd name="connsiteY11" fmla="*/ 12293600 h 13843000"/>
              <a:gd name="connsiteX12" fmla="*/ 10947400 w 13073660"/>
              <a:gd name="connsiteY12" fmla="*/ 12052300 h 13843000"/>
              <a:gd name="connsiteX13" fmla="*/ 10998200 w 13073660"/>
              <a:gd name="connsiteY13" fmla="*/ 11976100 h 13843000"/>
              <a:gd name="connsiteX14" fmla="*/ 11023600 w 13073660"/>
              <a:gd name="connsiteY14" fmla="*/ 11925300 h 13843000"/>
              <a:gd name="connsiteX15" fmla="*/ 11087100 w 13073660"/>
              <a:gd name="connsiteY15" fmla="*/ 11861800 h 13843000"/>
              <a:gd name="connsiteX16" fmla="*/ 11112500 w 13073660"/>
              <a:gd name="connsiteY16" fmla="*/ 11823700 h 13843000"/>
              <a:gd name="connsiteX17" fmla="*/ 11239500 w 13073660"/>
              <a:gd name="connsiteY17" fmla="*/ 11684000 h 13843000"/>
              <a:gd name="connsiteX18" fmla="*/ 11290300 w 13073660"/>
              <a:gd name="connsiteY18" fmla="*/ 11658600 h 13843000"/>
              <a:gd name="connsiteX19" fmla="*/ 11391900 w 13073660"/>
              <a:gd name="connsiteY19" fmla="*/ 11633200 h 13843000"/>
              <a:gd name="connsiteX20" fmla="*/ 11506200 w 13073660"/>
              <a:gd name="connsiteY20" fmla="*/ 11620500 h 13843000"/>
              <a:gd name="connsiteX21" fmla="*/ 11671300 w 13073660"/>
              <a:gd name="connsiteY21" fmla="*/ 11569700 h 13843000"/>
              <a:gd name="connsiteX22" fmla="*/ 11836400 w 13073660"/>
              <a:gd name="connsiteY22" fmla="*/ 11531600 h 13843000"/>
              <a:gd name="connsiteX23" fmla="*/ 11912600 w 13073660"/>
              <a:gd name="connsiteY23" fmla="*/ 11493500 h 13843000"/>
              <a:gd name="connsiteX24" fmla="*/ 12014200 w 13073660"/>
              <a:gd name="connsiteY24" fmla="*/ 11290300 h 13843000"/>
              <a:gd name="connsiteX25" fmla="*/ 12026900 w 13073660"/>
              <a:gd name="connsiteY25" fmla="*/ 11150600 h 13843000"/>
              <a:gd name="connsiteX26" fmla="*/ 11963400 w 13073660"/>
              <a:gd name="connsiteY26" fmla="*/ 10210800 h 13843000"/>
              <a:gd name="connsiteX27" fmla="*/ 11976100 w 13073660"/>
              <a:gd name="connsiteY27" fmla="*/ 10033000 h 13843000"/>
              <a:gd name="connsiteX28" fmla="*/ 12014200 w 13073660"/>
              <a:gd name="connsiteY28" fmla="*/ 9994900 h 13843000"/>
              <a:gd name="connsiteX29" fmla="*/ 12039600 w 13073660"/>
              <a:gd name="connsiteY29" fmla="*/ 9956800 h 13843000"/>
              <a:gd name="connsiteX30" fmla="*/ 12166600 w 13073660"/>
              <a:gd name="connsiteY30" fmla="*/ 9918700 h 13843000"/>
              <a:gd name="connsiteX31" fmla="*/ 12319000 w 13073660"/>
              <a:gd name="connsiteY31" fmla="*/ 9994900 h 13843000"/>
              <a:gd name="connsiteX32" fmla="*/ 12395200 w 13073660"/>
              <a:gd name="connsiteY32" fmla="*/ 10020300 h 13843000"/>
              <a:gd name="connsiteX33" fmla="*/ 12573000 w 13073660"/>
              <a:gd name="connsiteY33" fmla="*/ 10071100 h 13843000"/>
              <a:gd name="connsiteX34" fmla="*/ 12725400 w 13073660"/>
              <a:gd name="connsiteY34" fmla="*/ 9982200 h 13843000"/>
              <a:gd name="connsiteX35" fmla="*/ 12738100 w 13073660"/>
              <a:gd name="connsiteY35" fmla="*/ 9626600 h 13843000"/>
              <a:gd name="connsiteX36" fmla="*/ 12814300 w 13073660"/>
              <a:gd name="connsiteY36" fmla="*/ 9398000 h 13843000"/>
              <a:gd name="connsiteX37" fmla="*/ 12941300 w 13073660"/>
              <a:gd name="connsiteY37" fmla="*/ 8915400 h 13843000"/>
              <a:gd name="connsiteX38" fmla="*/ 13004800 w 13073660"/>
              <a:gd name="connsiteY38" fmla="*/ 8572500 h 13843000"/>
              <a:gd name="connsiteX39" fmla="*/ 13017500 w 13073660"/>
              <a:gd name="connsiteY39" fmla="*/ 8521700 h 13843000"/>
              <a:gd name="connsiteX40" fmla="*/ 13055600 w 13073660"/>
              <a:gd name="connsiteY40" fmla="*/ 8509000 h 13843000"/>
              <a:gd name="connsiteX41" fmla="*/ 13055600 w 13073660"/>
              <a:gd name="connsiteY41" fmla="*/ 8331200 h 13843000"/>
              <a:gd name="connsiteX42" fmla="*/ 13030200 w 13073660"/>
              <a:gd name="connsiteY42" fmla="*/ 8267700 h 13843000"/>
              <a:gd name="connsiteX43" fmla="*/ 12954000 w 13073660"/>
              <a:gd name="connsiteY43" fmla="*/ 8191500 h 13843000"/>
              <a:gd name="connsiteX44" fmla="*/ 12915900 w 13073660"/>
              <a:gd name="connsiteY44" fmla="*/ 8153400 h 13843000"/>
              <a:gd name="connsiteX45" fmla="*/ 12839700 w 13073660"/>
              <a:gd name="connsiteY45" fmla="*/ 8064500 h 13843000"/>
              <a:gd name="connsiteX46" fmla="*/ 12801600 w 13073660"/>
              <a:gd name="connsiteY46" fmla="*/ 8001000 h 13843000"/>
              <a:gd name="connsiteX47" fmla="*/ 12750800 w 13073660"/>
              <a:gd name="connsiteY47" fmla="*/ 7988300 h 13843000"/>
              <a:gd name="connsiteX48" fmla="*/ 12674600 w 13073660"/>
              <a:gd name="connsiteY48" fmla="*/ 7975600 h 13843000"/>
              <a:gd name="connsiteX49" fmla="*/ 12636500 w 13073660"/>
              <a:gd name="connsiteY49" fmla="*/ 7962900 h 13843000"/>
              <a:gd name="connsiteX50" fmla="*/ 12280900 w 13073660"/>
              <a:gd name="connsiteY50" fmla="*/ 7962900 h 13843000"/>
              <a:gd name="connsiteX51" fmla="*/ 8356600 w 13073660"/>
              <a:gd name="connsiteY51" fmla="*/ 0 h 13843000"/>
              <a:gd name="connsiteX52" fmla="*/ 4356100 w 13073660"/>
              <a:gd name="connsiteY52" fmla="*/ 2108200 h 13843000"/>
              <a:gd name="connsiteX0" fmla="*/ 4356100 w 13073660"/>
              <a:gd name="connsiteY0" fmla="*/ 2108200 h 13843000"/>
              <a:gd name="connsiteX1" fmla="*/ 3200400 w 13073660"/>
              <a:gd name="connsiteY1" fmla="*/ 3263900 h 13843000"/>
              <a:gd name="connsiteX2" fmla="*/ 3200400 w 13073660"/>
              <a:gd name="connsiteY2" fmla="*/ 5626100 h 13843000"/>
              <a:gd name="connsiteX3" fmla="*/ 1828800 w 13073660"/>
              <a:gd name="connsiteY3" fmla="*/ 6845300 h 13843000"/>
              <a:gd name="connsiteX4" fmla="*/ 0 w 13073660"/>
              <a:gd name="connsiteY4" fmla="*/ 6845300 h 13843000"/>
              <a:gd name="connsiteX5" fmla="*/ 0 w 13073660"/>
              <a:gd name="connsiteY5" fmla="*/ 10477500 h 13843000"/>
              <a:gd name="connsiteX6" fmla="*/ 3365500 w 13073660"/>
              <a:gd name="connsiteY6" fmla="*/ 13843000 h 13843000"/>
              <a:gd name="connsiteX7" fmla="*/ 6438900 w 13073660"/>
              <a:gd name="connsiteY7" fmla="*/ 13843000 h 13843000"/>
              <a:gd name="connsiteX8" fmla="*/ 7975600 w 13073660"/>
              <a:gd name="connsiteY8" fmla="*/ 12306300 h 13843000"/>
              <a:gd name="connsiteX9" fmla="*/ 10858500 w 13073660"/>
              <a:gd name="connsiteY9" fmla="*/ 12306300 h 13843000"/>
              <a:gd name="connsiteX10" fmla="*/ 10858500 w 13073660"/>
              <a:gd name="connsiteY10" fmla="*/ 12433300 h 13843000"/>
              <a:gd name="connsiteX11" fmla="*/ 10896600 w 13073660"/>
              <a:gd name="connsiteY11" fmla="*/ 12293600 h 13843000"/>
              <a:gd name="connsiteX12" fmla="*/ 10947400 w 13073660"/>
              <a:gd name="connsiteY12" fmla="*/ 12052300 h 13843000"/>
              <a:gd name="connsiteX13" fmla="*/ 10998200 w 13073660"/>
              <a:gd name="connsiteY13" fmla="*/ 11976100 h 13843000"/>
              <a:gd name="connsiteX14" fmla="*/ 11023600 w 13073660"/>
              <a:gd name="connsiteY14" fmla="*/ 11925300 h 13843000"/>
              <a:gd name="connsiteX15" fmla="*/ 11087100 w 13073660"/>
              <a:gd name="connsiteY15" fmla="*/ 11861800 h 13843000"/>
              <a:gd name="connsiteX16" fmla="*/ 11112500 w 13073660"/>
              <a:gd name="connsiteY16" fmla="*/ 11823700 h 13843000"/>
              <a:gd name="connsiteX17" fmla="*/ 11239500 w 13073660"/>
              <a:gd name="connsiteY17" fmla="*/ 11684000 h 13843000"/>
              <a:gd name="connsiteX18" fmla="*/ 11290300 w 13073660"/>
              <a:gd name="connsiteY18" fmla="*/ 11658600 h 13843000"/>
              <a:gd name="connsiteX19" fmla="*/ 11391900 w 13073660"/>
              <a:gd name="connsiteY19" fmla="*/ 11633200 h 13843000"/>
              <a:gd name="connsiteX20" fmla="*/ 11506200 w 13073660"/>
              <a:gd name="connsiteY20" fmla="*/ 11620500 h 13843000"/>
              <a:gd name="connsiteX21" fmla="*/ 11671300 w 13073660"/>
              <a:gd name="connsiteY21" fmla="*/ 11569700 h 13843000"/>
              <a:gd name="connsiteX22" fmla="*/ 11836400 w 13073660"/>
              <a:gd name="connsiteY22" fmla="*/ 11531600 h 13843000"/>
              <a:gd name="connsiteX23" fmla="*/ 11912600 w 13073660"/>
              <a:gd name="connsiteY23" fmla="*/ 11493500 h 13843000"/>
              <a:gd name="connsiteX24" fmla="*/ 12014200 w 13073660"/>
              <a:gd name="connsiteY24" fmla="*/ 11290300 h 13843000"/>
              <a:gd name="connsiteX25" fmla="*/ 12026900 w 13073660"/>
              <a:gd name="connsiteY25" fmla="*/ 11150600 h 13843000"/>
              <a:gd name="connsiteX26" fmla="*/ 11963400 w 13073660"/>
              <a:gd name="connsiteY26" fmla="*/ 10210800 h 13843000"/>
              <a:gd name="connsiteX27" fmla="*/ 11976100 w 13073660"/>
              <a:gd name="connsiteY27" fmla="*/ 10033000 h 13843000"/>
              <a:gd name="connsiteX28" fmla="*/ 12014200 w 13073660"/>
              <a:gd name="connsiteY28" fmla="*/ 9994900 h 13843000"/>
              <a:gd name="connsiteX29" fmla="*/ 12039600 w 13073660"/>
              <a:gd name="connsiteY29" fmla="*/ 9956800 h 13843000"/>
              <a:gd name="connsiteX30" fmla="*/ 12166600 w 13073660"/>
              <a:gd name="connsiteY30" fmla="*/ 9918700 h 13843000"/>
              <a:gd name="connsiteX31" fmla="*/ 12319000 w 13073660"/>
              <a:gd name="connsiteY31" fmla="*/ 9994900 h 13843000"/>
              <a:gd name="connsiteX32" fmla="*/ 12395200 w 13073660"/>
              <a:gd name="connsiteY32" fmla="*/ 10020300 h 13843000"/>
              <a:gd name="connsiteX33" fmla="*/ 12573000 w 13073660"/>
              <a:gd name="connsiteY33" fmla="*/ 10071100 h 13843000"/>
              <a:gd name="connsiteX34" fmla="*/ 12725400 w 13073660"/>
              <a:gd name="connsiteY34" fmla="*/ 9982200 h 13843000"/>
              <a:gd name="connsiteX35" fmla="*/ 12738100 w 13073660"/>
              <a:gd name="connsiteY35" fmla="*/ 9626600 h 13843000"/>
              <a:gd name="connsiteX36" fmla="*/ 12814300 w 13073660"/>
              <a:gd name="connsiteY36" fmla="*/ 9398000 h 13843000"/>
              <a:gd name="connsiteX37" fmla="*/ 12941300 w 13073660"/>
              <a:gd name="connsiteY37" fmla="*/ 8915400 h 13843000"/>
              <a:gd name="connsiteX38" fmla="*/ 13004800 w 13073660"/>
              <a:gd name="connsiteY38" fmla="*/ 8572500 h 13843000"/>
              <a:gd name="connsiteX39" fmla="*/ 13017500 w 13073660"/>
              <a:gd name="connsiteY39" fmla="*/ 8521700 h 13843000"/>
              <a:gd name="connsiteX40" fmla="*/ 13055600 w 13073660"/>
              <a:gd name="connsiteY40" fmla="*/ 8509000 h 13843000"/>
              <a:gd name="connsiteX41" fmla="*/ 13055600 w 13073660"/>
              <a:gd name="connsiteY41" fmla="*/ 8331200 h 13843000"/>
              <a:gd name="connsiteX42" fmla="*/ 13030200 w 13073660"/>
              <a:gd name="connsiteY42" fmla="*/ 8267700 h 13843000"/>
              <a:gd name="connsiteX43" fmla="*/ 12954000 w 13073660"/>
              <a:gd name="connsiteY43" fmla="*/ 8191500 h 13843000"/>
              <a:gd name="connsiteX44" fmla="*/ 12915900 w 13073660"/>
              <a:gd name="connsiteY44" fmla="*/ 8153400 h 13843000"/>
              <a:gd name="connsiteX45" fmla="*/ 12839700 w 13073660"/>
              <a:gd name="connsiteY45" fmla="*/ 8064500 h 13843000"/>
              <a:gd name="connsiteX46" fmla="*/ 12801600 w 13073660"/>
              <a:gd name="connsiteY46" fmla="*/ 8001000 h 13843000"/>
              <a:gd name="connsiteX47" fmla="*/ 12750800 w 13073660"/>
              <a:gd name="connsiteY47" fmla="*/ 7988300 h 13843000"/>
              <a:gd name="connsiteX48" fmla="*/ 12674600 w 13073660"/>
              <a:gd name="connsiteY48" fmla="*/ 7975600 h 13843000"/>
              <a:gd name="connsiteX49" fmla="*/ 12636500 w 13073660"/>
              <a:gd name="connsiteY49" fmla="*/ 7962900 h 13843000"/>
              <a:gd name="connsiteX50" fmla="*/ 12280900 w 13073660"/>
              <a:gd name="connsiteY50" fmla="*/ 7962900 h 13843000"/>
              <a:gd name="connsiteX51" fmla="*/ 8356600 w 13073660"/>
              <a:gd name="connsiteY51" fmla="*/ 0 h 13843000"/>
              <a:gd name="connsiteX52" fmla="*/ 4356100 w 13073660"/>
              <a:gd name="connsiteY52" fmla="*/ 2108200 h 13843000"/>
              <a:gd name="connsiteX0" fmla="*/ 4356100 w 13073660"/>
              <a:gd name="connsiteY0" fmla="*/ 2108200 h 13843000"/>
              <a:gd name="connsiteX1" fmla="*/ 3307080 w 13073660"/>
              <a:gd name="connsiteY1" fmla="*/ 3065780 h 13843000"/>
              <a:gd name="connsiteX2" fmla="*/ 3200400 w 13073660"/>
              <a:gd name="connsiteY2" fmla="*/ 5626100 h 13843000"/>
              <a:gd name="connsiteX3" fmla="*/ 1828800 w 13073660"/>
              <a:gd name="connsiteY3" fmla="*/ 6845300 h 13843000"/>
              <a:gd name="connsiteX4" fmla="*/ 0 w 13073660"/>
              <a:gd name="connsiteY4" fmla="*/ 6845300 h 13843000"/>
              <a:gd name="connsiteX5" fmla="*/ 0 w 13073660"/>
              <a:gd name="connsiteY5" fmla="*/ 10477500 h 13843000"/>
              <a:gd name="connsiteX6" fmla="*/ 3365500 w 13073660"/>
              <a:gd name="connsiteY6" fmla="*/ 13843000 h 13843000"/>
              <a:gd name="connsiteX7" fmla="*/ 6438900 w 13073660"/>
              <a:gd name="connsiteY7" fmla="*/ 13843000 h 13843000"/>
              <a:gd name="connsiteX8" fmla="*/ 7975600 w 13073660"/>
              <a:gd name="connsiteY8" fmla="*/ 12306300 h 13843000"/>
              <a:gd name="connsiteX9" fmla="*/ 10858500 w 13073660"/>
              <a:gd name="connsiteY9" fmla="*/ 12306300 h 13843000"/>
              <a:gd name="connsiteX10" fmla="*/ 10858500 w 13073660"/>
              <a:gd name="connsiteY10" fmla="*/ 12433300 h 13843000"/>
              <a:gd name="connsiteX11" fmla="*/ 10896600 w 13073660"/>
              <a:gd name="connsiteY11" fmla="*/ 12293600 h 13843000"/>
              <a:gd name="connsiteX12" fmla="*/ 10947400 w 13073660"/>
              <a:gd name="connsiteY12" fmla="*/ 12052300 h 13843000"/>
              <a:gd name="connsiteX13" fmla="*/ 10998200 w 13073660"/>
              <a:gd name="connsiteY13" fmla="*/ 11976100 h 13843000"/>
              <a:gd name="connsiteX14" fmla="*/ 11023600 w 13073660"/>
              <a:gd name="connsiteY14" fmla="*/ 11925300 h 13843000"/>
              <a:gd name="connsiteX15" fmla="*/ 11087100 w 13073660"/>
              <a:gd name="connsiteY15" fmla="*/ 11861800 h 13843000"/>
              <a:gd name="connsiteX16" fmla="*/ 11112500 w 13073660"/>
              <a:gd name="connsiteY16" fmla="*/ 11823700 h 13843000"/>
              <a:gd name="connsiteX17" fmla="*/ 11239500 w 13073660"/>
              <a:gd name="connsiteY17" fmla="*/ 11684000 h 13843000"/>
              <a:gd name="connsiteX18" fmla="*/ 11290300 w 13073660"/>
              <a:gd name="connsiteY18" fmla="*/ 11658600 h 13843000"/>
              <a:gd name="connsiteX19" fmla="*/ 11391900 w 13073660"/>
              <a:gd name="connsiteY19" fmla="*/ 11633200 h 13843000"/>
              <a:gd name="connsiteX20" fmla="*/ 11506200 w 13073660"/>
              <a:gd name="connsiteY20" fmla="*/ 11620500 h 13843000"/>
              <a:gd name="connsiteX21" fmla="*/ 11671300 w 13073660"/>
              <a:gd name="connsiteY21" fmla="*/ 11569700 h 13843000"/>
              <a:gd name="connsiteX22" fmla="*/ 11836400 w 13073660"/>
              <a:gd name="connsiteY22" fmla="*/ 11531600 h 13843000"/>
              <a:gd name="connsiteX23" fmla="*/ 11912600 w 13073660"/>
              <a:gd name="connsiteY23" fmla="*/ 11493500 h 13843000"/>
              <a:gd name="connsiteX24" fmla="*/ 12014200 w 13073660"/>
              <a:gd name="connsiteY24" fmla="*/ 11290300 h 13843000"/>
              <a:gd name="connsiteX25" fmla="*/ 12026900 w 13073660"/>
              <a:gd name="connsiteY25" fmla="*/ 11150600 h 13843000"/>
              <a:gd name="connsiteX26" fmla="*/ 11963400 w 13073660"/>
              <a:gd name="connsiteY26" fmla="*/ 10210800 h 13843000"/>
              <a:gd name="connsiteX27" fmla="*/ 11976100 w 13073660"/>
              <a:gd name="connsiteY27" fmla="*/ 10033000 h 13843000"/>
              <a:gd name="connsiteX28" fmla="*/ 12014200 w 13073660"/>
              <a:gd name="connsiteY28" fmla="*/ 9994900 h 13843000"/>
              <a:gd name="connsiteX29" fmla="*/ 12039600 w 13073660"/>
              <a:gd name="connsiteY29" fmla="*/ 9956800 h 13843000"/>
              <a:gd name="connsiteX30" fmla="*/ 12166600 w 13073660"/>
              <a:gd name="connsiteY30" fmla="*/ 9918700 h 13843000"/>
              <a:gd name="connsiteX31" fmla="*/ 12319000 w 13073660"/>
              <a:gd name="connsiteY31" fmla="*/ 9994900 h 13843000"/>
              <a:gd name="connsiteX32" fmla="*/ 12395200 w 13073660"/>
              <a:gd name="connsiteY32" fmla="*/ 10020300 h 13843000"/>
              <a:gd name="connsiteX33" fmla="*/ 12573000 w 13073660"/>
              <a:gd name="connsiteY33" fmla="*/ 10071100 h 13843000"/>
              <a:gd name="connsiteX34" fmla="*/ 12725400 w 13073660"/>
              <a:gd name="connsiteY34" fmla="*/ 9982200 h 13843000"/>
              <a:gd name="connsiteX35" fmla="*/ 12738100 w 13073660"/>
              <a:gd name="connsiteY35" fmla="*/ 9626600 h 13843000"/>
              <a:gd name="connsiteX36" fmla="*/ 12814300 w 13073660"/>
              <a:gd name="connsiteY36" fmla="*/ 9398000 h 13843000"/>
              <a:gd name="connsiteX37" fmla="*/ 12941300 w 13073660"/>
              <a:gd name="connsiteY37" fmla="*/ 8915400 h 13843000"/>
              <a:gd name="connsiteX38" fmla="*/ 13004800 w 13073660"/>
              <a:gd name="connsiteY38" fmla="*/ 8572500 h 13843000"/>
              <a:gd name="connsiteX39" fmla="*/ 13017500 w 13073660"/>
              <a:gd name="connsiteY39" fmla="*/ 8521700 h 13843000"/>
              <a:gd name="connsiteX40" fmla="*/ 13055600 w 13073660"/>
              <a:gd name="connsiteY40" fmla="*/ 8509000 h 13843000"/>
              <a:gd name="connsiteX41" fmla="*/ 13055600 w 13073660"/>
              <a:gd name="connsiteY41" fmla="*/ 8331200 h 13843000"/>
              <a:gd name="connsiteX42" fmla="*/ 13030200 w 13073660"/>
              <a:gd name="connsiteY42" fmla="*/ 8267700 h 13843000"/>
              <a:gd name="connsiteX43" fmla="*/ 12954000 w 13073660"/>
              <a:gd name="connsiteY43" fmla="*/ 8191500 h 13843000"/>
              <a:gd name="connsiteX44" fmla="*/ 12915900 w 13073660"/>
              <a:gd name="connsiteY44" fmla="*/ 8153400 h 13843000"/>
              <a:gd name="connsiteX45" fmla="*/ 12839700 w 13073660"/>
              <a:gd name="connsiteY45" fmla="*/ 8064500 h 13843000"/>
              <a:gd name="connsiteX46" fmla="*/ 12801600 w 13073660"/>
              <a:gd name="connsiteY46" fmla="*/ 8001000 h 13843000"/>
              <a:gd name="connsiteX47" fmla="*/ 12750800 w 13073660"/>
              <a:gd name="connsiteY47" fmla="*/ 7988300 h 13843000"/>
              <a:gd name="connsiteX48" fmla="*/ 12674600 w 13073660"/>
              <a:gd name="connsiteY48" fmla="*/ 7975600 h 13843000"/>
              <a:gd name="connsiteX49" fmla="*/ 12636500 w 13073660"/>
              <a:gd name="connsiteY49" fmla="*/ 7962900 h 13843000"/>
              <a:gd name="connsiteX50" fmla="*/ 12280900 w 13073660"/>
              <a:gd name="connsiteY50" fmla="*/ 7962900 h 13843000"/>
              <a:gd name="connsiteX51" fmla="*/ 8356600 w 13073660"/>
              <a:gd name="connsiteY51" fmla="*/ 0 h 13843000"/>
              <a:gd name="connsiteX52" fmla="*/ 4356100 w 13073660"/>
              <a:gd name="connsiteY52" fmla="*/ 2108200 h 13843000"/>
              <a:gd name="connsiteX0" fmla="*/ 4356100 w 13073660"/>
              <a:gd name="connsiteY0" fmla="*/ 2108200 h 13843000"/>
              <a:gd name="connsiteX1" fmla="*/ 3307080 w 13073660"/>
              <a:gd name="connsiteY1" fmla="*/ 3065780 h 13843000"/>
              <a:gd name="connsiteX2" fmla="*/ 3261360 w 13073660"/>
              <a:gd name="connsiteY2" fmla="*/ 5542280 h 13843000"/>
              <a:gd name="connsiteX3" fmla="*/ 1828800 w 13073660"/>
              <a:gd name="connsiteY3" fmla="*/ 6845300 h 13843000"/>
              <a:gd name="connsiteX4" fmla="*/ 0 w 13073660"/>
              <a:gd name="connsiteY4" fmla="*/ 6845300 h 13843000"/>
              <a:gd name="connsiteX5" fmla="*/ 0 w 13073660"/>
              <a:gd name="connsiteY5" fmla="*/ 10477500 h 13843000"/>
              <a:gd name="connsiteX6" fmla="*/ 3365500 w 13073660"/>
              <a:gd name="connsiteY6" fmla="*/ 13843000 h 13843000"/>
              <a:gd name="connsiteX7" fmla="*/ 6438900 w 13073660"/>
              <a:gd name="connsiteY7" fmla="*/ 13843000 h 13843000"/>
              <a:gd name="connsiteX8" fmla="*/ 7975600 w 13073660"/>
              <a:gd name="connsiteY8" fmla="*/ 12306300 h 13843000"/>
              <a:gd name="connsiteX9" fmla="*/ 10858500 w 13073660"/>
              <a:gd name="connsiteY9" fmla="*/ 12306300 h 13843000"/>
              <a:gd name="connsiteX10" fmla="*/ 10858500 w 13073660"/>
              <a:gd name="connsiteY10" fmla="*/ 12433300 h 13843000"/>
              <a:gd name="connsiteX11" fmla="*/ 10896600 w 13073660"/>
              <a:gd name="connsiteY11" fmla="*/ 12293600 h 13843000"/>
              <a:gd name="connsiteX12" fmla="*/ 10947400 w 13073660"/>
              <a:gd name="connsiteY12" fmla="*/ 12052300 h 13843000"/>
              <a:gd name="connsiteX13" fmla="*/ 10998200 w 13073660"/>
              <a:gd name="connsiteY13" fmla="*/ 11976100 h 13843000"/>
              <a:gd name="connsiteX14" fmla="*/ 11023600 w 13073660"/>
              <a:gd name="connsiteY14" fmla="*/ 11925300 h 13843000"/>
              <a:gd name="connsiteX15" fmla="*/ 11087100 w 13073660"/>
              <a:gd name="connsiteY15" fmla="*/ 11861800 h 13843000"/>
              <a:gd name="connsiteX16" fmla="*/ 11112500 w 13073660"/>
              <a:gd name="connsiteY16" fmla="*/ 11823700 h 13843000"/>
              <a:gd name="connsiteX17" fmla="*/ 11239500 w 13073660"/>
              <a:gd name="connsiteY17" fmla="*/ 11684000 h 13843000"/>
              <a:gd name="connsiteX18" fmla="*/ 11290300 w 13073660"/>
              <a:gd name="connsiteY18" fmla="*/ 11658600 h 13843000"/>
              <a:gd name="connsiteX19" fmla="*/ 11391900 w 13073660"/>
              <a:gd name="connsiteY19" fmla="*/ 11633200 h 13843000"/>
              <a:gd name="connsiteX20" fmla="*/ 11506200 w 13073660"/>
              <a:gd name="connsiteY20" fmla="*/ 11620500 h 13843000"/>
              <a:gd name="connsiteX21" fmla="*/ 11671300 w 13073660"/>
              <a:gd name="connsiteY21" fmla="*/ 11569700 h 13843000"/>
              <a:gd name="connsiteX22" fmla="*/ 11836400 w 13073660"/>
              <a:gd name="connsiteY22" fmla="*/ 11531600 h 13843000"/>
              <a:gd name="connsiteX23" fmla="*/ 11912600 w 13073660"/>
              <a:gd name="connsiteY23" fmla="*/ 11493500 h 13843000"/>
              <a:gd name="connsiteX24" fmla="*/ 12014200 w 13073660"/>
              <a:gd name="connsiteY24" fmla="*/ 11290300 h 13843000"/>
              <a:gd name="connsiteX25" fmla="*/ 12026900 w 13073660"/>
              <a:gd name="connsiteY25" fmla="*/ 11150600 h 13843000"/>
              <a:gd name="connsiteX26" fmla="*/ 11963400 w 13073660"/>
              <a:gd name="connsiteY26" fmla="*/ 10210800 h 13843000"/>
              <a:gd name="connsiteX27" fmla="*/ 11976100 w 13073660"/>
              <a:gd name="connsiteY27" fmla="*/ 10033000 h 13843000"/>
              <a:gd name="connsiteX28" fmla="*/ 12014200 w 13073660"/>
              <a:gd name="connsiteY28" fmla="*/ 9994900 h 13843000"/>
              <a:gd name="connsiteX29" fmla="*/ 12039600 w 13073660"/>
              <a:gd name="connsiteY29" fmla="*/ 9956800 h 13843000"/>
              <a:gd name="connsiteX30" fmla="*/ 12166600 w 13073660"/>
              <a:gd name="connsiteY30" fmla="*/ 9918700 h 13843000"/>
              <a:gd name="connsiteX31" fmla="*/ 12319000 w 13073660"/>
              <a:gd name="connsiteY31" fmla="*/ 9994900 h 13843000"/>
              <a:gd name="connsiteX32" fmla="*/ 12395200 w 13073660"/>
              <a:gd name="connsiteY32" fmla="*/ 10020300 h 13843000"/>
              <a:gd name="connsiteX33" fmla="*/ 12573000 w 13073660"/>
              <a:gd name="connsiteY33" fmla="*/ 10071100 h 13843000"/>
              <a:gd name="connsiteX34" fmla="*/ 12725400 w 13073660"/>
              <a:gd name="connsiteY34" fmla="*/ 9982200 h 13843000"/>
              <a:gd name="connsiteX35" fmla="*/ 12738100 w 13073660"/>
              <a:gd name="connsiteY35" fmla="*/ 9626600 h 13843000"/>
              <a:gd name="connsiteX36" fmla="*/ 12814300 w 13073660"/>
              <a:gd name="connsiteY36" fmla="*/ 9398000 h 13843000"/>
              <a:gd name="connsiteX37" fmla="*/ 12941300 w 13073660"/>
              <a:gd name="connsiteY37" fmla="*/ 8915400 h 13843000"/>
              <a:gd name="connsiteX38" fmla="*/ 13004800 w 13073660"/>
              <a:gd name="connsiteY38" fmla="*/ 8572500 h 13843000"/>
              <a:gd name="connsiteX39" fmla="*/ 13017500 w 13073660"/>
              <a:gd name="connsiteY39" fmla="*/ 8521700 h 13843000"/>
              <a:gd name="connsiteX40" fmla="*/ 13055600 w 13073660"/>
              <a:gd name="connsiteY40" fmla="*/ 8509000 h 13843000"/>
              <a:gd name="connsiteX41" fmla="*/ 13055600 w 13073660"/>
              <a:gd name="connsiteY41" fmla="*/ 8331200 h 13843000"/>
              <a:gd name="connsiteX42" fmla="*/ 13030200 w 13073660"/>
              <a:gd name="connsiteY42" fmla="*/ 8267700 h 13843000"/>
              <a:gd name="connsiteX43" fmla="*/ 12954000 w 13073660"/>
              <a:gd name="connsiteY43" fmla="*/ 8191500 h 13843000"/>
              <a:gd name="connsiteX44" fmla="*/ 12915900 w 13073660"/>
              <a:gd name="connsiteY44" fmla="*/ 8153400 h 13843000"/>
              <a:gd name="connsiteX45" fmla="*/ 12839700 w 13073660"/>
              <a:gd name="connsiteY45" fmla="*/ 8064500 h 13843000"/>
              <a:gd name="connsiteX46" fmla="*/ 12801600 w 13073660"/>
              <a:gd name="connsiteY46" fmla="*/ 8001000 h 13843000"/>
              <a:gd name="connsiteX47" fmla="*/ 12750800 w 13073660"/>
              <a:gd name="connsiteY47" fmla="*/ 7988300 h 13843000"/>
              <a:gd name="connsiteX48" fmla="*/ 12674600 w 13073660"/>
              <a:gd name="connsiteY48" fmla="*/ 7975600 h 13843000"/>
              <a:gd name="connsiteX49" fmla="*/ 12636500 w 13073660"/>
              <a:gd name="connsiteY49" fmla="*/ 7962900 h 13843000"/>
              <a:gd name="connsiteX50" fmla="*/ 12280900 w 13073660"/>
              <a:gd name="connsiteY50" fmla="*/ 7962900 h 13843000"/>
              <a:gd name="connsiteX51" fmla="*/ 8356600 w 13073660"/>
              <a:gd name="connsiteY51" fmla="*/ 0 h 13843000"/>
              <a:gd name="connsiteX52" fmla="*/ 4356100 w 13073660"/>
              <a:gd name="connsiteY52" fmla="*/ 2108200 h 13843000"/>
              <a:gd name="connsiteX0" fmla="*/ 4356100 w 13073660"/>
              <a:gd name="connsiteY0" fmla="*/ 2108200 h 13843000"/>
              <a:gd name="connsiteX1" fmla="*/ 3276600 w 13073660"/>
              <a:gd name="connsiteY1" fmla="*/ 3088640 h 13843000"/>
              <a:gd name="connsiteX2" fmla="*/ 3261360 w 13073660"/>
              <a:gd name="connsiteY2" fmla="*/ 5542280 h 13843000"/>
              <a:gd name="connsiteX3" fmla="*/ 1828800 w 13073660"/>
              <a:gd name="connsiteY3" fmla="*/ 6845300 h 13843000"/>
              <a:gd name="connsiteX4" fmla="*/ 0 w 13073660"/>
              <a:gd name="connsiteY4" fmla="*/ 6845300 h 13843000"/>
              <a:gd name="connsiteX5" fmla="*/ 0 w 13073660"/>
              <a:gd name="connsiteY5" fmla="*/ 10477500 h 13843000"/>
              <a:gd name="connsiteX6" fmla="*/ 3365500 w 13073660"/>
              <a:gd name="connsiteY6" fmla="*/ 13843000 h 13843000"/>
              <a:gd name="connsiteX7" fmla="*/ 6438900 w 13073660"/>
              <a:gd name="connsiteY7" fmla="*/ 13843000 h 13843000"/>
              <a:gd name="connsiteX8" fmla="*/ 7975600 w 13073660"/>
              <a:gd name="connsiteY8" fmla="*/ 12306300 h 13843000"/>
              <a:gd name="connsiteX9" fmla="*/ 10858500 w 13073660"/>
              <a:gd name="connsiteY9" fmla="*/ 12306300 h 13843000"/>
              <a:gd name="connsiteX10" fmla="*/ 10858500 w 13073660"/>
              <a:gd name="connsiteY10" fmla="*/ 12433300 h 13843000"/>
              <a:gd name="connsiteX11" fmla="*/ 10896600 w 13073660"/>
              <a:gd name="connsiteY11" fmla="*/ 12293600 h 13843000"/>
              <a:gd name="connsiteX12" fmla="*/ 10947400 w 13073660"/>
              <a:gd name="connsiteY12" fmla="*/ 12052300 h 13843000"/>
              <a:gd name="connsiteX13" fmla="*/ 10998200 w 13073660"/>
              <a:gd name="connsiteY13" fmla="*/ 11976100 h 13843000"/>
              <a:gd name="connsiteX14" fmla="*/ 11023600 w 13073660"/>
              <a:gd name="connsiteY14" fmla="*/ 11925300 h 13843000"/>
              <a:gd name="connsiteX15" fmla="*/ 11087100 w 13073660"/>
              <a:gd name="connsiteY15" fmla="*/ 11861800 h 13843000"/>
              <a:gd name="connsiteX16" fmla="*/ 11112500 w 13073660"/>
              <a:gd name="connsiteY16" fmla="*/ 11823700 h 13843000"/>
              <a:gd name="connsiteX17" fmla="*/ 11239500 w 13073660"/>
              <a:gd name="connsiteY17" fmla="*/ 11684000 h 13843000"/>
              <a:gd name="connsiteX18" fmla="*/ 11290300 w 13073660"/>
              <a:gd name="connsiteY18" fmla="*/ 11658600 h 13843000"/>
              <a:gd name="connsiteX19" fmla="*/ 11391900 w 13073660"/>
              <a:gd name="connsiteY19" fmla="*/ 11633200 h 13843000"/>
              <a:gd name="connsiteX20" fmla="*/ 11506200 w 13073660"/>
              <a:gd name="connsiteY20" fmla="*/ 11620500 h 13843000"/>
              <a:gd name="connsiteX21" fmla="*/ 11671300 w 13073660"/>
              <a:gd name="connsiteY21" fmla="*/ 11569700 h 13843000"/>
              <a:gd name="connsiteX22" fmla="*/ 11836400 w 13073660"/>
              <a:gd name="connsiteY22" fmla="*/ 11531600 h 13843000"/>
              <a:gd name="connsiteX23" fmla="*/ 11912600 w 13073660"/>
              <a:gd name="connsiteY23" fmla="*/ 11493500 h 13843000"/>
              <a:gd name="connsiteX24" fmla="*/ 12014200 w 13073660"/>
              <a:gd name="connsiteY24" fmla="*/ 11290300 h 13843000"/>
              <a:gd name="connsiteX25" fmla="*/ 12026900 w 13073660"/>
              <a:gd name="connsiteY25" fmla="*/ 11150600 h 13843000"/>
              <a:gd name="connsiteX26" fmla="*/ 11963400 w 13073660"/>
              <a:gd name="connsiteY26" fmla="*/ 10210800 h 13843000"/>
              <a:gd name="connsiteX27" fmla="*/ 11976100 w 13073660"/>
              <a:gd name="connsiteY27" fmla="*/ 10033000 h 13843000"/>
              <a:gd name="connsiteX28" fmla="*/ 12014200 w 13073660"/>
              <a:gd name="connsiteY28" fmla="*/ 9994900 h 13843000"/>
              <a:gd name="connsiteX29" fmla="*/ 12039600 w 13073660"/>
              <a:gd name="connsiteY29" fmla="*/ 9956800 h 13843000"/>
              <a:gd name="connsiteX30" fmla="*/ 12166600 w 13073660"/>
              <a:gd name="connsiteY30" fmla="*/ 9918700 h 13843000"/>
              <a:gd name="connsiteX31" fmla="*/ 12319000 w 13073660"/>
              <a:gd name="connsiteY31" fmla="*/ 9994900 h 13843000"/>
              <a:gd name="connsiteX32" fmla="*/ 12395200 w 13073660"/>
              <a:gd name="connsiteY32" fmla="*/ 10020300 h 13843000"/>
              <a:gd name="connsiteX33" fmla="*/ 12573000 w 13073660"/>
              <a:gd name="connsiteY33" fmla="*/ 10071100 h 13843000"/>
              <a:gd name="connsiteX34" fmla="*/ 12725400 w 13073660"/>
              <a:gd name="connsiteY34" fmla="*/ 9982200 h 13843000"/>
              <a:gd name="connsiteX35" fmla="*/ 12738100 w 13073660"/>
              <a:gd name="connsiteY35" fmla="*/ 9626600 h 13843000"/>
              <a:gd name="connsiteX36" fmla="*/ 12814300 w 13073660"/>
              <a:gd name="connsiteY36" fmla="*/ 9398000 h 13843000"/>
              <a:gd name="connsiteX37" fmla="*/ 12941300 w 13073660"/>
              <a:gd name="connsiteY37" fmla="*/ 8915400 h 13843000"/>
              <a:gd name="connsiteX38" fmla="*/ 13004800 w 13073660"/>
              <a:gd name="connsiteY38" fmla="*/ 8572500 h 13843000"/>
              <a:gd name="connsiteX39" fmla="*/ 13017500 w 13073660"/>
              <a:gd name="connsiteY39" fmla="*/ 8521700 h 13843000"/>
              <a:gd name="connsiteX40" fmla="*/ 13055600 w 13073660"/>
              <a:gd name="connsiteY40" fmla="*/ 8509000 h 13843000"/>
              <a:gd name="connsiteX41" fmla="*/ 13055600 w 13073660"/>
              <a:gd name="connsiteY41" fmla="*/ 8331200 h 13843000"/>
              <a:gd name="connsiteX42" fmla="*/ 13030200 w 13073660"/>
              <a:gd name="connsiteY42" fmla="*/ 8267700 h 13843000"/>
              <a:gd name="connsiteX43" fmla="*/ 12954000 w 13073660"/>
              <a:gd name="connsiteY43" fmla="*/ 8191500 h 13843000"/>
              <a:gd name="connsiteX44" fmla="*/ 12915900 w 13073660"/>
              <a:gd name="connsiteY44" fmla="*/ 8153400 h 13843000"/>
              <a:gd name="connsiteX45" fmla="*/ 12839700 w 13073660"/>
              <a:gd name="connsiteY45" fmla="*/ 8064500 h 13843000"/>
              <a:gd name="connsiteX46" fmla="*/ 12801600 w 13073660"/>
              <a:gd name="connsiteY46" fmla="*/ 8001000 h 13843000"/>
              <a:gd name="connsiteX47" fmla="*/ 12750800 w 13073660"/>
              <a:gd name="connsiteY47" fmla="*/ 7988300 h 13843000"/>
              <a:gd name="connsiteX48" fmla="*/ 12674600 w 13073660"/>
              <a:gd name="connsiteY48" fmla="*/ 7975600 h 13843000"/>
              <a:gd name="connsiteX49" fmla="*/ 12636500 w 13073660"/>
              <a:gd name="connsiteY49" fmla="*/ 7962900 h 13843000"/>
              <a:gd name="connsiteX50" fmla="*/ 12280900 w 13073660"/>
              <a:gd name="connsiteY50" fmla="*/ 7962900 h 13843000"/>
              <a:gd name="connsiteX51" fmla="*/ 8356600 w 13073660"/>
              <a:gd name="connsiteY51" fmla="*/ 0 h 13843000"/>
              <a:gd name="connsiteX52" fmla="*/ 4356100 w 13073660"/>
              <a:gd name="connsiteY52" fmla="*/ 2108200 h 13843000"/>
              <a:gd name="connsiteX0" fmla="*/ 4356100 w 13073660"/>
              <a:gd name="connsiteY0" fmla="*/ 2070100 h 13804900"/>
              <a:gd name="connsiteX1" fmla="*/ 3276600 w 13073660"/>
              <a:gd name="connsiteY1" fmla="*/ 3050540 h 13804900"/>
              <a:gd name="connsiteX2" fmla="*/ 3261360 w 13073660"/>
              <a:gd name="connsiteY2" fmla="*/ 5504180 h 13804900"/>
              <a:gd name="connsiteX3" fmla="*/ 1828800 w 13073660"/>
              <a:gd name="connsiteY3" fmla="*/ 6807200 h 13804900"/>
              <a:gd name="connsiteX4" fmla="*/ 0 w 13073660"/>
              <a:gd name="connsiteY4" fmla="*/ 6807200 h 13804900"/>
              <a:gd name="connsiteX5" fmla="*/ 0 w 13073660"/>
              <a:gd name="connsiteY5" fmla="*/ 10439400 h 13804900"/>
              <a:gd name="connsiteX6" fmla="*/ 3365500 w 13073660"/>
              <a:gd name="connsiteY6" fmla="*/ 13804900 h 13804900"/>
              <a:gd name="connsiteX7" fmla="*/ 6438900 w 13073660"/>
              <a:gd name="connsiteY7" fmla="*/ 13804900 h 13804900"/>
              <a:gd name="connsiteX8" fmla="*/ 7975600 w 13073660"/>
              <a:gd name="connsiteY8" fmla="*/ 12268200 h 13804900"/>
              <a:gd name="connsiteX9" fmla="*/ 10858500 w 13073660"/>
              <a:gd name="connsiteY9" fmla="*/ 12268200 h 13804900"/>
              <a:gd name="connsiteX10" fmla="*/ 10858500 w 13073660"/>
              <a:gd name="connsiteY10" fmla="*/ 12395200 h 13804900"/>
              <a:gd name="connsiteX11" fmla="*/ 10896600 w 13073660"/>
              <a:gd name="connsiteY11" fmla="*/ 12255500 h 13804900"/>
              <a:gd name="connsiteX12" fmla="*/ 10947400 w 13073660"/>
              <a:gd name="connsiteY12" fmla="*/ 12014200 h 13804900"/>
              <a:gd name="connsiteX13" fmla="*/ 10998200 w 13073660"/>
              <a:gd name="connsiteY13" fmla="*/ 11938000 h 13804900"/>
              <a:gd name="connsiteX14" fmla="*/ 11023600 w 13073660"/>
              <a:gd name="connsiteY14" fmla="*/ 11887200 h 13804900"/>
              <a:gd name="connsiteX15" fmla="*/ 11087100 w 13073660"/>
              <a:gd name="connsiteY15" fmla="*/ 11823700 h 13804900"/>
              <a:gd name="connsiteX16" fmla="*/ 11112500 w 13073660"/>
              <a:gd name="connsiteY16" fmla="*/ 11785600 h 13804900"/>
              <a:gd name="connsiteX17" fmla="*/ 11239500 w 13073660"/>
              <a:gd name="connsiteY17" fmla="*/ 11645900 h 13804900"/>
              <a:gd name="connsiteX18" fmla="*/ 11290300 w 13073660"/>
              <a:gd name="connsiteY18" fmla="*/ 11620500 h 13804900"/>
              <a:gd name="connsiteX19" fmla="*/ 11391900 w 13073660"/>
              <a:gd name="connsiteY19" fmla="*/ 11595100 h 13804900"/>
              <a:gd name="connsiteX20" fmla="*/ 11506200 w 13073660"/>
              <a:gd name="connsiteY20" fmla="*/ 11582400 h 13804900"/>
              <a:gd name="connsiteX21" fmla="*/ 11671300 w 13073660"/>
              <a:gd name="connsiteY21" fmla="*/ 11531600 h 13804900"/>
              <a:gd name="connsiteX22" fmla="*/ 11836400 w 13073660"/>
              <a:gd name="connsiteY22" fmla="*/ 11493500 h 13804900"/>
              <a:gd name="connsiteX23" fmla="*/ 11912600 w 13073660"/>
              <a:gd name="connsiteY23" fmla="*/ 11455400 h 13804900"/>
              <a:gd name="connsiteX24" fmla="*/ 12014200 w 13073660"/>
              <a:gd name="connsiteY24" fmla="*/ 11252200 h 13804900"/>
              <a:gd name="connsiteX25" fmla="*/ 12026900 w 13073660"/>
              <a:gd name="connsiteY25" fmla="*/ 11112500 h 13804900"/>
              <a:gd name="connsiteX26" fmla="*/ 11963400 w 13073660"/>
              <a:gd name="connsiteY26" fmla="*/ 10172700 h 13804900"/>
              <a:gd name="connsiteX27" fmla="*/ 11976100 w 13073660"/>
              <a:gd name="connsiteY27" fmla="*/ 9994900 h 13804900"/>
              <a:gd name="connsiteX28" fmla="*/ 12014200 w 13073660"/>
              <a:gd name="connsiteY28" fmla="*/ 9956800 h 13804900"/>
              <a:gd name="connsiteX29" fmla="*/ 12039600 w 13073660"/>
              <a:gd name="connsiteY29" fmla="*/ 9918700 h 13804900"/>
              <a:gd name="connsiteX30" fmla="*/ 12166600 w 13073660"/>
              <a:gd name="connsiteY30" fmla="*/ 9880600 h 13804900"/>
              <a:gd name="connsiteX31" fmla="*/ 12319000 w 13073660"/>
              <a:gd name="connsiteY31" fmla="*/ 9956800 h 13804900"/>
              <a:gd name="connsiteX32" fmla="*/ 12395200 w 13073660"/>
              <a:gd name="connsiteY32" fmla="*/ 9982200 h 13804900"/>
              <a:gd name="connsiteX33" fmla="*/ 12573000 w 13073660"/>
              <a:gd name="connsiteY33" fmla="*/ 10033000 h 13804900"/>
              <a:gd name="connsiteX34" fmla="*/ 12725400 w 13073660"/>
              <a:gd name="connsiteY34" fmla="*/ 9944100 h 13804900"/>
              <a:gd name="connsiteX35" fmla="*/ 12738100 w 13073660"/>
              <a:gd name="connsiteY35" fmla="*/ 9588500 h 13804900"/>
              <a:gd name="connsiteX36" fmla="*/ 12814300 w 13073660"/>
              <a:gd name="connsiteY36" fmla="*/ 9359900 h 13804900"/>
              <a:gd name="connsiteX37" fmla="*/ 12941300 w 13073660"/>
              <a:gd name="connsiteY37" fmla="*/ 8877300 h 13804900"/>
              <a:gd name="connsiteX38" fmla="*/ 13004800 w 13073660"/>
              <a:gd name="connsiteY38" fmla="*/ 8534400 h 13804900"/>
              <a:gd name="connsiteX39" fmla="*/ 13017500 w 13073660"/>
              <a:gd name="connsiteY39" fmla="*/ 8483600 h 13804900"/>
              <a:gd name="connsiteX40" fmla="*/ 13055600 w 13073660"/>
              <a:gd name="connsiteY40" fmla="*/ 8470900 h 13804900"/>
              <a:gd name="connsiteX41" fmla="*/ 13055600 w 13073660"/>
              <a:gd name="connsiteY41" fmla="*/ 8293100 h 13804900"/>
              <a:gd name="connsiteX42" fmla="*/ 13030200 w 13073660"/>
              <a:gd name="connsiteY42" fmla="*/ 8229600 h 13804900"/>
              <a:gd name="connsiteX43" fmla="*/ 12954000 w 13073660"/>
              <a:gd name="connsiteY43" fmla="*/ 8153400 h 13804900"/>
              <a:gd name="connsiteX44" fmla="*/ 12915900 w 13073660"/>
              <a:gd name="connsiteY44" fmla="*/ 8115300 h 13804900"/>
              <a:gd name="connsiteX45" fmla="*/ 12839700 w 13073660"/>
              <a:gd name="connsiteY45" fmla="*/ 8026400 h 13804900"/>
              <a:gd name="connsiteX46" fmla="*/ 12801600 w 13073660"/>
              <a:gd name="connsiteY46" fmla="*/ 7962900 h 13804900"/>
              <a:gd name="connsiteX47" fmla="*/ 12750800 w 13073660"/>
              <a:gd name="connsiteY47" fmla="*/ 7950200 h 13804900"/>
              <a:gd name="connsiteX48" fmla="*/ 12674600 w 13073660"/>
              <a:gd name="connsiteY48" fmla="*/ 7937500 h 13804900"/>
              <a:gd name="connsiteX49" fmla="*/ 12636500 w 13073660"/>
              <a:gd name="connsiteY49" fmla="*/ 7924800 h 13804900"/>
              <a:gd name="connsiteX50" fmla="*/ 12280900 w 13073660"/>
              <a:gd name="connsiteY50" fmla="*/ 7924800 h 13804900"/>
              <a:gd name="connsiteX51" fmla="*/ 8371840 w 13073660"/>
              <a:gd name="connsiteY51" fmla="*/ 0 h 13804900"/>
              <a:gd name="connsiteX52" fmla="*/ 4356100 w 13073660"/>
              <a:gd name="connsiteY52" fmla="*/ 2070100 h 13804900"/>
              <a:gd name="connsiteX0" fmla="*/ 4287520 w 13073660"/>
              <a:gd name="connsiteY0" fmla="*/ 2131060 h 13804900"/>
              <a:gd name="connsiteX1" fmla="*/ 3276600 w 13073660"/>
              <a:gd name="connsiteY1" fmla="*/ 3050540 h 13804900"/>
              <a:gd name="connsiteX2" fmla="*/ 3261360 w 13073660"/>
              <a:gd name="connsiteY2" fmla="*/ 5504180 h 13804900"/>
              <a:gd name="connsiteX3" fmla="*/ 1828800 w 13073660"/>
              <a:gd name="connsiteY3" fmla="*/ 6807200 h 13804900"/>
              <a:gd name="connsiteX4" fmla="*/ 0 w 13073660"/>
              <a:gd name="connsiteY4" fmla="*/ 6807200 h 13804900"/>
              <a:gd name="connsiteX5" fmla="*/ 0 w 13073660"/>
              <a:gd name="connsiteY5" fmla="*/ 10439400 h 13804900"/>
              <a:gd name="connsiteX6" fmla="*/ 3365500 w 13073660"/>
              <a:gd name="connsiteY6" fmla="*/ 13804900 h 13804900"/>
              <a:gd name="connsiteX7" fmla="*/ 6438900 w 13073660"/>
              <a:gd name="connsiteY7" fmla="*/ 13804900 h 13804900"/>
              <a:gd name="connsiteX8" fmla="*/ 7975600 w 13073660"/>
              <a:gd name="connsiteY8" fmla="*/ 12268200 h 13804900"/>
              <a:gd name="connsiteX9" fmla="*/ 10858500 w 13073660"/>
              <a:gd name="connsiteY9" fmla="*/ 12268200 h 13804900"/>
              <a:gd name="connsiteX10" fmla="*/ 10858500 w 13073660"/>
              <a:gd name="connsiteY10" fmla="*/ 12395200 h 13804900"/>
              <a:gd name="connsiteX11" fmla="*/ 10896600 w 13073660"/>
              <a:gd name="connsiteY11" fmla="*/ 12255500 h 13804900"/>
              <a:gd name="connsiteX12" fmla="*/ 10947400 w 13073660"/>
              <a:gd name="connsiteY12" fmla="*/ 12014200 h 13804900"/>
              <a:gd name="connsiteX13" fmla="*/ 10998200 w 13073660"/>
              <a:gd name="connsiteY13" fmla="*/ 11938000 h 13804900"/>
              <a:gd name="connsiteX14" fmla="*/ 11023600 w 13073660"/>
              <a:gd name="connsiteY14" fmla="*/ 11887200 h 13804900"/>
              <a:gd name="connsiteX15" fmla="*/ 11087100 w 13073660"/>
              <a:gd name="connsiteY15" fmla="*/ 11823700 h 13804900"/>
              <a:gd name="connsiteX16" fmla="*/ 11112500 w 13073660"/>
              <a:gd name="connsiteY16" fmla="*/ 11785600 h 13804900"/>
              <a:gd name="connsiteX17" fmla="*/ 11239500 w 13073660"/>
              <a:gd name="connsiteY17" fmla="*/ 11645900 h 13804900"/>
              <a:gd name="connsiteX18" fmla="*/ 11290300 w 13073660"/>
              <a:gd name="connsiteY18" fmla="*/ 11620500 h 13804900"/>
              <a:gd name="connsiteX19" fmla="*/ 11391900 w 13073660"/>
              <a:gd name="connsiteY19" fmla="*/ 11595100 h 13804900"/>
              <a:gd name="connsiteX20" fmla="*/ 11506200 w 13073660"/>
              <a:gd name="connsiteY20" fmla="*/ 11582400 h 13804900"/>
              <a:gd name="connsiteX21" fmla="*/ 11671300 w 13073660"/>
              <a:gd name="connsiteY21" fmla="*/ 11531600 h 13804900"/>
              <a:gd name="connsiteX22" fmla="*/ 11836400 w 13073660"/>
              <a:gd name="connsiteY22" fmla="*/ 11493500 h 13804900"/>
              <a:gd name="connsiteX23" fmla="*/ 11912600 w 13073660"/>
              <a:gd name="connsiteY23" fmla="*/ 11455400 h 13804900"/>
              <a:gd name="connsiteX24" fmla="*/ 12014200 w 13073660"/>
              <a:gd name="connsiteY24" fmla="*/ 11252200 h 13804900"/>
              <a:gd name="connsiteX25" fmla="*/ 12026900 w 13073660"/>
              <a:gd name="connsiteY25" fmla="*/ 11112500 h 13804900"/>
              <a:gd name="connsiteX26" fmla="*/ 11963400 w 13073660"/>
              <a:gd name="connsiteY26" fmla="*/ 10172700 h 13804900"/>
              <a:gd name="connsiteX27" fmla="*/ 11976100 w 13073660"/>
              <a:gd name="connsiteY27" fmla="*/ 9994900 h 13804900"/>
              <a:gd name="connsiteX28" fmla="*/ 12014200 w 13073660"/>
              <a:gd name="connsiteY28" fmla="*/ 9956800 h 13804900"/>
              <a:gd name="connsiteX29" fmla="*/ 12039600 w 13073660"/>
              <a:gd name="connsiteY29" fmla="*/ 9918700 h 13804900"/>
              <a:gd name="connsiteX30" fmla="*/ 12166600 w 13073660"/>
              <a:gd name="connsiteY30" fmla="*/ 9880600 h 13804900"/>
              <a:gd name="connsiteX31" fmla="*/ 12319000 w 13073660"/>
              <a:gd name="connsiteY31" fmla="*/ 9956800 h 13804900"/>
              <a:gd name="connsiteX32" fmla="*/ 12395200 w 13073660"/>
              <a:gd name="connsiteY32" fmla="*/ 9982200 h 13804900"/>
              <a:gd name="connsiteX33" fmla="*/ 12573000 w 13073660"/>
              <a:gd name="connsiteY33" fmla="*/ 10033000 h 13804900"/>
              <a:gd name="connsiteX34" fmla="*/ 12725400 w 13073660"/>
              <a:gd name="connsiteY34" fmla="*/ 9944100 h 13804900"/>
              <a:gd name="connsiteX35" fmla="*/ 12738100 w 13073660"/>
              <a:gd name="connsiteY35" fmla="*/ 9588500 h 13804900"/>
              <a:gd name="connsiteX36" fmla="*/ 12814300 w 13073660"/>
              <a:gd name="connsiteY36" fmla="*/ 9359900 h 13804900"/>
              <a:gd name="connsiteX37" fmla="*/ 12941300 w 13073660"/>
              <a:gd name="connsiteY37" fmla="*/ 8877300 h 13804900"/>
              <a:gd name="connsiteX38" fmla="*/ 13004800 w 13073660"/>
              <a:gd name="connsiteY38" fmla="*/ 8534400 h 13804900"/>
              <a:gd name="connsiteX39" fmla="*/ 13017500 w 13073660"/>
              <a:gd name="connsiteY39" fmla="*/ 8483600 h 13804900"/>
              <a:gd name="connsiteX40" fmla="*/ 13055600 w 13073660"/>
              <a:gd name="connsiteY40" fmla="*/ 8470900 h 13804900"/>
              <a:gd name="connsiteX41" fmla="*/ 13055600 w 13073660"/>
              <a:gd name="connsiteY41" fmla="*/ 8293100 h 13804900"/>
              <a:gd name="connsiteX42" fmla="*/ 13030200 w 13073660"/>
              <a:gd name="connsiteY42" fmla="*/ 8229600 h 13804900"/>
              <a:gd name="connsiteX43" fmla="*/ 12954000 w 13073660"/>
              <a:gd name="connsiteY43" fmla="*/ 8153400 h 13804900"/>
              <a:gd name="connsiteX44" fmla="*/ 12915900 w 13073660"/>
              <a:gd name="connsiteY44" fmla="*/ 8115300 h 13804900"/>
              <a:gd name="connsiteX45" fmla="*/ 12839700 w 13073660"/>
              <a:gd name="connsiteY45" fmla="*/ 8026400 h 13804900"/>
              <a:gd name="connsiteX46" fmla="*/ 12801600 w 13073660"/>
              <a:gd name="connsiteY46" fmla="*/ 7962900 h 13804900"/>
              <a:gd name="connsiteX47" fmla="*/ 12750800 w 13073660"/>
              <a:gd name="connsiteY47" fmla="*/ 7950200 h 13804900"/>
              <a:gd name="connsiteX48" fmla="*/ 12674600 w 13073660"/>
              <a:gd name="connsiteY48" fmla="*/ 7937500 h 13804900"/>
              <a:gd name="connsiteX49" fmla="*/ 12636500 w 13073660"/>
              <a:gd name="connsiteY49" fmla="*/ 7924800 h 13804900"/>
              <a:gd name="connsiteX50" fmla="*/ 12280900 w 13073660"/>
              <a:gd name="connsiteY50" fmla="*/ 7924800 h 13804900"/>
              <a:gd name="connsiteX51" fmla="*/ 8371840 w 13073660"/>
              <a:gd name="connsiteY51" fmla="*/ 0 h 13804900"/>
              <a:gd name="connsiteX52" fmla="*/ 4287520 w 13073660"/>
              <a:gd name="connsiteY52" fmla="*/ 2131060 h 13804900"/>
              <a:gd name="connsiteX0" fmla="*/ 4287520 w 13073660"/>
              <a:gd name="connsiteY0" fmla="*/ 2131060 h 13804900"/>
              <a:gd name="connsiteX1" fmla="*/ 3276600 w 13073660"/>
              <a:gd name="connsiteY1" fmla="*/ 3050540 h 13804900"/>
              <a:gd name="connsiteX2" fmla="*/ 3261360 w 13073660"/>
              <a:gd name="connsiteY2" fmla="*/ 5504180 h 13804900"/>
              <a:gd name="connsiteX3" fmla="*/ 1828800 w 13073660"/>
              <a:gd name="connsiteY3" fmla="*/ 6807200 h 13804900"/>
              <a:gd name="connsiteX4" fmla="*/ 0 w 13073660"/>
              <a:gd name="connsiteY4" fmla="*/ 6807200 h 13804900"/>
              <a:gd name="connsiteX5" fmla="*/ 0 w 13073660"/>
              <a:gd name="connsiteY5" fmla="*/ 10439400 h 13804900"/>
              <a:gd name="connsiteX6" fmla="*/ 3365500 w 13073660"/>
              <a:gd name="connsiteY6" fmla="*/ 13804900 h 13804900"/>
              <a:gd name="connsiteX7" fmla="*/ 6438900 w 13073660"/>
              <a:gd name="connsiteY7" fmla="*/ 13804900 h 13804900"/>
              <a:gd name="connsiteX8" fmla="*/ 7975600 w 13073660"/>
              <a:gd name="connsiteY8" fmla="*/ 12268200 h 13804900"/>
              <a:gd name="connsiteX9" fmla="*/ 10858500 w 13073660"/>
              <a:gd name="connsiteY9" fmla="*/ 12268200 h 13804900"/>
              <a:gd name="connsiteX10" fmla="*/ 10858500 w 13073660"/>
              <a:gd name="connsiteY10" fmla="*/ 12395200 h 13804900"/>
              <a:gd name="connsiteX11" fmla="*/ 10896600 w 13073660"/>
              <a:gd name="connsiteY11" fmla="*/ 12255500 h 13804900"/>
              <a:gd name="connsiteX12" fmla="*/ 10947400 w 13073660"/>
              <a:gd name="connsiteY12" fmla="*/ 12014200 h 13804900"/>
              <a:gd name="connsiteX13" fmla="*/ 10998200 w 13073660"/>
              <a:gd name="connsiteY13" fmla="*/ 11938000 h 13804900"/>
              <a:gd name="connsiteX14" fmla="*/ 11023600 w 13073660"/>
              <a:gd name="connsiteY14" fmla="*/ 11887200 h 13804900"/>
              <a:gd name="connsiteX15" fmla="*/ 11087100 w 13073660"/>
              <a:gd name="connsiteY15" fmla="*/ 11823700 h 13804900"/>
              <a:gd name="connsiteX16" fmla="*/ 11112500 w 13073660"/>
              <a:gd name="connsiteY16" fmla="*/ 11785600 h 13804900"/>
              <a:gd name="connsiteX17" fmla="*/ 11239500 w 13073660"/>
              <a:gd name="connsiteY17" fmla="*/ 11645900 h 13804900"/>
              <a:gd name="connsiteX18" fmla="*/ 11290300 w 13073660"/>
              <a:gd name="connsiteY18" fmla="*/ 11620500 h 13804900"/>
              <a:gd name="connsiteX19" fmla="*/ 11391900 w 13073660"/>
              <a:gd name="connsiteY19" fmla="*/ 11595100 h 13804900"/>
              <a:gd name="connsiteX20" fmla="*/ 11506200 w 13073660"/>
              <a:gd name="connsiteY20" fmla="*/ 11582400 h 13804900"/>
              <a:gd name="connsiteX21" fmla="*/ 11671300 w 13073660"/>
              <a:gd name="connsiteY21" fmla="*/ 11531600 h 13804900"/>
              <a:gd name="connsiteX22" fmla="*/ 11836400 w 13073660"/>
              <a:gd name="connsiteY22" fmla="*/ 11493500 h 13804900"/>
              <a:gd name="connsiteX23" fmla="*/ 11912600 w 13073660"/>
              <a:gd name="connsiteY23" fmla="*/ 11455400 h 13804900"/>
              <a:gd name="connsiteX24" fmla="*/ 12014200 w 13073660"/>
              <a:gd name="connsiteY24" fmla="*/ 11252200 h 13804900"/>
              <a:gd name="connsiteX25" fmla="*/ 12026900 w 13073660"/>
              <a:gd name="connsiteY25" fmla="*/ 11112500 h 13804900"/>
              <a:gd name="connsiteX26" fmla="*/ 11963400 w 13073660"/>
              <a:gd name="connsiteY26" fmla="*/ 10172700 h 13804900"/>
              <a:gd name="connsiteX27" fmla="*/ 11976100 w 13073660"/>
              <a:gd name="connsiteY27" fmla="*/ 9994900 h 13804900"/>
              <a:gd name="connsiteX28" fmla="*/ 12014200 w 13073660"/>
              <a:gd name="connsiteY28" fmla="*/ 9956800 h 13804900"/>
              <a:gd name="connsiteX29" fmla="*/ 12039600 w 13073660"/>
              <a:gd name="connsiteY29" fmla="*/ 9918700 h 13804900"/>
              <a:gd name="connsiteX30" fmla="*/ 12166600 w 13073660"/>
              <a:gd name="connsiteY30" fmla="*/ 9880600 h 13804900"/>
              <a:gd name="connsiteX31" fmla="*/ 12319000 w 13073660"/>
              <a:gd name="connsiteY31" fmla="*/ 9956800 h 13804900"/>
              <a:gd name="connsiteX32" fmla="*/ 12395200 w 13073660"/>
              <a:gd name="connsiteY32" fmla="*/ 9982200 h 13804900"/>
              <a:gd name="connsiteX33" fmla="*/ 12573000 w 13073660"/>
              <a:gd name="connsiteY33" fmla="*/ 10033000 h 13804900"/>
              <a:gd name="connsiteX34" fmla="*/ 12725400 w 13073660"/>
              <a:gd name="connsiteY34" fmla="*/ 9944100 h 13804900"/>
              <a:gd name="connsiteX35" fmla="*/ 12738100 w 13073660"/>
              <a:gd name="connsiteY35" fmla="*/ 9588500 h 13804900"/>
              <a:gd name="connsiteX36" fmla="*/ 12814300 w 13073660"/>
              <a:gd name="connsiteY36" fmla="*/ 9359900 h 13804900"/>
              <a:gd name="connsiteX37" fmla="*/ 12933680 w 13073660"/>
              <a:gd name="connsiteY37" fmla="*/ 8877300 h 13804900"/>
              <a:gd name="connsiteX38" fmla="*/ 13004800 w 13073660"/>
              <a:gd name="connsiteY38" fmla="*/ 8534400 h 13804900"/>
              <a:gd name="connsiteX39" fmla="*/ 13017500 w 13073660"/>
              <a:gd name="connsiteY39" fmla="*/ 8483600 h 13804900"/>
              <a:gd name="connsiteX40" fmla="*/ 13055600 w 13073660"/>
              <a:gd name="connsiteY40" fmla="*/ 8470900 h 13804900"/>
              <a:gd name="connsiteX41" fmla="*/ 13055600 w 13073660"/>
              <a:gd name="connsiteY41" fmla="*/ 8293100 h 13804900"/>
              <a:gd name="connsiteX42" fmla="*/ 13030200 w 13073660"/>
              <a:gd name="connsiteY42" fmla="*/ 8229600 h 13804900"/>
              <a:gd name="connsiteX43" fmla="*/ 12954000 w 13073660"/>
              <a:gd name="connsiteY43" fmla="*/ 8153400 h 13804900"/>
              <a:gd name="connsiteX44" fmla="*/ 12915900 w 13073660"/>
              <a:gd name="connsiteY44" fmla="*/ 8115300 h 13804900"/>
              <a:gd name="connsiteX45" fmla="*/ 12839700 w 13073660"/>
              <a:gd name="connsiteY45" fmla="*/ 8026400 h 13804900"/>
              <a:gd name="connsiteX46" fmla="*/ 12801600 w 13073660"/>
              <a:gd name="connsiteY46" fmla="*/ 7962900 h 13804900"/>
              <a:gd name="connsiteX47" fmla="*/ 12750800 w 13073660"/>
              <a:gd name="connsiteY47" fmla="*/ 7950200 h 13804900"/>
              <a:gd name="connsiteX48" fmla="*/ 12674600 w 13073660"/>
              <a:gd name="connsiteY48" fmla="*/ 7937500 h 13804900"/>
              <a:gd name="connsiteX49" fmla="*/ 12636500 w 13073660"/>
              <a:gd name="connsiteY49" fmla="*/ 7924800 h 13804900"/>
              <a:gd name="connsiteX50" fmla="*/ 12280900 w 13073660"/>
              <a:gd name="connsiteY50" fmla="*/ 7924800 h 13804900"/>
              <a:gd name="connsiteX51" fmla="*/ 8371840 w 13073660"/>
              <a:gd name="connsiteY51" fmla="*/ 0 h 13804900"/>
              <a:gd name="connsiteX52" fmla="*/ 4287520 w 13073660"/>
              <a:gd name="connsiteY52" fmla="*/ 2131060 h 13804900"/>
              <a:gd name="connsiteX0" fmla="*/ 4287520 w 13073660"/>
              <a:gd name="connsiteY0" fmla="*/ 2131060 h 13804900"/>
              <a:gd name="connsiteX1" fmla="*/ 3276600 w 13073660"/>
              <a:gd name="connsiteY1" fmla="*/ 3050540 h 13804900"/>
              <a:gd name="connsiteX2" fmla="*/ 3261360 w 13073660"/>
              <a:gd name="connsiteY2" fmla="*/ 5504180 h 13804900"/>
              <a:gd name="connsiteX3" fmla="*/ 1828800 w 13073660"/>
              <a:gd name="connsiteY3" fmla="*/ 6807200 h 13804900"/>
              <a:gd name="connsiteX4" fmla="*/ 0 w 13073660"/>
              <a:gd name="connsiteY4" fmla="*/ 6807200 h 13804900"/>
              <a:gd name="connsiteX5" fmla="*/ 0 w 13073660"/>
              <a:gd name="connsiteY5" fmla="*/ 10439400 h 13804900"/>
              <a:gd name="connsiteX6" fmla="*/ 3365500 w 13073660"/>
              <a:gd name="connsiteY6" fmla="*/ 13804900 h 13804900"/>
              <a:gd name="connsiteX7" fmla="*/ 6438900 w 13073660"/>
              <a:gd name="connsiteY7" fmla="*/ 13804900 h 13804900"/>
              <a:gd name="connsiteX8" fmla="*/ 7975600 w 13073660"/>
              <a:gd name="connsiteY8" fmla="*/ 12268200 h 13804900"/>
              <a:gd name="connsiteX9" fmla="*/ 10858500 w 13073660"/>
              <a:gd name="connsiteY9" fmla="*/ 12268200 h 13804900"/>
              <a:gd name="connsiteX10" fmla="*/ 10858500 w 13073660"/>
              <a:gd name="connsiteY10" fmla="*/ 12395200 h 13804900"/>
              <a:gd name="connsiteX11" fmla="*/ 10896600 w 13073660"/>
              <a:gd name="connsiteY11" fmla="*/ 12255500 h 13804900"/>
              <a:gd name="connsiteX12" fmla="*/ 10947400 w 13073660"/>
              <a:gd name="connsiteY12" fmla="*/ 12014200 h 13804900"/>
              <a:gd name="connsiteX13" fmla="*/ 10998200 w 13073660"/>
              <a:gd name="connsiteY13" fmla="*/ 11938000 h 13804900"/>
              <a:gd name="connsiteX14" fmla="*/ 11023600 w 13073660"/>
              <a:gd name="connsiteY14" fmla="*/ 11887200 h 13804900"/>
              <a:gd name="connsiteX15" fmla="*/ 11087100 w 13073660"/>
              <a:gd name="connsiteY15" fmla="*/ 11823700 h 13804900"/>
              <a:gd name="connsiteX16" fmla="*/ 11112500 w 13073660"/>
              <a:gd name="connsiteY16" fmla="*/ 11785600 h 13804900"/>
              <a:gd name="connsiteX17" fmla="*/ 11239500 w 13073660"/>
              <a:gd name="connsiteY17" fmla="*/ 11645900 h 13804900"/>
              <a:gd name="connsiteX18" fmla="*/ 11290300 w 13073660"/>
              <a:gd name="connsiteY18" fmla="*/ 11620500 h 13804900"/>
              <a:gd name="connsiteX19" fmla="*/ 11391900 w 13073660"/>
              <a:gd name="connsiteY19" fmla="*/ 11595100 h 13804900"/>
              <a:gd name="connsiteX20" fmla="*/ 11506200 w 13073660"/>
              <a:gd name="connsiteY20" fmla="*/ 11582400 h 13804900"/>
              <a:gd name="connsiteX21" fmla="*/ 11671300 w 13073660"/>
              <a:gd name="connsiteY21" fmla="*/ 11531600 h 13804900"/>
              <a:gd name="connsiteX22" fmla="*/ 11836400 w 13073660"/>
              <a:gd name="connsiteY22" fmla="*/ 11493500 h 13804900"/>
              <a:gd name="connsiteX23" fmla="*/ 11912600 w 13073660"/>
              <a:gd name="connsiteY23" fmla="*/ 11455400 h 13804900"/>
              <a:gd name="connsiteX24" fmla="*/ 12014200 w 13073660"/>
              <a:gd name="connsiteY24" fmla="*/ 11252200 h 13804900"/>
              <a:gd name="connsiteX25" fmla="*/ 12026900 w 13073660"/>
              <a:gd name="connsiteY25" fmla="*/ 11112500 h 13804900"/>
              <a:gd name="connsiteX26" fmla="*/ 11963400 w 13073660"/>
              <a:gd name="connsiteY26" fmla="*/ 10172700 h 13804900"/>
              <a:gd name="connsiteX27" fmla="*/ 11976100 w 13073660"/>
              <a:gd name="connsiteY27" fmla="*/ 9994900 h 13804900"/>
              <a:gd name="connsiteX28" fmla="*/ 12014200 w 13073660"/>
              <a:gd name="connsiteY28" fmla="*/ 9956800 h 13804900"/>
              <a:gd name="connsiteX29" fmla="*/ 12039600 w 13073660"/>
              <a:gd name="connsiteY29" fmla="*/ 9918700 h 13804900"/>
              <a:gd name="connsiteX30" fmla="*/ 12166600 w 13073660"/>
              <a:gd name="connsiteY30" fmla="*/ 9880600 h 13804900"/>
              <a:gd name="connsiteX31" fmla="*/ 12319000 w 13073660"/>
              <a:gd name="connsiteY31" fmla="*/ 9956800 h 13804900"/>
              <a:gd name="connsiteX32" fmla="*/ 12395200 w 13073660"/>
              <a:gd name="connsiteY32" fmla="*/ 9982200 h 13804900"/>
              <a:gd name="connsiteX33" fmla="*/ 12573000 w 13073660"/>
              <a:gd name="connsiteY33" fmla="*/ 10033000 h 13804900"/>
              <a:gd name="connsiteX34" fmla="*/ 12725400 w 13073660"/>
              <a:gd name="connsiteY34" fmla="*/ 9944100 h 13804900"/>
              <a:gd name="connsiteX35" fmla="*/ 12738100 w 13073660"/>
              <a:gd name="connsiteY35" fmla="*/ 9588500 h 13804900"/>
              <a:gd name="connsiteX36" fmla="*/ 12814300 w 13073660"/>
              <a:gd name="connsiteY36" fmla="*/ 9359900 h 13804900"/>
              <a:gd name="connsiteX37" fmla="*/ 12933680 w 13073660"/>
              <a:gd name="connsiteY37" fmla="*/ 8877300 h 13804900"/>
              <a:gd name="connsiteX38" fmla="*/ 13004800 w 13073660"/>
              <a:gd name="connsiteY38" fmla="*/ 8534400 h 13804900"/>
              <a:gd name="connsiteX39" fmla="*/ 13017500 w 13073660"/>
              <a:gd name="connsiteY39" fmla="*/ 8483600 h 13804900"/>
              <a:gd name="connsiteX40" fmla="*/ 13055600 w 13073660"/>
              <a:gd name="connsiteY40" fmla="*/ 8470900 h 13804900"/>
              <a:gd name="connsiteX41" fmla="*/ 13055600 w 13073660"/>
              <a:gd name="connsiteY41" fmla="*/ 8293100 h 13804900"/>
              <a:gd name="connsiteX42" fmla="*/ 13030200 w 13073660"/>
              <a:gd name="connsiteY42" fmla="*/ 8229600 h 13804900"/>
              <a:gd name="connsiteX43" fmla="*/ 12954000 w 13073660"/>
              <a:gd name="connsiteY43" fmla="*/ 8153400 h 13804900"/>
              <a:gd name="connsiteX44" fmla="*/ 12915900 w 13073660"/>
              <a:gd name="connsiteY44" fmla="*/ 8115300 h 13804900"/>
              <a:gd name="connsiteX45" fmla="*/ 12839700 w 13073660"/>
              <a:gd name="connsiteY45" fmla="*/ 8026400 h 13804900"/>
              <a:gd name="connsiteX46" fmla="*/ 12801600 w 13073660"/>
              <a:gd name="connsiteY46" fmla="*/ 7962900 h 13804900"/>
              <a:gd name="connsiteX47" fmla="*/ 12750800 w 13073660"/>
              <a:gd name="connsiteY47" fmla="*/ 7950200 h 13804900"/>
              <a:gd name="connsiteX48" fmla="*/ 12674600 w 13073660"/>
              <a:gd name="connsiteY48" fmla="*/ 7937500 h 13804900"/>
              <a:gd name="connsiteX49" fmla="*/ 12636500 w 13073660"/>
              <a:gd name="connsiteY49" fmla="*/ 7924800 h 13804900"/>
              <a:gd name="connsiteX50" fmla="*/ 12357100 w 13073660"/>
              <a:gd name="connsiteY50" fmla="*/ 8039100 h 13804900"/>
              <a:gd name="connsiteX51" fmla="*/ 8371840 w 13073660"/>
              <a:gd name="connsiteY51" fmla="*/ 0 h 13804900"/>
              <a:gd name="connsiteX52" fmla="*/ 4287520 w 13073660"/>
              <a:gd name="connsiteY52" fmla="*/ 2131060 h 138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073660" h="13804900">
                <a:moveTo>
                  <a:pt x="4287520" y="2131060"/>
                </a:moveTo>
                <a:lnTo>
                  <a:pt x="3276600" y="3050540"/>
                </a:lnTo>
                <a:lnTo>
                  <a:pt x="3261360" y="5504180"/>
                </a:lnTo>
                <a:lnTo>
                  <a:pt x="1828800" y="6807200"/>
                </a:lnTo>
                <a:lnTo>
                  <a:pt x="0" y="6807200"/>
                </a:lnTo>
                <a:lnTo>
                  <a:pt x="0" y="10439400"/>
                </a:lnTo>
                <a:lnTo>
                  <a:pt x="3365500" y="13804900"/>
                </a:lnTo>
                <a:lnTo>
                  <a:pt x="6438900" y="13804900"/>
                </a:lnTo>
                <a:lnTo>
                  <a:pt x="7975600" y="12268200"/>
                </a:lnTo>
                <a:lnTo>
                  <a:pt x="10858500" y="12268200"/>
                </a:lnTo>
                <a:lnTo>
                  <a:pt x="10858500" y="12395200"/>
                </a:lnTo>
                <a:cubicBezTo>
                  <a:pt x="10871200" y="12348633"/>
                  <a:pt x="10885903" y="12302567"/>
                  <a:pt x="10896600" y="12255500"/>
                </a:cubicBezTo>
                <a:cubicBezTo>
                  <a:pt x="10904764" y="12219578"/>
                  <a:pt x="10927839" y="12059842"/>
                  <a:pt x="10947400" y="12014200"/>
                </a:cubicBezTo>
                <a:cubicBezTo>
                  <a:pt x="10959425" y="11986141"/>
                  <a:pt x="10984548" y="11965304"/>
                  <a:pt x="10998200" y="11938000"/>
                </a:cubicBezTo>
                <a:cubicBezTo>
                  <a:pt x="11006667" y="11921067"/>
                  <a:pt x="11011977" y="11902144"/>
                  <a:pt x="11023600" y="11887200"/>
                </a:cubicBezTo>
                <a:cubicBezTo>
                  <a:pt x="11041978" y="11863571"/>
                  <a:pt x="11067388" y="11846228"/>
                  <a:pt x="11087100" y="11823700"/>
                </a:cubicBezTo>
                <a:cubicBezTo>
                  <a:pt x="11097151" y="11812213"/>
                  <a:pt x="11103342" y="11797811"/>
                  <a:pt x="11112500" y="11785600"/>
                </a:cubicBezTo>
                <a:cubicBezTo>
                  <a:pt x="11173694" y="11704009"/>
                  <a:pt x="11172964" y="11683921"/>
                  <a:pt x="11239500" y="11645900"/>
                </a:cubicBezTo>
                <a:cubicBezTo>
                  <a:pt x="11255938" y="11636507"/>
                  <a:pt x="11272339" y="11626487"/>
                  <a:pt x="11290300" y="11620500"/>
                </a:cubicBezTo>
                <a:cubicBezTo>
                  <a:pt x="11323418" y="11609461"/>
                  <a:pt x="11357522" y="11601167"/>
                  <a:pt x="11391900" y="11595100"/>
                </a:cubicBezTo>
                <a:cubicBezTo>
                  <a:pt x="11429651" y="11588438"/>
                  <a:pt x="11468100" y="11586633"/>
                  <a:pt x="11506200" y="11582400"/>
                </a:cubicBezTo>
                <a:cubicBezTo>
                  <a:pt x="11561233" y="11565467"/>
                  <a:pt x="11615616" y="11546254"/>
                  <a:pt x="11671300" y="11531600"/>
                </a:cubicBezTo>
                <a:cubicBezTo>
                  <a:pt x="11785258" y="11501611"/>
                  <a:pt x="11713934" y="11540602"/>
                  <a:pt x="11836400" y="11493500"/>
                </a:cubicBezTo>
                <a:cubicBezTo>
                  <a:pt x="11862905" y="11483306"/>
                  <a:pt x="11887200" y="11468100"/>
                  <a:pt x="11912600" y="11455400"/>
                </a:cubicBezTo>
                <a:cubicBezTo>
                  <a:pt x="11942917" y="11402346"/>
                  <a:pt x="11999831" y="11309677"/>
                  <a:pt x="12014200" y="11252200"/>
                </a:cubicBezTo>
                <a:cubicBezTo>
                  <a:pt x="12025541" y="11206837"/>
                  <a:pt x="12022667" y="11159067"/>
                  <a:pt x="12026900" y="11112500"/>
                </a:cubicBezTo>
                <a:cubicBezTo>
                  <a:pt x="11955208" y="10521043"/>
                  <a:pt x="11979531" y="10834081"/>
                  <a:pt x="11963400" y="10172700"/>
                </a:cubicBezTo>
                <a:cubicBezTo>
                  <a:pt x="11967633" y="10113433"/>
                  <a:pt x="11962491" y="10052738"/>
                  <a:pt x="11976100" y="9994900"/>
                </a:cubicBezTo>
                <a:cubicBezTo>
                  <a:pt x="11980214" y="9977417"/>
                  <a:pt x="12002702" y="9970598"/>
                  <a:pt x="12014200" y="9956800"/>
                </a:cubicBezTo>
                <a:cubicBezTo>
                  <a:pt x="12023971" y="9945074"/>
                  <a:pt x="12026657" y="9926790"/>
                  <a:pt x="12039600" y="9918700"/>
                </a:cubicBezTo>
                <a:cubicBezTo>
                  <a:pt x="12060213" y="9905817"/>
                  <a:pt x="12136859" y="9888035"/>
                  <a:pt x="12166600" y="9880600"/>
                </a:cubicBezTo>
                <a:cubicBezTo>
                  <a:pt x="12281581" y="9909345"/>
                  <a:pt x="12144398" y="9869499"/>
                  <a:pt x="12319000" y="9956800"/>
                </a:cubicBezTo>
                <a:cubicBezTo>
                  <a:pt x="12342947" y="9968774"/>
                  <a:pt x="12369555" y="9974507"/>
                  <a:pt x="12395200" y="9982200"/>
                </a:cubicBezTo>
                <a:cubicBezTo>
                  <a:pt x="12454239" y="9999912"/>
                  <a:pt x="12513733" y="10016067"/>
                  <a:pt x="12573000" y="10033000"/>
                </a:cubicBezTo>
                <a:cubicBezTo>
                  <a:pt x="12635957" y="10019009"/>
                  <a:pt x="12714932" y="10030465"/>
                  <a:pt x="12725400" y="9944100"/>
                </a:cubicBezTo>
                <a:cubicBezTo>
                  <a:pt x="12739672" y="9826353"/>
                  <a:pt x="12728250" y="9706699"/>
                  <a:pt x="12738100" y="9588500"/>
                </a:cubicBezTo>
                <a:cubicBezTo>
                  <a:pt x="12745102" y="9504473"/>
                  <a:pt x="12781703" y="9478433"/>
                  <a:pt x="12814300" y="9359900"/>
                </a:cubicBezTo>
                <a:cubicBezTo>
                  <a:pt x="12846897" y="9241367"/>
                  <a:pt x="12919579" y="8947803"/>
                  <a:pt x="12933680" y="8877300"/>
                </a:cubicBezTo>
                <a:cubicBezTo>
                  <a:pt x="13046678" y="8312308"/>
                  <a:pt x="12990830" y="8600017"/>
                  <a:pt x="13004800" y="8534400"/>
                </a:cubicBezTo>
                <a:cubicBezTo>
                  <a:pt x="13018770" y="8468783"/>
                  <a:pt x="13006596" y="8497230"/>
                  <a:pt x="13017500" y="8483600"/>
                </a:cubicBezTo>
                <a:cubicBezTo>
                  <a:pt x="13025863" y="8473147"/>
                  <a:pt x="13042900" y="8475133"/>
                  <a:pt x="13055600" y="8470900"/>
                </a:cubicBezTo>
                <a:cubicBezTo>
                  <a:pt x="13080378" y="8396566"/>
                  <a:pt x="13078972" y="8417752"/>
                  <a:pt x="13055600" y="8293100"/>
                </a:cubicBezTo>
                <a:cubicBezTo>
                  <a:pt x="13051399" y="8270693"/>
                  <a:pt x="13043609" y="8248037"/>
                  <a:pt x="13030200" y="8229600"/>
                </a:cubicBezTo>
                <a:cubicBezTo>
                  <a:pt x="13009072" y="8200549"/>
                  <a:pt x="12979400" y="8178800"/>
                  <a:pt x="12954000" y="8153400"/>
                </a:cubicBezTo>
                <a:cubicBezTo>
                  <a:pt x="12941300" y="8140700"/>
                  <a:pt x="12925863" y="8130244"/>
                  <a:pt x="12915900" y="8115300"/>
                </a:cubicBezTo>
                <a:cubicBezTo>
                  <a:pt x="12824872" y="7978759"/>
                  <a:pt x="12983417" y="8211179"/>
                  <a:pt x="12839700" y="8026400"/>
                </a:cubicBezTo>
                <a:cubicBezTo>
                  <a:pt x="12824545" y="8006915"/>
                  <a:pt x="12820342" y="7978964"/>
                  <a:pt x="12801600" y="7962900"/>
                </a:cubicBezTo>
                <a:cubicBezTo>
                  <a:pt x="12788348" y="7951541"/>
                  <a:pt x="12767916" y="7953623"/>
                  <a:pt x="12750800" y="7950200"/>
                </a:cubicBezTo>
                <a:cubicBezTo>
                  <a:pt x="12725550" y="7945150"/>
                  <a:pt x="12699737" y="7943086"/>
                  <a:pt x="12674600" y="7937500"/>
                </a:cubicBezTo>
                <a:cubicBezTo>
                  <a:pt x="12661532" y="7934596"/>
                  <a:pt x="12689417" y="7907867"/>
                  <a:pt x="12636500" y="7924800"/>
                </a:cubicBezTo>
                <a:cubicBezTo>
                  <a:pt x="12583583" y="7941733"/>
                  <a:pt x="12475633" y="8039100"/>
                  <a:pt x="12357100" y="8039100"/>
                </a:cubicBezTo>
                <a:lnTo>
                  <a:pt x="8371840" y="0"/>
                </a:lnTo>
                <a:lnTo>
                  <a:pt x="4287520" y="2131060"/>
                </a:lnTo>
                <a:close/>
              </a:path>
            </a:pathLst>
          </a:custGeom>
          <a:solidFill>
            <a:srgbClr val="7030A0">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_Samenwerken">
            <a:extLst>
              <a:ext uri="{FF2B5EF4-FFF2-40B4-BE49-F238E27FC236}">
                <a16:creationId xmlns:a16="http://schemas.microsoft.com/office/drawing/2014/main" id="{BCB705A2-0590-4E03-ADC0-A9648BB5F439}"/>
              </a:ext>
            </a:extLst>
          </p:cNvPr>
          <p:cNvSpPr/>
          <p:nvPr/>
        </p:nvSpPr>
        <p:spPr>
          <a:xfrm>
            <a:off x="38309211" y="23885377"/>
            <a:ext cx="12477750" cy="8667750"/>
          </a:xfrm>
          <a:custGeom>
            <a:avLst/>
            <a:gdLst>
              <a:gd name="connsiteX0" fmla="*/ 4419600 w 12477750"/>
              <a:gd name="connsiteY0" fmla="*/ 0 h 8667750"/>
              <a:gd name="connsiteX1" fmla="*/ 4419600 w 12477750"/>
              <a:gd name="connsiteY1" fmla="*/ 0 h 8667750"/>
              <a:gd name="connsiteX2" fmla="*/ 4476750 w 12477750"/>
              <a:gd name="connsiteY2" fmla="*/ 190500 h 8667750"/>
              <a:gd name="connsiteX3" fmla="*/ 4591050 w 12477750"/>
              <a:gd name="connsiteY3" fmla="*/ 381000 h 8667750"/>
              <a:gd name="connsiteX4" fmla="*/ 4629150 w 12477750"/>
              <a:gd name="connsiteY4" fmla="*/ 438150 h 8667750"/>
              <a:gd name="connsiteX5" fmla="*/ 4857750 w 12477750"/>
              <a:gd name="connsiteY5" fmla="*/ 571500 h 8667750"/>
              <a:gd name="connsiteX6" fmla="*/ 4991100 w 12477750"/>
              <a:gd name="connsiteY6" fmla="*/ 628650 h 8667750"/>
              <a:gd name="connsiteX7" fmla="*/ 5086350 w 12477750"/>
              <a:gd name="connsiteY7" fmla="*/ 647700 h 8667750"/>
              <a:gd name="connsiteX8" fmla="*/ 5162550 w 12477750"/>
              <a:gd name="connsiteY8" fmla="*/ 666750 h 8667750"/>
              <a:gd name="connsiteX9" fmla="*/ 5391150 w 12477750"/>
              <a:gd name="connsiteY9" fmla="*/ 685800 h 8667750"/>
              <a:gd name="connsiteX10" fmla="*/ 5791200 w 12477750"/>
              <a:gd name="connsiteY10" fmla="*/ 723900 h 8667750"/>
              <a:gd name="connsiteX11" fmla="*/ 8458200 w 12477750"/>
              <a:gd name="connsiteY11" fmla="*/ 704850 h 8667750"/>
              <a:gd name="connsiteX12" fmla="*/ 8515350 w 12477750"/>
              <a:gd name="connsiteY12" fmla="*/ 666750 h 8667750"/>
              <a:gd name="connsiteX13" fmla="*/ 8572500 w 12477750"/>
              <a:gd name="connsiteY13" fmla="*/ 609600 h 8667750"/>
              <a:gd name="connsiteX14" fmla="*/ 8686800 w 12477750"/>
              <a:gd name="connsiteY14" fmla="*/ 571500 h 8667750"/>
              <a:gd name="connsiteX15" fmla="*/ 8743950 w 12477750"/>
              <a:gd name="connsiteY15" fmla="*/ 552450 h 8667750"/>
              <a:gd name="connsiteX16" fmla="*/ 8801100 w 12477750"/>
              <a:gd name="connsiteY16" fmla="*/ 533400 h 8667750"/>
              <a:gd name="connsiteX17" fmla="*/ 8763000 w 12477750"/>
              <a:gd name="connsiteY17" fmla="*/ 762000 h 8667750"/>
              <a:gd name="connsiteX18" fmla="*/ 8858250 w 12477750"/>
              <a:gd name="connsiteY18" fmla="*/ 1828800 h 8667750"/>
              <a:gd name="connsiteX19" fmla="*/ 8915400 w 12477750"/>
              <a:gd name="connsiteY19" fmla="*/ 1962150 h 8667750"/>
              <a:gd name="connsiteX20" fmla="*/ 8934450 w 12477750"/>
              <a:gd name="connsiteY20" fmla="*/ 2057400 h 8667750"/>
              <a:gd name="connsiteX21" fmla="*/ 8991600 w 12477750"/>
              <a:gd name="connsiteY21" fmla="*/ 2114550 h 8667750"/>
              <a:gd name="connsiteX22" fmla="*/ 9029700 w 12477750"/>
              <a:gd name="connsiteY22" fmla="*/ 2247900 h 8667750"/>
              <a:gd name="connsiteX23" fmla="*/ 9582150 w 12477750"/>
              <a:gd name="connsiteY23" fmla="*/ 4552950 h 8667750"/>
              <a:gd name="connsiteX24" fmla="*/ 12477750 w 12477750"/>
              <a:gd name="connsiteY24" fmla="*/ 5619750 h 8667750"/>
              <a:gd name="connsiteX25" fmla="*/ 12001500 w 12477750"/>
              <a:gd name="connsiteY25" fmla="*/ 8667750 h 8667750"/>
              <a:gd name="connsiteX26" fmla="*/ 5029200 w 12477750"/>
              <a:gd name="connsiteY26" fmla="*/ 8667750 h 8667750"/>
              <a:gd name="connsiteX27" fmla="*/ 0 w 12477750"/>
              <a:gd name="connsiteY27" fmla="*/ 3638550 h 8667750"/>
              <a:gd name="connsiteX28" fmla="*/ 0 w 12477750"/>
              <a:gd name="connsiteY28" fmla="*/ 1638300 h 8667750"/>
              <a:gd name="connsiteX29" fmla="*/ 0 w 12477750"/>
              <a:gd name="connsiteY29" fmla="*/ 1485900 h 8667750"/>
              <a:gd name="connsiteX30" fmla="*/ 1524000 w 12477750"/>
              <a:gd name="connsiteY30" fmla="*/ 0 h 8667750"/>
              <a:gd name="connsiteX31" fmla="*/ 4419600 w 12477750"/>
              <a:gd name="connsiteY31" fmla="*/ 0 h 866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477750" h="8667750">
                <a:moveTo>
                  <a:pt x="4419600" y="0"/>
                </a:moveTo>
                <a:lnTo>
                  <a:pt x="4419600" y="0"/>
                </a:lnTo>
                <a:cubicBezTo>
                  <a:pt x="4438650" y="63500"/>
                  <a:pt x="4454452" y="128066"/>
                  <a:pt x="4476750" y="190500"/>
                </a:cubicBezTo>
                <a:cubicBezTo>
                  <a:pt x="4499280" y="253584"/>
                  <a:pt x="4557223" y="330260"/>
                  <a:pt x="4591050" y="381000"/>
                </a:cubicBezTo>
                <a:cubicBezTo>
                  <a:pt x="4603750" y="400050"/>
                  <a:pt x="4610834" y="424413"/>
                  <a:pt x="4629150" y="438150"/>
                </a:cubicBezTo>
                <a:cubicBezTo>
                  <a:pt x="4750787" y="529378"/>
                  <a:pt x="4676952" y="481101"/>
                  <a:pt x="4857750" y="571500"/>
                </a:cubicBezTo>
                <a:cubicBezTo>
                  <a:pt x="4912270" y="598760"/>
                  <a:pt x="4935039" y="614635"/>
                  <a:pt x="4991100" y="628650"/>
                </a:cubicBezTo>
                <a:cubicBezTo>
                  <a:pt x="5022512" y="636503"/>
                  <a:pt x="5054742" y="640676"/>
                  <a:pt x="5086350" y="647700"/>
                </a:cubicBezTo>
                <a:cubicBezTo>
                  <a:pt x="5111908" y="653380"/>
                  <a:pt x="5136570" y="663503"/>
                  <a:pt x="5162550" y="666750"/>
                </a:cubicBezTo>
                <a:cubicBezTo>
                  <a:pt x="5238424" y="676234"/>
                  <a:pt x="5314950" y="679450"/>
                  <a:pt x="5391150" y="685800"/>
                </a:cubicBezTo>
                <a:cubicBezTo>
                  <a:pt x="5552320" y="726092"/>
                  <a:pt x="5523563" y="723900"/>
                  <a:pt x="5791200" y="723900"/>
                </a:cubicBezTo>
                <a:lnTo>
                  <a:pt x="8458200" y="704850"/>
                </a:lnTo>
                <a:cubicBezTo>
                  <a:pt x="8477250" y="692150"/>
                  <a:pt x="8497761" y="681407"/>
                  <a:pt x="8515350" y="666750"/>
                </a:cubicBezTo>
                <a:cubicBezTo>
                  <a:pt x="8536046" y="649503"/>
                  <a:pt x="8548950" y="622684"/>
                  <a:pt x="8572500" y="609600"/>
                </a:cubicBezTo>
                <a:cubicBezTo>
                  <a:pt x="8607607" y="590096"/>
                  <a:pt x="8648700" y="584200"/>
                  <a:pt x="8686800" y="571500"/>
                </a:cubicBezTo>
                <a:lnTo>
                  <a:pt x="8743950" y="552450"/>
                </a:lnTo>
                <a:lnTo>
                  <a:pt x="8801100" y="533400"/>
                </a:lnTo>
                <a:cubicBezTo>
                  <a:pt x="8791926" y="579272"/>
                  <a:pt x="8760723" y="726129"/>
                  <a:pt x="8763000" y="762000"/>
                </a:cubicBezTo>
                <a:cubicBezTo>
                  <a:pt x="8785622" y="1118297"/>
                  <a:pt x="8822726" y="1473557"/>
                  <a:pt x="8858250" y="1828800"/>
                </a:cubicBezTo>
                <a:cubicBezTo>
                  <a:pt x="8865486" y="1901162"/>
                  <a:pt x="8877964" y="1905996"/>
                  <a:pt x="8915400" y="1962150"/>
                </a:cubicBezTo>
                <a:cubicBezTo>
                  <a:pt x="8921750" y="1993900"/>
                  <a:pt x="8919970" y="2028440"/>
                  <a:pt x="8934450" y="2057400"/>
                </a:cubicBezTo>
                <a:cubicBezTo>
                  <a:pt x="8946498" y="2081497"/>
                  <a:pt x="8979552" y="2090453"/>
                  <a:pt x="8991600" y="2114550"/>
                </a:cubicBezTo>
                <a:cubicBezTo>
                  <a:pt x="9012274" y="2155898"/>
                  <a:pt x="9029700" y="2247900"/>
                  <a:pt x="9029700" y="2247900"/>
                </a:cubicBezTo>
                <a:lnTo>
                  <a:pt x="9582150" y="4552950"/>
                </a:lnTo>
                <a:lnTo>
                  <a:pt x="12477750" y="5619750"/>
                </a:lnTo>
                <a:lnTo>
                  <a:pt x="12001500" y="8667750"/>
                </a:lnTo>
                <a:lnTo>
                  <a:pt x="5029200" y="8667750"/>
                </a:lnTo>
                <a:lnTo>
                  <a:pt x="0" y="3638550"/>
                </a:lnTo>
                <a:lnTo>
                  <a:pt x="0" y="1638300"/>
                </a:lnTo>
                <a:lnTo>
                  <a:pt x="0" y="1485900"/>
                </a:lnTo>
                <a:lnTo>
                  <a:pt x="1524000" y="0"/>
                </a:lnTo>
                <a:lnTo>
                  <a:pt x="4419600" y="0"/>
                </a:lnTo>
                <a:close/>
              </a:path>
            </a:pathLst>
          </a:custGeom>
          <a:solidFill>
            <a:schemeClr val="accent1">
              <a:lumMod val="60000"/>
              <a:lumOff val="40000"/>
              <a:alpha val="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7" name="Freeform: Shape 116">
            <a:extLst>
              <a:ext uri="{FF2B5EF4-FFF2-40B4-BE49-F238E27FC236}">
                <a16:creationId xmlns:a16="http://schemas.microsoft.com/office/drawing/2014/main" id="{0394B187-E902-4DA2-A2A8-977E7441DCB6}"/>
              </a:ext>
            </a:extLst>
          </p:cNvPr>
          <p:cNvSpPr/>
          <p:nvPr/>
        </p:nvSpPr>
        <p:spPr>
          <a:xfrm>
            <a:off x="11538857" y="18636343"/>
            <a:ext cx="27954515" cy="2336800"/>
          </a:xfrm>
          <a:custGeom>
            <a:avLst/>
            <a:gdLst>
              <a:gd name="connsiteX0" fmla="*/ 0 w 27954515"/>
              <a:gd name="connsiteY0" fmla="*/ 304800 h 2336800"/>
              <a:gd name="connsiteX1" fmla="*/ 333828 w 27954515"/>
              <a:gd name="connsiteY1" fmla="*/ 638628 h 2336800"/>
              <a:gd name="connsiteX2" fmla="*/ 3077029 w 27954515"/>
              <a:gd name="connsiteY2" fmla="*/ 638628 h 2336800"/>
              <a:gd name="connsiteX3" fmla="*/ 4775201 w 27954515"/>
              <a:gd name="connsiteY3" fmla="*/ 2336800 h 2336800"/>
              <a:gd name="connsiteX4" fmla="*/ 26053143 w 27954515"/>
              <a:gd name="connsiteY4" fmla="*/ 2336800 h 2336800"/>
              <a:gd name="connsiteX5" fmla="*/ 27954515 w 27954515"/>
              <a:gd name="connsiteY5" fmla="*/ 435428 h 2336800"/>
              <a:gd name="connsiteX6" fmla="*/ 27954515 w 27954515"/>
              <a:gd name="connsiteY6"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54515" h="2336800">
                <a:moveTo>
                  <a:pt x="0" y="304800"/>
                </a:moveTo>
                <a:lnTo>
                  <a:pt x="333828" y="638628"/>
                </a:lnTo>
                <a:lnTo>
                  <a:pt x="3077029" y="638628"/>
                </a:lnTo>
                <a:lnTo>
                  <a:pt x="4775201" y="2336800"/>
                </a:lnTo>
                <a:lnTo>
                  <a:pt x="26053143" y="2336800"/>
                </a:lnTo>
                <a:lnTo>
                  <a:pt x="27954515" y="435428"/>
                </a:lnTo>
                <a:lnTo>
                  <a:pt x="27954515" y="0"/>
                </a:lnTo>
              </a:path>
            </a:pathLst>
          </a:custGeom>
          <a:noFill/>
          <a:ln w="76200">
            <a:solidFill>
              <a:srgbClr val="FF99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9" name="Rectangle: Rounded Corners 278">
            <a:extLst>
              <a:ext uri="{FF2B5EF4-FFF2-40B4-BE49-F238E27FC236}">
                <a16:creationId xmlns:a16="http://schemas.microsoft.com/office/drawing/2014/main" id="{1DD6C1E4-5E00-4D2E-AFB2-4153A520259E}"/>
              </a:ext>
            </a:extLst>
          </p:cNvPr>
          <p:cNvSpPr/>
          <p:nvPr/>
        </p:nvSpPr>
        <p:spPr>
          <a:xfrm>
            <a:off x="-1" y="39332836"/>
            <a:ext cx="51133631" cy="7727950"/>
          </a:xfrm>
          <a:prstGeom prst="roundRect">
            <a:avLst>
              <a:gd name="adj" fmla="val 374"/>
            </a:avLst>
          </a:prstGeom>
          <a:solidFill>
            <a:schemeClr val="bg2">
              <a:lumMod val="60000"/>
              <a:lumOff val="40000"/>
              <a:alpha val="1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 name="Straight Connector 2">
            <a:extLst>
              <a:ext uri="{FF2B5EF4-FFF2-40B4-BE49-F238E27FC236}">
                <a16:creationId xmlns:a16="http://schemas.microsoft.com/office/drawing/2014/main" id="{F291265B-5DF4-4DE8-AE94-EDC00909F7AA}"/>
              </a:ext>
            </a:extLst>
          </p:cNvPr>
          <p:cNvCxnSpPr>
            <a:cxnSpLocks/>
          </p:cNvCxnSpPr>
          <p:nvPr/>
        </p:nvCxnSpPr>
        <p:spPr>
          <a:xfrm>
            <a:off x="-1" y="39279256"/>
            <a:ext cx="511206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4FCC6747-A6D6-4641-96CC-DBF0369636A1}"/>
              </a:ext>
            </a:extLst>
          </p:cNvPr>
          <p:cNvSpPr/>
          <p:nvPr/>
        </p:nvSpPr>
        <p:spPr>
          <a:xfrm>
            <a:off x="397023" y="39605241"/>
            <a:ext cx="6515258" cy="7200000"/>
          </a:xfrm>
          <a:prstGeom prst="roundRect">
            <a:avLst>
              <a:gd name="adj" fmla="val 587"/>
            </a:avLst>
          </a:pr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l-NL" sz="2400">
              <a:solidFill>
                <a:srgbClr val="00A9F3"/>
              </a:solidFill>
            </a:endParaRPr>
          </a:p>
        </p:txBody>
      </p:sp>
      <p:sp>
        <p:nvSpPr>
          <p:cNvPr id="9" name="TextBox 8">
            <a:extLst>
              <a:ext uri="{FF2B5EF4-FFF2-40B4-BE49-F238E27FC236}">
                <a16:creationId xmlns:a16="http://schemas.microsoft.com/office/drawing/2014/main" id="{EDC0B527-43AE-4542-BD69-67F10F0CE03B}"/>
              </a:ext>
            </a:extLst>
          </p:cNvPr>
          <p:cNvSpPr txBox="1"/>
          <p:nvPr/>
        </p:nvSpPr>
        <p:spPr>
          <a:xfrm>
            <a:off x="2144002" y="40473644"/>
            <a:ext cx="2457990" cy="369332"/>
          </a:xfrm>
          <a:prstGeom prst="rect">
            <a:avLst/>
          </a:prstGeom>
          <a:noFill/>
        </p:spPr>
        <p:txBody>
          <a:bodyPr wrap="square" rtlCol="0">
            <a:spAutoFit/>
          </a:bodyPr>
          <a:lstStyle/>
          <a:p>
            <a:r>
              <a:rPr lang="nl-NL" sz="1800">
                <a:solidFill>
                  <a:srgbClr val="00A9F3"/>
                </a:solidFill>
              </a:rPr>
              <a:t>Zelfassessment</a:t>
            </a:r>
          </a:p>
        </p:txBody>
      </p:sp>
      <p:sp>
        <p:nvSpPr>
          <p:cNvPr id="203" name="TextBox 202">
            <a:extLst>
              <a:ext uri="{FF2B5EF4-FFF2-40B4-BE49-F238E27FC236}">
                <a16:creationId xmlns:a16="http://schemas.microsoft.com/office/drawing/2014/main" id="{E4C68864-640A-4A41-9688-4DAF7D9523D8}"/>
              </a:ext>
            </a:extLst>
          </p:cNvPr>
          <p:cNvSpPr txBox="1"/>
          <p:nvPr/>
        </p:nvSpPr>
        <p:spPr>
          <a:xfrm>
            <a:off x="2144002" y="41183922"/>
            <a:ext cx="3110438" cy="369332"/>
          </a:xfrm>
          <a:prstGeom prst="rect">
            <a:avLst/>
          </a:prstGeom>
          <a:noFill/>
        </p:spPr>
        <p:txBody>
          <a:bodyPr wrap="square" rtlCol="0">
            <a:spAutoFit/>
          </a:bodyPr>
          <a:lstStyle/>
          <a:p>
            <a:r>
              <a:rPr lang="nl-NL" sz="1800">
                <a:solidFill>
                  <a:srgbClr val="00A9F3"/>
                </a:solidFill>
              </a:rPr>
              <a:t>Informatieschetsen</a:t>
            </a:r>
          </a:p>
        </p:txBody>
      </p:sp>
      <p:sp>
        <p:nvSpPr>
          <p:cNvPr id="220" name="TextBox 219">
            <a:extLst>
              <a:ext uri="{FF2B5EF4-FFF2-40B4-BE49-F238E27FC236}">
                <a16:creationId xmlns:a16="http://schemas.microsoft.com/office/drawing/2014/main" id="{4CD82251-0604-4CE9-87DD-4631E47DB9E0}"/>
              </a:ext>
            </a:extLst>
          </p:cNvPr>
          <p:cNvSpPr txBox="1"/>
          <p:nvPr/>
        </p:nvSpPr>
        <p:spPr>
          <a:xfrm>
            <a:off x="2144002" y="41894200"/>
            <a:ext cx="4765030" cy="369332"/>
          </a:xfrm>
          <a:prstGeom prst="rect">
            <a:avLst/>
          </a:prstGeom>
          <a:noFill/>
        </p:spPr>
        <p:txBody>
          <a:bodyPr wrap="square" rtlCol="0">
            <a:spAutoFit/>
          </a:bodyPr>
          <a:lstStyle/>
          <a:p>
            <a:r>
              <a:rPr lang="nl-NL" sz="1800">
                <a:solidFill>
                  <a:srgbClr val="00A9F3"/>
                </a:solidFill>
              </a:rPr>
              <a:t>OW Zaaktypes / Producten-Diensten (Pleio)</a:t>
            </a:r>
          </a:p>
        </p:txBody>
      </p:sp>
      <p:sp>
        <p:nvSpPr>
          <p:cNvPr id="221" name="TextBox 220">
            <a:extLst>
              <a:ext uri="{FF2B5EF4-FFF2-40B4-BE49-F238E27FC236}">
                <a16:creationId xmlns:a16="http://schemas.microsoft.com/office/drawing/2014/main" id="{E2E5335A-9D9C-4F21-B727-E61C138F28B6}"/>
              </a:ext>
            </a:extLst>
          </p:cNvPr>
          <p:cNvSpPr txBox="1"/>
          <p:nvPr/>
        </p:nvSpPr>
        <p:spPr>
          <a:xfrm>
            <a:off x="2144002" y="42604478"/>
            <a:ext cx="3093527" cy="369332"/>
          </a:xfrm>
          <a:prstGeom prst="rect">
            <a:avLst/>
          </a:prstGeom>
          <a:noFill/>
        </p:spPr>
        <p:txBody>
          <a:bodyPr wrap="square" rtlCol="0">
            <a:spAutoFit/>
          </a:bodyPr>
          <a:lstStyle/>
          <a:p>
            <a:r>
              <a:rPr lang="nl-NL" sz="1800">
                <a:solidFill>
                  <a:srgbClr val="00A9F3"/>
                </a:solidFill>
              </a:rPr>
              <a:t>Werkende Processen</a:t>
            </a:r>
          </a:p>
        </p:txBody>
      </p:sp>
      <p:sp>
        <p:nvSpPr>
          <p:cNvPr id="225" name="TextBox 224">
            <a:extLst>
              <a:ext uri="{FF2B5EF4-FFF2-40B4-BE49-F238E27FC236}">
                <a16:creationId xmlns:a16="http://schemas.microsoft.com/office/drawing/2014/main" id="{06928239-6ABA-4F6D-A43C-787925633934}"/>
              </a:ext>
            </a:extLst>
          </p:cNvPr>
          <p:cNvSpPr txBox="1"/>
          <p:nvPr/>
        </p:nvSpPr>
        <p:spPr>
          <a:xfrm>
            <a:off x="2144002" y="43314756"/>
            <a:ext cx="4309469" cy="369332"/>
          </a:xfrm>
          <a:prstGeom prst="rect">
            <a:avLst/>
          </a:prstGeom>
          <a:noFill/>
        </p:spPr>
        <p:txBody>
          <a:bodyPr wrap="square" rtlCol="0">
            <a:spAutoFit/>
          </a:bodyPr>
          <a:lstStyle/>
          <a:p>
            <a:r>
              <a:rPr lang="nl-NL" sz="1800">
                <a:solidFill>
                  <a:srgbClr val="00A9F3"/>
                </a:solidFill>
              </a:rPr>
              <a:t>Situatieschetsen + Procesvariaties</a:t>
            </a:r>
          </a:p>
        </p:txBody>
      </p:sp>
      <p:sp>
        <p:nvSpPr>
          <p:cNvPr id="232" name="TextBox 231">
            <a:extLst>
              <a:ext uri="{FF2B5EF4-FFF2-40B4-BE49-F238E27FC236}">
                <a16:creationId xmlns:a16="http://schemas.microsoft.com/office/drawing/2014/main" id="{37938DD1-7A7E-452D-9E0F-EB5EF6F56ACC}"/>
              </a:ext>
            </a:extLst>
          </p:cNvPr>
          <p:cNvSpPr txBox="1"/>
          <p:nvPr/>
        </p:nvSpPr>
        <p:spPr>
          <a:xfrm>
            <a:off x="2144002" y="44025034"/>
            <a:ext cx="1756768" cy="369332"/>
          </a:xfrm>
          <a:prstGeom prst="rect">
            <a:avLst/>
          </a:prstGeom>
          <a:noFill/>
        </p:spPr>
        <p:txBody>
          <a:bodyPr wrap="square" rtlCol="0">
            <a:spAutoFit/>
          </a:bodyPr>
          <a:lstStyle/>
          <a:p>
            <a:r>
              <a:rPr lang="nl-NL" sz="1800">
                <a:solidFill>
                  <a:srgbClr val="00A9F3"/>
                </a:solidFill>
              </a:rPr>
              <a:t>GEMMA</a:t>
            </a:r>
          </a:p>
        </p:txBody>
      </p:sp>
      <p:grpSp>
        <p:nvGrpSpPr>
          <p:cNvPr id="261" name="Group 260">
            <a:extLst>
              <a:ext uri="{FF2B5EF4-FFF2-40B4-BE49-F238E27FC236}">
                <a16:creationId xmlns:a16="http://schemas.microsoft.com/office/drawing/2014/main" id="{7277E40D-FCCA-4760-8A43-F0B69CF340BA}"/>
              </a:ext>
            </a:extLst>
          </p:cNvPr>
          <p:cNvGrpSpPr/>
          <p:nvPr/>
        </p:nvGrpSpPr>
        <p:grpSpPr>
          <a:xfrm>
            <a:off x="1143202" y="43415492"/>
            <a:ext cx="725521" cy="396803"/>
            <a:chOff x="8224868" y="43143998"/>
            <a:chExt cx="2012019" cy="1100417"/>
          </a:xfrm>
        </p:grpSpPr>
        <p:pic>
          <p:nvPicPr>
            <p:cNvPr id="241" name="Graphic 240" descr="Workflow outline">
              <a:extLst>
                <a:ext uri="{FF2B5EF4-FFF2-40B4-BE49-F238E27FC236}">
                  <a16:creationId xmlns:a16="http://schemas.microsoft.com/office/drawing/2014/main" id="{F01B87E5-9D22-42A1-8432-43377394C6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9600" y="43143998"/>
              <a:ext cx="1087287" cy="1087287"/>
            </a:xfrm>
            <a:prstGeom prst="rect">
              <a:avLst/>
            </a:prstGeom>
          </p:spPr>
        </p:pic>
        <p:pic>
          <p:nvPicPr>
            <p:cNvPr id="2056" name="Graphic 2055" descr="Architecture outline">
              <a:extLst>
                <a:ext uri="{FF2B5EF4-FFF2-40B4-BE49-F238E27FC236}">
                  <a16:creationId xmlns:a16="http://schemas.microsoft.com/office/drawing/2014/main" id="{D06AD9FD-585C-4317-B4DF-F3CD98282B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4868" y="43157128"/>
              <a:ext cx="1087287" cy="1087287"/>
            </a:xfrm>
            <a:prstGeom prst="rect">
              <a:avLst/>
            </a:prstGeom>
          </p:spPr>
        </p:pic>
      </p:grpSp>
      <p:pic>
        <p:nvPicPr>
          <p:cNvPr id="2058" name="Graphic 2057" descr="Gears with solid fill">
            <a:extLst>
              <a:ext uri="{FF2B5EF4-FFF2-40B4-BE49-F238E27FC236}">
                <a16:creationId xmlns:a16="http://schemas.microsoft.com/office/drawing/2014/main" id="{935509F6-69CD-4EE7-AC7F-F5A14E09CB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6613" y="42577817"/>
            <a:ext cx="607779" cy="607779"/>
          </a:xfrm>
          <a:prstGeom prst="rect">
            <a:avLst/>
          </a:prstGeom>
        </p:spPr>
      </p:pic>
      <p:pic>
        <p:nvPicPr>
          <p:cNvPr id="2073" name="Graphic 2072" descr="Meeting with solid fill">
            <a:extLst>
              <a:ext uri="{FF2B5EF4-FFF2-40B4-BE49-F238E27FC236}">
                <a16:creationId xmlns:a16="http://schemas.microsoft.com/office/drawing/2014/main" id="{3366CC57-1281-4067-B82F-79D118C141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5640" y="45221242"/>
            <a:ext cx="682958" cy="682958"/>
          </a:xfrm>
          <a:prstGeom prst="rect">
            <a:avLst/>
          </a:prstGeom>
        </p:spPr>
      </p:pic>
      <p:pic>
        <p:nvPicPr>
          <p:cNvPr id="2075" name="Graphic 2074" descr="Checklist outline">
            <a:extLst>
              <a:ext uri="{FF2B5EF4-FFF2-40B4-BE49-F238E27FC236}">
                <a16:creationId xmlns:a16="http://schemas.microsoft.com/office/drawing/2014/main" id="{ADFEF83A-F051-4FEC-84CC-30A5EB79C5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08793" y="40369990"/>
            <a:ext cx="531693" cy="531693"/>
          </a:xfrm>
          <a:prstGeom prst="rect">
            <a:avLst/>
          </a:prstGeom>
        </p:spPr>
      </p:pic>
      <p:pic>
        <p:nvPicPr>
          <p:cNvPr id="2051" name="Graphic 2050" descr="Wrench with solid fill">
            <a:extLst>
              <a:ext uri="{FF2B5EF4-FFF2-40B4-BE49-F238E27FC236}">
                <a16:creationId xmlns:a16="http://schemas.microsoft.com/office/drawing/2014/main" id="{C7F975FE-891C-4473-9E7E-081693A58A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64729" y="44017909"/>
            <a:ext cx="535094" cy="535094"/>
          </a:xfrm>
          <a:prstGeom prst="rect">
            <a:avLst/>
          </a:prstGeom>
        </p:spPr>
      </p:pic>
      <p:pic>
        <p:nvPicPr>
          <p:cNvPr id="263" name="Graphic 262" descr="Books on shelf outline">
            <a:extLst>
              <a:ext uri="{FF2B5EF4-FFF2-40B4-BE49-F238E27FC236}">
                <a16:creationId xmlns:a16="http://schemas.microsoft.com/office/drawing/2014/main" id="{FBDFBB20-1C9A-4775-BDE9-BC4F89CFB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08793" y="41806380"/>
            <a:ext cx="492880" cy="492880"/>
          </a:xfrm>
          <a:prstGeom prst="rect">
            <a:avLst/>
          </a:prstGeom>
        </p:spPr>
      </p:pic>
      <p:pic>
        <p:nvPicPr>
          <p:cNvPr id="266" name="Content Placeholder 4" descr="Diagram&#10;&#10;Description automatically generated">
            <a:extLst>
              <a:ext uri="{FF2B5EF4-FFF2-40B4-BE49-F238E27FC236}">
                <a16:creationId xmlns:a16="http://schemas.microsoft.com/office/drawing/2014/main" id="{7D18514C-C547-4FB8-81C4-B58F36F6B061}"/>
              </a:ext>
            </a:extLst>
          </p:cNvPr>
          <p:cNvPicPr>
            <a:picLocks noGrp="1" noChangeAspect="1"/>
          </p:cNvPicPr>
          <p:nvPr>
            <p:ph idx="1"/>
          </p:nvPr>
        </p:nvPicPr>
        <p:blipFill rotWithShape="1">
          <a:blip r:embed="rId16">
            <a:extLst>
              <a:ext uri="{28A0092B-C50C-407E-A947-70E740481C1C}">
                <a14:useLocalDpi xmlns:a14="http://schemas.microsoft.com/office/drawing/2010/main" val="0"/>
              </a:ext>
            </a:extLst>
          </a:blip>
          <a:srcRect t="32294" r="-486"/>
          <a:stretch/>
        </p:blipFill>
        <p:spPr>
          <a:xfrm>
            <a:off x="1514200" y="41022802"/>
            <a:ext cx="354733" cy="450500"/>
          </a:xfrm>
        </p:spPr>
      </p:pic>
      <p:sp>
        <p:nvSpPr>
          <p:cNvPr id="252" name="TextBox 251">
            <a:extLst>
              <a:ext uri="{FF2B5EF4-FFF2-40B4-BE49-F238E27FC236}">
                <a16:creationId xmlns:a16="http://schemas.microsoft.com/office/drawing/2014/main" id="{6AB4DD36-4E43-4F3E-9049-4BEB4EF37F59}"/>
              </a:ext>
            </a:extLst>
          </p:cNvPr>
          <p:cNvSpPr txBox="1"/>
          <p:nvPr/>
        </p:nvSpPr>
        <p:spPr>
          <a:xfrm>
            <a:off x="6464207" y="9941731"/>
            <a:ext cx="8308749" cy="646331"/>
          </a:xfrm>
          <a:prstGeom prst="rect">
            <a:avLst/>
          </a:prstGeom>
          <a:noFill/>
        </p:spPr>
        <p:txBody>
          <a:bodyPr wrap="none" rtlCol="0">
            <a:spAutoFit/>
          </a:bodyPr>
          <a:lstStyle/>
          <a:p>
            <a:r>
              <a:rPr lang="nl-NL" sz="3600">
                <a:solidFill>
                  <a:srgbClr val="00A9F3"/>
                </a:solidFill>
              </a:rPr>
              <a:t>Idee tot Afhandeling &amp; Vraag tot informatie</a:t>
            </a:r>
          </a:p>
        </p:txBody>
      </p:sp>
      <p:sp>
        <p:nvSpPr>
          <p:cNvPr id="254" name="TextBox 253">
            <a:extLst>
              <a:ext uri="{FF2B5EF4-FFF2-40B4-BE49-F238E27FC236}">
                <a16:creationId xmlns:a16="http://schemas.microsoft.com/office/drawing/2014/main" id="{12E54E5B-1990-4D7E-8D24-D0121B05444D}"/>
              </a:ext>
            </a:extLst>
          </p:cNvPr>
          <p:cNvSpPr txBox="1"/>
          <p:nvPr/>
        </p:nvSpPr>
        <p:spPr>
          <a:xfrm>
            <a:off x="22213518" y="1885958"/>
            <a:ext cx="3785395" cy="646331"/>
          </a:xfrm>
          <a:prstGeom prst="rect">
            <a:avLst/>
          </a:prstGeom>
          <a:noFill/>
        </p:spPr>
        <p:txBody>
          <a:bodyPr wrap="none" rtlCol="0">
            <a:spAutoFit/>
          </a:bodyPr>
          <a:lstStyle/>
          <a:p>
            <a:r>
              <a:rPr lang="nl-NL" sz="3600">
                <a:solidFill>
                  <a:srgbClr val="00A9F3"/>
                </a:solidFill>
              </a:rPr>
              <a:t>Bezwaar en beroep</a:t>
            </a:r>
          </a:p>
        </p:txBody>
      </p:sp>
      <p:cxnSp>
        <p:nvCxnSpPr>
          <p:cNvPr id="16" name="Straight Connector 15">
            <a:extLst>
              <a:ext uri="{FF2B5EF4-FFF2-40B4-BE49-F238E27FC236}">
                <a16:creationId xmlns:a16="http://schemas.microsoft.com/office/drawing/2014/main" id="{FA5C394B-A160-4E30-86F4-2D0BFD288153}"/>
              </a:ext>
            </a:extLst>
          </p:cNvPr>
          <p:cNvCxnSpPr>
            <a:cxnSpLocks/>
          </p:cNvCxnSpPr>
          <p:nvPr/>
        </p:nvCxnSpPr>
        <p:spPr>
          <a:xfrm>
            <a:off x="11747500" y="33296261"/>
            <a:ext cx="225916" cy="214783"/>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46426A1-7FC0-4465-A4C8-0C461B5856F5}"/>
              </a:ext>
            </a:extLst>
          </p:cNvPr>
          <p:cNvCxnSpPr>
            <a:cxnSpLocks/>
          </p:cNvCxnSpPr>
          <p:nvPr/>
        </p:nvCxnSpPr>
        <p:spPr>
          <a:xfrm>
            <a:off x="10542821" y="34519536"/>
            <a:ext cx="255391"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A2CA34F-33BB-44F2-A340-F674694BC800}"/>
              </a:ext>
            </a:extLst>
          </p:cNvPr>
          <p:cNvCxnSpPr>
            <a:cxnSpLocks/>
          </p:cNvCxnSpPr>
          <p:nvPr/>
        </p:nvCxnSpPr>
        <p:spPr>
          <a:xfrm>
            <a:off x="12373616" y="31997031"/>
            <a:ext cx="256744" cy="567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06B8DCC-C1E7-4E1B-BA00-012DAC0EF87F}"/>
              </a:ext>
            </a:extLst>
          </p:cNvPr>
          <p:cNvCxnSpPr>
            <a:cxnSpLocks/>
          </p:cNvCxnSpPr>
          <p:nvPr/>
        </p:nvCxnSpPr>
        <p:spPr>
          <a:xfrm>
            <a:off x="12378547" y="30875753"/>
            <a:ext cx="229005"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16ED2D7-54DA-479E-8A0A-B7B672D4FF39}"/>
              </a:ext>
            </a:extLst>
          </p:cNvPr>
          <p:cNvSpPr txBox="1"/>
          <p:nvPr/>
        </p:nvSpPr>
        <p:spPr>
          <a:xfrm>
            <a:off x="9453019" y="34365647"/>
            <a:ext cx="1175706" cy="307777"/>
          </a:xfrm>
          <a:prstGeom prst="rect">
            <a:avLst/>
          </a:prstGeom>
          <a:noFill/>
        </p:spPr>
        <p:txBody>
          <a:bodyPr wrap="none" rtlCol="0">
            <a:spAutoFit/>
          </a:bodyPr>
          <a:lstStyle/>
          <a:p>
            <a:r>
              <a:rPr lang="nl-NL" sz="1400"/>
              <a:t>Digikoppeling</a:t>
            </a:r>
          </a:p>
        </p:txBody>
      </p:sp>
      <p:sp>
        <p:nvSpPr>
          <p:cNvPr id="82" name="TextBox 81">
            <a:extLst>
              <a:ext uri="{FF2B5EF4-FFF2-40B4-BE49-F238E27FC236}">
                <a16:creationId xmlns:a16="http://schemas.microsoft.com/office/drawing/2014/main" id="{6BC34EE7-B877-4B70-81F0-4B8A7F20A855}"/>
              </a:ext>
            </a:extLst>
          </p:cNvPr>
          <p:cNvSpPr txBox="1"/>
          <p:nvPr/>
        </p:nvSpPr>
        <p:spPr>
          <a:xfrm>
            <a:off x="12237323" y="33437031"/>
            <a:ext cx="1205971" cy="307777"/>
          </a:xfrm>
          <a:prstGeom prst="rect">
            <a:avLst/>
          </a:prstGeom>
          <a:noFill/>
        </p:spPr>
        <p:txBody>
          <a:bodyPr wrap="none" rtlCol="0">
            <a:spAutoFit/>
          </a:bodyPr>
          <a:lstStyle/>
          <a:p>
            <a:r>
              <a:rPr lang="nl-NL" sz="1400"/>
              <a:t>Triggerbericht</a:t>
            </a:r>
          </a:p>
        </p:txBody>
      </p:sp>
      <p:sp>
        <p:nvSpPr>
          <p:cNvPr id="83" name="TextBox 82">
            <a:extLst>
              <a:ext uri="{FF2B5EF4-FFF2-40B4-BE49-F238E27FC236}">
                <a16:creationId xmlns:a16="http://schemas.microsoft.com/office/drawing/2014/main" id="{EE730485-E8CF-4B63-A059-3DB9393B4E1B}"/>
              </a:ext>
            </a:extLst>
          </p:cNvPr>
          <p:cNvSpPr txBox="1"/>
          <p:nvPr/>
        </p:nvSpPr>
        <p:spPr>
          <a:xfrm>
            <a:off x="12763376" y="31849033"/>
            <a:ext cx="1410066" cy="307777"/>
          </a:xfrm>
          <a:prstGeom prst="rect">
            <a:avLst/>
          </a:prstGeom>
          <a:noFill/>
        </p:spPr>
        <p:txBody>
          <a:bodyPr wrap="none" rtlCol="0">
            <a:spAutoFit/>
          </a:bodyPr>
          <a:lstStyle/>
          <a:p>
            <a:r>
              <a:rPr lang="nl-NL" sz="1400"/>
              <a:t>Ophalen verzoek</a:t>
            </a:r>
          </a:p>
        </p:txBody>
      </p:sp>
      <p:sp>
        <p:nvSpPr>
          <p:cNvPr id="84" name="TextBox 83">
            <a:extLst>
              <a:ext uri="{FF2B5EF4-FFF2-40B4-BE49-F238E27FC236}">
                <a16:creationId xmlns:a16="http://schemas.microsoft.com/office/drawing/2014/main" id="{5693BC31-FFBA-46C0-B5CB-390D6966DEA6}"/>
              </a:ext>
            </a:extLst>
          </p:cNvPr>
          <p:cNvSpPr txBox="1"/>
          <p:nvPr/>
        </p:nvSpPr>
        <p:spPr>
          <a:xfrm>
            <a:off x="12681951" y="30721864"/>
            <a:ext cx="1732141" cy="307777"/>
          </a:xfrm>
          <a:prstGeom prst="rect">
            <a:avLst/>
          </a:prstGeom>
          <a:noFill/>
        </p:spPr>
        <p:txBody>
          <a:bodyPr wrap="none" rtlCol="0">
            <a:spAutoFit/>
          </a:bodyPr>
          <a:lstStyle/>
          <a:p>
            <a:r>
              <a:rPr lang="nl-NL" sz="1400"/>
              <a:t>Doorsturen ander BG</a:t>
            </a:r>
          </a:p>
        </p:txBody>
      </p:sp>
      <p:sp>
        <p:nvSpPr>
          <p:cNvPr id="77" name="TextBox 76">
            <a:extLst>
              <a:ext uri="{FF2B5EF4-FFF2-40B4-BE49-F238E27FC236}">
                <a16:creationId xmlns:a16="http://schemas.microsoft.com/office/drawing/2014/main" id="{AEA9E9AF-7ABA-49F4-9DAC-60C6F2D981A6}"/>
              </a:ext>
            </a:extLst>
          </p:cNvPr>
          <p:cNvSpPr txBox="1"/>
          <p:nvPr/>
        </p:nvSpPr>
        <p:spPr>
          <a:xfrm rot="18742462">
            <a:off x="12504456" y="27669480"/>
            <a:ext cx="669863" cy="338554"/>
          </a:xfrm>
          <a:prstGeom prst="rect">
            <a:avLst/>
          </a:prstGeom>
          <a:noFill/>
        </p:spPr>
        <p:txBody>
          <a:bodyPr wrap="none" rtlCol="0">
            <a:spAutoFit/>
          </a:bodyPr>
          <a:lstStyle/>
          <a:p>
            <a:r>
              <a:rPr lang="nl-NL" sz="1600" b="1">
                <a:solidFill>
                  <a:schemeClr val="bg2">
                    <a:lumMod val="50000"/>
                  </a:schemeClr>
                </a:solidFill>
              </a:rPr>
              <a:t>STAM</a:t>
            </a:r>
          </a:p>
        </p:txBody>
      </p:sp>
      <p:sp>
        <p:nvSpPr>
          <p:cNvPr id="80" name="TextBox 79">
            <a:extLst>
              <a:ext uri="{FF2B5EF4-FFF2-40B4-BE49-F238E27FC236}">
                <a16:creationId xmlns:a16="http://schemas.microsoft.com/office/drawing/2014/main" id="{C483D61C-DAEC-4EAF-BBDD-EABBE6846969}"/>
              </a:ext>
            </a:extLst>
          </p:cNvPr>
          <p:cNvSpPr txBox="1"/>
          <p:nvPr/>
        </p:nvSpPr>
        <p:spPr>
          <a:xfrm rot="18742462">
            <a:off x="15841938" y="27335854"/>
            <a:ext cx="1577355" cy="338554"/>
          </a:xfrm>
          <a:prstGeom prst="rect">
            <a:avLst/>
          </a:prstGeom>
          <a:noFill/>
        </p:spPr>
        <p:txBody>
          <a:bodyPr wrap="none" rtlCol="0">
            <a:spAutoFit/>
          </a:bodyPr>
          <a:lstStyle/>
          <a:p>
            <a:r>
              <a:rPr lang="nl-NL" sz="1600" b="1">
                <a:solidFill>
                  <a:schemeClr val="bg2">
                    <a:lumMod val="50000"/>
                  </a:schemeClr>
                </a:solidFill>
              </a:rPr>
              <a:t>MijnOverheid.nl</a:t>
            </a:r>
          </a:p>
        </p:txBody>
      </p:sp>
      <p:sp>
        <p:nvSpPr>
          <p:cNvPr id="7" name="Freeform: Shape 6">
            <a:extLst>
              <a:ext uri="{FF2B5EF4-FFF2-40B4-BE49-F238E27FC236}">
                <a16:creationId xmlns:a16="http://schemas.microsoft.com/office/drawing/2014/main" id="{52945EBA-AE3C-4B06-BF4A-37A9B4326CA5}"/>
              </a:ext>
            </a:extLst>
          </p:cNvPr>
          <p:cNvSpPr/>
          <p:nvPr/>
        </p:nvSpPr>
        <p:spPr>
          <a:xfrm>
            <a:off x="19324360" y="18675284"/>
            <a:ext cx="2693647" cy="9796431"/>
          </a:xfrm>
          <a:custGeom>
            <a:avLst/>
            <a:gdLst>
              <a:gd name="connsiteX0" fmla="*/ 3135086 w 3135086"/>
              <a:gd name="connsiteY0" fmla="*/ 9042400 h 9042400"/>
              <a:gd name="connsiteX1" fmla="*/ 3135086 w 3135086"/>
              <a:gd name="connsiteY1" fmla="*/ 9042400 h 9042400"/>
              <a:gd name="connsiteX2" fmla="*/ 3120571 w 3135086"/>
              <a:gd name="connsiteY2" fmla="*/ 8911771 h 9042400"/>
              <a:gd name="connsiteX3" fmla="*/ 3106057 w 3135086"/>
              <a:gd name="connsiteY3" fmla="*/ 8737600 h 9042400"/>
              <a:gd name="connsiteX4" fmla="*/ 3106057 w 3135086"/>
              <a:gd name="connsiteY4" fmla="*/ 5979886 h 9042400"/>
              <a:gd name="connsiteX5" fmla="*/ 1698171 w 3135086"/>
              <a:gd name="connsiteY5" fmla="*/ 4572000 h 9042400"/>
              <a:gd name="connsiteX6" fmla="*/ 1698171 w 3135086"/>
              <a:gd name="connsiteY6" fmla="*/ 1698171 h 9042400"/>
              <a:gd name="connsiteX7" fmla="*/ 0 w 3135086"/>
              <a:gd name="connsiteY7" fmla="*/ 0 h 9042400"/>
              <a:gd name="connsiteX8" fmla="*/ 14514 w 3135086"/>
              <a:gd name="connsiteY8" fmla="*/ 0 h 9042400"/>
              <a:gd name="connsiteX0" fmla="*/ 3135086 w 3135086"/>
              <a:gd name="connsiteY0" fmla="*/ 9042400 h 9042400"/>
              <a:gd name="connsiteX1" fmla="*/ 3135086 w 3135086"/>
              <a:gd name="connsiteY1" fmla="*/ 9042400 h 9042400"/>
              <a:gd name="connsiteX2" fmla="*/ 3091996 w 3135086"/>
              <a:gd name="connsiteY2" fmla="*/ 8911771 h 9042400"/>
              <a:gd name="connsiteX3" fmla="*/ 3106057 w 3135086"/>
              <a:gd name="connsiteY3" fmla="*/ 8737600 h 9042400"/>
              <a:gd name="connsiteX4" fmla="*/ 3106057 w 3135086"/>
              <a:gd name="connsiteY4" fmla="*/ 5979886 h 9042400"/>
              <a:gd name="connsiteX5" fmla="*/ 1698171 w 3135086"/>
              <a:gd name="connsiteY5" fmla="*/ 4572000 h 9042400"/>
              <a:gd name="connsiteX6" fmla="*/ 1698171 w 3135086"/>
              <a:gd name="connsiteY6" fmla="*/ 1698171 h 9042400"/>
              <a:gd name="connsiteX7" fmla="*/ 0 w 3135086"/>
              <a:gd name="connsiteY7" fmla="*/ 0 h 9042400"/>
              <a:gd name="connsiteX8" fmla="*/ 14514 w 3135086"/>
              <a:gd name="connsiteY8" fmla="*/ 0 h 9042400"/>
              <a:gd name="connsiteX0" fmla="*/ 3135086 w 3135086"/>
              <a:gd name="connsiteY0" fmla="*/ 9042400 h 9423400"/>
              <a:gd name="connsiteX1" fmla="*/ 3030311 w 3135086"/>
              <a:gd name="connsiteY1" fmla="*/ 9423400 h 9423400"/>
              <a:gd name="connsiteX2" fmla="*/ 3091996 w 3135086"/>
              <a:gd name="connsiteY2" fmla="*/ 8911771 h 9423400"/>
              <a:gd name="connsiteX3" fmla="*/ 3106057 w 3135086"/>
              <a:gd name="connsiteY3" fmla="*/ 8737600 h 9423400"/>
              <a:gd name="connsiteX4" fmla="*/ 3106057 w 3135086"/>
              <a:gd name="connsiteY4" fmla="*/ 5979886 h 9423400"/>
              <a:gd name="connsiteX5" fmla="*/ 1698171 w 3135086"/>
              <a:gd name="connsiteY5" fmla="*/ 4572000 h 9423400"/>
              <a:gd name="connsiteX6" fmla="*/ 1698171 w 3135086"/>
              <a:gd name="connsiteY6" fmla="*/ 1698171 h 9423400"/>
              <a:gd name="connsiteX7" fmla="*/ 0 w 3135086"/>
              <a:gd name="connsiteY7" fmla="*/ 0 h 9423400"/>
              <a:gd name="connsiteX8" fmla="*/ 14514 w 3135086"/>
              <a:gd name="connsiteY8" fmla="*/ 0 h 9423400"/>
              <a:gd name="connsiteX0" fmla="*/ 3163661 w 3163661"/>
              <a:gd name="connsiteY0" fmla="*/ 9537700 h 9537700"/>
              <a:gd name="connsiteX1" fmla="*/ 3030311 w 3163661"/>
              <a:gd name="connsiteY1" fmla="*/ 9423400 h 9537700"/>
              <a:gd name="connsiteX2" fmla="*/ 3091996 w 3163661"/>
              <a:gd name="connsiteY2" fmla="*/ 8911771 h 9537700"/>
              <a:gd name="connsiteX3" fmla="*/ 3106057 w 3163661"/>
              <a:gd name="connsiteY3" fmla="*/ 8737600 h 9537700"/>
              <a:gd name="connsiteX4" fmla="*/ 3106057 w 3163661"/>
              <a:gd name="connsiteY4" fmla="*/ 5979886 h 9537700"/>
              <a:gd name="connsiteX5" fmla="*/ 1698171 w 3163661"/>
              <a:gd name="connsiteY5" fmla="*/ 4572000 h 9537700"/>
              <a:gd name="connsiteX6" fmla="*/ 1698171 w 3163661"/>
              <a:gd name="connsiteY6" fmla="*/ 1698171 h 9537700"/>
              <a:gd name="connsiteX7" fmla="*/ 0 w 3163661"/>
              <a:gd name="connsiteY7" fmla="*/ 0 h 9537700"/>
              <a:gd name="connsiteX8" fmla="*/ 14514 w 3163661"/>
              <a:gd name="connsiteY8" fmla="*/ 0 h 9537700"/>
              <a:gd name="connsiteX0" fmla="*/ 3163661 w 3163661"/>
              <a:gd name="connsiteY0" fmla="*/ 9537700 h 9537700"/>
              <a:gd name="connsiteX1" fmla="*/ 3116036 w 3163661"/>
              <a:gd name="connsiteY1" fmla="*/ 8947150 h 9537700"/>
              <a:gd name="connsiteX2" fmla="*/ 3091996 w 3163661"/>
              <a:gd name="connsiteY2" fmla="*/ 8911771 h 9537700"/>
              <a:gd name="connsiteX3" fmla="*/ 3106057 w 3163661"/>
              <a:gd name="connsiteY3" fmla="*/ 8737600 h 9537700"/>
              <a:gd name="connsiteX4" fmla="*/ 3106057 w 3163661"/>
              <a:gd name="connsiteY4" fmla="*/ 5979886 h 9537700"/>
              <a:gd name="connsiteX5" fmla="*/ 1698171 w 3163661"/>
              <a:gd name="connsiteY5" fmla="*/ 4572000 h 9537700"/>
              <a:gd name="connsiteX6" fmla="*/ 1698171 w 3163661"/>
              <a:gd name="connsiteY6" fmla="*/ 1698171 h 9537700"/>
              <a:gd name="connsiteX7" fmla="*/ 0 w 3163661"/>
              <a:gd name="connsiteY7" fmla="*/ 0 h 9537700"/>
              <a:gd name="connsiteX8" fmla="*/ 14514 w 3163661"/>
              <a:gd name="connsiteY8" fmla="*/ 0 h 9537700"/>
              <a:gd name="connsiteX0" fmla="*/ 3116036 w 3116036"/>
              <a:gd name="connsiteY0" fmla="*/ 8947150 h 8947150"/>
              <a:gd name="connsiteX1" fmla="*/ 3091996 w 3116036"/>
              <a:gd name="connsiteY1" fmla="*/ 8911771 h 8947150"/>
              <a:gd name="connsiteX2" fmla="*/ 3106057 w 3116036"/>
              <a:gd name="connsiteY2" fmla="*/ 8737600 h 8947150"/>
              <a:gd name="connsiteX3" fmla="*/ 3106057 w 3116036"/>
              <a:gd name="connsiteY3" fmla="*/ 5979886 h 8947150"/>
              <a:gd name="connsiteX4" fmla="*/ 1698171 w 3116036"/>
              <a:gd name="connsiteY4" fmla="*/ 4572000 h 8947150"/>
              <a:gd name="connsiteX5" fmla="*/ 1698171 w 3116036"/>
              <a:gd name="connsiteY5" fmla="*/ 1698171 h 8947150"/>
              <a:gd name="connsiteX6" fmla="*/ 0 w 3116036"/>
              <a:gd name="connsiteY6" fmla="*/ 0 h 8947150"/>
              <a:gd name="connsiteX7" fmla="*/ 14514 w 3116036"/>
              <a:gd name="connsiteY7" fmla="*/ 0 h 8947150"/>
              <a:gd name="connsiteX0" fmla="*/ 3116036 w 3116036"/>
              <a:gd name="connsiteY0" fmla="*/ 8947150 h 9014130"/>
              <a:gd name="connsiteX1" fmla="*/ 3106057 w 3116036"/>
              <a:gd name="connsiteY1" fmla="*/ 8737600 h 9014130"/>
              <a:gd name="connsiteX2" fmla="*/ 3106057 w 3116036"/>
              <a:gd name="connsiteY2" fmla="*/ 5979886 h 9014130"/>
              <a:gd name="connsiteX3" fmla="*/ 1698171 w 3116036"/>
              <a:gd name="connsiteY3" fmla="*/ 4572000 h 9014130"/>
              <a:gd name="connsiteX4" fmla="*/ 1698171 w 3116036"/>
              <a:gd name="connsiteY4" fmla="*/ 1698171 h 9014130"/>
              <a:gd name="connsiteX5" fmla="*/ 0 w 3116036"/>
              <a:gd name="connsiteY5" fmla="*/ 0 h 9014130"/>
              <a:gd name="connsiteX6" fmla="*/ 14514 w 3116036"/>
              <a:gd name="connsiteY6" fmla="*/ 0 h 9014130"/>
              <a:gd name="connsiteX0" fmla="*/ 3068411 w 3106105"/>
              <a:gd name="connsiteY0" fmla="*/ 9290050 h 9290050"/>
              <a:gd name="connsiteX1" fmla="*/ 3106057 w 3106105"/>
              <a:gd name="connsiteY1" fmla="*/ 8737600 h 9290050"/>
              <a:gd name="connsiteX2" fmla="*/ 3106057 w 3106105"/>
              <a:gd name="connsiteY2" fmla="*/ 5979886 h 9290050"/>
              <a:gd name="connsiteX3" fmla="*/ 1698171 w 3106105"/>
              <a:gd name="connsiteY3" fmla="*/ 4572000 h 9290050"/>
              <a:gd name="connsiteX4" fmla="*/ 1698171 w 3106105"/>
              <a:gd name="connsiteY4" fmla="*/ 1698171 h 9290050"/>
              <a:gd name="connsiteX5" fmla="*/ 0 w 3106105"/>
              <a:gd name="connsiteY5" fmla="*/ 0 h 9290050"/>
              <a:gd name="connsiteX6" fmla="*/ 14514 w 3106105"/>
              <a:gd name="connsiteY6" fmla="*/ 0 h 9290050"/>
              <a:gd name="connsiteX0" fmla="*/ 3106057 w 3106057"/>
              <a:gd name="connsiteY0" fmla="*/ 8737600 h 8737600"/>
              <a:gd name="connsiteX1" fmla="*/ 3106057 w 3106057"/>
              <a:gd name="connsiteY1" fmla="*/ 5979886 h 8737600"/>
              <a:gd name="connsiteX2" fmla="*/ 1698171 w 3106057"/>
              <a:gd name="connsiteY2" fmla="*/ 4572000 h 8737600"/>
              <a:gd name="connsiteX3" fmla="*/ 1698171 w 3106057"/>
              <a:gd name="connsiteY3" fmla="*/ 1698171 h 8737600"/>
              <a:gd name="connsiteX4" fmla="*/ 0 w 3106057"/>
              <a:gd name="connsiteY4" fmla="*/ 0 h 8737600"/>
              <a:gd name="connsiteX5" fmla="*/ 14514 w 3106057"/>
              <a:gd name="connsiteY5" fmla="*/ 0 h 8737600"/>
              <a:gd name="connsiteX0" fmla="*/ 3106057 w 3106057"/>
              <a:gd name="connsiteY0" fmla="*/ 9318625 h 9318625"/>
              <a:gd name="connsiteX1" fmla="*/ 3106057 w 3106057"/>
              <a:gd name="connsiteY1" fmla="*/ 5979886 h 9318625"/>
              <a:gd name="connsiteX2" fmla="*/ 1698171 w 3106057"/>
              <a:gd name="connsiteY2" fmla="*/ 4572000 h 9318625"/>
              <a:gd name="connsiteX3" fmla="*/ 1698171 w 3106057"/>
              <a:gd name="connsiteY3" fmla="*/ 1698171 h 9318625"/>
              <a:gd name="connsiteX4" fmla="*/ 0 w 3106057"/>
              <a:gd name="connsiteY4" fmla="*/ 0 h 9318625"/>
              <a:gd name="connsiteX5" fmla="*/ 14514 w 3106057"/>
              <a:gd name="connsiteY5" fmla="*/ 0 h 9318625"/>
              <a:gd name="connsiteX0" fmla="*/ 3135625 w 3135625"/>
              <a:gd name="connsiteY0" fmla="*/ 8211511 h 8211511"/>
              <a:gd name="connsiteX1" fmla="*/ 3106057 w 3135625"/>
              <a:gd name="connsiteY1" fmla="*/ 5979886 h 8211511"/>
              <a:gd name="connsiteX2" fmla="*/ 1698171 w 3135625"/>
              <a:gd name="connsiteY2" fmla="*/ 4572000 h 8211511"/>
              <a:gd name="connsiteX3" fmla="*/ 1698171 w 3135625"/>
              <a:gd name="connsiteY3" fmla="*/ 1698171 h 8211511"/>
              <a:gd name="connsiteX4" fmla="*/ 0 w 3135625"/>
              <a:gd name="connsiteY4" fmla="*/ 0 h 8211511"/>
              <a:gd name="connsiteX5" fmla="*/ 14514 w 3135625"/>
              <a:gd name="connsiteY5" fmla="*/ 0 h 821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625" h="8211511">
                <a:moveTo>
                  <a:pt x="3135625" y="8211511"/>
                </a:moveTo>
                <a:lnTo>
                  <a:pt x="3106057" y="5979886"/>
                </a:lnTo>
                <a:lnTo>
                  <a:pt x="1698171" y="4572000"/>
                </a:lnTo>
                <a:lnTo>
                  <a:pt x="1698171" y="1698171"/>
                </a:lnTo>
                <a:lnTo>
                  <a:pt x="0" y="0"/>
                </a:lnTo>
                <a:lnTo>
                  <a:pt x="14514" y="0"/>
                </a:lnTo>
              </a:path>
            </a:pathLst>
          </a:cu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TextBox 86">
            <a:extLst>
              <a:ext uri="{FF2B5EF4-FFF2-40B4-BE49-F238E27FC236}">
                <a16:creationId xmlns:a16="http://schemas.microsoft.com/office/drawing/2014/main" id="{894957BD-7CF5-4044-AAE1-18D4DBF62E35}"/>
              </a:ext>
            </a:extLst>
          </p:cNvPr>
          <p:cNvSpPr txBox="1"/>
          <p:nvPr/>
        </p:nvSpPr>
        <p:spPr>
          <a:xfrm>
            <a:off x="17083677" y="23622385"/>
            <a:ext cx="1732141" cy="307777"/>
          </a:xfrm>
          <a:prstGeom prst="rect">
            <a:avLst/>
          </a:prstGeom>
          <a:noFill/>
        </p:spPr>
        <p:txBody>
          <a:bodyPr wrap="none" rtlCol="0">
            <a:spAutoFit/>
          </a:bodyPr>
          <a:lstStyle/>
          <a:p>
            <a:pPr algn="r"/>
            <a:r>
              <a:rPr lang="nl-NL" sz="1400"/>
              <a:t>Doorsturen ander BG</a:t>
            </a:r>
          </a:p>
        </p:txBody>
      </p:sp>
      <p:cxnSp>
        <p:nvCxnSpPr>
          <p:cNvPr id="93" name="Straight Connector 92">
            <a:extLst>
              <a:ext uri="{FF2B5EF4-FFF2-40B4-BE49-F238E27FC236}">
                <a16:creationId xmlns:a16="http://schemas.microsoft.com/office/drawing/2014/main" id="{E1B2824D-5D5A-4F7A-987A-70B3625CCC88}"/>
              </a:ext>
            </a:extLst>
          </p:cNvPr>
          <p:cNvCxnSpPr>
            <a:cxnSpLocks/>
          </p:cNvCxnSpPr>
          <p:nvPr/>
        </p:nvCxnSpPr>
        <p:spPr>
          <a:xfrm>
            <a:off x="21998274" y="26000274"/>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95" name="TextBox 94">
            <a:extLst>
              <a:ext uri="{FF2B5EF4-FFF2-40B4-BE49-F238E27FC236}">
                <a16:creationId xmlns:a16="http://schemas.microsoft.com/office/drawing/2014/main" id="{5528874D-4EED-449B-9EF3-7416EBFB472D}"/>
              </a:ext>
            </a:extLst>
          </p:cNvPr>
          <p:cNvSpPr txBox="1"/>
          <p:nvPr/>
        </p:nvSpPr>
        <p:spPr>
          <a:xfrm rot="18742462">
            <a:off x="20224472" y="27163657"/>
            <a:ext cx="1339406" cy="584775"/>
          </a:xfrm>
          <a:prstGeom prst="rect">
            <a:avLst/>
          </a:prstGeom>
          <a:noFill/>
        </p:spPr>
        <p:txBody>
          <a:bodyPr wrap="none" rtlCol="0">
            <a:spAutoFit/>
          </a:bodyPr>
          <a:lstStyle/>
          <a:p>
            <a:pPr algn="ctr"/>
            <a:r>
              <a:rPr lang="nl-NL" sz="1600" b="1">
                <a:solidFill>
                  <a:schemeClr val="bg2">
                    <a:lumMod val="50000"/>
                  </a:schemeClr>
                </a:solidFill>
              </a:rPr>
              <a:t>DROP – </a:t>
            </a:r>
          </a:p>
          <a:p>
            <a:pPr algn="ctr"/>
            <a:r>
              <a:rPr lang="nl-NL" sz="1600" b="1">
                <a:solidFill>
                  <a:schemeClr val="bg2">
                    <a:lumMod val="50000"/>
                  </a:schemeClr>
                </a:solidFill>
              </a:rPr>
              <a:t>Digitaal Loket</a:t>
            </a:r>
          </a:p>
        </p:txBody>
      </p:sp>
      <p:cxnSp>
        <p:nvCxnSpPr>
          <p:cNvPr id="103" name="Straight Connector 102">
            <a:extLst>
              <a:ext uri="{FF2B5EF4-FFF2-40B4-BE49-F238E27FC236}">
                <a16:creationId xmlns:a16="http://schemas.microsoft.com/office/drawing/2014/main" id="{F8BA83F4-4EE0-460C-A651-927731815955}"/>
              </a:ext>
            </a:extLst>
          </p:cNvPr>
          <p:cNvCxnSpPr>
            <a:cxnSpLocks/>
          </p:cNvCxnSpPr>
          <p:nvPr/>
        </p:nvCxnSpPr>
        <p:spPr>
          <a:xfrm>
            <a:off x="39490055" y="18379654"/>
            <a:ext cx="0" cy="21074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2A6850D-500D-4161-BD9C-D159ED8C8C67}"/>
              </a:ext>
            </a:extLst>
          </p:cNvPr>
          <p:cNvCxnSpPr>
            <a:cxnSpLocks/>
          </p:cNvCxnSpPr>
          <p:nvPr/>
        </p:nvCxnSpPr>
        <p:spPr>
          <a:xfrm>
            <a:off x="37241561" y="20059029"/>
            <a:ext cx="146910" cy="17940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1BA5D84-AEDA-4108-9A67-BAADE93419B4}"/>
              </a:ext>
            </a:extLst>
          </p:cNvPr>
          <p:cNvCxnSpPr>
            <a:cxnSpLocks/>
          </p:cNvCxnSpPr>
          <p:nvPr/>
        </p:nvCxnSpPr>
        <p:spPr>
          <a:xfrm>
            <a:off x="38327188" y="19016213"/>
            <a:ext cx="131093" cy="15103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39994D62-7DB8-4D16-91E6-38AEFF2A016C}"/>
              </a:ext>
            </a:extLst>
          </p:cNvPr>
          <p:cNvSpPr txBox="1"/>
          <p:nvPr/>
        </p:nvSpPr>
        <p:spPr>
          <a:xfrm rot="18459007">
            <a:off x="27841269" y="27716076"/>
            <a:ext cx="514500" cy="338554"/>
          </a:xfrm>
          <a:prstGeom prst="rect">
            <a:avLst/>
          </a:prstGeom>
          <a:noFill/>
        </p:spPr>
        <p:txBody>
          <a:bodyPr wrap="none" rtlCol="0">
            <a:spAutoFit/>
          </a:bodyPr>
          <a:lstStyle>
            <a:defPPr>
              <a:defRPr lang="nl-NL"/>
            </a:defPPr>
            <a:lvl1pPr>
              <a:defRPr sz="1600" b="1">
                <a:solidFill>
                  <a:schemeClr val="bg2">
                    <a:lumMod val="50000"/>
                  </a:schemeClr>
                </a:solidFill>
              </a:defRPr>
            </a:lvl1pPr>
          </a:lstStyle>
          <a:p>
            <a:r>
              <a:rPr lang="nl-NL"/>
              <a:t>RTR</a:t>
            </a:r>
          </a:p>
        </p:txBody>
      </p:sp>
      <p:sp>
        <p:nvSpPr>
          <p:cNvPr id="107" name="TextBox 106">
            <a:extLst>
              <a:ext uri="{FF2B5EF4-FFF2-40B4-BE49-F238E27FC236}">
                <a16:creationId xmlns:a16="http://schemas.microsoft.com/office/drawing/2014/main" id="{EF503288-0461-4219-91EF-C312216289DC}"/>
              </a:ext>
            </a:extLst>
          </p:cNvPr>
          <p:cNvSpPr txBox="1"/>
          <p:nvPr/>
        </p:nvSpPr>
        <p:spPr>
          <a:xfrm rot="18900000">
            <a:off x="40340417" y="17371038"/>
            <a:ext cx="2350836" cy="307777"/>
          </a:xfrm>
          <a:prstGeom prst="rect">
            <a:avLst/>
          </a:prstGeom>
          <a:noFill/>
        </p:spPr>
        <p:txBody>
          <a:bodyPr wrap="none" rtlCol="0">
            <a:spAutoFit/>
          </a:bodyPr>
          <a:lstStyle/>
          <a:p>
            <a:r>
              <a:rPr lang="nl-NL" sz="1400"/>
              <a:t>Voorbereiden Omgevingsplan</a:t>
            </a:r>
          </a:p>
        </p:txBody>
      </p:sp>
      <p:sp>
        <p:nvSpPr>
          <p:cNvPr id="108" name="TextBox 107">
            <a:extLst>
              <a:ext uri="{FF2B5EF4-FFF2-40B4-BE49-F238E27FC236}">
                <a16:creationId xmlns:a16="http://schemas.microsoft.com/office/drawing/2014/main" id="{09DB3247-1E80-49B3-B30C-29D67BE031AA}"/>
              </a:ext>
            </a:extLst>
          </p:cNvPr>
          <p:cNvSpPr txBox="1"/>
          <p:nvPr/>
        </p:nvSpPr>
        <p:spPr>
          <a:xfrm rot="18900000">
            <a:off x="39279972" y="17693708"/>
            <a:ext cx="1014958" cy="307777"/>
          </a:xfrm>
          <a:prstGeom prst="rect">
            <a:avLst/>
          </a:prstGeom>
          <a:noFill/>
        </p:spPr>
        <p:txBody>
          <a:bodyPr wrap="none" rtlCol="0">
            <a:spAutoFit/>
          </a:bodyPr>
          <a:lstStyle/>
          <a:p>
            <a:r>
              <a:rPr lang="nl-NL" sz="1400"/>
              <a:t>Ontwerpen</a:t>
            </a:r>
          </a:p>
        </p:txBody>
      </p:sp>
      <p:sp>
        <p:nvSpPr>
          <p:cNvPr id="111" name="TextBox 110">
            <a:extLst>
              <a:ext uri="{FF2B5EF4-FFF2-40B4-BE49-F238E27FC236}">
                <a16:creationId xmlns:a16="http://schemas.microsoft.com/office/drawing/2014/main" id="{61974899-DFFB-4629-941E-15E773B9544F}"/>
              </a:ext>
            </a:extLst>
          </p:cNvPr>
          <p:cNvSpPr txBox="1"/>
          <p:nvPr/>
        </p:nvSpPr>
        <p:spPr>
          <a:xfrm>
            <a:off x="36017813" y="19881570"/>
            <a:ext cx="1216680" cy="307777"/>
          </a:xfrm>
          <a:prstGeom prst="rect">
            <a:avLst/>
          </a:prstGeom>
          <a:noFill/>
        </p:spPr>
        <p:txBody>
          <a:bodyPr wrap="none" rtlCol="0">
            <a:spAutoFit/>
          </a:bodyPr>
          <a:lstStyle/>
          <a:p>
            <a:r>
              <a:rPr lang="nl-NL" sz="1400"/>
              <a:t>Bekendmaken</a:t>
            </a:r>
          </a:p>
        </p:txBody>
      </p:sp>
      <p:sp>
        <p:nvSpPr>
          <p:cNvPr id="112" name="TextBox 111">
            <a:extLst>
              <a:ext uri="{FF2B5EF4-FFF2-40B4-BE49-F238E27FC236}">
                <a16:creationId xmlns:a16="http://schemas.microsoft.com/office/drawing/2014/main" id="{B6824BA2-E4E8-4D13-A88A-878BE85372FC}"/>
              </a:ext>
            </a:extLst>
          </p:cNvPr>
          <p:cNvSpPr txBox="1"/>
          <p:nvPr/>
        </p:nvSpPr>
        <p:spPr>
          <a:xfrm>
            <a:off x="37293858" y="18802413"/>
            <a:ext cx="864019" cy="307777"/>
          </a:xfrm>
          <a:prstGeom prst="rect">
            <a:avLst/>
          </a:prstGeom>
          <a:noFill/>
        </p:spPr>
        <p:txBody>
          <a:bodyPr wrap="none" rtlCol="0">
            <a:spAutoFit/>
          </a:bodyPr>
          <a:lstStyle/>
          <a:p>
            <a:r>
              <a:rPr lang="nl-NL" sz="1400"/>
              <a:t>Besluiten</a:t>
            </a:r>
          </a:p>
        </p:txBody>
      </p:sp>
      <p:cxnSp>
        <p:nvCxnSpPr>
          <p:cNvPr id="229" name="Straight Connector 228">
            <a:extLst>
              <a:ext uri="{FF2B5EF4-FFF2-40B4-BE49-F238E27FC236}">
                <a16:creationId xmlns:a16="http://schemas.microsoft.com/office/drawing/2014/main" id="{F3E27B09-6CBD-41F6-897A-84A19B95C0EE}"/>
              </a:ext>
            </a:extLst>
          </p:cNvPr>
          <p:cNvCxnSpPr>
            <a:cxnSpLocks/>
          </p:cNvCxnSpPr>
          <p:nvPr/>
        </p:nvCxnSpPr>
        <p:spPr>
          <a:xfrm>
            <a:off x="8079812" y="28714296"/>
            <a:ext cx="22279189" cy="0"/>
          </a:xfrm>
          <a:prstGeom prst="line">
            <a:avLst/>
          </a:prstGeom>
          <a:ln w="76200">
            <a:solidFill>
              <a:srgbClr val="00557A"/>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1CD72015-BE73-4FD1-BFFA-E2E1FAFAABCB}"/>
              </a:ext>
            </a:extLst>
          </p:cNvPr>
          <p:cNvSpPr txBox="1"/>
          <p:nvPr/>
        </p:nvSpPr>
        <p:spPr>
          <a:xfrm rot="18772229">
            <a:off x="24066385" y="26927637"/>
            <a:ext cx="2745955" cy="261610"/>
          </a:xfrm>
          <a:prstGeom prst="rect">
            <a:avLst/>
          </a:prstGeom>
          <a:noFill/>
        </p:spPr>
        <p:txBody>
          <a:bodyPr wrap="none" rtlCol="0">
            <a:spAutoFit/>
          </a:bodyPr>
          <a:lstStyle>
            <a:defPPr>
              <a:defRPr lang="nl-NL"/>
            </a:defPPr>
            <a:lvl1pPr>
              <a:defRPr sz="1600" b="1">
                <a:solidFill>
                  <a:schemeClr val="bg2">
                    <a:lumMod val="50000"/>
                  </a:schemeClr>
                </a:solidFill>
              </a:defRPr>
            </a:lvl1pPr>
          </a:lstStyle>
          <a:p>
            <a:r>
              <a:rPr lang="nl-NL"/>
              <a:t>Generieke componenten</a:t>
            </a:r>
          </a:p>
        </p:txBody>
      </p:sp>
      <p:sp>
        <p:nvSpPr>
          <p:cNvPr id="129" name="TextBox 128">
            <a:extLst>
              <a:ext uri="{FF2B5EF4-FFF2-40B4-BE49-F238E27FC236}">
                <a16:creationId xmlns:a16="http://schemas.microsoft.com/office/drawing/2014/main" id="{134F0641-D1E5-477C-8653-0C71A2FBB66C}"/>
              </a:ext>
            </a:extLst>
          </p:cNvPr>
          <p:cNvSpPr txBox="1"/>
          <p:nvPr/>
        </p:nvSpPr>
        <p:spPr>
          <a:xfrm rot="18453448">
            <a:off x="24989806" y="32847273"/>
            <a:ext cx="1648483" cy="261610"/>
          </a:xfrm>
          <a:prstGeom prst="rect">
            <a:avLst/>
          </a:prstGeom>
          <a:noFill/>
        </p:spPr>
        <p:txBody>
          <a:bodyPr wrap="square" rtlCol="0">
            <a:spAutoFit/>
          </a:bodyPr>
          <a:lstStyle/>
          <a:p>
            <a:pPr algn="r"/>
            <a:r>
              <a:rPr lang="nl-NL" sz="1100"/>
              <a:t>Besluitenregister</a:t>
            </a:r>
          </a:p>
        </p:txBody>
      </p:sp>
      <p:sp>
        <p:nvSpPr>
          <p:cNvPr id="230" name="Freeform: Shape 229">
            <a:extLst>
              <a:ext uri="{FF2B5EF4-FFF2-40B4-BE49-F238E27FC236}">
                <a16:creationId xmlns:a16="http://schemas.microsoft.com/office/drawing/2014/main" id="{CCB4C629-E3C3-4F64-815A-E3A1D5458272}"/>
              </a:ext>
            </a:extLst>
          </p:cNvPr>
          <p:cNvSpPr/>
          <p:nvPr/>
        </p:nvSpPr>
        <p:spPr>
          <a:xfrm>
            <a:off x="24498300" y="28829000"/>
            <a:ext cx="5626100" cy="5308600"/>
          </a:xfrm>
          <a:custGeom>
            <a:avLst/>
            <a:gdLst>
              <a:gd name="connsiteX0" fmla="*/ 0 w 5626100"/>
              <a:gd name="connsiteY0" fmla="*/ 0 h 5308600"/>
              <a:gd name="connsiteX1" fmla="*/ 0 w 5626100"/>
              <a:gd name="connsiteY1" fmla="*/ 1663700 h 5308600"/>
              <a:gd name="connsiteX2" fmla="*/ 1435100 w 5626100"/>
              <a:gd name="connsiteY2" fmla="*/ 3098800 h 5308600"/>
              <a:gd name="connsiteX3" fmla="*/ 4394200 w 5626100"/>
              <a:gd name="connsiteY3" fmla="*/ 3098800 h 5308600"/>
              <a:gd name="connsiteX4" fmla="*/ 5588000 w 5626100"/>
              <a:gd name="connsiteY4" fmla="*/ 4292600 h 5308600"/>
              <a:gd name="connsiteX5" fmla="*/ 5588000 w 5626100"/>
              <a:gd name="connsiteY5" fmla="*/ 5308600 h 5308600"/>
              <a:gd name="connsiteX6" fmla="*/ 5626100 w 5626100"/>
              <a:gd name="connsiteY6" fmla="*/ 5308600 h 530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6100" h="5308600">
                <a:moveTo>
                  <a:pt x="0" y="0"/>
                </a:moveTo>
                <a:lnTo>
                  <a:pt x="0" y="1663700"/>
                </a:lnTo>
                <a:lnTo>
                  <a:pt x="1435100" y="3098800"/>
                </a:lnTo>
                <a:lnTo>
                  <a:pt x="4394200" y="3098800"/>
                </a:lnTo>
                <a:lnTo>
                  <a:pt x="5588000" y="4292600"/>
                </a:lnTo>
                <a:lnTo>
                  <a:pt x="5588000" y="5308600"/>
                </a:lnTo>
                <a:lnTo>
                  <a:pt x="5626100" y="5308600"/>
                </a:lnTo>
              </a:path>
            </a:pathLst>
          </a:cu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4" name="Rectangle 133">
            <a:extLst>
              <a:ext uri="{FF2B5EF4-FFF2-40B4-BE49-F238E27FC236}">
                <a16:creationId xmlns:a16="http://schemas.microsoft.com/office/drawing/2014/main" id="{97D1B791-AB6D-49BF-8213-6E72E1C82750}"/>
              </a:ext>
            </a:extLst>
          </p:cNvPr>
          <p:cNvSpPr/>
          <p:nvPr/>
        </p:nvSpPr>
        <p:spPr>
          <a:xfrm>
            <a:off x="28222405" y="34474229"/>
            <a:ext cx="1625600" cy="540000"/>
          </a:xfrm>
          <a:prstGeom prst="rect">
            <a:avLst/>
          </a:prstGeom>
          <a:solidFill>
            <a:srgbClr val="007FB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Generieke</a:t>
            </a:r>
          </a:p>
          <a:p>
            <a:pPr algn="ctr"/>
            <a:r>
              <a:rPr lang="nl-NL" sz="1400"/>
              <a:t>Componenten</a:t>
            </a:r>
          </a:p>
        </p:txBody>
      </p:sp>
      <p:sp>
        <p:nvSpPr>
          <p:cNvPr id="142" name="TextBox 141">
            <a:extLst>
              <a:ext uri="{FF2B5EF4-FFF2-40B4-BE49-F238E27FC236}">
                <a16:creationId xmlns:a16="http://schemas.microsoft.com/office/drawing/2014/main" id="{F9767B40-6316-403D-A33E-F46149A6A702}"/>
              </a:ext>
            </a:extLst>
          </p:cNvPr>
          <p:cNvSpPr txBox="1"/>
          <p:nvPr/>
        </p:nvSpPr>
        <p:spPr>
          <a:xfrm>
            <a:off x="2144002" y="44735312"/>
            <a:ext cx="3119872" cy="369332"/>
          </a:xfrm>
          <a:prstGeom prst="rect">
            <a:avLst/>
          </a:prstGeom>
          <a:noFill/>
        </p:spPr>
        <p:txBody>
          <a:bodyPr wrap="square" rtlCol="0">
            <a:spAutoFit/>
          </a:bodyPr>
          <a:lstStyle/>
          <a:p>
            <a:r>
              <a:rPr lang="nl-NL" sz="1800">
                <a:solidFill>
                  <a:srgbClr val="00A9F3"/>
                </a:solidFill>
              </a:rPr>
              <a:t>VNG Lijst requirements</a:t>
            </a:r>
          </a:p>
        </p:txBody>
      </p:sp>
      <p:sp>
        <p:nvSpPr>
          <p:cNvPr id="143" name="TextBox 142">
            <a:extLst>
              <a:ext uri="{FF2B5EF4-FFF2-40B4-BE49-F238E27FC236}">
                <a16:creationId xmlns:a16="http://schemas.microsoft.com/office/drawing/2014/main" id="{B122DB39-076D-4D81-A149-022D87B413FF}"/>
              </a:ext>
            </a:extLst>
          </p:cNvPr>
          <p:cNvSpPr txBox="1"/>
          <p:nvPr/>
        </p:nvSpPr>
        <p:spPr>
          <a:xfrm>
            <a:off x="2144002" y="45415110"/>
            <a:ext cx="3858864" cy="646331"/>
          </a:xfrm>
          <a:prstGeom prst="rect">
            <a:avLst/>
          </a:prstGeom>
          <a:noFill/>
        </p:spPr>
        <p:txBody>
          <a:bodyPr wrap="square" rtlCol="0">
            <a:spAutoFit/>
          </a:bodyPr>
          <a:lstStyle/>
          <a:p>
            <a:r>
              <a:rPr lang="nl-NL" sz="1800">
                <a:solidFill>
                  <a:srgbClr val="00A9F3"/>
                </a:solidFill>
              </a:rPr>
              <a:t>Afspraken Ketensamenwerking (IPLO / VNG)</a:t>
            </a:r>
          </a:p>
        </p:txBody>
      </p:sp>
      <p:sp>
        <p:nvSpPr>
          <p:cNvPr id="231" name="Freeform: Shape 230">
            <a:extLst>
              <a:ext uri="{FF2B5EF4-FFF2-40B4-BE49-F238E27FC236}">
                <a16:creationId xmlns:a16="http://schemas.microsoft.com/office/drawing/2014/main" id="{D2838D3E-E2E8-4F14-8E4A-6B25CF738ACF}"/>
              </a:ext>
            </a:extLst>
          </p:cNvPr>
          <p:cNvSpPr/>
          <p:nvPr/>
        </p:nvSpPr>
        <p:spPr>
          <a:xfrm>
            <a:off x="10795000" y="28854400"/>
            <a:ext cx="1625600" cy="7086600"/>
          </a:xfrm>
          <a:custGeom>
            <a:avLst/>
            <a:gdLst>
              <a:gd name="connsiteX0" fmla="*/ 1625600 w 1625600"/>
              <a:gd name="connsiteY0" fmla="*/ 0 h 7086600"/>
              <a:gd name="connsiteX1" fmla="*/ 1587500 w 1625600"/>
              <a:gd name="connsiteY1" fmla="*/ 3848100 h 7086600"/>
              <a:gd name="connsiteX2" fmla="*/ 0 w 1625600"/>
              <a:gd name="connsiteY2" fmla="*/ 5435600 h 7086600"/>
              <a:gd name="connsiteX3" fmla="*/ 0 w 1625600"/>
              <a:gd name="connsiteY3" fmla="*/ 7086600 h 7086600"/>
              <a:gd name="connsiteX4" fmla="*/ 0 w 1625600"/>
              <a:gd name="connsiteY4" fmla="*/ 7048500 h 708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00" h="7086600">
                <a:moveTo>
                  <a:pt x="1625600" y="0"/>
                </a:moveTo>
                <a:lnTo>
                  <a:pt x="1587500" y="3848100"/>
                </a:lnTo>
                <a:lnTo>
                  <a:pt x="0" y="5435600"/>
                </a:lnTo>
                <a:lnTo>
                  <a:pt x="0" y="7086600"/>
                </a:lnTo>
                <a:lnTo>
                  <a:pt x="0" y="7048500"/>
                </a:lnTo>
              </a:path>
            </a:pathLst>
          </a:cu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2" name="Rectangle 151">
            <a:extLst>
              <a:ext uri="{FF2B5EF4-FFF2-40B4-BE49-F238E27FC236}">
                <a16:creationId xmlns:a16="http://schemas.microsoft.com/office/drawing/2014/main" id="{DC4260CD-2881-4D26-8416-ECC6A10C8EF0}"/>
              </a:ext>
            </a:extLst>
          </p:cNvPr>
          <p:cNvSpPr/>
          <p:nvPr/>
        </p:nvSpPr>
        <p:spPr>
          <a:xfrm>
            <a:off x="7850704" y="32107298"/>
            <a:ext cx="1991053" cy="540000"/>
          </a:xfrm>
          <a:prstGeom prst="rect">
            <a:avLst/>
          </a:prstGeom>
          <a:solidFill>
            <a:srgbClr val="007FB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VTH Componenten</a:t>
            </a:r>
          </a:p>
        </p:txBody>
      </p:sp>
      <p:grpSp>
        <p:nvGrpSpPr>
          <p:cNvPr id="265" name="Group 264">
            <a:extLst>
              <a:ext uri="{FF2B5EF4-FFF2-40B4-BE49-F238E27FC236}">
                <a16:creationId xmlns:a16="http://schemas.microsoft.com/office/drawing/2014/main" id="{A69A55B9-6BF8-4290-BD71-CAAB269E01F0}"/>
              </a:ext>
            </a:extLst>
          </p:cNvPr>
          <p:cNvGrpSpPr/>
          <p:nvPr/>
        </p:nvGrpSpPr>
        <p:grpSpPr>
          <a:xfrm>
            <a:off x="1043910" y="44645264"/>
            <a:ext cx="824999" cy="511144"/>
            <a:chOff x="794705" y="34041983"/>
            <a:chExt cx="824999" cy="511144"/>
          </a:xfrm>
        </p:grpSpPr>
        <p:pic>
          <p:nvPicPr>
            <p:cNvPr id="144" name="Graphic 143" descr="Disk outline">
              <a:extLst>
                <a:ext uri="{FF2B5EF4-FFF2-40B4-BE49-F238E27FC236}">
                  <a16:creationId xmlns:a16="http://schemas.microsoft.com/office/drawing/2014/main" id="{D3CC6711-0DBD-4836-B83E-A8B440A7927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4705" y="34041983"/>
              <a:ext cx="511144" cy="511144"/>
            </a:xfrm>
            <a:prstGeom prst="rect">
              <a:avLst/>
            </a:prstGeom>
          </p:spPr>
        </p:pic>
        <p:pic>
          <p:nvPicPr>
            <p:cNvPr id="153" name="Graphic 152" descr="Checklist outline">
              <a:extLst>
                <a:ext uri="{FF2B5EF4-FFF2-40B4-BE49-F238E27FC236}">
                  <a16:creationId xmlns:a16="http://schemas.microsoft.com/office/drawing/2014/main" id="{1C3066C0-AB8D-4EB4-B229-510BC1FC86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6208" y="34085551"/>
              <a:ext cx="453496" cy="453496"/>
            </a:xfrm>
            <a:prstGeom prst="rect">
              <a:avLst/>
            </a:prstGeom>
          </p:spPr>
        </p:pic>
      </p:grpSp>
      <p:grpSp>
        <p:nvGrpSpPr>
          <p:cNvPr id="156" name="Group 155">
            <a:extLst>
              <a:ext uri="{FF2B5EF4-FFF2-40B4-BE49-F238E27FC236}">
                <a16:creationId xmlns:a16="http://schemas.microsoft.com/office/drawing/2014/main" id="{DB3F6301-05FA-4185-9B94-3C2DBC245161}"/>
              </a:ext>
            </a:extLst>
          </p:cNvPr>
          <p:cNvGrpSpPr/>
          <p:nvPr/>
        </p:nvGrpSpPr>
        <p:grpSpPr>
          <a:xfrm>
            <a:off x="8122890" y="32810520"/>
            <a:ext cx="824999" cy="511144"/>
            <a:chOff x="794705" y="34041983"/>
            <a:chExt cx="824999" cy="511144"/>
          </a:xfrm>
        </p:grpSpPr>
        <p:pic>
          <p:nvPicPr>
            <p:cNvPr id="157" name="Graphic 156" descr="Disk outline">
              <a:extLst>
                <a:ext uri="{FF2B5EF4-FFF2-40B4-BE49-F238E27FC236}">
                  <a16:creationId xmlns:a16="http://schemas.microsoft.com/office/drawing/2014/main" id="{38C9DA1B-D0A9-47B8-8CC0-47050F59B4F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4705" y="34041983"/>
              <a:ext cx="511144" cy="511144"/>
            </a:xfrm>
            <a:prstGeom prst="rect">
              <a:avLst/>
            </a:prstGeom>
          </p:spPr>
        </p:pic>
        <p:pic>
          <p:nvPicPr>
            <p:cNvPr id="158" name="Graphic 157" descr="Checklist outline">
              <a:extLst>
                <a:ext uri="{FF2B5EF4-FFF2-40B4-BE49-F238E27FC236}">
                  <a16:creationId xmlns:a16="http://schemas.microsoft.com/office/drawing/2014/main" id="{32BE79DC-AE99-4FF8-B317-35FC8F2564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6208" y="34085551"/>
              <a:ext cx="453496" cy="453496"/>
            </a:xfrm>
            <a:prstGeom prst="rect">
              <a:avLst/>
            </a:prstGeom>
          </p:spPr>
        </p:pic>
      </p:grpSp>
      <p:grpSp>
        <p:nvGrpSpPr>
          <p:cNvPr id="176" name="Group 175">
            <a:extLst>
              <a:ext uri="{FF2B5EF4-FFF2-40B4-BE49-F238E27FC236}">
                <a16:creationId xmlns:a16="http://schemas.microsoft.com/office/drawing/2014/main" id="{94ACD656-97B9-458D-BF8D-CCE4F0E5829A}"/>
              </a:ext>
            </a:extLst>
          </p:cNvPr>
          <p:cNvGrpSpPr/>
          <p:nvPr/>
        </p:nvGrpSpPr>
        <p:grpSpPr>
          <a:xfrm>
            <a:off x="7641024" y="32930652"/>
            <a:ext cx="504723" cy="208713"/>
            <a:chOff x="13639303" y="5731619"/>
            <a:chExt cx="2211258" cy="914400"/>
          </a:xfrm>
        </p:grpSpPr>
        <p:pic>
          <p:nvPicPr>
            <p:cNvPr id="177" name="Graphic 176" descr="Programmer male with solid fill">
              <a:extLst>
                <a:ext uri="{FF2B5EF4-FFF2-40B4-BE49-F238E27FC236}">
                  <a16:creationId xmlns:a16="http://schemas.microsoft.com/office/drawing/2014/main" id="{51AA6EB9-0F1B-4DAA-9701-B8A915D7816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4936161" y="5731619"/>
              <a:ext cx="914400" cy="914400"/>
            </a:xfrm>
            <a:prstGeom prst="rect">
              <a:avLst/>
            </a:prstGeom>
          </p:spPr>
        </p:pic>
        <p:pic>
          <p:nvPicPr>
            <p:cNvPr id="178" name="Graphic 177" descr="Female Profile with solid fill">
              <a:extLst>
                <a:ext uri="{FF2B5EF4-FFF2-40B4-BE49-F238E27FC236}">
                  <a16:creationId xmlns:a16="http://schemas.microsoft.com/office/drawing/2014/main" id="{91452D24-B822-4ED9-90B4-D3939DA5AD8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3639303" y="5731619"/>
              <a:ext cx="914400" cy="914400"/>
            </a:xfrm>
            <a:prstGeom prst="rect">
              <a:avLst/>
            </a:prstGeom>
          </p:spPr>
        </p:pic>
        <p:pic>
          <p:nvPicPr>
            <p:cNvPr id="179" name="Graphic 178" descr="Handshake with solid fill">
              <a:extLst>
                <a:ext uri="{FF2B5EF4-FFF2-40B4-BE49-F238E27FC236}">
                  <a16:creationId xmlns:a16="http://schemas.microsoft.com/office/drawing/2014/main" id="{0E79E465-B303-43FE-B174-52C62CC53F0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4326479" y="5731619"/>
              <a:ext cx="914400" cy="914400"/>
            </a:xfrm>
            <a:prstGeom prst="rect">
              <a:avLst/>
            </a:prstGeom>
          </p:spPr>
        </p:pic>
      </p:grpSp>
      <p:cxnSp>
        <p:nvCxnSpPr>
          <p:cNvPr id="183" name="Straight Connector 182">
            <a:extLst>
              <a:ext uri="{FF2B5EF4-FFF2-40B4-BE49-F238E27FC236}">
                <a16:creationId xmlns:a16="http://schemas.microsoft.com/office/drawing/2014/main" id="{DDC96BC0-05E0-408E-910A-043829C28297}"/>
              </a:ext>
            </a:extLst>
          </p:cNvPr>
          <p:cNvCxnSpPr>
            <a:cxnSpLocks/>
          </p:cNvCxnSpPr>
          <p:nvPr/>
        </p:nvCxnSpPr>
        <p:spPr>
          <a:xfrm>
            <a:off x="26384010" y="31923422"/>
            <a:ext cx="3293" cy="250428"/>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ACE04C3-BB4E-4FA4-A668-A5F4C09456B3}"/>
              </a:ext>
            </a:extLst>
          </p:cNvPr>
          <p:cNvCxnSpPr>
            <a:cxnSpLocks/>
          </p:cNvCxnSpPr>
          <p:nvPr/>
        </p:nvCxnSpPr>
        <p:spPr>
          <a:xfrm flipV="1">
            <a:off x="29080307" y="31923422"/>
            <a:ext cx="183911" cy="212917"/>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EAF31E1-D4A4-452F-B17B-1DBDB5798DB1}"/>
              </a:ext>
            </a:extLst>
          </p:cNvPr>
          <p:cNvCxnSpPr>
            <a:cxnSpLocks/>
          </p:cNvCxnSpPr>
          <p:nvPr/>
        </p:nvCxnSpPr>
        <p:spPr>
          <a:xfrm>
            <a:off x="30076538" y="33247636"/>
            <a:ext cx="263380"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495B3D4D-EAB3-4BA2-8B63-78C8772A20FA}"/>
              </a:ext>
            </a:extLst>
          </p:cNvPr>
          <p:cNvSpPr txBox="1"/>
          <p:nvPr/>
        </p:nvSpPr>
        <p:spPr>
          <a:xfrm>
            <a:off x="30486055" y="33124220"/>
            <a:ext cx="1613647" cy="307777"/>
          </a:xfrm>
          <a:prstGeom prst="rect">
            <a:avLst/>
          </a:prstGeom>
          <a:noFill/>
        </p:spPr>
        <p:txBody>
          <a:bodyPr wrap="none" rtlCol="0">
            <a:spAutoFit/>
          </a:bodyPr>
          <a:lstStyle/>
          <a:p>
            <a:r>
              <a:rPr lang="nl-NL" sz="1400"/>
              <a:t>Documentrealisatie</a:t>
            </a:r>
          </a:p>
        </p:txBody>
      </p:sp>
      <p:sp>
        <p:nvSpPr>
          <p:cNvPr id="192" name="TextBox 191">
            <a:extLst>
              <a:ext uri="{FF2B5EF4-FFF2-40B4-BE49-F238E27FC236}">
                <a16:creationId xmlns:a16="http://schemas.microsoft.com/office/drawing/2014/main" id="{DF16DD91-7081-4CA8-A3E9-025D53B6A092}"/>
              </a:ext>
            </a:extLst>
          </p:cNvPr>
          <p:cNvSpPr txBox="1"/>
          <p:nvPr/>
        </p:nvSpPr>
        <p:spPr>
          <a:xfrm>
            <a:off x="29911989" y="32418619"/>
            <a:ext cx="1870577" cy="307777"/>
          </a:xfrm>
          <a:prstGeom prst="rect">
            <a:avLst/>
          </a:prstGeom>
          <a:noFill/>
        </p:spPr>
        <p:txBody>
          <a:bodyPr wrap="none" rtlCol="0">
            <a:spAutoFit/>
          </a:bodyPr>
          <a:lstStyle/>
          <a:p>
            <a:r>
              <a:rPr lang="nl-NL" sz="1400"/>
              <a:t>Documentenregistratie</a:t>
            </a:r>
          </a:p>
        </p:txBody>
      </p:sp>
      <p:sp>
        <p:nvSpPr>
          <p:cNvPr id="193" name="TextBox 192">
            <a:extLst>
              <a:ext uri="{FF2B5EF4-FFF2-40B4-BE49-F238E27FC236}">
                <a16:creationId xmlns:a16="http://schemas.microsoft.com/office/drawing/2014/main" id="{52F0741A-DE98-4ACB-A9E0-C37A4E2F5366}"/>
              </a:ext>
            </a:extLst>
          </p:cNvPr>
          <p:cNvSpPr txBox="1"/>
          <p:nvPr/>
        </p:nvSpPr>
        <p:spPr>
          <a:xfrm>
            <a:off x="29386959" y="31828562"/>
            <a:ext cx="1079270" cy="307777"/>
          </a:xfrm>
          <a:prstGeom prst="rect">
            <a:avLst/>
          </a:prstGeom>
          <a:noFill/>
        </p:spPr>
        <p:txBody>
          <a:bodyPr wrap="none" rtlCol="0">
            <a:spAutoFit/>
          </a:bodyPr>
          <a:lstStyle/>
          <a:p>
            <a:r>
              <a:rPr lang="nl-NL" sz="1400"/>
              <a:t>Zaakgerister</a:t>
            </a:r>
          </a:p>
        </p:txBody>
      </p:sp>
      <p:cxnSp>
        <p:nvCxnSpPr>
          <p:cNvPr id="195" name="Straight Connector 194">
            <a:extLst>
              <a:ext uri="{FF2B5EF4-FFF2-40B4-BE49-F238E27FC236}">
                <a16:creationId xmlns:a16="http://schemas.microsoft.com/office/drawing/2014/main" id="{BA85FFAC-44F5-4A0F-893C-79E7D7D8B752}"/>
              </a:ext>
            </a:extLst>
          </p:cNvPr>
          <p:cNvCxnSpPr>
            <a:cxnSpLocks/>
          </p:cNvCxnSpPr>
          <p:nvPr/>
        </p:nvCxnSpPr>
        <p:spPr>
          <a:xfrm>
            <a:off x="27122325" y="31945388"/>
            <a:ext cx="3293" cy="250428"/>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A183A08-539F-46A9-9161-95C38B99EA8E}"/>
              </a:ext>
            </a:extLst>
          </p:cNvPr>
          <p:cNvCxnSpPr>
            <a:cxnSpLocks/>
          </p:cNvCxnSpPr>
          <p:nvPr/>
        </p:nvCxnSpPr>
        <p:spPr>
          <a:xfrm>
            <a:off x="27805142" y="31968844"/>
            <a:ext cx="3293" cy="250428"/>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49A3956-D1BF-4113-A3D7-78DFBCD7D674}"/>
              </a:ext>
            </a:extLst>
          </p:cNvPr>
          <p:cNvCxnSpPr>
            <a:cxnSpLocks/>
          </p:cNvCxnSpPr>
          <p:nvPr/>
        </p:nvCxnSpPr>
        <p:spPr>
          <a:xfrm>
            <a:off x="28382150" y="31945388"/>
            <a:ext cx="3293" cy="250428"/>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209A58F9-CFD3-4AA7-9AD7-023B049190B8}"/>
              </a:ext>
            </a:extLst>
          </p:cNvPr>
          <p:cNvSpPr txBox="1"/>
          <p:nvPr/>
        </p:nvSpPr>
        <p:spPr>
          <a:xfrm rot="18680508">
            <a:off x="24034422" y="32383932"/>
            <a:ext cx="1648483" cy="261610"/>
          </a:xfrm>
          <a:prstGeom prst="rect">
            <a:avLst/>
          </a:prstGeom>
          <a:noFill/>
        </p:spPr>
        <p:txBody>
          <a:bodyPr wrap="square" rtlCol="0">
            <a:spAutoFit/>
          </a:bodyPr>
          <a:lstStyle/>
          <a:p>
            <a:pPr algn="r"/>
            <a:r>
              <a:rPr lang="nl-NL" sz="1100"/>
              <a:t>Geogegevens beheer</a:t>
            </a:r>
          </a:p>
        </p:txBody>
      </p:sp>
      <p:sp>
        <p:nvSpPr>
          <p:cNvPr id="199" name="TextBox 198">
            <a:extLst>
              <a:ext uri="{FF2B5EF4-FFF2-40B4-BE49-F238E27FC236}">
                <a16:creationId xmlns:a16="http://schemas.microsoft.com/office/drawing/2014/main" id="{7E0008D4-9B27-41B7-B69F-35F8AAA3ABB8}"/>
              </a:ext>
            </a:extLst>
          </p:cNvPr>
          <p:cNvSpPr txBox="1"/>
          <p:nvPr/>
        </p:nvSpPr>
        <p:spPr>
          <a:xfrm rot="18214559">
            <a:off x="26416452" y="32791237"/>
            <a:ext cx="1648483" cy="430887"/>
          </a:xfrm>
          <a:prstGeom prst="rect">
            <a:avLst/>
          </a:prstGeom>
          <a:noFill/>
        </p:spPr>
        <p:txBody>
          <a:bodyPr wrap="square" rtlCol="0">
            <a:spAutoFit/>
          </a:bodyPr>
          <a:lstStyle/>
          <a:p>
            <a:pPr algn="r"/>
            <a:r>
              <a:rPr lang="nl-NL" sz="1100"/>
              <a:t>Producten en diensten catalogus</a:t>
            </a:r>
          </a:p>
        </p:txBody>
      </p:sp>
      <p:sp>
        <p:nvSpPr>
          <p:cNvPr id="200" name="TextBox 199">
            <a:extLst>
              <a:ext uri="{FF2B5EF4-FFF2-40B4-BE49-F238E27FC236}">
                <a16:creationId xmlns:a16="http://schemas.microsoft.com/office/drawing/2014/main" id="{04B62234-8758-4958-97E4-3C993C54B3D8}"/>
              </a:ext>
            </a:extLst>
          </p:cNvPr>
          <p:cNvSpPr txBox="1"/>
          <p:nvPr/>
        </p:nvSpPr>
        <p:spPr>
          <a:xfrm rot="18214559">
            <a:off x="27012573" y="32899838"/>
            <a:ext cx="1648483" cy="261610"/>
          </a:xfrm>
          <a:prstGeom prst="rect">
            <a:avLst/>
          </a:prstGeom>
          <a:noFill/>
        </p:spPr>
        <p:txBody>
          <a:bodyPr wrap="square" rtlCol="0">
            <a:spAutoFit/>
          </a:bodyPr>
          <a:lstStyle/>
          <a:p>
            <a:pPr algn="r"/>
            <a:r>
              <a:rPr lang="nl-NL" sz="1100"/>
              <a:t>Zaaktypes</a:t>
            </a:r>
          </a:p>
        </p:txBody>
      </p:sp>
      <p:sp>
        <p:nvSpPr>
          <p:cNvPr id="201" name="TextBox 200">
            <a:extLst>
              <a:ext uri="{FF2B5EF4-FFF2-40B4-BE49-F238E27FC236}">
                <a16:creationId xmlns:a16="http://schemas.microsoft.com/office/drawing/2014/main" id="{A46B77FE-9400-4493-8CA1-61C313903818}"/>
              </a:ext>
            </a:extLst>
          </p:cNvPr>
          <p:cNvSpPr txBox="1"/>
          <p:nvPr/>
        </p:nvSpPr>
        <p:spPr>
          <a:xfrm rot="18214559">
            <a:off x="25667720" y="32854944"/>
            <a:ext cx="1648483" cy="261610"/>
          </a:xfrm>
          <a:prstGeom prst="rect">
            <a:avLst/>
          </a:prstGeom>
          <a:noFill/>
        </p:spPr>
        <p:txBody>
          <a:bodyPr wrap="square" rtlCol="0">
            <a:spAutoFit/>
          </a:bodyPr>
          <a:lstStyle/>
          <a:p>
            <a:pPr algn="r"/>
            <a:r>
              <a:rPr lang="nl-NL" sz="1100"/>
              <a:t>Inningen en betalingen</a:t>
            </a:r>
          </a:p>
        </p:txBody>
      </p:sp>
      <p:cxnSp>
        <p:nvCxnSpPr>
          <p:cNvPr id="204" name="Straight Connector 203">
            <a:extLst>
              <a:ext uri="{FF2B5EF4-FFF2-40B4-BE49-F238E27FC236}">
                <a16:creationId xmlns:a16="http://schemas.microsoft.com/office/drawing/2014/main" id="{C19EE7CD-03C8-4FCB-B05C-ECC443F9542D}"/>
              </a:ext>
            </a:extLst>
          </p:cNvPr>
          <p:cNvCxnSpPr>
            <a:cxnSpLocks/>
          </p:cNvCxnSpPr>
          <p:nvPr/>
        </p:nvCxnSpPr>
        <p:spPr>
          <a:xfrm flipV="1">
            <a:off x="29728078" y="32548884"/>
            <a:ext cx="183911" cy="212917"/>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E54CED4-D6ED-46B7-A21F-B3BD7C36B7EF}"/>
              </a:ext>
            </a:extLst>
          </p:cNvPr>
          <p:cNvCxnSpPr>
            <a:cxnSpLocks/>
          </p:cNvCxnSpPr>
          <p:nvPr/>
        </p:nvCxnSpPr>
        <p:spPr>
          <a:xfrm flipV="1">
            <a:off x="25405116" y="31641317"/>
            <a:ext cx="216383" cy="25363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2" name="Freeform: Shape 281">
            <a:extLst>
              <a:ext uri="{FF2B5EF4-FFF2-40B4-BE49-F238E27FC236}">
                <a16:creationId xmlns:a16="http://schemas.microsoft.com/office/drawing/2014/main" id="{F074A807-5BD8-4F2D-81BF-BFBBD673C11A}"/>
              </a:ext>
            </a:extLst>
          </p:cNvPr>
          <p:cNvSpPr/>
          <p:nvPr/>
        </p:nvSpPr>
        <p:spPr>
          <a:xfrm>
            <a:off x="8747760" y="29077920"/>
            <a:ext cx="0" cy="2956560"/>
          </a:xfrm>
          <a:custGeom>
            <a:avLst/>
            <a:gdLst>
              <a:gd name="connsiteX0" fmla="*/ 0 w 0"/>
              <a:gd name="connsiteY0" fmla="*/ 0 h 2956560"/>
              <a:gd name="connsiteX1" fmla="*/ 0 w 0"/>
              <a:gd name="connsiteY1" fmla="*/ 2956560 h 2956560"/>
              <a:gd name="connsiteX2" fmla="*/ 0 w 0"/>
              <a:gd name="connsiteY2" fmla="*/ 2956560 h 2956560"/>
            </a:gdLst>
            <a:ahLst/>
            <a:cxnLst>
              <a:cxn ang="0">
                <a:pos x="connsiteX0" y="connsiteY0"/>
              </a:cxn>
              <a:cxn ang="0">
                <a:pos x="connsiteX1" y="connsiteY1"/>
              </a:cxn>
              <a:cxn ang="0">
                <a:pos x="connsiteX2" y="connsiteY2"/>
              </a:cxn>
            </a:cxnLst>
            <a:rect l="l" t="t" r="r" b="b"/>
            <a:pathLst>
              <a:path h="2956560">
                <a:moveTo>
                  <a:pt x="0" y="0"/>
                </a:moveTo>
                <a:lnTo>
                  <a:pt x="0" y="2956560"/>
                </a:lnTo>
                <a:lnTo>
                  <a:pt x="0" y="2956560"/>
                </a:lnTo>
              </a:path>
            </a:pathLst>
          </a:cu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chemeClr val="tx1"/>
              </a:solidFill>
            </a:endParaRPr>
          </a:p>
        </p:txBody>
      </p:sp>
      <p:cxnSp>
        <p:nvCxnSpPr>
          <p:cNvPr id="214" name="Straight Connector 213">
            <a:extLst>
              <a:ext uri="{FF2B5EF4-FFF2-40B4-BE49-F238E27FC236}">
                <a16:creationId xmlns:a16="http://schemas.microsoft.com/office/drawing/2014/main" id="{C757089A-688A-4623-AA9D-0911BB145B38}"/>
              </a:ext>
            </a:extLst>
          </p:cNvPr>
          <p:cNvCxnSpPr>
            <a:cxnSpLocks/>
          </p:cNvCxnSpPr>
          <p:nvPr/>
        </p:nvCxnSpPr>
        <p:spPr>
          <a:xfrm>
            <a:off x="8730103" y="30067839"/>
            <a:ext cx="256744" cy="567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B2124E8-26E5-406F-9400-6BAEC243B83E}"/>
              </a:ext>
            </a:extLst>
          </p:cNvPr>
          <p:cNvCxnSpPr>
            <a:cxnSpLocks/>
          </p:cNvCxnSpPr>
          <p:nvPr/>
        </p:nvCxnSpPr>
        <p:spPr>
          <a:xfrm>
            <a:off x="8751216" y="31241432"/>
            <a:ext cx="256744" cy="567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E6F886F-04CE-45C6-8062-5241765B7C57}"/>
              </a:ext>
            </a:extLst>
          </p:cNvPr>
          <p:cNvCxnSpPr>
            <a:cxnSpLocks/>
          </p:cNvCxnSpPr>
          <p:nvPr/>
        </p:nvCxnSpPr>
        <p:spPr>
          <a:xfrm>
            <a:off x="8734035" y="30667254"/>
            <a:ext cx="256744" cy="567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E509265-3E7F-458E-957B-19F60C2300AD}"/>
              </a:ext>
            </a:extLst>
          </p:cNvPr>
          <p:cNvCxnSpPr>
            <a:cxnSpLocks/>
          </p:cNvCxnSpPr>
          <p:nvPr/>
        </p:nvCxnSpPr>
        <p:spPr>
          <a:xfrm>
            <a:off x="8721141" y="29503656"/>
            <a:ext cx="256744" cy="567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A0EC76C7-DEEA-4FF3-8A63-7F37DCF228F9}"/>
              </a:ext>
            </a:extLst>
          </p:cNvPr>
          <p:cNvSpPr txBox="1"/>
          <p:nvPr/>
        </p:nvSpPr>
        <p:spPr>
          <a:xfrm>
            <a:off x="8936686" y="31575875"/>
            <a:ext cx="1161023" cy="307777"/>
          </a:xfrm>
          <a:prstGeom prst="rect">
            <a:avLst/>
          </a:prstGeom>
          <a:noFill/>
        </p:spPr>
        <p:txBody>
          <a:bodyPr wrap="none" rtlCol="0">
            <a:spAutoFit/>
          </a:bodyPr>
          <a:lstStyle/>
          <a:p>
            <a:r>
              <a:rPr lang="nl-NL" sz="1400"/>
              <a:t>VTH generiek</a:t>
            </a:r>
          </a:p>
        </p:txBody>
      </p:sp>
      <p:sp>
        <p:nvSpPr>
          <p:cNvPr id="223" name="TextBox 222">
            <a:extLst>
              <a:ext uri="{FF2B5EF4-FFF2-40B4-BE49-F238E27FC236}">
                <a16:creationId xmlns:a16="http://schemas.microsoft.com/office/drawing/2014/main" id="{29C1BA10-4FBB-43AC-AA97-B03FABA473B1}"/>
              </a:ext>
            </a:extLst>
          </p:cNvPr>
          <p:cNvSpPr txBox="1"/>
          <p:nvPr/>
        </p:nvSpPr>
        <p:spPr>
          <a:xfrm>
            <a:off x="9163350" y="31092488"/>
            <a:ext cx="1999330" cy="307777"/>
          </a:xfrm>
          <a:prstGeom prst="rect">
            <a:avLst/>
          </a:prstGeom>
          <a:noFill/>
        </p:spPr>
        <p:txBody>
          <a:bodyPr wrap="none" rtlCol="0">
            <a:spAutoFit/>
          </a:bodyPr>
          <a:lstStyle/>
          <a:p>
            <a:r>
              <a:rPr lang="nl-NL" sz="1400"/>
              <a:t>Aanvragen en meldingen</a:t>
            </a:r>
          </a:p>
        </p:txBody>
      </p:sp>
      <p:sp>
        <p:nvSpPr>
          <p:cNvPr id="283" name="TextBox 282">
            <a:extLst>
              <a:ext uri="{FF2B5EF4-FFF2-40B4-BE49-F238E27FC236}">
                <a16:creationId xmlns:a16="http://schemas.microsoft.com/office/drawing/2014/main" id="{D5FC7E52-D6B8-44C9-8793-04CB1DF22204}"/>
              </a:ext>
            </a:extLst>
          </p:cNvPr>
          <p:cNvSpPr txBox="1"/>
          <p:nvPr/>
        </p:nvSpPr>
        <p:spPr>
          <a:xfrm>
            <a:off x="9163350" y="30549518"/>
            <a:ext cx="780855" cy="307777"/>
          </a:xfrm>
          <a:prstGeom prst="rect">
            <a:avLst/>
          </a:prstGeom>
          <a:noFill/>
        </p:spPr>
        <p:txBody>
          <a:bodyPr wrap="none" rtlCol="0">
            <a:spAutoFit/>
          </a:bodyPr>
          <a:lstStyle/>
          <a:p>
            <a:r>
              <a:rPr lang="nl-NL" sz="1400"/>
              <a:t>Toezicht</a:t>
            </a:r>
          </a:p>
        </p:txBody>
      </p:sp>
      <p:sp>
        <p:nvSpPr>
          <p:cNvPr id="284" name="TextBox 283">
            <a:extLst>
              <a:ext uri="{FF2B5EF4-FFF2-40B4-BE49-F238E27FC236}">
                <a16:creationId xmlns:a16="http://schemas.microsoft.com/office/drawing/2014/main" id="{E4536001-4219-4708-AB51-D24B9E3EB153}"/>
              </a:ext>
            </a:extLst>
          </p:cNvPr>
          <p:cNvSpPr txBox="1"/>
          <p:nvPr/>
        </p:nvSpPr>
        <p:spPr>
          <a:xfrm>
            <a:off x="9193167" y="29929380"/>
            <a:ext cx="1053750" cy="307777"/>
          </a:xfrm>
          <a:prstGeom prst="rect">
            <a:avLst/>
          </a:prstGeom>
          <a:noFill/>
        </p:spPr>
        <p:txBody>
          <a:bodyPr wrap="none" rtlCol="0">
            <a:spAutoFit/>
          </a:bodyPr>
          <a:lstStyle/>
          <a:p>
            <a:r>
              <a:rPr lang="nl-NL" sz="1400"/>
              <a:t>Handhaving</a:t>
            </a:r>
          </a:p>
        </p:txBody>
      </p:sp>
      <p:sp>
        <p:nvSpPr>
          <p:cNvPr id="285" name="TextBox 284">
            <a:extLst>
              <a:ext uri="{FF2B5EF4-FFF2-40B4-BE49-F238E27FC236}">
                <a16:creationId xmlns:a16="http://schemas.microsoft.com/office/drawing/2014/main" id="{0C8B1E78-13C8-4421-9AAC-85237763D6B6}"/>
              </a:ext>
            </a:extLst>
          </p:cNvPr>
          <p:cNvSpPr txBox="1"/>
          <p:nvPr/>
        </p:nvSpPr>
        <p:spPr>
          <a:xfrm>
            <a:off x="9193167" y="29365552"/>
            <a:ext cx="1935786" cy="307777"/>
          </a:xfrm>
          <a:prstGeom prst="rect">
            <a:avLst/>
          </a:prstGeom>
          <a:noFill/>
        </p:spPr>
        <p:txBody>
          <a:bodyPr wrap="none" rtlCol="0">
            <a:spAutoFit/>
          </a:bodyPr>
          <a:lstStyle/>
          <a:p>
            <a:r>
              <a:rPr lang="nl-NL" sz="1400"/>
              <a:t>Objecten en activiteiten</a:t>
            </a:r>
          </a:p>
        </p:txBody>
      </p:sp>
      <p:sp>
        <p:nvSpPr>
          <p:cNvPr id="286" name="Freeform: Shape 285">
            <a:extLst>
              <a:ext uri="{FF2B5EF4-FFF2-40B4-BE49-F238E27FC236}">
                <a16:creationId xmlns:a16="http://schemas.microsoft.com/office/drawing/2014/main" id="{0BE903EB-480D-49FB-8FEB-7621A678D6F0}"/>
              </a:ext>
            </a:extLst>
          </p:cNvPr>
          <p:cNvSpPr/>
          <p:nvPr/>
        </p:nvSpPr>
        <p:spPr>
          <a:xfrm>
            <a:off x="9042399" y="31826200"/>
            <a:ext cx="21034137" cy="3441700"/>
          </a:xfrm>
          <a:custGeom>
            <a:avLst/>
            <a:gdLst>
              <a:gd name="connsiteX0" fmla="*/ 0 w 20167600"/>
              <a:gd name="connsiteY0" fmla="*/ 0 h 3441700"/>
              <a:gd name="connsiteX1" fmla="*/ 1384300 w 20167600"/>
              <a:gd name="connsiteY1" fmla="*/ 0 h 3441700"/>
              <a:gd name="connsiteX2" fmla="*/ 1943100 w 20167600"/>
              <a:gd name="connsiteY2" fmla="*/ 558800 h 3441700"/>
              <a:gd name="connsiteX3" fmla="*/ 4953000 w 20167600"/>
              <a:gd name="connsiteY3" fmla="*/ 558800 h 3441700"/>
              <a:gd name="connsiteX4" fmla="*/ 7835900 w 20167600"/>
              <a:gd name="connsiteY4" fmla="*/ 3441700 h 3441700"/>
              <a:gd name="connsiteX5" fmla="*/ 10934700 w 20167600"/>
              <a:gd name="connsiteY5" fmla="*/ 3441700 h 3441700"/>
              <a:gd name="connsiteX6" fmla="*/ 12014200 w 20167600"/>
              <a:gd name="connsiteY6" fmla="*/ 2362200 h 3441700"/>
              <a:gd name="connsiteX7" fmla="*/ 20167600 w 20167600"/>
              <a:gd name="connsiteY7" fmla="*/ 2362200 h 3441700"/>
              <a:gd name="connsiteX8" fmla="*/ 20167600 w 20167600"/>
              <a:gd name="connsiteY8" fmla="*/ 25146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67600" h="3441700">
                <a:moveTo>
                  <a:pt x="0" y="0"/>
                </a:moveTo>
                <a:lnTo>
                  <a:pt x="1384300" y="0"/>
                </a:lnTo>
                <a:lnTo>
                  <a:pt x="1943100" y="558800"/>
                </a:lnTo>
                <a:lnTo>
                  <a:pt x="4953000" y="558800"/>
                </a:lnTo>
                <a:lnTo>
                  <a:pt x="7835900" y="3441700"/>
                </a:lnTo>
                <a:lnTo>
                  <a:pt x="10934700" y="3441700"/>
                </a:lnTo>
                <a:lnTo>
                  <a:pt x="12014200" y="2362200"/>
                </a:lnTo>
                <a:lnTo>
                  <a:pt x="20167600" y="2362200"/>
                </a:lnTo>
                <a:lnTo>
                  <a:pt x="20167600" y="2514600"/>
                </a:lnTo>
              </a:path>
            </a:pathLst>
          </a:custGeom>
          <a:noFill/>
          <a:ln w="190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Rectangle: Rounded Corners 69">
            <a:extLst>
              <a:ext uri="{FF2B5EF4-FFF2-40B4-BE49-F238E27FC236}">
                <a16:creationId xmlns:a16="http://schemas.microsoft.com/office/drawing/2014/main" id="{E96B971A-8AB7-4A48-AB7A-EEE896AA3A25}"/>
              </a:ext>
            </a:extLst>
          </p:cNvPr>
          <p:cNvSpPr/>
          <p:nvPr/>
        </p:nvSpPr>
        <p:spPr>
          <a:xfrm>
            <a:off x="8621840" y="31669699"/>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38" name="Straight Connector 637">
            <a:extLst>
              <a:ext uri="{FF2B5EF4-FFF2-40B4-BE49-F238E27FC236}">
                <a16:creationId xmlns:a16="http://schemas.microsoft.com/office/drawing/2014/main" id="{18B5E794-8B6A-4EF0-A3E9-45A8B63669D2}"/>
              </a:ext>
            </a:extLst>
          </p:cNvPr>
          <p:cNvCxnSpPr>
            <a:cxnSpLocks/>
            <a:stCxn id="141" idx="1"/>
          </p:cNvCxnSpPr>
          <p:nvPr/>
        </p:nvCxnSpPr>
        <p:spPr>
          <a:xfrm>
            <a:off x="8634410" y="28613022"/>
            <a:ext cx="23951631"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23DFAFAD-7D46-490A-A1A3-771F6EAE3815}"/>
              </a:ext>
            </a:extLst>
          </p:cNvPr>
          <p:cNvCxnSpPr>
            <a:cxnSpLocks/>
          </p:cNvCxnSpPr>
          <p:nvPr/>
        </p:nvCxnSpPr>
        <p:spPr>
          <a:xfrm flipH="1">
            <a:off x="17734455" y="11726479"/>
            <a:ext cx="3794" cy="6789544"/>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37EA5FAA-6125-4361-9A62-95D11E1E7D0A}"/>
              </a:ext>
            </a:extLst>
          </p:cNvPr>
          <p:cNvCxnSpPr>
            <a:cxnSpLocks/>
          </p:cNvCxnSpPr>
          <p:nvPr/>
        </p:nvCxnSpPr>
        <p:spPr>
          <a:xfrm>
            <a:off x="19388489" y="17639588"/>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3A94313D-9988-4CBB-8F2C-F508CFE972BD}"/>
              </a:ext>
            </a:extLst>
          </p:cNvPr>
          <p:cNvCxnSpPr>
            <a:cxnSpLocks/>
          </p:cNvCxnSpPr>
          <p:nvPr/>
        </p:nvCxnSpPr>
        <p:spPr>
          <a:xfrm>
            <a:off x="17750949" y="14941420"/>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49198665-C78D-42E7-9E86-DC97EF37F003}"/>
              </a:ext>
            </a:extLst>
          </p:cNvPr>
          <p:cNvCxnSpPr>
            <a:cxnSpLocks/>
          </p:cNvCxnSpPr>
          <p:nvPr/>
        </p:nvCxnSpPr>
        <p:spPr>
          <a:xfrm>
            <a:off x="17750949" y="13887268"/>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7AFAC4E4-BD4B-4115-BAEF-461996B5A34A}"/>
              </a:ext>
            </a:extLst>
          </p:cNvPr>
          <p:cNvSpPr txBox="1"/>
          <p:nvPr/>
        </p:nvSpPr>
        <p:spPr>
          <a:xfrm>
            <a:off x="28179451" y="8012078"/>
            <a:ext cx="4613955" cy="646331"/>
          </a:xfrm>
          <a:prstGeom prst="rect">
            <a:avLst/>
          </a:prstGeom>
          <a:noFill/>
        </p:spPr>
        <p:txBody>
          <a:bodyPr wrap="none" rtlCol="0">
            <a:spAutoFit/>
          </a:bodyPr>
          <a:lstStyle/>
          <a:p>
            <a:r>
              <a:rPr lang="nl-NL" sz="3600">
                <a:solidFill>
                  <a:srgbClr val="00A9F3"/>
                </a:solidFill>
              </a:rPr>
              <a:t>Toezicht en Handhaving</a:t>
            </a:r>
          </a:p>
        </p:txBody>
      </p:sp>
      <p:sp>
        <p:nvSpPr>
          <p:cNvPr id="296" name="TextBox 295">
            <a:extLst>
              <a:ext uri="{FF2B5EF4-FFF2-40B4-BE49-F238E27FC236}">
                <a16:creationId xmlns:a16="http://schemas.microsoft.com/office/drawing/2014/main" id="{09863B58-FCF4-40DA-9C06-EB3DDE4DCEF5}"/>
              </a:ext>
            </a:extLst>
          </p:cNvPr>
          <p:cNvSpPr txBox="1"/>
          <p:nvPr/>
        </p:nvSpPr>
        <p:spPr>
          <a:xfrm>
            <a:off x="36885708" y="14120298"/>
            <a:ext cx="2527487" cy="646331"/>
          </a:xfrm>
          <a:prstGeom prst="rect">
            <a:avLst/>
          </a:prstGeom>
          <a:noFill/>
        </p:spPr>
        <p:txBody>
          <a:bodyPr wrap="none" rtlCol="0">
            <a:spAutoFit/>
          </a:bodyPr>
          <a:lstStyle/>
          <a:p>
            <a:r>
              <a:rPr lang="nl-NL" sz="3600">
                <a:solidFill>
                  <a:srgbClr val="00A9F3"/>
                </a:solidFill>
              </a:rPr>
              <a:t>Planvorming</a:t>
            </a:r>
          </a:p>
        </p:txBody>
      </p:sp>
      <p:sp>
        <p:nvSpPr>
          <p:cNvPr id="297" name="TextBox 296">
            <a:extLst>
              <a:ext uri="{FF2B5EF4-FFF2-40B4-BE49-F238E27FC236}">
                <a16:creationId xmlns:a16="http://schemas.microsoft.com/office/drawing/2014/main" id="{437883C1-4167-4428-A73E-D74A1D3CEA79}"/>
              </a:ext>
            </a:extLst>
          </p:cNvPr>
          <p:cNvSpPr txBox="1"/>
          <p:nvPr/>
        </p:nvSpPr>
        <p:spPr>
          <a:xfrm>
            <a:off x="13947717" y="34059740"/>
            <a:ext cx="4326056" cy="646331"/>
          </a:xfrm>
          <a:prstGeom prst="rect">
            <a:avLst/>
          </a:prstGeom>
          <a:noFill/>
        </p:spPr>
        <p:txBody>
          <a:bodyPr wrap="none" rtlCol="0">
            <a:spAutoFit/>
          </a:bodyPr>
          <a:lstStyle/>
          <a:p>
            <a:r>
              <a:rPr lang="nl-NL" sz="3600">
                <a:solidFill>
                  <a:srgbClr val="00A9F3"/>
                </a:solidFill>
              </a:rPr>
              <a:t>Informatievoorziening</a:t>
            </a:r>
          </a:p>
        </p:txBody>
      </p:sp>
      <p:sp>
        <p:nvSpPr>
          <p:cNvPr id="298" name="TextBox 297">
            <a:extLst>
              <a:ext uri="{FF2B5EF4-FFF2-40B4-BE49-F238E27FC236}">
                <a16:creationId xmlns:a16="http://schemas.microsoft.com/office/drawing/2014/main" id="{709C4B27-D92C-407B-96B9-269420F01050}"/>
              </a:ext>
            </a:extLst>
          </p:cNvPr>
          <p:cNvSpPr txBox="1"/>
          <p:nvPr/>
        </p:nvSpPr>
        <p:spPr>
          <a:xfrm>
            <a:off x="14067445" y="23285198"/>
            <a:ext cx="2489784" cy="1200329"/>
          </a:xfrm>
          <a:prstGeom prst="rect">
            <a:avLst/>
          </a:prstGeom>
          <a:noFill/>
        </p:spPr>
        <p:txBody>
          <a:bodyPr wrap="none" rtlCol="0">
            <a:spAutoFit/>
          </a:bodyPr>
          <a:lstStyle/>
          <a:p>
            <a:r>
              <a:rPr lang="nl-NL" sz="3600">
                <a:solidFill>
                  <a:srgbClr val="00A9F3"/>
                </a:solidFill>
              </a:rPr>
              <a:t>Functioneel </a:t>
            </a:r>
            <a:br>
              <a:rPr lang="nl-NL" sz="3600">
                <a:solidFill>
                  <a:srgbClr val="00A9F3"/>
                </a:solidFill>
              </a:rPr>
            </a:br>
            <a:r>
              <a:rPr lang="nl-NL" sz="3600">
                <a:solidFill>
                  <a:srgbClr val="00A9F3"/>
                </a:solidFill>
              </a:rPr>
              <a:t>Inregelen</a:t>
            </a:r>
          </a:p>
        </p:txBody>
      </p:sp>
      <p:cxnSp>
        <p:nvCxnSpPr>
          <p:cNvPr id="2055" name="Straight Connector 2054">
            <a:extLst>
              <a:ext uri="{FF2B5EF4-FFF2-40B4-BE49-F238E27FC236}">
                <a16:creationId xmlns:a16="http://schemas.microsoft.com/office/drawing/2014/main" id="{4FDFE5B0-7452-40D3-8919-09D7A41E4DF7}"/>
              </a:ext>
            </a:extLst>
          </p:cNvPr>
          <p:cNvCxnSpPr>
            <a:cxnSpLocks/>
          </p:cNvCxnSpPr>
          <p:nvPr/>
        </p:nvCxnSpPr>
        <p:spPr>
          <a:xfrm>
            <a:off x="6850898" y="18507319"/>
            <a:ext cx="12563577"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9A7233B1-3983-44F3-A04E-9A037644FE2A}"/>
              </a:ext>
            </a:extLst>
          </p:cNvPr>
          <p:cNvSpPr txBox="1"/>
          <p:nvPr/>
        </p:nvSpPr>
        <p:spPr>
          <a:xfrm>
            <a:off x="8721641" y="13287570"/>
            <a:ext cx="633507" cy="307777"/>
          </a:xfrm>
          <a:prstGeom prst="rect">
            <a:avLst/>
          </a:prstGeom>
          <a:noFill/>
        </p:spPr>
        <p:txBody>
          <a:bodyPr wrap="none" rtlCol="0">
            <a:spAutoFit/>
          </a:bodyPr>
          <a:lstStyle/>
          <a:p>
            <a:r>
              <a:rPr lang="nl-NL" sz="1400"/>
              <a:t>Intake</a:t>
            </a:r>
          </a:p>
        </p:txBody>
      </p:sp>
      <p:sp>
        <p:nvSpPr>
          <p:cNvPr id="318" name="TextBox 317">
            <a:extLst>
              <a:ext uri="{FF2B5EF4-FFF2-40B4-BE49-F238E27FC236}">
                <a16:creationId xmlns:a16="http://schemas.microsoft.com/office/drawing/2014/main" id="{D26E08EE-9D65-4797-AC70-02384AC26DAF}"/>
              </a:ext>
            </a:extLst>
          </p:cNvPr>
          <p:cNvSpPr txBox="1"/>
          <p:nvPr/>
        </p:nvSpPr>
        <p:spPr>
          <a:xfrm>
            <a:off x="11799306" y="13285143"/>
            <a:ext cx="633507" cy="307777"/>
          </a:xfrm>
          <a:prstGeom prst="rect">
            <a:avLst/>
          </a:prstGeom>
          <a:noFill/>
        </p:spPr>
        <p:txBody>
          <a:bodyPr wrap="none" rtlCol="0">
            <a:spAutoFit/>
          </a:bodyPr>
          <a:lstStyle/>
          <a:p>
            <a:r>
              <a:rPr lang="nl-NL" sz="1400" dirty="0"/>
              <a:t>Intake</a:t>
            </a:r>
          </a:p>
        </p:txBody>
      </p:sp>
      <p:sp>
        <p:nvSpPr>
          <p:cNvPr id="319" name="TextBox 318">
            <a:extLst>
              <a:ext uri="{FF2B5EF4-FFF2-40B4-BE49-F238E27FC236}">
                <a16:creationId xmlns:a16="http://schemas.microsoft.com/office/drawing/2014/main" id="{D4D36427-DE54-4B28-9CE9-734753629F9C}"/>
              </a:ext>
            </a:extLst>
          </p:cNvPr>
          <p:cNvSpPr txBox="1"/>
          <p:nvPr/>
        </p:nvSpPr>
        <p:spPr>
          <a:xfrm>
            <a:off x="19787140" y="13269037"/>
            <a:ext cx="1263487" cy="523220"/>
          </a:xfrm>
          <a:prstGeom prst="rect">
            <a:avLst/>
          </a:prstGeom>
          <a:noFill/>
        </p:spPr>
        <p:txBody>
          <a:bodyPr wrap="none" rtlCol="0">
            <a:spAutoFit/>
          </a:bodyPr>
          <a:lstStyle/>
          <a:p>
            <a:r>
              <a:rPr lang="nl-NL" sz="1400"/>
              <a:t>Intake melding</a:t>
            </a:r>
            <a:br>
              <a:rPr lang="nl-NL" sz="1400"/>
            </a:br>
            <a:r>
              <a:rPr lang="nl-NL" sz="1400"/>
              <a:t>activiteit</a:t>
            </a:r>
          </a:p>
        </p:txBody>
      </p:sp>
      <p:sp>
        <p:nvSpPr>
          <p:cNvPr id="320" name="TextBox 319">
            <a:extLst>
              <a:ext uri="{FF2B5EF4-FFF2-40B4-BE49-F238E27FC236}">
                <a16:creationId xmlns:a16="http://schemas.microsoft.com/office/drawing/2014/main" id="{4A28B3B2-4735-405F-9CEE-B1DC7E235DB5}"/>
              </a:ext>
            </a:extLst>
          </p:cNvPr>
          <p:cNvSpPr txBox="1"/>
          <p:nvPr/>
        </p:nvSpPr>
        <p:spPr>
          <a:xfrm>
            <a:off x="11730188" y="14688686"/>
            <a:ext cx="1058303" cy="307777"/>
          </a:xfrm>
          <a:prstGeom prst="rect">
            <a:avLst/>
          </a:prstGeom>
          <a:noFill/>
        </p:spPr>
        <p:txBody>
          <a:bodyPr wrap="none" rtlCol="0">
            <a:spAutoFit/>
          </a:bodyPr>
          <a:lstStyle/>
          <a:p>
            <a:r>
              <a:rPr lang="nl-NL" sz="1400" dirty="0"/>
              <a:t>Behandelen</a:t>
            </a:r>
          </a:p>
        </p:txBody>
      </p:sp>
      <p:sp>
        <p:nvSpPr>
          <p:cNvPr id="322" name="TextBox 321">
            <a:extLst>
              <a:ext uri="{FF2B5EF4-FFF2-40B4-BE49-F238E27FC236}">
                <a16:creationId xmlns:a16="http://schemas.microsoft.com/office/drawing/2014/main" id="{C04D93B5-8468-449B-B4AB-A2850C3040E9}"/>
              </a:ext>
            </a:extLst>
          </p:cNvPr>
          <p:cNvSpPr txBox="1"/>
          <p:nvPr/>
        </p:nvSpPr>
        <p:spPr>
          <a:xfrm>
            <a:off x="8721641" y="14691701"/>
            <a:ext cx="969881" cy="307777"/>
          </a:xfrm>
          <a:prstGeom prst="rect">
            <a:avLst/>
          </a:prstGeom>
          <a:noFill/>
        </p:spPr>
        <p:txBody>
          <a:bodyPr wrap="none" rtlCol="0">
            <a:spAutoFit/>
          </a:bodyPr>
          <a:lstStyle/>
          <a:p>
            <a:r>
              <a:rPr lang="nl-NL" sz="1400"/>
              <a:t>Verkennen</a:t>
            </a:r>
          </a:p>
        </p:txBody>
      </p:sp>
      <p:sp>
        <p:nvSpPr>
          <p:cNvPr id="323" name="TextBox 322">
            <a:extLst>
              <a:ext uri="{FF2B5EF4-FFF2-40B4-BE49-F238E27FC236}">
                <a16:creationId xmlns:a16="http://schemas.microsoft.com/office/drawing/2014/main" id="{F71CDC26-7288-4151-9948-95847EECA384}"/>
              </a:ext>
            </a:extLst>
          </p:cNvPr>
          <p:cNvSpPr txBox="1"/>
          <p:nvPr/>
        </p:nvSpPr>
        <p:spPr>
          <a:xfrm>
            <a:off x="8721641" y="16095832"/>
            <a:ext cx="1014958" cy="307777"/>
          </a:xfrm>
          <a:prstGeom prst="rect">
            <a:avLst/>
          </a:prstGeom>
          <a:noFill/>
        </p:spPr>
        <p:txBody>
          <a:bodyPr wrap="none" rtlCol="0">
            <a:spAutoFit/>
          </a:bodyPr>
          <a:lstStyle/>
          <a:p>
            <a:r>
              <a:rPr lang="nl-NL" sz="1400"/>
              <a:t>Ontwerpen</a:t>
            </a:r>
          </a:p>
        </p:txBody>
      </p:sp>
      <p:sp>
        <p:nvSpPr>
          <p:cNvPr id="324" name="TextBox 323">
            <a:extLst>
              <a:ext uri="{FF2B5EF4-FFF2-40B4-BE49-F238E27FC236}">
                <a16:creationId xmlns:a16="http://schemas.microsoft.com/office/drawing/2014/main" id="{0D0C78D3-8F84-4CD7-8B4B-5A65C7EB9AB1}"/>
              </a:ext>
            </a:extLst>
          </p:cNvPr>
          <p:cNvSpPr txBox="1"/>
          <p:nvPr/>
        </p:nvSpPr>
        <p:spPr>
          <a:xfrm>
            <a:off x="8721641" y="17499962"/>
            <a:ext cx="1603324" cy="307777"/>
          </a:xfrm>
          <a:prstGeom prst="rect">
            <a:avLst/>
          </a:prstGeom>
          <a:noFill/>
        </p:spPr>
        <p:txBody>
          <a:bodyPr wrap="none" rtlCol="0">
            <a:spAutoFit/>
          </a:bodyPr>
          <a:lstStyle/>
          <a:p>
            <a:r>
              <a:rPr lang="nl-NL" sz="1400"/>
              <a:t>Afstemmen vervolg</a:t>
            </a:r>
          </a:p>
        </p:txBody>
      </p:sp>
      <p:sp>
        <p:nvSpPr>
          <p:cNvPr id="327" name="TextBox 326">
            <a:extLst>
              <a:ext uri="{FF2B5EF4-FFF2-40B4-BE49-F238E27FC236}">
                <a16:creationId xmlns:a16="http://schemas.microsoft.com/office/drawing/2014/main" id="{5B8E5789-4689-4B84-BC3F-7B1DCECE4BF2}"/>
              </a:ext>
            </a:extLst>
          </p:cNvPr>
          <p:cNvSpPr txBox="1"/>
          <p:nvPr/>
        </p:nvSpPr>
        <p:spPr>
          <a:xfrm>
            <a:off x="11721826" y="16092229"/>
            <a:ext cx="864019" cy="307777"/>
          </a:xfrm>
          <a:prstGeom prst="rect">
            <a:avLst/>
          </a:prstGeom>
          <a:noFill/>
        </p:spPr>
        <p:txBody>
          <a:bodyPr wrap="none" rtlCol="0">
            <a:spAutoFit/>
          </a:bodyPr>
          <a:lstStyle/>
          <a:p>
            <a:r>
              <a:rPr lang="nl-NL" sz="1400"/>
              <a:t>Besluiten</a:t>
            </a:r>
          </a:p>
        </p:txBody>
      </p:sp>
      <p:sp>
        <p:nvSpPr>
          <p:cNvPr id="328" name="TextBox 327">
            <a:extLst>
              <a:ext uri="{FF2B5EF4-FFF2-40B4-BE49-F238E27FC236}">
                <a16:creationId xmlns:a16="http://schemas.microsoft.com/office/drawing/2014/main" id="{9050FF31-D6F2-4CA3-816B-B63250CFF143}"/>
              </a:ext>
            </a:extLst>
          </p:cNvPr>
          <p:cNvSpPr txBox="1"/>
          <p:nvPr/>
        </p:nvSpPr>
        <p:spPr>
          <a:xfrm>
            <a:off x="11692509" y="17495771"/>
            <a:ext cx="1216680" cy="307777"/>
          </a:xfrm>
          <a:prstGeom prst="rect">
            <a:avLst/>
          </a:prstGeom>
          <a:noFill/>
        </p:spPr>
        <p:txBody>
          <a:bodyPr wrap="none" rtlCol="0">
            <a:spAutoFit/>
          </a:bodyPr>
          <a:lstStyle/>
          <a:p>
            <a:r>
              <a:rPr lang="nl-NL" sz="1400"/>
              <a:t>Bekendmaken</a:t>
            </a:r>
          </a:p>
        </p:txBody>
      </p:sp>
      <p:sp>
        <p:nvSpPr>
          <p:cNvPr id="329" name="TextBox 328">
            <a:extLst>
              <a:ext uri="{FF2B5EF4-FFF2-40B4-BE49-F238E27FC236}">
                <a16:creationId xmlns:a16="http://schemas.microsoft.com/office/drawing/2014/main" id="{32096CB7-59BD-40A1-86E4-7456BD1B64CC}"/>
              </a:ext>
            </a:extLst>
          </p:cNvPr>
          <p:cNvSpPr txBox="1"/>
          <p:nvPr/>
        </p:nvSpPr>
        <p:spPr>
          <a:xfrm>
            <a:off x="17583173" y="22658441"/>
            <a:ext cx="1232645" cy="523220"/>
          </a:xfrm>
          <a:prstGeom prst="rect">
            <a:avLst/>
          </a:prstGeom>
          <a:noFill/>
        </p:spPr>
        <p:txBody>
          <a:bodyPr wrap="none" rtlCol="0">
            <a:spAutoFit/>
          </a:bodyPr>
          <a:lstStyle/>
          <a:p>
            <a:pPr algn="r"/>
            <a:r>
              <a:rPr lang="nl-NL" sz="1400"/>
              <a:t>SWF inregelen</a:t>
            </a:r>
          </a:p>
          <a:p>
            <a:pPr algn="r"/>
            <a:endParaRPr lang="nl-NL" sz="1400"/>
          </a:p>
        </p:txBody>
      </p:sp>
      <p:sp>
        <p:nvSpPr>
          <p:cNvPr id="331" name="TextBox 330">
            <a:extLst>
              <a:ext uri="{FF2B5EF4-FFF2-40B4-BE49-F238E27FC236}">
                <a16:creationId xmlns:a16="http://schemas.microsoft.com/office/drawing/2014/main" id="{0924DA00-31F2-4A0B-8A51-D81A2760B301}"/>
              </a:ext>
            </a:extLst>
          </p:cNvPr>
          <p:cNvSpPr txBox="1"/>
          <p:nvPr/>
        </p:nvSpPr>
        <p:spPr>
          <a:xfrm>
            <a:off x="21350429" y="22270539"/>
            <a:ext cx="2232342" cy="523220"/>
          </a:xfrm>
          <a:prstGeom prst="rect">
            <a:avLst/>
          </a:prstGeom>
          <a:noFill/>
        </p:spPr>
        <p:txBody>
          <a:bodyPr wrap="none" rtlCol="0">
            <a:spAutoFit/>
          </a:bodyPr>
          <a:lstStyle/>
          <a:p>
            <a:r>
              <a:rPr lang="nl-NL" sz="1400"/>
              <a:t>Zaakgerichte communicatie </a:t>
            </a:r>
          </a:p>
          <a:p>
            <a:r>
              <a:rPr lang="nl-NL" sz="1400"/>
              <a:t>met burgers en bedrijven</a:t>
            </a:r>
          </a:p>
        </p:txBody>
      </p:sp>
      <p:cxnSp>
        <p:nvCxnSpPr>
          <p:cNvPr id="332" name="Straight Connector 331">
            <a:extLst>
              <a:ext uri="{FF2B5EF4-FFF2-40B4-BE49-F238E27FC236}">
                <a16:creationId xmlns:a16="http://schemas.microsoft.com/office/drawing/2014/main" id="{9A36DAF2-6072-4267-AA68-74D2E18CF075}"/>
              </a:ext>
            </a:extLst>
          </p:cNvPr>
          <p:cNvCxnSpPr>
            <a:cxnSpLocks/>
          </p:cNvCxnSpPr>
          <p:nvPr/>
        </p:nvCxnSpPr>
        <p:spPr>
          <a:xfrm>
            <a:off x="20800328" y="22546685"/>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333" name="TextBox 332">
            <a:extLst>
              <a:ext uri="{FF2B5EF4-FFF2-40B4-BE49-F238E27FC236}">
                <a16:creationId xmlns:a16="http://schemas.microsoft.com/office/drawing/2014/main" id="{12F6622E-F1FC-4AAC-A8B3-E86383D20BF0}"/>
              </a:ext>
            </a:extLst>
          </p:cNvPr>
          <p:cNvSpPr txBox="1"/>
          <p:nvPr/>
        </p:nvSpPr>
        <p:spPr>
          <a:xfrm>
            <a:off x="21350429" y="23633243"/>
            <a:ext cx="1011880" cy="307777"/>
          </a:xfrm>
          <a:prstGeom prst="rect">
            <a:avLst/>
          </a:prstGeom>
          <a:noFill/>
        </p:spPr>
        <p:txBody>
          <a:bodyPr wrap="none" rtlCol="0">
            <a:spAutoFit/>
          </a:bodyPr>
          <a:lstStyle/>
          <a:p>
            <a:r>
              <a:rPr lang="nl-NL" sz="1400"/>
              <a:t>Publicaties </a:t>
            </a:r>
          </a:p>
        </p:txBody>
      </p:sp>
      <p:sp>
        <p:nvSpPr>
          <p:cNvPr id="335" name="TextBox 334">
            <a:extLst>
              <a:ext uri="{FF2B5EF4-FFF2-40B4-BE49-F238E27FC236}">
                <a16:creationId xmlns:a16="http://schemas.microsoft.com/office/drawing/2014/main" id="{609AB23D-1037-4EDA-A114-32D4715B4447}"/>
              </a:ext>
            </a:extLst>
          </p:cNvPr>
          <p:cNvSpPr txBox="1"/>
          <p:nvPr/>
        </p:nvSpPr>
        <p:spPr>
          <a:xfrm>
            <a:off x="16028067" y="24159370"/>
            <a:ext cx="2787751" cy="523220"/>
          </a:xfrm>
          <a:prstGeom prst="rect">
            <a:avLst/>
          </a:prstGeom>
          <a:noFill/>
        </p:spPr>
        <p:txBody>
          <a:bodyPr wrap="none" rtlCol="0">
            <a:spAutoFit/>
          </a:bodyPr>
          <a:lstStyle/>
          <a:p>
            <a:pPr algn="r"/>
            <a:r>
              <a:rPr lang="nl-NL" sz="1400"/>
              <a:t>Instellen / beheren behandeldienst</a:t>
            </a:r>
          </a:p>
          <a:p>
            <a:pPr algn="r"/>
            <a:endParaRPr lang="nl-NL" sz="1400"/>
          </a:p>
        </p:txBody>
      </p:sp>
      <p:sp>
        <p:nvSpPr>
          <p:cNvPr id="338" name="TextBox 337">
            <a:extLst>
              <a:ext uri="{FF2B5EF4-FFF2-40B4-BE49-F238E27FC236}">
                <a16:creationId xmlns:a16="http://schemas.microsoft.com/office/drawing/2014/main" id="{83C56714-282E-43A6-8818-EA393E1F8FB4}"/>
              </a:ext>
            </a:extLst>
          </p:cNvPr>
          <p:cNvSpPr txBox="1"/>
          <p:nvPr/>
        </p:nvSpPr>
        <p:spPr>
          <a:xfrm>
            <a:off x="16737492" y="24666631"/>
            <a:ext cx="2078326" cy="523220"/>
          </a:xfrm>
          <a:prstGeom prst="rect">
            <a:avLst/>
          </a:prstGeom>
          <a:noFill/>
        </p:spPr>
        <p:txBody>
          <a:bodyPr wrap="none" rtlCol="0">
            <a:spAutoFit/>
          </a:bodyPr>
          <a:lstStyle/>
          <a:p>
            <a:pPr algn="r"/>
            <a:r>
              <a:rPr lang="nl-NL" sz="1400"/>
              <a:t>Instellen omgevingsverleg</a:t>
            </a:r>
          </a:p>
          <a:p>
            <a:pPr algn="r"/>
            <a:endParaRPr lang="nl-NL" sz="1400"/>
          </a:p>
        </p:txBody>
      </p:sp>
      <p:cxnSp>
        <p:nvCxnSpPr>
          <p:cNvPr id="339" name="Straight Connector 338">
            <a:extLst>
              <a:ext uri="{FF2B5EF4-FFF2-40B4-BE49-F238E27FC236}">
                <a16:creationId xmlns:a16="http://schemas.microsoft.com/office/drawing/2014/main" id="{FA3730B3-8A2F-4593-939B-B93E75F2D04F}"/>
              </a:ext>
            </a:extLst>
          </p:cNvPr>
          <p:cNvCxnSpPr>
            <a:cxnSpLocks/>
          </p:cNvCxnSpPr>
          <p:nvPr/>
        </p:nvCxnSpPr>
        <p:spPr>
          <a:xfrm flipV="1">
            <a:off x="21437060" y="24920323"/>
            <a:ext cx="112926" cy="100271"/>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340" name="TextBox 339">
            <a:extLst>
              <a:ext uri="{FF2B5EF4-FFF2-40B4-BE49-F238E27FC236}">
                <a16:creationId xmlns:a16="http://schemas.microsoft.com/office/drawing/2014/main" id="{C871A2AB-28EC-412B-BB57-868152537581}"/>
              </a:ext>
            </a:extLst>
          </p:cNvPr>
          <p:cNvSpPr txBox="1"/>
          <p:nvPr/>
        </p:nvSpPr>
        <p:spPr>
          <a:xfrm>
            <a:off x="21898175" y="24674641"/>
            <a:ext cx="3308406" cy="307777"/>
          </a:xfrm>
          <a:prstGeom prst="rect">
            <a:avLst/>
          </a:prstGeom>
          <a:noFill/>
        </p:spPr>
        <p:txBody>
          <a:bodyPr wrap="none" rtlCol="0">
            <a:spAutoFit/>
          </a:bodyPr>
          <a:lstStyle/>
          <a:p>
            <a:r>
              <a:rPr lang="nl-NL" sz="1400"/>
              <a:t>Dossiervorming en gerelateerde verzoeken</a:t>
            </a:r>
          </a:p>
        </p:txBody>
      </p:sp>
      <p:sp>
        <p:nvSpPr>
          <p:cNvPr id="341" name="TextBox 340">
            <a:extLst>
              <a:ext uri="{FF2B5EF4-FFF2-40B4-BE49-F238E27FC236}">
                <a16:creationId xmlns:a16="http://schemas.microsoft.com/office/drawing/2014/main" id="{56FA1DFC-B1D6-4DE0-B562-1F0B0F830619}"/>
              </a:ext>
            </a:extLst>
          </p:cNvPr>
          <p:cNvSpPr txBox="1"/>
          <p:nvPr/>
        </p:nvSpPr>
        <p:spPr>
          <a:xfrm>
            <a:off x="21350429" y="21724371"/>
            <a:ext cx="922047" cy="307777"/>
          </a:xfrm>
          <a:prstGeom prst="rect">
            <a:avLst/>
          </a:prstGeom>
          <a:noFill/>
        </p:spPr>
        <p:txBody>
          <a:bodyPr wrap="none" rtlCol="0">
            <a:spAutoFit/>
          </a:bodyPr>
          <a:lstStyle/>
          <a:p>
            <a:r>
              <a:rPr lang="nl-NL" sz="1400"/>
              <a:t>Financiëel</a:t>
            </a:r>
          </a:p>
        </p:txBody>
      </p:sp>
      <p:sp>
        <p:nvSpPr>
          <p:cNvPr id="344" name="TextBox 343">
            <a:extLst>
              <a:ext uri="{FF2B5EF4-FFF2-40B4-BE49-F238E27FC236}">
                <a16:creationId xmlns:a16="http://schemas.microsoft.com/office/drawing/2014/main" id="{B0C6FFAD-B7D8-4223-82B3-D4097E5DE45D}"/>
              </a:ext>
            </a:extLst>
          </p:cNvPr>
          <p:cNvSpPr txBox="1"/>
          <p:nvPr/>
        </p:nvSpPr>
        <p:spPr>
          <a:xfrm>
            <a:off x="22282478" y="25264235"/>
            <a:ext cx="1467005" cy="307777"/>
          </a:xfrm>
          <a:prstGeom prst="rect">
            <a:avLst/>
          </a:prstGeom>
          <a:noFill/>
        </p:spPr>
        <p:txBody>
          <a:bodyPr wrap="none" rtlCol="0">
            <a:spAutoFit/>
          </a:bodyPr>
          <a:lstStyle/>
          <a:p>
            <a:r>
              <a:rPr lang="nl-NL" sz="1400"/>
              <a:t>Documentbeheer</a:t>
            </a:r>
          </a:p>
        </p:txBody>
      </p:sp>
      <p:sp>
        <p:nvSpPr>
          <p:cNvPr id="345" name="TextBox 344">
            <a:extLst>
              <a:ext uri="{FF2B5EF4-FFF2-40B4-BE49-F238E27FC236}">
                <a16:creationId xmlns:a16="http://schemas.microsoft.com/office/drawing/2014/main" id="{557BD891-7E13-412B-830E-B72104FC6120}"/>
              </a:ext>
            </a:extLst>
          </p:cNvPr>
          <p:cNvSpPr txBox="1"/>
          <p:nvPr/>
        </p:nvSpPr>
        <p:spPr>
          <a:xfrm>
            <a:off x="21523105" y="24144130"/>
            <a:ext cx="2393860" cy="307777"/>
          </a:xfrm>
          <a:prstGeom prst="rect">
            <a:avLst/>
          </a:prstGeom>
          <a:noFill/>
        </p:spPr>
        <p:txBody>
          <a:bodyPr wrap="none" rtlCol="0">
            <a:spAutoFit/>
          </a:bodyPr>
          <a:lstStyle/>
          <a:p>
            <a:r>
              <a:rPr lang="nl-NL" sz="1400"/>
              <a:t>Producten  Diensten inregelen</a:t>
            </a:r>
          </a:p>
        </p:txBody>
      </p:sp>
      <p:cxnSp>
        <p:nvCxnSpPr>
          <p:cNvPr id="346" name="Straight Connector 345">
            <a:extLst>
              <a:ext uri="{FF2B5EF4-FFF2-40B4-BE49-F238E27FC236}">
                <a16:creationId xmlns:a16="http://schemas.microsoft.com/office/drawing/2014/main" id="{5FFB14E2-5A46-44E4-B3E6-3F8BE50AB793}"/>
              </a:ext>
            </a:extLst>
          </p:cNvPr>
          <p:cNvCxnSpPr>
            <a:cxnSpLocks/>
          </p:cNvCxnSpPr>
          <p:nvPr/>
        </p:nvCxnSpPr>
        <p:spPr>
          <a:xfrm flipV="1">
            <a:off x="21003525" y="24339153"/>
            <a:ext cx="136084" cy="104995"/>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348" name="TextBox 347">
            <a:extLst>
              <a:ext uri="{FF2B5EF4-FFF2-40B4-BE49-F238E27FC236}">
                <a16:creationId xmlns:a16="http://schemas.microsoft.com/office/drawing/2014/main" id="{A4B2912E-A2D7-41EE-88FB-FAD11E564A29}"/>
              </a:ext>
            </a:extLst>
          </p:cNvPr>
          <p:cNvSpPr txBox="1"/>
          <p:nvPr/>
        </p:nvSpPr>
        <p:spPr>
          <a:xfrm>
            <a:off x="21324294" y="22962267"/>
            <a:ext cx="3758312" cy="523220"/>
          </a:xfrm>
          <a:prstGeom prst="rect">
            <a:avLst/>
          </a:prstGeom>
          <a:noFill/>
        </p:spPr>
        <p:txBody>
          <a:bodyPr wrap="square" rtlCol="0">
            <a:spAutoFit/>
          </a:bodyPr>
          <a:lstStyle/>
          <a:p>
            <a:r>
              <a:rPr lang="nl-NL" sz="1400" dirty="0"/>
              <a:t>Muteren en bevragen registers </a:t>
            </a:r>
            <a:br>
              <a:rPr lang="nl-NL" sz="1400" dirty="0"/>
            </a:br>
            <a:r>
              <a:rPr lang="nl-NL" sz="1400" dirty="0"/>
              <a:t>(onder andere BAG, EV </a:t>
            </a:r>
            <a:r>
              <a:rPr lang="nl-NL" sz="1400" dirty="0" err="1"/>
              <a:t>e.t.c</a:t>
            </a:r>
            <a:r>
              <a:rPr lang="nl-NL" sz="1400" dirty="0"/>
              <a:t>.) </a:t>
            </a:r>
          </a:p>
        </p:txBody>
      </p:sp>
      <p:cxnSp>
        <p:nvCxnSpPr>
          <p:cNvPr id="349" name="Straight Connector 348">
            <a:extLst>
              <a:ext uri="{FF2B5EF4-FFF2-40B4-BE49-F238E27FC236}">
                <a16:creationId xmlns:a16="http://schemas.microsoft.com/office/drawing/2014/main" id="{7C6EC5BD-87EF-4DEC-A0A0-C81FF9BBAAC4}"/>
              </a:ext>
            </a:extLst>
          </p:cNvPr>
          <p:cNvCxnSpPr>
            <a:cxnSpLocks/>
          </p:cNvCxnSpPr>
          <p:nvPr/>
        </p:nvCxnSpPr>
        <p:spPr>
          <a:xfrm>
            <a:off x="21985992" y="26524449"/>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350" name="TextBox 349">
            <a:extLst>
              <a:ext uri="{FF2B5EF4-FFF2-40B4-BE49-F238E27FC236}">
                <a16:creationId xmlns:a16="http://schemas.microsoft.com/office/drawing/2014/main" id="{A9E27CF5-16D6-4CED-9CB0-8317B24C05D6}"/>
              </a:ext>
            </a:extLst>
          </p:cNvPr>
          <p:cNvSpPr txBox="1"/>
          <p:nvPr/>
        </p:nvSpPr>
        <p:spPr>
          <a:xfrm>
            <a:off x="22478980" y="26253867"/>
            <a:ext cx="2661262" cy="738664"/>
          </a:xfrm>
          <a:prstGeom prst="rect">
            <a:avLst/>
          </a:prstGeom>
          <a:noFill/>
        </p:spPr>
        <p:txBody>
          <a:bodyPr wrap="square" rtlCol="0">
            <a:spAutoFit/>
          </a:bodyPr>
          <a:lstStyle/>
          <a:p>
            <a:r>
              <a:rPr lang="nl-NL" sz="1400" dirty="0"/>
              <a:t>Informatie vanuit Aanvragen / Meldingen naar T&amp;H</a:t>
            </a:r>
          </a:p>
          <a:p>
            <a:endParaRPr lang="nl-NL" sz="1400" dirty="0"/>
          </a:p>
        </p:txBody>
      </p:sp>
      <p:cxnSp>
        <p:nvCxnSpPr>
          <p:cNvPr id="352" name="Straight Connector 351">
            <a:extLst>
              <a:ext uri="{FF2B5EF4-FFF2-40B4-BE49-F238E27FC236}">
                <a16:creationId xmlns:a16="http://schemas.microsoft.com/office/drawing/2014/main" id="{39CF425F-FB7A-4ACD-9E41-2DD94CEEB78B}"/>
              </a:ext>
            </a:extLst>
          </p:cNvPr>
          <p:cNvCxnSpPr>
            <a:cxnSpLocks/>
          </p:cNvCxnSpPr>
          <p:nvPr/>
        </p:nvCxnSpPr>
        <p:spPr>
          <a:xfrm>
            <a:off x="7576808" y="28497711"/>
            <a:ext cx="22693642"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141" name="Rectangle: Rounded Corners 140">
            <a:extLst>
              <a:ext uri="{FF2B5EF4-FFF2-40B4-BE49-F238E27FC236}">
                <a16:creationId xmlns:a16="http://schemas.microsoft.com/office/drawing/2014/main" id="{54346E7C-ECE6-4424-9BD6-1B76D0A51B2F}"/>
              </a:ext>
            </a:extLst>
          </p:cNvPr>
          <p:cNvSpPr/>
          <p:nvPr/>
        </p:nvSpPr>
        <p:spPr>
          <a:xfrm>
            <a:off x="8634410" y="28156197"/>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8" name="Rectangle: Rounded Corners 247">
            <a:extLst>
              <a:ext uri="{FF2B5EF4-FFF2-40B4-BE49-F238E27FC236}">
                <a16:creationId xmlns:a16="http://schemas.microsoft.com/office/drawing/2014/main" id="{17BF05CC-04BD-402F-A080-662CDC4F7197}"/>
              </a:ext>
            </a:extLst>
          </p:cNvPr>
          <p:cNvSpPr/>
          <p:nvPr/>
        </p:nvSpPr>
        <p:spPr>
          <a:xfrm>
            <a:off x="12280158" y="28110868"/>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2" name="Rectangle: Rounded Corners 131">
            <a:extLst>
              <a:ext uri="{FF2B5EF4-FFF2-40B4-BE49-F238E27FC236}">
                <a16:creationId xmlns:a16="http://schemas.microsoft.com/office/drawing/2014/main" id="{5FD1F678-832F-44DD-9CF8-CD9B1E653EFD}"/>
              </a:ext>
            </a:extLst>
          </p:cNvPr>
          <p:cNvSpPr/>
          <p:nvPr/>
        </p:nvSpPr>
        <p:spPr>
          <a:xfrm>
            <a:off x="24376778" y="28139483"/>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53" name="Straight Connector 352">
            <a:extLst>
              <a:ext uri="{FF2B5EF4-FFF2-40B4-BE49-F238E27FC236}">
                <a16:creationId xmlns:a16="http://schemas.microsoft.com/office/drawing/2014/main" id="{310C0E7A-8D93-4D21-B492-BC0D5029EDF6}"/>
              </a:ext>
            </a:extLst>
          </p:cNvPr>
          <p:cNvCxnSpPr>
            <a:cxnSpLocks/>
          </p:cNvCxnSpPr>
          <p:nvPr/>
        </p:nvCxnSpPr>
        <p:spPr>
          <a:xfrm>
            <a:off x="5583315" y="18902116"/>
            <a:ext cx="13831159"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cxnSp>
        <p:nvCxnSpPr>
          <p:cNvPr id="355" name="Straight Connector 354">
            <a:extLst>
              <a:ext uri="{FF2B5EF4-FFF2-40B4-BE49-F238E27FC236}">
                <a16:creationId xmlns:a16="http://schemas.microsoft.com/office/drawing/2014/main" id="{B4AB7F82-1ACC-413E-9D0C-504B5A9CF57B}"/>
              </a:ext>
            </a:extLst>
          </p:cNvPr>
          <p:cNvCxnSpPr>
            <a:cxnSpLocks/>
          </p:cNvCxnSpPr>
          <p:nvPr/>
        </p:nvCxnSpPr>
        <p:spPr>
          <a:xfrm flipV="1">
            <a:off x="27831151" y="28281128"/>
            <a:ext cx="2426265" cy="1"/>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7AD7584E-8879-43FE-BFAB-D9962CDE3CD8}"/>
              </a:ext>
            </a:extLst>
          </p:cNvPr>
          <p:cNvCxnSpPr>
            <a:cxnSpLocks/>
          </p:cNvCxnSpPr>
          <p:nvPr/>
        </p:nvCxnSpPr>
        <p:spPr>
          <a:xfrm flipV="1">
            <a:off x="21778089" y="25435869"/>
            <a:ext cx="146316" cy="118499"/>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grpSp>
        <p:nvGrpSpPr>
          <p:cNvPr id="365" name="Group 364">
            <a:extLst>
              <a:ext uri="{FF2B5EF4-FFF2-40B4-BE49-F238E27FC236}">
                <a16:creationId xmlns:a16="http://schemas.microsoft.com/office/drawing/2014/main" id="{32D71F76-0078-475E-8098-54CE4A188C3B}"/>
              </a:ext>
            </a:extLst>
          </p:cNvPr>
          <p:cNvGrpSpPr/>
          <p:nvPr/>
        </p:nvGrpSpPr>
        <p:grpSpPr>
          <a:xfrm>
            <a:off x="11526836" y="11726479"/>
            <a:ext cx="160494" cy="6789544"/>
            <a:chOff x="17778872" y="10229990"/>
            <a:chExt cx="160494" cy="6789544"/>
          </a:xfrm>
        </p:grpSpPr>
        <p:cxnSp>
          <p:nvCxnSpPr>
            <p:cNvPr id="366" name="Straight Connector 365">
              <a:extLst>
                <a:ext uri="{FF2B5EF4-FFF2-40B4-BE49-F238E27FC236}">
                  <a16:creationId xmlns:a16="http://schemas.microsoft.com/office/drawing/2014/main" id="{8947244A-DB61-49BB-855D-51869E494553}"/>
                </a:ext>
              </a:extLst>
            </p:cNvPr>
            <p:cNvCxnSpPr>
              <a:cxnSpLocks/>
            </p:cNvCxnSpPr>
            <p:nvPr/>
          </p:nvCxnSpPr>
          <p:spPr>
            <a:xfrm flipH="1">
              <a:off x="17778872" y="10229990"/>
              <a:ext cx="3794" cy="6789544"/>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E22400F7-A024-453B-B0CE-9E6675A2740C}"/>
                </a:ext>
              </a:extLst>
            </p:cNvPr>
            <p:cNvCxnSpPr>
              <a:cxnSpLocks/>
            </p:cNvCxnSpPr>
            <p:nvPr/>
          </p:nvCxnSpPr>
          <p:spPr>
            <a:xfrm>
              <a:off x="17795366" y="11946227"/>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02EFAD1F-C322-445B-BD8B-FC541A83469A}"/>
                </a:ext>
              </a:extLst>
            </p:cNvPr>
            <p:cNvCxnSpPr>
              <a:cxnSpLocks/>
            </p:cNvCxnSpPr>
            <p:nvPr/>
          </p:nvCxnSpPr>
          <p:spPr>
            <a:xfrm>
              <a:off x="17795366" y="16162837"/>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BCEF73A8-0DD6-4293-9A09-037DF030ADB4}"/>
                </a:ext>
              </a:extLst>
            </p:cNvPr>
            <p:cNvCxnSpPr>
              <a:cxnSpLocks/>
            </p:cNvCxnSpPr>
            <p:nvPr/>
          </p:nvCxnSpPr>
          <p:spPr>
            <a:xfrm>
              <a:off x="17795366" y="14757301"/>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8D1A7A07-3ED5-408D-A796-749DB889ECED}"/>
                </a:ext>
              </a:extLst>
            </p:cNvPr>
            <p:cNvCxnSpPr>
              <a:cxnSpLocks/>
            </p:cNvCxnSpPr>
            <p:nvPr/>
          </p:nvCxnSpPr>
          <p:spPr>
            <a:xfrm>
              <a:off x="17795366" y="13351764"/>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grpSp>
      <p:grpSp>
        <p:nvGrpSpPr>
          <p:cNvPr id="371" name="Group 370">
            <a:extLst>
              <a:ext uri="{FF2B5EF4-FFF2-40B4-BE49-F238E27FC236}">
                <a16:creationId xmlns:a16="http://schemas.microsoft.com/office/drawing/2014/main" id="{20D5E97D-026C-4E84-8E60-BA2BEFD900FB}"/>
              </a:ext>
            </a:extLst>
          </p:cNvPr>
          <p:cNvGrpSpPr/>
          <p:nvPr/>
        </p:nvGrpSpPr>
        <p:grpSpPr>
          <a:xfrm>
            <a:off x="8477995" y="11726479"/>
            <a:ext cx="160494" cy="6789544"/>
            <a:chOff x="17778872" y="10229990"/>
            <a:chExt cx="160494" cy="6789544"/>
          </a:xfrm>
        </p:grpSpPr>
        <p:cxnSp>
          <p:nvCxnSpPr>
            <p:cNvPr id="372" name="Straight Connector 371">
              <a:extLst>
                <a:ext uri="{FF2B5EF4-FFF2-40B4-BE49-F238E27FC236}">
                  <a16:creationId xmlns:a16="http://schemas.microsoft.com/office/drawing/2014/main" id="{EB6D025F-F8E6-497D-A2E9-F143709425CA}"/>
                </a:ext>
              </a:extLst>
            </p:cNvPr>
            <p:cNvCxnSpPr>
              <a:cxnSpLocks/>
            </p:cNvCxnSpPr>
            <p:nvPr/>
          </p:nvCxnSpPr>
          <p:spPr>
            <a:xfrm flipH="1">
              <a:off x="17778872" y="10229990"/>
              <a:ext cx="3794" cy="6789544"/>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F18A488-5FA6-4A77-BA86-EDF9DE051CC5}"/>
                </a:ext>
              </a:extLst>
            </p:cNvPr>
            <p:cNvCxnSpPr>
              <a:cxnSpLocks/>
            </p:cNvCxnSpPr>
            <p:nvPr/>
          </p:nvCxnSpPr>
          <p:spPr>
            <a:xfrm>
              <a:off x="17795366" y="11946227"/>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A07AFA63-7D7C-4927-BE51-91373B776D59}"/>
                </a:ext>
              </a:extLst>
            </p:cNvPr>
            <p:cNvCxnSpPr>
              <a:cxnSpLocks/>
            </p:cNvCxnSpPr>
            <p:nvPr/>
          </p:nvCxnSpPr>
          <p:spPr>
            <a:xfrm>
              <a:off x="17795366" y="16162837"/>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0B91500-5C4E-461A-875F-84C6211C7FF1}"/>
                </a:ext>
              </a:extLst>
            </p:cNvPr>
            <p:cNvCxnSpPr>
              <a:cxnSpLocks/>
            </p:cNvCxnSpPr>
            <p:nvPr/>
          </p:nvCxnSpPr>
          <p:spPr>
            <a:xfrm>
              <a:off x="17795366" y="14757301"/>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D6BCF776-C1F0-49E4-9538-B3BDC439A34F}"/>
                </a:ext>
              </a:extLst>
            </p:cNvPr>
            <p:cNvCxnSpPr>
              <a:cxnSpLocks/>
            </p:cNvCxnSpPr>
            <p:nvPr/>
          </p:nvCxnSpPr>
          <p:spPr>
            <a:xfrm>
              <a:off x="17795366" y="13351764"/>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grpSp>
      <p:sp>
        <p:nvSpPr>
          <p:cNvPr id="71" name="Freeform: Shape 70">
            <a:extLst>
              <a:ext uri="{FF2B5EF4-FFF2-40B4-BE49-F238E27FC236}">
                <a16:creationId xmlns:a16="http://schemas.microsoft.com/office/drawing/2014/main" id="{910F5ADE-E10B-47AE-A967-3E5BBA29F7CA}"/>
              </a:ext>
            </a:extLst>
          </p:cNvPr>
          <p:cNvSpPr/>
          <p:nvPr/>
        </p:nvSpPr>
        <p:spPr>
          <a:xfrm>
            <a:off x="16877398" y="12782322"/>
            <a:ext cx="917808" cy="5664606"/>
          </a:xfrm>
          <a:custGeom>
            <a:avLst/>
            <a:gdLst>
              <a:gd name="connsiteX0" fmla="*/ 914400 w 914400"/>
              <a:gd name="connsiteY0" fmla="*/ 0 h 5016500"/>
              <a:gd name="connsiteX1" fmla="*/ 596900 w 914400"/>
              <a:gd name="connsiteY1" fmla="*/ 0 h 5016500"/>
              <a:gd name="connsiteX2" fmla="*/ 38100 w 914400"/>
              <a:gd name="connsiteY2" fmla="*/ 558800 h 5016500"/>
              <a:gd name="connsiteX3" fmla="*/ 38100 w 914400"/>
              <a:gd name="connsiteY3" fmla="*/ 5016500 h 5016500"/>
              <a:gd name="connsiteX4" fmla="*/ 0 w 914400"/>
              <a:gd name="connsiteY4" fmla="*/ 5016500 h 50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5016500">
                <a:moveTo>
                  <a:pt x="914400" y="0"/>
                </a:moveTo>
                <a:lnTo>
                  <a:pt x="596900" y="0"/>
                </a:lnTo>
                <a:lnTo>
                  <a:pt x="38100" y="558800"/>
                </a:lnTo>
                <a:lnTo>
                  <a:pt x="38100" y="5016500"/>
                </a:lnTo>
                <a:lnTo>
                  <a:pt x="0" y="5016500"/>
                </a:lnTo>
              </a:path>
            </a:pathLst>
          </a:custGeom>
          <a:noFill/>
          <a:ln w="76200">
            <a:solidFill>
              <a:srgbClr val="DA6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9" name="Straight Connector 378">
            <a:extLst>
              <a:ext uri="{FF2B5EF4-FFF2-40B4-BE49-F238E27FC236}">
                <a16:creationId xmlns:a16="http://schemas.microsoft.com/office/drawing/2014/main" id="{9D902B5D-02AD-43FA-896D-9F3BDA016781}"/>
              </a:ext>
            </a:extLst>
          </p:cNvPr>
          <p:cNvCxnSpPr>
            <a:cxnSpLocks/>
          </p:cNvCxnSpPr>
          <p:nvPr/>
        </p:nvCxnSpPr>
        <p:spPr>
          <a:xfrm>
            <a:off x="17751156" y="16010167"/>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sp>
        <p:nvSpPr>
          <p:cNvPr id="380" name="TextBox 379">
            <a:extLst>
              <a:ext uri="{FF2B5EF4-FFF2-40B4-BE49-F238E27FC236}">
                <a16:creationId xmlns:a16="http://schemas.microsoft.com/office/drawing/2014/main" id="{E34828C8-75DF-430D-83C6-F157E71A9D6F}"/>
              </a:ext>
            </a:extLst>
          </p:cNvPr>
          <p:cNvSpPr txBox="1"/>
          <p:nvPr/>
        </p:nvSpPr>
        <p:spPr>
          <a:xfrm>
            <a:off x="19787140" y="14289372"/>
            <a:ext cx="1058303" cy="307777"/>
          </a:xfrm>
          <a:prstGeom prst="rect">
            <a:avLst/>
          </a:prstGeom>
          <a:noFill/>
        </p:spPr>
        <p:txBody>
          <a:bodyPr wrap="none" rtlCol="0">
            <a:spAutoFit/>
          </a:bodyPr>
          <a:lstStyle/>
          <a:p>
            <a:r>
              <a:rPr lang="nl-NL" sz="1400"/>
              <a:t>Behandelen</a:t>
            </a:r>
          </a:p>
        </p:txBody>
      </p:sp>
      <p:sp>
        <p:nvSpPr>
          <p:cNvPr id="381" name="TextBox 380">
            <a:extLst>
              <a:ext uri="{FF2B5EF4-FFF2-40B4-BE49-F238E27FC236}">
                <a16:creationId xmlns:a16="http://schemas.microsoft.com/office/drawing/2014/main" id="{FD298FB8-2067-47EA-B0AD-040ED4DA3BB2}"/>
              </a:ext>
            </a:extLst>
          </p:cNvPr>
          <p:cNvSpPr txBox="1"/>
          <p:nvPr/>
        </p:nvSpPr>
        <p:spPr>
          <a:xfrm>
            <a:off x="19787140" y="15309707"/>
            <a:ext cx="1902765" cy="523220"/>
          </a:xfrm>
          <a:prstGeom prst="rect">
            <a:avLst/>
          </a:prstGeom>
          <a:noFill/>
        </p:spPr>
        <p:txBody>
          <a:bodyPr wrap="none" rtlCol="0">
            <a:spAutoFit/>
          </a:bodyPr>
          <a:lstStyle/>
          <a:p>
            <a:r>
              <a:rPr lang="nl-NL" sz="1400"/>
              <a:t>Besluiten</a:t>
            </a:r>
            <a:br>
              <a:rPr lang="nl-NL" sz="1400"/>
            </a:br>
            <a:r>
              <a:rPr lang="nl-NL" sz="1400"/>
              <a:t>Maatwerkvoorschriften</a:t>
            </a:r>
          </a:p>
        </p:txBody>
      </p:sp>
      <p:sp>
        <p:nvSpPr>
          <p:cNvPr id="382" name="TextBox 381">
            <a:extLst>
              <a:ext uri="{FF2B5EF4-FFF2-40B4-BE49-F238E27FC236}">
                <a16:creationId xmlns:a16="http://schemas.microsoft.com/office/drawing/2014/main" id="{CF1B7AD4-933D-4C8D-8A17-70FF6C2906FF}"/>
              </a:ext>
            </a:extLst>
          </p:cNvPr>
          <p:cNvSpPr txBox="1"/>
          <p:nvPr/>
        </p:nvSpPr>
        <p:spPr>
          <a:xfrm>
            <a:off x="19797366" y="16275068"/>
            <a:ext cx="1902765" cy="523220"/>
          </a:xfrm>
          <a:prstGeom prst="rect">
            <a:avLst/>
          </a:prstGeom>
          <a:noFill/>
        </p:spPr>
        <p:txBody>
          <a:bodyPr wrap="none" rtlCol="0">
            <a:spAutoFit/>
          </a:bodyPr>
          <a:lstStyle/>
          <a:p>
            <a:r>
              <a:rPr lang="nl-NL" sz="1400"/>
              <a:t>Bekendmaken</a:t>
            </a:r>
            <a:br>
              <a:rPr lang="nl-NL" sz="1400"/>
            </a:br>
            <a:r>
              <a:rPr lang="nl-NL" sz="1400"/>
              <a:t>Maatwerkvoorschriften</a:t>
            </a:r>
          </a:p>
        </p:txBody>
      </p:sp>
      <p:sp>
        <p:nvSpPr>
          <p:cNvPr id="383" name="TextBox 382">
            <a:extLst>
              <a:ext uri="{FF2B5EF4-FFF2-40B4-BE49-F238E27FC236}">
                <a16:creationId xmlns:a16="http://schemas.microsoft.com/office/drawing/2014/main" id="{D12C0F10-96DA-4DAB-91A7-19C0A94CC223}"/>
              </a:ext>
            </a:extLst>
          </p:cNvPr>
          <p:cNvSpPr txBox="1"/>
          <p:nvPr/>
        </p:nvSpPr>
        <p:spPr>
          <a:xfrm>
            <a:off x="19798933" y="17379940"/>
            <a:ext cx="1446935" cy="523220"/>
          </a:xfrm>
          <a:prstGeom prst="rect">
            <a:avLst/>
          </a:prstGeom>
          <a:noFill/>
        </p:spPr>
        <p:txBody>
          <a:bodyPr wrap="none" rtlCol="0">
            <a:spAutoFit/>
          </a:bodyPr>
          <a:lstStyle/>
          <a:p>
            <a:r>
              <a:rPr lang="nl-NL" sz="1400"/>
              <a:t>Risicoinschatting </a:t>
            </a:r>
            <a:br>
              <a:rPr lang="nl-NL" sz="1400"/>
            </a:br>
            <a:r>
              <a:rPr lang="nl-NL" sz="1400"/>
              <a:t>Activiteit</a:t>
            </a:r>
          </a:p>
        </p:txBody>
      </p:sp>
      <p:cxnSp>
        <p:nvCxnSpPr>
          <p:cNvPr id="385" name="Straight Connector 384">
            <a:extLst>
              <a:ext uri="{FF2B5EF4-FFF2-40B4-BE49-F238E27FC236}">
                <a16:creationId xmlns:a16="http://schemas.microsoft.com/office/drawing/2014/main" id="{CAF0A5FF-7A22-4A70-81C6-E62BF0AF2A47}"/>
              </a:ext>
            </a:extLst>
          </p:cNvPr>
          <p:cNvCxnSpPr>
            <a:cxnSpLocks/>
          </p:cNvCxnSpPr>
          <p:nvPr/>
        </p:nvCxnSpPr>
        <p:spPr>
          <a:xfrm>
            <a:off x="16778044" y="15024810"/>
            <a:ext cx="144000" cy="0"/>
          </a:xfrm>
          <a:prstGeom prst="line">
            <a:avLst/>
          </a:prstGeom>
          <a:ln w="76200">
            <a:solidFill>
              <a:srgbClr val="DA6F1C"/>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2EFEFFC3-6461-4A13-8916-0C2F23CC4E8E}"/>
              </a:ext>
            </a:extLst>
          </p:cNvPr>
          <p:cNvCxnSpPr>
            <a:cxnSpLocks/>
          </p:cNvCxnSpPr>
          <p:nvPr/>
        </p:nvCxnSpPr>
        <p:spPr>
          <a:xfrm>
            <a:off x="16761802" y="16606904"/>
            <a:ext cx="144000" cy="0"/>
          </a:xfrm>
          <a:prstGeom prst="line">
            <a:avLst/>
          </a:prstGeom>
          <a:ln w="76200">
            <a:solidFill>
              <a:srgbClr val="DA6F1C"/>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19E4EF48-3A23-4336-856C-13BBB75DBCF7}"/>
              </a:ext>
            </a:extLst>
          </p:cNvPr>
          <p:cNvCxnSpPr>
            <a:cxnSpLocks/>
          </p:cNvCxnSpPr>
          <p:nvPr/>
        </p:nvCxnSpPr>
        <p:spPr>
          <a:xfrm>
            <a:off x="16789028" y="13442716"/>
            <a:ext cx="144000" cy="0"/>
          </a:xfrm>
          <a:prstGeom prst="line">
            <a:avLst/>
          </a:prstGeom>
          <a:ln w="76200">
            <a:solidFill>
              <a:srgbClr val="DA6F1C"/>
            </a:solidFill>
          </a:ln>
        </p:spPr>
        <p:style>
          <a:lnRef idx="1">
            <a:schemeClr val="accent1"/>
          </a:lnRef>
          <a:fillRef idx="0">
            <a:schemeClr val="accent1"/>
          </a:fillRef>
          <a:effectRef idx="0">
            <a:schemeClr val="accent1"/>
          </a:effectRef>
          <a:fontRef idx="minor">
            <a:schemeClr val="tx1"/>
          </a:fontRef>
        </p:style>
      </p:cxnSp>
      <p:sp>
        <p:nvSpPr>
          <p:cNvPr id="389" name="TextBox 388">
            <a:extLst>
              <a:ext uri="{FF2B5EF4-FFF2-40B4-BE49-F238E27FC236}">
                <a16:creationId xmlns:a16="http://schemas.microsoft.com/office/drawing/2014/main" id="{CE3FBCFF-5240-48D5-8F26-DB5A977E3C1F}"/>
              </a:ext>
            </a:extLst>
          </p:cNvPr>
          <p:cNvSpPr txBox="1"/>
          <p:nvPr/>
        </p:nvSpPr>
        <p:spPr>
          <a:xfrm>
            <a:off x="15338701" y="13288775"/>
            <a:ext cx="1263487" cy="523220"/>
          </a:xfrm>
          <a:prstGeom prst="rect">
            <a:avLst/>
          </a:prstGeom>
          <a:noFill/>
        </p:spPr>
        <p:txBody>
          <a:bodyPr wrap="none" rtlCol="0">
            <a:spAutoFit/>
          </a:bodyPr>
          <a:lstStyle/>
          <a:p>
            <a:pPr algn="r"/>
            <a:r>
              <a:rPr lang="nl-NL" sz="1400"/>
              <a:t>Intake melding</a:t>
            </a:r>
            <a:br>
              <a:rPr lang="nl-NL" sz="1400"/>
            </a:br>
            <a:r>
              <a:rPr lang="nl-NL" sz="1400"/>
              <a:t>incident</a:t>
            </a:r>
          </a:p>
        </p:txBody>
      </p:sp>
      <p:sp>
        <p:nvSpPr>
          <p:cNvPr id="390" name="TextBox 389">
            <a:extLst>
              <a:ext uri="{FF2B5EF4-FFF2-40B4-BE49-F238E27FC236}">
                <a16:creationId xmlns:a16="http://schemas.microsoft.com/office/drawing/2014/main" id="{96854A77-967C-448E-AF76-000FB9AD78EE}"/>
              </a:ext>
            </a:extLst>
          </p:cNvPr>
          <p:cNvSpPr txBox="1"/>
          <p:nvPr/>
        </p:nvSpPr>
        <p:spPr>
          <a:xfrm>
            <a:off x="14899478" y="14777884"/>
            <a:ext cx="1702710" cy="523220"/>
          </a:xfrm>
          <a:prstGeom prst="rect">
            <a:avLst/>
          </a:prstGeom>
          <a:noFill/>
        </p:spPr>
        <p:txBody>
          <a:bodyPr wrap="none" rtlCol="0">
            <a:spAutoFit/>
          </a:bodyPr>
          <a:lstStyle/>
          <a:p>
            <a:pPr algn="r"/>
            <a:r>
              <a:rPr lang="nl-NL" sz="1400"/>
              <a:t>Behandelen melding</a:t>
            </a:r>
            <a:br>
              <a:rPr lang="nl-NL" sz="1400"/>
            </a:br>
            <a:r>
              <a:rPr lang="nl-NL" sz="1400"/>
              <a:t>incident</a:t>
            </a:r>
          </a:p>
        </p:txBody>
      </p:sp>
      <p:sp>
        <p:nvSpPr>
          <p:cNvPr id="391" name="TextBox 390">
            <a:extLst>
              <a:ext uri="{FF2B5EF4-FFF2-40B4-BE49-F238E27FC236}">
                <a16:creationId xmlns:a16="http://schemas.microsoft.com/office/drawing/2014/main" id="{83B899E4-B777-4DCD-ABFC-3F84E0DFE041}"/>
              </a:ext>
            </a:extLst>
          </p:cNvPr>
          <p:cNvSpPr txBox="1"/>
          <p:nvPr/>
        </p:nvSpPr>
        <p:spPr>
          <a:xfrm>
            <a:off x="15462134" y="16374665"/>
            <a:ext cx="1134462" cy="523220"/>
          </a:xfrm>
          <a:prstGeom prst="rect">
            <a:avLst/>
          </a:prstGeom>
          <a:noFill/>
        </p:spPr>
        <p:txBody>
          <a:bodyPr wrap="square" rtlCol="0">
            <a:spAutoFit/>
          </a:bodyPr>
          <a:lstStyle/>
          <a:p>
            <a:pPr algn="r"/>
            <a:r>
              <a:rPr lang="nl-NL" sz="1400"/>
              <a:t>Reactie</a:t>
            </a:r>
            <a:br>
              <a:rPr lang="nl-NL" sz="1400"/>
            </a:br>
            <a:r>
              <a:rPr lang="nl-NL" sz="1400"/>
              <a:t>incident</a:t>
            </a:r>
          </a:p>
        </p:txBody>
      </p:sp>
      <p:grpSp>
        <p:nvGrpSpPr>
          <p:cNvPr id="106" name="Group 105">
            <a:extLst>
              <a:ext uri="{FF2B5EF4-FFF2-40B4-BE49-F238E27FC236}">
                <a16:creationId xmlns:a16="http://schemas.microsoft.com/office/drawing/2014/main" id="{218105CB-20A8-480F-B2C3-848729AD9172}"/>
              </a:ext>
            </a:extLst>
          </p:cNvPr>
          <p:cNvGrpSpPr/>
          <p:nvPr/>
        </p:nvGrpSpPr>
        <p:grpSpPr>
          <a:xfrm>
            <a:off x="19129798" y="22794854"/>
            <a:ext cx="150495" cy="2029576"/>
            <a:chOff x="20798739" y="21154773"/>
            <a:chExt cx="150495" cy="2029576"/>
          </a:xfrm>
        </p:grpSpPr>
        <p:cxnSp>
          <p:nvCxnSpPr>
            <p:cNvPr id="86" name="Straight Connector 85">
              <a:extLst>
                <a:ext uri="{FF2B5EF4-FFF2-40B4-BE49-F238E27FC236}">
                  <a16:creationId xmlns:a16="http://schemas.microsoft.com/office/drawing/2014/main" id="{DD4BDD53-2155-43FB-91F5-819D65D29A22}"/>
                </a:ext>
              </a:extLst>
            </p:cNvPr>
            <p:cNvCxnSpPr>
              <a:cxnSpLocks/>
            </p:cNvCxnSpPr>
            <p:nvPr/>
          </p:nvCxnSpPr>
          <p:spPr>
            <a:xfrm>
              <a:off x="20805234" y="21671108"/>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cxnSp>
          <p:nvCxnSpPr>
            <p:cNvPr id="330" name="Straight Connector 329">
              <a:extLst>
                <a:ext uri="{FF2B5EF4-FFF2-40B4-BE49-F238E27FC236}">
                  <a16:creationId xmlns:a16="http://schemas.microsoft.com/office/drawing/2014/main" id="{2574B418-23AA-4D36-8E36-58BE406F509D}"/>
                </a:ext>
              </a:extLst>
            </p:cNvPr>
            <p:cNvCxnSpPr>
              <a:cxnSpLocks/>
            </p:cNvCxnSpPr>
            <p:nvPr/>
          </p:nvCxnSpPr>
          <p:spPr>
            <a:xfrm>
              <a:off x="20805234" y="22731141"/>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cxnSp>
          <p:nvCxnSpPr>
            <p:cNvPr id="336" name="Straight Connector 335">
              <a:extLst>
                <a:ext uri="{FF2B5EF4-FFF2-40B4-BE49-F238E27FC236}">
                  <a16:creationId xmlns:a16="http://schemas.microsoft.com/office/drawing/2014/main" id="{FAF64869-04BD-4AF3-86D8-02D362F65123}"/>
                </a:ext>
              </a:extLst>
            </p:cNvPr>
            <p:cNvCxnSpPr>
              <a:cxnSpLocks/>
            </p:cNvCxnSpPr>
            <p:nvPr/>
          </p:nvCxnSpPr>
          <p:spPr>
            <a:xfrm>
              <a:off x="20805234" y="21154773"/>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cxnSp>
          <p:nvCxnSpPr>
            <p:cNvPr id="347" name="Straight Connector 346">
              <a:extLst>
                <a:ext uri="{FF2B5EF4-FFF2-40B4-BE49-F238E27FC236}">
                  <a16:creationId xmlns:a16="http://schemas.microsoft.com/office/drawing/2014/main" id="{D1D6F406-FF3D-45D3-81A0-3D5CED2D0374}"/>
                </a:ext>
              </a:extLst>
            </p:cNvPr>
            <p:cNvCxnSpPr>
              <a:cxnSpLocks/>
            </p:cNvCxnSpPr>
            <p:nvPr/>
          </p:nvCxnSpPr>
          <p:spPr>
            <a:xfrm>
              <a:off x="20805233" y="23184349"/>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cxnSp>
          <p:nvCxnSpPr>
            <p:cNvPr id="392" name="Straight Connector 391">
              <a:extLst>
                <a:ext uri="{FF2B5EF4-FFF2-40B4-BE49-F238E27FC236}">
                  <a16:creationId xmlns:a16="http://schemas.microsoft.com/office/drawing/2014/main" id="{3D1FB8F6-14C6-4ACB-8C25-A9D886210DFF}"/>
                </a:ext>
              </a:extLst>
            </p:cNvPr>
            <p:cNvCxnSpPr>
              <a:cxnSpLocks/>
            </p:cNvCxnSpPr>
            <p:nvPr/>
          </p:nvCxnSpPr>
          <p:spPr>
            <a:xfrm>
              <a:off x="20798739" y="22150812"/>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grpSp>
      <p:sp>
        <p:nvSpPr>
          <p:cNvPr id="393" name="TextBox 392">
            <a:extLst>
              <a:ext uri="{FF2B5EF4-FFF2-40B4-BE49-F238E27FC236}">
                <a16:creationId xmlns:a16="http://schemas.microsoft.com/office/drawing/2014/main" id="{001FACA3-308D-4B8E-B5CC-B9FD91DD6184}"/>
              </a:ext>
            </a:extLst>
          </p:cNvPr>
          <p:cNvSpPr txBox="1"/>
          <p:nvPr/>
        </p:nvSpPr>
        <p:spPr>
          <a:xfrm>
            <a:off x="16392332" y="23133952"/>
            <a:ext cx="2437847" cy="523220"/>
          </a:xfrm>
          <a:prstGeom prst="rect">
            <a:avLst/>
          </a:prstGeom>
          <a:noFill/>
        </p:spPr>
        <p:txBody>
          <a:bodyPr wrap="none" rtlCol="0">
            <a:spAutoFit/>
          </a:bodyPr>
          <a:lstStyle/>
          <a:p>
            <a:pPr algn="r"/>
            <a:r>
              <a:rPr lang="nl-NL" sz="1400"/>
              <a:t>Aanvullingen voor het initiatief</a:t>
            </a:r>
          </a:p>
          <a:p>
            <a:pPr algn="r"/>
            <a:endParaRPr lang="nl-NL" sz="1400"/>
          </a:p>
        </p:txBody>
      </p:sp>
      <p:cxnSp>
        <p:nvCxnSpPr>
          <p:cNvPr id="396" name="Straight Connector 395">
            <a:extLst>
              <a:ext uri="{FF2B5EF4-FFF2-40B4-BE49-F238E27FC236}">
                <a16:creationId xmlns:a16="http://schemas.microsoft.com/office/drawing/2014/main" id="{9BA3F610-1B2A-4323-B2C8-F428838D3312}"/>
              </a:ext>
            </a:extLst>
          </p:cNvPr>
          <p:cNvCxnSpPr>
            <a:cxnSpLocks/>
          </p:cNvCxnSpPr>
          <p:nvPr/>
        </p:nvCxnSpPr>
        <p:spPr>
          <a:xfrm flipV="1">
            <a:off x="19764074" y="19449237"/>
            <a:ext cx="144000" cy="111554"/>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397" name="TextBox 396">
            <a:extLst>
              <a:ext uri="{FF2B5EF4-FFF2-40B4-BE49-F238E27FC236}">
                <a16:creationId xmlns:a16="http://schemas.microsoft.com/office/drawing/2014/main" id="{1BC81D7E-ADD3-43A6-9B45-A714AD26684B}"/>
              </a:ext>
            </a:extLst>
          </p:cNvPr>
          <p:cNvSpPr txBox="1"/>
          <p:nvPr/>
        </p:nvSpPr>
        <p:spPr>
          <a:xfrm rot="19378894">
            <a:off x="18863075" y="19679651"/>
            <a:ext cx="1046953" cy="307777"/>
          </a:xfrm>
          <a:prstGeom prst="rect">
            <a:avLst/>
          </a:prstGeom>
          <a:noFill/>
        </p:spPr>
        <p:txBody>
          <a:bodyPr wrap="none" rtlCol="0">
            <a:spAutoFit/>
          </a:bodyPr>
          <a:lstStyle/>
          <a:p>
            <a:r>
              <a:rPr lang="nl-NL" sz="1400"/>
              <a:t>Monitoring </a:t>
            </a:r>
          </a:p>
        </p:txBody>
      </p:sp>
      <p:sp>
        <p:nvSpPr>
          <p:cNvPr id="398" name="TextBox 397">
            <a:extLst>
              <a:ext uri="{FF2B5EF4-FFF2-40B4-BE49-F238E27FC236}">
                <a16:creationId xmlns:a16="http://schemas.microsoft.com/office/drawing/2014/main" id="{5837ED2E-8A80-47CA-8533-FE587EB19711}"/>
              </a:ext>
            </a:extLst>
          </p:cNvPr>
          <p:cNvSpPr txBox="1"/>
          <p:nvPr/>
        </p:nvSpPr>
        <p:spPr>
          <a:xfrm rot="19378894">
            <a:off x="19212228" y="20169153"/>
            <a:ext cx="1073884" cy="307777"/>
          </a:xfrm>
          <a:prstGeom prst="rect">
            <a:avLst/>
          </a:prstGeom>
          <a:noFill/>
        </p:spPr>
        <p:txBody>
          <a:bodyPr wrap="none" rtlCol="0">
            <a:spAutoFit/>
          </a:bodyPr>
          <a:lstStyle/>
          <a:p>
            <a:r>
              <a:rPr lang="nl-NL" sz="1400"/>
              <a:t>Rapportage </a:t>
            </a:r>
          </a:p>
        </p:txBody>
      </p:sp>
      <p:cxnSp>
        <p:nvCxnSpPr>
          <p:cNvPr id="399" name="Straight Connector 398">
            <a:extLst>
              <a:ext uri="{FF2B5EF4-FFF2-40B4-BE49-F238E27FC236}">
                <a16:creationId xmlns:a16="http://schemas.microsoft.com/office/drawing/2014/main" id="{42E00E83-D701-4CAF-8725-B166886874EF}"/>
              </a:ext>
            </a:extLst>
          </p:cNvPr>
          <p:cNvCxnSpPr>
            <a:cxnSpLocks/>
          </p:cNvCxnSpPr>
          <p:nvPr/>
        </p:nvCxnSpPr>
        <p:spPr>
          <a:xfrm flipV="1">
            <a:off x="20144524" y="19942776"/>
            <a:ext cx="144000" cy="111554"/>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88" name="Freeform: Shape 87">
            <a:extLst>
              <a:ext uri="{FF2B5EF4-FFF2-40B4-BE49-F238E27FC236}">
                <a16:creationId xmlns:a16="http://schemas.microsoft.com/office/drawing/2014/main" id="{C798F003-7590-4B56-A605-3E6C331E9AE5}"/>
              </a:ext>
            </a:extLst>
          </p:cNvPr>
          <p:cNvSpPr/>
          <p:nvPr/>
        </p:nvSpPr>
        <p:spPr>
          <a:xfrm>
            <a:off x="30066227" y="34286796"/>
            <a:ext cx="781050" cy="2095500"/>
          </a:xfrm>
          <a:custGeom>
            <a:avLst/>
            <a:gdLst>
              <a:gd name="connsiteX0" fmla="*/ 0 w 781050"/>
              <a:gd name="connsiteY0" fmla="*/ 0 h 2095500"/>
              <a:gd name="connsiteX1" fmla="*/ 0 w 781050"/>
              <a:gd name="connsiteY1" fmla="*/ 1314450 h 2095500"/>
              <a:gd name="connsiteX2" fmla="*/ 438150 w 781050"/>
              <a:gd name="connsiteY2" fmla="*/ 1752600 h 2095500"/>
              <a:gd name="connsiteX3" fmla="*/ 781050 w 78105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781050" h="2095500">
                <a:moveTo>
                  <a:pt x="0" y="0"/>
                </a:moveTo>
                <a:lnTo>
                  <a:pt x="0" y="1314450"/>
                </a:lnTo>
                <a:lnTo>
                  <a:pt x="438150" y="1752600"/>
                </a:lnTo>
                <a:lnTo>
                  <a:pt x="781050" y="2095500"/>
                </a:lnTo>
              </a:path>
            </a:pathLst>
          </a:custGeom>
          <a:noFill/>
          <a:ln w="76200">
            <a:solidFill>
              <a:srgbClr val="007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Freeform: Shape 89">
            <a:extLst>
              <a:ext uri="{FF2B5EF4-FFF2-40B4-BE49-F238E27FC236}">
                <a16:creationId xmlns:a16="http://schemas.microsoft.com/office/drawing/2014/main" id="{F55F40DC-229E-4140-8223-338D91087DDD}"/>
              </a:ext>
            </a:extLst>
          </p:cNvPr>
          <p:cNvSpPr/>
          <p:nvPr/>
        </p:nvSpPr>
        <p:spPr>
          <a:xfrm>
            <a:off x="30902353" y="36419242"/>
            <a:ext cx="781050" cy="781050"/>
          </a:xfrm>
          <a:custGeom>
            <a:avLst/>
            <a:gdLst>
              <a:gd name="connsiteX0" fmla="*/ 0 w 781050"/>
              <a:gd name="connsiteY0" fmla="*/ 0 h 781050"/>
              <a:gd name="connsiteX1" fmla="*/ 781050 w 781050"/>
              <a:gd name="connsiteY1" fmla="*/ 781050 h 781050"/>
            </a:gdLst>
            <a:ahLst/>
            <a:cxnLst>
              <a:cxn ang="0">
                <a:pos x="connsiteX0" y="connsiteY0"/>
              </a:cxn>
              <a:cxn ang="0">
                <a:pos x="connsiteX1" y="connsiteY1"/>
              </a:cxn>
            </a:cxnLst>
            <a:rect l="l" t="t" r="r" b="b"/>
            <a:pathLst>
              <a:path w="781050" h="781050">
                <a:moveTo>
                  <a:pt x="0" y="0"/>
                </a:moveTo>
                <a:lnTo>
                  <a:pt x="781050" y="781050"/>
                </a:lnTo>
              </a:path>
            </a:pathLst>
          </a:custGeom>
          <a:noFill/>
          <a:ln w="76200">
            <a:solidFill>
              <a:srgbClr val="007FB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2" name="TextBox 401">
            <a:extLst>
              <a:ext uri="{FF2B5EF4-FFF2-40B4-BE49-F238E27FC236}">
                <a16:creationId xmlns:a16="http://schemas.microsoft.com/office/drawing/2014/main" id="{12A7C5F9-4294-4A44-BB4E-41E09F6609DC}"/>
              </a:ext>
            </a:extLst>
          </p:cNvPr>
          <p:cNvSpPr txBox="1"/>
          <p:nvPr/>
        </p:nvSpPr>
        <p:spPr>
          <a:xfrm>
            <a:off x="30949092" y="36083611"/>
            <a:ext cx="2758897" cy="307777"/>
          </a:xfrm>
          <a:prstGeom prst="rect">
            <a:avLst/>
          </a:prstGeom>
          <a:noFill/>
        </p:spPr>
        <p:txBody>
          <a:bodyPr wrap="none" rtlCol="0">
            <a:spAutoFit/>
          </a:bodyPr>
          <a:lstStyle/>
          <a:p>
            <a:r>
              <a:rPr lang="nl-NL" sz="1400"/>
              <a:t>Naar andere IV, Infrastructuur e.t.c.</a:t>
            </a:r>
          </a:p>
        </p:txBody>
      </p:sp>
      <p:pic>
        <p:nvPicPr>
          <p:cNvPr id="403" name="Picture 6" descr="Image result for aan de slag met de omgevingswet">
            <a:extLst>
              <a:ext uri="{FF2B5EF4-FFF2-40B4-BE49-F238E27FC236}">
                <a16:creationId xmlns:a16="http://schemas.microsoft.com/office/drawing/2014/main" id="{E510855A-121D-4DED-9225-9A71ABAB06C5}"/>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95332" y="28145378"/>
            <a:ext cx="250535" cy="250535"/>
          </a:xfrm>
          <a:prstGeom prst="rect">
            <a:avLst/>
          </a:prstGeom>
          <a:noFill/>
          <a:extLst>
            <a:ext uri="{909E8E84-426E-40DD-AFC4-6F175D3DCCD1}">
              <a14:hiddenFill xmlns:a14="http://schemas.microsoft.com/office/drawing/2010/main">
                <a:solidFill>
                  <a:srgbClr val="FFFFFF"/>
                </a:solidFill>
              </a14:hiddenFill>
            </a:ext>
          </a:extLst>
        </p:spPr>
      </p:pic>
      <p:sp>
        <p:nvSpPr>
          <p:cNvPr id="414" name="TextBox 413">
            <a:extLst>
              <a:ext uri="{FF2B5EF4-FFF2-40B4-BE49-F238E27FC236}">
                <a16:creationId xmlns:a16="http://schemas.microsoft.com/office/drawing/2014/main" id="{3B9DDA60-B0CF-4418-B6FA-FD47BA8982C0}"/>
              </a:ext>
            </a:extLst>
          </p:cNvPr>
          <p:cNvSpPr txBox="1"/>
          <p:nvPr/>
        </p:nvSpPr>
        <p:spPr>
          <a:xfrm rot="18459007">
            <a:off x="30008422" y="27237177"/>
            <a:ext cx="1284839" cy="584775"/>
          </a:xfrm>
          <a:prstGeom prst="rect">
            <a:avLst/>
          </a:prstGeom>
          <a:noFill/>
        </p:spPr>
        <p:txBody>
          <a:bodyPr wrap="none" rtlCol="0">
            <a:spAutoFit/>
          </a:bodyPr>
          <a:lstStyle>
            <a:defPPr>
              <a:defRPr lang="nl-NL"/>
            </a:defPPr>
            <a:lvl1pPr>
              <a:defRPr sz="1600" b="1">
                <a:solidFill>
                  <a:schemeClr val="bg2">
                    <a:lumMod val="50000"/>
                  </a:schemeClr>
                </a:solidFill>
              </a:defRPr>
            </a:lvl1pPr>
          </a:lstStyle>
          <a:p>
            <a:pPr algn="ctr"/>
            <a:r>
              <a:rPr lang="nl-NL"/>
              <a:t>LVBB </a:t>
            </a:r>
            <a:br>
              <a:rPr lang="nl-NL"/>
            </a:br>
            <a:r>
              <a:rPr lang="nl-NL"/>
              <a:t>STOP / TPOD</a:t>
            </a:r>
          </a:p>
        </p:txBody>
      </p:sp>
      <p:cxnSp>
        <p:nvCxnSpPr>
          <p:cNvPr id="92" name="Straight Connector 91">
            <a:extLst>
              <a:ext uri="{FF2B5EF4-FFF2-40B4-BE49-F238E27FC236}">
                <a16:creationId xmlns:a16="http://schemas.microsoft.com/office/drawing/2014/main" id="{2EC6BBEC-F9DF-4150-B51C-F1FD18F9A36C}"/>
              </a:ext>
            </a:extLst>
          </p:cNvPr>
          <p:cNvCxnSpPr>
            <a:cxnSpLocks/>
          </p:cNvCxnSpPr>
          <p:nvPr/>
        </p:nvCxnSpPr>
        <p:spPr>
          <a:xfrm>
            <a:off x="3618835" y="7423045"/>
            <a:ext cx="1941541" cy="1692654"/>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416" name="TextBox 415">
            <a:extLst>
              <a:ext uri="{FF2B5EF4-FFF2-40B4-BE49-F238E27FC236}">
                <a16:creationId xmlns:a16="http://schemas.microsoft.com/office/drawing/2014/main" id="{149679FC-4A37-4309-8A22-DBA677FE188E}"/>
              </a:ext>
            </a:extLst>
          </p:cNvPr>
          <p:cNvSpPr txBox="1"/>
          <p:nvPr/>
        </p:nvSpPr>
        <p:spPr>
          <a:xfrm>
            <a:off x="3482576" y="4187488"/>
            <a:ext cx="2307042" cy="1815882"/>
          </a:xfrm>
          <a:prstGeom prst="rect">
            <a:avLst/>
          </a:prstGeom>
          <a:noFill/>
        </p:spPr>
        <p:txBody>
          <a:bodyPr wrap="none" rtlCol="0">
            <a:spAutoFit/>
          </a:bodyPr>
          <a:lstStyle/>
          <a:p>
            <a:r>
              <a:rPr lang="nl-NL" sz="1600" b="1"/>
              <a:t>Naar DSO</a:t>
            </a:r>
            <a:r>
              <a:rPr lang="nl-NL" sz="1600"/>
              <a:t>  </a:t>
            </a:r>
            <a:br>
              <a:rPr lang="nl-NL" sz="1600"/>
            </a:br>
            <a:r>
              <a:rPr lang="nl-NL" sz="1600"/>
              <a:t>  - orienteren</a:t>
            </a:r>
            <a:br>
              <a:rPr lang="nl-NL" sz="1600"/>
            </a:br>
            <a:r>
              <a:rPr lang="nl-NL" sz="1600"/>
              <a:t>  - checken</a:t>
            </a:r>
            <a:br>
              <a:rPr lang="nl-NL" sz="1600"/>
            </a:br>
            <a:r>
              <a:rPr lang="nl-NL" sz="1600"/>
              <a:t>  - indienen</a:t>
            </a:r>
            <a:br>
              <a:rPr lang="nl-NL" sz="1600"/>
            </a:br>
            <a:r>
              <a:rPr lang="nl-NL" sz="1600"/>
              <a:t>  - maatregelen op maat</a:t>
            </a:r>
            <a:br>
              <a:rPr lang="nl-NL" sz="1600"/>
            </a:br>
            <a:r>
              <a:rPr lang="nl-NL" sz="1600" b="1"/>
              <a:t>Andere kanalen dan DSO</a:t>
            </a:r>
            <a:br>
              <a:rPr lang="nl-NL" sz="1600"/>
            </a:br>
            <a:endParaRPr lang="nl-NL" sz="1600"/>
          </a:p>
        </p:txBody>
      </p:sp>
      <p:sp>
        <p:nvSpPr>
          <p:cNvPr id="417" name="TextBox 416">
            <a:extLst>
              <a:ext uri="{FF2B5EF4-FFF2-40B4-BE49-F238E27FC236}">
                <a16:creationId xmlns:a16="http://schemas.microsoft.com/office/drawing/2014/main" id="{4808EC5B-712C-44A7-9906-EF8FD355BF70}"/>
              </a:ext>
            </a:extLst>
          </p:cNvPr>
          <p:cNvSpPr txBox="1"/>
          <p:nvPr/>
        </p:nvSpPr>
        <p:spPr>
          <a:xfrm>
            <a:off x="45774999" y="17227882"/>
            <a:ext cx="3418565" cy="923330"/>
          </a:xfrm>
          <a:prstGeom prst="rect">
            <a:avLst/>
          </a:prstGeom>
          <a:noFill/>
        </p:spPr>
        <p:txBody>
          <a:bodyPr wrap="none" rtlCol="0">
            <a:spAutoFit/>
          </a:bodyPr>
          <a:lstStyle/>
          <a:p>
            <a:r>
              <a:rPr lang="nl-NL" sz="1800"/>
              <a:t>Naar: Beleid, Programma, Project, </a:t>
            </a:r>
            <a:br>
              <a:rPr lang="nl-NL" sz="1800"/>
            </a:br>
            <a:r>
              <a:rPr lang="nl-NL" sz="1800"/>
              <a:t>afstemmen beleid interbestuurlijk</a:t>
            </a:r>
          </a:p>
          <a:p>
            <a:r>
              <a:rPr lang="nl-NL" sz="1800"/>
              <a:t>Omgevingsvisie, Instructie,...</a:t>
            </a:r>
          </a:p>
        </p:txBody>
      </p:sp>
      <p:sp>
        <p:nvSpPr>
          <p:cNvPr id="418" name="TextBox 417">
            <a:extLst>
              <a:ext uri="{FF2B5EF4-FFF2-40B4-BE49-F238E27FC236}">
                <a16:creationId xmlns:a16="http://schemas.microsoft.com/office/drawing/2014/main" id="{7CDCA5E4-486C-447A-AE2C-9A2A6CCB5CBC}"/>
              </a:ext>
            </a:extLst>
          </p:cNvPr>
          <p:cNvSpPr txBox="1"/>
          <p:nvPr/>
        </p:nvSpPr>
        <p:spPr>
          <a:xfrm>
            <a:off x="15317856" y="9115650"/>
            <a:ext cx="2521331" cy="369332"/>
          </a:xfrm>
          <a:prstGeom prst="rect">
            <a:avLst/>
          </a:prstGeom>
          <a:noFill/>
        </p:spPr>
        <p:txBody>
          <a:bodyPr wrap="none" rtlCol="0">
            <a:spAutoFit/>
          </a:bodyPr>
          <a:lstStyle/>
          <a:p>
            <a:r>
              <a:rPr lang="nl-NL" sz="1800"/>
              <a:t>Naar: Rol raad en college</a:t>
            </a:r>
          </a:p>
        </p:txBody>
      </p:sp>
      <p:sp>
        <p:nvSpPr>
          <p:cNvPr id="423" name="TextBox 422">
            <a:extLst>
              <a:ext uri="{FF2B5EF4-FFF2-40B4-BE49-F238E27FC236}">
                <a16:creationId xmlns:a16="http://schemas.microsoft.com/office/drawing/2014/main" id="{17AC9B5B-7F3B-4DF8-92FA-9C132063E54C}"/>
              </a:ext>
            </a:extLst>
          </p:cNvPr>
          <p:cNvSpPr txBox="1"/>
          <p:nvPr/>
        </p:nvSpPr>
        <p:spPr>
          <a:xfrm rot="18772229">
            <a:off x="25984084" y="26948586"/>
            <a:ext cx="2745955" cy="261610"/>
          </a:xfrm>
          <a:prstGeom prst="rect">
            <a:avLst/>
          </a:prstGeom>
          <a:noFill/>
        </p:spPr>
        <p:txBody>
          <a:bodyPr wrap="none" rtlCol="0">
            <a:spAutoFit/>
          </a:bodyPr>
          <a:lstStyle>
            <a:defPPr>
              <a:defRPr lang="nl-NL"/>
            </a:defPPr>
            <a:lvl1pPr>
              <a:defRPr sz="1600" b="1">
                <a:solidFill>
                  <a:schemeClr val="bg2">
                    <a:lumMod val="50000"/>
                  </a:schemeClr>
                </a:solidFill>
              </a:defRPr>
            </a:lvl1pPr>
          </a:lstStyle>
          <a:p>
            <a:r>
              <a:rPr lang="nl-NL"/>
              <a:t>Brongegevens en registers</a:t>
            </a:r>
          </a:p>
        </p:txBody>
      </p:sp>
      <p:sp>
        <p:nvSpPr>
          <p:cNvPr id="102" name="Freeform: Shape 101">
            <a:extLst>
              <a:ext uri="{FF2B5EF4-FFF2-40B4-BE49-F238E27FC236}">
                <a16:creationId xmlns:a16="http://schemas.microsoft.com/office/drawing/2014/main" id="{A2030BD4-59AA-4390-96A7-B9EDDA491027}"/>
              </a:ext>
            </a:extLst>
          </p:cNvPr>
          <p:cNvSpPr/>
          <p:nvPr/>
        </p:nvSpPr>
        <p:spPr>
          <a:xfrm>
            <a:off x="19304000" y="20740914"/>
            <a:ext cx="2670629" cy="5268686"/>
          </a:xfrm>
          <a:custGeom>
            <a:avLst/>
            <a:gdLst>
              <a:gd name="connsiteX0" fmla="*/ 1451429 w 2670629"/>
              <a:gd name="connsiteY0" fmla="*/ 0 h 5268686"/>
              <a:gd name="connsiteX1" fmla="*/ 0 w 2670629"/>
              <a:gd name="connsiteY1" fmla="*/ 1451429 h 5268686"/>
              <a:gd name="connsiteX2" fmla="*/ 0 w 2670629"/>
              <a:gd name="connsiteY2" fmla="*/ 4659086 h 5268686"/>
              <a:gd name="connsiteX3" fmla="*/ 609600 w 2670629"/>
              <a:gd name="connsiteY3" fmla="*/ 5268686 h 5268686"/>
              <a:gd name="connsiteX4" fmla="*/ 2670629 w 2670629"/>
              <a:gd name="connsiteY4" fmla="*/ 5268686 h 5268686"/>
              <a:gd name="connsiteX5" fmla="*/ 2670629 w 2670629"/>
              <a:gd name="connsiteY5" fmla="*/ 5254172 h 52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0629" h="5268686">
                <a:moveTo>
                  <a:pt x="1451429" y="0"/>
                </a:moveTo>
                <a:lnTo>
                  <a:pt x="0" y="1451429"/>
                </a:lnTo>
                <a:lnTo>
                  <a:pt x="0" y="4659086"/>
                </a:lnTo>
                <a:lnTo>
                  <a:pt x="609600" y="5268686"/>
                </a:lnTo>
                <a:lnTo>
                  <a:pt x="2670629" y="5268686"/>
                </a:lnTo>
                <a:lnTo>
                  <a:pt x="2670629" y="5254172"/>
                </a:lnTo>
              </a:path>
            </a:pathLst>
          </a:cu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34" name="Straight Connector 433">
            <a:extLst>
              <a:ext uri="{FF2B5EF4-FFF2-40B4-BE49-F238E27FC236}">
                <a16:creationId xmlns:a16="http://schemas.microsoft.com/office/drawing/2014/main" id="{7DFC1652-2E6D-4587-BAD1-1C2161137B0E}"/>
              </a:ext>
            </a:extLst>
          </p:cNvPr>
          <p:cNvCxnSpPr>
            <a:cxnSpLocks/>
          </p:cNvCxnSpPr>
          <p:nvPr/>
        </p:nvCxnSpPr>
        <p:spPr>
          <a:xfrm>
            <a:off x="20798739" y="21860300"/>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435" name="Rectangle 434">
            <a:extLst>
              <a:ext uri="{FF2B5EF4-FFF2-40B4-BE49-F238E27FC236}">
                <a16:creationId xmlns:a16="http://schemas.microsoft.com/office/drawing/2014/main" id="{EDB27090-47B2-4949-BB7F-5605DA6AF2F9}"/>
              </a:ext>
            </a:extLst>
          </p:cNvPr>
          <p:cNvSpPr/>
          <p:nvPr/>
        </p:nvSpPr>
        <p:spPr>
          <a:xfrm>
            <a:off x="24067544" y="4067092"/>
            <a:ext cx="2004424" cy="540000"/>
          </a:xfrm>
          <a:prstGeom prst="rect">
            <a:avLst/>
          </a:prstGeom>
          <a:solidFill>
            <a:schemeClr val="tx2">
              <a:lumMod val="90000"/>
              <a:lumOff val="1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Verweren </a:t>
            </a:r>
            <a:br>
              <a:rPr lang="nl-NL" sz="1400"/>
            </a:br>
            <a:r>
              <a:rPr lang="nl-NL" sz="1400"/>
              <a:t>in Beroep</a:t>
            </a:r>
          </a:p>
        </p:txBody>
      </p:sp>
      <p:sp>
        <p:nvSpPr>
          <p:cNvPr id="437" name="TextBox 436">
            <a:extLst>
              <a:ext uri="{FF2B5EF4-FFF2-40B4-BE49-F238E27FC236}">
                <a16:creationId xmlns:a16="http://schemas.microsoft.com/office/drawing/2014/main" id="{839B9BB2-8ECA-4EA4-97D2-F0FC47C7C4B3}"/>
              </a:ext>
            </a:extLst>
          </p:cNvPr>
          <p:cNvSpPr txBox="1"/>
          <p:nvPr/>
        </p:nvSpPr>
        <p:spPr>
          <a:xfrm>
            <a:off x="28103158" y="29376890"/>
            <a:ext cx="1499385" cy="523220"/>
          </a:xfrm>
          <a:prstGeom prst="rect">
            <a:avLst/>
          </a:prstGeom>
          <a:noFill/>
        </p:spPr>
        <p:txBody>
          <a:bodyPr wrap="none" rtlCol="0">
            <a:spAutoFit/>
          </a:bodyPr>
          <a:lstStyle/>
          <a:p>
            <a:r>
              <a:rPr lang="nl-NL" sz="1400"/>
              <a:t>Toepasbare regels</a:t>
            </a:r>
          </a:p>
          <a:p>
            <a:r>
              <a:rPr lang="nl-NL" sz="1400"/>
              <a:t>component</a:t>
            </a:r>
          </a:p>
        </p:txBody>
      </p:sp>
      <p:sp>
        <p:nvSpPr>
          <p:cNvPr id="438" name="Rectangle 437">
            <a:extLst>
              <a:ext uri="{FF2B5EF4-FFF2-40B4-BE49-F238E27FC236}">
                <a16:creationId xmlns:a16="http://schemas.microsoft.com/office/drawing/2014/main" id="{A8C71BC7-B729-42BE-89ED-2107EE4603C6}"/>
              </a:ext>
            </a:extLst>
          </p:cNvPr>
          <p:cNvSpPr/>
          <p:nvPr/>
        </p:nvSpPr>
        <p:spPr>
          <a:xfrm>
            <a:off x="6191912" y="8647359"/>
            <a:ext cx="1800000" cy="540000"/>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Één loket</a:t>
            </a:r>
          </a:p>
        </p:txBody>
      </p:sp>
      <p:sp>
        <p:nvSpPr>
          <p:cNvPr id="443" name="Rectangle 442">
            <a:extLst>
              <a:ext uri="{FF2B5EF4-FFF2-40B4-BE49-F238E27FC236}">
                <a16:creationId xmlns:a16="http://schemas.microsoft.com/office/drawing/2014/main" id="{66CF7A3C-0414-4ABA-83C3-7AFAC210BFB6}"/>
              </a:ext>
            </a:extLst>
          </p:cNvPr>
          <p:cNvSpPr/>
          <p:nvPr/>
        </p:nvSpPr>
        <p:spPr>
          <a:xfrm>
            <a:off x="27198519" y="20239266"/>
            <a:ext cx="1800000" cy="540000"/>
          </a:xfrm>
          <a:prstGeom prst="rect">
            <a:avLst/>
          </a:prstGeom>
          <a:solidFill>
            <a:srgbClr val="FF99F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Behandelen zienswijzen</a:t>
            </a:r>
          </a:p>
        </p:txBody>
      </p:sp>
      <p:sp>
        <p:nvSpPr>
          <p:cNvPr id="118" name="Freeform: Shape 117">
            <a:extLst>
              <a:ext uri="{FF2B5EF4-FFF2-40B4-BE49-F238E27FC236}">
                <a16:creationId xmlns:a16="http://schemas.microsoft.com/office/drawing/2014/main" id="{3DF6E806-20B3-4F94-9916-959EF504E365}"/>
              </a:ext>
            </a:extLst>
          </p:cNvPr>
          <p:cNvSpPr/>
          <p:nvPr/>
        </p:nvSpPr>
        <p:spPr>
          <a:xfrm>
            <a:off x="5676900" y="9277350"/>
            <a:ext cx="12039600" cy="3067050"/>
          </a:xfrm>
          <a:custGeom>
            <a:avLst/>
            <a:gdLst>
              <a:gd name="connsiteX0" fmla="*/ 0 w 12039600"/>
              <a:gd name="connsiteY0" fmla="*/ 0 h 3067050"/>
              <a:gd name="connsiteX1" fmla="*/ 0 w 12039600"/>
              <a:gd name="connsiteY1" fmla="*/ 1905000 h 3067050"/>
              <a:gd name="connsiteX2" fmla="*/ 1009650 w 12039600"/>
              <a:gd name="connsiteY2" fmla="*/ 2914650 h 3067050"/>
              <a:gd name="connsiteX3" fmla="*/ 1162050 w 12039600"/>
              <a:gd name="connsiteY3" fmla="*/ 3067050 h 3067050"/>
              <a:gd name="connsiteX4" fmla="*/ 12039600 w 12039600"/>
              <a:gd name="connsiteY4" fmla="*/ 3067050 h 306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9600" h="3067050">
                <a:moveTo>
                  <a:pt x="0" y="0"/>
                </a:moveTo>
                <a:lnTo>
                  <a:pt x="0" y="1905000"/>
                </a:lnTo>
                <a:lnTo>
                  <a:pt x="1009650" y="2914650"/>
                </a:lnTo>
                <a:lnTo>
                  <a:pt x="1162050" y="3067050"/>
                </a:lnTo>
                <a:lnTo>
                  <a:pt x="12039600" y="3067050"/>
                </a:ln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4" name="Straight Connector 443">
            <a:extLst>
              <a:ext uri="{FF2B5EF4-FFF2-40B4-BE49-F238E27FC236}">
                <a16:creationId xmlns:a16="http://schemas.microsoft.com/office/drawing/2014/main" id="{D01E5D03-C297-4C75-9193-545816ED77BF}"/>
              </a:ext>
            </a:extLst>
          </p:cNvPr>
          <p:cNvCxnSpPr>
            <a:cxnSpLocks/>
          </p:cNvCxnSpPr>
          <p:nvPr/>
        </p:nvCxnSpPr>
        <p:spPr>
          <a:xfrm>
            <a:off x="5547592" y="10055150"/>
            <a:ext cx="144000" cy="0"/>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445" name="Straight Connector 444">
            <a:extLst>
              <a:ext uri="{FF2B5EF4-FFF2-40B4-BE49-F238E27FC236}">
                <a16:creationId xmlns:a16="http://schemas.microsoft.com/office/drawing/2014/main" id="{3D9ADAB2-BC2A-47F3-BE4B-D18DDC469BDA}"/>
              </a:ext>
            </a:extLst>
          </p:cNvPr>
          <p:cNvCxnSpPr>
            <a:cxnSpLocks/>
          </p:cNvCxnSpPr>
          <p:nvPr/>
        </p:nvCxnSpPr>
        <p:spPr>
          <a:xfrm flipV="1">
            <a:off x="6126253" y="11762226"/>
            <a:ext cx="110199" cy="118352"/>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421" name="Rectangle: Rounded Corners 420">
            <a:extLst>
              <a:ext uri="{FF2B5EF4-FFF2-40B4-BE49-F238E27FC236}">
                <a16:creationId xmlns:a16="http://schemas.microsoft.com/office/drawing/2014/main" id="{A926D8F4-255F-47DB-B444-2049C5850770}"/>
              </a:ext>
            </a:extLst>
          </p:cNvPr>
          <p:cNvSpPr/>
          <p:nvPr/>
        </p:nvSpPr>
        <p:spPr>
          <a:xfrm>
            <a:off x="5545684" y="9058567"/>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7" name="Rectangle: Rounded Corners 356">
            <a:extLst>
              <a:ext uri="{FF2B5EF4-FFF2-40B4-BE49-F238E27FC236}">
                <a16:creationId xmlns:a16="http://schemas.microsoft.com/office/drawing/2014/main" id="{D490C0DA-936D-48EF-AA51-DF7327242C95}"/>
              </a:ext>
            </a:extLst>
          </p:cNvPr>
          <p:cNvSpPr/>
          <p:nvPr/>
        </p:nvSpPr>
        <p:spPr>
          <a:xfrm>
            <a:off x="8347957" y="12236660"/>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9" name="Rectangle: Rounded Corners 358">
            <a:extLst>
              <a:ext uri="{FF2B5EF4-FFF2-40B4-BE49-F238E27FC236}">
                <a16:creationId xmlns:a16="http://schemas.microsoft.com/office/drawing/2014/main" id="{49976C47-6473-4396-A64F-9BBB900CFD21}"/>
              </a:ext>
            </a:extLst>
          </p:cNvPr>
          <p:cNvSpPr/>
          <p:nvPr/>
        </p:nvSpPr>
        <p:spPr>
          <a:xfrm>
            <a:off x="11394398" y="12216966"/>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0" name="Rectangle: Rounded Corners 359">
            <a:extLst>
              <a:ext uri="{FF2B5EF4-FFF2-40B4-BE49-F238E27FC236}">
                <a16:creationId xmlns:a16="http://schemas.microsoft.com/office/drawing/2014/main" id="{584FEABA-2961-44FC-B09F-43940ADFD9BC}"/>
              </a:ext>
            </a:extLst>
          </p:cNvPr>
          <p:cNvSpPr/>
          <p:nvPr/>
        </p:nvSpPr>
        <p:spPr>
          <a:xfrm>
            <a:off x="17609574" y="12224041"/>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24" name="Freeform: Shape 1023">
            <a:extLst>
              <a:ext uri="{FF2B5EF4-FFF2-40B4-BE49-F238E27FC236}">
                <a16:creationId xmlns:a16="http://schemas.microsoft.com/office/drawing/2014/main" id="{11CB020D-8A91-45C1-9064-E63BEEDC2FAA}"/>
              </a:ext>
            </a:extLst>
          </p:cNvPr>
          <p:cNvSpPr/>
          <p:nvPr/>
        </p:nvSpPr>
        <p:spPr>
          <a:xfrm>
            <a:off x="1204686" y="15240000"/>
            <a:ext cx="5776685" cy="3265714"/>
          </a:xfrm>
          <a:custGeom>
            <a:avLst/>
            <a:gdLst>
              <a:gd name="connsiteX0" fmla="*/ 0 w 5776685"/>
              <a:gd name="connsiteY0" fmla="*/ 0 h 3265714"/>
              <a:gd name="connsiteX1" fmla="*/ 4354285 w 5776685"/>
              <a:gd name="connsiteY1" fmla="*/ 0 h 3265714"/>
              <a:gd name="connsiteX2" fmla="*/ 5776685 w 5776685"/>
              <a:gd name="connsiteY2" fmla="*/ 1422400 h 3265714"/>
              <a:gd name="connsiteX3" fmla="*/ 5776685 w 5776685"/>
              <a:gd name="connsiteY3" fmla="*/ 3265714 h 3265714"/>
            </a:gdLst>
            <a:ahLst/>
            <a:cxnLst>
              <a:cxn ang="0">
                <a:pos x="connsiteX0" y="connsiteY0"/>
              </a:cxn>
              <a:cxn ang="0">
                <a:pos x="connsiteX1" y="connsiteY1"/>
              </a:cxn>
              <a:cxn ang="0">
                <a:pos x="connsiteX2" y="connsiteY2"/>
              </a:cxn>
              <a:cxn ang="0">
                <a:pos x="connsiteX3" y="connsiteY3"/>
              </a:cxn>
            </a:cxnLst>
            <a:rect l="l" t="t" r="r" b="b"/>
            <a:pathLst>
              <a:path w="5776685" h="3265714">
                <a:moveTo>
                  <a:pt x="0" y="0"/>
                </a:moveTo>
                <a:lnTo>
                  <a:pt x="4354285" y="0"/>
                </a:lnTo>
                <a:lnTo>
                  <a:pt x="5776685" y="1422400"/>
                </a:lnTo>
                <a:lnTo>
                  <a:pt x="5776685" y="3265714"/>
                </a:lnTo>
              </a:path>
            </a:pathLst>
          </a:custGeom>
          <a:ln w="76200">
            <a:solidFill>
              <a:srgbClr val="00A9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47" name="TextBox 446">
            <a:extLst>
              <a:ext uri="{FF2B5EF4-FFF2-40B4-BE49-F238E27FC236}">
                <a16:creationId xmlns:a16="http://schemas.microsoft.com/office/drawing/2014/main" id="{C977ECC2-9B29-4DB0-A92B-1730CA12BA69}"/>
              </a:ext>
            </a:extLst>
          </p:cNvPr>
          <p:cNvSpPr txBox="1"/>
          <p:nvPr/>
        </p:nvSpPr>
        <p:spPr>
          <a:xfrm rot="18900000">
            <a:off x="4023988" y="14611868"/>
            <a:ext cx="633507" cy="307777"/>
          </a:xfrm>
          <a:prstGeom prst="rect">
            <a:avLst/>
          </a:prstGeom>
          <a:noFill/>
        </p:spPr>
        <p:txBody>
          <a:bodyPr wrap="none" rtlCol="0">
            <a:spAutoFit/>
          </a:bodyPr>
          <a:lstStyle/>
          <a:p>
            <a:r>
              <a:rPr lang="nl-NL" sz="1400"/>
              <a:t>Intake</a:t>
            </a:r>
          </a:p>
        </p:txBody>
      </p:sp>
      <p:sp>
        <p:nvSpPr>
          <p:cNvPr id="448" name="TextBox 447">
            <a:extLst>
              <a:ext uri="{FF2B5EF4-FFF2-40B4-BE49-F238E27FC236}">
                <a16:creationId xmlns:a16="http://schemas.microsoft.com/office/drawing/2014/main" id="{E5E76DE4-E12C-465E-BAF9-5E5E432355C8}"/>
              </a:ext>
            </a:extLst>
          </p:cNvPr>
          <p:cNvSpPr txBox="1"/>
          <p:nvPr/>
        </p:nvSpPr>
        <p:spPr>
          <a:xfrm rot="18900000">
            <a:off x="6282506" y="15298418"/>
            <a:ext cx="1058303" cy="523220"/>
          </a:xfrm>
          <a:prstGeom prst="rect">
            <a:avLst/>
          </a:prstGeom>
          <a:noFill/>
        </p:spPr>
        <p:txBody>
          <a:bodyPr wrap="none" rtlCol="0">
            <a:spAutoFit/>
          </a:bodyPr>
          <a:lstStyle/>
          <a:p>
            <a:r>
              <a:rPr lang="nl-NL" sz="1400"/>
              <a:t>Inhoudelijk </a:t>
            </a:r>
          </a:p>
          <a:p>
            <a:r>
              <a:rPr lang="nl-NL" sz="1400"/>
              <a:t>Behandelen</a:t>
            </a:r>
          </a:p>
        </p:txBody>
      </p:sp>
      <p:sp>
        <p:nvSpPr>
          <p:cNvPr id="449" name="TextBox 448">
            <a:extLst>
              <a:ext uri="{FF2B5EF4-FFF2-40B4-BE49-F238E27FC236}">
                <a16:creationId xmlns:a16="http://schemas.microsoft.com/office/drawing/2014/main" id="{32ADE0F1-98CD-4B5D-91F6-A16AFF114747}"/>
              </a:ext>
            </a:extLst>
          </p:cNvPr>
          <p:cNvSpPr txBox="1"/>
          <p:nvPr/>
        </p:nvSpPr>
        <p:spPr>
          <a:xfrm>
            <a:off x="5216837" y="17041676"/>
            <a:ext cx="1514004" cy="523220"/>
          </a:xfrm>
          <a:prstGeom prst="rect">
            <a:avLst/>
          </a:prstGeom>
          <a:noFill/>
        </p:spPr>
        <p:txBody>
          <a:bodyPr wrap="none" rtlCol="0">
            <a:spAutoFit/>
          </a:bodyPr>
          <a:lstStyle/>
          <a:p>
            <a:pPr algn="r"/>
            <a:r>
              <a:rPr lang="nl-NL" sz="1400"/>
              <a:t>Leveren antwoord</a:t>
            </a:r>
          </a:p>
          <a:p>
            <a:pPr algn="r"/>
            <a:r>
              <a:rPr lang="nl-NL" sz="1400"/>
              <a:t>Of Informatie</a:t>
            </a:r>
          </a:p>
        </p:txBody>
      </p:sp>
      <p:sp>
        <p:nvSpPr>
          <p:cNvPr id="450" name="TextBox 449">
            <a:extLst>
              <a:ext uri="{FF2B5EF4-FFF2-40B4-BE49-F238E27FC236}">
                <a16:creationId xmlns:a16="http://schemas.microsoft.com/office/drawing/2014/main" id="{E0205057-B6EF-4695-870A-3BBF5617EC04}"/>
              </a:ext>
            </a:extLst>
          </p:cNvPr>
          <p:cNvSpPr txBox="1"/>
          <p:nvPr/>
        </p:nvSpPr>
        <p:spPr>
          <a:xfrm>
            <a:off x="4904285" y="11840401"/>
            <a:ext cx="890180" cy="523220"/>
          </a:xfrm>
          <a:prstGeom prst="rect">
            <a:avLst/>
          </a:prstGeom>
          <a:noFill/>
        </p:spPr>
        <p:txBody>
          <a:bodyPr wrap="none" rtlCol="0">
            <a:spAutoFit/>
          </a:bodyPr>
          <a:lstStyle/>
          <a:p>
            <a:r>
              <a:rPr lang="nl-NL" sz="1400"/>
              <a:t>Triage en </a:t>
            </a:r>
            <a:br>
              <a:rPr lang="nl-NL" sz="1400"/>
            </a:br>
            <a:r>
              <a:rPr lang="nl-NL" sz="1400"/>
              <a:t>routering</a:t>
            </a:r>
          </a:p>
        </p:txBody>
      </p:sp>
      <p:sp>
        <p:nvSpPr>
          <p:cNvPr id="451" name="TextBox 450">
            <a:extLst>
              <a:ext uri="{FF2B5EF4-FFF2-40B4-BE49-F238E27FC236}">
                <a16:creationId xmlns:a16="http://schemas.microsoft.com/office/drawing/2014/main" id="{4B1303A3-B4D5-4DC8-8D7F-DD404400246D}"/>
              </a:ext>
            </a:extLst>
          </p:cNvPr>
          <p:cNvSpPr txBox="1"/>
          <p:nvPr/>
        </p:nvSpPr>
        <p:spPr>
          <a:xfrm>
            <a:off x="4517976" y="9897102"/>
            <a:ext cx="931794" cy="307777"/>
          </a:xfrm>
          <a:prstGeom prst="rect">
            <a:avLst/>
          </a:prstGeom>
          <a:noFill/>
        </p:spPr>
        <p:txBody>
          <a:bodyPr wrap="none" rtlCol="0">
            <a:spAutoFit/>
          </a:bodyPr>
          <a:lstStyle/>
          <a:p>
            <a:r>
              <a:rPr lang="nl-NL" sz="1400"/>
              <a:t>Ontvangst</a:t>
            </a:r>
          </a:p>
        </p:txBody>
      </p:sp>
      <p:cxnSp>
        <p:nvCxnSpPr>
          <p:cNvPr id="452" name="Straight Connector 451">
            <a:extLst>
              <a:ext uri="{FF2B5EF4-FFF2-40B4-BE49-F238E27FC236}">
                <a16:creationId xmlns:a16="http://schemas.microsoft.com/office/drawing/2014/main" id="{A6F52490-64CD-477B-86F6-A63D2FED08AC}"/>
              </a:ext>
            </a:extLst>
          </p:cNvPr>
          <p:cNvCxnSpPr>
            <a:cxnSpLocks/>
          </p:cNvCxnSpPr>
          <p:nvPr/>
        </p:nvCxnSpPr>
        <p:spPr>
          <a:xfrm>
            <a:off x="6837371" y="17313355"/>
            <a:ext cx="144000" cy="0"/>
          </a:xfrm>
          <a:prstGeom prst="line">
            <a:avLst/>
          </a:prstGeom>
          <a:noFill/>
          <a:ln w="76200">
            <a:solidFill>
              <a:srgbClr val="00A9F3"/>
            </a:solidFill>
          </a:ln>
        </p:spPr>
        <p:style>
          <a:lnRef idx="2">
            <a:schemeClr val="accent1">
              <a:shade val="50000"/>
            </a:schemeClr>
          </a:lnRef>
          <a:fillRef idx="1">
            <a:schemeClr val="accent1"/>
          </a:fillRef>
          <a:effectRef idx="0">
            <a:schemeClr val="accent1"/>
          </a:effectRef>
          <a:fontRef idx="minor">
            <a:schemeClr val="lt1"/>
          </a:fontRef>
        </p:style>
      </p:cxnSp>
      <p:cxnSp>
        <p:nvCxnSpPr>
          <p:cNvPr id="453" name="Straight Connector 452">
            <a:extLst>
              <a:ext uri="{FF2B5EF4-FFF2-40B4-BE49-F238E27FC236}">
                <a16:creationId xmlns:a16="http://schemas.microsoft.com/office/drawing/2014/main" id="{29EDB025-1656-4559-8B0E-B7D8B7C1E0AF}"/>
              </a:ext>
            </a:extLst>
          </p:cNvPr>
          <p:cNvCxnSpPr>
            <a:cxnSpLocks/>
          </p:cNvCxnSpPr>
          <p:nvPr/>
        </p:nvCxnSpPr>
        <p:spPr>
          <a:xfrm flipV="1">
            <a:off x="4058275" y="15120615"/>
            <a:ext cx="0" cy="119385"/>
          </a:xfrm>
          <a:prstGeom prst="line">
            <a:avLst/>
          </a:prstGeom>
          <a:noFill/>
          <a:ln w="76200">
            <a:solidFill>
              <a:srgbClr val="00A9F3"/>
            </a:solidFill>
          </a:ln>
        </p:spPr>
        <p:style>
          <a:lnRef idx="2">
            <a:schemeClr val="accent1">
              <a:shade val="50000"/>
            </a:schemeClr>
          </a:lnRef>
          <a:fillRef idx="1">
            <a:schemeClr val="accent1"/>
          </a:fillRef>
          <a:effectRef idx="0">
            <a:schemeClr val="accent1"/>
          </a:effectRef>
          <a:fontRef idx="minor">
            <a:schemeClr val="lt1"/>
          </a:fontRef>
        </p:style>
      </p:cxnSp>
      <p:cxnSp>
        <p:nvCxnSpPr>
          <p:cNvPr id="457" name="Straight Connector 456">
            <a:extLst>
              <a:ext uri="{FF2B5EF4-FFF2-40B4-BE49-F238E27FC236}">
                <a16:creationId xmlns:a16="http://schemas.microsoft.com/office/drawing/2014/main" id="{74CD6F8B-E86B-497B-919B-DD89039A84B6}"/>
              </a:ext>
            </a:extLst>
          </p:cNvPr>
          <p:cNvCxnSpPr>
            <a:cxnSpLocks/>
            <a:endCxn id="448" idx="1"/>
          </p:cNvCxnSpPr>
          <p:nvPr/>
        </p:nvCxnSpPr>
        <p:spPr>
          <a:xfrm flipV="1">
            <a:off x="6348348" y="15934195"/>
            <a:ext cx="89143" cy="71079"/>
          </a:xfrm>
          <a:prstGeom prst="line">
            <a:avLst/>
          </a:prstGeom>
          <a:noFill/>
          <a:ln w="76200">
            <a:solidFill>
              <a:srgbClr val="00A9F3"/>
            </a:solidFill>
          </a:ln>
        </p:spPr>
        <p:style>
          <a:lnRef idx="2">
            <a:schemeClr val="accent1">
              <a:shade val="50000"/>
            </a:schemeClr>
          </a:lnRef>
          <a:fillRef idx="1">
            <a:schemeClr val="accent1"/>
          </a:fillRef>
          <a:effectRef idx="0">
            <a:schemeClr val="accent1"/>
          </a:effectRef>
          <a:fontRef idx="minor">
            <a:schemeClr val="lt1"/>
          </a:fontRef>
        </p:style>
      </p:cxnSp>
      <p:sp>
        <p:nvSpPr>
          <p:cNvPr id="459" name="Rectangle 458">
            <a:extLst>
              <a:ext uri="{FF2B5EF4-FFF2-40B4-BE49-F238E27FC236}">
                <a16:creationId xmlns:a16="http://schemas.microsoft.com/office/drawing/2014/main" id="{78A8EDFC-50BF-4A7B-A3DC-1BD3826EA378}"/>
              </a:ext>
            </a:extLst>
          </p:cNvPr>
          <p:cNvSpPr/>
          <p:nvPr/>
        </p:nvSpPr>
        <p:spPr>
          <a:xfrm>
            <a:off x="8734063" y="21988596"/>
            <a:ext cx="1800000" cy="540000"/>
          </a:xfrm>
          <a:prstGeom prst="rect">
            <a:avLst/>
          </a:prstGeom>
          <a:solidFill>
            <a:srgbClr val="3333CC"/>
          </a:solidFill>
        </p:spPr>
        <p:txBody>
          <a:bodyPr wrap="none" rtlCol="0" anchor="ctr">
            <a:spAutoFit/>
          </a:bodyPr>
          <a:lstStyle/>
          <a:p>
            <a:pPr algn="ctr"/>
            <a:r>
              <a:rPr lang="nl-NL" sz="1400">
                <a:solidFill>
                  <a:schemeClr val="bg1"/>
                </a:solidFill>
                <a:latin typeface="Calibri" charset="0"/>
                <a:ea typeface="ＭＳ Ｐゴシック" charset="-128"/>
              </a:rPr>
              <a:t>Adviseren</a:t>
            </a:r>
          </a:p>
        </p:txBody>
      </p:sp>
      <p:sp>
        <p:nvSpPr>
          <p:cNvPr id="1032" name="Freeform: Shape 1031">
            <a:extLst>
              <a:ext uri="{FF2B5EF4-FFF2-40B4-BE49-F238E27FC236}">
                <a16:creationId xmlns:a16="http://schemas.microsoft.com/office/drawing/2014/main" id="{070CAADC-1E7E-4FDB-8935-7FFED1F7D91D}"/>
              </a:ext>
            </a:extLst>
          </p:cNvPr>
          <p:cNvSpPr/>
          <p:nvPr/>
        </p:nvSpPr>
        <p:spPr>
          <a:xfrm>
            <a:off x="17659350" y="12782550"/>
            <a:ext cx="1733550" cy="5467350"/>
          </a:xfrm>
          <a:custGeom>
            <a:avLst/>
            <a:gdLst>
              <a:gd name="connsiteX0" fmla="*/ 0 w 1733550"/>
              <a:gd name="connsiteY0" fmla="*/ 0 h 5467350"/>
              <a:gd name="connsiteX1" fmla="*/ 1504950 w 1733550"/>
              <a:gd name="connsiteY1" fmla="*/ 0 h 5467350"/>
              <a:gd name="connsiteX2" fmla="*/ 1733550 w 1733550"/>
              <a:gd name="connsiteY2" fmla="*/ 228600 h 5467350"/>
              <a:gd name="connsiteX3" fmla="*/ 1733550 w 1733550"/>
              <a:gd name="connsiteY3" fmla="*/ 5467350 h 5467350"/>
            </a:gdLst>
            <a:ahLst/>
            <a:cxnLst>
              <a:cxn ang="0">
                <a:pos x="connsiteX0" y="connsiteY0"/>
              </a:cxn>
              <a:cxn ang="0">
                <a:pos x="connsiteX1" y="connsiteY1"/>
              </a:cxn>
              <a:cxn ang="0">
                <a:pos x="connsiteX2" y="connsiteY2"/>
              </a:cxn>
              <a:cxn ang="0">
                <a:pos x="connsiteX3" y="connsiteY3"/>
              </a:cxn>
            </a:cxnLst>
            <a:rect l="l" t="t" r="r" b="b"/>
            <a:pathLst>
              <a:path w="1733550" h="5467350">
                <a:moveTo>
                  <a:pt x="0" y="0"/>
                </a:moveTo>
                <a:lnTo>
                  <a:pt x="1504950" y="0"/>
                </a:lnTo>
                <a:lnTo>
                  <a:pt x="1733550" y="228600"/>
                </a:lnTo>
                <a:lnTo>
                  <a:pt x="1733550" y="5467350"/>
                </a:lnTo>
              </a:path>
            </a:pathLst>
          </a:custGeom>
          <a:ln w="76200">
            <a:solidFill>
              <a:srgbClr val="00A9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460" name="Straight Connector 459">
            <a:extLst>
              <a:ext uri="{FF2B5EF4-FFF2-40B4-BE49-F238E27FC236}">
                <a16:creationId xmlns:a16="http://schemas.microsoft.com/office/drawing/2014/main" id="{27AD8B83-9FE1-4F32-995B-DA5CFDC6861E}"/>
              </a:ext>
            </a:extLst>
          </p:cNvPr>
          <p:cNvCxnSpPr>
            <a:cxnSpLocks/>
          </p:cNvCxnSpPr>
          <p:nvPr/>
        </p:nvCxnSpPr>
        <p:spPr>
          <a:xfrm>
            <a:off x="19429795" y="13442716"/>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8E19BABA-2874-406E-94AD-F27AF440723D}"/>
              </a:ext>
            </a:extLst>
          </p:cNvPr>
          <p:cNvCxnSpPr>
            <a:cxnSpLocks/>
          </p:cNvCxnSpPr>
          <p:nvPr/>
        </p:nvCxnSpPr>
        <p:spPr>
          <a:xfrm>
            <a:off x="19429795" y="15551020"/>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FB7C8EE5-BC59-4F69-A855-0FCA79419709}"/>
              </a:ext>
            </a:extLst>
          </p:cNvPr>
          <p:cNvCxnSpPr>
            <a:cxnSpLocks/>
          </p:cNvCxnSpPr>
          <p:nvPr/>
        </p:nvCxnSpPr>
        <p:spPr>
          <a:xfrm>
            <a:off x="19429795" y="14496868"/>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6D59A7C5-B530-4B3D-8D3C-8C66AA5B7B9C}"/>
              </a:ext>
            </a:extLst>
          </p:cNvPr>
          <p:cNvCxnSpPr>
            <a:cxnSpLocks/>
          </p:cNvCxnSpPr>
          <p:nvPr/>
        </p:nvCxnSpPr>
        <p:spPr>
          <a:xfrm>
            <a:off x="19391377" y="16605172"/>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sp>
        <p:nvSpPr>
          <p:cNvPr id="309" name="Rectangle: Rounded Corners 308">
            <a:extLst>
              <a:ext uri="{FF2B5EF4-FFF2-40B4-BE49-F238E27FC236}">
                <a16:creationId xmlns:a16="http://schemas.microsoft.com/office/drawing/2014/main" id="{451A5579-94C3-48B7-9602-6DFABB96AC0B}"/>
              </a:ext>
            </a:extLst>
          </p:cNvPr>
          <p:cNvSpPr/>
          <p:nvPr/>
        </p:nvSpPr>
        <p:spPr>
          <a:xfrm>
            <a:off x="8360777" y="18168098"/>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36" name="Freeform: Shape 1035">
            <a:extLst>
              <a:ext uri="{FF2B5EF4-FFF2-40B4-BE49-F238E27FC236}">
                <a16:creationId xmlns:a16="http://schemas.microsoft.com/office/drawing/2014/main" id="{0DD3C019-CA9F-458C-A1EA-F4FCF68F18FD}"/>
              </a:ext>
            </a:extLst>
          </p:cNvPr>
          <p:cNvSpPr/>
          <p:nvPr/>
        </p:nvSpPr>
        <p:spPr>
          <a:xfrm>
            <a:off x="6914445" y="18933200"/>
            <a:ext cx="12474043" cy="971550"/>
          </a:xfrm>
          <a:custGeom>
            <a:avLst/>
            <a:gdLst>
              <a:gd name="connsiteX0" fmla="*/ 0 w 12344400"/>
              <a:gd name="connsiteY0" fmla="*/ 0 h 971550"/>
              <a:gd name="connsiteX1" fmla="*/ 0 w 12344400"/>
              <a:gd name="connsiteY1" fmla="*/ 514350 h 971550"/>
              <a:gd name="connsiteX2" fmla="*/ 457200 w 12344400"/>
              <a:gd name="connsiteY2" fmla="*/ 971550 h 971550"/>
              <a:gd name="connsiteX3" fmla="*/ 11849100 w 12344400"/>
              <a:gd name="connsiteY3" fmla="*/ 971550 h 971550"/>
              <a:gd name="connsiteX4" fmla="*/ 12344400 w 12344400"/>
              <a:gd name="connsiteY4" fmla="*/ 476250 h 971550"/>
              <a:gd name="connsiteX5" fmla="*/ 12344400 w 12344400"/>
              <a:gd name="connsiteY5" fmla="*/ 1905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44400" h="971550">
                <a:moveTo>
                  <a:pt x="0" y="0"/>
                </a:moveTo>
                <a:lnTo>
                  <a:pt x="0" y="514350"/>
                </a:lnTo>
                <a:lnTo>
                  <a:pt x="457200" y="971550"/>
                </a:lnTo>
                <a:lnTo>
                  <a:pt x="11849100" y="971550"/>
                </a:lnTo>
                <a:lnTo>
                  <a:pt x="12344400" y="476250"/>
                </a:lnTo>
                <a:lnTo>
                  <a:pt x="12344400" y="19050"/>
                </a:lnTo>
              </a:path>
            </a:pathLst>
          </a:custGeom>
          <a:noFill/>
          <a:ln w="762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67" name="Group 466">
            <a:extLst>
              <a:ext uri="{FF2B5EF4-FFF2-40B4-BE49-F238E27FC236}">
                <a16:creationId xmlns:a16="http://schemas.microsoft.com/office/drawing/2014/main" id="{106238B7-CC31-48EC-8672-9DB6BC4FF6F5}"/>
              </a:ext>
            </a:extLst>
          </p:cNvPr>
          <p:cNvGrpSpPr/>
          <p:nvPr/>
        </p:nvGrpSpPr>
        <p:grpSpPr>
          <a:xfrm>
            <a:off x="9489854" y="19904750"/>
            <a:ext cx="194054" cy="2249704"/>
            <a:chOff x="17778872" y="10229990"/>
            <a:chExt cx="160494" cy="6789544"/>
          </a:xfrm>
        </p:grpSpPr>
        <p:cxnSp>
          <p:nvCxnSpPr>
            <p:cNvPr id="468" name="Straight Connector 467">
              <a:extLst>
                <a:ext uri="{FF2B5EF4-FFF2-40B4-BE49-F238E27FC236}">
                  <a16:creationId xmlns:a16="http://schemas.microsoft.com/office/drawing/2014/main" id="{93A091A2-3772-47A6-BB44-1AE112AE62CB}"/>
                </a:ext>
              </a:extLst>
            </p:cNvPr>
            <p:cNvCxnSpPr>
              <a:cxnSpLocks/>
            </p:cNvCxnSpPr>
            <p:nvPr/>
          </p:nvCxnSpPr>
          <p:spPr>
            <a:xfrm flipH="1">
              <a:off x="17778872" y="10229990"/>
              <a:ext cx="3794" cy="6789544"/>
            </a:xfrm>
            <a:prstGeom prst="line">
              <a:avLst/>
            </a:prstGeom>
            <a:ln w="762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02BE1330-8C7E-4C60-BB3D-DF1162BBB919}"/>
                </a:ext>
              </a:extLst>
            </p:cNvPr>
            <p:cNvCxnSpPr>
              <a:cxnSpLocks/>
            </p:cNvCxnSpPr>
            <p:nvPr/>
          </p:nvCxnSpPr>
          <p:spPr>
            <a:xfrm>
              <a:off x="17795366" y="11946227"/>
              <a:ext cx="144000" cy="0"/>
            </a:xfrm>
            <a:prstGeom prst="line">
              <a:avLst/>
            </a:prstGeom>
            <a:ln w="762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07675581-E6CD-4657-9A26-6C44E168B36C}"/>
                </a:ext>
              </a:extLst>
            </p:cNvPr>
            <p:cNvCxnSpPr>
              <a:cxnSpLocks/>
            </p:cNvCxnSpPr>
            <p:nvPr/>
          </p:nvCxnSpPr>
          <p:spPr>
            <a:xfrm>
              <a:off x="17795366" y="15166303"/>
              <a:ext cx="144000" cy="0"/>
            </a:xfrm>
            <a:prstGeom prst="line">
              <a:avLst/>
            </a:prstGeom>
            <a:ln w="762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89DEBF71-A945-4A05-9289-C16BAD3FD99F}"/>
                </a:ext>
              </a:extLst>
            </p:cNvPr>
            <p:cNvCxnSpPr>
              <a:cxnSpLocks/>
            </p:cNvCxnSpPr>
            <p:nvPr/>
          </p:nvCxnSpPr>
          <p:spPr>
            <a:xfrm>
              <a:off x="17795366" y="13351764"/>
              <a:ext cx="144000" cy="0"/>
            </a:xfrm>
            <a:prstGeom prst="line">
              <a:avLst/>
            </a:prstGeom>
            <a:ln w="76200">
              <a:solidFill>
                <a:srgbClr val="3333CC"/>
              </a:solidFill>
            </a:ln>
          </p:spPr>
          <p:style>
            <a:lnRef idx="1">
              <a:schemeClr val="accent1"/>
            </a:lnRef>
            <a:fillRef idx="0">
              <a:schemeClr val="accent1"/>
            </a:fillRef>
            <a:effectRef idx="0">
              <a:schemeClr val="accent1"/>
            </a:effectRef>
            <a:fontRef idx="minor">
              <a:schemeClr val="tx1"/>
            </a:fontRef>
          </p:style>
        </p:cxnSp>
      </p:grpSp>
      <p:cxnSp>
        <p:nvCxnSpPr>
          <p:cNvPr id="1041" name="Straight Connector 1040">
            <a:extLst>
              <a:ext uri="{FF2B5EF4-FFF2-40B4-BE49-F238E27FC236}">
                <a16:creationId xmlns:a16="http://schemas.microsoft.com/office/drawing/2014/main" id="{D7BF75EE-2B85-4CE2-B695-2C3316A3EF8F}"/>
              </a:ext>
            </a:extLst>
          </p:cNvPr>
          <p:cNvCxnSpPr>
            <a:stCxn id="309" idx="2"/>
          </p:cNvCxnSpPr>
          <p:nvPr/>
        </p:nvCxnSpPr>
        <p:spPr>
          <a:xfrm flipH="1">
            <a:off x="8493792" y="19081748"/>
            <a:ext cx="2" cy="823002"/>
          </a:xfrm>
          <a:prstGeom prst="line">
            <a:avLst/>
          </a:prstGeom>
          <a:ln w="762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BBCD6E00-0581-4DAA-9C77-DE9281D1F70D}"/>
              </a:ext>
            </a:extLst>
          </p:cNvPr>
          <p:cNvCxnSpPr/>
          <p:nvPr/>
        </p:nvCxnSpPr>
        <p:spPr>
          <a:xfrm flipH="1">
            <a:off x="17693546" y="19081748"/>
            <a:ext cx="2" cy="823002"/>
          </a:xfrm>
          <a:prstGeom prst="line">
            <a:avLst/>
          </a:prstGeom>
          <a:ln w="762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26B20D93-511B-452E-8E79-00A809A93474}"/>
              </a:ext>
            </a:extLst>
          </p:cNvPr>
          <p:cNvCxnSpPr/>
          <p:nvPr/>
        </p:nvCxnSpPr>
        <p:spPr>
          <a:xfrm flipH="1">
            <a:off x="16914098" y="19045377"/>
            <a:ext cx="2" cy="823002"/>
          </a:xfrm>
          <a:prstGeom prst="line">
            <a:avLst/>
          </a:prstGeom>
          <a:ln w="762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8D77BB4E-68E4-4775-B9A2-EE80B87A7F1C}"/>
              </a:ext>
            </a:extLst>
          </p:cNvPr>
          <p:cNvCxnSpPr/>
          <p:nvPr/>
        </p:nvCxnSpPr>
        <p:spPr>
          <a:xfrm flipH="1">
            <a:off x="11489445" y="19082659"/>
            <a:ext cx="2" cy="823002"/>
          </a:xfrm>
          <a:prstGeom prst="line">
            <a:avLst/>
          </a:prstGeom>
          <a:ln w="76200">
            <a:solidFill>
              <a:srgbClr val="3333CC"/>
            </a:solidFill>
          </a:ln>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54E78F91-CCFF-48F6-824A-1C320B73FDEB}"/>
              </a:ext>
            </a:extLst>
          </p:cNvPr>
          <p:cNvSpPr txBox="1"/>
          <p:nvPr/>
        </p:nvSpPr>
        <p:spPr>
          <a:xfrm>
            <a:off x="9832611" y="21392516"/>
            <a:ext cx="633507" cy="307777"/>
          </a:xfrm>
          <a:prstGeom prst="rect">
            <a:avLst/>
          </a:prstGeom>
          <a:noFill/>
        </p:spPr>
        <p:txBody>
          <a:bodyPr wrap="none" rtlCol="0">
            <a:spAutoFit/>
          </a:bodyPr>
          <a:lstStyle/>
          <a:p>
            <a:r>
              <a:rPr lang="nl-NL" sz="1400"/>
              <a:t>Intake</a:t>
            </a:r>
          </a:p>
        </p:txBody>
      </p:sp>
      <p:sp>
        <p:nvSpPr>
          <p:cNvPr id="481" name="TextBox 480">
            <a:extLst>
              <a:ext uri="{FF2B5EF4-FFF2-40B4-BE49-F238E27FC236}">
                <a16:creationId xmlns:a16="http://schemas.microsoft.com/office/drawing/2014/main" id="{43FDC36B-9FB4-40FE-A04B-28740805CB35}"/>
              </a:ext>
            </a:extLst>
          </p:cNvPr>
          <p:cNvSpPr txBox="1"/>
          <p:nvPr/>
        </p:nvSpPr>
        <p:spPr>
          <a:xfrm>
            <a:off x="9826940" y="20796465"/>
            <a:ext cx="2048894" cy="307777"/>
          </a:xfrm>
          <a:prstGeom prst="rect">
            <a:avLst/>
          </a:prstGeom>
          <a:noFill/>
        </p:spPr>
        <p:txBody>
          <a:bodyPr wrap="none" rtlCol="0">
            <a:spAutoFit/>
          </a:bodyPr>
          <a:lstStyle/>
          <a:p>
            <a:r>
              <a:rPr lang="nl-NL" sz="1400"/>
              <a:t>Opstellen ontwerp advies</a:t>
            </a:r>
          </a:p>
        </p:txBody>
      </p:sp>
      <p:sp>
        <p:nvSpPr>
          <p:cNvPr id="482" name="TextBox 481">
            <a:extLst>
              <a:ext uri="{FF2B5EF4-FFF2-40B4-BE49-F238E27FC236}">
                <a16:creationId xmlns:a16="http://schemas.microsoft.com/office/drawing/2014/main" id="{68AC041C-7412-453D-9455-E192520615CF}"/>
              </a:ext>
            </a:extLst>
          </p:cNvPr>
          <p:cNvSpPr txBox="1"/>
          <p:nvPr/>
        </p:nvSpPr>
        <p:spPr>
          <a:xfrm>
            <a:off x="9826940" y="20321733"/>
            <a:ext cx="1557927" cy="307777"/>
          </a:xfrm>
          <a:prstGeom prst="rect">
            <a:avLst/>
          </a:prstGeom>
          <a:noFill/>
        </p:spPr>
        <p:txBody>
          <a:bodyPr wrap="none" rtlCol="0">
            <a:spAutoFit/>
          </a:bodyPr>
          <a:lstStyle/>
          <a:p>
            <a:r>
              <a:rPr lang="nl-NL" sz="1400"/>
              <a:t>Advies verstrekken</a:t>
            </a:r>
          </a:p>
        </p:txBody>
      </p:sp>
      <p:sp>
        <p:nvSpPr>
          <p:cNvPr id="483" name="TextBox 482">
            <a:extLst>
              <a:ext uri="{FF2B5EF4-FFF2-40B4-BE49-F238E27FC236}">
                <a16:creationId xmlns:a16="http://schemas.microsoft.com/office/drawing/2014/main" id="{FD48BDC5-569E-4421-81C0-1DCA73366DF4}"/>
              </a:ext>
            </a:extLst>
          </p:cNvPr>
          <p:cNvSpPr txBox="1"/>
          <p:nvPr/>
        </p:nvSpPr>
        <p:spPr>
          <a:xfrm>
            <a:off x="9335835" y="19214214"/>
            <a:ext cx="1800000" cy="540000"/>
          </a:xfrm>
          <a:prstGeom prst="rect">
            <a:avLst/>
          </a:prstGeom>
          <a:solidFill>
            <a:srgbClr val="3333CC"/>
          </a:solidFill>
        </p:spPr>
        <p:txBody>
          <a:bodyPr wrap="none" rtlCol="0" anchor="ctr">
            <a:spAutoFit/>
          </a:bodyPr>
          <a:lstStyle/>
          <a:p>
            <a:pPr algn="ctr"/>
            <a:r>
              <a:rPr lang="nl-NL" sz="1400">
                <a:solidFill>
                  <a:schemeClr val="bg1"/>
                </a:solidFill>
              </a:rPr>
              <a:t>Instemming</a:t>
            </a:r>
          </a:p>
        </p:txBody>
      </p:sp>
      <p:cxnSp>
        <p:nvCxnSpPr>
          <p:cNvPr id="484" name="Straight Connector 483">
            <a:extLst>
              <a:ext uri="{FF2B5EF4-FFF2-40B4-BE49-F238E27FC236}">
                <a16:creationId xmlns:a16="http://schemas.microsoft.com/office/drawing/2014/main" id="{11101198-F920-4FAC-BD83-04FE60694EC3}"/>
              </a:ext>
            </a:extLst>
          </p:cNvPr>
          <p:cNvCxnSpPr>
            <a:cxnSpLocks/>
          </p:cNvCxnSpPr>
          <p:nvPr/>
        </p:nvCxnSpPr>
        <p:spPr>
          <a:xfrm>
            <a:off x="11291755" y="19505014"/>
            <a:ext cx="174111" cy="0"/>
          </a:xfrm>
          <a:prstGeom prst="line">
            <a:avLst/>
          </a:prstGeom>
          <a:ln w="76200">
            <a:solidFill>
              <a:srgbClr val="3333CC"/>
            </a:solidFill>
          </a:ln>
        </p:spPr>
        <p:style>
          <a:lnRef idx="1">
            <a:schemeClr val="accent1"/>
          </a:lnRef>
          <a:fillRef idx="0">
            <a:schemeClr val="accent1"/>
          </a:fillRef>
          <a:effectRef idx="0">
            <a:schemeClr val="accent1"/>
          </a:effectRef>
          <a:fontRef idx="minor">
            <a:schemeClr val="tx1"/>
          </a:fontRef>
        </p:style>
      </p:cxnSp>
      <p:sp>
        <p:nvSpPr>
          <p:cNvPr id="446" name="Rectangle: Rounded Corners 445">
            <a:extLst>
              <a:ext uri="{FF2B5EF4-FFF2-40B4-BE49-F238E27FC236}">
                <a16:creationId xmlns:a16="http://schemas.microsoft.com/office/drawing/2014/main" id="{C2FA49D2-8B4D-4448-B8F5-7EFA82B4F3B5}"/>
              </a:ext>
            </a:extLst>
          </p:cNvPr>
          <p:cNvSpPr/>
          <p:nvPr/>
        </p:nvSpPr>
        <p:spPr>
          <a:xfrm>
            <a:off x="6816230" y="18168098"/>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7" name="Rectangle: Rounded Corners 486">
            <a:extLst>
              <a:ext uri="{FF2B5EF4-FFF2-40B4-BE49-F238E27FC236}">
                <a16:creationId xmlns:a16="http://schemas.microsoft.com/office/drawing/2014/main" id="{321CE9C9-2BF6-4D0F-811A-A91041F71A5A}"/>
              </a:ext>
            </a:extLst>
          </p:cNvPr>
          <p:cNvSpPr/>
          <p:nvPr/>
        </p:nvSpPr>
        <p:spPr>
          <a:xfrm>
            <a:off x="7783038" y="39605241"/>
            <a:ext cx="20666177" cy="7200000"/>
          </a:xfrm>
          <a:prstGeom prst="roundRect">
            <a:avLst>
              <a:gd name="adj" fmla="val 587"/>
            </a:avLst>
          </a:pr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l-NL" sz="2400">
              <a:solidFill>
                <a:srgbClr val="00A9F3"/>
              </a:solidFill>
            </a:endParaRPr>
          </a:p>
          <a:p>
            <a:pPr algn="ctr"/>
            <a:endParaRPr lang="nl-NL" sz="2400">
              <a:solidFill>
                <a:srgbClr val="00A9F3"/>
              </a:solidFill>
            </a:endParaRPr>
          </a:p>
          <a:p>
            <a:pPr algn="ctr"/>
            <a:endParaRPr lang="nl-NL" sz="2400">
              <a:solidFill>
                <a:srgbClr val="00A9F3"/>
              </a:solidFill>
            </a:endParaRPr>
          </a:p>
          <a:p>
            <a:pPr algn="ctr"/>
            <a:endParaRPr lang="nl-NL" sz="2400">
              <a:solidFill>
                <a:srgbClr val="00A9F3"/>
              </a:solidFill>
            </a:endParaRPr>
          </a:p>
          <a:p>
            <a:pPr algn="ctr"/>
            <a:endParaRPr lang="nl-NL" sz="2400">
              <a:solidFill>
                <a:srgbClr val="00A9F3"/>
              </a:solidFill>
            </a:endParaRPr>
          </a:p>
          <a:p>
            <a:pPr algn="ctr"/>
            <a:endParaRPr lang="nl-NL" sz="2400">
              <a:solidFill>
                <a:srgbClr val="00A9F3"/>
              </a:solidFill>
            </a:endParaRPr>
          </a:p>
          <a:p>
            <a:pPr algn="ctr"/>
            <a:endParaRPr lang="nl-NL" sz="2400">
              <a:solidFill>
                <a:srgbClr val="00A9F3"/>
              </a:solidFill>
            </a:endParaRPr>
          </a:p>
          <a:p>
            <a:pPr algn="ctr"/>
            <a:endParaRPr lang="nl-NL" sz="2400">
              <a:solidFill>
                <a:srgbClr val="00A9F3"/>
              </a:solidFill>
            </a:endParaRPr>
          </a:p>
        </p:txBody>
      </p:sp>
      <p:sp>
        <p:nvSpPr>
          <p:cNvPr id="488" name="TextBox 487">
            <a:extLst>
              <a:ext uri="{FF2B5EF4-FFF2-40B4-BE49-F238E27FC236}">
                <a16:creationId xmlns:a16="http://schemas.microsoft.com/office/drawing/2014/main" id="{05C96F3F-A841-4874-B4BE-5823FA0B10D7}"/>
              </a:ext>
            </a:extLst>
          </p:cNvPr>
          <p:cNvSpPr txBox="1"/>
          <p:nvPr/>
        </p:nvSpPr>
        <p:spPr>
          <a:xfrm>
            <a:off x="17967222" y="13744914"/>
            <a:ext cx="1024639" cy="307777"/>
          </a:xfrm>
          <a:prstGeom prst="rect">
            <a:avLst/>
          </a:prstGeom>
          <a:noFill/>
        </p:spPr>
        <p:txBody>
          <a:bodyPr wrap="none" rtlCol="0">
            <a:spAutoFit/>
          </a:bodyPr>
          <a:lstStyle/>
          <a:p>
            <a:r>
              <a:rPr lang="nl-NL" sz="1400"/>
              <a:t>Intake WKB</a:t>
            </a:r>
          </a:p>
        </p:txBody>
      </p:sp>
      <p:sp>
        <p:nvSpPr>
          <p:cNvPr id="489" name="TextBox 488">
            <a:extLst>
              <a:ext uri="{FF2B5EF4-FFF2-40B4-BE49-F238E27FC236}">
                <a16:creationId xmlns:a16="http://schemas.microsoft.com/office/drawing/2014/main" id="{9CFA530A-4546-4D9F-8A45-A3BC0B4962E2}"/>
              </a:ext>
            </a:extLst>
          </p:cNvPr>
          <p:cNvSpPr txBox="1"/>
          <p:nvPr/>
        </p:nvSpPr>
        <p:spPr>
          <a:xfrm>
            <a:off x="17937532" y="14804101"/>
            <a:ext cx="1449436" cy="307777"/>
          </a:xfrm>
          <a:prstGeom prst="rect">
            <a:avLst/>
          </a:prstGeom>
          <a:noFill/>
        </p:spPr>
        <p:txBody>
          <a:bodyPr wrap="none" rtlCol="0">
            <a:spAutoFit/>
          </a:bodyPr>
          <a:lstStyle/>
          <a:p>
            <a:r>
              <a:rPr lang="nl-NL" sz="1400"/>
              <a:t>Behandelen WKB</a:t>
            </a:r>
          </a:p>
        </p:txBody>
      </p:sp>
      <p:sp>
        <p:nvSpPr>
          <p:cNvPr id="490" name="TextBox 489">
            <a:extLst>
              <a:ext uri="{FF2B5EF4-FFF2-40B4-BE49-F238E27FC236}">
                <a16:creationId xmlns:a16="http://schemas.microsoft.com/office/drawing/2014/main" id="{E89EAC89-03F7-4DAE-890B-5ECC882AD635}"/>
              </a:ext>
            </a:extLst>
          </p:cNvPr>
          <p:cNvSpPr txBox="1"/>
          <p:nvPr/>
        </p:nvSpPr>
        <p:spPr>
          <a:xfrm>
            <a:off x="17967753" y="15856278"/>
            <a:ext cx="1422954" cy="307777"/>
          </a:xfrm>
          <a:prstGeom prst="rect">
            <a:avLst/>
          </a:prstGeom>
          <a:noFill/>
        </p:spPr>
        <p:txBody>
          <a:bodyPr wrap="none" rtlCol="0">
            <a:spAutoFit/>
          </a:bodyPr>
          <a:lstStyle/>
          <a:p>
            <a:r>
              <a:rPr lang="nl-NL" sz="1400"/>
              <a:t>Beoordelen WKB</a:t>
            </a:r>
          </a:p>
        </p:txBody>
      </p:sp>
      <p:sp>
        <p:nvSpPr>
          <p:cNvPr id="1043" name="Freeform: Shape 1042">
            <a:extLst>
              <a:ext uri="{FF2B5EF4-FFF2-40B4-BE49-F238E27FC236}">
                <a16:creationId xmlns:a16="http://schemas.microsoft.com/office/drawing/2014/main" id="{86AEC0BF-6271-43D1-865C-7CB2846668F2}"/>
              </a:ext>
            </a:extLst>
          </p:cNvPr>
          <p:cNvSpPr/>
          <p:nvPr/>
        </p:nvSpPr>
        <p:spPr>
          <a:xfrm>
            <a:off x="21691600" y="4533900"/>
            <a:ext cx="2133600" cy="4597400"/>
          </a:xfrm>
          <a:custGeom>
            <a:avLst/>
            <a:gdLst>
              <a:gd name="connsiteX0" fmla="*/ 1168400 w 2133600"/>
              <a:gd name="connsiteY0" fmla="*/ 0 h 4597400"/>
              <a:gd name="connsiteX1" fmla="*/ 1168400 w 2133600"/>
              <a:gd name="connsiteY1" fmla="*/ 558800 h 4597400"/>
              <a:gd name="connsiteX2" fmla="*/ 0 w 2133600"/>
              <a:gd name="connsiteY2" fmla="*/ 1727200 h 4597400"/>
              <a:gd name="connsiteX3" fmla="*/ 0 w 2133600"/>
              <a:gd name="connsiteY3" fmla="*/ 3644900 h 4597400"/>
              <a:gd name="connsiteX4" fmla="*/ 952500 w 2133600"/>
              <a:gd name="connsiteY4" fmla="*/ 4597400 h 4597400"/>
              <a:gd name="connsiteX5" fmla="*/ 2133600 w 2133600"/>
              <a:gd name="connsiteY5" fmla="*/ 4597400 h 459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4597400">
                <a:moveTo>
                  <a:pt x="1168400" y="0"/>
                </a:moveTo>
                <a:lnTo>
                  <a:pt x="1168400" y="558800"/>
                </a:lnTo>
                <a:lnTo>
                  <a:pt x="0" y="1727200"/>
                </a:lnTo>
                <a:lnTo>
                  <a:pt x="0" y="3644900"/>
                </a:lnTo>
                <a:lnTo>
                  <a:pt x="952500" y="4597400"/>
                </a:lnTo>
                <a:lnTo>
                  <a:pt x="2133600" y="4597400"/>
                </a:lnTo>
              </a:path>
            </a:pathLst>
          </a:custGeom>
          <a:noFill/>
          <a:ln w="76200">
            <a:solidFill>
              <a:srgbClr val="003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4" name="Freeform: Shape 1043">
            <a:extLst>
              <a:ext uri="{FF2B5EF4-FFF2-40B4-BE49-F238E27FC236}">
                <a16:creationId xmlns:a16="http://schemas.microsoft.com/office/drawing/2014/main" id="{4CB4A3E3-5BEB-419F-9C1C-9BE656EB92FD}"/>
              </a:ext>
            </a:extLst>
          </p:cNvPr>
          <p:cNvSpPr/>
          <p:nvPr/>
        </p:nvSpPr>
        <p:spPr>
          <a:xfrm>
            <a:off x="23647400" y="4572000"/>
            <a:ext cx="2895600" cy="4203700"/>
          </a:xfrm>
          <a:custGeom>
            <a:avLst/>
            <a:gdLst>
              <a:gd name="connsiteX0" fmla="*/ 1397000 w 2895600"/>
              <a:gd name="connsiteY0" fmla="*/ 0 h 4203700"/>
              <a:gd name="connsiteX1" fmla="*/ 1397000 w 2895600"/>
              <a:gd name="connsiteY1" fmla="*/ 508000 h 4203700"/>
              <a:gd name="connsiteX2" fmla="*/ 2895600 w 2895600"/>
              <a:gd name="connsiteY2" fmla="*/ 2006600 h 4203700"/>
              <a:gd name="connsiteX3" fmla="*/ 2895600 w 2895600"/>
              <a:gd name="connsiteY3" fmla="*/ 3492500 h 4203700"/>
              <a:gd name="connsiteX4" fmla="*/ 2184400 w 2895600"/>
              <a:gd name="connsiteY4" fmla="*/ 4203700 h 4203700"/>
              <a:gd name="connsiteX5" fmla="*/ 0 w 2895600"/>
              <a:gd name="connsiteY5" fmla="*/ 4203700 h 4203700"/>
              <a:gd name="connsiteX6" fmla="*/ 0 w 2895600"/>
              <a:gd name="connsiteY6" fmla="*/ 416560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4203700">
                <a:moveTo>
                  <a:pt x="1397000" y="0"/>
                </a:moveTo>
                <a:lnTo>
                  <a:pt x="1397000" y="508000"/>
                </a:lnTo>
                <a:lnTo>
                  <a:pt x="2895600" y="2006600"/>
                </a:lnTo>
                <a:lnTo>
                  <a:pt x="2895600" y="3492500"/>
                </a:lnTo>
                <a:lnTo>
                  <a:pt x="2184400" y="4203700"/>
                </a:lnTo>
                <a:lnTo>
                  <a:pt x="0" y="4203700"/>
                </a:lnTo>
                <a:lnTo>
                  <a:pt x="0" y="4165600"/>
                </a:lnTo>
              </a:path>
            </a:pathLst>
          </a:custGeom>
          <a:noFill/>
          <a:ln w="76200">
            <a:solidFill>
              <a:srgbClr val="003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3" name="Rectangle: Rounded Corners 492">
            <a:extLst>
              <a:ext uri="{FF2B5EF4-FFF2-40B4-BE49-F238E27FC236}">
                <a16:creationId xmlns:a16="http://schemas.microsoft.com/office/drawing/2014/main" id="{A296F5F5-D87D-475C-91EC-C3FDD35E9070}"/>
              </a:ext>
            </a:extLst>
          </p:cNvPr>
          <p:cNvSpPr/>
          <p:nvPr/>
        </p:nvSpPr>
        <p:spPr>
          <a:xfrm>
            <a:off x="23548186" y="8502625"/>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6" name="Rectangle 435">
            <a:extLst>
              <a:ext uri="{FF2B5EF4-FFF2-40B4-BE49-F238E27FC236}">
                <a16:creationId xmlns:a16="http://schemas.microsoft.com/office/drawing/2014/main" id="{4665EAFC-5FA3-453B-A70B-6CEC196B01A2}"/>
              </a:ext>
            </a:extLst>
          </p:cNvPr>
          <p:cNvSpPr/>
          <p:nvPr/>
        </p:nvSpPr>
        <p:spPr>
          <a:xfrm>
            <a:off x="21900509" y="4067091"/>
            <a:ext cx="2004424" cy="540000"/>
          </a:xfrm>
          <a:prstGeom prst="rect">
            <a:avLst/>
          </a:prstGeom>
          <a:solidFill>
            <a:srgbClr val="003E8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Behandelen</a:t>
            </a:r>
            <a:br>
              <a:rPr lang="nl-NL" sz="1400"/>
            </a:br>
            <a:r>
              <a:rPr lang="nl-NL" sz="1400"/>
              <a:t>Bezwaar</a:t>
            </a:r>
          </a:p>
        </p:txBody>
      </p:sp>
      <p:cxnSp>
        <p:nvCxnSpPr>
          <p:cNvPr id="1046" name="Straight Connector 1045">
            <a:extLst>
              <a:ext uri="{FF2B5EF4-FFF2-40B4-BE49-F238E27FC236}">
                <a16:creationId xmlns:a16="http://schemas.microsoft.com/office/drawing/2014/main" id="{824A9409-1CCB-4226-A20D-F06DEFD655C6}"/>
              </a:ext>
            </a:extLst>
          </p:cNvPr>
          <p:cNvCxnSpPr>
            <a:cxnSpLocks/>
          </p:cNvCxnSpPr>
          <p:nvPr/>
        </p:nvCxnSpPr>
        <p:spPr>
          <a:xfrm flipV="1">
            <a:off x="25501322" y="5468489"/>
            <a:ext cx="107571" cy="121887"/>
          </a:xfrm>
          <a:prstGeom prst="line">
            <a:avLst/>
          </a:prstGeom>
          <a:ln w="76200">
            <a:solidFill>
              <a:srgbClr val="003E8D"/>
            </a:solidFill>
          </a:ln>
        </p:spPr>
        <p:style>
          <a:lnRef idx="1">
            <a:schemeClr val="accent1"/>
          </a:lnRef>
          <a:fillRef idx="0">
            <a:schemeClr val="accent1"/>
          </a:fillRef>
          <a:effectRef idx="0">
            <a:schemeClr val="accent1"/>
          </a:effectRef>
          <a:fontRef idx="minor">
            <a:schemeClr val="tx1"/>
          </a:fontRef>
        </p:style>
      </p:cxnSp>
      <p:sp>
        <p:nvSpPr>
          <p:cNvPr id="497" name="TextBox 496">
            <a:extLst>
              <a:ext uri="{FF2B5EF4-FFF2-40B4-BE49-F238E27FC236}">
                <a16:creationId xmlns:a16="http://schemas.microsoft.com/office/drawing/2014/main" id="{6F9ED0C2-E0DC-4881-B594-84874C4F4B74}"/>
              </a:ext>
            </a:extLst>
          </p:cNvPr>
          <p:cNvSpPr txBox="1"/>
          <p:nvPr/>
        </p:nvSpPr>
        <p:spPr>
          <a:xfrm>
            <a:off x="25728229" y="5282599"/>
            <a:ext cx="2337563" cy="307777"/>
          </a:xfrm>
          <a:prstGeom prst="rect">
            <a:avLst/>
          </a:prstGeom>
          <a:noFill/>
        </p:spPr>
        <p:txBody>
          <a:bodyPr wrap="none" rtlCol="0">
            <a:spAutoFit/>
          </a:bodyPr>
          <a:lstStyle/>
          <a:p>
            <a:r>
              <a:rPr lang="nl-NL" sz="1400"/>
              <a:t>Intake verzoek verweerschrift</a:t>
            </a:r>
          </a:p>
        </p:txBody>
      </p:sp>
      <p:sp>
        <p:nvSpPr>
          <p:cNvPr id="499" name="TextBox 498">
            <a:extLst>
              <a:ext uri="{FF2B5EF4-FFF2-40B4-BE49-F238E27FC236}">
                <a16:creationId xmlns:a16="http://schemas.microsoft.com/office/drawing/2014/main" id="{184A6825-9347-4B18-B8CE-5FACFBD4AD99}"/>
              </a:ext>
            </a:extLst>
          </p:cNvPr>
          <p:cNvSpPr txBox="1"/>
          <p:nvPr/>
        </p:nvSpPr>
        <p:spPr>
          <a:xfrm>
            <a:off x="26751683" y="6606411"/>
            <a:ext cx="1928092" cy="307777"/>
          </a:xfrm>
          <a:prstGeom prst="rect">
            <a:avLst/>
          </a:prstGeom>
          <a:noFill/>
        </p:spPr>
        <p:txBody>
          <a:bodyPr wrap="none" rtlCol="0">
            <a:spAutoFit/>
          </a:bodyPr>
          <a:lstStyle/>
          <a:p>
            <a:r>
              <a:rPr lang="nl-NL" sz="1400"/>
              <a:t>Indienen verweerschrift</a:t>
            </a:r>
          </a:p>
        </p:txBody>
      </p:sp>
      <p:cxnSp>
        <p:nvCxnSpPr>
          <p:cNvPr id="500" name="Straight Connector 499">
            <a:extLst>
              <a:ext uri="{FF2B5EF4-FFF2-40B4-BE49-F238E27FC236}">
                <a16:creationId xmlns:a16="http://schemas.microsoft.com/office/drawing/2014/main" id="{CBCA6AF4-1FB4-4436-822E-65D36FCB6A1B}"/>
              </a:ext>
            </a:extLst>
          </p:cNvPr>
          <p:cNvCxnSpPr>
            <a:cxnSpLocks/>
          </p:cNvCxnSpPr>
          <p:nvPr/>
        </p:nvCxnSpPr>
        <p:spPr>
          <a:xfrm>
            <a:off x="26543000" y="6769302"/>
            <a:ext cx="144000" cy="0"/>
          </a:xfrm>
          <a:prstGeom prst="line">
            <a:avLst/>
          </a:prstGeom>
          <a:ln w="76200">
            <a:solidFill>
              <a:srgbClr val="003E8D"/>
            </a:solidFill>
          </a:ln>
        </p:spPr>
        <p:style>
          <a:lnRef idx="1">
            <a:schemeClr val="accent1"/>
          </a:lnRef>
          <a:fillRef idx="0">
            <a:schemeClr val="accent1"/>
          </a:fillRef>
          <a:effectRef idx="0">
            <a:schemeClr val="accent1"/>
          </a:effectRef>
          <a:fontRef idx="minor">
            <a:schemeClr val="tx1"/>
          </a:fontRef>
        </p:style>
      </p:cxnSp>
      <p:sp>
        <p:nvSpPr>
          <p:cNvPr id="501" name="TextBox 500">
            <a:extLst>
              <a:ext uri="{FF2B5EF4-FFF2-40B4-BE49-F238E27FC236}">
                <a16:creationId xmlns:a16="http://schemas.microsoft.com/office/drawing/2014/main" id="{F50EA335-98BB-4F52-A3BD-EE90266A7284}"/>
              </a:ext>
            </a:extLst>
          </p:cNvPr>
          <p:cNvSpPr txBox="1"/>
          <p:nvPr/>
        </p:nvSpPr>
        <p:spPr>
          <a:xfrm>
            <a:off x="26751683" y="7693273"/>
            <a:ext cx="1373068" cy="307777"/>
          </a:xfrm>
          <a:prstGeom prst="rect">
            <a:avLst/>
          </a:prstGeom>
          <a:noFill/>
        </p:spPr>
        <p:txBody>
          <a:bodyPr wrap="none" rtlCol="0">
            <a:spAutoFit/>
          </a:bodyPr>
          <a:lstStyle/>
          <a:p>
            <a:r>
              <a:rPr lang="nl-NL" sz="1400"/>
              <a:t>Bijwonen Zitting</a:t>
            </a:r>
          </a:p>
        </p:txBody>
      </p:sp>
      <p:cxnSp>
        <p:nvCxnSpPr>
          <p:cNvPr id="502" name="Straight Connector 501">
            <a:extLst>
              <a:ext uri="{FF2B5EF4-FFF2-40B4-BE49-F238E27FC236}">
                <a16:creationId xmlns:a16="http://schemas.microsoft.com/office/drawing/2014/main" id="{08C0F63C-B7E4-4916-A335-D0E26A84F068}"/>
              </a:ext>
            </a:extLst>
          </p:cNvPr>
          <p:cNvCxnSpPr>
            <a:cxnSpLocks/>
          </p:cNvCxnSpPr>
          <p:nvPr/>
        </p:nvCxnSpPr>
        <p:spPr>
          <a:xfrm>
            <a:off x="26543000" y="7856164"/>
            <a:ext cx="144000" cy="0"/>
          </a:xfrm>
          <a:prstGeom prst="line">
            <a:avLst/>
          </a:prstGeom>
          <a:ln w="76200">
            <a:solidFill>
              <a:srgbClr val="003E8D"/>
            </a:solidFill>
          </a:ln>
        </p:spPr>
        <p:style>
          <a:lnRef idx="1">
            <a:schemeClr val="accent1"/>
          </a:lnRef>
          <a:fillRef idx="0">
            <a:schemeClr val="accent1"/>
          </a:fillRef>
          <a:effectRef idx="0">
            <a:schemeClr val="accent1"/>
          </a:effectRef>
          <a:fontRef idx="minor">
            <a:schemeClr val="tx1"/>
          </a:fontRef>
        </p:style>
      </p:cxnSp>
      <p:sp>
        <p:nvSpPr>
          <p:cNvPr id="503" name="TextBox 502">
            <a:extLst>
              <a:ext uri="{FF2B5EF4-FFF2-40B4-BE49-F238E27FC236}">
                <a16:creationId xmlns:a16="http://schemas.microsoft.com/office/drawing/2014/main" id="{3B10C9B5-A148-466F-8B9E-73F05A248048}"/>
              </a:ext>
            </a:extLst>
          </p:cNvPr>
          <p:cNvSpPr txBox="1"/>
          <p:nvPr/>
        </p:nvSpPr>
        <p:spPr>
          <a:xfrm>
            <a:off x="25227158" y="8844044"/>
            <a:ext cx="1686937" cy="307777"/>
          </a:xfrm>
          <a:prstGeom prst="rect">
            <a:avLst/>
          </a:prstGeom>
          <a:noFill/>
        </p:spPr>
        <p:txBody>
          <a:bodyPr wrap="none" rtlCol="0">
            <a:spAutoFit/>
          </a:bodyPr>
          <a:lstStyle/>
          <a:p>
            <a:r>
              <a:rPr lang="nl-NL" sz="1400"/>
              <a:t>Verwerken uitspraak</a:t>
            </a:r>
          </a:p>
        </p:txBody>
      </p:sp>
      <p:cxnSp>
        <p:nvCxnSpPr>
          <p:cNvPr id="504" name="Straight Connector 503">
            <a:extLst>
              <a:ext uri="{FF2B5EF4-FFF2-40B4-BE49-F238E27FC236}">
                <a16:creationId xmlns:a16="http://schemas.microsoft.com/office/drawing/2014/main" id="{04BFE77F-2866-44E0-8360-E76E5F697ACE}"/>
              </a:ext>
            </a:extLst>
          </p:cNvPr>
          <p:cNvCxnSpPr>
            <a:cxnSpLocks/>
          </p:cNvCxnSpPr>
          <p:nvPr/>
        </p:nvCxnSpPr>
        <p:spPr>
          <a:xfrm>
            <a:off x="25238139" y="8775292"/>
            <a:ext cx="0" cy="162891"/>
          </a:xfrm>
          <a:prstGeom prst="line">
            <a:avLst/>
          </a:prstGeom>
          <a:ln w="76200">
            <a:solidFill>
              <a:srgbClr val="003E8D"/>
            </a:solidFill>
          </a:ln>
        </p:spPr>
        <p:style>
          <a:lnRef idx="1">
            <a:schemeClr val="accent1"/>
          </a:lnRef>
          <a:fillRef idx="0">
            <a:schemeClr val="accent1"/>
          </a:fillRef>
          <a:effectRef idx="0">
            <a:schemeClr val="accent1"/>
          </a:effectRef>
          <a:fontRef idx="minor">
            <a:schemeClr val="tx1"/>
          </a:fontRef>
        </p:style>
      </p:cxnSp>
      <p:sp>
        <p:nvSpPr>
          <p:cNvPr id="507" name="TextBox 506">
            <a:extLst>
              <a:ext uri="{FF2B5EF4-FFF2-40B4-BE49-F238E27FC236}">
                <a16:creationId xmlns:a16="http://schemas.microsoft.com/office/drawing/2014/main" id="{DC0ECBBB-C197-4402-AD38-4839D622B49C}"/>
              </a:ext>
            </a:extLst>
          </p:cNvPr>
          <p:cNvSpPr txBox="1"/>
          <p:nvPr/>
        </p:nvSpPr>
        <p:spPr>
          <a:xfrm>
            <a:off x="20684579" y="5420618"/>
            <a:ext cx="1286699" cy="307777"/>
          </a:xfrm>
          <a:prstGeom prst="rect">
            <a:avLst/>
          </a:prstGeom>
          <a:noFill/>
        </p:spPr>
        <p:txBody>
          <a:bodyPr wrap="none" rtlCol="0">
            <a:spAutoFit/>
          </a:bodyPr>
          <a:lstStyle/>
          <a:p>
            <a:r>
              <a:rPr lang="nl-NL" sz="1400"/>
              <a:t>Intake bezwaar</a:t>
            </a:r>
          </a:p>
        </p:txBody>
      </p:sp>
      <p:cxnSp>
        <p:nvCxnSpPr>
          <p:cNvPr id="508" name="Straight Connector 507">
            <a:extLst>
              <a:ext uri="{FF2B5EF4-FFF2-40B4-BE49-F238E27FC236}">
                <a16:creationId xmlns:a16="http://schemas.microsoft.com/office/drawing/2014/main" id="{5794862C-A468-4E37-8463-16C904018609}"/>
              </a:ext>
            </a:extLst>
          </p:cNvPr>
          <p:cNvCxnSpPr>
            <a:cxnSpLocks/>
          </p:cNvCxnSpPr>
          <p:nvPr/>
        </p:nvCxnSpPr>
        <p:spPr>
          <a:xfrm>
            <a:off x="22096527" y="5609432"/>
            <a:ext cx="134568" cy="134529"/>
          </a:xfrm>
          <a:prstGeom prst="line">
            <a:avLst/>
          </a:prstGeom>
          <a:ln w="76200">
            <a:solidFill>
              <a:srgbClr val="003E8D"/>
            </a:solidFill>
          </a:ln>
        </p:spPr>
        <p:style>
          <a:lnRef idx="1">
            <a:schemeClr val="accent1"/>
          </a:lnRef>
          <a:fillRef idx="0">
            <a:schemeClr val="accent1"/>
          </a:fillRef>
          <a:effectRef idx="0">
            <a:schemeClr val="accent1"/>
          </a:effectRef>
          <a:fontRef idx="minor">
            <a:schemeClr val="tx1"/>
          </a:fontRef>
        </p:style>
      </p:cxnSp>
      <p:sp>
        <p:nvSpPr>
          <p:cNvPr id="512" name="TextBox 511">
            <a:extLst>
              <a:ext uri="{FF2B5EF4-FFF2-40B4-BE49-F238E27FC236}">
                <a16:creationId xmlns:a16="http://schemas.microsoft.com/office/drawing/2014/main" id="{542DFD8C-8843-4C00-BA01-D693401C82C2}"/>
              </a:ext>
            </a:extLst>
          </p:cNvPr>
          <p:cNvSpPr txBox="1"/>
          <p:nvPr/>
        </p:nvSpPr>
        <p:spPr>
          <a:xfrm>
            <a:off x="19653848" y="6240965"/>
            <a:ext cx="1911101" cy="307777"/>
          </a:xfrm>
          <a:prstGeom prst="rect">
            <a:avLst/>
          </a:prstGeom>
          <a:noFill/>
        </p:spPr>
        <p:txBody>
          <a:bodyPr wrap="none" rtlCol="0">
            <a:spAutoFit/>
          </a:bodyPr>
          <a:lstStyle/>
          <a:p>
            <a:pPr algn="r"/>
            <a:r>
              <a:rPr lang="nl-NL" sz="1400"/>
              <a:t>Inhoudelijk behandelen</a:t>
            </a:r>
          </a:p>
        </p:txBody>
      </p:sp>
      <p:cxnSp>
        <p:nvCxnSpPr>
          <p:cNvPr id="513" name="Straight Connector 512">
            <a:extLst>
              <a:ext uri="{FF2B5EF4-FFF2-40B4-BE49-F238E27FC236}">
                <a16:creationId xmlns:a16="http://schemas.microsoft.com/office/drawing/2014/main" id="{924BC279-F271-465B-A45F-EBFA9B43EA0A}"/>
              </a:ext>
            </a:extLst>
          </p:cNvPr>
          <p:cNvCxnSpPr>
            <a:cxnSpLocks/>
          </p:cNvCxnSpPr>
          <p:nvPr/>
        </p:nvCxnSpPr>
        <p:spPr>
          <a:xfrm>
            <a:off x="21564949" y="6411612"/>
            <a:ext cx="144000" cy="0"/>
          </a:xfrm>
          <a:prstGeom prst="line">
            <a:avLst/>
          </a:prstGeom>
          <a:ln w="76200">
            <a:solidFill>
              <a:srgbClr val="003E8D"/>
            </a:solidFill>
          </a:ln>
        </p:spPr>
        <p:style>
          <a:lnRef idx="1">
            <a:schemeClr val="accent1"/>
          </a:lnRef>
          <a:fillRef idx="0">
            <a:schemeClr val="accent1"/>
          </a:fillRef>
          <a:effectRef idx="0">
            <a:schemeClr val="accent1"/>
          </a:effectRef>
          <a:fontRef idx="minor">
            <a:schemeClr val="tx1"/>
          </a:fontRef>
        </p:style>
      </p:cxnSp>
      <p:sp>
        <p:nvSpPr>
          <p:cNvPr id="514" name="TextBox 513">
            <a:extLst>
              <a:ext uri="{FF2B5EF4-FFF2-40B4-BE49-F238E27FC236}">
                <a16:creationId xmlns:a16="http://schemas.microsoft.com/office/drawing/2014/main" id="{31C40C31-31A8-44BA-A52A-6922D4C22440}"/>
              </a:ext>
            </a:extLst>
          </p:cNvPr>
          <p:cNvSpPr txBox="1"/>
          <p:nvPr/>
        </p:nvSpPr>
        <p:spPr>
          <a:xfrm>
            <a:off x="20579524" y="7412786"/>
            <a:ext cx="864019" cy="307777"/>
          </a:xfrm>
          <a:prstGeom prst="rect">
            <a:avLst/>
          </a:prstGeom>
          <a:noFill/>
        </p:spPr>
        <p:txBody>
          <a:bodyPr wrap="none" rtlCol="0">
            <a:spAutoFit/>
          </a:bodyPr>
          <a:lstStyle/>
          <a:p>
            <a:pPr algn="r"/>
            <a:r>
              <a:rPr lang="nl-NL" sz="1400"/>
              <a:t>Besluiten</a:t>
            </a:r>
          </a:p>
        </p:txBody>
      </p:sp>
      <p:cxnSp>
        <p:nvCxnSpPr>
          <p:cNvPr id="515" name="Straight Connector 514">
            <a:extLst>
              <a:ext uri="{FF2B5EF4-FFF2-40B4-BE49-F238E27FC236}">
                <a16:creationId xmlns:a16="http://schemas.microsoft.com/office/drawing/2014/main" id="{FAC0E95E-A879-4AB8-AEB3-A232746408C1}"/>
              </a:ext>
            </a:extLst>
          </p:cNvPr>
          <p:cNvCxnSpPr>
            <a:cxnSpLocks/>
          </p:cNvCxnSpPr>
          <p:nvPr/>
        </p:nvCxnSpPr>
        <p:spPr>
          <a:xfrm>
            <a:off x="21556131" y="7582794"/>
            <a:ext cx="144000" cy="0"/>
          </a:xfrm>
          <a:prstGeom prst="line">
            <a:avLst/>
          </a:prstGeom>
          <a:ln w="76200">
            <a:solidFill>
              <a:srgbClr val="003E8D"/>
            </a:solidFill>
          </a:ln>
        </p:spPr>
        <p:style>
          <a:lnRef idx="1">
            <a:schemeClr val="accent1"/>
          </a:lnRef>
          <a:fillRef idx="0">
            <a:schemeClr val="accent1"/>
          </a:fillRef>
          <a:effectRef idx="0">
            <a:schemeClr val="accent1"/>
          </a:effectRef>
          <a:fontRef idx="minor">
            <a:schemeClr val="tx1"/>
          </a:fontRef>
        </p:style>
      </p:cxnSp>
      <p:sp>
        <p:nvSpPr>
          <p:cNvPr id="516" name="TextBox 515">
            <a:extLst>
              <a:ext uri="{FF2B5EF4-FFF2-40B4-BE49-F238E27FC236}">
                <a16:creationId xmlns:a16="http://schemas.microsoft.com/office/drawing/2014/main" id="{689CBBCA-FA2C-43FE-B97A-FF9611446D61}"/>
              </a:ext>
            </a:extLst>
          </p:cNvPr>
          <p:cNvSpPr txBox="1"/>
          <p:nvPr/>
        </p:nvSpPr>
        <p:spPr>
          <a:xfrm>
            <a:off x="20459024" y="8571190"/>
            <a:ext cx="1574470" cy="523220"/>
          </a:xfrm>
          <a:prstGeom prst="rect">
            <a:avLst/>
          </a:prstGeom>
          <a:noFill/>
        </p:spPr>
        <p:txBody>
          <a:bodyPr wrap="none" rtlCol="0">
            <a:spAutoFit/>
          </a:bodyPr>
          <a:lstStyle/>
          <a:p>
            <a:pPr algn="r"/>
            <a:r>
              <a:rPr lang="nl-NL" sz="1400"/>
              <a:t>Bekendmaken</a:t>
            </a:r>
            <a:br>
              <a:rPr lang="nl-NL" sz="1400"/>
            </a:br>
            <a:r>
              <a:rPr lang="nl-NL" sz="1400"/>
              <a:t>reactie op Bezwaar</a:t>
            </a:r>
          </a:p>
        </p:txBody>
      </p:sp>
      <p:cxnSp>
        <p:nvCxnSpPr>
          <p:cNvPr id="517" name="Straight Connector 516">
            <a:extLst>
              <a:ext uri="{FF2B5EF4-FFF2-40B4-BE49-F238E27FC236}">
                <a16:creationId xmlns:a16="http://schemas.microsoft.com/office/drawing/2014/main" id="{A56083AA-46AC-46B9-A3C7-68F97B580A23}"/>
              </a:ext>
            </a:extLst>
          </p:cNvPr>
          <p:cNvCxnSpPr>
            <a:cxnSpLocks/>
          </p:cNvCxnSpPr>
          <p:nvPr/>
        </p:nvCxnSpPr>
        <p:spPr>
          <a:xfrm flipV="1">
            <a:off x="22041651" y="8630278"/>
            <a:ext cx="135469" cy="147712"/>
          </a:xfrm>
          <a:prstGeom prst="line">
            <a:avLst/>
          </a:prstGeom>
          <a:ln w="76200">
            <a:solidFill>
              <a:srgbClr val="003E8D"/>
            </a:solidFill>
          </a:ln>
        </p:spPr>
        <p:style>
          <a:lnRef idx="1">
            <a:schemeClr val="accent1"/>
          </a:lnRef>
          <a:fillRef idx="0">
            <a:schemeClr val="accent1"/>
          </a:fillRef>
          <a:effectRef idx="0">
            <a:schemeClr val="accent1"/>
          </a:effectRef>
          <a:fontRef idx="minor">
            <a:schemeClr val="tx1"/>
          </a:fontRef>
        </p:style>
      </p:cxnSp>
      <p:sp>
        <p:nvSpPr>
          <p:cNvPr id="1055" name="Freeform: Shape 1054">
            <a:extLst>
              <a:ext uri="{FF2B5EF4-FFF2-40B4-BE49-F238E27FC236}">
                <a16:creationId xmlns:a16="http://schemas.microsoft.com/office/drawing/2014/main" id="{29F6E915-7375-4390-A320-2AE6ED56F157}"/>
              </a:ext>
            </a:extLst>
          </p:cNvPr>
          <p:cNvSpPr/>
          <p:nvPr/>
        </p:nvSpPr>
        <p:spPr>
          <a:xfrm>
            <a:off x="3257550" y="12328061"/>
            <a:ext cx="3543412" cy="2854789"/>
          </a:xfrm>
          <a:custGeom>
            <a:avLst/>
            <a:gdLst>
              <a:gd name="connsiteX0" fmla="*/ 3524250 w 3524250"/>
              <a:gd name="connsiteY0" fmla="*/ 0 h 2838450"/>
              <a:gd name="connsiteX1" fmla="*/ 2400300 w 3524250"/>
              <a:gd name="connsiteY1" fmla="*/ 1123950 h 2838450"/>
              <a:gd name="connsiteX2" fmla="*/ 1276350 w 3524250"/>
              <a:gd name="connsiteY2" fmla="*/ 1123950 h 2838450"/>
              <a:gd name="connsiteX3" fmla="*/ 457200 w 3524250"/>
              <a:gd name="connsiteY3" fmla="*/ 1943100 h 2838450"/>
              <a:gd name="connsiteX4" fmla="*/ 0 w 3524250"/>
              <a:gd name="connsiteY4" fmla="*/ 2400300 h 2838450"/>
              <a:gd name="connsiteX5" fmla="*/ 0 w 3524250"/>
              <a:gd name="connsiteY5" fmla="*/ 283845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4250" h="2838450">
                <a:moveTo>
                  <a:pt x="3524250" y="0"/>
                </a:moveTo>
                <a:lnTo>
                  <a:pt x="2400300" y="1123950"/>
                </a:lnTo>
                <a:lnTo>
                  <a:pt x="1276350" y="1123950"/>
                </a:lnTo>
                <a:lnTo>
                  <a:pt x="457200" y="1943100"/>
                </a:lnTo>
                <a:lnTo>
                  <a:pt x="0" y="2400300"/>
                </a:lnTo>
                <a:lnTo>
                  <a:pt x="0" y="2838450"/>
                </a:ln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2" name="Rectangle: Rounded Corners 521">
            <a:extLst>
              <a:ext uri="{FF2B5EF4-FFF2-40B4-BE49-F238E27FC236}">
                <a16:creationId xmlns:a16="http://schemas.microsoft.com/office/drawing/2014/main" id="{FB994660-0138-47F4-A04C-8AFA5E1C676B}"/>
              </a:ext>
            </a:extLst>
          </p:cNvPr>
          <p:cNvSpPr/>
          <p:nvPr/>
        </p:nvSpPr>
        <p:spPr>
          <a:xfrm>
            <a:off x="3137477" y="15084727"/>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24" name="Straight Connector 523">
            <a:extLst>
              <a:ext uri="{FF2B5EF4-FFF2-40B4-BE49-F238E27FC236}">
                <a16:creationId xmlns:a16="http://schemas.microsoft.com/office/drawing/2014/main" id="{80DC26A1-0B0A-421F-9853-C7B11A036FD1}"/>
              </a:ext>
            </a:extLst>
          </p:cNvPr>
          <p:cNvCxnSpPr>
            <a:cxnSpLocks/>
          </p:cNvCxnSpPr>
          <p:nvPr/>
        </p:nvCxnSpPr>
        <p:spPr>
          <a:xfrm>
            <a:off x="1906721" y="5927204"/>
            <a:ext cx="1941541" cy="1692654"/>
          </a:xfrm>
          <a:prstGeom prst="line">
            <a:avLst/>
          </a:prstGeom>
          <a:noFill/>
          <a:ln w="762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cxnSp>
      <p:sp>
        <p:nvSpPr>
          <p:cNvPr id="525" name="TextBox 524">
            <a:extLst>
              <a:ext uri="{FF2B5EF4-FFF2-40B4-BE49-F238E27FC236}">
                <a16:creationId xmlns:a16="http://schemas.microsoft.com/office/drawing/2014/main" id="{8E2E7B5F-D793-4B60-AE17-1A3A611FD7BA}"/>
              </a:ext>
            </a:extLst>
          </p:cNvPr>
          <p:cNvSpPr txBox="1"/>
          <p:nvPr/>
        </p:nvSpPr>
        <p:spPr>
          <a:xfrm rot="18742462">
            <a:off x="8653792" y="27472123"/>
            <a:ext cx="1436675" cy="338554"/>
          </a:xfrm>
          <a:prstGeom prst="rect">
            <a:avLst/>
          </a:prstGeom>
          <a:noFill/>
        </p:spPr>
        <p:txBody>
          <a:bodyPr wrap="none" rtlCol="0">
            <a:spAutoFit/>
          </a:bodyPr>
          <a:lstStyle/>
          <a:p>
            <a:r>
              <a:rPr lang="nl-NL" sz="1600" b="1">
                <a:solidFill>
                  <a:schemeClr val="bg2">
                    <a:lumMod val="50000"/>
                  </a:schemeClr>
                </a:solidFill>
              </a:rPr>
              <a:t>VTH Applicatie</a:t>
            </a:r>
          </a:p>
        </p:txBody>
      </p:sp>
      <p:sp>
        <p:nvSpPr>
          <p:cNvPr id="334" name="Rectangle 333">
            <a:extLst>
              <a:ext uri="{FF2B5EF4-FFF2-40B4-BE49-F238E27FC236}">
                <a16:creationId xmlns:a16="http://schemas.microsoft.com/office/drawing/2014/main" id="{5C31DD04-C681-44BA-8EAE-F8106AEE625B}"/>
              </a:ext>
            </a:extLst>
          </p:cNvPr>
          <p:cNvSpPr/>
          <p:nvPr/>
        </p:nvSpPr>
        <p:spPr>
          <a:xfrm>
            <a:off x="5760855" y="27998808"/>
            <a:ext cx="2004424" cy="540000"/>
          </a:xfrm>
          <a:prstGeom prst="rect">
            <a:avLst/>
          </a:prstGeom>
          <a:solidFill>
            <a:srgbClr val="8FBA4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Functioneel inregelen FAB / TAB</a:t>
            </a:r>
          </a:p>
        </p:txBody>
      </p:sp>
      <p:sp>
        <p:nvSpPr>
          <p:cNvPr id="343" name="TextBox 342">
            <a:extLst>
              <a:ext uri="{FF2B5EF4-FFF2-40B4-BE49-F238E27FC236}">
                <a16:creationId xmlns:a16="http://schemas.microsoft.com/office/drawing/2014/main" id="{8C64095E-5B2B-45FB-A1FB-9E6FD17E7B4D}"/>
              </a:ext>
            </a:extLst>
          </p:cNvPr>
          <p:cNvSpPr txBox="1"/>
          <p:nvPr/>
        </p:nvSpPr>
        <p:spPr>
          <a:xfrm>
            <a:off x="27217652" y="10962308"/>
            <a:ext cx="901144" cy="307777"/>
          </a:xfrm>
          <a:prstGeom prst="rect">
            <a:avLst/>
          </a:prstGeom>
          <a:noFill/>
        </p:spPr>
        <p:txBody>
          <a:bodyPr wrap="none" rtlCol="0">
            <a:spAutoFit/>
          </a:bodyPr>
          <a:lstStyle/>
          <a:p>
            <a:r>
              <a:rPr lang="nl-NL" sz="1400"/>
              <a:t>Opsporen</a:t>
            </a:r>
          </a:p>
        </p:txBody>
      </p:sp>
      <p:sp>
        <p:nvSpPr>
          <p:cNvPr id="351" name="TextBox 350">
            <a:extLst>
              <a:ext uri="{FF2B5EF4-FFF2-40B4-BE49-F238E27FC236}">
                <a16:creationId xmlns:a16="http://schemas.microsoft.com/office/drawing/2014/main" id="{2074D6E8-6D49-4E4B-8776-FB4CDC54D9DB}"/>
              </a:ext>
            </a:extLst>
          </p:cNvPr>
          <p:cNvSpPr txBox="1"/>
          <p:nvPr/>
        </p:nvSpPr>
        <p:spPr>
          <a:xfrm>
            <a:off x="32586041" y="15544223"/>
            <a:ext cx="1443216" cy="307777"/>
          </a:xfrm>
          <a:prstGeom prst="rect">
            <a:avLst/>
          </a:prstGeom>
          <a:noFill/>
        </p:spPr>
        <p:txBody>
          <a:bodyPr wrap="none" rtlCol="0">
            <a:spAutoFit/>
          </a:bodyPr>
          <a:lstStyle/>
          <a:p>
            <a:r>
              <a:rPr lang="nl-NL" sz="1400"/>
              <a:t>Opleggen sanctie</a:t>
            </a:r>
          </a:p>
        </p:txBody>
      </p:sp>
      <p:cxnSp>
        <p:nvCxnSpPr>
          <p:cNvPr id="377" name="Straight Connector 376">
            <a:extLst>
              <a:ext uri="{FF2B5EF4-FFF2-40B4-BE49-F238E27FC236}">
                <a16:creationId xmlns:a16="http://schemas.microsoft.com/office/drawing/2014/main" id="{033FDBB4-D68B-41F3-968A-76AD5495607D}"/>
              </a:ext>
            </a:extLst>
          </p:cNvPr>
          <p:cNvCxnSpPr>
            <a:cxnSpLocks/>
          </p:cNvCxnSpPr>
          <p:nvPr/>
        </p:nvCxnSpPr>
        <p:spPr>
          <a:xfrm>
            <a:off x="32359675" y="15571317"/>
            <a:ext cx="134568" cy="134529"/>
          </a:xfrm>
          <a:prstGeom prst="line">
            <a:avLst/>
          </a:prstGeom>
          <a:noFill/>
          <a:ln w="76200">
            <a:solidFill>
              <a:srgbClr val="DA6F1C"/>
            </a:solidFill>
          </a:ln>
        </p:spPr>
        <p:style>
          <a:lnRef idx="2">
            <a:schemeClr val="accent1">
              <a:shade val="50000"/>
            </a:schemeClr>
          </a:lnRef>
          <a:fillRef idx="1">
            <a:schemeClr val="accent1"/>
          </a:fillRef>
          <a:effectRef idx="0">
            <a:schemeClr val="accent1"/>
          </a:effectRef>
          <a:fontRef idx="minor">
            <a:schemeClr val="lt1"/>
          </a:fontRef>
        </p:style>
      </p:cxnSp>
      <p:cxnSp>
        <p:nvCxnSpPr>
          <p:cNvPr id="378" name="Straight Connector 377">
            <a:extLst>
              <a:ext uri="{FF2B5EF4-FFF2-40B4-BE49-F238E27FC236}">
                <a16:creationId xmlns:a16="http://schemas.microsoft.com/office/drawing/2014/main" id="{60EF6EA4-D085-4771-B499-347F02AB8EB6}"/>
              </a:ext>
            </a:extLst>
          </p:cNvPr>
          <p:cNvCxnSpPr>
            <a:cxnSpLocks/>
          </p:cNvCxnSpPr>
          <p:nvPr/>
        </p:nvCxnSpPr>
        <p:spPr>
          <a:xfrm flipV="1">
            <a:off x="30476138" y="13522815"/>
            <a:ext cx="141074" cy="140210"/>
          </a:xfrm>
          <a:prstGeom prst="line">
            <a:avLst/>
          </a:prstGeom>
          <a:noFill/>
          <a:ln w="76200">
            <a:solidFill>
              <a:srgbClr val="DA6F1C"/>
            </a:solidFill>
          </a:ln>
        </p:spPr>
        <p:style>
          <a:lnRef idx="2">
            <a:schemeClr val="accent1">
              <a:shade val="50000"/>
            </a:schemeClr>
          </a:lnRef>
          <a:fillRef idx="1">
            <a:schemeClr val="accent1"/>
          </a:fillRef>
          <a:effectRef idx="0">
            <a:schemeClr val="accent1"/>
          </a:effectRef>
          <a:fontRef idx="minor">
            <a:schemeClr val="lt1"/>
          </a:fontRef>
        </p:style>
      </p:cxnSp>
      <p:cxnSp>
        <p:nvCxnSpPr>
          <p:cNvPr id="387" name="Straight Connector 386">
            <a:extLst>
              <a:ext uri="{FF2B5EF4-FFF2-40B4-BE49-F238E27FC236}">
                <a16:creationId xmlns:a16="http://schemas.microsoft.com/office/drawing/2014/main" id="{5A383DB6-EDD1-4A15-8232-03150B2F74E6}"/>
              </a:ext>
            </a:extLst>
          </p:cNvPr>
          <p:cNvCxnSpPr>
            <a:cxnSpLocks/>
          </p:cNvCxnSpPr>
          <p:nvPr/>
        </p:nvCxnSpPr>
        <p:spPr>
          <a:xfrm>
            <a:off x="29399020" y="12617337"/>
            <a:ext cx="2954836" cy="2953980"/>
          </a:xfrm>
          <a:prstGeom prst="line">
            <a:avLst/>
          </a:prstGeom>
          <a:noFill/>
          <a:ln w="76200">
            <a:solidFill>
              <a:srgbClr val="DA6F1C"/>
            </a:solidFill>
          </a:ln>
        </p:spPr>
        <p:style>
          <a:lnRef idx="2">
            <a:schemeClr val="accent1">
              <a:shade val="50000"/>
            </a:schemeClr>
          </a:lnRef>
          <a:fillRef idx="1">
            <a:schemeClr val="accent1"/>
          </a:fillRef>
          <a:effectRef idx="0">
            <a:schemeClr val="accent1"/>
          </a:effectRef>
          <a:fontRef idx="minor">
            <a:schemeClr val="lt1"/>
          </a:fontRef>
        </p:style>
      </p:cxnSp>
      <p:sp>
        <p:nvSpPr>
          <p:cNvPr id="395" name="TextBox 394">
            <a:extLst>
              <a:ext uri="{FF2B5EF4-FFF2-40B4-BE49-F238E27FC236}">
                <a16:creationId xmlns:a16="http://schemas.microsoft.com/office/drawing/2014/main" id="{755BB6AC-CDD2-4F55-B5CB-8C52F568C1A0}"/>
              </a:ext>
            </a:extLst>
          </p:cNvPr>
          <p:cNvSpPr txBox="1"/>
          <p:nvPr/>
        </p:nvSpPr>
        <p:spPr>
          <a:xfrm>
            <a:off x="30739456" y="13484076"/>
            <a:ext cx="1507207" cy="307777"/>
          </a:xfrm>
          <a:prstGeom prst="rect">
            <a:avLst/>
          </a:prstGeom>
          <a:noFill/>
        </p:spPr>
        <p:txBody>
          <a:bodyPr wrap="none" rtlCol="0">
            <a:spAutoFit/>
          </a:bodyPr>
          <a:lstStyle/>
          <a:p>
            <a:r>
              <a:rPr lang="nl-NL" sz="1400"/>
              <a:t>Toepassen sanctie</a:t>
            </a:r>
          </a:p>
        </p:txBody>
      </p:sp>
      <p:cxnSp>
        <p:nvCxnSpPr>
          <p:cNvPr id="407" name="Straight Connector 406">
            <a:extLst>
              <a:ext uri="{FF2B5EF4-FFF2-40B4-BE49-F238E27FC236}">
                <a16:creationId xmlns:a16="http://schemas.microsoft.com/office/drawing/2014/main" id="{54FB5511-9509-4F69-BFCC-4CA715E824DC}"/>
              </a:ext>
            </a:extLst>
          </p:cNvPr>
          <p:cNvCxnSpPr>
            <a:cxnSpLocks/>
          </p:cNvCxnSpPr>
          <p:nvPr/>
        </p:nvCxnSpPr>
        <p:spPr>
          <a:xfrm>
            <a:off x="27805141" y="29514144"/>
            <a:ext cx="203170"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7A8329CB-1DFA-4228-AAAB-903D60A64D1C}"/>
              </a:ext>
            </a:extLst>
          </p:cNvPr>
          <p:cNvCxnSpPr>
            <a:cxnSpLocks/>
          </p:cNvCxnSpPr>
          <p:nvPr/>
        </p:nvCxnSpPr>
        <p:spPr>
          <a:xfrm>
            <a:off x="30257416" y="29503656"/>
            <a:ext cx="203170"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4" name="TextBox 453">
            <a:extLst>
              <a:ext uri="{FF2B5EF4-FFF2-40B4-BE49-F238E27FC236}">
                <a16:creationId xmlns:a16="http://schemas.microsoft.com/office/drawing/2014/main" id="{68D16FF6-6256-42D2-BEE0-5231F96A33D0}"/>
              </a:ext>
            </a:extLst>
          </p:cNvPr>
          <p:cNvSpPr txBox="1"/>
          <p:nvPr/>
        </p:nvSpPr>
        <p:spPr>
          <a:xfrm>
            <a:off x="30653264" y="29360256"/>
            <a:ext cx="1361335" cy="307777"/>
          </a:xfrm>
          <a:prstGeom prst="rect">
            <a:avLst/>
          </a:prstGeom>
          <a:noFill/>
        </p:spPr>
        <p:txBody>
          <a:bodyPr wrap="none" rtlCol="0">
            <a:spAutoFit/>
          </a:bodyPr>
          <a:lstStyle/>
          <a:p>
            <a:r>
              <a:rPr lang="nl-NL" sz="1400"/>
              <a:t>Geo component</a:t>
            </a:r>
          </a:p>
        </p:txBody>
      </p:sp>
      <p:sp>
        <p:nvSpPr>
          <p:cNvPr id="25" name="Freeform: Shape 24">
            <a:extLst>
              <a:ext uri="{FF2B5EF4-FFF2-40B4-BE49-F238E27FC236}">
                <a16:creationId xmlns:a16="http://schemas.microsoft.com/office/drawing/2014/main" id="{59C15247-0145-42FE-A30B-CC94F2EE6B42}"/>
              </a:ext>
            </a:extLst>
          </p:cNvPr>
          <p:cNvSpPr/>
          <p:nvPr/>
        </p:nvSpPr>
        <p:spPr>
          <a:xfrm>
            <a:off x="27813000" y="28927425"/>
            <a:ext cx="2457450" cy="2076450"/>
          </a:xfrm>
          <a:custGeom>
            <a:avLst/>
            <a:gdLst>
              <a:gd name="connsiteX0" fmla="*/ 0 w 2457450"/>
              <a:gd name="connsiteY0" fmla="*/ 0 h 2076450"/>
              <a:gd name="connsiteX1" fmla="*/ 0 w 2457450"/>
              <a:gd name="connsiteY1" fmla="*/ 1562100 h 2076450"/>
              <a:gd name="connsiteX2" fmla="*/ 514350 w 2457450"/>
              <a:gd name="connsiteY2" fmla="*/ 2076450 h 2076450"/>
              <a:gd name="connsiteX3" fmla="*/ 1990725 w 2457450"/>
              <a:gd name="connsiteY3" fmla="*/ 2076450 h 2076450"/>
              <a:gd name="connsiteX4" fmla="*/ 2457450 w 2457450"/>
              <a:gd name="connsiteY4" fmla="*/ 1609725 h 2076450"/>
              <a:gd name="connsiteX5" fmla="*/ 2457450 w 2457450"/>
              <a:gd name="connsiteY5" fmla="*/ 9525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7450" h="2076450">
                <a:moveTo>
                  <a:pt x="0" y="0"/>
                </a:moveTo>
                <a:lnTo>
                  <a:pt x="0" y="1562100"/>
                </a:lnTo>
                <a:lnTo>
                  <a:pt x="514350" y="2076450"/>
                </a:lnTo>
                <a:lnTo>
                  <a:pt x="1990725" y="2076450"/>
                </a:lnTo>
                <a:lnTo>
                  <a:pt x="2457450" y="1609725"/>
                </a:lnTo>
                <a:lnTo>
                  <a:pt x="2457450" y="9525"/>
                </a:lnTo>
              </a:path>
            </a:pathLst>
          </a:cu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6" name="Rectangle: Rounded Corners 95">
            <a:extLst>
              <a:ext uri="{FF2B5EF4-FFF2-40B4-BE49-F238E27FC236}">
                <a16:creationId xmlns:a16="http://schemas.microsoft.com/office/drawing/2014/main" id="{F0CF9740-64F5-411A-9D1D-AD7D8A4FC93D}"/>
              </a:ext>
            </a:extLst>
          </p:cNvPr>
          <p:cNvSpPr/>
          <p:nvPr/>
        </p:nvSpPr>
        <p:spPr>
          <a:xfrm>
            <a:off x="27672125" y="28117538"/>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Freeform: Shape 25">
            <a:extLst>
              <a:ext uri="{FF2B5EF4-FFF2-40B4-BE49-F238E27FC236}">
                <a16:creationId xmlns:a16="http://schemas.microsoft.com/office/drawing/2014/main" id="{BC105523-48C8-46F6-B135-09A34B35F6A8}"/>
              </a:ext>
            </a:extLst>
          </p:cNvPr>
          <p:cNvSpPr/>
          <p:nvPr/>
        </p:nvSpPr>
        <p:spPr>
          <a:xfrm>
            <a:off x="14554200" y="12781834"/>
            <a:ext cx="2964180" cy="5780486"/>
          </a:xfrm>
          <a:custGeom>
            <a:avLst/>
            <a:gdLst>
              <a:gd name="connsiteX0" fmla="*/ 2964180 w 2964180"/>
              <a:gd name="connsiteY0" fmla="*/ 0 h 5806440"/>
              <a:gd name="connsiteX1" fmla="*/ 746760 w 2964180"/>
              <a:gd name="connsiteY1" fmla="*/ 0 h 5806440"/>
              <a:gd name="connsiteX2" fmla="*/ 0 w 2964180"/>
              <a:gd name="connsiteY2" fmla="*/ 746760 h 5806440"/>
              <a:gd name="connsiteX3" fmla="*/ 0 w 2964180"/>
              <a:gd name="connsiteY3" fmla="*/ 5806440 h 5806440"/>
            </a:gdLst>
            <a:ahLst/>
            <a:cxnLst>
              <a:cxn ang="0">
                <a:pos x="connsiteX0" y="connsiteY0"/>
              </a:cxn>
              <a:cxn ang="0">
                <a:pos x="connsiteX1" y="connsiteY1"/>
              </a:cxn>
              <a:cxn ang="0">
                <a:pos x="connsiteX2" y="connsiteY2"/>
              </a:cxn>
              <a:cxn ang="0">
                <a:pos x="connsiteX3" y="connsiteY3"/>
              </a:cxn>
            </a:cxnLst>
            <a:rect l="l" t="t" r="r" b="b"/>
            <a:pathLst>
              <a:path w="2964180" h="5806440">
                <a:moveTo>
                  <a:pt x="2964180" y="0"/>
                </a:moveTo>
                <a:lnTo>
                  <a:pt x="746760" y="0"/>
                </a:lnTo>
                <a:lnTo>
                  <a:pt x="0" y="746760"/>
                </a:lnTo>
                <a:lnTo>
                  <a:pt x="0" y="5806440"/>
                </a:lnTo>
              </a:path>
            </a:pathLst>
          </a:custGeom>
          <a:ln w="76200">
            <a:solidFill>
              <a:srgbClr val="00A9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55" name="Rectangle: Rounded Corners 454">
            <a:extLst>
              <a:ext uri="{FF2B5EF4-FFF2-40B4-BE49-F238E27FC236}">
                <a16:creationId xmlns:a16="http://schemas.microsoft.com/office/drawing/2014/main" id="{B5A2DE46-8F65-448E-9436-83B33CF9E5A7}"/>
              </a:ext>
            </a:extLst>
          </p:cNvPr>
          <p:cNvSpPr/>
          <p:nvPr/>
        </p:nvSpPr>
        <p:spPr>
          <a:xfrm>
            <a:off x="17609574" y="12666648"/>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3" name="TextBox 462">
            <a:extLst>
              <a:ext uri="{FF2B5EF4-FFF2-40B4-BE49-F238E27FC236}">
                <a16:creationId xmlns:a16="http://schemas.microsoft.com/office/drawing/2014/main" id="{9ACB979E-D31C-4959-B70B-858B7CA1550E}"/>
              </a:ext>
            </a:extLst>
          </p:cNvPr>
          <p:cNvSpPr txBox="1"/>
          <p:nvPr/>
        </p:nvSpPr>
        <p:spPr>
          <a:xfrm>
            <a:off x="12917923" y="13844849"/>
            <a:ext cx="1436548" cy="307777"/>
          </a:xfrm>
          <a:prstGeom prst="rect">
            <a:avLst/>
          </a:prstGeom>
          <a:noFill/>
        </p:spPr>
        <p:txBody>
          <a:bodyPr wrap="none" rtlCol="0">
            <a:spAutoFit/>
          </a:bodyPr>
          <a:lstStyle/>
          <a:p>
            <a:pPr algn="r"/>
            <a:r>
              <a:rPr lang="nl-NL" sz="1400"/>
              <a:t>Intake informatie</a:t>
            </a:r>
          </a:p>
        </p:txBody>
      </p:sp>
      <p:cxnSp>
        <p:nvCxnSpPr>
          <p:cNvPr id="466" name="Straight Connector 465">
            <a:extLst>
              <a:ext uri="{FF2B5EF4-FFF2-40B4-BE49-F238E27FC236}">
                <a16:creationId xmlns:a16="http://schemas.microsoft.com/office/drawing/2014/main" id="{CB7E48D6-5DAA-4773-B2E1-05F057072D3B}"/>
              </a:ext>
            </a:extLst>
          </p:cNvPr>
          <p:cNvCxnSpPr>
            <a:cxnSpLocks/>
          </p:cNvCxnSpPr>
          <p:nvPr/>
        </p:nvCxnSpPr>
        <p:spPr>
          <a:xfrm>
            <a:off x="14414092" y="14005797"/>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86E7E0D3-C953-4513-9276-E49A47F7F5B7}"/>
              </a:ext>
            </a:extLst>
          </p:cNvPr>
          <p:cNvCxnSpPr>
            <a:cxnSpLocks/>
          </p:cNvCxnSpPr>
          <p:nvPr/>
        </p:nvCxnSpPr>
        <p:spPr>
          <a:xfrm>
            <a:off x="14406309" y="15314676"/>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D03CE24E-3D55-4A06-8DDF-27A2174D8BE8}"/>
              </a:ext>
            </a:extLst>
          </p:cNvPr>
          <p:cNvCxnSpPr>
            <a:cxnSpLocks/>
          </p:cNvCxnSpPr>
          <p:nvPr/>
        </p:nvCxnSpPr>
        <p:spPr>
          <a:xfrm>
            <a:off x="14392176" y="16490265"/>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4CB571-7E8A-44EF-A4B1-C5FAAAA1AEC0}"/>
              </a:ext>
            </a:extLst>
          </p:cNvPr>
          <p:cNvCxnSpPr>
            <a:cxnSpLocks/>
            <a:stCxn id="337" idx="3"/>
          </p:cNvCxnSpPr>
          <p:nvPr/>
        </p:nvCxnSpPr>
        <p:spPr>
          <a:xfrm flipV="1">
            <a:off x="27414533" y="7971879"/>
            <a:ext cx="6646402" cy="6611215"/>
          </a:xfrm>
          <a:prstGeom prst="line">
            <a:avLst/>
          </a:prstGeom>
          <a:noFill/>
          <a:ln w="76200">
            <a:solidFill>
              <a:srgbClr val="DA6F1C"/>
            </a:solidFill>
          </a:ln>
        </p:spPr>
        <p:style>
          <a:lnRef idx="2">
            <a:schemeClr val="accent1">
              <a:shade val="50000"/>
            </a:schemeClr>
          </a:lnRef>
          <a:fillRef idx="1">
            <a:schemeClr val="accent1"/>
          </a:fillRef>
          <a:effectRef idx="0">
            <a:schemeClr val="accent1"/>
          </a:effectRef>
          <a:fontRef idx="minor">
            <a:schemeClr val="lt1"/>
          </a:fontRef>
        </p:style>
      </p:cxnSp>
      <p:sp>
        <p:nvSpPr>
          <p:cNvPr id="420" name="Rectangle 419">
            <a:extLst>
              <a:ext uri="{FF2B5EF4-FFF2-40B4-BE49-F238E27FC236}">
                <a16:creationId xmlns:a16="http://schemas.microsoft.com/office/drawing/2014/main" id="{7B213D91-5134-48B6-8C72-741CAC3FFA2E}"/>
              </a:ext>
            </a:extLst>
          </p:cNvPr>
          <p:cNvSpPr/>
          <p:nvPr/>
        </p:nvSpPr>
        <p:spPr>
          <a:xfrm>
            <a:off x="32450233" y="10412039"/>
            <a:ext cx="2750550" cy="540000"/>
          </a:xfrm>
          <a:prstGeom prst="rect">
            <a:avLst/>
          </a:prstGeom>
          <a:solidFill>
            <a:srgbClr val="DA6F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Voorbereiden en uitvoeren</a:t>
            </a:r>
            <a:br>
              <a:rPr lang="nl-NL" sz="1400" dirty="0"/>
            </a:br>
            <a:r>
              <a:rPr lang="nl-NL" sz="1400" dirty="0"/>
              <a:t>Toezichthouden en Handhaven</a:t>
            </a:r>
          </a:p>
        </p:txBody>
      </p:sp>
      <p:cxnSp>
        <p:nvCxnSpPr>
          <p:cNvPr id="492" name="Straight Connector 491">
            <a:extLst>
              <a:ext uri="{FF2B5EF4-FFF2-40B4-BE49-F238E27FC236}">
                <a16:creationId xmlns:a16="http://schemas.microsoft.com/office/drawing/2014/main" id="{F71CC78B-ACCB-4BD5-919F-EFFCA2293C1F}"/>
              </a:ext>
            </a:extLst>
          </p:cNvPr>
          <p:cNvCxnSpPr>
            <a:cxnSpLocks/>
          </p:cNvCxnSpPr>
          <p:nvPr/>
        </p:nvCxnSpPr>
        <p:spPr>
          <a:xfrm flipV="1">
            <a:off x="34155886" y="5764991"/>
            <a:ext cx="2119892" cy="2115157"/>
          </a:xfrm>
          <a:prstGeom prst="line">
            <a:avLst/>
          </a:prstGeom>
          <a:noFill/>
          <a:ln w="76200">
            <a:solidFill>
              <a:srgbClr val="DA6F1C"/>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94" name="TextBox 493">
            <a:extLst>
              <a:ext uri="{FF2B5EF4-FFF2-40B4-BE49-F238E27FC236}">
                <a16:creationId xmlns:a16="http://schemas.microsoft.com/office/drawing/2014/main" id="{3EE25E93-7D82-406F-9CD1-071835915504}"/>
              </a:ext>
            </a:extLst>
          </p:cNvPr>
          <p:cNvSpPr txBox="1"/>
          <p:nvPr/>
        </p:nvSpPr>
        <p:spPr>
          <a:xfrm>
            <a:off x="36498601" y="5424766"/>
            <a:ext cx="2970493" cy="646331"/>
          </a:xfrm>
          <a:prstGeom prst="rect">
            <a:avLst/>
          </a:prstGeom>
          <a:noFill/>
        </p:spPr>
        <p:txBody>
          <a:bodyPr wrap="none" rtlCol="0">
            <a:spAutoFit/>
          </a:bodyPr>
          <a:lstStyle/>
          <a:p>
            <a:r>
              <a:rPr lang="nl-NL" sz="1800"/>
              <a:t>Naar: </a:t>
            </a:r>
          </a:p>
          <a:p>
            <a:r>
              <a:rPr lang="nl-NL" sz="1800"/>
              <a:t>Indienen handhavingsverzoek</a:t>
            </a:r>
          </a:p>
        </p:txBody>
      </p:sp>
      <p:sp>
        <p:nvSpPr>
          <p:cNvPr id="496" name="TextBox 495">
            <a:extLst>
              <a:ext uri="{FF2B5EF4-FFF2-40B4-BE49-F238E27FC236}">
                <a16:creationId xmlns:a16="http://schemas.microsoft.com/office/drawing/2014/main" id="{1FEB5F38-C2D5-4E3D-9CFC-0226937A812D}"/>
              </a:ext>
            </a:extLst>
          </p:cNvPr>
          <p:cNvSpPr txBox="1"/>
          <p:nvPr/>
        </p:nvSpPr>
        <p:spPr>
          <a:xfrm>
            <a:off x="25733594" y="14560230"/>
            <a:ext cx="1361591" cy="307777"/>
          </a:xfrm>
          <a:prstGeom prst="rect">
            <a:avLst/>
          </a:prstGeom>
          <a:noFill/>
        </p:spPr>
        <p:txBody>
          <a:bodyPr wrap="none" rtlCol="0">
            <a:spAutoFit/>
          </a:bodyPr>
          <a:lstStyle/>
          <a:p>
            <a:r>
              <a:rPr lang="nl-NL" sz="1400" b="1"/>
              <a:t>Toezichthouden</a:t>
            </a:r>
          </a:p>
        </p:txBody>
      </p:sp>
      <p:sp>
        <p:nvSpPr>
          <p:cNvPr id="64" name="Freeform: Shape 63">
            <a:extLst>
              <a:ext uri="{FF2B5EF4-FFF2-40B4-BE49-F238E27FC236}">
                <a16:creationId xmlns:a16="http://schemas.microsoft.com/office/drawing/2014/main" id="{F725332B-6E78-4DCA-9BA4-8ED32415BCBD}"/>
              </a:ext>
            </a:extLst>
          </p:cNvPr>
          <p:cNvSpPr/>
          <p:nvPr/>
        </p:nvSpPr>
        <p:spPr>
          <a:xfrm rot="2700000">
            <a:off x="25994172" y="11629944"/>
            <a:ext cx="2234259" cy="2234259"/>
          </a:xfrm>
          <a:custGeom>
            <a:avLst/>
            <a:gdLst>
              <a:gd name="connsiteX0" fmla="*/ 870857 w 870857"/>
              <a:gd name="connsiteY0" fmla="*/ 870857 h 870857"/>
              <a:gd name="connsiteX1" fmla="*/ 0 w 870857"/>
              <a:gd name="connsiteY1" fmla="*/ 0 h 870857"/>
            </a:gdLst>
            <a:ahLst/>
            <a:cxnLst>
              <a:cxn ang="0">
                <a:pos x="connsiteX0" y="connsiteY0"/>
              </a:cxn>
              <a:cxn ang="0">
                <a:pos x="connsiteX1" y="connsiteY1"/>
              </a:cxn>
            </a:cxnLst>
            <a:rect l="l" t="t" r="r" b="b"/>
            <a:pathLst>
              <a:path w="870857" h="870857">
                <a:moveTo>
                  <a:pt x="870857" y="870857"/>
                </a:moveTo>
                <a:lnTo>
                  <a:pt x="0" y="0"/>
                </a:lnTo>
              </a:path>
            </a:pathLst>
          </a:custGeom>
          <a:noFill/>
          <a:ln w="76200">
            <a:solidFill>
              <a:srgbClr val="DA6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5" name="Rectangle: Rounded Corners 494">
            <a:extLst>
              <a:ext uri="{FF2B5EF4-FFF2-40B4-BE49-F238E27FC236}">
                <a16:creationId xmlns:a16="http://schemas.microsoft.com/office/drawing/2014/main" id="{8E2768D2-45F5-40DC-AD52-0DD74363D76F}"/>
              </a:ext>
            </a:extLst>
          </p:cNvPr>
          <p:cNvSpPr/>
          <p:nvPr/>
        </p:nvSpPr>
        <p:spPr>
          <a:xfrm>
            <a:off x="26980085" y="11022286"/>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Freeform: Shape 78">
            <a:extLst>
              <a:ext uri="{FF2B5EF4-FFF2-40B4-BE49-F238E27FC236}">
                <a16:creationId xmlns:a16="http://schemas.microsoft.com/office/drawing/2014/main" id="{42C10D6F-5ADE-40D8-A80C-558F8DAF8A52}"/>
              </a:ext>
            </a:extLst>
          </p:cNvPr>
          <p:cNvSpPr/>
          <p:nvPr/>
        </p:nvSpPr>
        <p:spPr>
          <a:xfrm>
            <a:off x="27590750" y="11068050"/>
            <a:ext cx="5486400" cy="5251450"/>
          </a:xfrm>
          <a:custGeom>
            <a:avLst/>
            <a:gdLst>
              <a:gd name="connsiteX0" fmla="*/ 0 w 5486400"/>
              <a:gd name="connsiteY0" fmla="*/ 3911600 h 5251450"/>
              <a:gd name="connsiteX1" fmla="*/ 1339850 w 5486400"/>
              <a:gd name="connsiteY1" fmla="*/ 5251450 h 5251450"/>
              <a:gd name="connsiteX2" fmla="*/ 4089400 w 5486400"/>
              <a:gd name="connsiteY2" fmla="*/ 5251450 h 5251450"/>
              <a:gd name="connsiteX3" fmla="*/ 5486400 w 5486400"/>
              <a:gd name="connsiteY3" fmla="*/ 3854450 h 5251450"/>
              <a:gd name="connsiteX4" fmla="*/ 5486400 w 5486400"/>
              <a:gd name="connsiteY4" fmla="*/ 2095500 h 5251450"/>
              <a:gd name="connsiteX5" fmla="*/ 3390900 w 5486400"/>
              <a:gd name="connsiteY5" fmla="*/ 0 h 5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5251450">
                <a:moveTo>
                  <a:pt x="0" y="3911600"/>
                </a:moveTo>
                <a:lnTo>
                  <a:pt x="1339850" y="5251450"/>
                </a:lnTo>
                <a:lnTo>
                  <a:pt x="4089400" y="5251450"/>
                </a:lnTo>
                <a:lnTo>
                  <a:pt x="5486400" y="3854450"/>
                </a:lnTo>
                <a:lnTo>
                  <a:pt x="5486400" y="2095500"/>
                </a:lnTo>
                <a:lnTo>
                  <a:pt x="3390900" y="0"/>
                </a:lnTo>
              </a:path>
            </a:pathLst>
          </a:custGeom>
          <a:noFill/>
          <a:ln w="76200">
            <a:solidFill>
              <a:srgbClr val="DA6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8" name="Rectangle: Rounded Corners 497">
            <a:extLst>
              <a:ext uri="{FF2B5EF4-FFF2-40B4-BE49-F238E27FC236}">
                <a16:creationId xmlns:a16="http://schemas.microsoft.com/office/drawing/2014/main" id="{7130CA34-B40A-4194-8CCF-D529A70E0B9C}"/>
              </a:ext>
            </a:extLst>
          </p:cNvPr>
          <p:cNvSpPr/>
          <p:nvPr/>
        </p:nvSpPr>
        <p:spPr>
          <a:xfrm>
            <a:off x="32262823" y="15487703"/>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Freeform: Shape 90">
            <a:extLst>
              <a:ext uri="{FF2B5EF4-FFF2-40B4-BE49-F238E27FC236}">
                <a16:creationId xmlns:a16="http://schemas.microsoft.com/office/drawing/2014/main" id="{885E7B26-9D81-44F7-956A-CB38D364B100}"/>
              </a:ext>
            </a:extLst>
          </p:cNvPr>
          <p:cNvSpPr/>
          <p:nvPr/>
        </p:nvSpPr>
        <p:spPr>
          <a:xfrm>
            <a:off x="30245050" y="18611850"/>
            <a:ext cx="12026900" cy="9690100"/>
          </a:xfrm>
          <a:custGeom>
            <a:avLst/>
            <a:gdLst>
              <a:gd name="connsiteX0" fmla="*/ 0 w 12026900"/>
              <a:gd name="connsiteY0" fmla="*/ 9690100 h 9690100"/>
              <a:gd name="connsiteX1" fmla="*/ 1955800 w 12026900"/>
              <a:gd name="connsiteY1" fmla="*/ 9690100 h 9690100"/>
              <a:gd name="connsiteX2" fmla="*/ 3022600 w 12026900"/>
              <a:gd name="connsiteY2" fmla="*/ 8623300 h 9690100"/>
              <a:gd name="connsiteX3" fmla="*/ 3022600 w 12026900"/>
              <a:gd name="connsiteY3" fmla="*/ 5715000 h 9690100"/>
              <a:gd name="connsiteX4" fmla="*/ 8737600 w 12026900"/>
              <a:gd name="connsiteY4" fmla="*/ 0 h 9690100"/>
              <a:gd name="connsiteX5" fmla="*/ 12026900 w 12026900"/>
              <a:gd name="connsiteY5" fmla="*/ 0 h 96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6900" h="9690100">
                <a:moveTo>
                  <a:pt x="0" y="9690100"/>
                </a:moveTo>
                <a:lnTo>
                  <a:pt x="1955800" y="9690100"/>
                </a:lnTo>
                <a:lnTo>
                  <a:pt x="3022600" y="8623300"/>
                </a:lnTo>
                <a:lnTo>
                  <a:pt x="3022600" y="5715000"/>
                </a:lnTo>
                <a:lnTo>
                  <a:pt x="8737600" y="0"/>
                </a:lnTo>
                <a:lnTo>
                  <a:pt x="12026900" y="0"/>
                </a:lnTo>
              </a:path>
            </a:pathLst>
          </a:cu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13" name="Rectangle: Rounded Corners 412">
            <a:extLst>
              <a:ext uri="{FF2B5EF4-FFF2-40B4-BE49-F238E27FC236}">
                <a16:creationId xmlns:a16="http://schemas.microsoft.com/office/drawing/2014/main" id="{C2D83010-8F66-4158-AB2E-D15284F796BA}"/>
              </a:ext>
            </a:extLst>
          </p:cNvPr>
          <p:cNvSpPr/>
          <p:nvPr/>
        </p:nvSpPr>
        <p:spPr>
          <a:xfrm>
            <a:off x="30124400" y="28093178"/>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6" name="Rectangle 505">
            <a:extLst>
              <a:ext uri="{FF2B5EF4-FFF2-40B4-BE49-F238E27FC236}">
                <a16:creationId xmlns:a16="http://schemas.microsoft.com/office/drawing/2014/main" id="{17E220E4-E2FC-402D-9244-4503CF3E4009}"/>
              </a:ext>
            </a:extLst>
          </p:cNvPr>
          <p:cNvSpPr/>
          <p:nvPr/>
        </p:nvSpPr>
        <p:spPr>
          <a:xfrm>
            <a:off x="33636932" y="18941143"/>
            <a:ext cx="1800000" cy="549274"/>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t>Beheren behandeldienst / omgevingsoverleg</a:t>
            </a:r>
          </a:p>
        </p:txBody>
      </p:sp>
      <p:sp>
        <p:nvSpPr>
          <p:cNvPr id="509" name="Rectangle 508">
            <a:extLst>
              <a:ext uri="{FF2B5EF4-FFF2-40B4-BE49-F238E27FC236}">
                <a16:creationId xmlns:a16="http://schemas.microsoft.com/office/drawing/2014/main" id="{389ABD37-04C4-4796-9D3A-EA82A79D5B5A}"/>
              </a:ext>
            </a:extLst>
          </p:cNvPr>
          <p:cNvSpPr/>
          <p:nvPr/>
        </p:nvSpPr>
        <p:spPr>
          <a:xfrm>
            <a:off x="41307558" y="18744359"/>
            <a:ext cx="1800000" cy="540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Wijzigen omgevingsplan</a:t>
            </a:r>
          </a:p>
        </p:txBody>
      </p:sp>
      <p:cxnSp>
        <p:nvCxnSpPr>
          <p:cNvPr id="510" name="Straight Connector 509">
            <a:extLst>
              <a:ext uri="{FF2B5EF4-FFF2-40B4-BE49-F238E27FC236}">
                <a16:creationId xmlns:a16="http://schemas.microsoft.com/office/drawing/2014/main" id="{C6E2A521-CDB6-4A58-A483-8F4D2CD0E581}"/>
              </a:ext>
            </a:extLst>
          </p:cNvPr>
          <p:cNvCxnSpPr>
            <a:cxnSpLocks/>
          </p:cNvCxnSpPr>
          <p:nvPr/>
        </p:nvCxnSpPr>
        <p:spPr>
          <a:xfrm>
            <a:off x="40779937" y="18380780"/>
            <a:ext cx="0" cy="21074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59936E0-F78F-4D42-8052-CA62717DF29A}"/>
              </a:ext>
            </a:extLst>
          </p:cNvPr>
          <p:cNvCxnSpPr/>
          <p:nvPr/>
        </p:nvCxnSpPr>
        <p:spPr>
          <a:xfrm>
            <a:off x="34536932" y="19566488"/>
            <a:ext cx="1473813" cy="147381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75E4412-2362-4EFA-8636-5CF9A6F1DD52}"/>
              </a:ext>
            </a:extLst>
          </p:cNvPr>
          <p:cNvCxnSpPr>
            <a:cxnSpLocks/>
          </p:cNvCxnSpPr>
          <p:nvPr/>
        </p:nvCxnSpPr>
        <p:spPr>
          <a:xfrm flipV="1">
            <a:off x="42252900" y="18618275"/>
            <a:ext cx="3539671"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FBF2C138-A477-43A6-A714-9AD9A649DC6D}"/>
              </a:ext>
            </a:extLst>
          </p:cNvPr>
          <p:cNvCxnSpPr>
            <a:cxnSpLocks/>
          </p:cNvCxnSpPr>
          <p:nvPr/>
        </p:nvCxnSpPr>
        <p:spPr>
          <a:xfrm flipV="1">
            <a:off x="45726182" y="18584814"/>
            <a:ext cx="3539671" cy="0"/>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521" name="Rectangle: Rounded Corners 520">
            <a:extLst>
              <a:ext uri="{FF2B5EF4-FFF2-40B4-BE49-F238E27FC236}">
                <a16:creationId xmlns:a16="http://schemas.microsoft.com/office/drawing/2014/main" id="{5F1B2A36-AB97-4ADB-A0FE-420F1DF71702}"/>
              </a:ext>
            </a:extLst>
          </p:cNvPr>
          <p:cNvSpPr/>
          <p:nvPr/>
        </p:nvSpPr>
        <p:spPr>
          <a:xfrm>
            <a:off x="27948018" y="20834002"/>
            <a:ext cx="262432" cy="253844"/>
          </a:xfrm>
          <a:prstGeom prst="roundRect">
            <a:avLst>
              <a:gd name="adj" fmla="val 50000"/>
            </a:avLst>
          </a:prstGeom>
          <a:solidFill>
            <a:schemeClr val="bg1"/>
          </a:solidFill>
          <a:ln w="38100">
            <a:solidFill>
              <a:srgbClr val="FF9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26" name="Straight Connector 525">
            <a:extLst>
              <a:ext uri="{FF2B5EF4-FFF2-40B4-BE49-F238E27FC236}">
                <a16:creationId xmlns:a16="http://schemas.microsoft.com/office/drawing/2014/main" id="{A0B0F28D-9D68-4F38-BEAC-4AC27F515012}"/>
              </a:ext>
            </a:extLst>
          </p:cNvPr>
          <p:cNvCxnSpPr>
            <a:cxnSpLocks/>
          </p:cNvCxnSpPr>
          <p:nvPr/>
        </p:nvCxnSpPr>
        <p:spPr>
          <a:xfrm>
            <a:off x="20546561" y="28830980"/>
            <a:ext cx="0" cy="961887"/>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angle: Rounded Corners 93">
            <a:extLst>
              <a:ext uri="{FF2B5EF4-FFF2-40B4-BE49-F238E27FC236}">
                <a16:creationId xmlns:a16="http://schemas.microsoft.com/office/drawing/2014/main" id="{462E5E6C-792B-43C5-872E-FF600438B2EB}"/>
              </a:ext>
            </a:extLst>
          </p:cNvPr>
          <p:cNvSpPr/>
          <p:nvPr/>
        </p:nvSpPr>
        <p:spPr>
          <a:xfrm>
            <a:off x="20413381" y="28065477"/>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27" name="Straight Connector 526">
            <a:extLst>
              <a:ext uri="{FF2B5EF4-FFF2-40B4-BE49-F238E27FC236}">
                <a16:creationId xmlns:a16="http://schemas.microsoft.com/office/drawing/2014/main" id="{B9605DB6-B4C9-47E3-974C-5472AA49C313}"/>
              </a:ext>
            </a:extLst>
          </p:cNvPr>
          <p:cNvCxnSpPr>
            <a:cxnSpLocks/>
          </p:cNvCxnSpPr>
          <p:nvPr/>
        </p:nvCxnSpPr>
        <p:spPr>
          <a:xfrm>
            <a:off x="15987669" y="28818748"/>
            <a:ext cx="0" cy="1814907"/>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2" name="Rectangle: Rounded Corners 241">
            <a:extLst>
              <a:ext uri="{FF2B5EF4-FFF2-40B4-BE49-F238E27FC236}">
                <a16:creationId xmlns:a16="http://schemas.microsoft.com/office/drawing/2014/main" id="{266F859F-DFBA-45FF-B004-C67411FEAC4A}"/>
              </a:ext>
            </a:extLst>
          </p:cNvPr>
          <p:cNvSpPr/>
          <p:nvPr/>
        </p:nvSpPr>
        <p:spPr>
          <a:xfrm>
            <a:off x="15854653" y="28066182"/>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8" name="Rectangle: Rounded Corners 527">
            <a:extLst>
              <a:ext uri="{FF2B5EF4-FFF2-40B4-BE49-F238E27FC236}">
                <a16:creationId xmlns:a16="http://schemas.microsoft.com/office/drawing/2014/main" id="{1BE49384-8190-4F89-BAE0-E4D6C3639352}"/>
              </a:ext>
            </a:extLst>
          </p:cNvPr>
          <p:cNvSpPr/>
          <p:nvPr/>
        </p:nvSpPr>
        <p:spPr>
          <a:xfrm>
            <a:off x="29057212" y="39605241"/>
            <a:ext cx="20666177" cy="7200000"/>
          </a:xfrm>
          <a:prstGeom prst="roundRect">
            <a:avLst>
              <a:gd name="adj" fmla="val 587"/>
            </a:avLst>
          </a:pr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NL" sz="1800">
                <a:solidFill>
                  <a:schemeClr val="tx2">
                    <a:lumMod val="90000"/>
                    <a:lumOff val="10000"/>
                  </a:schemeClr>
                </a:solidFill>
              </a:rPr>
              <a:t>Voorbeeld Samenstellen treintjes integraal testen proces en ICT (horizontaal en / of vertikaal met modules. Doel: beoogde inrichting- en testdekking wordt bereikt.</a:t>
            </a:r>
          </a:p>
        </p:txBody>
      </p:sp>
      <p:sp>
        <p:nvSpPr>
          <p:cNvPr id="529" name="Rectangle 528">
            <a:extLst>
              <a:ext uri="{FF2B5EF4-FFF2-40B4-BE49-F238E27FC236}">
                <a16:creationId xmlns:a16="http://schemas.microsoft.com/office/drawing/2014/main" id="{295420D9-ABF8-4EEE-BA29-B58045E16183}"/>
              </a:ext>
            </a:extLst>
          </p:cNvPr>
          <p:cNvSpPr/>
          <p:nvPr/>
        </p:nvSpPr>
        <p:spPr>
          <a:xfrm>
            <a:off x="39463006" y="34403424"/>
            <a:ext cx="1800000" cy="540000"/>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Beheer Registers </a:t>
            </a:r>
            <a:br>
              <a:rPr lang="nl-NL" sz="1400"/>
            </a:br>
            <a:r>
              <a:rPr lang="nl-NL" sz="1400"/>
              <a:t>en Brongegevens</a:t>
            </a:r>
          </a:p>
        </p:txBody>
      </p:sp>
      <p:sp>
        <p:nvSpPr>
          <p:cNvPr id="120" name="Freeform: Shape 119">
            <a:extLst>
              <a:ext uri="{FF2B5EF4-FFF2-40B4-BE49-F238E27FC236}">
                <a16:creationId xmlns:a16="http://schemas.microsoft.com/office/drawing/2014/main" id="{3DDD8D47-BD1B-43F3-993C-14B07C1FEC5A}"/>
              </a:ext>
            </a:extLst>
          </p:cNvPr>
          <p:cNvSpPr/>
          <p:nvPr/>
        </p:nvSpPr>
        <p:spPr>
          <a:xfrm>
            <a:off x="26250900" y="28879800"/>
            <a:ext cx="14211300" cy="5048250"/>
          </a:xfrm>
          <a:custGeom>
            <a:avLst/>
            <a:gdLst>
              <a:gd name="connsiteX0" fmla="*/ 0 w 14211300"/>
              <a:gd name="connsiteY0" fmla="*/ 0 h 5048250"/>
              <a:gd name="connsiteX1" fmla="*/ 0 w 14211300"/>
              <a:gd name="connsiteY1" fmla="*/ 1562100 h 5048250"/>
              <a:gd name="connsiteX2" fmla="*/ 914400 w 14211300"/>
              <a:gd name="connsiteY2" fmla="*/ 2476500 h 5048250"/>
              <a:gd name="connsiteX3" fmla="*/ 9734550 w 14211300"/>
              <a:gd name="connsiteY3" fmla="*/ 2476500 h 5048250"/>
              <a:gd name="connsiteX4" fmla="*/ 12306300 w 14211300"/>
              <a:gd name="connsiteY4" fmla="*/ 5048250 h 5048250"/>
              <a:gd name="connsiteX5" fmla="*/ 14211300 w 14211300"/>
              <a:gd name="connsiteY5" fmla="*/ 504825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1300" h="5048250">
                <a:moveTo>
                  <a:pt x="0" y="0"/>
                </a:moveTo>
                <a:lnTo>
                  <a:pt x="0" y="1562100"/>
                </a:lnTo>
                <a:lnTo>
                  <a:pt x="914400" y="2476500"/>
                </a:lnTo>
                <a:lnTo>
                  <a:pt x="9734550" y="2476500"/>
                </a:lnTo>
                <a:lnTo>
                  <a:pt x="12306300" y="5048250"/>
                </a:lnTo>
                <a:lnTo>
                  <a:pt x="14211300" y="5048250"/>
                </a:lnTo>
              </a:path>
            </a:pathLst>
          </a:custGeom>
          <a:noFill/>
          <a:ln w="762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30" name="Straight Connector 529">
            <a:extLst>
              <a:ext uri="{FF2B5EF4-FFF2-40B4-BE49-F238E27FC236}">
                <a16:creationId xmlns:a16="http://schemas.microsoft.com/office/drawing/2014/main" id="{A22E6E0C-C4D4-476C-A369-74316E007581}"/>
              </a:ext>
            </a:extLst>
          </p:cNvPr>
          <p:cNvCxnSpPr>
            <a:cxnSpLocks/>
          </p:cNvCxnSpPr>
          <p:nvPr/>
        </p:nvCxnSpPr>
        <p:spPr>
          <a:xfrm flipV="1">
            <a:off x="36498601" y="31669699"/>
            <a:ext cx="127552" cy="151591"/>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31" name="Straight Connector 530">
            <a:extLst>
              <a:ext uri="{FF2B5EF4-FFF2-40B4-BE49-F238E27FC236}">
                <a16:creationId xmlns:a16="http://schemas.microsoft.com/office/drawing/2014/main" id="{8B643E03-53AD-4064-97D9-55AA985A674E}"/>
              </a:ext>
            </a:extLst>
          </p:cNvPr>
          <p:cNvCxnSpPr>
            <a:cxnSpLocks/>
          </p:cNvCxnSpPr>
          <p:nvPr/>
        </p:nvCxnSpPr>
        <p:spPr>
          <a:xfrm flipV="1">
            <a:off x="37260919" y="32473088"/>
            <a:ext cx="127552" cy="151591"/>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32" name="Straight Connector 531">
            <a:extLst>
              <a:ext uri="{FF2B5EF4-FFF2-40B4-BE49-F238E27FC236}">
                <a16:creationId xmlns:a16="http://schemas.microsoft.com/office/drawing/2014/main" id="{DC6F1344-C85A-4A96-89F1-D1368DF89FFE}"/>
              </a:ext>
            </a:extLst>
          </p:cNvPr>
          <p:cNvCxnSpPr>
            <a:cxnSpLocks/>
          </p:cNvCxnSpPr>
          <p:nvPr/>
        </p:nvCxnSpPr>
        <p:spPr>
          <a:xfrm flipV="1">
            <a:off x="38046920" y="33307584"/>
            <a:ext cx="127552" cy="151591"/>
          </a:xfrm>
          <a:prstGeom prst="lin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cxnSp>
      <p:sp>
        <p:nvSpPr>
          <p:cNvPr id="533" name="Rectangle: Rounded Corners 532">
            <a:extLst>
              <a:ext uri="{FF2B5EF4-FFF2-40B4-BE49-F238E27FC236}">
                <a16:creationId xmlns:a16="http://schemas.microsoft.com/office/drawing/2014/main" id="{ACA03069-C99B-47D3-939B-D8C971AA7F4C}"/>
              </a:ext>
            </a:extLst>
          </p:cNvPr>
          <p:cNvSpPr/>
          <p:nvPr/>
        </p:nvSpPr>
        <p:spPr>
          <a:xfrm>
            <a:off x="29918984" y="34056294"/>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4" name="TextBox 533">
            <a:extLst>
              <a:ext uri="{FF2B5EF4-FFF2-40B4-BE49-F238E27FC236}">
                <a16:creationId xmlns:a16="http://schemas.microsoft.com/office/drawing/2014/main" id="{F7744DD3-8FE3-47D9-AA16-7118F1E7DCB3}"/>
              </a:ext>
            </a:extLst>
          </p:cNvPr>
          <p:cNvSpPr txBox="1"/>
          <p:nvPr/>
        </p:nvSpPr>
        <p:spPr>
          <a:xfrm>
            <a:off x="36744447" y="31456251"/>
            <a:ext cx="1723036" cy="307777"/>
          </a:xfrm>
          <a:prstGeom prst="rect">
            <a:avLst/>
          </a:prstGeom>
          <a:noFill/>
        </p:spPr>
        <p:txBody>
          <a:bodyPr wrap="none" rtlCol="0">
            <a:spAutoFit/>
          </a:bodyPr>
          <a:lstStyle/>
          <a:p>
            <a:r>
              <a:rPr lang="nl-NL" sz="1400"/>
              <a:t>Aanleveren brondata</a:t>
            </a:r>
          </a:p>
        </p:txBody>
      </p:sp>
      <p:sp>
        <p:nvSpPr>
          <p:cNvPr id="535" name="TextBox 534">
            <a:extLst>
              <a:ext uri="{FF2B5EF4-FFF2-40B4-BE49-F238E27FC236}">
                <a16:creationId xmlns:a16="http://schemas.microsoft.com/office/drawing/2014/main" id="{FD6882D5-A473-4C34-9886-53EBBB988FFC}"/>
              </a:ext>
            </a:extLst>
          </p:cNvPr>
          <p:cNvSpPr txBox="1"/>
          <p:nvPr/>
        </p:nvSpPr>
        <p:spPr>
          <a:xfrm>
            <a:off x="37537670" y="32254870"/>
            <a:ext cx="1947456" cy="307777"/>
          </a:xfrm>
          <a:prstGeom prst="rect">
            <a:avLst/>
          </a:prstGeom>
          <a:noFill/>
        </p:spPr>
        <p:txBody>
          <a:bodyPr wrap="none" rtlCol="0">
            <a:spAutoFit/>
          </a:bodyPr>
          <a:lstStyle/>
          <a:p>
            <a:r>
              <a:rPr lang="nl-NL" sz="1400"/>
              <a:t>Beheren broninformatie</a:t>
            </a:r>
          </a:p>
        </p:txBody>
      </p:sp>
      <p:sp>
        <p:nvSpPr>
          <p:cNvPr id="536" name="TextBox 535">
            <a:extLst>
              <a:ext uri="{FF2B5EF4-FFF2-40B4-BE49-F238E27FC236}">
                <a16:creationId xmlns:a16="http://schemas.microsoft.com/office/drawing/2014/main" id="{20DC1905-4D91-4AC6-9B70-AD7C16B6AE33}"/>
              </a:ext>
            </a:extLst>
          </p:cNvPr>
          <p:cNvSpPr txBox="1"/>
          <p:nvPr/>
        </p:nvSpPr>
        <p:spPr>
          <a:xfrm>
            <a:off x="38330893" y="33053489"/>
            <a:ext cx="2079095" cy="307777"/>
          </a:xfrm>
          <a:prstGeom prst="rect">
            <a:avLst/>
          </a:prstGeom>
          <a:noFill/>
        </p:spPr>
        <p:txBody>
          <a:bodyPr wrap="none" rtlCol="0">
            <a:spAutoFit/>
          </a:bodyPr>
          <a:lstStyle/>
          <a:p>
            <a:r>
              <a:rPr lang="nl-NL" sz="1400"/>
              <a:t>Behandelen terugmelding</a:t>
            </a:r>
          </a:p>
        </p:txBody>
      </p:sp>
      <p:sp>
        <p:nvSpPr>
          <p:cNvPr id="537" name="Rectangle: Rounded Corners 536">
            <a:extLst>
              <a:ext uri="{FF2B5EF4-FFF2-40B4-BE49-F238E27FC236}">
                <a16:creationId xmlns:a16="http://schemas.microsoft.com/office/drawing/2014/main" id="{4F75B1F1-2112-4199-A790-DA311452D247}"/>
              </a:ext>
            </a:extLst>
          </p:cNvPr>
          <p:cNvSpPr/>
          <p:nvPr/>
        </p:nvSpPr>
        <p:spPr>
          <a:xfrm>
            <a:off x="40311622" y="33826818"/>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8" name="TextBox 537">
            <a:extLst>
              <a:ext uri="{FF2B5EF4-FFF2-40B4-BE49-F238E27FC236}">
                <a16:creationId xmlns:a16="http://schemas.microsoft.com/office/drawing/2014/main" id="{A40DB020-F6E8-4CB0-88BC-B60601CE2520}"/>
              </a:ext>
            </a:extLst>
          </p:cNvPr>
          <p:cNvSpPr txBox="1"/>
          <p:nvPr/>
        </p:nvSpPr>
        <p:spPr>
          <a:xfrm>
            <a:off x="40647390" y="33790423"/>
            <a:ext cx="1178592" cy="307777"/>
          </a:xfrm>
          <a:prstGeom prst="rect">
            <a:avLst/>
          </a:prstGeom>
          <a:noFill/>
        </p:spPr>
        <p:txBody>
          <a:bodyPr wrap="none" rtlCol="0">
            <a:spAutoFit/>
          </a:bodyPr>
          <a:lstStyle/>
          <a:p>
            <a:r>
              <a:rPr lang="nl-NL" sz="1400"/>
              <a:t>Terugmelding</a:t>
            </a:r>
          </a:p>
        </p:txBody>
      </p:sp>
      <p:sp>
        <p:nvSpPr>
          <p:cNvPr id="539" name="Rectangle: Rounded Corners 538">
            <a:extLst>
              <a:ext uri="{FF2B5EF4-FFF2-40B4-BE49-F238E27FC236}">
                <a16:creationId xmlns:a16="http://schemas.microsoft.com/office/drawing/2014/main" id="{7309EFBF-B7D5-4268-9C6F-15F3254BAE28}"/>
              </a:ext>
            </a:extLst>
          </p:cNvPr>
          <p:cNvSpPr/>
          <p:nvPr/>
        </p:nvSpPr>
        <p:spPr>
          <a:xfrm>
            <a:off x="34489139" y="19526429"/>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1" name="TextBox 540">
            <a:extLst>
              <a:ext uri="{FF2B5EF4-FFF2-40B4-BE49-F238E27FC236}">
                <a16:creationId xmlns:a16="http://schemas.microsoft.com/office/drawing/2014/main" id="{3A93BB1E-6927-4E1A-9554-1C7645D0035A}"/>
              </a:ext>
            </a:extLst>
          </p:cNvPr>
          <p:cNvSpPr txBox="1"/>
          <p:nvPr/>
        </p:nvSpPr>
        <p:spPr>
          <a:xfrm rot="18742462">
            <a:off x="14284122" y="26877600"/>
            <a:ext cx="2777812" cy="338554"/>
          </a:xfrm>
          <a:prstGeom prst="rect">
            <a:avLst/>
          </a:prstGeom>
          <a:noFill/>
        </p:spPr>
        <p:txBody>
          <a:bodyPr wrap="none" rtlCol="0">
            <a:spAutoFit/>
          </a:bodyPr>
          <a:lstStyle/>
          <a:p>
            <a:r>
              <a:rPr lang="nl-NL" sz="1600" b="1">
                <a:solidFill>
                  <a:schemeClr val="bg2">
                    <a:lumMod val="50000"/>
                  </a:schemeClr>
                </a:solidFill>
              </a:rPr>
              <a:t>Samenwerkingsvoorzieningen</a:t>
            </a:r>
          </a:p>
        </p:txBody>
      </p:sp>
      <p:sp>
        <p:nvSpPr>
          <p:cNvPr id="1028" name="Freeform: Shape 1027">
            <a:extLst>
              <a:ext uri="{FF2B5EF4-FFF2-40B4-BE49-F238E27FC236}">
                <a16:creationId xmlns:a16="http://schemas.microsoft.com/office/drawing/2014/main" id="{9BA12AE5-DA51-45D7-9C8F-D4F35476BB0E}"/>
              </a:ext>
            </a:extLst>
          </p:cNvPr>
          <p:cNvSpPr/>
          <p:nvPr/>
        </p:nvSpPr>
        <p:spPr>
          <a:xfrm>
            <a:off x="41816399" y="26820294"/>
            <a:ext cx="3392129" cy="3008670"/>
          </a:xfrm>
          <a:custGeom>
            <a:avLst/>
            <a:gdLst>
              <a:gd name="connsiteX0" fmla="*/ 648929 w 3392129"/>
              <a:gd name="connsiteY0" fmla="*/ 0 h 3008670"/>
              <a:gd name="connsiteX1" fmla="*/ 2625213 w 3392129"/>
              <a:gd name="connsiteY1" fmla="*/ 0 h 3008670"/>
              <a:gd name="connsiteX2" fmla="*/ 3392129 w 3392129"/>
              <a:gd name="connsiteY2" fmla="*/ 766916 h 3008670"/>
              <a:gd name="connsiteX3" fmla="*/ 3392129 w 3392129"/>
              <a:gd name="connsiteY3" fmla="*/ 2359741 h 3008670"/>
              <a:gd name="connsiteX4" fmla="*/ 2890684 w 3392129"/>
              <a:gd name="connsiteY4" fmla="*/ 2861186 h 3008670"/>
              <a:gd name="connsiteX5" fmla="*/ 2743200 w 3392129"/>
              <a:gd name="connsiteY5" fmla="*/ 3008670 h 3008670"/>
              <a:gd name="connsiteX6" fmla="*/ 707922 w 3392129"/>
              <a:gd name="connsiteY6" fmla="*/ 3008670 h 3008670"/>
              <a:gd name="connsiteX7" fmla="*/ 0 w 3392129"/>
              <a:gd name="connsiteY7" fmla="*/ 2300748 h 3008670"/>
              <a:gd name="connsiteX8" fmla="*/ 0 w 3392129"/>
              <a:gd name="connsiteY8" fmla="*/ 1356851 h 30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2129" h="3008670">
                <a:moveTo>
                  <a:pt x="648929" y="0"/>
                </a:moveTo>
                <a:lnTo>
                  <a:pt x="2625213" y="0"/>
                </a:lnTo>
                <a:lnTo>
                  <a:pt x="3392129" y="766916"/>
                </a:lnTo>
                <a:lnTo>
                  <a:pt x="3392129" y="2359741"/>
                </a:lnTo>
                <a:lnTo>
                  <a:pt x="2890684" y="2861186"/>
                </a:lnTo>
                <a:lnTo>
                  <a:pt x="2743200" y="3008670"/>
                </a:lnTo>
                <a:lnTo>
                  <a:pt x="707922" y="3008670"/>
                </a:lnTo>
                <a:lnTo>
                  <a:pt x="0" y="2300748"/>
                </a:lnTo>
                <a:lnTo>
                  <a:pt x="0" y="1356851"/>
                </a:ln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2" name="Rectangle 541">
            <a:extLst>
              <a:ext uri="{FF2B5EF4-FFF2-40B4-BE49-F238E27FC236}">
                <a16:creationId xmlns:a16="http://schemas.microsoft.com/office/drawing/2014/main" id="{F1B57EA6-A435-4834-ABB4-AE37A66C6A9F}"/>
              </a:ext>
            </a:extLst>
          </p:cNvPr>
          <p:cNvSpPr/>
          <p:nvPr/>
        </p:nvSpPr>
        <p:spPr>
          <a:xfrm>
            <a:off x="40196355" y="25805830"/>
            <a:ext cx="1800000" cy="540000"/>
          </a:xfrm>
          <a:prstGeom prst="rect">
            <a:avLst/>
          </a:prstGeom>
          <a:solidFill>
            <a:schemeClr val="accent6">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Samenwerken</a:t>
            </a:r>
          </a:p>
        </p:txBody>
      </p:sp>
      <p:sp>
        <p:nvSpPr>
          <p:cNvPr id="544" name="Rectangle: Rounded Corners 543">
            <a:extLst>
              <a:ext uri="{FF2B5EF4-FFF2-40B4-BE49-F238E27FC236}">
                <a16:creationId xmlns:a16="http://schemas.microsoft.com/office/drawing/2014/main" id="{DABD0187-D018-4713-AF5A-4FF51C8B3EE0}"/>
              </a:ext>
            </a:extLst>
          </p:cNvPr>
          <p:cNvSpPr/>
          <p:nvPr/>
        </p:nvSpPr>
        <p:spPr>
          <a:xfrm>
            <a:off x="41682022" y="27982836"/>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5" name="TextBox 544">
            <a:extLst>
              <a:ext uri="{FF2B5EF4-FFF2-40B4-BE49-F238E27FC236}">
                <a16:creationId xmlns:a16="http://schemas.microsoft.com/office/drawing/2014/main" id="{63F1A660-7434-40E8-A085-06D86E7C26CB}"/>
              </a:ext>
            </a:extLst>
          </p:cNvPr>
          <p:cNvSpPr txBox="1"/>
          <p:nvPr/>
        </p:nvSpPr>
        <p:spPr>
          <a:xfrm>
            <a:off x="42995891" y="26027677"/>
            <a:ext cx="1249445" cy="523220"/>
          </a:xfrm>
          <a:prstGeom prst="rect">
            <a:avLst/>
          </a:prstGeom>
          <a:noFill/>
        </p:spPr>
        <p:txBody>
          <a:bodyPr wrap="none" rtlCol="0">
            <a:spAutoFit/>
          </a:bodyPr>
          <a:lstStyle/>
          <a:p>
            <a:r>
              <a:rPr lang="nl-NL" sz="1400"/>
              <a:t>Starten </a:t>
            </a:r>
            <a:br>
              <a:rPr lang="nl-NL" sz="1400"/>
            </a:br>
            <a:r>
              <a:rPr lang="nl-NL" sz="1400"/>
              <a:t>samenwerking</a:t>
            </a:r>
          </a:p>
        </p:txBody>
      </p:sp>
      <p:sp>
        <p:nvSpPr>
          <p:cNvPr id="546" name="TextBox 545">
            <a:extLst>
              <a:ext uri="{FF2B5EF4-FFF2-40B4-BE49-F238E27FC236}">
                <a16:creationId xmlns:a16="http://schemas.microsoft.com/office/drawing/2014/main" id="{06746F56-9CCD-47D1-ACCC-6154FA279397}"/>
              </a:ext>
            </a:extLst>
          </p:cNvPr>
          <p:cNvSpPr txBox="1"/>
          <p:nvPr/>
        </p:nvSpPr>
        <p:spPr>
          <a:xfrm>
            <a:off x="42362918" y="29930098"/>
            <a:ext cx="1289520" cy="523220"/>
          </a:xfrm>
          <a:prstGeom prst="rect">
            <a:avLst/>
          </a:prstGeom>
          <a:noFill/>
        </p:spPr>
        <p:txBody>
          <a:bodyPr wrap="none" rtlCol="0">
            <a:spAutoFit/>
          </a:bodyPr>
          <a:lstStyle/>
          <a:p>
            <a:pPr algn="ctr"/>
            <a:r>
              <a:rPr lang="nl-NL" sz="1400"/>
              <a:t>Stoppen</a:t>
            </a:r>
            <a:br>
              <a:rPr lang="nl-NL" sz="1400"/>
            </a:br>
            <a:r>
              <a:rPr lang="nl-NL" sz="1400"/>
              <a:t> samenwerking</a:t>
            </a:r>
          </a:p>
        </p:txBody>
      </p:sp>
      <p:sp>
        <p:nvSpPr>
          <p:cNvPr id="547" name="TextBox 546">
            <a:extLst>
              <a:ext uri="{FF2B5EF4-FFF2-40B4-BE49-F238E27FC236}">
                <a16:creationId xmlns:a16="http://schemas.microsoft.com/office/drawing/2014/main" id="{FC77188E-394D-49BF-86E2-4079A91E92DD}"/>
              </a:ext>
            </a:extLst>
          </p:cNvPr>
          <p:cNvSpPr txBox="1"/>
          <p:nvPr/>
        </p:nvSpPr>
        <p:spPr>
          <a:xfrm>
            <a:off x="44958246" y="26501031"/>
            <a:ext cx="2073324" cy="523220"/>
          </a:xfrm>
          <a:prstGeom prst="rect">
            <a:avLst/>
          </a:prstGeom>
          <a:noFill/>
        </p:spPr>
        <p:txBody>
          <a:bodyPr wrap="none" rtlCol="0">
            <a:spAutoFit/>
          </a:bodyPr>
          <a:lstStyle/>
          <a:p>
            <a:r>
              <a:rPr lang="nl-NL" sz="1400"/>
              <a:t>Toevoegen en </a:t>
            </a:r>
            <a:br>
              <a:rPr lang="nl-NL" sz="1400"/>
            </a:br>
            <a:r>
              <a:rPr lang="nl-NL" sz="1400"/>
              <a:t>verwijderen Ketenpartner</a:t>
            </a:r>
          </a:p>
        </p:txBody>
      </p:sp>
      <p:sp>
        <p:nvSpPr>
          <p:cNvPr id="548" name="TextBox 547">
            <a:extLst>
              <a:ext uri="{FF2B5EF4-FFF2-40B4-BE49-F238E27FC236}">
                <a16:creationId xmlns:a16="http://schemas.microsoft.com/office/drawing/2014/main" id="{2A7C796F-6E00-4051-B7C7-EC409459986A}"/>
              </a:ext>
            </a:extLst>
          </p:cNvPr>
          <p:cNvSpPr txBox="1"/>
          <p:nvPr/>
        </p:nvSpPr>
        <p:spPr>
          <a:xfrm>
            <a:off x="45475001" y="27598067"/>
            <a:ext cx="1221104" cy="523220"/>
          </a:xfrm>
          <a:prstGeom prst="rect">
            <a:avLst/>
          </a:prstGeom>
          <a:noFill/>
        </p:spPr>
        <p:txBody>
          <a:bodyPr wrap="none" rtlCol="0">
            <a:spAutoFit/>
          </a:bodyPr>
          <a:lstStyle/>
          <a:p>
            <a:r>
              <a:rPr lang="nl-NL" sz="1400"/>
              <a:t>Beheren</a:t>
            </a:r>
          </a:p>
          <a:p>
            <a:r>
              <a:rPr lang="nl-NL" sz="1400"/>
              <a:t>Documentatie</a:t>
            </a:r>
          </a:p>
        </p:txBody>
      </p:sp>
      <p:sp>
        <p:nvSpPr>
          <p:cNvPr id="549" name="TextBox 548">
            <a:extLst>
              <a:ext uri="{FF2B5EF4-FFF2-40B4-BE49-F238E27FC236}">
                <a16:creationId xmlns:a16="http://schemas.microsoft.com/office/drawing/2014/main" id="{E74652E8-B14A-4BD7-8ECE-0766E7705DE5}"/>
              </a:ext>
            </a:extLst>
          </p:cNvPr>
          <p:cNvSpPr txBox="1"/>
          <p:nvPr/>
        </p:nvSpPr>
        <p:spPr>
          <a:xfrm>
            <a:off x="45479492" y="28726106"/>
            <a:ext cx="1299202" cy="523220"/>
          </a:xfrm>
          <a:prstGeom prst="rect">
            <a:avLst/>
          </a:prstGeom>
          <a:noFill/>
        </p:spPr>
        <p:txBody>
          <a:bodyPr wrap="none" rtlCol="0">
            <a:spAutoFit/>
          </a:bodyPr>
          <a:lstStyle/>
          <a:p>
            <a:r>
              <a:rPr lang="nl-NL" sz="1400"/>
              <a:t>Aanmaken </a:t>
            </a:r>
          </a:p>
          <a:p>
            <a:r>
              <a:rPr lang="nl-NL" sz="1400"/>
              <a:t>Actieverzoeken</a:t>
            </a:r>
          </a:p>
        </p:txBody>
      </p:sp>
      <p:sp>
        <p:nvSpPr>
          <p:cNvPr id="550" name="TextBox 549">
            <a:extLst>
              <a:ext uri="{FF2B5EF4-FFF2-40B4-BE49-F238E27FC236}">
                <a16:creationId xmlns:a16="http://schemas.microsoft.com/office/drawing/2014/main" id="{06E084C7-FA98-4015-B1B1-E536ED7F0D30}"/>
              </a:ext>
            </a:extLst>
          </p:cNvPr>
          <p:cNvSpPr txBox="1"/>
          <p:nvPr/>
        </p:nvSpPr>
        <p:spPr>
          <a:xfrm>
            <a:off x="44861360" y="29789214"/>
            <a:ext cx="1299202" cy="523220"/>
          </a:xfrm>
          <a:prstGeom prst="rect">
            <a:avLst/>
          </a:prstGeom>
          <a:noFill/>
        </p:spPr>
        <p:txBody>
          <a:bodyPr wrap="none" rtlCol="0">
            <a:spAutoFit/>
          </a:bodyPr>
          <a:lstStyle/>
          <a:p>
            <a:r>
              <a:rPr lang="nl-NL" sz="1400"/>
              <a:t>Verwerken</a:t>
            </a:r>
          </a:p>
          <a:p>
            <a:r>
              <a:rPr lang="nl-NL" sz="1400"/>
              <a:t>Actieverzoeken</a:t>
            </a:r>
          </a:p>
        </p:txBody>
      </p:sp>
      <p:sp>
        <p:nvSpPr>
          <p:cNvPr id="551" name="TextBox 550">
            <a:extLst>
              <a:ext uri="{FF2B5EF4-FFF2-40B4-BE49-F238E27FC236}">
                <a16:creationId xmlns:a16="http://schemas.microsoft.com/office/drawing/2014/main" id="{1F3C5A75-3511-452A-8829-4DFB830917A5}"/>
              </a:ext>
            </a:extLst>
          </p:cNvPr>
          <p:cNvSpPr txBox="1"/>
          <p:nvPr/>
        </p:nvSpPr>
        <p:spPr>
          <a:xfrm>
            <a:off x="40754219" y="29631476"/>
            <a:ext cx="1260666" cy="523220"/>
          </a:xfrm>
          <a:prstGeom prst="rect">
            <a:avLst/>
          </a:prstGeom>
          <a:noFill/>
        </p:spPr>
        <p:txBody>
          <a:bodyPr wrap="none" rtlCol="0">
            <a:spAutoFit/>
          </a:bodyPr>
          <a:lstStyle/>
          <a:p>
            <a:pPr algn="r"/>
            <a:r>
              <a:rPr lang="nl-NL" sz="1400"/>
              <a:t>Archiveren</a:t>
            </a:r>
          </a:p>
          <a:p>
            <a:pPr algn="r"/>
            <a:r>
              <a:rPr lang="nl-NL" sz="1400"/>
              <a:t>Samenwerking</a:t>
            </a:r>
          </a:p>
        </p:txBody>
      </p:sp>
      <p:sp>
        <p:nvSpPr>
          <p:cNvPr id="552" name="TextBox 551">
            <a:extLst>
              <a:ext uri="{FF2B5EF4-FFF2-40B4-BE49-F238E27FC236}">
                <a16:creationId xmlns:a16="http://schemas.microsoft.com/office/drawing/2014/main" id="{98D508B0-74B9-4337-8619-280DF904C643}"/>
              </a:ext>
            </a:extLst>
          </p:cNvPr>
          <p:cNvSpPr txBox="1"/>
          <p:nvPr/>
        </p:nvSpPr>
        <p:spPr>
          <a:xfrm>
            <a:off x="40375422" y="28630882"/>
            <a:ext cx="1260666" cy="523220"/>
          </a:xfrm>
          <a:prstGeom prst="rect">
            <a:avLst/>
          </a:prstGeom>
          <a:noFill/>
        </p:spPr>
        <p:txBody>
          <a:bodyPr wrap="none" rtlCol="0">
            <a:spAutoFit/>
          </a:bodyPr>
          <a:lstStyle/>
          <a:p>
            <a:pPr algn="r"/>
            <a:r>
              <a:rPr lang="nl-NL" sz="1400"/>
              <a:t>Verwijderen</a:t>
            </a:r>
          </a:p>
          <a:p>
            <a:pPr algn="r"/>
            <a:r>
              <a:rPr lang="nl-NL" sz="1400"/>
              <a:t>Samenwerking</a:t>
            </a:r>
          </a:p>
        </p:txBody>
      </p:sp>
      <p:cxnSp>
        <p:nvCxnSpPr>
          <p:cNvPr id="553" name="Straight Connector 552">
            <a:extLst>
              <a:ext uri="{FF2B5EF4-FFF2-40B4-BE49-F238E27FC236}">
                <a16:creationId xmlns:a16="http://schemas.microsoft.com/office/drawing/2014/main" id="{DB6DEA7F-8C3D-4C86-BA70-A9849193B0C8}"/>
              </a:ext>
            </a:extLst>
          </p:cNvPr>
          <p:cNvCxnSpPr>
            <a:cxnSpLocks/>
          </p:cNvCxnSpPr>
          <p:nvPr/>
        </p:nvCxnSpPr>
        <p:spPr>
          <a:xfrm flipV="1">
            <a:off x="45201921" y="27814318"/>
            <a:ext cx="144000" cy="1"/>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66C64621-18AF-4F16-A862-C74F139F3424}"/>
              </a:ext>
            </a:extLst>
          </p:cNvPr>
          <p:cNvCxnSpPr>
            <a:cxnSpLocks/>
          </p:cNvCxnSpPr>
          <p:nvPr/>
        </p:nvCxnSpPr>
        <p:spPr>
          <a:xfrm flipV="1">
            <a:off x="45201828" y="28970522"/>
            <a:ext cx="144000" cy="1"/>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D290D2DF-D563-48AB-B45F-74DB43DAADA5}"/>
              </a:ext>
            </a:extLst>
          </p:cNvPr>
          <p:cNvCxnSpPr>
            <a:cxnSpLocks/>
          </p:cNvCxnSpPr>
          <p:nvPr/>
        </p:nvCxnSpPr>
        <p:spPr>
          <a:xfrm flipV="1">
            <a:off x="43353200" y="26691389"/>
            <a:ext cx="0" cy="128905"/>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89792CC4-25A0-44D4-AE31-C87C2AA2C697}"/>
              </a:ext>
            </a:extLst>
          </p:cNvPr>
          <p:cNvCxnSpPr>
            <a:cxnSpLocks/>
          </p:cNvCxnSpPr>
          <p:nvPr/>
        </p:nvCxnSpPr>
        <p:spPr>
          <a:xfrm flipV="1">
            <a:off x="44718138" y="26995649"/>
            <a:ext cx="102042" cy="10261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C2FD5013-DF31-42BA-98D9-38A61AF0D77D}"/>
              </a:ext>
            </a:extLst>
          </p:cNvPr>
          <p:cNvCxnSpPr>
            <a:cxnSpLocks/>
          </p:cNvCxnSpPr>
          <p:nvPr/>
        </p:nvCxnSpPr>
        <p:spPr>
          <a:xfrm>
            <a:off x="44689153" y="29659169"/>
            <a:ext cx="123675" cy="125301"/>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7E4A316D-6096-456E-B509-88095B61CAB9}"/>
              </a:ext>
            </a:extLst>
          </p:cNvPr>
          <p:cNvCxnSpPr>
            <a:cxnSpLocks/>
          </p:cNvCxnSpPr>
          <p:nvPr/>
        </p:nvCxnSpPr>
        <p:spPr>
          <a:xfrm flipV="1">
            <a:off x="43007678" y="29828964"/>
            <a:ext cx="0" cy="128905"/>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5B3F9F9C-D745-40E5-AA61-EED1B7704858}"/>
              </a:ext>
            </a:extLst>
          </p:cNvPr>
          <p:cNvCxnSpPr>
            <a:cxnSpLocks/>
          </p:cNvCxnSpPr>
          <p:nvPr/>
        </p:nvCxnSpPr>
        <p:spPr>
          <a:xfrm flipV="1">
            <a:off x="42058536" y="29470792"/>
            <a:ext cx="102042" cy="10261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8C81B417-C472-438F-9D61-C40AAF21A6C3}"/>
              </a:ext>
            </a:extLst>
          </p:cNvPr>
          <p:cNvCxnSpPr>
            <a:cxnSpLocks/>
          </p:cNvCxnSpPr>
          <p:nvPr/>
        </p:nvCxnSpPr>
        <p:spPr>
          <a:xfrm flipV="1">
            <a:off x="41682022" y="28787758"/>
            <a:ext cx="146744" cy="2421"/>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35" name="Freeform: Shape 1034">
            <a:extLst>
              <a:ext uri="{FF2B5EF4-FFF2-40B4-BE49-F238E27FC236}">
                <a16:creationId xmlns:a16="http://schemas.microsoft.com/office/drawing/2014/main" id="{13BA7658-BF4A-47E8-BA5E-8F7272BBD48B}"/>
              </a:ext>
            </a:extLst>
          </p:cNvPr>
          <p:cNvSpPr/>
          <p:nvPr/>
        </p:nvSpPr>
        <p:spPr>
          <a:xfrm>
            <a:off x="43138453" y="26822185"/>
            <a:ext cx="812800" cy="2998871"/>
          </a:xfrm>
          <a:custGeom>
            <a:avLst/>
            <a:gdLst>
              <a:gd name="connsiteX0" fmla="*/ 603250 w 812800"/>
              <a:gd name="connsiteY0" fmla="*/ 2965450 h 2965450"/>
              <a:gd name="connsiteX1" fmla="*/ 0 w 812800"/>
              <a:gd name="connsiteY1" fmla="*/ 2362200 h 2965450"/>
              <a:gd name="connsiteX2" fmla="*/ 0 w 812800"/>
              <a:gd name="connsiteY2" fmla="*/ 787400 h 2965450"/>
              <a:gd name="connsiteX3" fmla="*/ 0 w 812800"/>
              <a:gd name="connsiteY3" fmla="*/ 584200 h 2965450"/>
              <a:gd name="connsiteX4" fmla="*/ 584200 w 812800"/>
              <a:gd name="connsiteY4" fmla="*/ 0 h 2965450"/>
              <a:gd name="connsiteX5" fmla="*/ 812800 w 812800"/>
              <a:gd name="connsiteY5" fmla="*/ 0 h 296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2965450">
                <a:moveTo>
                  <a:pt x="603250" y="2965450"/>
                </a:moveTo>
                <a:lnTo>
                  <a:pt x="0" y="2362200"/>
                </a:lnTo>
                <a:lnTo>
                  <a:pt x="0" y="787400"/>
                </a:lnTo>
                <a:lnTo>
                  <a:pt x="0" y="584200"/>
                </a:lnTo>
                <a:lnTo>
                  <a:pt x="584200" y="0"/>
                </a:lnTo>
                <a:lnTo>
                  <a:pt x="812800" y="0"/>
                </a:ln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38" name="Isosceles Triangle 1037">
            <a:extLst>
              <a:ext uri="{FF2B5EF4-FFF2-40B4-BE49-F238E27FC236}">
                <a16:creationId xmlns:a16="http://schemas.microsoft.com/office/drawing/2014/main" id="{DB99FB36-4A4E-4428-A4DF-D757056C3EA4}"/>
              </a:ext>
            </a:extLst>
          </p:cNvPr>
          <p:cNvSpPr/>
          <p:nvPr/>
        </p:nvSpPr>
        <p:spPr>
          <a:xfrm rot="5400000">
            <a:off x="42765044" y="26787435"/>
            <a:ext cx="76233" cy="657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1" name="Isosceles Triangle 560">
            <a:extLst>
              <a:ext uri="{FF2B5EF4-FFF2-40B4-BE49-F238E27FC236}">
                <a16:creationId xmlns:a16="http://schemas.microsoft.com/office/drawing/2014/main" id="{8560D1AA-E4EE-4BD8-8996-6125B663A191}"/>
              </a:ext>
            </a:extLst>
          </p:cNvPr>
          <p:cNvSpPr/>
          <p:nvPr/>
        </p:nvSpPr>
        <p:spPr>
          <a:xfrm rot="19072157">
            <a:off x="43562441" y="29644695"/>
            <a:ext cx="76233" cy="657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62" name="Straight Connector 561">
            <a:extLst>
              <a:ext uri="{FF2B5EF4-FFF2-40B4-BE49-F238E27FC236}">
                <a16:creationId xmlns:a16="http://schemas.microsoft.com/office/drawing/2014/main" id="{820C0B8D-8D24-459C-84D9-C5E0DE6140B6}"/>
              </a:ext>
            </a:extLst>
          </p:cNvPr>
          <p:cNvCxnSpPr>
            <a:cxnSpLocks/>
          </p:cNvCxnSpPr>
          <p:nvPr/>
        </p:nvCxnSpPr>
        <p:spPr>
          <a:xfrm>
            <a:off x="20790823" y="23211884"/>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cxnSp>
        <p:nvCxnSpPr>
          <p:cNvPr id="563" name="Straight Connector 562">
            <a:extLst>
              <a:ext uri="{FF2B5EF4-FFF2-40B4-BE49-F238E27FC236}">
                <a16:creationId xmlns:a16="http://schemas.microsoft.com/office/drawing/2014/main" id="{AD525E68-C810-4DD3-82EA-F9F54F2DBFA9}"/>
              </a:ext>
            </a:extLst>
          </p:cNvPr>
          <p:cNvCxnSpPr>
            <a:cxnSpLocks/>
          </p:cNvCxnSpPr>
          <p:nvPr/>
        </p:nvCxnSpPr>
        <p:spPr>
          <a:xfrm>
            <a:off x="20773443" y="23790893"/>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pic>
        <p:nvPicPr>
          <p:cNvPr id="564" name="Picture 563">
            <a:extLst>
              <a:ext uri="{FF2B5EF4-FFF2-40B4-BE49-F238E27FC236}">
                <a16:creationId xmlns:a16="http://schemas.microsoft.com/office/drawing/2014/main" id="{80982912-A1AF-4297-8240-DD5828D43D7D}"/>
              </a:ext>
            </a:extLst>
          </p:cNvPr>
          <p:cNvPicPr>
            <a:picLocks noChangeAspect="1"/>
          </p:cNvPicPr>
          <p:nvPr/>
        </p:nvPicPr>
        <p:blipFill>
          <a:blip r:embed="rId26"/>
          <a:stretch>
            <a:fillRect/>
          </a:stretch>
        </p:blipFill>
        <p:spPr>
          <a:xfrm>
            <a:off x="32099702" y="36468865"/>
            <a:ext cx="4305169" cy="2492767"/>
          </a:xfrm>
          <a:prstGeom prst="rect">
            <a:avLst/>
          </a:prstGeom>
        </p:spPr>
      </p:pic>
      <p:pic>
        <p:nvPicPr>
          <p:cNvPr id="1049" name="Picture 1048">
            <a:extLst>
              <a:ext uri="{FF2B5EF4-FFF2-40B4-BE49-F238E27FC236}">
                <a16:creationId xmlns:a16="http://schemas.microsoft.com/office/drawing/2014/main" id="{82D16D37-F2AC-42E1-B1EF-4A3981A74F50}"/>
              </a:ext>
            </a:extLst>
          </p:cNvPr>
          <p:cNvPicPr>
            <a:picLocks noChangeAspect="1"/>
          </p:cNvPicPr>
          <p:nvPr/>
        </p:nvPicPr>
        <p:blipFill>
          <a:blip r:embed="rId27"/>
          <a:stretch>
            <a:fillRect/>
          </a:stretch>
        </p:blipFill>
        <p:spPr>
          <a:xfrm>
            <a:off x="29320155" y="41520298"/>
            <a:ext cx="2820972" cy="1284874"/>
          </a:xfrm>
          <a:prstGeom prst="rect">
            <a:avLst/>
          </a:prstGeom>
        </p:spPr>
      </p:pic>
      <p:sp>
        <p:nvSpPr>
          <p:cNvPr id="566" name="TextBox 565">
            <a:extLst>
              <a:ext uri="{FF2B5EF4-FFF2-40B4-BE49-F238E27FC236}">
                <a16:creationId xmlns:a16="http://schemas.microsoft.com/office/drawing/2014/main" id="{70CE2794-34CE-4B12-B32C-C48B69754C75}"/>
              </a:ext>
            </a:extLst>
          </p:cNvPr>
          <p:cNvSpPr txBox="1"/>
          <p:nvPr/>
        </p:nvSpPr>
        <p:spPr>
          <a:xfrm>
            <a:off x="8609169" y="43750494"/>
            <a:ext cx="19815736" cy="3046988"/>
          </a:xfrm>
          <a:prstGeom prst="rect">
            <a:avLst/>
          </a:prstGeom>
          <a:noFill/>
        </p:spPr>
        <p:txBody>
          <a:bodyPr wrap="square" lIns="72000" numCol="4" spcCol="540000" rtlCol="0">
            <a:spAutoFit/>
          </a:bodyPr>
          <a:lstStyle/>
          <a:p>
            <a:r>
              <a:rPr lang="nl-NL" sz="800" b="1" dirty="0">
                <a:solidFill>
                  <a:srgbClr val="8FBA44"/>
                </a:solidFill>
              </a:rPr>
              <a:t>Ontvangen verzoeken</a:t>
            </a:r>
          </a:p>
          <a:p>
            <a:r>
              <a:rPr lang="nl-NL" sz="800" dirty="0">
                <a:solidFill>
                  <a:srgbClr val="8FBA44"/>
                </a:solidFill>
              </a:rPr>
              <a:t>De informatievoorziening moet verschillende verzoeken kunnen ontvangen, via DSO LV of het OSVD ingediend, of via andere kanalen waaronder papieren stukken. Vier doelen, zeven toestemmingen. </a:t>
            </a:r>
          </a:p>
          <a:p>
            <a:endParaRPr lang="nl-NL" sz="800" b="1" dirty="0">
              <a:solidFill>
                <a:srgbClr val="8FBA44"/>
              </a:solidFill>
            </a:endParaRPr>
          </a:p>
          <a:p>
            <a:r>
              <a:rPr lang="nl-NL" sz="800" b="1" dirty="0">
                <a:solidFill>
                  <a:srgbClr val="8FBA44"/>
                </a:solidFill>
              </a:rPr>
              <a:t>Instellen Omgevingsoverleg</a:t>
            </a:r>
          </a:p>
          <a:p>
            <a:r>
              <a:rPr lang="nl-NL" sz="800" dirty="0">
                <a:solidFill>
                  <a:srgbClr val="8FBA44"/>
                </a:solidFill>
              </a:rPr>
              <a:t>Hier moet bepaald worden wat er </a:t>
            </a:r>
            <a:r>
              <a:rPr lang="nl-NL" sz="800" dirty="0" err="1">
                <a:solidFill>
                  <a:srgbClr val="8FBA44"/>
                </a:solidFill>
              </a:rPr>
              <a:t>gebeurdt</a:t>
            </a:r>
            <a:r>
              <a:rPr lang="nl-NL" sz="800" dirty="0">
                <a:solidFill>
                  <a:srgbClr val="8FBA44"/>
                </a:solidFill>
              </a:rPr>
              <a:t> wanneer de knop omgevingsoverleg wordt gekozen en wanneer deze wel/niet gekozen mag worden. Noodzakelijk ook hier de RTR koppeling. </a:t>
            </a:r>
            <a:r>
              <a:rPr lang="nl-NL" sz="800" dirty="0">
                <a:solidFill>
                  <a:srgbClr val="8FBA44"/>
                </a:solidFill>
                <a:hlinkClick r:id="rId28"/>
              </a:rPr>
              <a:t>https://tinyurl.com/HandleidingDSO</a:t>
            </a:r>
            <a:r>
              <a:rPr lang="nl-NL" sz="800" dirty="0">
                <a:solidFill>
                  <a:srgbClr val="8FBA44"/>
                </a:solidFill>
              </a:rPr>
              <a:t> </a:t>
            </a:r>
          </a:p>
          <a:p>
            <a:endParaRPr lang="nl-NL" sz="800" dirty="0">
              <a:solidFill>
                <a:srgbClr val="8FBA44"/>
              </a:solidFill>
            </a:endParaRPr>
          </a:p>
          <a:p>
            <a:r>
              <a:rPr lang="nl-NL" sz="800" b="1" dirty="0">
                <a:solidFill>
                  <a:srgbClr val="8FBA44"/>
                </a:solidFill>
              </a:rPr>
              <a:t>Doorsturen naar ander bevoegd gezag</a:t>
            </a:r>
          </a:p>
          <a:p>
            <a:r>
              <a:rPr lang="nl-NL" sz="800" dirty="0">
                <a:solidFill>
                  <a:srgbClr val="8FBA44"/>
                </a:solidFill>
              </a:rPr>
              <a:t>Verkeerd bezorgd verzoek of expres door ander BG laten behandelen? Zorg voor doorsturen via STAM, en ook de vervolgafhandeling zoals communicatie met initiatiefnemer en eventuele vervolgverzoeken.</a:t>
            </a:r>
          </a:p>
          <a:p>
            <a:endParaRPr lang="nl-NL" sz="800" dirty="0">
              <a:solidFill>
                <a:srgbClr val="8FBA44"/>
              </a:solidFill>
            </a:endParaRPr>
          </a:p>
          <a:p>
            <a:r>
              <a:rPr lang="nl-NL" sz="800" b="1" dirty="0">
                <a:solidFill>
                  <a:srgbClr val="8FBA44"/>
                </a:solidFill>
              </a:rPr>
              <a:t>Instellen en beheren behandeldienst</a:t>
            </a:r>
          </a:p>
          <a:p>
            <a:r>
              <a:rPr lang="nl-NL" sz="800" dirty="0">
                <a:solidFill>
                  <a:srgbClr val="8FBA44"/>
                </a:solidFill>
              </a:rPr>
              <a:t>Om de behandeldienst in te kunnen stellen is belangrijk: De activiteit, locatie, en de behandeldienst, en de koppeling met RTR om dit in te kunnen regelen. Tevens de vraag wat met de verzoeknotificatie moet gebeuren die bij het BG af wordt geleverd. </a:t>
            </a:r>
            <a:r>
              <a:rPr lang="nl-NL" sz="800" dirty="0">
                <a:solidFill>
                  <a:srgbClr val="8FBA44"/>
                </a:solidFill>
                <a:hlinkClick r:id="rId28"/>
              </a:rPr>
              <a:t>https://tinyurl.com/HandleidingDSO</a:t>
            </a:r>
            <a:r>
              <a:rPr lang="nl-NL" sz="800" dirty="0">
                <a:solidFill>
                  <a:srgbClr val="8FBA44"/>
                </a:solidFill>
              </a:rPr>
              <a:t> </a:t>
            </a:r>
            <a:br>
              <a:rPr lang="nl-NL" sz="800" dirty="0">
                <a:solidFill>
                  <a:srgbClr val="8FBA44"/>
                </a:solidFill>
              </a:rPr>
            </a:br>
            <a:endParaRPr lang="nl-NL" sz="800" dirty="0">
              <a:solidFill>
                <a:srgbClr val="8FBA44"/>
              </a:solidFill>
            </a:endParaRPr>
          </a:p>
          <a:p>
            <a:r>
              <a:rPr lang="nl-NL" sz="800" b="1" dirty="0">
                <a:solidFill>
                  <a:srgbClr val="8FBA44"/>
                </a:solidFill>
              </a:rPr>
              <a:t>Routeren verzoeken</a:t>
            </a:r>
          </a:p>
          <a:p>
            <a:r>
              <a:rPr lang="nl-NL" sz="800" dirty="0">
                <a:solidFill>
                  <a:srgbClr val="8FBA44"/>
                </a:solidFill>
              </a:rPr>
              <a:t>Verzoeken hebben doelen en toestemmingen, en aanvragen ook een combinatie daarvan. Er kunnen verzoeken op verschillende manieren binnen komen, al dan niet met stukken, gedeeltelijk voor behandeldienst, als aanvulling, met geheime of gevoelige informatie waaraan gescreend personeel </a:t>
            </a:r>
            <a:r>
              <a:rPr lang="nl-NL" sz="800" dirty="0" err="1">
                <a:solidFill>
                  <a:srgbClr val="8FBA44"/>
                </a:solidFill>
              </a:rPr>
              <a:t>meot</a:t>
            </a:r>
            <a:r>
              <a:rPr lang="nl-NL" sz="800" dirty="0">
                <a:solidFill>
                  <a:srgbClr val="8FBA44"/>
                </a:solidFill>
              </a:rPr>
              <a:t> werken. Voor hetzelfde initiatief vanuit één of meerdere projecten. Naar wie routeren?</a:t>
            </a:r>
          </a:p>
          <a:p>
            <a:endParaRPr lang="nl-NL" sz="800" b="1" dirty="0">
              <a:solidFill>
                <a:srgbClr val="8FBA44"/>
              </a:solidFill>
            </a:endParaRPr>
          </a:p>
          <a:p>
            <a:r>
              <a:rPr lang="nl-NL" sz="800" b="1" dirty="0">
                <a:solidFill>
                  <a:srgbClr val="8FBA44"/>
                </a:solidFill>
              </a:rPr>
              <a:t>Zaakgerichte </a:t>
            </a:r>
            <a:r>
              <a:rPr lang="nl-NL" sz="800" b="1" dirty="0" err="1">
                <a:solidFill>
                  <a:srgbClr val="8FBA44"/>
                </a:solidFill>
              </a:rPr>
              <a:t>comminicatie</a:t>
            </a:r>
            <a:r>
              <a:rPr lang="nl-NL" sz="800" b="1" dirty="0">
                <a:solidFill>
                  <a:srgbClr val="8FBA44"/>
                </a:solidFill>
              </a:rPr>
              <a:t> naar burgers en bedrijven</a:t>
            </a:r>
          </a:p>
          <a:p>
            <a:r>
              <a:rPr lang="nl-NL" sz="800" dirty="0">
                <a:solidFill>
                  <a:srgbClr val="8FBA44"/>
                </a:solidFill>
              </a:rPr>
              <a:t>De initiatiefnemer of gemachtigde kan niet via het DSO loket worden benaderd. Er moet een ander kanaal worden ingericht, of een bestaand kanaal hergebruikt. Willen wij attenderen of ook stukken kunnen delen? Procesinformatie inzichtelijk maken? Gestructureerd en/of ongestructureerd, bijvoorbeeld tijdens omgevingsoverleg? Welke kenmerken gebruiken wij voor een project, een aanvraag en een verzoek? Wanneer communiceren we met initiatiefnemer en/of gemachtigde? Wie doet dit in geval van samenwerking en /of behandeldienst taken? Zijn de juiste sjablonen en templates geconfigureerd?</a:t>
            </a:r>
          </a:p>
          <a:p>
            <a:endParaRPr lang="nl-NL" sz="800" dirty="0">
              <a:solidFill>
                <a:srgbClr val="8FBA44"/>
              </a:solidFill>
            </a:endParaRPr>
          </a:p>
          <a:p>
            <a:r>
              <a:rPr lang="nl-NL" sz="800" b="1" dirty="0">
                <a:solidFill>
                  <a:srgbClr val="8FBA44"/>
                </a:solidFill>
              </a:rPr>
              <a:t>Zaaktypes</a:t>
            </a:r>
          </a:p>
          <a:p>
            <a:r>
              <a:rPr lang="nl-NL" sz="800" dirty="0">
                <a:solidFill>
                  <a:srgbClr val="8FBA44"/>
                </a:solidFill>
              </a:rPr>
              <a:t>Herkent en ondersteunt de IV de juiste zaaktypes? Kijk ook op </a:t>
            </a:r>
            <a:r>
              <a:rPr lang="nl-NL" sz="800" dirty="0">
                <a:solidFill>
                  <a:srgbClr val="8FBA44"/>
                </a:solidFill>
                <a:hlinkClick r:id="rId29"/>
              </a:rPr>
              <a:t>https://tinyurl.com/Omgevingswet-ZTC-PDC</a:t>
            </a:r>
            <a:endParaRPr lang="nl-NL" sz="800" dirty="0">
              <a:solidFill>
                <a:srgbClr val="8FBA44"/>
              </a:solidFill>
            </a:endParaRPr>
          </a:p>
          <a:p>
            <a:endParaRPr lang="nl-NL" sz="800" b="1" dirty="0">
              <a:solidFill>
                <a:srgbClr val="8FBA44"/>
              </a:solidFill>
            </a:endParaRPr>
          </a:p>
          <a:p>
            <a:r>
              <a:rPr lang="nl-NL" sz="800" b="1" dirty="0">
                <a:solidFill>
                  <a:srgbClr val="8FBA44"/>
                </a:solidFill>
              </a:rPr>
              <a:t>Publicaties</a:t>
            </a:r>
          </a:p>
          <a:p>
            <a:r>
              <a:rPr lang="nl-NL" sz="800" dirty="0">
                <a:solidFill>
                  <a:srgbClr val="8FBA44"/>
                </a:solidFill>
              </a:rPr>
              <a:t>Is het systeem ingericht voor het publiceren van aanvragen en vergunningen? Hier kan DROP een rol spelen. Digitaal publiceren is een verplichting.</a:t>
            </a:r>
          </a:p>
          <a:p>
            <a:endParaRPr lang="nl-NL" sz="800" dirty="0">
              <a:solidFill>
                <a:srgbClr val="8FBA44"/>
              </a:solidFill>
            </a:endParaRPr>
          </a:p>
          <a:p>
            <a:r>
              <a:rPr lang="nl-NL" sz="800" b="1" dirty="0">
                <a:solidFill>
                  <a:srgbClr val="8FBA44"/>
                </a:solidFill>
              </a:rPr>
              <a:t>Dossiervorming en gerelateerde verzoeken</a:t>
            </a:r>
          </a:p>
          <a:p>
            <a:r>
              <a:rPr lang="nl-NL" sz="800" dirty="0">
                <a:solidFill>
                  <a:srgbClr val="8FBA44"/>
                </a:solidFill>
              </a:rPr>
              <a:t>We moeten besluiten wat een dossier behelst. Wat is een dossier in relatie tot een initiatief, een aanvraag en een verzoek? Hoe stellen we een dossier samen voor </a:t>
            </a:r>
            <a:r>
              <a:rPr lang="nl-NL" sz="800" dirty="0" err="1">
                <a:solidFill>
                  <a:srgbClr val="8FBA44"/>
                </a:solidFill>
              </a:rPr>
              <a:t>bvb</a:t>
            </a:r>
            <a:r>
              <a:rPr lang="nl-NL" sz="800" dirty="0">
                <a:solidFill>
                  <a:srgbClr val="8FBA44"/>
                </a:solidFill>
              </a:rPr>
              <a:t> beroep en bezwaar en voor het archief? Hoe relateren wij verzoeken aan elkaar, bijvoorbeeld in het kader van de WKB?</a:t>
            </a:r>
          </a:p>
          <a:p>
            <a:endParaRPr lang="nl-NL" sz="800" dirty="0">
              <a:solidFill>
                <a:srgbClr val="8FBA44"/>
              </a:solidFill>
            </a:endParaRPr>
          </a:p>
          <a:p>
            <a:r>
              <a:rPr lang="nl-NL" sz="800" b="1" dirty="0">
                <a:solidFill>
                  <a:srgbClr val="8FBA44"/>
                </a:solidFill>
              </a:rPr>
              <a:t>Aanvullingen</a:t>
            </a:r>
          </a:p>
          <a:p>
            <a:r>
              <a:rPr lang="nl-NL" sz="800" dirty="0">
                <a:solidFill>
                  <a:srgbClr val="8FBA44"/>
                </a:solidFill>
              </a:rPr>
              <a:t>Voor een initiatief kunnen via het DSO maar ook via andere kanalen aanvullingen ingediend worden, door verschillende partijen, vanuit één of meerdere projecten. Tijdens Verkennen Initiatief via doel Omgevingsoverleg. Voor ingediende verzoeken toestemming Vergunning als aanvulling. Er kunnen ook nieuwe verzoeken worden ingediend voor hetzelfde initiatief. Deze aanvullingen/ wijzigingen willen wij handig verwerken. Denk ook aan de situatie waarin een Samenwerking bestaat.</a:t>
            </a:r>
          </a:p>
          <a:p>
            <a:endParaRPr lang="nl-NL" sz="800" b="1" dirty="0">
              <a:solidFill>
                <a:srgbClr val="8FBA44"/>
              </a:solidFill>
            </a:endParaRPr>
          </a:p>
          <a:p>
            <a:r>
              <a:rPr lang="nl-NL" sz="800" b="1" dirty="0">
                <a:solidFill>
                  <a:srgbClr val="8FBA44"/>
                </a:solidFill>
              </a:rPr>
              <a:t>Documentenbeheer </a:t>
            </a:r>
          </a:p>
          <a:p>
            <a:r>
              <a:rPr lang="nl-NL" sz="800" dirty="0">
                <a:solidFill>
                  <a:srgbClr val="8FBA44"/>
                </a:solidFill>
              </a:rPr>
              <a:t>zorgt ervoor dat we de juiste documenten en de juiste kenmerken bij documenten hebben. Welke documentkenmerken kunnen en moeten worden gebruikt vanuit STAM, samenwerkingsvoorziening? Kunnen wij dubbel werk bij aanvullingen via het DSO voorkomen door gebruik te maken van het technische identificaties van een document? Kunnen wij de juiste document kenmerken delen in een samenwerking via VTH applicatie en </a:t>
            </a:r>
            <a:r>
              <a:rPr lang="nl-NL" sz="800" dirty="0" err="1">
                <a:solidFill>
                  <a:srgbClr val="8FBA44"/>
                </a:solidFill>
              </a:rPr>
              <a:t>eHerkenning</a:t>
            </a:r>
            <a:r>
              <a:rPr lang="nl-NL" sz="800" dirty="0">
                <a:solidFill>
                  <a:srgbClr val="8FBA44"/>
                </a:solidFill>
              </a:rPr>
              <a:t>. Zijn de toegangsrechten juist bepaald? Voldoen we aan de AVG en andere richtlijnen?</a:t>
            </a:r>
          </a:p>
          <a:p>
            <a:endParaRPr lang="nl-NL" sz="800" dirty="0">
              <a:solidFill>
                <a:srgbClr val="8FBA44"/>
              </a:solidFill>
            </a:endParaRPr>
          </a:p>
          <a:p>
            <a:r>
              <a:rPr lang="nl-NL" sz="800" b="1" dirty="0">
                <a:solidFill>
                  <a:srgbClr val="8FBA44"/>
                </a:solidFill>
              </a:rPr>
              <a:t>Producten en diensten </a:t>
            </a:r>
          </a:p>
          <a:p>
            <a:r>
              <a:rPr lang="nl-NL" sz="800" dirty="0">
                <a:solidFill>
                  <a:srgbClr val="8FBA44"/>
                </a:solidFill>
              </a:rPr>
              <a:t>Voor de zaakgerichte samenwerking in de keten is de voorkeur om </a:t>
            </a:r>
            <a:r>
              <a:rPr lang="nl-NL" sz="800" dirty="0" err="1">
                <a:solidFill>
                  <a:srgbClr val="8FBA44"/>
                </a:solidFill>
              </a:rPr>
              <a:t>produten</a:t>
            </a:r>
            <a:r>
              <a:rPr lang="nl-NL" sz="800" dirty="0">
                <a:solidFill>
                  <a:srgbClr val="8FBA44"/>
                </a:solidFill>
              </a:rPr>
              <a:t> en diensten te </a:t>
            </a:r>
            <a:r>
              <a:rPr lang="nl-NL" sz="800" dirty="0" err="1">
                <a:solidFill>
                  <a:srgbClr val="8FBA44"/>
                </a:solidFill>
              </a:rPr>
              <a:t>definieren</a:t>
            </a:r>
            <a:r>
              <a:rPr lang="nl-NL" sz="800" dirty="0">
                <a:solidFill>
                  <a:srgbClr val="8FBA44"/>
                </a:solidFill>
              </a:rPr>
              <a:t>, in relatie tot zaaktypes. op </a:t>
            </a:r>
            <a:r>
              <a:rPr lang="nl-NL" sz="800" dirty="0">
                <a:solidFill>
                  <a:srgbClr val="8FBA44"/>
                </a:solidFill>
                <a:hlinkClick r:id="rId29"/>
              </a:rPr>
              <a:t>https://tinyurl.com/Omgevingswet-ZTC-PDC</a:t>
            </a:r>
            <a:endParaRPr lang="nl-NL" sz="800" dirty="0">
              <a:solidFill>
                <a:srgbClr val="8FBA44"/>
              </a:solidFill>
            </a:endParaRPr>
          </a:p>
          <a:p>
            <a:endParaRPr lang="nl-NL" sz="800" b="1" dirty="0">
              <a:solidFill>
                <a:srgbClr val="8FBA44"/>
              </a:solidFill>
            </a:endParaRPr>
          </a:p>
          <a:p>
            <a:r>
              <a:rPr lang="nl-NL" sz="800" b="1" dirty="0">
                <a:solidFill>
                  <a:srgbClr val="8FBA44"/>
                </a:solidFill>
              </a:rPr>
              <a:t>Muteren en bevragen registers</a:t>
            </a:r>
          </a:p>
          <a:p>
            <a:r>
              <a:rPr lang="nl-NL" sz="800" dirty="0">
                <a:solidFill>
                  <a:srgbClr val="8FBA44"/>
                </a:solidFill>
              </a:rPr>
              <a:t>Hebben wij de juiste informatie ontsloten? Kunnen de registers gevuld worden met de juiste informatie? Zoals de BAG, bodeminformatie en het register Externe Veiligheid? Let op, het laatste verplicht tot een nieuwe koppeling: </a:t>
            </a:r>
            <a:r>
              <a:rPr lang="nl-NL" sz="800" dirty="0">
                <a:solidFill>
                  <a:srgbClr val="8FBA44"/>
                </a:solidFill>
                <a:hlinkClick r:id="rId30"/>
              </a:rPr>
              <a:t>https://www.registerexterneveiligheid.nl/aan-de-slag</a:t>
            </a:r>
            <a:r>
              <a:rPr lang="nl-NL" sz="800" dirty="0">
                <a:solidFill>
                  <a:srgbClr val="8FBA44"/>
                </a:solidFill>
              </a:rPr>
              <a:t> </a:t>
            </a:r>
          </a:p>
          <a:p>
            <a:endParaRPr lang="nl-NL" sz="800" dirty="0">
              <a:solidFill>
                <a:srgbClr val="8FBA44"/>
              </a:solidFill>
            </a:endParaRPr>
          </a:p>
          <a:p>
            <a:r>
              <a:rPr lang="nl-NL" sz="800" b="1" dirty="0">
                <a:solidFill>
                  <a:srgbClr val="8FBA44"/>
                </a:solidFill>
              </a:rPr>
              <a:t>Samenwerking</a:t>
            </a:r>
          </a:p>
          <a:p>
            <a:r>
              <a:rPr lang="nl-NL" sz="800" dirty="0">
                <a:solidFill>
                  <a:srgbClr val="8FBA44"/>
                </a:solidFill>
              </a:rPr>
              <a:t>Via het zaaksysteem of de VTH applicatie ontsluiten we de samenwerking. De basisfuncties moeten werken, maar ook verder moet ingeregeld worden dat er iets gebeurt met de samenwerking bijvoorbeeld bij intrekken of aanvullen door initiatiefnemer. Kunnen we ketenpartners kiezen en hun producten/diensten?</a:t>
            </a:r>
          </a:p>
          <a:p>
            <a:r>
              <a:rPr lang="nl-NL" sz="800" b="1" dirty="0">
                <a:solidFill>
                  <a:srgbClr val="8FBA44"/>
                </a:solidFill>
              </a:rPr>
              <a:t>Samenwerking via </a:t>
            </a:r>
            <a:r>
              <a:rPr lang="nl-NL" sz="800" b="1" dirty="0" err="1">
                <a:solidFill>
                  <a:srgbClr val="8FBA44"/>
                </a:solidFill>
              </a:rPr>
              <a:t>eHerkenning</a:t>
            </a:r>
            <a:endParaRPr lang="nl-NL" sz="800" b="1" dirty="0">
              <a:solidFill>
                <a:srgbClr val="8FBA44"/>
              </a:solidFill>
            </a:endParaRPr>
          </a:p>
          <a:p>
            <a:r>
              <a:rPr lang="nl-NL" sz="800" dirty="0">
                <a:solidFill>
                  <a:srgbClr val="8FBA44"/>
                </a:solidFill>
              </a:rPr>
              <a:t>Als de organisatie gebruik maakt van de gebruikerstoepassing DSO LV dan dient voor de Pre omgeving </a:t>
            </a:r>
            <a:r>
              <a:rPr lang="nl-NL" sz="800" dirty="0" err="1">
                <a:solidFill>
                  <a:srgbClr val="8FBA44"/>
                </a:solidFill>
              </a:rPr>
              <a:t>eHerkenning</a:t>
            </a:r>
            <a:r>
              <a:rPr lang="nl-NL" sz="800" dirty="0">
                <a:solidFill>
                  <a:srgbClr val="8FBA44"/>
                </a:solidFill>
              </a:rPr>
              <a:t> 2 te worden ingericht, voor de </a:t>
            </a:r>
            <a:r>
              <a:rPr lang="nl-NL" sz="800" dirty="0" err="1">
                <a:solidFill>
                  <a:srgbClr val="8FBA44"/>
                </a:solidFill>
              </a:rPr>
              <a:t>prod</a:t>
            </a:r>
            <a:r>
              <a:rPr lang="nl-NL" sz="800" dirty="0">
                <a:solidFill>
                  <a:srgbClr val="8FBA44"/>
                </a:solidFill>
              </a:rPr>
              <a:t> </a:t>
            </a:r>
            <a:r>
              <a:rPr lang="nl-NL" sz="800" dirty="0" err="1">
                <a:solidFill>
                  <a:srgbClr val="8FBA44"/>
                </a:solidFill>
              </a:rPr>
              <a:t>eHerkenning</a:t>
            </a:r>
            <a:r>
              <a:rPr lang="nl-NL" sz="800" dirty="0">
                <a:solidFill>
                  <a:srgbClr val="8FBA44"/>
                </a:solidFill>
              </a:rPr>
              <a:t> niveau 3. </a:t>
            </a:r>
            <a:r>
              <a:rPr lang="nl-NL" sz="800" dirty="0">
                <a:solidFill>
                  <a:srgbClr val="8FBA44"/>
                </a:solidFill>
                <a:hlinkClick r:id="rId28"/>
              </a:rPr>
              <a:t>https://tinyurl.com/HandleidingDSO</a:t>
            </a:r>
            <a:r>
              <a:rPr lang="nl-NL" sz="800" dirty="0">
                <a:solidFill>
                  <a:srgbClr val="8FBA44"/>
                </a:solidFill>
              </a:rPr>
              <a:t> </a:t>
            </a:r>
          </a:p>
          <a:p>
            <a:endParaRPr lang="nl-NL" sz="800" dirty="0">
              <a:solidFill>
                <a:srgbClr val="8FBA44"/>
              </a:solidFill>
            </a:endParaRPr>
          </a:p>
          <a:p>
            <a:r>
              <a:rPr lang="nl-NL" sz="800" b="1" dirty="0">
                <a:solidFill>
                  <a:srgbClr val="8FBA44"/>
                </a:solidFill>
              </a:rPr>
              <a:t>Informatie delen met T&amp;H</a:t>
            </a:r>
          </a:p>
          <a:p>
            <a:r>
              <a:rPr lang="nl-NL" sz="800" dirty="0">
                <a:solidFill>
                  <a:srgbClr val="8FBA44"/>
                </a:solidFill>
              </a:rPr>
              <a:t>Uit de verschillende gegevensstromen vanuit de zeven toestemmingen moeten gegevens met toezicht en handhaving worden gedeeld. Voor welke processen is dit belangrijk? Wat moet ook extern worden gedeeld? Waar in het proces ontstaan de gegevens? Moeten er eventueel toepasbare regels worden toegevoegd? </a:t>
            </a:r>
          </a:p>
          <a:p>
            <a:endParaRPr lang="nl-NL" sz="800" dirty="0">
              <a:solidFill>
                <a:srgbClr val="8FBA44"/>
              </a:solidFill>
            </a:endParaRPr>
          </a:p>
          <a:p>
            <a:r>
              <a:rPr lang="nl-NL" sz="800" b="1" dirty="0">
                <a:solidFill>
                  <a:srgbClr val="8FBA44"/>
                </a:solidFill>
              </a:rPr>
              <a:t>Monitoring</a:t>
            </a:r>
          </a:p>
          <a:p>
            <a:r>
              <a:rPr lang="nl-NL" sz="800" dirty="0">
                <a:solidFill>
                  <a:srgbClr val="8FBA44"/>
                </a:solidFill>
              </a:rPr>
              <a:t>Kunnen wij monitoren op de eisen vanuit de Omgevingswet? Bij dynamische regels, hebben wij de nodige informatie? Welke veranderingen in informatiebehoefte zijn er? Welke bronnen voor gegevens moeten (opnieuw) worden ontsloten?</a:t>
            </a:r>
          </a:p>
          <a:p>
            <a:endParaRPr lang="nl-NL" sz="800" dirty="0">
              <a:solidFill>
                <a:srgbClr val="8FBA44"/>
              </a:solidFill>
            </a:endParaRPr>
          </a:p>
          <a:p>
            <a:r>
              <a:rPr lang="nl-NL" sz="800" b="1" dirty="0">
                <a:solidFill>
                  <a:srgbClr val="8FBA44"/>
                </a:solidFill>
              </a:rPr>
              <a:t>Rapportage</a:t>
            </a:r>
          </a:p>
          <a:p>
            <a:r>
              <a:rPr lang="nl-NL" sz="800" dirty="0">
                <a:solidFill>
                  <a:srgbClr val="8FBA44"/>
                </a:solidFill>
              </a:rPr>
              <a:t>Welke rapportages veranderen of komen erbij? Wie zijn de stakeholders waar de rapportage naartoe moet?</a:t>
            </a:r>
          </a:p>
          <a:p>
            <a:endParaRPr lang="nl-NL" sz="800" dirty="0">
              <a:solidFill>
                <a:srgbClr val="8FBA44"/>
              </a:solidFill>
            </a:endParaRPr>
          </a:p>
          <a:p>
            <a:r>
              <a:rPr lang="nl-NL" sz="800" b="1" dirty="0">
                <a:solidFill>
                  <a:srgbClr val="8FBA44"/>
                </a:solidFill>
              </a:rPr>
              <a:t>Archivering</a:t>
            </a:r>
          </a:p>
          <a:p>
            <a:r>
              <a:rPr lang="nl-NL" sz="800" dirty="0">
                <a:solidFill>
                  <a:srgbClr val="8FBA44"/>
                </a:solidFill>
              </a:rPr>
              <a:t>Kunnen wij de juiste gegevens samenstellen en archiveren? Kunnen wij de archieven beschikbaar maken? Welke processen vereisen toegang tot gearchiveerde stukken? Voldoen wij aan de archiefwet?</a:t>
            </a:r>
          </a:p>
          <a:p>
            <a:endParaRPr lang="nl-NL" sz="800" dirty="0">
              <a:solidFill>
                <a:srgbClr val="8FBA44"/>
              </a:solidFill>
            </a:endParaRPr>
          </a:p>
          <a:p>
            <a:r>
              <a:rPr lang="nl-NL" sz="800" b="1" dirty="0">
                <a:solidFill>
                  <a:srgbClr val="8FBA44"/>
                </a:solidFill>
              </a:rPr>
              <a:t>Financieel</a:t>
            </a:r>
          </a:p>
          <a:p>
            <a:r>
              <a:rPr lang="nl-NL" sz="800" dirty="0">
                <a:solidFill>
                  <a:srgbClr val="8FBA44"/>
                </a:solidFill>
              </a:rPr>
              <a:t>Leges bepalen en heffen voor de juiste toestemmingen, ook bij samenwerking, instemming Intrekken </a:t>
            </a:r>
            <a:r>
              <a:rPr lang="nl-NL" sz="800" dirty="0" err="1">
                <a:solidFill>
                  <a:srgbClr val="8FBA44"/>
                </a:solidFill>
              </a:rPr>
              <a:t>e.t.c</a:t>
            </a:r>
            <a:r>
              <a:rPr lang="nl-NL" sz="800" dirty="0">
                <a:solidFill>
                  <a:srgbClr val="8FBA44"/>
                </a:solidFill>
              </a:rPr>
              <a:t>.?</a:t>
            </a:r>
          </a:p>
          <a:p>
            <a:endParaRPr lang="nl-NL" sz="800" dirty="0">
              <a:solidFill>
                <a:srgbClr val="8FBA44"/>
              </a:solidFill>
            </a:endParaRPr>
          </a:p>
        </p:txBody>
      </p:sp>
      <p:sp>
        <p:nvSpPr>
          <p:cNvPr id="567" name="Rectangle 566">
            <a:extLst>
              <a:ext uri="{FF2B5EF4-FFF2-40B4-BE49-F238E27FC236}">
                <a16:creationId xmlns:a16="http://schemas.microsoft.com/office/drawing/2014/main" id="{B7FDD740-621A-4A4C-9006-F5EC5CEAC688}"/>
              </a:ext>
            </a:extLst>
          </p:cNvPr>
          <p:cNvSpPr/>
          <p:nvPr/>
        </p:nvSpPr>
        <p:spPr>
          <a:xfrm>
            <a:off x="7770174" y="43207912"/>
            <a:ext cx="3600000" cy="540000"/>
          </a:xfrm>
          <a:prstGeom prst="rect">
            <a:avLst/>
          </a:prstGeom>
          <a:solidFill>
            <a:srgbClr val="8FBA4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Q Functioneel inregelen</a:t>
            </a:r>
          </a:p>
        </p:txBody>
      </p:sp>
      <p:sp>
        <p:nvSpPr>
          <p:cNvPr id="568" name="Rectangle 567">
            <a:extLst>
              <a:ext uri="{FF2B5EF4-FFF2-40B4-BE49-F238E27FC236}">
                <a16:creationId xmlns:a16="http://schemas.microsoft.com/office/drawing/2014/main" id="{56EB87E1-9388-466C-B759-2F13A460D3AD}"/>
              </a:ext>
            </a:extLst>
          </p:cNvPr>
          <p:cNvSpPr/>
          <p:nvPr/>
        </p:nvSpPr>
        <p:spPr>
          <a:xfrm>
            <a:off x="7770615" y="39588395"/>
            <a:ext cx="3600000" cy="54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Proces inregelen</a:t>
            </a:r>
          </a:p>
        </p:txBody>
      </p:sp>
      <p:sp>
        <p:nvSpPr>
          <p:cNvPr id="412" name="TextBox 411">
            <a:extLst>
              <a:ext uri="{FF2B5EF4-FFF2-40B4-BE49-F238E27FC236}">
                <a16:creationId xmlns:a16="http://schemas.microsoft.com/office/drawing/2014/main" id="{FDB654F8-5D45-4EA0-A951-049A4A33C497}"/>
              </a:ext>
            </a:extLst>
          </p:cNvPr>
          <p:cNvSpPr txBox="1"/>
          <p:nvPr/>
        </p:nvSpPr>
        <p:spPr>
          <a:xfrm>
            <a:off x="13205093" y="15129451"/>
            <a:ext cx="1055097" cy="523220"/>
          </a:xfrm>
          <a:prstGeom prst="rect">
            <a:avLst/>
          </a:prstGeom>
          <a:noFill/>
        </p:spPr>
        <p:txBody>
          <a:bodyPr wrap="none" rtlCol="0">
            <a:spAutoFit/>
          </a:bodyPr>
          <a:lstStyle/>
          <a:p>
            <a:pPr algn="r"/>
            <a:r>
              <a:rPr lang="nl-NL" sz="1400"/>
              <a:t>Behandelen</a:t>
            </a:r>
          </a:p>
          <a:p>
            <a:pPr algn="r"/>
            <a:r>
              <a:rPr lang="nl-NL" sz="1400"/>
              <a:t> informatie</a:t>
            </a:r>
          </a:p>
        </p:txBody>
      </p:sp>
      <p:sp>
        <p:nvSpPr>
          <p:cNvPr id="419" name="TextBox 418">
            <a:extLst>
              <a:ext uri="{FF2B5EF4-FFF2-40B4-BE49-F238E27FC236}">
                <a16:creationId xmlns:a16="http://schemas.microsoft.com/office/drawing/2014/main" id="{5D06C18F-A11B-4BD3-AF62-65A6BEABCB2E}"/>
              </a:ext>
            </a:extLst>
          </p:cNvPr>
          <p:cNvSpPr txBox="1"/>
          <p:nvPr/>
        </p:nvSpPr>
        <p:spPr>
          <a:xfrm>
            <a:off x="13211504" y="16239053"/>
            <a:ext cx="987706" cy="523220"/>
          </a:xfrm>
          <a:prstGeom prst="rect">
            <a:avLst/>
          </a:prstGeom>
          <a:noFill/>
        </p:spPr>
        <p:txBody>
          <a:bodyPr wrap="none" rtlCol="0">
            <a:spAutoFit/>
          </a:bodyPr>
          <a:lstStyle/>
          <a:p>
            <a:pPr algn="r"/>
            <a:r>
              <a:rPr lang="nl-NL" sz="1400"/>
              <a:t>Verwerken</a:t>
            </a:r>
          </a:p>
          <a:p>
            <a:pPr algn="r"/>
            <a:r>
              <a:rPr lang="nl-NL" sz="1400"/>
              <a:t> informatie</a:t>
            </a:r>
          </a:p>
        </p:txBody>
      </p:sp>
      <p:sp>
        <p:nvSpPr>
          <p:cNvPr id="465" name="Rectangle: Rounded Corners 464">
            <a:extLst>
              <a:ext uri="{FF2B5EF4-FFF2-40B4-BE49-F238E27FC236}">
                <a16:creationId xmlns:a16="http://schemas.microsoft.com/office/drawing/2014/main" id="{B2A24E35-9A0E-4B4E-ADF6-700AB62105AB}"/>
              </a:ext>
            </a:extLst>
          </p:cNvPr>
          <p:cNvSpPr/>
          <p:nvPr/>
        </p:nvSpPr>
        <p:spPr>
          <a:xfrm>
            <a:off x="38800520" y="18473159"/>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Freeform: Shape 10">
            <a:extLst>
              <a:ext uri="{FF2B5EF4-FFF2-40B4-BE49-F238E27FC236}">
                <a16:creationId xmlns:a16="http://schemas.microsoft.com/office/drawing/2014/main" id="{A599887E-F9F9-4AF4-857C-0457183ACF4E}"/>
              </a:ext>
            </a:extLst>
          </p:cNvPr>
          <p:cNvSpPr/>
          <p:nvPr/>
        </p:nvSpPr>
        <p:spPr>
          <a:xfrm>
            <a:off x="21945599" y="21179790"/>
            <a:ext cx="14065145" cy="4819650"/>
          </a:xfrm>
          <a:custGeom>
            <a:avLst/>
            <a:gdLst>
              <a:gd name="connsiteX0" fmla="*/ 0 w 13963650"/>
              <a:gd name="connsiteY0" fmla="*/ 4819650 h 4819650"/>
              <a:gd name="connsiteX1" fmla="*/ 7239000 w 13963650"/>
              <a:gd name="connsiteY1" fmla="*/ 4819650 h 4819650"/>
              <a:gd name="connsiteX2" fmla="*/ 9144000 w 13963650"/>
              <a:gd name="connsiteY2" fmla="*/ 4819650 h 4819650"/>
              <a:gd name="connsiteX3" fmla="*/ 13963650 w 13963650"/>
              <a:gd name="connsiteY3" fmla="*/ 0 h 4819650"/>
            </a:gdLst>
            <a:ahLst/>
            <a:cxnLst>
              <a:cxn ang="0">
                <a:pos x="connsiteX0" y="connsiteY0"/>
              </a:cxn>
              <a:cxn ang="0">
                <a:pos x="connsiteX1" y="connsiteY1"/>
              </a:cxn>
              <a:cxn ang="0">
                <a:pos x="connsiteX2" y="connsiteY2"/>
              </a:cxn>
              <a:cxn ang="0">
                <a:pos x="connsiteX3" y="connsiteY3"/>
              </a:cxn>
            </a:cxnLst>
            <a:rect l="l" t="t" r="r" b="b"/>
            <a:pathLst>
              <a:path w="13963650" h="4819650">
                <a:moveTo>
                  <a:pt x="0" y="4819650"/>
                </a:moveTo>
                <a:lnTo>
                  <a:pt x="7239000" y="4819650"/>
                </a:lnTo>
                <a:lnTo>
                  <a:pt x="9144000" y="4819650"/>
                </a:lnTo>
                <a:lnTo>
                  <a:pt x="13963650" y="0"/>
                </a:lnTo>
              </a:path>
            </a:pathLst>
          </a:cu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Freeform: Shape 19">
            <a:extLst>
              <a:ext uri="{FF2B5EF4-FFF2-40B4-BE49-F238E27FC236}">
                <a16:creationId xmlns:a16="http://schemas.microsoft.com/office/drawing/2014/main" id="{9D0C9247-66B9-4CE0-AC5B-C353FD3BCD2A}"/>
              </a:ext>
            </a:extLst>
          </p:cNvPr>
          <p:cNvSpPr/>
          <p:nvPr/>
        </p:nvSpPr>
        <p:spPr>
          <a:xfrm>
            <a:off x="32416955" y="24718297"/>
            <a:ext cx="10058400" cy="2153265"/>
          </a:xfrm>
          <a:custGeom>
            <a:avLst/>
            <a:gdLst>
              <a:gd name="connsiteX0" fmla="*/ 0 w 10058400"/>
              <a:gd name="connsiteY0" fmla="*/ 0 h 2153265"/>
              <a:gd name="connsiteX1" fmla="*/ 1976284 w 10058400"/>
              <a:gd name="connsiteY1" fmla="*/ 1976284 h 2153265"/>
              <a:gd name="connsiteX2" fmla="*/ 9881419 w 10058400"/>
              <a:gd name="connsiteY2" fmla="*/ 1976284 h 2153265"/>
              <a:gd name="connsiteX3" fmla="*/ 10058400 w 10058400"/>
              <a:gd name="connsiteY3" fmla="*/ 2153265 h 2153265"/>
            </a:gdLst>
            <a:ahLst/>
            <a:cxnLst>
              <a:cxn ang="0">
                <a:pos x="connsiteX0" y="connsiteY0"/>
              </a:cxn>
              <a:cxn ang="0">
                <a:pos x="connsiteX1" y="connsiteY1"/>
              </a:cxn>
              <a:cxn ang="0">
                <a:pos x="connsiteX2" y="connsiteY2"/>
              </a:cxn>
              <a:cxn ang="0">
                <a:pos x="connsiteX3" y="connsiteY3"/>
              </a:cxn>
            </a:cxnLst>
            <a:rect l="l" t="t" r="r" b="b"/>
            <a:pathLst>
              <a:path w="10058400" h="2153265">
                <a:moveTo>
                  <a:pt x="0" y="0"/>
                </a:moveTo>
                <a:lnTo>
                  <a:pt x="1976284" y="1976284"/>
                </a:lnTo>
                <a:lnTo>
                  <a:pt x="9881419" y="1976284"/>
                </a:lnTo>
                <a:lnTo>
                  <a:pt x="10058400" y="2153265"/>
                </a:lnTo>
              </a:path>
            </a:pathLst>
          </a:cu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3" name="Rectangle: Rounded Corners 542">
            <a:extLst>
              <a:ext uri="{FF2B5EF4-FFF2-40B4-BE49-F238E27FC236}">
                <a16:creationId xmlns:a16="http://schemas.microsoft.com/office/drawing/2014/main" id="{9B19E647-4DDB-4CF1-8254-71650D048804}"/>
              </a:ext>
            </a:extLst>
          </p:cNvPr>
          <p:cNvSpPr/>
          <p:nvPr/>
        </p:nvSpPr>
        <p:spPr>
          <a:xfrm>
            <a:off x="42359796" y="26693372"/>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5" name="TextBox 564">
            <a:extLst>
              <a:ext uri="{FF2B5EF4-FFF2-40B4-BE49-F238E27FC236}">
                <a16:creationId xmlns:a16="http://schemas.microsoft.com/office/drawing/2014/main" id="{B970F437-E788-4E0B-BBC4-89105A62BD83}"/>
              </a:ext>
            </a:extLst>
          </p:cNvPr>
          <p:cNvSpPr txBox="1"/>
          <p:nvPr/>
        </p:nvSpPr>
        <p:spPr>
          <a:xfrm>
            <a:off x="45046721" y="31114267"/>
            <a:ext cx="2836418" cy="646331"/>
          </a:xfrm>
          <a:prstGeom prst="rect">
            <a:avLst/>
          </a:prstGeom>
          <a:noFill/>
        </p:spPr>
        <p:txBody>
          <a:bodyPr wrap="none" rtlCol="0">
            <a:spAutoFit/>
          </a:bodyPr>
          <a:lstStyle/>
          <a:p>
            <a:r>
              <a:rPr lang="nl-NL" sz="3600">
                <a:solidFill>
                  <a:srgbClr val="00A9F3"/>
                </a:solidFill>
              </a:rPr>
              <a:t>Samenwerken</a:t>
            </a:r>
          </a:p>
        </p:txBody>
      </p:sp>
      <p:sp>
        <p:nvSpPr>
          <p:cNvPr id="12" name="Rectangle 11">
            <a:extLst>
              <a:ext uri="{FF2B5EF4-FFF2-40B4-BE49-F238E27FC236}">
                <a16:creationId xmlns:a16="http://schemas.microsoft.com/office/drawing/2014/main" id="{8511B9FA-A686-4F7E-8D23-262A01C786EC}"/>
              </a:ext>
            </a:extLst>
          </p:cNvPr>
          <p:cNvSpPr/>
          <p:nvPr/>
        </p:nvSpPr>
        <p:spPr>
          <a:xfrm>
            <a:off x="18847315" y="24218005"/>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D</a:t>
            </a:r>
          </a:p>
        </p:txBody>
      </p:sp>
      <p:sp>
        <p:nvSpPr>
          <p:cNvPr id="569" name="Rectangle 568">
            <a:extLst>
              <a:ext uri="{FF2B5EF4-FFF2-40B4-BE49-F238E27FC236}">
                <a16:creationId xmlns:a16="http://schemas.microsoft.com/office/drawing/2014/main" id="{7AEC5DF3-48EB-4A9B-A74C-DA8AFC3F92B8}"/>
              </a:ext>
            </a:extLst>
          </p:cNvPr>
          <p:cNvSpPr/>
          <p:nvPr/>
        </p:nvSpPr>
        <p:spPr>
          <a:xfrm>
            <a:off x="18847315" y="24738895"/>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B</a:t>
            </a:r>
          </a:p>
        </p:txBody>
      </p:sp>
      <p:sp>
        <p:nvSpPr>
          <p:cNvPr id="570" name="Rectangle 569">
            <a:extLst>
              <a:ext uri="{FF2B5EF4-FFF2-40B4-BE49-F238E27FC236}">
                <a16:creationId xmlns:a16="http://schemas.microsoft.com/office/drawing/2014/main" id="{4D75CACE-72C3-422A-8BE5-BE45391E3771}"/>
              </a:ext>
            </a:extLst>
          </p:cNvPr>
          <p:cNvSpPr/>
          <p:nvPr/>
        </p:nvSpPr>
        <p:spPr>
          <a:xfrm>
            <a:off x="21064023" y="22427178"/>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F</a:t>
            </a:r>
          </a:p>
        </p:txBody>
      </p:sp>
      <p:sp>
        <p:nvSpPr>
          <p:cNvPr id="571" name="Rectangle 570">
            <a:extLst>
              <a:ext uri="{FF2B5EF4-FFF2-40B4-BE49-F238E27FC236}">
                <a16:creationId xmlns:a16="http://schemas.microsoft.com/office/drawing/2014/main" id="{4AA93A0E-9C41-490B-BD0F-DC411D1D41AE}"/>
              </a:ext>
            </a:extLst>
          </p:cNvPr>
          <p:cNvSpPr/>
          <p:nvPr/>
        </p:nvSpPr>
        <p:spPr>
          <a:xfrm>
            <a:off x="18847315" y="22726210"/>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N</a:t>
            </a:r>
          </a:p>
        </p:txBody>
      </p:sp>
      <p:sp>
        <p:nvSpPr>
          <p:cNvPr id="572" name="Rectangle 571">
            <a:extLst>
              <a:ext uri="{FF2B5EF4-FFF2-40B4-BE49-F238E27FC236}">
                <a16:creationId xmlns:a16="http://schemas.microsoft.com/office/drawing/2014/main" id="{8C9CA6DA-A502-4AA5-9869-A4FB1E3BD446}"/>
              </a:ext>
            </a:extLst>
          </p:cNvPr>
          <p:cNvSpPr/>
          <p:nvPr/>
        </p:nvSpPr>
        <p:spPr>
          <a:xfrm>
            <a:off x="18847315" y="22166821"/>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E</a:t>
            </a:r>
          </a:p>
        </p:txBody>
      </p:sp>
      <p:cxnSp>
        <p:nvCxnSpPr>
          <p:cNvPr id="573" name="Straight Connector 572">
            <a:extLst>
              <a:ext uri="{FF2B5EF4-FFF2-40B4-BE49-F238E27FC236}">
                <a16:creationId xmlns:a16="http://schemas.microsoft.com/office/drawing/2014/main" id="{C119C53E-E722-44AD-980F-1F7122F0C88B}"/>
              </a:ext>
            </a:extLst>
          </p:cNvPr>
          <p:cNvCxnSpPr>
            <a:cxnSpLocks/>
          </p:cNvCxnSpPr>
          <p:nvPr/>
        </p:nvCxnSpPr>
        <p:spPr>
          <a:xfrm>
            <a:off x="19160000" y="22285132"/>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574" name="TextBox 573">
            <a:extLst>
              <a:ext uri="{FF2B5EF4-FFF2-40B4-BE49-F238E27FC236}">
                <a16:creationId xmlns:a16="http://schemas.microsoft.com/office/drawing/2014/main" id="{40970B25-950D-4E01-9AD2-8D633FD5B83D}"/>
              </a:ext>
            </a:extLst>
          </p:cNvPr>
          <p:cNvSpPr txBox="1"/>
          <p:nvPr/>
        </p:nvSpPr>
        <p:spPr>
          <a:xfrm>
            <a:off x="17170944" y="22138040"/>
            <a:ext cx="1644874" cy="523220"/>
          </a:xfrm>
          <a:prstGeom prst="rect">
            <a:avLst/>
          </a:prstGeom>
          <a:noFill/>
        </p:spPr>
        <p:txBody>
          <a:bodyPr wrap="none" rtlCol="0">
            <a:spAutoFit/>
          </a:bodyPr>
          <a:lstStyle/>
          <a:p>
            <a:pPr algn="r"/>
            <a:r>
              <a:rPr lang="nl-NL" sz="1400"/>
              <a:t>Routeren verzoeken</a:t>
            </a:r>
          </a:p>
          <a:p>
            <a:pPr algn="r"/>
            <a:endParaRPr lang="nl-NL" sz="1400"/>
          </a:p>
        </p:txBody>
      </p:sp>
      <p:sp>
        <p:nvSpPr>
          <p:cNvPr id="575" name="Rectangle 574">
            <a:extLst>
              <a:ext uri="{FF2B5EF4-FFF2-40B4-BE49-F238E27FC236}">
                <a16:creationId xmlns:a16="http://schemas.microsoft.com/office/drawing/2014/main" id="{D44EADFD-2A23-4324-9897-5F9863739E00}"/>
              </a:ext>
            </a:extLst>
          </p:cNvPr>
          <p:cNvSpPr/>
          <p:nvPr/>
        </p:nvSpPr>
        <p:spPr>
          <a:xfrm>
            <a:off x="18847315" y="23691097"/>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C</a:t>
            </a:r>
          </a:p>
        </p:txBody>
      </p:sp>
      <p:sp>
        <p:nvSpPr>
          <p:cNvPr id="576" name="Rectangle 575">
            <a:extLst>
              <a:ext uri="{FF2B5EF4-FFF2-40B4-BE49-F238E27FC236}">
                <a16:creationId xmlns:a16="http://schemas.microsoft.com/office/drawing/2014/main" id="{BAD8A2F4-6A59-447C-B2A6-2B18130F3F11}"/>
              </a:ext>
            </a:extLst>
          </p:cNvPr>
          <p:cNvSpPr/>
          <p:nvPr/>
        </p:nvSpPr>
        <p:spPr>
          <a:xfrm>
            <a:off x="18847315" y="23188316"/>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J</a:t>
            </a:r>
          </a:p>
        </p:txBody>
      </p:sp>
      <p:sp>
        <p:nvSpPr>
          <p:cNvPr id="577" name="Rectangle 576">
            <a:extLst>
              <a:ext uri="{FF2B5EF4-FFF2-40B4-BE49-F238E27FC236}">
                <a16:creationId xmlns:a16="http://schemas.microsoft.com/office/drawing/2014/main" id="{DE501D9B-FD34-4D9F-B62D-7D0255B8EEE2}"/>
              </a:ext>
            </a:extLst>
          </p:cNvPr>
          <p:cNvSpPr/>
          <p:nvPr/>
        </p:nvSpPr>
        <p:spPr>
          <a:xfrm>
            <a:off x="21064023" y="23689698"/>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H</a:t>
            </a:r>
          </a:p>
        </p:txBody>
      </p:sp>
      <p:sp>
        <p:nvSpPr>
          <p:cNvPr id="579" name="Rectangle 578">
            <a:extLst>
              <a:ext uri="{FF2B5EF4-FFF2-40B4-BE49-F238E27FC236}">
                <a16:creationId xmlns:a16="http://schemas.microsoft.com/office/drawing/2014/main" id="{34EF510A-9810-4FC1-B4FE-A0A0B4E573D5}"/>
              </a:ext>
            </a:extLst>
          </p:cNvPr>
          <p:cNvSpPr/>
          <p:nvPr/>
        </p:nvSpPr>
        <p:spPr>
          <a:xfrm>
            <a:off x="21064023" y="21135755"/>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G</a:t>
            </a:r>
          </a:p>
        </p:txBody>
      </p:sp>
      <p:sp>
        <p:nvSpPr>
          <p:cNvPr id="580" name="Rectangle 579">
            <a:extLst>
              <a:ext uri="{FF2B5EF4-FFF2-40B4-BE49-F238E27FC236}">
                <a16:creationId xmlns:a16="http://schemas.microsoft.com/office/drawing/2014/main" id="{D1351D2D-8F3B-411E-9E69-F3754E89F982}"/>
              </a:ext>
            </a:extLst>
          </p:cNvPr>
          <p:cNvSpPr/>
          <p:nvPr/>
        </p:nvSpPr>
        <p:spPr>
          <a:xfrm>
            <a:off x="21612406" y="24719834"/>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I</a:t>
            </a:r>
          </a:p>
        </p:txBody>
      </p:sp>
      <p:sp>
        <p:nvSpPr>
          <p:cNvPr id="581" name="Rectangle 580">
            <a:extLst>
              <a:ext uri="{FF2B5EF4-FFF2-40B4-BE49-F238E27FC236}">
                <a16:creationId xmlns:a16="http://schemas.microsoft.com/office/drawing/2014/main" id="{6E4710A5-BC06-430B-9FA8-D7B21C9B4B4B}"/>
              </a:ext>
            </a:extLst>
          </p:cNvPr>
          <p:cNvSpPr/>
          <p:nvPr/>
        </p:nvSpPr>
        <p:spPr>
          <a:xfrm>
            <a:off x="21258544" y="24150879"/>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L</a:t>
            </a:r>
          </a:p>
        </p:txBody>
      </p:sp>
      <p:sp>
        <p:nvSpPr>
          <p:cNvPr id="582" name="Rectangle 581">
            <a:extLst>
              <a:ext uri="{FF2B5EF4-FFF2-40B4-BE49-F238E27FC236}">
                <a16:creationId xmlns:a16="http://schemas.microsoft.com/office/drawing/2014/main" id="{42B8FADE-BE88-4581-9946-9C4FFEBF10A0}"/>
              </a:ext>
            </a:extLst>
          </p:cNvPr>
          <p:cNvSpPr/>
          <p:nvPr/>
        </p:nvSpPr>
        <p:spPr>
          <a:xfrm>
            <a:off x="21064023" y="21770142"/>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T</a:t>
            </a:r>
          </a:p>
        </p:txBody>
      </p:sp>
      <p:sp>
        <p:nvSpPr>
          <p:cNvPr id="584" name="Rectangle 583">
            <a:extLst>
              <a:ext uri="{FF2B5EF4-FFF2-40B4-BE49-F238E27FC236}">
                <a16:creationId xmlns:a16="http://schemas.microsoft.com/office/drawing/2014/main" id="{86388F2D-610D-426F-A923-E2E4C55C5FCB}"/>
              </a:ext>
            </a:extLst>
          </p:cNvPr>
          <p:cNvSpPr/>
          <p:nvPr/>
        </p:nvSpPr>
        <p:spPr>
          <a:xfrm>
            <a:off x="22084607" y="25319027"/>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K</a:t>
            </a:r>
          </a:p>
        </p:txBody>
      </p:sp>
      <p:sp>
        <p:nvSpPr>
          <p:cNvPr id="595" name="Rectangle 594">
            <a:extLst>
              <a:ext uri="{FF2B5EF4-FFF2-40B4-BE49-F238E27FC236}">
                <a16:creationId xmlns:a16="http://schemas.microsoft.com/office/drawing/2014/main" id="{6C1EB59B-7010-4986-BEF2-34944E6DB79E}"/>
              </a:ext>
            </a:extLst>
          </p:cNvPr>
          <p:cNvSpPr/>
          <p:nvPr/>
        </p:nvSpPr>
        <p:spPr>
          <a:xfrm>
            <a:off x="22264358" y="26389176"/>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P</a:t>
            </a:r>
          </a:p>
        </p:txBody>
      </p:sp>
      <p:sp>
        <p:nvSpPr>
          <p:cNvPr id="596" name="Rectangle 595">
            <a:extLst>
              <a:ext uri="{FF2B5EF4-FFF2-40B4-BE49-F238E27FC236}">
                <a16:creationId xmlns:a16="http://schemas.microsoft.com/office/drawing/2014/main" id="{1E47EA11-22E7-4AA5-B602-20B0D939ECF4}"/>
              </a:ext>
            </a:extLst>
          </p:cNvPr>
          <p:cNvSpPr/>
          <p:nvPr/>
        </p:nvSpPr>
        <p:spPr>
          <a:xfrm>
            <a:off x="18745208" y="20026546"/>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Q</a:t>
            </a:r>
          </a:p>
        </p:txBody>
      </p:sp>
      <p:sp>
        <p:nvSpPr>
          <p:cNvPr id="597" name="Rectangle 596">
            <a:extLst>
              <a:ext uri="{FF2B5EF4-FFF2-40B4-BE49-F238E27FC236}">
                <a16:creationId xmlns:a16="http://schemas.microsoft.com/office/drawing/2014/main" id="{09A731DE-980E-4C7F-837E-8C5CDB716C81}"/>
              </a:ext>
            </a:extLst>
          </p:cNvPr>
          <p:cNvSpPr/>
          <p:nvPr/>
        </p:nvSpPr>
        <p:spPr>
          <a:xfrm>
            <a:off x="19118881" y="20573107"/>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R</a:t>
            </a:r>
          </a:p>
        </p:txBody>
      </p:sp>
      <p:grpSp>
        <p:nvGrpSpPr>
          <p:cNvPr id="24" name="Group 23">
            <a:extLst>
              <a:ext uri="{FF2B5EF4-FFF2-40B4-BE49-F238E27FC236}">
                <a16:creationId xmlns:a16="http://schemas.microsoft.com/office/drawing/2014/main" id="{5DF6361E-08AA-4AFE-9352-953B9187CA74}"/>
              </a:ext>
            </a:extLst>
          </p:cNvPr>
          <p:cNvGrpSpPr/>
          <p:nvPr/>
        </p:nvGrpSpPr>
        <p:grpSpPr>
          <a:xfrm>
            <a:off x="7333277" y="11185677"/>
            <a:ext cx="2297304" cy="540000"/>
            <a:chOff x="7079504" y="11292579"/>
            <a:chExt cx="2297304" cy="540000"/>
          </a:xfrm>
        </p:grpSpPr>
        <p:sp>
          <p:nvSpPr>
            <p:cNvPr id="440" name="Rectangle 439">
              <a:extLst>
                <a:ext uri="{FF2B5EF4-FFF2-40B4-BE49-F238E27FC236}">
                  <a16:creationId xmlns:a16="http://schemas.microsoft.com/office/drawing/2014/main" id="{78A0ABD5-EDB3-4A63-921F-81C313D9C315}"/>
                </a:ext>
              </a:extLst>
            </p:cNvPr>
            <p:cNvSpPr/>
            <p:nvPr/>
          </p:nvSpPr>
          <p:spPr>
            <a:xfrm>
              <a:off x="7576808" y="11292579"/>
              <a:ext cx="1800000" cy="54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Verkennen Begeleiden Initiatief</a:t>
              </a:r>
            </a:p>
          </p:txBody>
        </p:sp>
        <p:sp>
          <p:nvSpPr>
            <p:cNvPr id="598" name="Rectangle 597">
              <a:extLst>
                <a:ext uri="{FF2B5EF4-FFF2-40B4-BE49-F238E27FC236}">
                  <a16:creationId xmlns:a16="http://schemas.microsoft.com/office/drawing/2014/main" id="{723ABD4A-A5A7-4997-A48E-2F0BB5A6D853}"/>
                </a:ext>
              </a:extLst>
            </p:cNvPr>
            <p:cNvSpPr/>
            <p:nvPr/>
          </p:nvSpPr>
          <p:spPr>
            <a:xfrm>
              <a:off x="7079504" y="11292579"/>
              <a:ext cx="539782" cy="539782"/>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B</a:t>
              </a:r>
            </a:p>
          </p:txBody>
        </p:sp>
      </p:grpSp>
      <p:sp>
        <p:nvSpPr>
          <p:cNvPr id="600" name="Rectangle 599">
            <a:extLst>
              <a:ext uri="{FF2B5EF4-FFF2-40B4-BE49-F238E27FC236}">
                <a16:creationId xmlns:a16="http://schemas.microsoft.com/office/drawing/2014/main" id="{AC81330A-D993-4B6B-B757-9B1D8A0A74B3}"/>
              </a:ext>
            </a:extLst>
          </p:cNvPr>
          <p:cNvSpPr/>
          <p:nvPr/>
        </p:nvSpPr>
        <p:spPr>
          <a:xfrm>
            <a:off x="8319926" y="43838602"/>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A</a:t>
            </a:r>
          </a:p>
        </p:txBody>
      </p:sp>
      <p:sp>
        <p:nvSpPr>
          <p:cNvPr id="602" name="Rectangle 601">
            <a:extLst>
              <a:ext uri="{FF2B5EF4-FFF2-40B4-BE49-F238E27FC236}">
                <a16:creationId xmlns:a16="http://schemas.microsoft.com/office/drawing/2014/main" id="{61AFCA15-A0BC-439A-A6AE-D5B47FE36A79}"/>
              </a:ext>
            </a:extLst>
          </p:cNvPr>
          <p:cNvSpPr/>
          <p:nvPr/>
        </p:nvSpPr>
        <p:spPr>
          <a:xfrm>
            <a:off x="8319926" y="44384686"/>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B</a:t>
            </a:r>
          </a:p>
        </p:txBody>
      </p:sp>
      <p:sp>
        <p:nvSpPr>
          <p:cNvPr id="603" name="Rectangle 602">
            <a:extLst>
              <a:ext uri="{FF2B5EF4-FFF2-40B4-BE49-F238E27FC236}">
                <a16:creationId xmlns:a16="http://schemas.microsoft.com/office/drawing/2014/main" id="{189D93D3-3E5F-45DD-9761-250994FF163E}"/>
              </a:ext>
            </a:extLst>
          </p:cNvPr>
          <p:cNvSpPr/>
          <p:nvPr/>
        </p:nvSpPr>
        <p:spPr>
          <a:xfrm>
            <a:off x="8319926" y="44967354"/>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C</a:t>
            </a:r>
          </a:p>
        </p:txBody>
      </p:sp>
      <p:sp>
        <p:nvSpPr>
          <p:cNvPr id="604" name="Rectangle 603">
            <a:extLst>
              <a:ext uri="{FF2B5EF4-FFF2-40B4-BE49-F238E27FC236}">
                <a16:creationId xmlns:a16="http://schemas.microsoft.com/office/drawing/2014/main" id="{FA930B07-52B1-4140-AFFF-42B2FB5EE2FD}"/>
              </a:ext>
            </a:extLst>
          </p:cNvPr>
          <p:cNvSpPr/>
          <p:nvPr/>
        </p:nvSpPr>
        <p:spPr>
          <a:xfrm>
            <a:off x="8319926" y="45500058"/>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D</a:t>
            </a:r>
          </a:p>
        </p:txBody>
      </p:sp>
      <p:grpSp>
        <p:nvGrpSpPr>
          <p:cNvPr id="17" name="Group 16">
            <a:extLst>
              <a:ext uri="{FF2B5EF4-FFF2-40B4-BE49-F238E27FC236}">
                <a16:creationId xmlns:a16="http://schemas.microsoft.com/office/drawing/2014/main" id="{D81BAF22-A583-422D-AAB5-78767DEDDB59}"/>
              </a:ext>
            </a:extLst>
          </p:cNvPr>
          <p:cNvGrpSpPr/>
          <p:nvPr/>
        </p:nvGrpSpPr>
        <p:grpSpPr>
          <a:xfrm>
            <a:off x="10412454" y="11200169"/>
            <a:ext cx="2289126" cy="540000"/>
            <a:chOff x="10137426" y="11311093"/>
            <a:chExt cx="2289126" cy="540000"/>
          </a:xfrm>
        </p:grpSpPr>
        <p:sp>
          <p:nvSpPr>
            <p:cNvPr id="441" name="Rectangle 440">
              <a:extLst>
                <a:ext uri="{FF2B5EF4-FFF2-40B4-BE49-F238E27FC236}">
                  <a16:creationId xmlns:a16="http://schemas.microsoft.com/office/drawing/2014/main" id="{516AAC6B-F75F-4B9F-A662-907553188752}"/>
                </a:ext>
              </a:extLst>
            </p:cNvPr>
            <p:cNvSpPr/>
            <p:nvPr/>
          </p:nvSpPr>
          <p:spPr>
            <a:xfrm>
              <a:off x="10626552" y="11311093"/>
              <a:ext cx="1800000" cy="54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Behandelen vergunning</a:t>
              </a:r>
            </a:p>
          </p:txBody>
        </p:sp>
        <p:sp>
          <p:nvSpPr>
            <p:cNvPr id="605" name="Rectangle 604">
              <a:extLst>
                <a:ext uri="{FF2B5EF4-FFF2-40B4-BE49-F238E27FC236}">
                  <a16:creationId xmlns:a16="http://schemas.microsoft.com/office/drawing/2014/main" id="{23238A8A-D7A2-4B63-8B1C-AA5EEE2B87A1}"/>
                </a:ext>
              </a:extLst>
            </p:cNvPr>
            <p:cNvSpPr/>
            <p:nvPr/>
          </p:nvSpPr>
          <p:spPr>
            <a:xfrm>
              <a:off x="10137426" y="11311093"/>
              <a:ext cx="539782" cy="539782"/>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C</a:t>
              </a:r>
            </a:p>
          </p:txBody>
        </p:sp>
      </p:grpSp>
      <p:grpSp>
        <p:nvGrpSpPr>
          <p:cNvPr id="27" name="Group 26">
            <a:extLst>
              <a:ext uri="{FF2B5EF4-FFF2-40B4-BE49-F238E27FC236}">
                <a16:creationId xmlns:a16="http://schemas.microsoft.com/office/drawing/2014/main" id="{512BB1D9-E85A-43F6-AB1A-065B66A23580}"/>
              </a:ext>
            </a:extLst>
          </p:cNvPr>
          <p:cNvGrpSpPr/>
          <p:nvPr/>
        </p:nvGrpSpPr>
        <p:grpSpPr>
          <a:xfrm>
            <a:off x="16594417" y="11207290"/>
            <a:ext cx="2293151" cy="540000"/>
            <a:chOff x="16594417" y="11207290"/>
            <a:chExt cx="2293151" cy="540000"/>
          </a:xfrm>
        </p:grpSpPr>
        <p:sp>
          <p:nvSpPr>
            <p:cNvPr id="442" name="Rectangle 441">
              <a:extLst>
                <a:ext uri="{FF2B5EF4-FFF2-40B4-BE49-F238E27FC236}">
                  <a16:creationId xmlns:a16="http://schemas.microsoft.com/office/drawing/2014/main" id="{86D2F386-E893-4272-8EC7-B0BBBAF816CD}"/>
                </a:ext>
              </a:extLst>
            </p:cNvPr>
            <p:cNvSpPr/>
            <p:nvPr/>
          </p:nvSpPr>
          <p:spPr>
            <a:xfrm>
              <a:off x="17087568" y="11207290"/>
              <a:ext cx="1800000" cy="54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Behandelen Melding</a:t>
              </a:r>
            </a:p>
          </p:txBody>
        </p:sp>
        <p:sp>
          <p:nvSpPr>
            <p:cNvPr id="606" name="Rectangle 605">
              <a:extLst>
                <a:ext uri="{FF2B5EF4-FFF2-40B4-BE49-F238E27FC236}">
                  <a16:creationId xmlns:a16="http://schemas.microsoft.com/office/drawing/2014/main" id="{AB9B281D-ACC3-4320-A61E-5D0E83E654FA}"/>
                </a:ext>
              </a:extLst>
            </p:cNvPr>
            <p:cNvSpPr/>
            <p:nvPr/>
          </p:nvSpPr>
          <p:spPr>
            <a:xfrm>
              <a:off x="16594417" y="11207290"/>
              <a:ext cx="539782" cy="54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D</a:t>
              </a:r>
            </a:p>
          </p:txBody>
        </p:sp>
      </p:grpSp>
      <p:grpSp>
        <p:nvGrpSpPr>
          <p:cNvPr id="28" name="Group 27">
            <a:extLst>
              <a:ext uri="{FF2B5EF4-FFF2-40B4-BE49-F238E27FC236}">
                <a16:creationId xmlns:a16="http://schemas.microsoft.com/office/drawing/2014/main" id="{E2E9DAF2-58D7-4206-B3B5-3CA49E82DF66}"/>
              </a:ext>
            </a:extLst>
          </p:cNvPr>
          <p:cNvGrpSpPr/>
          <p:nvPr/>
        </p:nvGrpSpPr>
        <p:grpSpPr>
          <a:xfrm>
            <a:off x="159193" y="14989215"/>
            <a:ext cx="2506643" cy="540000"/>
            <a:chOff x="159193" y="14989215"/>
            <a:chExt cx="2506643" cy="540000"/>
          </a:xfrm>
        </p:grpSpPr>
        <p:sp>
          <p:nvSpPr>
            <p:cNvPr id="439" name="Rectangle 438">
              <a:extLst>
                <a:ext uri="{FF2B5EF4-FFF2-40B4-BE49-F238E27FC236}">
                  <a16:creationId xmlns:a16="http://schemas.microsoft.com/office/drawing/2014/main" id="{8B2466FE-26D1-4C56-8D18-0F9A92292813}"/>
                </a:ext>
              </a:extLst>
            </p:cNvPr>
            <p:cNvSpPr/>
            <p:nvPr/>
          </p:nvSpPr>
          <p:spPr>
            <a:xfrm>
              <a:off x="661412" y="14996463"/>
              <a:ext cx="2004424" cy="531182"/>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Voorlichten en beantwoorden vragen</a:t>
              </a:r>
            </a:p>
          </p:txBody>
        </p:sp>
        <p:sp>
          <p:nvSpPr>
            <p:cNvPr id="607" name="Rectangle 606">
              <a:extLst>
                <a:ext uri="{FF2B5EF4-FFF2-40B4-BE49-F238E27FC236}">
                  <a16:creationId xmlns:a16="http://schemas.microsoft.com/office/drawing/2014/main" id="{44161AE2-0677-41CB-B0D3-F7682B4BEEC7}"/>
                </a:ext>
              </a:extLst>
            </p:cNvPr>
            <p:cNvSpPr/>
            <p:nvPr/>
          </p:nvSpPr>
          <p:spPr>
            <a:xfrm>
              <a:off x="159193" y="14989215"/>
              <a:ext cx="539782" cy="54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E</a:t>
              </a:r>
            </a:p>
          </p:txBody>
        </p:sp>
      </p:grpSp>
      <p:sp>
        <p:nvSpPr>
          <p:cNvPr id="608" name="Rectangle 607">
            <a:extLst>
              <a:ext uri="{FF2B5EF4-FFF2-40B4-BE49-F238E27FC236}">
                <a16:creationId xmlns:a16="http://schemas.microsoft.com/office/drawing/2014/main" id="{058E61BE-3B67-45A9-BB55-9D9BA382D6CA}"/>
              </a:ext>
            </a:extLst>
          </p:cNvPr>
          <p:cNvSpPr/>
          <p:nvPr/>
        </p:nvSpPr>
        <p:spPr>
          <a:xfrm>
            <a:off x="21430240" y="4067092"/>
            <a:ext cx="539782" cy="540000"/>
          </a:xfrm>
          <a:prstGeom prst="rect">
            <a:avLst/>
          </a:prstGeom>
          <a:solidFill>
            <a:srgbClr val="003E8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F</a:t>
            </a:r>
          </a:p>
        </p:txBody>
      </p:sp>
      <p:sp>
        <p:nvSpPr>
          <p:cNvPr id="609" name="Rectangle 608">
            <a:extLst>
              <a:ext uri="{FF2B5EF4-FFF2-40B4-BE49-F238E27FC236}">
                <a16:creationId xmlns:a16="http://schemas.microsoft.com/office/drawing/2014/main" id="{ECF4CBE7-FAD3-483D-82F4-85FFF9112A7D}"/>
              </a:ext>
            </a:extLst>
          </p:cNvPr>
          <p:cNvSpPr/>
          <p:nvPr/>
        </p:nvSpPr>
        <p:spPr>
          <a:xfrm>
            <a:off x="31945605" y="10412039"/>
            <a:ext cx="516070" cy="540000"/>
          </a:xfrm>
          <a:prstGeom prst="rect">
            <a:avLst/>
          </a:prstGeom>
          <a:solidFill>
            <a:srgbClr val="DA6F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H</a:t>
            </a:r>
          </a:p>
        </p:txBody>
      </p:sp>
      <p:sp>
        <p:nvSpPr>
          <p:cNvPr id="610" name="Rectangle 609">
            <a:extLst>
              <a:ext uri="{FF2B5EF4-FFF2-40B4-BE49-F238E27FC236}">
                <a16:creationId xmlns:a16="http://schemas.microsoft.com/office/drawing/2014/main" id="{F8C0B914-1EB4-4591-850E-058CB6E788D1}"/>
              </a:ext>
            </a:extLst>
          </p:cNvPr>
          <p:cNvSpPr/>
          <p:nvPr/>
        </p:nvSpPr>
        <p:spPr>
          <a:xfrm>
            <a:off x="5964619" y="8646385"/>
            <a:ext cx="539782" cy="540000"/>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A</a:t>
            </a:r>
          </a:p>
        </p:txBody>
      </p:sp>
      <p:sp>
        <p:nvSpPr>
          <p:cNvPr id="611" name="Rectangle 610">
            <a:extLst>
              <a:ext uri="{FF2B5EF4-FFF2-40B4-BE49-F238E27FC236}">
                <a16:creationId xmlns:a16="http://schemas.microsoft.com/office/drawing/2014/main" id="{785A93FE-350B-471D-B67F-2B65D213B18A}"/>
              </a:ext>
            </a:extLst>
          </p:cNvPr>
          <p:cNvSpPr/>
          <p:nvPr/>
        </p:nvSpPr>
        <p:spPr>
          <a:xfrm>
            <a:off x="26746524" y="20238432"/>
            <a:ext cx="539782" cy="540000"/>
          </a:xfrm>
          <a:prstGeom prst="rect">
            <a:avLst/>
          </a:prstGeom>
          <a:solidFill>
            <a:srgbClr val="FF99F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T</a:t>
            </a:r>
          </a:p>
        </p:txBody>
      </p:sp>
      <p:pic>
        <p:nvPicPr>
          <p:cNvPr id="30" name="Picture 29">
            <a:extLst>
              <a:ext uri="{FF2B5EF4-FFF2-40B4-BE49-F238E27FC236}">
                <a16:creationId xmlns:a16="http://schemas.microsoft.com/office/drawing/2014/main" id="{29E816C3-30A1-4AD5-BB50-477EF516927F}"/>
              </a:ext>
            </a:extLst>
          </p:cNvPr>
          <p:cNvPicPr>
            <a:picLocks noChangeAspect="1"/>
          </p:cNvPicPr>
          <p:nvPr/>
        </p:nvPicPr>
        <p:blipFill>
          <a:blip r:embed="rId31"/>
          <a:stretch>
            <a:fillRect/>
          </a:stretch>
        </p:blipFill>
        <p:spPr>
          <a:xfrm>
            <a:off x="12123993" y="40444358"/>
            <a:ext cx="3577974" cy="2282818"/>
          </a:xfrm>
          <a:prstGeom prst="rect">
            <a:avLst/>
          </a:prstGeom>
        </p:spPr>
      </p:pic>
      <p:pic>
        <p:nvPicPr>
          <p:cNvPr id="65" name="Picture 64">
            <a:extLst>
              <a:ext uri="{FF2B5EF4-FFF2-40B4-BE49-F238E27FC236}">
                <a16:creationId xmlns:a16="http://schemas.microsoft.com/office/drawing/2014/main" id="{908950F4-5878-4C81-9BA2-526387DEDC1D}"/>
              </a:ext>
            </a:extLst>
          </p:cNvPr>
          <p:cNvPicPr>
            <a:picLocks noChangeAspect="1"/>
          </p:cNvPicPr>
          <p:nvPr/>
        </p:nvPicPr>
        <p:blipFill>
          <a:blip r:embed="rId32"/>
          <a:stretch>
            <a:fillRect/>
          </a:stretch>
        </p:blipFill>
        <p:spPr>
          <a:xfrm>
            <a:off x="8623495" y="40469945"/>
            <a:ext cx="3203453" cy="1924229"/>
          </a:xfrm>
          <a:prstGeom prst="rect">
            <a:avLst/>
          </a:prstGeom>
        </p:spPr>
      </p:pic>
      <p:cxnSp>
        <p:nvCxnSpPr>
          <p:cNvPr id="480" name="Straight Connector 479">
            <a:extLst>
              <a:ext uri="{FF2B5EF4-FFF2-40B4-BE49-F238E27FC236}">
                <a16:creationId xmlns:a16="http://schemas.microsoft.com/office/drawing/2014/main" id="{2D5B1F17-3DB1-4F00-922B-F8BDD3F5B2E7}"/>
              </a:ext>
            </a:extLst>
          </p:cNvPr>
          <p:cNvCxnSpPr>
            <a:cxnSpLocks/>
          </p:cNvCxnSpPr>
          <p:nvPr/>
        </p:nvCxnSpPr>
        <p:spPr>
          <a:xfrm>
            <a:off x="20798739" y="21253875"/>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578" name="TextBox 577">
            <a:extLst>
              <a:ext uri="{FF2B5EF4-FFF2-40B4-BE49-F238E27FC236}">
                <a16:creationId xmlns:a16="http://schemas.microsoft.com/office/drawing/2014/main" id="{361B315C-F554-400E-ADF3-2E01B2089C11}"/>
              </a:ext>
            </a:extLst>
          </p:cNvPr>
          <p:cNvSpPr txBox="1"/>
          <p:nvPr/>
        </p:nvSpPr>
        <p:spPr>
          <a:xfrm>
            <a:off x="21350429" y="21095260"/>
            <a:ext cx="918649" cy="307777"/>
          </a:xfrm>
          <a:prstGeom prst="rect">
            <a:avLst/>
          </a:prstGeom>
          <a:noFill/>
        </p:spPr>
        <p:txBody>
          <a:bodyPr wrap="none" rtlCol="0">
            <a:spAutoFit/>
          </a:bodyPr>
          <a:lstStyle/>
          <a:p>
            <a:r>
              <a:rPr lang="nl-NL" sz="1400"/>
              <a:t>Zaaktypes</a:t>
            </a:r>
          </a:p>
        </p:txBody>
      </p:sp>
      <p:sp>
        <p:nvSpPr>
          <p:cNvPr id="599" name="Rectangle 598">
            <a:extLst>
              <a:ext uri="{FF2B5EF4-FFF2-40B4-BE49-F238E27FC236}">
                <a16:creationId xmlns:a16="http://schemas.microsoft.com/office/drawing/2014/main" id="{817791C8-FBC2-49C0-BAD2-B520A8A4CBD2}"/>
              </a:ext>
            </a:extLst>
          </p:cNvPr>
          <p:cNvSpPr/>
          <p:nvPr/>
        </p:nvSpPr>
        <p:spPr>
          <a:xfrm>
            <a:off x="21064023" y="23122415"/>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M</a:t>
            </a:r>
          </a:p>
        </p:txBody>
      </p:sp>
      <p:pic>
        <p:nvPicPr>
          <p:cNvPr id="614" name="Graphic 613" descr="Meeting with solid fill">
            <a:extLst>
              <a:ext uri="{FF2B5EF4-FFF2-40B4-BE49-F238E27FC236}">
                <a16:creationId xmlns:a16="http://schemas.microsoft.com/office/drawing/2014/main" id="{975E123B-6124-4DD9-B3BD-5D30DD5844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67588" y="14355441"/>
            <a:ext cx="519693" cy="519693"/>
          </a:xfrm>
          <a:prstGeom prst="rect">
            <a:avLst/>
          </a:prstGeom>
        </p:spPr>
      </p:pic>
      <p:pic>
        <p:nvPicPr>
          <p:cNvPr id="615" name="Graphic 614" descr="Meeting with solid fill">
            <a:extLst>
              <a:ext uri="{FF2B5EF4-FFF2-40B4-BE49-F238E27FC236}">
                <a16:creationId xmlns:a16="http://schemas.microsoft.com/office/drawing/2014/main" id="{B69B505D-FC4A-4027-A671-01F9718C73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708896" y="25828255"/>
            <a:ext cx="519693" cy="519693"/>
          </a:xfrm>
          <a:prstGeom prst="rect">
            <a:avLst/>
          </a:prstGeom>
        </p:spPr>
      </p:pic>
      <p:pic>
        <p:nvPicPr>
          <p:cNvPr id="617" name="Graphic 616" descr="Meeting with solid fill">
            <a:extLst>
              <a:ext uri="{FF2B5EF4-FFF2-40B4-BE49-F238E27FC236}">
                <a16:creationId xmlns:a16="http://schemas.microsoft.com/office/drawing/2014/main" id="{2B95F4C3-B668-4BA1-9F83-C2763EF371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07487" y="20185533"/>
            <a:ext cx="519693" cy="519693"/>
          </a:xfrm>
          <a:prstGeom prst="rect">
            <a:avLst/>
          </a:prstGeom>
        </p:spPr>
      </p:pic>
      <p:sp>
        <p:nvSpPr>
          <p:cNvPr id="616" name="TextBox 615">
            <a:extLst>
              <a:ext uri="{FF2B5EF4-FFF2-40B4-BE49-F238E27FC236}">
                <a16:creationId xmlns:a16="http://schemas.microsoft.com/office/drawing/2014/main" id="{EAEEB035-9DCF-415C-BF45-E7779AE0B6C9}"/>
              </a:ext>
            </a:extLst>
          </p:cNvPr>
          <p:cNvSpPr txBox="1"/>
          <p:nvPr/>
        </p:nvSpPr>
        <p:spPr>
          <a:xfrm>
            <a:off x="4460725" y="643990"/>
            <a:ext cx="15008724" cy="2123658"/>
          </a:xfrm>
          <a:prstGeom prst="rect">
            <a:avLst/>
          </a:prstGeom>
          <a:noFill/>
        </p:spPr>
        <p:txBody>
          <a:bodyPr wrap="none" rtlCol="0">
            <a:spAutoFit/>
          </a:bodyPr>
          <a:lstStyle/>
          <a:p>
            <a:r>
              <a:rPr lang="nl-NL" sz="6600">
                <a:solidFill>
                  <a:srgbClr val="00A9F3"/>
                </a:solidFill>
              </a:rPr>
              <a:t>NETWERKKAART VTH OMGEVINGSWET </a:t>
            </a:r>
            <a:br>
              <a:rPr lang="nl-NL" sz="6600">
                <a:solidFill>
                  <a:srgbClr val="00A9F3"/>
                </a:solidFill>
              </a:rPr>
            </a:br>
            <a:r>
              <a:rPr lang="nl-NL" sz="6600">
                <a:solidFill>
                  <a:srgbClr val="FF0000"/>
                </a:solidFill>
              </a:rPr>
              <a:t>TER ONDERSTEUNING INRICHTING EN TEST</a:t>
            </a:r>
            <a:endParaRPr lang="nl-NL" sz="6600">
              <a:solidFill>
                <a:srgbClr val="00A9F3"/>
              </a:solidFill>
            </a:endParaRPr>
          </a:p>
        </p:txBody>
      </p:sp>
      <p:sp>
        <p:nvSpPr>
          <p:cNvPr id="646" name="TextBox 645">
            <a:extLst>
              <a:ext uri="{FF2B5EF4-FFF2-40B4-BE49-F238E27FC236}">
                <a16:creationId xmlns:a16="http://schemas.microsoft.com/office/drawing/2014/main" id="{DF868CFF-5A41-4A2E-A1DB-A6C73545D8AB}"/>
              </a:ext>
            </a:extLst>
          </p:cNvPr>
          <p:cNvSpPr txBox="1"/>
          <p:nvPr/>
        </p:nvSpPr>
        <p:spPr>
          <a:xfrm>
            <a:off x="29323428" y="40833682"/>
            <a:ext cx="3093527" cy="369332"/>
          </a:xfrm>
          <a:prstGeom prst="rect">
            <a:avLst/>
          </a:prstGeom>
          <a:noFill/>
        </p:spPr>
        <p:txBody>
          <a:bodyPr wrap="square" rtlCol="0">
            <a:spAutoFit/>
          </a:bodyPr>
          <a:lstStyle/>
          <a:p>
            <a:r>
              <a:rPr lang="nl-NL" sz="1800">
                <a:solidFill>
                  <a:srgbClr val="00A9F3"/>
                </a:solidFill>
              </a:rPr>
              <a:t>Voorbeeld</a:t>
            </a:r>
          </a:p>
        </p:txBody>
      </p:sp>
      <p:pic>
        <p:nvPicPr>
          <p:cNvPr id="648" name="Picture 6" descr="Image result for aan de slag met de omgevingswet">
            <a:extLst>
              <a:ext uri="{FF2B5EF4-FFF2-40B4-BE49-F238E27FC236}">
                <a16:creationId xmlns:a16="http://schemas.microsoft.com/office/drawing/2014/main" id="{F5B253A0-EEF9-4242-948E-40BD179B337D}"/>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79873" y="28145541"/>
            <a:ext cx="250535" cy="250535"/>
          </a:xfrm>
          <a:prstGeom prst="rect">
            <a:avLst/>
          </a:prstGeom>
          <a:noFill/>
          <a:extLst>
            <a:ext uri="{909E8E84-426E-40DD-AFC4-6F175D3DCCD1}">
              <a14:hiddenFill xmlns:a14="http://schemas.microsoft.com/office/drawing/2010/main">
                <a:solidFill>
                  <a:srgbClr val="FFFFFF"/>
                </a:solidFill>
              </a14:hiddenFill>
            </a:ext>
          </a:extLst>
        </p:spPr>
      </p:pic>
      <p:pic>
        <p:nvPicPr>
          <p:cNvPr id="649" name="Picture 6" descr="Image result for aan de slag met de omgevingswet">
            <a:extLst>
              <a:ext uri="{FF2B5EF4-FFF2-40B4-BE49-F238E27FC236}">
                <a16:creationId xmlns:a16="http://schemas.microsoft.com/office/drawing/2014/main" id="{AA75A7F0-EA08-4822-A684-09D14F02CFAF}"/>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38603" y="28117538"/>
            <a:ext cx="250535" cy="250535"/>
          </a:xfrm>
          <a:prstGeom prst="rect">
            <a:avLst/>
          </a:prstGeom>
          <a:noFill/>
          <a:extLst>
            <a:ext uri="{909E8E84-426E-40DD-AFC4-6F175D3DCCD1}">
              <a14:hiddenFill xmlns:a14="http://schemas.microsoft.com/office/drawing/2010/main">
                <a:solidFill>
                  <a:srgbClr val="FFFFFF"/>
                </a:solidFill>
              </a14:hiddenFill>
            </a:ext>
          </a:extLst>
        </p:spPr>
      </p:pic>
      <p:sp>
        <p:nvSpPr>
          <p:cNvPr id="650" name="Rectangle 649">
            <a:extLst>
              <a:ext uri="{FF2B5EF4-FFF2-40B4-BE49-F238E27FC236}">
                <a16:creationId xmlns:a16="http://schemas.microsoft.com/office/drawing/2014/main" id="{DACDC60F-F58A-4F88-985D-57B2993A6552}"/>
              </a:ext>
            </a:extLst>
          </p:cNvPr>
          <p:cNvSpPr/>
          <p:nvPr/>
        </p:nvSpPr>
        <p:spPr>
          <a:xfrm>
            <a:off x="32141126" y="28577708"/>
            <a:ext cx="832299" cy="540000"/>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PROD</a:t>
            </a:r>
          </a:p>
        </p:txBody>
      </p:sp>
      <p:sp>
        <p:nvSpPr>
          <p:cNvPr id="651" name="Rectangle 650">
            <a:extLst>
              <a:ext uri="{FF2B5EF4-FFF2-40B4-BE49-F238E27FC236}">
                <a16:creationId xmlns:a16="http://schemas.microsoft.com/office/drawing/2014/main" id="{8C149559-9696-4B45-ACEB-F5626D637573}"/>
              </a:ext>
            </a:extLst>
          </p:cNvPr>
          <p:cNvSpPr/>
          <p:nvPr/>
        </p:nvSpPr>
        <p:spPr>
          <a:xfrm>
            <a:off x="7490064" y="28673179"/>
            <a:ext cx="832299" cy="540000"/>
          </a:xfrm>
          <a:prstGeom prst="rect">
            <a:avLst/>
          </a:prstGeom>
          <a:solidFill>
            <a:srgbClr val="00557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PRE</a:t>
            </a:r>
          </a:p>
        </p:txBody>
      </p:sp>
      <p:sp>
        <p:nvSpPr>
          <p:cNvPr id="652" name="Rectangle: Rounded Corners 651">
            <a:extLst>
              <a:ext uri="{FF2B5EF4-FFF2-40B4-BE49-F238E27FC236}">
                <a16:creationId xmlns:a16="http://schemas.microsoft.com/office/drawing/2014/main" id="{2775C60D-3699-414F-8E4C-C8425066EF1C}"/>
              </a:ext>
            </a:extLst>
          </p:cNvPr>
          <p:cNvSpPr/>
          <p:nvPr/>
        </p:nvSpPr>
        <p:spPr>
          <a:xfrm>
            <a:off x="15856453" y="30539258"/>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25" name="Group 124">
            <a:extLst>
              <a:ext uri="{FF2B5EF4-FFF2-40B4-BE49-F238E27FC236}">
                <a16:creationId xmlns:a16="http://schemas.microsoft.com/office/drawing/2014/main" id="{47A5F978-2357-480B-90BA-B1557B63CC7D}"/>
              </a:ext>
            </a:extLst>
          </p:cNvPr>
          <p:cNvGrpSpPr/>
          <p:nvPr/>
        </p:nvGrpSpPr>
        <p:grpSpPr>
          <a:xfrm>
            <a:off x="18686185" y="26200571"/>
            <a:ext cx="1570590" cy="6027418"/>
            <a:chOff x="17505559" y="26187871"/>
            <a:chExt cx="1570590" cy="6027418"/>
          </a:xfrm>
        </p:grpSpPr>
        <p:sp>
          <p:nvSpPr>
            <p:cNvPr id="409" name="TextBox 408">
              <a:extLst>
                <a:ext uri="{FF2B5EF4-FFF2-40B4-BE49-F238E27FC236}">
                  <a16:creationId xmlns:a16="http://schemas.microsoft.com/office/drawing/2014/main" id="{1468053B-C20F-40D6-80D3-8499163BE579}"/>
                </a:ext>
              </a:extLst>
            </p:cNvPr>
            <p:cNvSpPr txBox="1"/>
            <p:nvPr/>
          </p:nvSpPr>
          <p:spPr>
            <a:xfrm rot="18742462">
              <a:off x="17373321" y="27109983"/>
              <a:ext cx="2182777" cy="338554"/>
            </a:xfrm>
            <a:prstGeom prst="rect">
              <a:avLst/>
            </a:prstGeom>
            <a:noFill/>
          </p:spPr>
          <p:txBody>
            <a:bodyPr wrap="none" rtlCol="0">
              <a:spAutoFit/>
            </a:bodyPr>
            <a:lstStyle/>
            <a:p>
              <a:r>
                <a:rPr lang="nl-NL" sz="1600" b="1">
                  <a:solidFill>
                    <a:schemeClr val="bg2">
                      <a:lumMod val="50000"/>
                    </a:schemeClr>
                  </a:solidFill>
                </a:rPr>
                <a:t>Communicatie kanalen</a:t>
              </a:r>
            </a:p>
          </p:txBody>
        </p:sp>
        <p:cxnSp>
          <p:nvCxnSpPr>
            <p:cNvPr id="411" name="Straight Connector 410">
              <a:extLst>
                <a:ext uri="{FF2B5EF4-FFF2-40B4-BE49-F238E27FC236}">
                  <a16:creationId xmlns:a16="http://schemas.microsoft.com/office/drawing/2014/main" id="{B0C3EEA3-F18A-4EEE-A4D9-DD9AC2A10B28}"/>
                </a:ext>
              </a:extLst>
            </p:cNvPr>
            <p:cNvCxnSpPr/>
            <p:nvPr/>
          </p:nvCxnSpPr>
          <p:spPr>
            <a:xfrm flipH="1">
              <a:off x="17633459" y="28752537"/>
              <a:ext cx="2706" cy="3324083"/>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10" name="Rectangle: Rounded Corners 409">
              <a:extLst>
                <a:ext uri="{FF2B5EF4-FFF2-40B4-BE49-F238E27FC236}">
                  <a16:creationId xmlns:a16="http://schemas.microsoft.com/office/drawing/2014/main" id="{CB0CF01E-15B9-4628-8C1C-5F187AA9EB2B}"/>
                </a:ext>
              </a:extLst>
            </p:cNvPr>
            <p:cNvSpPr/>
            <p:nvPr/>
          </p:nvSpPr>
          <p:spPr>
            <a:xfrm>
              <a:off x="17505559" y="28066182"/>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25" name="Straight Connector 424">
              <a:extLst>
                <a:ext uri="{FF2B5EF4-FFF2-40B4-BE49-F238E27FC236}">
                  <a16:creationId xmlns:a16="http://schemas.microsoft.com/office/drawing/2014/main" id="{0360669F-D714-41B8-BB87-572252ED445D}"/>
                </a:ext>
              </a:extLst>
            </p:cNvPr>
            <p:cNvCxnSpPr>
              <a:cxnSpLocks/>
            </p:cNvCxnSpPr>
            <p:nvPr/>
          </p:nvCxnSpPr>
          <p:spPr>
            <a:xfrm>
              <a:off x="17653156" y="29589237"/>
              <a:ext cx="144000"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26" name="TextBox 425">
              <a:extLst>
                <a:ext uri="{FF2B5EF4-FFF2-40B4-BE49-F238E27FC236}">
                  <a16:creationId xmlns:a16="http://schemas.microsoft.com/office/drawing/2014/main" id="{F4A5D790-C25C-4A3D-8823-5D8DDC314A91}"/>
                </a:ext>
              </a:extLst>
            </p:cNvPr>
            <p:cNvSpPr txBox="1"/>
            <p:nvPr/>
          </p:nvSpPr>
          <p:spPr>
            <a:xfrm>
              <a:off x="17951425" y="29435348"/>
              <a:ext cx="782778" cy="307777"/>
            </a:xfrm>
            <a:prstGeom prst="rect">
              <a:avLst/>
            </a:prstGeom>
            <a:noFill/>
          </p:spPr>
          <p:txBody>
            <a:bodyPr wrap="none" rtlCol="0">
              <a:spAutoFit/>
            </a:bodyPr>
            <a:lstStyle/>
            <a:p>
              <a:r>
                <a:rPr lang="nl-NL" sz="1400"/>
                <a:t>Website</a:t>
              </a:r>
            </a:p>
          </p:txBody>
        </p:sp>
        <p:cxnSp>
          <p:nvCxnSpPr>
            <p:cNvPr id="427" name="Straight Connector 426">
              <a:extLst>
                <a:ext uri="{FF2B5EF4-FFF2-40B4-BE49-F238E27FC236}">
                  <a16:creationId xmlns:a16="http://schemas.microsoft.com/office/drawing/2014/main" id="{B62CAE67-A2A2-47A0-A83D-686FF20F33C6}"/>
                </a:ext>
              </a:extLst>
            </p:cNvPr>
            <p:cNvCxnSpPr>
              <a:cxnSpLocks/>
            </p:cNvCxnSpPr>
            <p:nvPr/>
          </p:nvCxnSpPr>
          <p:spPr>
            <a:xfrm>
              <a:off x="17653156" y="30467067"/>
              <a:ext cx="144000"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28" name="TextBox 427">
              <a:extLst>
                <a:ext uri="{FF2B5EF4-FFF2-40B4-BE49-F238E27FC236}">
                  <a16:creationId xmlns:a16="http://schemas.microsoft.com/office/drawing/2014/main" id="{F2728B40-4750-4100-AA53-47AFE3247C5F}"/>
                </a:ext>
              </a:extLst>
            </p:cNvPr>
            <p:cNvSpPr txBox="1"/>
            <p:nvPr/>
          </p:nvSpPr>
          <p:spPr>
            <a:xfrm>
              <a:off x="17918460" y="30313178"/>
              <a:ext cx="1157689" cy="307777"/>
            </a:xfrm>
            <a:prstGeom prst="rect">
              <a:avLst/>
            </a:prstGeom>
            <a:noFill/>
          </p:spPr>
          <p:txBody>
            <a:bodyPr wrap="none" rtlCol="0">
              <a:spAutoFit/>
            </a:bodyPr>
            <a:lstStyle/>
            <a:p>
              <a:r>
                <a:rPr lang="nl-NL" sz="1400"/>
                <a:t>KCC Software</a:t>
              </a:r>
            </a:p>
          </p:txBody>
        </p:sp>
        <p:cxnSp>
          <p:nvCxnSpPr>
            <p:cNvPr id="429" name="Straight Connector 428">
              <a:extLst>
                <a:ext uri="{FF2B5EF4-FFF2-40B4-BE49-F238E27FC236}">
                  <a16:creationId xmlns:a16="http://schemas.microsoft.com/office/drawing/2014/main" id="{CCD8EB95-6CAC-4D12-BF10-0CEE532BF9D9}"/>
                </a:ext>
              </a:extLst>
            </p:cNvPr>
            <p:cNvCxnSpPr>
              <a:cxnSpLocks/>
            </p:cNvCxnSpPr>
            <p:nvPr/>
          </p:nvCxnSpPr>
          <p:spPr>
            <a:xfrm>
              <a:off x="17653156" y="31191008"/>
              <a:ext cx="144000"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685F4861-4498-4A56-837B-F635D08C01B0}"/>
                </a:ext>
              </a:extLst>
            </p:cNvPr>
            <p:cNvSpPr txBox="1"/>
            <p:nvPr/>
          </p:nvSpPr>
          <p:spPr>
            <a:xfrm>
              <a:off x="17958144" y="31037119"/>
              <a:ext cx="464423" cy="307777"/>
            </a:xfrm>
            <a:prstGeom prst="rect">
              <a:avLst/>
            </a:prstGeom>
            <a:noFill/>
          </p:spPr>
          <p:txBody>
            <a:bodyPr wrap="none" rtlCol="0">
              <a:spAutoFit/>
            </a:bodyPr>
            <a:lstStyle/>
            <a:p>
              <a:r>
                <a:rPr lang="nl-NL" sz="1400"/>
                <a:t>VRS</a:t>
              </a:r>
            </a:p>
          </p:txBody>
        </p:sp>
        <p:sp>
          <p:nvSpPr>
            <p:cNvPr id="654" name="Rectangle: Rounded Corners 653">
              <a:extLst>
                <a:ext uri="{FF2B5EF4-FFF2-40B4-BE49-F238E27FC236}">
                  <a16:creationId xmlns:a16="http://schemas.microsoft.com/office/drawing/2014/main" id="{D97D6CF7-1FE0-45F8-B592-25D8F3F8AAA0}"/>
                </a:ext>
              </a:extLst>
            </p:cNvPr>
            <p:cNvSpPr/>
            <p:nvPr/>
          </p:nvSpPr>
          <p:spPr>
            <a:xfrm>
              <a:off x="17505559" y="31961445"/>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55" name="Rectangle: Rounded Corners 654">
            <a:extLst>
              <a:ext uri="{FF2B5EF4-FFF2-40B4-BE49-F238E27FC236}">
                <a16:creationId xmlns:a16="http://schemas.microsoft.com/office/drawing/2014/main" id="{3BEF2349-4818-45F9-8D11-160254125B1A}"/>
              </a:ext>
            </a:extLst>
          </p:cNvPr>
          <p:cNvSpPr/>
          <p:nvPr/>
        </p:nvSpPr>
        <p:spPr>
          <a:xfrm>
            <a:off x="20403738" y="29603890"/>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6" name="Rectangle: Rounded Corners 655">
            <a:extLst>
              <a:ext uri="{FF2B5EF4-FFF2-40B4-BE49-F238E27FC236}">
                <a16:creationId xmlns:a16="http://schemas.microsoft.com/office/drawing/2014/main" id="{03E1EF34-0256-4E65-BF98-9519DC9D79CD}"/>
              </a:ext>
            </a:extLst>
          </p:cNvPr>
          <p:cNvSpPr/>
          <p:nvPr/>
        </p:nvSpPr>
        <p:spPr>
          <a:xfrm>
            <a:off x="10682345" y="36021033"/>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57" name="Straight Connector 656">
            <a:extLst>
              <a:ext uri="{FF2B5EF4-FFF2-40B4-BE49-F238E27FC236}">
                <a16:creationId xmlns:a16="http://schemas.microsoft.com/office/drawing/2014/main" id="{A7D1F26A-CFA6-469A-A2E6-2140A0D9E3FE}"/>
              </a:ext>
            </a:extLst>
          </p:cNvPr>
          <p:cNvCxnSpPr>
            <a:cxnSpLocks/>
            <a:endCxn id="658" idx="0"/>
          </p:cNvCxnSpPr>
          <p:nvPr/>
        </p:nvCxnSpPr>
        <p:spPr>
          <a:xfrm>
            <a:off x="14615942" y="28928293"/>
            <a:ext cx="2451" cy="1612039"/>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58" name="Rectangle: Rounded Corners 657">
            <a:extLst>
              <a:ext uri="{FF2B5EF4-FFF2-40B4-BE49-F238E27FC236}">
                <a16:creationId xmlns:a16="http://schemas.microsoft.com/office/drawing/2014/main" id="{2933C94B-E50E-49DA-B00F-66EEF7C8875E}"/>
              </a:ext>
            </a:extLst>
          </p:cNvPr>
          <p:cNvSpPr/>
          <p:nvPr/>
        </p:nvSpPr>
        <p:spPr>
          <a:xfrm>
            <a:off x="14487177" y="30540332"/>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0" name="Rectangle: Rounded Corners 539">
            <a:extLst>
              <a:ext uri="{FF2B5EF4-FFF2-40B4-BE49-F238E27FC236}">
                <a16:creationId xmlns:a16="http://schemas.microsoft.com/office/drawing/2014/main" id="{B1BAB8AC-7654-4B76-806F-85459E4DBE71}"/>
              </a:ext>
            </a:extLst>
          </p:cNvPr>
          <p:cNvSpPr/>
          <p:nvPr/>
        </p:nvSpPr>
        <p:spPr>
          <a:xfrm>
            <a:off x="14485377" y="28053586"/>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59" name="Straight Connector 658">
            <a:extLst>
              <a:ext uri="{FF2B5EF4-FFF2-40B4-BE49-F238E27FC236}">
                <a16:creationId xmlns:a16="http://schemas.microsoft.com/office/drawing/2014/main" id="{266481A8-4CBA-4734-8585-2BA9E6D40235}"/>
              </a:ext>
            </a:extLst>
          </p:cNvPr>
          <p:cNvCxnSpPr>
            <a:cxnSpLocks/>
          </p:cNvCxnSpPr>
          <p:nvPr/>
        </p:nvCxnSpPr>
        <p:spPr>
          <a:xfrm>
            <a:off x="14440088" y="30090373"/>
            <a:ext cx="144000" cy="1"/>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543D8BDE-9CD2-4195-A251-8249D45FF921}"/>
              </a:ext>
            </a:extLst>
          </p:cNvPr>
          <p:cNvCxnSpPr>
            <a:cxnSpLocks/>
          </p:cNvCxnSpPr>
          <p:nvPr/>
        </p:nvCxnSpPr>
        <p:spPr>
          <a:xfrm>
            <a:off x="14440088" y="29376890"/>
            <a:ext cx="144000"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1" name="TextBox 660">
            <a:extLst>
              <a:ext uri="{FF2B5EF4-FFF2-40B4-BE49-F238E27FC236}">
                <a16:creationId xmlns:a16="http://schemas.microsoft.com/office/drawing/2014/main" id="{3DACDD70-EF4A-4DBB-9559-5BF74BDCEB75}"/>
              </a:ext>
            </a:extLst>
          </p:cNvPr>
          <p:cNvSpPr txBox="1"/>
          <p:nvPr/>
        </p:nvSpPr>
        <p:spPr>
          <a:xfrm>
            <a:off x="13974198" y="29934530"/>
            <a:ext cx="426720" cy="307777"/>
          </a:xfrm>
          <a:prstGeom prst="rect">
            <a:avLst/>
          </a:prstGeom>
          <a:noFill/>
        </p:spPr>
        <p:txBody>
          <a:bodyPr wrap="none" rtlCol="0">
            <a:spAutoFit/>
          </a:bodyPr>
          <a:lstStyle/>
          <a:p>
            <a:r>
              <a:rPr lang="nl-NL" sz="1400"/>
              <a:t>API</a:t>
            </a:r>
          </a:p>
        </p:txBody>
      </p:sp>
      <p:sp>
        <p:nvSpPr>
          <p:cNvPr id="662" name="TextBox 661">
            <a:extLst>
              <a:ext uri="{FF2B5EF4-FFF2-40B4-BE49-F238E27FC236}">
                <a16:creationId xmlns:a16="http://schemas.microsoft.com/office/drawing/2014/main" id="{EE07F981-7305-484B-ACB6-6864C61D1BD8}"/>
              </a:ext>
            </a:extLst>
          </p:cNvPr>
          <p:cNvSpPr txBox="1"/>
          <p:nvPr/>
        </p:nvSpPr>
        <p:spPr>
          <a:xfrm>
            <a:off x="13079276" y="29231073"/>
            <a:ext cx="1406795" cy="307777"/>
          </a:xfrm>
          <a:prstGeom prst="rect">
            <a:avLst/>
          </a:prstGeom>
          <a:noFill/>
        </p:spPr>
        <p:txBody>
          <a:bodyPr wrap="none" rtlCol="0">
            <a:spAutoFit/>
          </a:bodyPr>
          <a:lstStyle/>
          <a:p>
            <a:r>
              <a:rPr lang="nl-NL" sz="1400"/>
              <a:t>eHerkenning 2/3</a:t>
            </a:r>
          </a:p>
        </p:txBody>
      </p:sp>
      <p:grpSp>
        <p:nvGrpSpPr>
          <p:cNvPr id="66" name="_MeldingOngewoonVoorvalBasis" hidden="1">
            <a:extLst>
              <a:ext uri="{FF2B5EF4-FFF2-40B4-BE49-F238E27FC236}">
                <a16:creationId xmlns:a16="http://schemas.microsoft.com/office/drawing/2014/main" id="{3A2BD76A-4AA7-4279-964E-333AF303D1E9}"/>
              </a:ext>
            </a:extLst>
          </p:cNvPr>
          <p:cNvGrpSpPr/>
          <p:nvPr/>
        </p:nvGrpSpPr>
        <p:grpSpPr>
          <a:xfrm>
            <a:off x="5293746" y="8418528"/>
            <a:ext cx="29815800" cy="26190730"/>
            <a:chOff x="5293746" y="8418528"/>
            <a:chExt cx="29815800" cy="26190730"/>
          </a:xfrm>
        </p:grpSpPr>
        <p:pic>
          <p:nvPicPr>
            <p:cNvPr id="31" name="Graphic 30" descr="Marker with solid fill">
              <a:extLst>
                <a:ext uri="{FF2B5EF4-FFF2-40B4-BE49-F238E27FC236}">
                  <a16:creationId xmlns:a16="http://schemas.microsoft.com/office/drawing/2014/main" id="{37892EB0-90CC-4A47-B296-238B022806A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27473847" y="27243126"/>
              <a:ext cx="914400" cy="914400"/>
            </a:xfrm>
            <a:prstGeom prst="rect">
              <a:avLst/>
            </a:prstGeom>
            <a:effectLst>
              <a:outerShdw blurRad="76200" dir="13500000" sy="23000" kx="1200000" algn="br" rotWithShape="0">
                <a:prstClr val="black">
                  <a:alpha val="20000"/>
                </a:prstClr>
              </a:outerShdw>
            </a:effectLst>
          </p:spPr>
        </p:pic>
        <p:pic>
          <p:nvPicPr>
            <p:cNvPr id="618" name="Graphic 617" descr="Marker with solid fill">
              <a:extLst>
                <a:ext uri="{FF2B5EF4-FFF2-40B4-BE49-F238E27FC236}">
                  <a16:creationId xmlns:a16="http://schemas.microsoft.com/office/drawing/2014/main" id="{BC600EA8-9AA9-4ED2-B900-D1A4D3A0CD9A}"/>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34195146" y="17996828"/>
              <a:ext cx="914400" cy="914400"/>
            </a:xfrm>
            <a:prstGeom prst="rect">
              <a:avLst/>
            </a:prstGeom>
            <a:effectLst>
              <a:outerShdw blurRad="76200" dir="13500000" sy="23000" kx="1200000" algn="br" rotWithShape="0">
                <a:prstClr val="black">
                  <a:alpha val="20000"/>
                </a:prstClr>
              </a:outerShdw>
            </a:effectLst>
          </p:spPr>
        </p:pic>
        <p:pic>
          <p:nvPicPr>
            <p:cNvPr id="619" name="Graphic 618" descr="Marker with solid fill">
              <a:extLst>
                <a:ext uri="{FF2B5EF4-FFF2-40B4-BE49-F238E27FC236}">
                  <a16:creationId xmlns:a16="http://schemas.microsoft.com/office/drawing/2014/main" id="{022EA366-F9E0-48C4-B3F6-D7F0AE83E7C8}"/>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5293746" y="8418528"/>
              <a:ext cx="914400" cy="914400"/>
            </a:xfrm>
            <a:prstGeom prst="rect">
              <a:avLst/>
            </a:prstGeom>
            <a:effectLst>
              <a:outerShdw blurRad="76200" dir="13500000" sy="23000" kx="1200000" algn="br" rotWithShape="0">
                <a:prstClr val="black">
                  <a:alpha val="20000"/>
                </a:prstClr>
              </a:outerShdw>
            </a:effectLst>
          </p:spPr>
        </p:pic>
        <p:pic>
          <p:nvPicPr>
            <p:cNvPr id="620" name="Graphic 619" descr="Marker with solid fill">
              <a:extLst>
                <a:ext uri="{FF2B5EF4-FFF2-40B4-BE49-F238E27FC236}">
                  <a16:creationId xmlns:a16="http://schemas.microsoft.com/office/drawing/2014/main" id="{3CB04855-FCD5-4B6E-B925-5C20BDF79FB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17629442" y="11811482"/>
              <a:ext cx="914400" cy="914400"/>
            </a:xfrm>
            <a:prstGeom prst="rect">
              <a:avLst/>
            </a:prstGeom>
            <a:effectLst>
              <a:outerShdw blurRad="76200" dir="13500000" sy="23000" kx="1200000" algn="br" rotWithShape="0">
                <a:prstClr val="black">
                  <a:alpha val="20000"/>
                </a:prstClr>
              </a:outerShdw>
            </a:effectLst>
          </p:spPr>
        </p:pic>
        <p:pic>
          <p:nvPicPr>
            <p:cNvPr id="621" name="Graphic 620" descr="Marker with solid fill">
              <a:extLst>
                <a:ext uri="{FF2B5EF4-FFF2-40B4-BE49-F238E27FC236}">
                  <a16:creationId xmlns:a16="http://schemas.microsoft.com/office/drawing/2014/main" id="{B9AA6CA5-B94E-44CD-8346-0FCFA8DACBD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5800209" y="10961830"/>
              <a:ext cx="914400" cy="914400"/>
            </a:xfrm>
            <a:prstGeom prst="rect">
              <a:avLst/>
            </a:prstGeom>
            <a:effectLst>
              <a:outerShdw blurRad="76200" dir="13500000" sy="23000" kx="1200000" algn="br" rotWithShape="0">
                <a:prstClr val="black">
                  <a:alpha val="20000"/>
                </a:prstClr>
              </a:outerShdw>
            </a:effectLst>
          </p:spPr>
        </p:pic>
        <p:pic>
          <p:nvPicPr>
            <p:cNvPr id="622" name="Graphic 621" descr="Marker with solid fill">
              <a:extLst>
                <a:ext uri="{FF2B5EF4-FFF2-40B4-BE49-F238E27FC236}">
                  <a16:creationId xmlns:a16="http://schemas.microsoft.com/office/drawing/2014/main" id="{3C7DC055-1951-4300-BA13-3C250B374A6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16571075" y="17930061"/>
              <a:ext cx="914400" cy="914400"/>
            </a:xfrm>
            <a:prstGeom prst="rect">
              <a:avLst/>
            </a:prstGeom>
            <a:effectLst>
              <a:outerShdw blurRad="76200" dir="13500000" sy="23000" kx="1200000" algn="br" rotWithShape="0">
                <a:prstClr val="black">
                  <a:alpha val="20000"/>
                </a:prstClr>
              </a:outerShdw>
            </a:effectLst>
          </p:spPr>
        </p:pic>
        <p:pic>
          <p:nvPicPr>
            <p:cNvPr id="623" name="Graphic 622" descr="Marker with solid fill">
              <a:extLst>
                <a:ext uri="{FF2B5EF4-FFF2-40B4-BE49-F238E27FC236}">
                  <a16:creationId xmlns:a16="http://schemas.microsoft.com/office/drawing/2014/main" id="{4F788529-6B11-4CDC-BF46-C6BB4E56296A}"/>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26840584" y="10061872"/>
              <a:ext cx="914400" cy="914400"/>
            </a:xfrm>
            <a:prstGeom prst="rect">
              <a:avLst/>
            </a:prstGeom>
            <a:effectLst>
              <a:outerShdw blurRad="76200" dir="13500000" sy="23000" kx="1200000" algn="br" rotWithShape="0">
                <a:prstClr val="black">
                  <a:alpha val="20000"/>
                </a:prstClr>
              </a:outerShdw>
            </a:effectLst>
          </p:spPr>
        </p:pic>
        <p:pic>
          <p:nvPicPr>
            <p:cNvPr id="624" name="Graphic 623" descr="Marker with solid fill">
              <a:extLst>
                <a:ext uri="{FF2B5EF4-FFF2-40B4-BE49-F238E27FC236}">
                  <a16:creationId xmlns:a16="http://schemas.microsoft.com/office/drawing/2014/main" id="{C831CF57-31A5-4264-A8A6-E69196B51F8F}"/>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26252535" y="13490245"/>
              <a:ext cx="914400" cy="914400"/>
            </a:xfrm>
            <a:prstGeom prst="rect">
              <a:avLst/>
            </a:prstGeom>
            <a:effectLst>
              <a:outerShdw blurRad="76200" dir="13500000" sy="23000" kx="1200000" algn="br" rotWithShape="0">
                <a:prstClr val="black">
                  <a:alpha val="20000"/>
                </a:prstClr>
              </a:outerShdw>
            </a:effectLst>
          </p:spPr>
        </p:pic>
        <p:pic>
          <p:nvPicPr>
            <p:cNvPr id="625" name="Graphic 624" descr="Marker with solid fill">
              <a:extLst>
                <a:ext uri="{FF2B5EF4-FFF2-40B4-BE49-F238E27FC236}">
                  <a16:creationId xmlns:a16="http://schemas.microsoft.com/office/drawing/2014/main" id="{5C3AB965-C0A3-48D9-8394-B60FCD4491F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19509643" y="23518499"/>
              <a:ext cx="914400" cy="914400"/>
            </a:xfrm>
            <a:prstGeom prst="rect">
              <a:avLst/>
            </a:prstGeom>
            <a:effectLst>
              <a:outerShdw blurRad="76200" dir="13500000" sy="23000" kx="1200000" algn="br" rotWithShape="0">
                <a:prstClr val="black">
                  <a:alpha val="20000"/>
                </a:prstClr>
              </a:outerShdw>
            </a:effectLst>
          </p:spPr>
        </p:pic>
        <p:pic>
          <p:nvPicPr>
            <p:cNvPr id="626" name="Graphic 625" descr="Marker with solid fill">
              <a:extLst>
                <a:ext uri="{FF2B5EF4-FFF2-40B4-BE49-F238E27FC236}">
                  <a16:creationId xmlns:a16="http://schemas.microsoft.com/office/drawing/2014/main" id="{D8A99407-09E1-42C4-827B-A14F4C6D758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23588738" y="24102060"/>
              <a:ext cx="914400" cy="914400"/>
            </a:xfrm>
            <a:prstGeom prst="rect">
              <a:avLst/>
            </a:prstGeom>
            <a:effectLst>
              <a:outerShdw blurRad="76200" dir="13500000" sy="23000" kx="1200000" algn="br" rotWithShape="0">
                <a:prstClr val="black">
                  <a:alpha val="20000"/>
                </a:prstClr>
              </a:outerShdw>
            </a:effectLst>
          </p:spPr>
        </p:pic>
        <p:pic>
          <p:nvPicPr>
            <p:cNvPr id="627" name="Graphic 626" descr="Marker with solid fill">
              <a:extLst>
                <a:ext uri="{FF2B5EF4-FFF2-40B4-BE49-F238E27FC236}">
                  <a16:creationId xmlns:a16="http://schemas.microsoft.com/office/drawing/2014/main" id="{FB32176B-7A66-4614-8B1A-DBF2E9CFF59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23799419" y="24570379"/>
              <a:ext cx="914400" cy="914400"/>
            </a:xfrm>
            <a:prstGeom prst="rect">
              <a:avLst/>
            </a:prstGeom>
            <a:effectLst>
              <a:outerShdw blurRad="76200" dir="13500000" sy="23000" kx="1200000" algn="br" rotWithShape="0">
                <a:prstClr val="black">
                  <a:alpha val="20000"/>
                </a:prstClr>
              </a:outerShdw>
            </a:effectLst>
          </p:spPr>
        </p:pic>
        <p:pic>
          <p:nvPicPr>
            <p:cNvPr id="628" name="Graphic 627" descr="Marker with solid fill">
              <a:extLst>
                <a:ext uri="{FF2B5EF4-FFF2-40B4-BE49-F238E27FC236}">
                  <a16:creationId xmlns:a16="http://schemas.microsoft.com/office/drawing/2014/main" id="{EA15DB19-D2AA-4F23-8B91-13871A2CCFCE}"/>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19320913" y="21471402"/>
              <a:ext cx="914400" cy="914400"/>
            </a:xfrm>
            <a:prstGeom prst="rect">
              <a:avLst/>
            </a:prstGeom>
            <a:effectLst>
              <a:outerShdw blurRad="76200" dir="13500000" sy="23000" kx="1200000" algn="br" rotWithShape="0">
                <a:prstClr val="black">
                  <a:alpha val="20000"/>
                </a:prstClr>
              </a:outerShdw>
            </a:effectLst>
          </p:spPr>
        </p:pic>
        <p:pic>
          <p:nvPicPr>
            <p:cNvPr id="629" name="Graphic 628" descr="Marker with solid fill">
              <a:extLst>
                <a:ext uri="{FF2B5EF4-FFF2-40B4-BE49-F238E27FC236}">
                  <a16:creationId xmlns:a16="http://schemas.microsoft.com/office/drawing/2014/main" id="{F3BA0C18-0D51-494F-AD5C-E45FCD6ACE6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7984773" y="29824218"/>
              <a:ext cx="914400" cy="914400"/>
            </a:xfrm>
            <a:prstGeom prst="rect">
              <a:avLst/>
            </a:prstGeom>
            <a:effectLst>
              <a:outerShdw blurRad="76200" dir="13500000" sy="23000" kx="1200000" algn="br" rotWithShape="0">
                <a:prstClr val="black">
                  <a:alpha val="20000"/>
                </a:prstClr>
              </a:outerShdw>
            </a:effectLst>
          </p:spPr>
        </p:pic>
        <p:pic>
          <p:nvPicPr>
            <p:cNvPr id="630" name="Graphic 629" descr="Marker with solid fill">
              <a:extLst>
                <a:ext uri="{FF2B5EF4-FFF2-40B4-BE49-F238E27FC236}">
                  <a16:creationId xmlns:a16="http://schemas.microsoft.com/office/drawing/2014/main" id="{487FC29B-B436-475B-9A2B-A7B78EC2D103}"/>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15655057" y="27094962"/>
              <a:ext cx="914400" cy="914400"/>
            </a:xfrm>
            <a:prstGeom prst="rect">
              <a:avLst/>
            </a:prstGeom>
            <a:effectLst>
              <a:outerShdw blurRad="76200" dir="13500000" sy="23000" kx="1200000" algn="br" rotWithShape="0">
                <a:prstClr val="black">
                  <a:alpha val="20000"/>
                </a:prstClr>
              </a:outerShdw>
            </a:effectLst>
          </p:spPr>
        </p:pic>
        <p:pic>
          <p:nvPicPr>
            <p:cNvPr id="631" name="Graphic 630" descr="Marker with solid fill">
              <a:extLst>
                <a:ext uri="{FF2B5EF4-FFF2-40B4-BE49-F238E27FC236}">
                  <a16:creationId xmlns:a16="http://schemas.microsoft.com/office/drawing/2014/main" id="{24FE12D0-C9F2-4CAD-B70C-43189239AD9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17261738" y="27133847"/>
              <a:ext cx="914400" cy="914400"/>
            </a:xfrm>
            <a:prstGeom prst="rect">
              <a:avLst/>
            </a:prstGeom>
            <a:effectLst>
              <a:outerShdw blurRad="76200" dir="13500000" sy="23000" kx="1200000" algn="br" rotWithShape="0">
                <a:prstClr val="black">
                  <a:alpha val="20000"/>
                </a:prstClr>
              </a:outerShdw>
            </a:effectLst>
          </p:spPr>
        </p:pic>
        <p:pic>
          <p:nvPicPr>
            <p:cNvPr id="632" name="Graphic 631" descr="Marker with solid fill">
              <a:extLst>
                <a:ext uri="{FF2B5EF4-FFF2-40B4-BE49-F238E27FC236}">
                  <a16:creationId xmlns:a16="http://schemas.microsoft.com/office/drawing/2014/main" id="{C69A101D-7C47-43BA-A3DB-7122EC059BE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8011665" y="30492573"/>
              <a:ext cx="914400" cy="914400"/>
            </a:xfrm>
            <a:prstGeom prst="rect">
              <a:avLst/>
            </a:prstGeom>
            <a:effectLst>
              <a:outerShdw blurRad="76200" dir="13500000" sy="23000" kx="1200000" algn="br" rotWithShape="0">
                <a:prstClr val="black">
                  <a:alpha val="20000"/>
                </a:prstClr>
              </a:outerShdw>
            </a:effectLst>
          </p:spPr>
        </p:pic>
        <p:pic>
          <p:nvPicPr>
            <p:cNvPr id="633" name="Graphic 632" descr="Marker with solid fill">
              <a:extLst>
                <a:ext uri="{FF2B5EF4-FFF2-40B4-BE49-F238E27FC236}">
                  <a16:creationId xmlns:a16="http://schemas.microsoft.com/office/drawing/2014/main" id="{6E7E8EF7-4FDE-4CC5-BECC-E4992FCD863E}"/>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30206280" y="31141390"/>
              <a:ext cx="914400" cy="914400"/>
            </a:xfrm>
            <a:prstGeom prst="rect">
              <a:avLst/>
            </a:prstGeom>
            <a:effectLst>
              <a:outerShdw blurRad="76200" dir="13500000" sy="23000" kx="1200000" algn="br" rotWithShape="0">
                <a:prstClr val="black">
                  <a:alpha val="20000"/>
                </a:prstClr>
              </a:outerShdw>
            </a:effectLst>
          </p:spPr>
        </p:pic>
        <p:pic>
          <p:nvPicPr>
            <p:cNvPr id="634" name="Graphic 633" descr="Marker with solid fill">
              <a:extLst>
                <a:ext uri="{FF2B5EF4-FFF2-40B4-BE49-F238E27FC236}">
                  <a16:creationId xmlns:a16="http://schemas.microsoft.com/office/drawing/2014/main" id="{8F9CD2B4-6F95-4CA8-9A03-E6095314F4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31396909" y="31785506"/>
              <a:ext cx="914400" cy="914400"/>
            </a:xfrm>
            <a:prstGeom prst="rect">
              <a:avLst/>
            </a:prstGeom>
            <a:effectLst>
              <a:outerShdw blurRad="76200" dir="13500000" sy="23000" kx="1200000" algn="br" rotWithShape="0">
                <a:prstClr val="black">
                  <a:alpha val="20000"/>
                </a:prstClr>
              </a:outerShdw>
            </a:effectLst>
          </p:spPr>
        </p:pic>
        <p:pic>
          <p:nvPicPr>
            <p:cNvPr id="635" name="Graphic 634" descr="Marker with solid fill">
              <a:extLst>
                <a:ext uri="{FF2B5EF4-FFF2-40B4-BE49-F238E27FC236}">
                  <a16:creationId xmlns:a16="http://schemas.microsoft.com/office/drawing/2014/main" id="{233B7A62-A9F4-4011-BD38-4706D2283D3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13692593" y="30273286"/>
              <a:ext cx="914400" cy="914400"/>
            </a:xfrm>
            <a:prstGeom prst="rect">
              <a:avLst/>
            </a:prstGeom>
            <a:effectLst>
              <a:outerShdw blurRad="76200" dir="13500000" sy="23000" kx="1200000" algn="br" rotWithShape="0">
                <a:prstClr val="black">
                  <a:alpha val="20000"/>
                </a:prstClr>
              </a:outerShdw>
            </a:effectLst>
          </p:spPr>
        </p:pic>
        <p:pic>
          <p:nvPicPr>
            <p:cNvPr id="636" name="Graphic 635" descr="Marker with solid fill">
              <a:extLst>
                <a:ext uri="{FF2B5EF4-FFF2-40B4-BE49-F238E27FC236}">
                  <a16:creationId xmlns:a16="http://schemas.microsoft.com/office/drawing/2014/main" id="{4794197E-30C7-4F8F-9FF9-45A6C426DC3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11816887" y="32787875"/>
              <a:ext cx="914400" cy="914400"/>
            </a:xfrm>
            <a:prstGeom prst="rect">
              <a:avLst/>
            </a:prstGeom>
            <a:effectLst>
              <a:outerShdw blurRad="76200" dir="13500000" sy="23000" kx="1200000" algn="br" rotWithShape="0">
                <a:prstClr val="black">
                  <a:alpha val="20000"/>
                </a:prstClr>
              </a:outerShdw>
            </a:effectLst>
          </p:spPr>
        </p:pic>
        <p:pic>
          <p:nvPicPr>
            <p:cNvPr id="637" name="Graphic 636" descr="Marker with solid fill">
              <a:extLst>
                <a:ext uri="{FF2B5EF4-FFF2-40B4-BE49-F238E27FC236}">
                  <a16:creationId xmlns:a16="http://schemas.microsoft.com/office/drawing/2014/main" id="{2E294C0E-0670-4EA4-8B9E-2B4430AA8DC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rot="781065">
              <a:off x="10783616" y="33694858"/>
              <a:ext cx="914400" cy="914400"/>
            </a:xfrm>
            <a:prstGeom prst="rect">
              <a:avLst/>
            </a:prstGeom>
            <a:effectLst>
              <a:outerShdw blurRad="76200" dir="13500000" sy="23000" kx="1200000" algn="br" rotWithShape="0">
                <a:prstClr val="black">
                  <a:alpha val="20000"/>
                </a:prstClr>
              </a:outerShdw>
            </a:effectLst>
          </p:spPr>
        </p:pic>
      </p:grpSp>
      <p:pic>
        <p:nvPicPr>
          <p:cNvPr id="647" name="Picture 6" descr="Image result for aan de slag met de omgevingswet">
            <a:extLst>
              <a:ext uri="{FF2B5EF4-FFF2-40B4-BE49-F238E27FC236}">
                <a16:creationId xmlns:a16="http://schemas.microsoft.com/office/drawing/2014/main" id="{4C66A9A1-45BB-4086-9F84-8F875D6770DF}"/>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05486" y="28076954"/>
            <a:ext cx="250535" cy="250535"/>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C0811B34-0528-40A8-AF50-A87DC9B80AA2}"/>
              </a:ext>
            </a:extLst>
          </p:cNvPr>
          <p:cNvSpPr/>
          <p:nvPr/>
        </p:nvSpPr>
        <p:spPr>
          <a:xfrm>
            <a:off x="11582400" y="14649450"/>
            <a:ext cx="15601950" cy="4095750"/>
          </a:xfrm>
          <a:custGeom>
            <a:avLst/>
            <a:gdLst>
              <a:gd name="connsiteX0" fmla="*/ 15601950 w 15601950"/>
              <a:gd name="connsiteY0" fmla="*/ 0 h 4095750"/>
              <a:gd name="connsiteX1" fmla="*/ 11506200 w 15601950"/>
              <a:gd name="connsiteY1" fmla="*/ 4095750 h 4095750"/>
              <a:gd name="connsiteX2" fmla="*/ 0 w 15601950"/>
              <a:gd name="connsiteY2" fmla="*/ 4095750 h 4095750"/>
              <a:gd name="connsiteX3" fmla="*/ 0 w 15601950"/>
              <a:gd name="connsiteY3" fmla="*/ 3962400 h 4095750"/>
            </a:gdLst>
            <a:ahLst/>
            <a:cxnLst>
              <a:cxn ang="0">
                <a:pos x="connsiteX0" y="connsiteY0"/>
              </a:cxn>
              <a:cxn ang="0">
                <a:pos x="connsiteX1" y="connsiteY1"/>
              </a:cxn>
              <a:cxn ang="0">
                <a:pos x="connsiteX2" y="connsiteY2"/>
              </a:cxn>
              <a:cxn ang="0">
                <a:pos x="connsiteX3" y="connsiteY3"/>
              </a:cxn>
            </a:cxnLst>
            <a:rect l="l" t="t" r="r" b="b"/>
            <a:pathLst>
              <a:path w="15601950" h="4095750">
                <a:moveTo>
                  <a:pt x="15601950" y="0"/>
                </a:moveTo>
                <a:lnTo>
                  <a:pt x="11506200" y="4095750"/>
                </a:lnTo>
                <a:lnTo>
                  <a:pt x="0" y="4095750"/>
                </a:lnTo>
                <a:lnTo>
                  <a:pt x="0" y="3962400"/>
                </a:lnTo>
              </a:path>
            </a:pathLst>
          </a:custGeom>
          <a:noFill/>
          <a:ln w="76200">
            <a:solidFill>
              <a:srgbClr val="DA6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Freeform: Shape 9">
            <a:extLst>
              <a:ext uri="{FF2B5EF4-FFF2-40B4-BE49-F238E27FC236}">
                <a16:creationId xmlns:a16="http://schemas.microsoft.com/office/drawing/2014/main" id="{BD78188C-1CD4-4517-82B1-C8AC65BB564D}"/>
              </a:ext>
            </a:extLst>
          </p:cNvPr>
          <p:cNvSpPr/>
          <p:nvPr/>
        </p:nvSpPr>
        <p:spPr>
          <a:xfrm>
            <a:off x="26803350" y="14916150"/>
            <a:ext cx="9124950" cy="6762750"/>
          </a:xfrm>
          <a:custGeom>
            <a:avLst/>
            <a:gdLst>
              <a:gd name="connsiteX0" fmla="*/ 647700 w 9124950"/>
              <a:gd name="connsiteY0" fmla="*/ 0 h 6762750"/>
              <a:gd name="connsiteX1" fmla="*/ 0 w 9124950"/>
              <a:gd name="connsiteY1" fmla="*/ 647700 h 6762750"/>
              <a:gd name="connsiteX2" fmla="*/ 0 w 9124950"/>
              <a:gd name="connsiteY2" fmla="*/ 2152650 h 6762750"/>
              <a:gd name="connsiteX3" fmla="*/ 4610100 w 9124950"/>
              <a:gd name="connsiteY3" fmla="*/ 6762750 h 6762750"/>
              <a:gd name="connsiteX4" fmla="*/ 8496300 w 9124950"/>
              <a:gd name="connsiteY4" fmla="*/ 6762750 h 6762750"/>
              <a:gd name="connsiteX5" fmla="*/ 9124950 w 9124950"/>
              <a:gd name="connsiteY5" fmla="*/ 6134100 h 676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24950" h="6762750">
                <a:moveTo>
                  <a:pt x="647700" y="0"/>
                </a:moveTo>
                <a:lnTo>
                  <a:pt x="0" y="647700"/>
                </a:lnTo>
                <a:lnTo>
                  <a:pt x="0" y="2152650"/>
                </a:lnTo>
                <a:lnTo>
                  <a:pt x="4610100" y="6762750"/>
                </a:lnTo>
                <a:lnTo>
                  <a:pt x="8496300" y="6762750"/>
                </a:lnTo>
                <a:lnTo>
                  <a:pt x="9124950" y="6134100"/>
                </a:lnTo>
              </a:path>
            </a:pathLst>
          </a:custGeom>
          <a:noFill/>
          <a:ln w="76200">
            <a:solidFill>
              <a:srgbClr val="DA6F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4" name="TextBox 663">
            <a:extLst>
              <a:ext uri="{FF2B5EF4-FFF2-40B4-BE49-F238E27FC236}">
                <a16:creationId xmlns:a16="http://schemas.microsoft.com/office/drawing/2014/main" id="{0DD70EEC-C2BF-44EA-8D71-EC9BCCE7E72A}"/>
              </a:ext>
            </a:extLst>
          </p:cNvPr>
          <p:cNvSpPr txBox="1"/>
          <p:nvPr/>
        </p:nvSpPr>
        <p:spPr>
          <a:xfrm>
            <a:off x="17338169" y="25183949"/>
            <a:ext cx="1477649" cy="523220"/>
          </a:xfrm>
          <a:prstGeom prst="rect">
            <a:avLst/>
          </a:prstGeom>
          <a:noFill/>
        </p:spPr>
        <p:txBody>
          <a:bodyPr wrap="none" rtlCol="0">
            <a:spAutoFit/>
          </a:bodyPr>
          <a:lstStyle/>
          <a:p>
            <a:pPr algn="r"/>
            <a:r>
              <a:rPr lang="nl-NL" sz="1400"/>
              <a:t>SWF eHerkenning</a:t>
            </a:r>
          </a:p>
          <a:p>
            <a:pPr algn="r"/>
            <a:endParaRPr lang="nl-NL" sz="1400"/>
          </a:p>
        </p:txBody>
      </p:sp>
      <p:sp>
        <p:nvSpPr>
          <p:cNvPr id="665" name="Rectangle 664">
            <a:extLst>
              <a:ext uri="{FF2B5EF4-FFF2-40B4-BE49-F238E27FC236}">
                <a16:creationId xmlns:a16="http://schemas.microsoft.com/office/drawing/2014/main" id="{91506C76-C7D9-4E22-A2DA-2327A7CC72BB}"/>
              </a:ext>
            </a:extLst>
          </p:cNvPr>
          <p:cNvSpPr/>
          <p:nvPr/>
        </p:nvSpPr>
        <p:spPr>
          <a:xfrm>
            <a:off x="18847315" y="25214700"/>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O</a:t>
            </a:r>
          </a:p>
        </p:txBody>
      </p:sp>
      <p:cxnSp>
        <p:nvCxnSpPr>
          <p:cNvPr id="666" name="Straight Connector 665">
            <a:extLst>
              <a:ext uri="{FF2B5EF4-FFF2-40B4-BE49-F238E27FC236}">
                <a16:creationId xmlns:a16="http://schemas.microsoft.com/office/drawing/2014/main" id="{BFFDC4DB-7D3D-4F79-9FF6-3BF0919FA5B2}"/>
              </a:ext>
            </a:extLst>
          </p:cNvPr>
          <p:cNvCxnSpPr>
            <a:cxnSpLocks/>
          </p:cNvCxnSpPr>
          <p:nvPr/>
        </p:nvCxnSpPr>
        <p:spPr>
          <a:xfrm>
            <a:off x="19141614" y="25360852"/>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pic>
        <p:nvPicPr>
          <p:cNvPr id="404" name="Picture 6" descr="Image result for aan de slag met de omgevingswet">
            <a:extLst>
              <a:ext uri="{FF2B5EF4-FFF2-40B4-BE49-F238E27FC236}">
                <a16:creationId xmlns:a16="http://schemas.microsoft.com/office/drawing/2014/main" id="{423D4DC6-57B9-434E-AD6A-B3598829ADCB}"/>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4048" y="24229370"/>
            <a:ext cx="250535" cy="250535"/>
          </a:xfrm>
          <a:prstGeom prst="rect">
            <a:avLst/>
          </a:prstGeom>
          <a:noFill/>
          <a:extLst>
            <a:ext uri="{909E8E84-426E-40DD-AFC4-6F175D3DCCD1}">
              <a14:hiddenFill xmlns:a14="http://schemas.microsoft.com/office/drawing/2010/main">
                <a:solidFill>
                  <a:srgbClr val="FFFFFF"/>
                </a:solidFill>
              </a14:hiddenFill>
            </a:ext>
          </a:extLst>
        </p:spPr>
      </p:pic>
      <p:pic>
        <p:nvPicPr>
          <p:cNvPr id="405" name="Picture 6" descr="Image result for aan de slag met de omgevingswet">
            <a:extLst>
              <a:ext uri="{FF2B5EF4-FFF2-40B4-BE49-F238E27FC236}">
                <a16:creationId xmlns:a16="http://schemas.microsoft.com/office/drawing/2014/main" id="{807EA17A-D282-4FEF-B181-0777B3AD621D}"/>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4048" y="24701016"/>
            <a:ext cx="250535" cy="250535"/>
          </a:xfrm>
          <a:prstGeom prst="rect">
            <a:avLst/>
          </a:prstGeom>
          <a:noFill/>
          <a:extLst>
            <a:ext uri="{909E8E84-426E-40DD-AFC4-6F175D3DCCD1}">
              <a14:hiddenFill xmlns:a14="http://schemas.microsoft.com/office/drawing/2010/main">
                <a:solidFill>
                  <a:srgbClr val="FFFFFF"/>
                </a:solidFill>
              </a14:hiddenFill>
            </a:ext>
          </a:extLst>
        </p:spPr>
      </p:pic>
      <p:pic>
        <p:nvPicPr>
          <p:cNvPr id="431" name="Picture 6" descr="Image result for aan de slag met de omgevingswet">
            <a:extLst>
              <a:ext uri="{FF2B5EF4-FFF2-40B4-BE49-F238E27FC236}">
                <a16:creationId xmlns:a16="http://schemas.microsoft.com/office/drawing/2014/main" id="{83ABB1A6-A025-46A3-8FDA-F9317FC22F21}"/>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4048" y="23658068"/>
            <a:ext cx="250535" cy="250535"/>
          </a:xfrm>
          <a:prstGeom prst="rect">
            <a:avLst/>
          </a:prstGeom>
          <a:noFill/>
          <a:extLst>
            <a:ext uri="{909E8E84-426E-40DD-AFC4-6F175D3DCCD1}">
              <a14:hiddenFill xmlns:a14="http://schemas.microsoft.com/office/drawing/2010/main">
                <a:solidFill>
                  <a:srgbClr val="FFFFFF"/>
                </a:solidFill>
              </a14:hiddenFill>
            </a:ext>
          </a:extLst>
        </p:spPr>
      </p:pic>
      <p:pic>
        <p:nvPicPr>
          <p:cNvPr id="432" name="Picture 6" descr="Image result for aan de slag met de omgevingswet">
            <a:extLst>
              <a:ext uri="{FF2B5EF4-FFF2-40B4-BE49-F238E27FC236}">
                <a16:creationId xmlns:a16="http://schemas.microsoft.com/office/drawing/2014/main" id="{1210C51B-BF79-41BA-A7BC-D46D3C471FC2}"/>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4048" y="23181016"/>
            <a:ext cx="250535" cy="250535"/>
          </a:xfrm>
          <a:prstGeom prst="rect">
            <a:avLst/>
          </a:prstGeom>
          <a:noFill/>
          <a:extLst>
            <a:ext uri="{909E8E84-426E-40DD-AFC4-6F175D3DCCD1}">
              <a14:hiddenFill xmlns:a14="http://schemas.microsoft.com/office/drawing/2010/main">
                <a:solidFill>
                  <a:srgbClr val="FFFFFF"/>
                </a:solidFill>
              </a14:hiddenFill>
            </a:ext>
          </a:extLst>
        </p:spPr>
      </p:pic>
      <p:pic>
        <p:nvPicPr>
          <p:cNvPr id="433" name="Picture 6" descr="Image result for aan de slag met de omgevingswet">
            <a:extLst>
              <a:ext uri="{FF2B5EF4-FFF2-40B4-BE49-F238E27FC236}">
                <a16:creationId xmlns:a16="http://schemas.microsoft.com/office/drawing/2014/main" id="{9B765E27-6ECE-4AA0-BA00-6DA75A445FFB}"/>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4048" y="22666647"/>
            <a:ext cx="250535" cy="250535"/>
          </a:xfrm>
          <a:prstGeom prst="rect">
            <a:avLst/>
          </a:prstGeom>
          <a:noFill/>
          <a:extLst>
            <a:ext uri="{909E8E84-426E-40DD-AFC4-6F175D3DCCD1}">
              <a14:hiddenFill xmlns:a14="http://schemas.microsoft.com/office/drawing/2010/main">
                <a:solidFill>
                  <a:srgbClr val="FFFFFF"/>
                </a:solidFill>
              </a14:hiddenFill>
            </a:ext>
          </a:extLst>
        </p:spPr>
      </p:pic>
      <p:pic>
        <p:nvPicPr>
          <p:cNvPr id="667" name="Picture 6" descr="Image result for aan de slag met de omgevingswet">
            <a:extLst>
              <a:ext uri="{FF2B5EF4-FFF2-40B4-BE49-F238E27FC236}">
                <a16:creationId xmlns:a16="http://schemas.microsoft.com/office/drawing/2014/main" id="{E2133E75-FAD5-4AFA-BB46-37DD6E4B327E}"/>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4048" y="25241999"/>
            <a:ext cx="250535" cy="250535"/>
          </a:xfrm>
          <a:prstGeom prst="rect">
            <a:avLst/>
          </a:prstGeom>
          <a:noFill/>
          <a:extLst>
            <a:ext uri="{909E8E84-426E-40DD-AFC4-6F175D3DCCD1}">
              <a14:hiddenFill xmlns:a14="http://schemas.microsoft.com/office/drawing/2010/main">
                <a:solidFill>
                  <a:srgbClr val="FFFFFF"/>
                </a:solidFill>
              </a14:hiddenFill>
            </a:ext>
          </a:extLst>
        </p:spPr>
      </p:pic>
      <p:sp>
        <p:nvSpPr>
          <p:cNvPr id="669" name="Rectangle 668">
            <a:extLst>
              <a:ext uri="{FF2B5EF4-FFF2-40B4-BE49-F238E27FC236}">
                <a16:creationId xmlns:a16="http://schemas.microsoft.com/office/drawing/2014/main" id="{5F9B994D-E7C2-46E5-82AE-39A75DC31446}"/>
              </a:ext>
            </a:extLst>
          </p:cNvPr>
          <p:cNvSpPr/>
          <p:nvPr/>
        </p:nvSpPr>
        <p:spPr>
          <a:xfrm>
            <a:off x="40793244" y="18744359"/>
            <a:ext cx="539782" cy="540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J</a:t>
            </a:r>
          </a:p>
        </p:txBody>
      </p:sp>
      <p:sp>
        <p:nvSpPr>
          <p:cNvPr id="670" name="Rectangle 669">
            <a:extLst>
              <a:ext uri="{FF2B5EF4-FFF2-40B4-BE49-F238E27FC236}">
                <a16:creationId xmlns:a16="http://schemas.microsoft.com/office/drawing/2014/main" id="{FCC3CFA7-9935-452E-A4A3-526DD44C4B07}"/>
              </a:ext>
            </a:extLst>
          </p:cNvPr>
          <p:cNvSpPr/>
          <p:nvPr/>
        </p:nvSpPr>
        <p:spPr>
          <a:xfrm>
            <a:off x="33084770" y="18940499"/>
            <a:ext cx="614088" cy="549274"/>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I1</a:t>
            </a:r>
          </a:p>
        </p:txBody>
      </p:sp>
      <p:sp>
        <p:nvSpPr>
          <p:cNvPr id="671" name="Rectangle 670">
            <a:extLst>
              <a:ext uri="{FF2B5EF4-FFF2-40B4-BE49-F238E27FC236}">
                <a16:creationId xmlns:a16="http://schemas.microsoft.com/office/drawing/2014/main" id="{BC9C8CA2-A4E3-4F40-98F1-AC817B3CD45F}"/>
              </a:ext>
            </a:extLst>
          </p:cNvPr>
          <p:cNvSpPr/>
          <p:nvPr/>
        </p:nvSpPr>
        <p:spPr>
          <a:xfrm>
            <a:off x="32941437" y="28577708"/>
            <a:ext cx="539782" cy="540000"/>
          </a:xfrm>
          <a:prstGeom prst="rect">
            <a:avLst/>
          </a:prstGeom>
          <a:solidFill>
            <a:srgbClr val="0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M</a:t>
            </a:r>
          </a:p>
        </p:txBody>
      </p:sp>
      <p:sp>
        <p:nvSpPr>
          <p:cNvPr id="672" name="Rectangle 671">
            <a:extLst>
              <a:ext uri="{FF2B5EF4-FFF2-40B4-BE49-F238E27FC236}">
                <a16:creationId xmlns:a16="http://schemas.microsoft.com/office/drawing/2014/main" id="{AD7E4F95-0EFC-499B-AD2B-4BB312F91866}"/>
              </a:ext>
            </a:extLst>
          </p:cNvPr>
          <p:cNvSpPr/>
          <p:nvPr/>
        </p:nvSpPr>
        <p:spPr>
          <a:xfrm>
            <a:off x="7063556" y="28673177"/>
            <a:ext cx="540000" cy="540000"/>
          </a:xfrm>
          <a:prstGeom prst="rect">
            <a:avLst/>
          </a:prstGeom>
          <a:solidFill>
            <a:srgbClr val="00557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P</a:t>
            </a:r>
          </a:p>
        </p:txBody>
      </p:sp>
      <p:sp>
        <p:nvSpPr>
          <p:cNvPr id="673" name="Rectangle 672">
            <a:extLst>
              <a:ext uri="{FF2B5EF4-FFF2-40B4-BE49-F238E27FC236}">
                <a16:creationId xmlns:a16="http://schemas.microsoft.com/office/drawing/2014/main" id="{28552155-D980-4E77-ADE9-CF342DECA0C8}"/>
              </a:ext>
            </a:extLst>
          </p:cNvPr>
          <p:cNvSpPr/>
          <p:nvPr/>
        </p:nvSpPr>
        <p:spPr>
          <a:xfrm>
            <a:off x="39601094" y="25805830"/>
            <a:ext cx="614088" cy="540000"/>
          </a:xfrm>
          <a:prstGeom prst="rect">
            <a:avLst/>
          </a:prstGeom>
          <a:solidFill>
            <a:srgbClr val="FF415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K</a:t>
            </a:r>
          </a:p>
        </p:txBody>
      </p:sp>
      <p:sp>
        <p:nvSpPr>
          <p:cNvPr id="674" name="Rectangle 673">
            <a:extLst>
              <a:ext uri="{FF2B5EF4-FFF2-40B4-BE49-F238E27FC236}">
                <a16:creationId xmlns:a16="http://schemas.microsoft.com/office/drawing/2014/main" id="{A39CFA38-0B3D-4661-AD04-88A013DC2372}"/>
              </a:ext>
            </a:extLst>
          </p:cNvPr>
          <p:cNvSpPr/>
          <p:nvPr/>
        </p:nvSpPr>
        <p:spPr>
          <a:xfrm>
            <a:off x="38889809" y="34404283"/>
            <a:ext cx="614088" cy="540000"/>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L</a:t>
            </a:r>
          </a:p>
        </p:txBody>
      </p:sp>
      <p:sp>
        <p:nvSpPr>
          <p:cNvPr id="675" name="Rectangle 674">
            <a:extLst>
              <a:ext uri="{FF2B5EF4-FFF2-40B4-BE49-F238E27FC236}">
                <a16:creationId xmlns:a16="http://schemas.microsoft.com/office/drawing/2014/main" id="{2EED18FB-589A-4791-B3B0-9EE9D36A5526}"/>
              </a:ext>
            </a:extLst>
          </p:cNvPr>
          <p:cNvSpPr/>
          <p:nvPr/>
        </p:nvSpPr>
        <p:spPr>
          <a:xfrm>
            <a:off x="27734570" y="34474229"/>
            <a:ext cx="539782" cy="540000"/>
          </a:xfrm>
          <a:prstGeom prst="rect">
            <a:avLst/>
          </a:prstGeom>
          <a:solidFill>
            <a:srgbClr val="007FB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N</a:t>
            </a:r>
          </a:p>
        </p:txBody>
      </p:sp>
      <p:sp>
        <p:nvSpPr>
          <p:cNvPr id="676" name="Rectangle 675">
            <a:extLst>
              <a:ext uri="{FF2B5EF4-FFF2-40B4-BE49-F238E27FC236}">
                <a16:creationId xmlns:a16="http://schemas.microsoft.com/office/drawing/2014/main" id="{D9002315-0E07-4496-B5C2-A5406A976594}"/>
              </a:ext>
            </a:extLst>
          </p:cNvPr>
          <p:cNvSpPr/>
          <p:nvPr/>
        </p:nvSpPr>
        <p:spPr>
          <a:xfrm>
            <a:off x="7347291" y="32107298"/>
            <a:ext cx="539782" cy="540000"/>
          </a:xfrm>
          <a:prstGeom prst="rect">
            <a:avLst/>
          </a:prstGeom>
          <a:solidFill>
            <a:srgbClr val="007FB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O</a:t>
            </a:r>
          </a:p>
        </p:txBody>
      </p:sp>
      <p:sp>
        <p:nvSpPr>
          <p:cNvPr id="677" name="Rectangle 676">
            <a:extLst>
              <a:ext uri="{FF2B5EF4-FFF2-40B4-BE49-F238E27FC236}">
                <a16:creationId xmlns:a16="http://schemas.microsoft.com/office/drawing/2014/main" id="{55A24EDA-1A88-42E5-A302-464C2977B886}"/>
              </a:ext>
            </a:extLst>
          </p:cNvPr>
          <p:cNvSpPr/>
          <p:nvPr/>
        </p:nvSpPr>
        <p:spPr>
          <a:xfrm>
            <a:off x="5202510" y="27998808"/>
            <a:ext cx="568799" cy="540000"/>
          </a:xfrm>
          <a:prstGeom prst="rect">
            <a:avLst/>
          </a:prstGeom>
          <a:solidFill>
            <a:srgbClr val="8FBA4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Q</a:t>
            </a:r>
          </a:p>
        </p:txBody>
      </p:sp>
      <p:sp>
        <p:nvSpPr>
          <p:cNvPr id="679" name="Rectangle 678">
            <a:extLst>
              <a:ext uri="{FF2B5EF4-FFF2-40B4-BE49-F238E27FC236}">
                <a16:creationId xmlns:a16="http://schemas.microsoft.com/office/drawing/2014/main" id="{9B0EF8F4-4E74-4B8B-9958-54D2B6063524}"/>
              </a:ext>
            </a:extLst>
          </p:cNvPr>
          <p:cNvSpPr/>
          <p:nvPr/>
        </p:nvSpPr>
        <p:spPr>
          <a:xfrm>
            <a:off x="25994446" y="4067092"/>
            <a:ext cx="539782" cy="540000"/>
          </a:xfrm>
          <a:prstGeom prst="rect">
            <a:avLst/>
          </a:prstGeom>
          <a:solidFill>
            <a:srgbClr val="003E8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G</a:t>
            </a:r>
          </a:p>
        </p:txBody>
      </p:sp>
      <p:sp>
        <p:nvSpPr>
          <p:cNvPr id="680" name="Rectangle 679">
            <a:extLst>
              <a:ext uri="{FF2B5EF4-FFF2-40B4-BE49-F238E27FC236}">
                <a16:creationId xmlns:a16="http://schemas.microsoft.com/office/drawing/2014/main" id="{C9C57210-F6BE-470D-9DF1-BB167DDDA523}"/>
              </a:ext>
            </a:extLst>
          </p:cNvPr>
          <p:cNvSpPr/>
          <p:nvPr/>
        </p:nvSpPr>
        <p:spPr>
          <a:xfrm>
            <a:off x="8281255" y="21988596"/>
            <a:ext cx="499438" cy="540000"/>
          </a:xfrm>
          <a:prstGeom prst="rect">
            <a:avLst/>
          </a:prstGeom>
          <a:solidFill>
            <a:srgbClr val="3333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R</a:t>
            </a:r>
          </a:p>
        </p:txBody>
      </p:sp>
      <p:sp>
        <p:nvSpPr>
          <p:cNvPr id="681" name="Rectangle 680">
            <a:extLst>
              <a:ext uri="{FF2B5EF4-FFF2-40B4-BE49-F238E27FC236}">
                <a16:creationId xmlns:a16="http://schemas.microsoft.com/office/drawing/2014/main" id="{23A362A2-D7F0-4D95-9A98-F59A9AC75235}"/>
              </a:ext>
            </a:extLst>
          </p:cNvPr>
          <p:cNvSpPr/>
          <p:nvPr/>
        </p:nvSpPr>
        <p:spPr>
          <a:xfrm>
            <a:off x="8843010" y="19214214"/>
            <a:ext cx="499438" cy="540000"/>
          </a:xfrm>
          <a:prstGeom prst="rect">
            <a:avLst/>
          </a:prstGeom>
          <a:solidFill>
            <a:srgbClr val="3333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S</a:t>
            </a:r>
          </a:p>
        </p:txBody>
      </p:sp>
      <p:sp>
        <p:nvSpPr>
          <p:cNvPr id="682" name="TextBox 681">
            <a:extLst>
              <a:ext uri="{FF2B5EF4-FFF2-40B4-BE49-F238E27FC236}">
                <a16:creationId xmlns:a16="http://schemas.microsoft.com/office/drawing/2014/main" id="{65CFC633-C067-4FDA-A68E-0AEA0D51C0C9}"/>
              </a:ext>
            </a:extLst>
          </p:cNvPr>
          <p:cNvSpPr txBox="1"/>
          <p:nvPr/>
        </p:nvSpPr>
        <p:spPr>
          <a:xfrm>
            <a:off x="39155845" y="36059130"/>
            <a:ext cx="3821559" cy="646331"/>
          </a:xfrm>
          <a:prstGeom prst="rect">
            <a:avLst/>
          </a:prstGeom>
          <a:noFill/>
        </p:spPr>
        <p:txBody>
          <a:bodyPr wrap="none" rtlCol="0">
            <a:spAutoFit/>
          </a:bodyPr>
          <a:lstStyle/>
          <a:p>
            <a:r>
              <a:rPr lang="nl-NL" sz="3600">
                <a:solidFill>
                  <a:srgbClr val="00A9F3"/>
                </a:solidFill>
              </a:rPr>
              <a:t>Beheren informatie</a:t>
            </a:r>
          </a:p>
        </p:txBody>
      </p:sp>
      <p:cxnSp>
        <p:nvCxnSpPr>
          <p:cNvPr id="683" name="Straight Connector 682">
            <a:extLst>
              <a:ext uri="{FF2B5EF4-FFF2-40B4-BE49-F238E27FC236}">
                <a16:creationId xmlns:a16="http://schemas.microsoft.com/office/drawing/2014/main" id="{471A92FC-FFCF-4541-9018-680B75E1F109}"/>
              </a:ext>
            </a:extLst>
          </p:cNvPr>
          <p:cNvCxnSpPr/>
          <p:nvPr/>
        </p:nvCxnSpPr>
        <p:spPr>
          <a:xfrm>
            <a:off x="36387974" y="21407856"/>
            <a:ext cx="1473813" cy="147381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684" name="Rectangle 683">
            <a:extLst>
              <a:ext uri="{FF2B5EF4-FFF2-40B4-BE49-F238E27FC236}">
                <a16:creationId xmlns:a16="http://schemas.microsoft.com/office/drawing/2014/main" id="{63DE2717-463D-4696-AC22-076C75DEB6B4}"/>
              </a:ext>
            </a:extLst>
          </p:cNvPr>
          <p:cNvSpPr/>
          <p:nvPr/>
        </p:nvSpPr>
        <p:spPr>
          <a:xfrm>
            <a:off x="38396355" y="23142388"/>
            <a:ext cx="1800000" cy="540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t>Beheren indieningsvereisten en conclusies</a:t>
            </a:r>
          </a:p>
        </p:txBody>
      </p:sp>
      <p:sp>
        <p:nvSpPr>
          <p:cNvPr id="685" name="Rectangle 684">
            <a:extLst>
              <a:ext uri="{FF2B5EF4-FFF2-40B4-BE49-F238E27FC236}">
                <a16:creationId xmlns:a16="http://schemas.microsoft.com/office/drawing/2014/main" id="{EDA81E13-D61E-4D50-986F-F5A05F0EA3BB}"/>
              </a:ext>
            </a:extLst>
          </p:cNvPr>
          <p:cNvSpPr/>
          <p:nvPr/>
        </p:nvSpPr>
        <p:spPr>
          <a:xfrm>
            <a:off x="37844193" y="23142388"/>
            <a:ext cx="614088" cy="540000"/>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I2</a:t>
            </a:r>
          </a:p>
        </p:txBody>
      </p:sp>
      <p:sp>
        <p:nvSpPr>
          <p:cNvPr id="686" name="Rectangle: Rounded Corners 685">
            <a:extLst>
              <a:ext uri="{FF2B5EF4-FFF2-40B4-BE49-F238E27FC236}">
                <a16:creationId xmlns:a16="http://schemas.microsoft.com/office/drawing/2014/main" id="{937E51CF-BD65-4312-B348-6FF19A2FCD92}"/>
              </a:ext>
            </a:extLst>
          </p:cNvPr>
          <p:cNvSpPr/>
          <p:nvPr/>
        </p:nvSpPr>
        <p:spPr>
          <a:xfrm>
            <a:off x="37707148" y="22734026"/>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Freeform: Shape 3">
            <a:extLst>
              <a:ext uri="{FF2B5EF4-FFF2-40B4-BE49-F238E27FC236}">
                <a16:creationId xmlns:a16="http://schemas.microsoft.com/office/drawing/2014/main" id="{A08D39F8-7AB6-4407-B6C5-186BC37604FE}"/>
              </a:ext>
            </a:extLst>
          </p:cNvPr>
          <p:cNvSpPr/>
          <p:nvPr/>
        </p:nvSpPr>
        <p:spPr>
          <a:xfrm>
            <a:off x="11557000" y="18338800"/>
            <a:ext cx="15100300" cy="9944100"/>
          </a:xfrm>
          <a:custGeom>
            <a:avLst/>
            <a:gdLst>
              <a:gd name="connsiteX0" fmla="*/ 14693900 w 15100300"/>
              <a:gd name="connsiteY0" fmla="*/ 9944100 h 9944100"/>
              <a:gd name="connsiteX1" fmla="*/ 14693900 w 15100300"/>
              <a:gd name="connsiteY1" fmla="*/ 9182100 h 9944100"/>
              <a:gd name="connsiteX2" fmla="*/ 15100300 w 15100300"/>
              <a:gd name="connsiteY2" fmla="*/ 8775700 h 9944100"/>
              <a:gd name="connsiteX3" fmla="*/ 15100300 w 15100300"/>
              <a:gd name="connsiteY3" fmla="*/ 4000500 h 9944100"/>
              <a:gd name="connsiteX4" fmla="*/ 11163300 w 15100300"/>
              <a:gd name="connsiteY4" fmla="*/ 63500 h 9944100"/>
              <a:gd name="connsiteX5" fmla="*/ 11099800 w 15100300"/>
              <a:gd name="connsiteY5" fmla="*/ 0 h 9944100"/>
              <a:gd name="connsiteX6" fmla="*/ 25400 w 15100300"/>
              <a:gd name="connsiteY6" fmla="*/ 0 h 9944100"/>
              <a:gd name="connsiteX7" fmla="*/ 0 w 15100300"/>
              <a:gd name="connsiteY7" fmla="*/ 0 h 994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00300" h="9944100">
                <a:moveTo>
                  <a:pt x="14693900" y="9944100"/>
                </a:moveTo>
                <a:lnTo>
                  <a:pt x="14693900" y="9182100"/>
                </a:lnTo>
                <a:lnTo>
                  <a:pt x="15100300" y="8775700"/>
                </a:lnTo>
                <a:lnTo>
                  <a:pt x="15100300" y="4000500"/>
                </a:lnTo>
                <a:lnTo>
                  <a:pt x="11163300" y="63500"/>
                </a:lnTo>
                <a:lnTo>
                  <a:pt x="11099800" y="0"/>
                </a:lnTo>
                <a:lnTo>
                  <a:pt x="25400" y="0"/>
                </a:lnTo>
                <a:lnTo>
                  <a:pt x="0" y="0"/>
                </a:lnTo>
              </a:path>
            </a:pathLst>
          </a:custGeom>
          <a:noFill/>
          <a:ln w="762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2" name="Rectangle: Rounded Corners 421">
            <a:extLst>
              <a:ext uri="{FF2B5EF4-FFF2-40B4-BE49-F238E27FC236}">
                <a16:creationId xmlns:a16="http://schemas.microsoft.com/office/drawing/2014/main" id="{9433BCEA-8DAD-408D-B322-B25D1EEE5E63}"/>
              </a:ext>
            </a:extLst>
          </p:cNvPr>
          <p:cNvSpPr/>
          <p:nvPr/>
        </p:nvSpPr>
        <p:spPr>
          <a:xfrm>
            <a:off x="26138020" y="28161265"/>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5" name="grp_BezwaarBeroep">
            <a:extLst>
              <a:ext uri="{FF2B5EF4-FFF2-40B4-BE49-F238E27FC236}">
                <a16:creationId xmlns:a16="http://schemas.microsoft.com/office/drawing/2014/main" id="{FCF165D1-1E80-4934-BC0F-6357398E660D}"/>
              </a:ext>
            </a:extLst>
          </p:cNvPr>
          <p:cNvGrpSpPr/>
          <p:nvPr/>
        </p:nvGrpSpPr>
        <p:grpSpPr>
          <a:xfrm>
            <a:off x="10855126" y="9611691"/>
            <a:ext cx="27509800" cy="9219714"/>
            <a:chOff x="10855126" y="9611691"/>
            <a:chExt cx="27509800" cy="9219714"/>
          </a:xfrm>
        </p:grpSpPr>
        <p:grpSp>
          <p:nvGrpSpPr>
            <p:cNvPr id="114" name="grp_bezwaarBeroep">
              <a:extLst>
                <a:ext uri="{FF2B5EF4-FFF2-40B4-BE49-F238E27FC236}">
                  <a16:creationId xmlns:a16="http://schemas.microsoft.com/office/drawing/2014/main" id="{5945029A-1B2E-4B65-96E5-BC398F7D16F3}"/>
                </a:ext>
              </a:extLst>
            </p:cNvPr>
            <p:cNvGrpSpPr/>
            <p:nvPr/>
          </p:nvGrpSpPr>
          <p:grpSpPr>
            <a:xfrm>
              <a:off x="10855126" y="9611691"/>
              <a:ext cx="27509800" cy="9219714"/>
              <a:chOff x="10855126" y="9611691"/>
              <a:chExt cx="27509800" cy="9219714"/>
            </a:xfrm>
          </p:grpSpPr>
          <p:pic>
            <p:nvPicPr>
              <p:cNvPr id="458" name="Picture 2" descr="Our Services - International Student Opportunities">
                <a:extLst>
                  <a:ext uri="{FF2B5EF4-FFF2-40B4-BE49-F238E27FC236}">
                    <a16:creationId xmlns:a16="http://schemas.microsoft.com/office/drawing/2014/main" id="{410571F2-3D8B-418D-82E7-7BE82B12EDA5}"/>
                  </a:ext>
                </a:extLst>
              </p:cNvPr>
              <p:cNvPicPr>
                <a:picLocks noChangeAspect="1" noChangeArrowheads="1"/>
              </p:cNvPicPr>
              <p:nvPr/>
            </p:nvPicPr>
            <p:blipFill>
              <a:blip r:embed="rId35">
                <a:grayscl/>
                <a:extLst>
                  <a:ext uri="{28A0092B-C50C-407E-A947-70E740481C1C}">
                    <a14:useLocalDpi xmlns:a14="http://schemas.microsoft.com/office/drawing/2010/main" val="0"/>
                  </a:ext>
                </a:extLst>
              </a:blip>
              <a:srcRect/>
              <a:stretch>
                <a:fillRect/>
              </a:stretch>
            </p:blipFill>
            <p:spPr bwMode="auto">
              <a:xfrm>
                <a:off x="10855126" y="17932900"/>
                <a:ext cx="466512" cy="460664"/>
              </a:xfrm>
              <a:prstGeom prst="rect">
                <a:avLst/>
              </a:prstGeom>
              <a:noFill/>
              <a:extLst>
                <a:ext uri="{909E8E84-426E-40DD-AFC4-6F175D3DCCD1}">
                  <a14:hiddenFill xmlns:a14="http://schemas.microsoft.com/office/drawing/2010/main">
                    <a:solidFill>
                      <a:srgbClr val="FFFFFF"/>
                    </a:solidFill>
                  </a14:hiddenFill>
                </a:ext>
              </a:extLst>
            </p:spPr>
          </p:pic>
          <p:sp>
            <p:nvSpPr>
              <p:cNvPr id="116" name="Freeform: Shape 115">
                <a:extLst>
                  <a:ext uri="{FF2B5EF4-FFF2-40B4-BE49-F238E27FC236}">
                    <a16:creationId xmlns:a16="http://schemas.microsoft.com/office/drawing/2014/main" id="{3A7313BF-A691-4E60-B6C7-2451AEF3D2F8}"/>
                  </a:ext>
                </a:extLst>
              </p:cNvPr>
              <p:cNvSpPr/>
              <p:nvPr/>
            </p:nvSpPr>
            <p:spPr>
              <a:xfrm>
                <a:off x="11563350" y="9944100"/>
                <a:ext cx="26631900" cy="8686800"/>
              </a:xfrm>
              <a:custGeom>
                <a:avLst/>
                <a:gdLst>
                  <a:gd name="connsiteX0" fmla="*/ 26631900 w 26631900"/>
                  <a:gd name="connsiteY0" fmla="*/ 8477250 h 8686800"/>
                  <a:gd name="connsiteX1" fmla="*/ 26631900 w 26631900"/>
                  <a:gd name="connsiteY1" fmla="*/ 7048500 h 8686800"/>
                  <a:gd name="connsiteX2" fmla="*/ 25850850 w 26631900"/>
                  <a:gd name="connsiteY2" fmla="*/ 6267450 h 8686800"/>
                  <a:gd name="connsiteX3" fmla="*/ 21031200 w 26631900"/>
                  <a:gd name="connsiteY3" fmla="*/ 6267450 h 8686800"/>
                  <a:gd name="connsiteX4" fmla="*/ 19812000 w 26631900"/>
                  <a:gd name="connsiteY4" fmla="*/ 7486650 h 8686800"/>
                  <a:gd name="connsiteX5" fmla="*/ 13563600 w 26631900"/>
                  <a:gd name="connsiteY5" fmla="*/ 7486650 h 8686800"/>
                  <a:gd name="connsiteX6" fmla="*/ 12915900 w 26631900"/>
                  <a:gd name="connsiteY6" fmla="*/ 6838950 h 8686800"/>
                  <a:gd name="connsiteX7" fmla="*/ 12915900 w 26631900"/>
                  <a:gd name="connsiteY7" fmla="*/ 647700 h 8686800"/>
                  <a:gd name="connsiteX8" fmla="*/ 12268200 w 26631900"/>
                  <a:gd name="connsiteY8" fmla="*/ 0 h 8686800"/>
                  <a:gd name="connsiteX9" fmla="*/ 11601450 w 26631900"/>
                  <a:gd name="connsiteY9" fmla="*/ 666750 h 8686800"/>
                  <a:gd name="connsiteX10" fmla="*/ 11601450 w 26631900"/>
                  <a:gd name="connsiteY10" fmla="*/ 6800850 h 8686800"/>
                  <a:gd name="connsiteX11" fmla="*/ 9715500 w 26631900"/>
                  <a:gd name="connsiteY11" fmla="*/ 8686800 h 8686800"/>
                  <a:gd name="connsiteX12" fmla="*/ 0 w 26631900"/>
                  <a:gd name="connsiteY12" fmla="*/ 8686800 h 868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31900" h="8686800">
                    <a:moveTo>
                      <a:pt x="26631900" y="8477250"/>
                    </a:moveTo>
                    <a:lnTo>
                      <a:pt x="26631900" y="7048500"/>
                    </a:lnTo>
                    <a:lnTo>
                      <a:pt x="25850850" y="6267450"/>
                    </a:lnTo>
                    <a:lnTo>
                      <a:pt x="21031200" y="6267450"/>
                    </a:lnTo>
                    <a:lnTo>
                      <a:pt x="19812000" y="7486650"/>
                    </a:lnTo>
                    <a:lnTo>
                      <a:pt x="13563600" y="7486650"/>
                    </a:lnTo>
                    <a:lnTo>
                      <a:pt x="12915900" y="6838950"/>
                    </a:lnTo>
                    <a:lnTo>
                      <a:pt x="12915900" y="647700"/>
                    </a:lnTo>
                    <a:lnTo>
                      <a:pt x="12268200" y="0"/>
                    </a:lnTo>
                    <a:lnTo>
                      <a:pt x="11601450" y="666750"/>
                    </a:lnTo>
                    <a:lnTo>
                      <a:pt x="11601450" y="6800850"/>
                    </a:lnTo>
                    <a:lnTo>
                      <a:pt x="9715500" y="8686800"/>
                    </a:lnTo>
                    <a:lnTo>
                      <a:pt x="0" y="8686800"/>
                    </a:lnTo>
                  </a:path>
                </a:pathLst>
              </a:cu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05" name="Picture 2" descr="Our Services - International Student Opportunities">
                <a:extLst>
                  <a:ext uri="{FF2B5EF4-FFF2-40B4-BE49-F238E27FC236}">
                    <a16:creationId xmlns:a16="http://schemas.microsoft.com/office/drawing/2014/main" id="{578D9F14-9104-44BB-9977-869579B9C446}"/>
                  </a:ext>
                </a:extLst>
              </p:cNvPr>
              <p:cNvPicPr>
                <a:picLocks noChangeAspect="1" noChangeArrowheads="1"/>
              </p:cNvPicPr>
              <p:nvPr/>
            </p:nvPicPr>
            <p:blipFill>
              <a:blip r:embed="rId35">
                <a:grayscl/>
                <a:extLst>
                  <a:ext uri="{28A0092B-C50C-407E-A947-70E740481C1C}">
                    <a14:useLocalDpi xmlns:a14="http://schemas.microsoft.com/office/drawing/2010/main" val="0"/>
                  </a:ext>
                </a:extLst>
              </a:blip>
              <a:srcRect/>
              <a:stretch>
                <a:fillRect/>
              </a:stretch>
            </p:blipFill>
            <p:spPr bwMode="auto">
              <a:xfrm>
                <a:off x="32297332" y="15864568"/>
                <a:ext cx="508459" cy="502085"/>
              </a:xfrm>
              <a:prstGeom prst="rect">
                <a:avLst/>
              </a:prstGeom>
              <a:noFill/>
              <a:extLst>
                <a:ext uri="{909E8E84-426E-40DD-AFC4-6F175D3DCCD1}">
                  <a14:hiddenFill xmlns:a14="http://schemas.microsoft.com/office/drawing/2010/main">
                    <a:solidFill>
                      <a:srgbClr val="FFFFFF"/>
                    </a:solidFill>
                  </a14:hiddenFill>
                </a:ext>
              </a:extLst>
            </p:spPr>
          </p:pic>
          <p:pic>
            <p:nvPicPr>
              <p:cNvPr id="518" name="Picture 2" descr="Our Services - International Student Opportunities">
                <a:extLst>
                  <a:ext uri="{FF2B5EF4-FFF2-40B4-BE49-F238E27FC236}">
                    <a16:creationId xmlns:a16="http://schemas.microsoft.com/office/drawing/2014/main" id="{4E405BE8-3D14-4471-973D-D4F72B3E31C0}"/>
                  </a:ext>
                </a:extLst>
              </p:cNvPr>
              <p:cNvPicPr>
                <a:picLocks noChangeAspect="1" noChangeArrowheads="1"/>
              </p:cNvPicPr>
              <p:nvPr/>
            </p:nvPicPr>
            <p:blipFill>
              <a:blip r:embed="rId35">
                <a:grayscl/>
                <a:extLst>
                  <a:ext uri="{28A0092B-C50C-407E-A947-70E740481C1C}">
                    <a14:useLocalDpi xmlns:a14="http://schemas.microsoft.com/office/drawing/2010/main" val="0"/>
                  </a:ext>
                </a:extLst>
              </a:blip>
              <a:srcRect/>
              <a:stretch>
                <a:fillRect/>
              </a:stretch>
            </p:blipFill>
            <p:spPr bwMode="auto">
              <a:xfrm>
                <a:off x="37856467" y="18329320"/>
                <a:ext cx="508459" cy="502085"/>
              </a:xfrm>
              <a:prstGeom prst="rect">
                <a:avLst/>
              </a:prstGeom>
              <a:noFill/>
              <a:extLst>
                <a:ext uri="{909E8E84-426E-40DD-AFC4-6F175D3DCCD1}">
                  <a14:hiddenFill xmlns:a14="http://schemas.microsoft.com/office/drawing/2010/main">
                    <a:solidFill>
                      <a:srgbClr val="FFFFFF"/>
                    </a:solidFill>
                  </a14:hiddenFill>
                </a:ext>
              </a:extLst>
            </p:spPr>
          </p:pic>
          <p:pic>
            <p:nvPicPr>
              <p:cNvPr id="491" name="Picture 2" descr="Our Services - International Student Opportunities">
                <a:extLst>
                  <a:ext uri="{FF2B5EF4-FFF2-40B4-BE49-F238E27FC236}">
                    <a16:creationId xmlns:a16="http://schemas.microsoft.com/office/drawing/2014/main" id="{80582274-6640-44E0-B55F-5D1F5C82B696}"/>
                  </a:ext>
                </a:extLst>
              </p:cNvPr>
              <p:cNvPicPr>
                <a:picLocks noChangeAspect="1" noChangeArrowheads="1"/>
              </p:cNvPicPr>
              <p:nvPr/>
            </p:nvPicPr>
            <p:blipFill>
              <a:blip r:embed="rId35">
                <a:grayscl/>
                <a:extLst>
                  <a:ext uri="{28A0092B-C50C-407E-A947-70E740481C1C}">
                    <a14:useLocalDpi xmlns:a14="http://schemas.microsoft.com/office/drawing/2010/main" val="0"/>
                  </a:ext>
                </a:extLst>
              </a:blip>
              <a:srcRect/>
              <a:stretch>
                <a:fillRect/>
              </a:stretch>
            </p:blipFill>
            <p:spPr bwMode="auto">
              <a:xfrm>
                <a:off x="24067544" y="9611691"/>
                <a:ext cx="466512" cy="460664"/>
              </a:xfrm>
              <a:prstGeom prst="rect">
                <a:avLst/>
              </a:prstGeom>
              <a:noFill/>
              <a:extLst>
                <a:ext uri="{909E8E84-426E-40DD-AFC4-6F175D3DCCD1}">
                  <a14:hiddenFill xmlns:a14="http://schemas.microsoft.com/office/drawing/2010/main">
                    <a:solidFill>
                      <a:srgbClr val="FFFFFF"/>
                    </a:solidFill>
                  </a14:hiddenFill>
                </a:ext>
              </a:extLst>
            </p:spPr>
          </p:pic>
        </p:grpSp>
        <p:sp>
          <p:nvSpPr>
            <p:cNvPr id="520" name="Rectangle: Rounded Corners 519">
              <a:extLst>
                <a:ext uri="{FF2B5EF4-FFF2-40B4-BE49-F238E27FC236}">
                  <a16:creationId xmlns:a16="http://schemas.microsoft.com/office/drawing/2014/main" id="{AD9FDE1F-575F-4076-AC2B-FA6CB5EE937B}"/>
                </a:ext>
              </a:extLst>
            </p:cNvPr>
            <p:cNvSpPr/>
            <p:nvPr/>
          </p:nvSpPr>
          <p:spPr>
            <a:xfrm>
              <a:off x="23739842" y="9841016"/>
              <a:ext cx="262432" cy="253844"/>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85" name="Picture 2" descr="Our Services - International Student Opportunities">
              <a:extLst>
                <a:ext uri="{FF2B5EF4-FFF2-40B4-BE49-F238E27FC236}">
                  <a16:creationId xmlns:a16="http://schemas.microsoft.com/office/drawing/2014/main" id="{2C0D4CEF-5723-46FD-AD8B-A35355E0860B}"/>
                </a:ext>
              </a:extLst>
            </p:cNvPr>
            <p:cNvPicPr>
              <a:picLocks noChangeAspect="1" noChangeArrowheads="1"/>
            </p:cNvPicPr>
            <p:nvPr/>
          </p:nvPicPr>
          <p:blipFill>
            <a:blip r:embed="rId35">
              <a:grayscl/>
              <a:extLst>
                <a:ext uri="{28A0092B-C50C-407E-A947-70E740481C1C}">
                  <a14:useLocalDpi xmlns:a14="http://schemas.microsoft.com/office/drawing/2010/main" val="0"/>
                </a:ext>
              </a:extLst>
            </a:blip>
            <a:srcRect/>
            <a:stretch>
              <a:fillRect/>
            </a:stretch>
          </p:blipFill>
          <p:spPr bwMode="auto">
            <a:xfrm>
              <a:off x="18671859" y="17947784"/>
              <a:ext cx="508459" cy="502085"/>
            </a:xfrm>
            <a:prstGeom prst="rect">
              <a:avLst/>
            </a:prstGeom>
            <a:noFill/>
            <a:extLst>
              <a:ext uri="{909E8E84-426E-40DD-AFC4-6F175D3DCCD1}">
                <a14:hiddenFill xmlns:a14="http://schemas.microsoft.com/office/drawing/2010/main">
                  <a:solidFill>
                    <a:srgbClr val="FFFFFF"/>
                  </a:solidFill>
                </a14:hiddenFill>
              </a:ext>
            </a:extLst>
          </p:spPr>
        </p:pic>
      </p:grpSp>
      <p:sp>
        <p:nvSpPr>
          <p:cNvPr id="311" name="Rectangle: Rounded Corners 310">
            <a:extLst>
              <a:ext uri="{FF2B5EF4-FFF2-40B4-BE49-F238E27FC236}">
                <a16:creationId xmlns:a16="http://schemas.microsoft.com/office/drawing/2014/main" id="{73A808DF-E45D-43D2-BDFC-BF4E0C0493A9}"/>
              </a:ext>
            </a:extLst>
          </p:cNvPr>
          <p:cNvSpPr/>
          <p:nvPr/>
        </p:nvSpPr>
        <p:spPr>
          <a:xfrm>
            <a:off x="11378811" y="18151212"/>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4" name="Rectangle: Rounded Corners 383">
            <a:extLst>
              <a:ext uri="{FF2B5EF4-FFF2-40B4-BE49-F238E27FC236}">
                <a16:creationId xmlns:a16="http://schemas.microsoft.com/office/drawing/2014/main" id="{20E89FCD-51F1-4CBD-BE6E-31A0C1FD82DD}"/>
              </a:ext>
            </a:extLst>
          </p:cNvPr>
          <p:cNvSpPr/>
          <p:nvPr/>
        </p:nvSpPr>
        <p:spPr>
          <a:xfrm>
            <a:off x="16789028" y="18166716"/>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2" name="Rectangle: Rounded Corners 311">
            <a:extLst>
              <a:ext uri="{FF2B5EF4-FFF2-40B4-BE49-F238E27FC236}">
                <a16:creationId xmlns:a16="http://schemas.microsoft.com/office/drawing/2014/main" id="{443C024C-25AE-4AF5-BF20-10441020A918}"/>
              </a:ext>
            </a:extLst>
          </p:cNvPr>
          <p:cNvSpPr/>
          <p:nvPr/>
        </p:nvSpPr>
        <p:spPr>
          <a:xfrm>
            <a:off x="17578746" y="18153626"/>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6" name="Rectangle: Rounded Corners 455">
            <a:extLst>
              <a:ext uri="{FF2B5EF4-FFF2-40B4-BE49-F238E27FC236}">
                <a16:creationId xmlns:a16="http://schemas.microsoft.com/office/drawing/2014/main" id="{3B01702C-DAE4-4885-B28B-A59631341270}"/>
              </a:ext>
            </a:extLst>
          </p:cNvPr>
          <p:cNvSpPr/>
          <p:nvPr/>
        </p:nvSpPr>
        <p:spPr>
          <a:xfrm>
            <a:off x="14418282" y="18173898"/>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4" name="Rectangle: Rounded Corners 313">
            <a:extLst>
              <a:ext uri="{FF2B5EF4-FFF2-40B4-BE49-F238E27FC236}">
                <a16:creationId xmlns:a16="http://schemas.microsoft.com/office/drawing/2014/main" id="{F633FA44-A4C7-422A-BAD5-FEB41347D718}"/>
              </a:ext>
            </a:extLst>
          </p:cNvPr>
          <p:cNvSpPr/>
          <p:nvPr/>
        </p:nvSpPr>
        <p:spPr>
          <a:xfrm>
            <a:off x="19276946" y="18153626"/>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Freeform: Shape 21">
            <a:extLst>
              <a:ext uri="{FF2B5EF4-FFF2-40B4-BE49-F238E27FC236}">
                <a16:creationId xmlns:a16="http://schemas.microsoft.com/office/drawing/2014/main" id="{A482BFB0-7496-48DE-BADB-2B861B811B19}"/>
              </a:ext>
            </a:extLst>
          </p:cNvPr>
          <p:cNvSpPr/>
          <p:nvPr/>
        </p:nvSpPr>
        <p:spPr>
          <a:xfrm>
            <a:off x="20660506" y="14719212"/>
            <a:ext cx="6656792" cy="5751985"/>
          </a:xfrm>
          <a:custGeom>
            <a:avLst/>
            <a:gdLst>
              <a:gd name="connsiteX0" fmla="*/ 6540500 w 6540500"/>
              <a:gd name="connsiteY0" fmla="*/ 0 h 5651500"/>
              <a:gd name="connsiteX1" fmla="*/ 1181100 w 6540500"/>
              <a:gd name="connsiteY1" fmla="*/ 5359400 h 5651500"/>
              <a:gd name="connsiteX2" fmla="*/ 292100 w 6540500"/>
              <a:gd name="connsiteY2" fmla="*/ 5359400 h 5651500"/>
              <a:gd name="connsiteX3" fmla="*/ 0 w 6540500"/>
              <a:gd name="connsiteY3" fmla="*/ 5651500 h 5651500"/>
            </a:gdLst>
            <a:ahLst/>
            <a:cxnLst>
              <a:cxn ang="0">
                <a:pos x="connsiteX0" y="connsiteY0"/>
              </a:cxn>
              <a:cxn ang="0">
                <a:pos x="connsiteX1" y="connsiteY1"/>
              </a:cxn>
              <a:cxn ang="0">
                <a:pos x="connsiteX2" y="connsiteY2"/>
              </a:cxn>
              <a:cxn ang="0">
                <a:pos x="connsiteX3" y="connsiteY3"/>
              </a:cxn>
            </a:cxnLst>
            <a:rect l="l" t="t" r="r" b="b"/>
            <a:pathLst>
              <a:path w="6540500" h="5651500">
                <a:moveTo>
                  <a:pt x="6540500" y="0"/>
                </a:moveTo>
                <a:lnTo>
                  <a:pt x="1181100" y="5359400"/>
                </a:lnTo>
                <a:lnTo>
                  <a:pt x="292100" y="5359400"/>
                </a:lnTo>
                <a:lnTo>
                  <a:pt x="0" y="5651500"/>
                </a:lnTo>
              </a:path>
            </a:pathLst>
          </a:cu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Freeform: Shape 12">
            <a:extLst>
              <a:ext uri="{FF2B5EF4-FFF2-40B4-BE49-F238E27FC236}">
                <a16:creationId xmlns:a16="http://schemas.microsoft.com/office/drawing/2014/main" id="{FED787A4-AE57-4774-A372-D134F8C16464}"/>
              </a:ext>
            </a:extLst>
          </p:cNvPr>
          <p:cNvSpPr/>
          <p:nvPr/>
        </p:nvSpPr>
        <p:spPr>
          <a:xfrm>
            <a:off x="23260050" y="14878050"/>
            <a:ext cx="4076700" cy="4114800"/>
          </a:xfrm>
          <a:custGeom>
            <a:avLst/>
            <a:gdLst>
              <a:gd name="connsiteX0" fmla="*/ 4076700 w 4076700"/>
              <a:gd name="connsiteY0" fmla="*/ 0 h 4114800"/>
              <a:gd name="connsiteX1" fmla="*/ 0 w 4076700"/>
              <a:gd name="connsiteY1" fmla="*/ 4076700 h 4114800"/>
              <a:gd name="connsiteX2" fmla="*/ 0 w 4076700"/>
              <a:gd name="connsiteY2" fmla="*/ 4114800 h 4114800"/>
            </a:gdLst>
            <a:ahLst/>
            <a:cxnLst>
              <a:cxn ang="0">
                <a:pos x="connsiteX0" y="connsiteY0"/>
              </a:cxn>
              <a:cxn ang="0">
                <a:pos x="connsiteX1" y="connsiteY1"/>
              </a:cxn>
              <a:cxn ang="0">
                <a:pos x="connsiteX2" y="connsiteY2"/>
              </a:cxn>
            </a:cxnLst>
            <a:rect l="l" t="t" r="r" b="b"/>
            <a:pathLst>
              <a:path w="4076700" h="4114800">
                <a:moveTo>
                  <a:pt x="4076700" y="0"/>
                </a:moveTo>
                <a:lnTo>
                  <a:pt x="0" y="4076700"/>
                </a:lnTo>
                <a:lnTo>
                  <a:pt x="0" y="4114800"/>
                </a:lnTo>
              </a:path>
            </a:pathLst>
          </a:custGeom>
          <a:noFill/>
          <a:ln w="762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Freeform: Shape 71">
            <a:extLst>
              <a:ext uri="{FF2B5EF4-FFF2-40B4-BE49-F238E27FC236}">
                <a16:creationId xmlns:a16="http://schemas.microsoft.com/office/drawing/2014/main" id="{C36E7787-28A8-49F3-A0F4-DC09230C7EB7}"/>
              </a:ext>
            </a:extLst>
          </p:cNvPr>
          <p:cNvSpPr/>
          <p:nvPr/>
        </p:nvSpPr>
        <p:spPr>
          <a:xfrm>
            <a:off x="26657300" y="21323300"/>
            <a:ext cx="9398000" cy="4902200"/>
          </a:xfrm>
          <a:custGeom>
            <a:avLst/>
            <a:gdLst>
              <a:gd name="connsiteX0" fmla="*/ 9398000 w 9398000"/>
              <a:gd name="connsiteY0" fmla="*/ 0 h 4902200"/>
              <a:gd name="connsiteX1" fmla="*/ 4495800 w 9398000"/>
              <a:gd name="connsiteY1" fmla="*/ 4902200 h 4902200"/>
              <a:gd name="connsiteX2" fmla="*/ 0 w 9398000"/>
              <a:gd name="connsiteY2" fmla="*/ 4902200 h 4902200"/>
              <a:gd name="connsiteX3" fmla="*/ 0 w 9398000"/>
              <a:gd name="connsiteY3" fmla="*/ 4749800 h 4902200"/>
            </a:gdLst>
            <a:ahLst/>
            <a:cxnLst>
              <a:cxn ang="0">
                <a:pos x="connsiteX0" y="connsiteY0"/>
              </a:cxn>
              <a:cxn ang="0">
                <a:pos x="connsiteX1" y="connsiteY1"/>
              </a:cxn>
              <a:cxn ang="0">
                <a:pos x="connsiteX2" y="connsiteY2"/>
              </a:cxn>
              <a:cxn ang="0">
                <a:pos x="connsiteX3" y="connsiteY3"/>
              </a:cxn>
            </a:cxnLst>
            <a:rect l="l" t="t" r="r" b="b"/>
            <a:pathLst>
              <a:path w="9398000" h="4902200">
                <a:moveTo>
                  <a:pt x="9398000" y="0"/>
                </a:moveTo>
                <a:lnTo>
                  <a:pt x="4495800" y="4902200"/>
                </a:lnTo>
                <a:lnTo>
                  <a:pt x="0" y="4902200"/>
                </a:lnTo>
                <a:lnTo>
                  <a:pt x="0" y="4749800"/>
                </a:lnTo>
              </a:path>
            </a:pathLst>
          </a:custGeom>
          <a:noFill/>
          <a:ln w="762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4" name="Rectangle: Rounded Corners 243">
            <a:extLst>
              <a:ext uri="{FF2B5EF4-FFF2-40B4-BE49-F238E27FC236}">
                <a16:creationId xmlns:a16="http://schemas.microsoft.com/office/drawing/2014/main" id="{8334C7B7-8C67-4A73-B3AB-2F6F82173846}"/>
              </a:ext>
            </a:extLst>
          </p:cNvPr>
          <p:cNvSpPr/>
          <p:nvPr/>
        </p:nvSpPr>
        <p:spPr>
          <a:xfrm rot="18931962">
            <a:off x="35990383" y="20739034"/>
            <a:ext cx="266033" cy="913650"/>
          </a:xfrm>
          <a:prstGeom prst="roundRect">
            <a:avLst>
              <a:gd name="adj" fmla="val 50000"/>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7" name="TextBox 686">
            <a:extLst>
              <a:ext uri="{FF2B5EF4-FFF2-40B4-BE49-F238E27FC236}">
                <a16:creationId xmlns:a16="http://schemas.microsoft.com/office/drawing/2014/main" id="{74A73057-DA9E-4F01-AFF6-4B6F6F00C09B}"/>
              </a:ext>
            </a:extLst>
          </p:cNvPr>
          <p:cNvSpPr txBox="1"/>
          <p:nvPr/>
        </p:nvSpPr>
        <p:spPr>
          <a:xfrm>
            <a:off x="8430784" y="22680009"/>
            <a:ext cx="2044470" cy="646331"/>
          </a:xfrm>
          <a:prstGeom prst="rect">
            <a:avLst/>
          </a:prstGeom>
          <a:noFill/>
        </p:spPr>
        <p:txBody>
          <a:bodyPr wrap="none" rtlCol="0">
            <a:spAutoFit/>
          </a:bodyPr>
          <a:lstStyle/>
          <a:p>
            <a:r>
              <a:rPr lang="nl-NL" sz="3600">
                <a:solidFill>
                  <a:srgbClr val="00A9F3"/>
                </a:solidFill>
              </a:rPr>
              <a:t>Adviseren</a:t>
            </a:r>
          </a:p>
        </p:txBody>
      </p:sp>
      <p:pic>
        <p:nvPicPr>
          <p:cNvPr id="75" name="Picture 74">
            <a:extLst>
              <a:ext uri="{FF2B5EF4-FFF2-40B4-BE49-F238E27FC236}">
                <a16:creationId xmlns:a16="http://schemas.microsoft.com/office/drawing/2014/main" id="{57CE3DE3-16F3-49EC-ADED-41BB4B06744B}"/>
              </a:ext>
            </a:extLst>
          </p:cNvPr>
          <p:cNvPicPr>
            <a:picLocks noChangeAspect="1"/>
          </p:cNvPicPr>
          <p:nvPr/>
        </p:nvPicPr>
        <p:blipFill>
          <a:blip r:embed="rId36"/>
          <a:stretch>
            <a:fillRect/>
          </a:stretch>
        </p:blipFill>
        <p:spPr>
          <a:xfrm>
            <a:off x="34171" y="4260057"/>
            <a:ext cx="3016209" cy="1509367"/>
          </a:xfrm>
          <a:prstGeom prst="rect">
            <a:avLst/>
          </a:prstGeom>
        </p:spPr>
      </p:pic>
      <p:sp>
        <p:nvSpPr>
          <p:cNvPr id="689" name="Rectangle 688">
            <a:extLst>
              <a:ext uri="{FF2B5EF4-FFF2-40B4-BE49-F238E27FC236}">
                <a16:creationId xmlns:a16="http://schemas.microsoft.com/office/drawing/2014/main" id="{F4AB17EB-CF9D-4C69-A2E6-436CE9CE8176}"/>
              </a:ext>
            </a:extLst>
          </p:cNvPr>
          <p:cNvSpPr/>
          <p:nvPr/>
        </p:nvSpPr>
        <p:spPr>
          <a:xfrm>
            <a:off x="3998442" y="18585670"/>
            <a:ext cx="2004424" cy="540000"/>
          </a:xfrm>
          <a:prstGeom prst="rect">
            <a:avLst/>
          </a:prstGeom>
          <a:solidFill>
            <a:srgbClr val="8FBA4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Functioneel inregelen FAB /TAB</a:t>
            </a:r>
          </a:p>
        </p:txBody>
      </p:sp>
      <p:sp>
        <p:nvSpPr>
          <p:cNvPr id="690" name="Rectangle 689">
            <a:extLst>
              <a:ext uri="{FF2B5EF4-FFF2-40B4-BE49-F238E27FC236}">
                <a16:creationId xmlns:a16="http://schemas.microsoft.com/office/drawing/2014/main" id="{E3D277CE-D515-4AE4-BA2F-E11CB035852B}"/>
              </a:ext>
            </a:extLst>
          </p:cNvPr>
          <p:cNvSpPr/>
          <p:nvPr/>
        </p:nvSpPr>
        <p:spPr>
          <a:xfrm>
            <a:off x="3440097" y="18585670"/>
            <a:ext cx="568799" cy="540000"/>
          </a:xfrm>
          <a:prstGeom prst="rect">
            <a:avLst/>
          </a:prstGeom>
          <a:solidFill>
            <a:srgbClr val="8FBA4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Q</a:t>
            </a:r>
          </a:p>
        </p:txBody>
      </p:sp>
      <p:sp>
        <p:nvSpPr>
          <p:cNvPr id="337" name="Rectangle: Rounded Corners 336">
            <a:extLst>
              <a:ext uri="{FF2B5EF4-FFF2-40B4-BE49-F238E27FC236}">
                <a16:creationId xmlns:a16="http://schemas.microsoft.com/office/drawing/2014/main" id="{33C7C03F-F854-4134-B1A3-A013645CDCE6}"/>
              </a:ext>
            </a:extLst>
          </p:cNvPr>
          <p:cNvSpPr/>
          <p:nvPr/>
        </p:nvSpPr>
        <p:spPr>
          <a:xfrm rot="19045304">
            <a:off x="27183569" y="14216268"/>
            <a:ext cx="266033" cy="913650"/>
          </a:xfrm>
          <a:prstGeom prst="roundRect">
            <a:avLst>
              <a:gd name="adj" fmla="val 50000"/>
            </a:avLst>
          </a:prstGeom>
          <a:solidFill>
            <a:schemeClr val="bg1"/>
          </a:solidFill>
          <a:ln w="38100">
            <a:solidFill>
              <a:srgbClr val="002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5" name="Rectangle 694">
            <a:extLst>
              <a:ext uri="{FF2B5EF4-FFF2-40B4-BE49-F238E27FC236}">
                <a16:creationId xmlns:a16="http://schemas.microsoft.com/office/drawing/2014/main" id="{4840EC8A-0D0C-4493-9EC7-49AAAA932558}"/>
              </a:ext>
            </a:extLst>
          </p:cNvPr>
          <p:cNvSpPr/>
          <p:nvPr/>
        </p:nvSpPr>
        <p:spPr>
          <a:xfrm>
            <a:off x="36051544" y="41067037"/>
            <a:ext cx="360000" cy="36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D</a:t>
            </a:r>
          </a:p>
        </p:txBody>
      </p:sp>
      <p:sp>
        <p:nvSpPr>
          <p:cNvPr id="696" name="TextBox 695">
            <a:extLst>
              <a:ext uri="{FF2B5EF4-FFF2-40B4-BE49-F238E27FC236}">
                <a16:creationId xmlns:a16="http://schemas.microsoft.com/office/drawing/2014/main" id="{2D51C6B1-DCFF-4AE5-BCBE-1872009FEC68}"/>
              </a:ext>
            </a:extLst>
          </p:cNvPr>
          <p:cNvSpPr txBox="1"/>
          <p:nvPr/>
        </p:nvSpPr>
        <p:spPr>
          <a:xfrm>
            <a:off x="44948747" y="159248"/>
            <a:ext cx="5804333" cy="769441"/>
          </a:xfrm>
          <a:prstGeom prst="rect">
            <a:avLst/>
          </a:prstGeom>
          <a:noFill/>
        </p:spPr>
        <p:txBody>
          <a:bodyPr wrap="square">
            <a:spAutoFit/>
          </a:bodyPr>
          <a:lstStyle/>
          <a:p>
            <a:r>
              <a:rPr lang="nl-NL" sz="4400" dirty="0">
                <a:solidFill>
                  <a:srgbClr val="00A9F3"/>
                </a:solidFill>
              </a:rPr>
              <a:t>Versie 5N, Februari 2022</a:t>
            </a:r>
            <a:endParaRPr lang="nl-NL" sz="4400" dirty="0">
              <a:solidFill>
                <a:srgbClr val="FF0000"/>
              </a:solidFill>
            </a:endParaRPr>
          </a:p>
        </p:txBody>
      </p:sp>
      <p:sp>
        <p:nvSpPr>
          <p:cNvPr id="697" name="Rectangle 696">
            <a:extLst>
              <a:ext uri="{FF2B5EF4-FFF2-40B4-BE49-F238E27FC236}">
                <a16:creationId xmlns:a16="http://schemas.microsoft.com/office/drawing/2014/main" id="{47ED0817-8765-4E08-B5AA-BBAED1F4A4E3}"/>
              </a:ext>
            </a:extLst>
          </p:cNvPr>
          <p:cNvSpPr/>
          <p:nvPr/>
        </p:nvSpPr>
        <p:spPr>
          <a:xfrm>
            <a:off x="29055599" y="39588395"/>
            <a:ext cx="3600000" cy="540000"/>
          </a:xfrm>
          <a:prstGeom prst="rect">
            <a:avLst/>
          </a:prstGeom>
          <a:solidFill>
            <a:schemeClr val="tx2">
              <a:lumMod val="90000"/>
              <a:lumOff val="1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Testscenarios opstellen en </a:t>
            </a:r>
          </a:p>
          <a:p>
            <a:pPr algn="ctr"/>
            <a:r>
              <a:rPr lang="nl-NL" sz="1400"/>
              <a:t>integraal doorlopen met IV</a:t>
            </a:r>
          </a:p>
        </p:txBody>
      </p:sp>
      <p:sp>
        <p:nvSpPr>
          <p:cNvPr id="698" name="Rectangle 697">
            <a:extLst>
              <a:ext uri="{FF2B5EF4-FFF2-40B4-BE49-F238E27FC236}">
                <a16:creationId xmlns:a16="http://schemas.microsoft.com/office/drawing/2014/main" id="{2A44B416-D214-4174-BE12-7131742C02C8}"/>
              </a:ext>
            </a:extLst>
          </p:cNvPr>
          <p:cNvSpPr/>
          <p:nvPr/>
        </p:nvSpPr>
        <p:spPr>
          <a:xfrm>
            <a:off x="8104552" y="40448072"/>
            <a:ext cx="256225" cy="256225"/>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effectLst>
                  <a:outerShdw blurRad="38100" dist="38100" dir="2700000" algn="tl">
                    <a:srgbClr val="000000">
                      <a:alpha val="43137"/>
                    </a:srgbClr>
                  </a:outerShdw>
                </a:effectLst>
              </a:rPr>
              <a:t>B</a:t>
            </a:r>
          </a:p>
        </p:txBody>
      </p:sp>
      <p:sp>
        <p:nvSpPr>
          <p:cNvPr id="601" name="Rectangle 600">
            <a:extLst>
              <a:ext uri="{FF2B5EF4-FFF2-40B4-BE49-F238E27FC236}">
                <a16:creationId xmlns:a16="http://schemas.microsoft.com/office/drawing/2014/main" id="{A95746AD-B17F-4B63-A10F-5E5AAF0480B7}"/>
              </a:ext>
            </a:extLst>
          </p:cNvPr>
          <p:cNvSpPr/>
          <p:nvPr/>
        </p:nvSpPr>
        <p:spPr>
          <a:xfrm>
            <a:off x="33645508" y="41067037"/>
            <a:ext cx="360000" cy="360000"/>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A</a:t>
            </a:r>
          </a:p>
        </p:txBody>
      </p:sp>
      <p:sp>
        <p:nvSpPr>
          <p:cNvPr id="639" name="Rectangle 638">
            <a:extLst>
              <a:ext uri="{FF2B5EF4-FFF2-40B4-BE49-F238E27FC236}">
                <a16:creationId xmlns:a16="http://schemas.microsoft.com/office/drawing/2014/main" id="{C5D571B2-131E-402A-8061-ED24C6256556}"/>
              </a:ext>
            </a:extLst>
          </p:cNvPr>
          <p:cNvSpPr/>
          <p:nvPr/>
        </p:nvSpPr>
        <p:spPr>
          <a:xfrm>
            <a:off x="34447520" y="41067037"/>
            <a:ext cx="360000" cy="36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B</a:t>
            </a:r>
          </a:p>
        </p:txBody>
      </p:sp>
      <p:sp>
        <p:nvSpPr>
          <p:cNvPr id="640" name="Rectangle 639">
            <a:extLst>
              <a:ext uri="{FF2B5EF4-FFF2-40B4-BE49-F238E27FC236}">
                <a16:creationId xmlns:a16="http://schemas.microsoft.com/office/drawing/2014/main" id="{E57233C6-A3A2-4D5E-8E60-FA15A66F8593}"/>
              </a:ext>
            </a:extLst>
          </p:cNvPr>
          <p:cNvSpPr/>
          <p:nvPr/>
        </p:nvSpPr>
        <p:spPr>
          <a:xfrm>
            <a:off x="36853556" y="41067037"/>
            <a:ext cx="360000" cy="36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E</a:t>
            </a:r>
          </a:p>
        </p:txBody>
      </p:sp>
      <p:sp>
        <p:nvSpPr>
          <p:cNvPr id="641" name="Rectangle 640">
            <a:extLst>
              <a:ext uri="{FF2B5EF4-FFF2-40B4-BE49-F238E27FC236}">
                <a16:creationId xmlns:a16="http://schemas.microsoft.com/office/drawing/2014/main" id="{96ED450D-D72A-4669-96D0-220CB1124F79}"/>
              </a:ext>
            </a:extLst>
          </p:cNvPr>
          <p:cNvSpPr/>
          <p:nvPr/>
        </p:nvSpPr>
        <p:spPr>
          <a:xfrm>
            <a:off x="35249532" y="41067037"/>
            <a:ext cx="360000" cy="36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C</a:t>
            </a:r>
          </a:p>
        </p:txBody>
      </p:sp>
      <p:sp>
        <p:nvSpPr>
          <p:cNvPr id="642" name="Rectangle 641">
            <a:extLst>
              <a:ext uri="{FF2B5EF4-FFF2-40B4-BE49-F238E27FC236}">
                <a16:creationId xmlns:a16="http://schemas.microsoft.com/office/drawing/2014/main" id="{7526AF72-8B86-447A-85E0-4CACCD981EEE}"/>
              </a:ext>
            </a:extLst>
          </p:cNvPr>
          <p:cNvSpPr/>
          <p:nvPr/>
        </p:nvSpPr>
        <p:spPr>
          <a:xfrm>
            <a:off x="37655568" y="41067037"/>
            <a:ext cx="360000" cy="360000"/>
          </a:xfrm>
          <a:prstGeom prst="rect">
            <a:avLst/>
          </a:prstGeom>
          <a:solidFill>
            <a:srgbClr val="003E8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F</a:t>
            </a:r>
          </a:p>
        </p:txBody>
      </p:sp>
      <p:sp>
        <p:nvSpPr>
          <p:cNvPr id="643" name="Rectangle 642">
            <a:extLst>
              <a:ext uri="{FF2B5EF4-FFF2-40B4-BE49-F238E27FC236}">
                <a16:creationId xmlns:a16="http://schemas.microsoft.com/office/drawing/2014/main" id="{F799CBB5-197F-43D8-8D20-FE26354B599A}"/>
              </a:ext>
            </a:extLst>
          </p:cNvPr>
          <p:cNvSpPr/>
          <p:nvPr/>
        </p:nvSpPr>
        <p:spPr>
          <a:xfrm>
            <a:off x="38457580" y="41067037"/>
            <a:ext cx="360000" cy="360000"/>
          </a:xfrm>
          <a:prstGeom prst="rect">
            <a:avLst/>
          </a:prstGeom>
          <a:solidFill>
            <a:srgbClr val="003E8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G</a:t>
            </a:r>
          </a:p>
        </p:txBody>
      </p:sp>
      <p:sp>
        <p:nvSpPr>
          <p:cNvPr id="644" name="Rectangle 643">
            <a:extLst>
              <a:ext uri="{FF2B5EF4-FFF2-40B4-BE49-F238E27FC236}">
                <a16:creationId xmlns:a16="http://schemas.microsoft.com/office/drawing/2014/main" id="{FD62E13B-69F3-4DEB-A904-449E6DDD44B4}"/>
              </a:ext>
            </a:extLst>
          </p:cNvPr>
          <p:cNvSpPr/>
          <p:nvPr/>
        </p:nvSpPr>
        <p:spPr>
          <a:xfrm>
            <a:off x="39259592" y="41067037"/>
            <a:ext cx="360000" cy="360000"/>
          </a:xfrm>
          <a:prstGeom prst="rect">
            <a:avLst/>
          </a:prstGeom>
          <a:solidFill>
            <a:srgbClr val="DA6F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H</a:t>
            </a:r>
          </a:p>
        </p:txBody>
      </p:sp>
      <p:sp>
        <p:nvSpPr>
          <p:cNvPr id="645" name="Rectangle 644">
            <a:extLst>
              <a:ext uri="{FF2B5EF4-FFF2-40B4-BE49-F238E27FC236}">
                <a16:creationId xmlns:a16="http://schemas.microsoft.com/office/drawing/2014/main" id="{E805C227-D2A3-42E4-96B6-09143F438213}"/>
              </a:ext>
            </a:extLst>
          </p:cNvPr>
          <p:cNvSpPr/>
          <p:nvPr/>
        </p:nvSpPr>
        <p:spPr>
          <a:xfrm>
            <a:off x="40061604" y="41067037"/>
            <a:ext cx="360000" cy="360000"/>
          </a:xfrm>
          <a:prstGeom prst="rect">
            <a:avLst/>
          </a:prstGeom>
          <a:solidFill>
            <a:srgbClr val="8149A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I</a:t>
            </a:r>
          </a:p>
        </p:txBody>
      </p:sp>
      <p:sp>
        <p:nvSpPr>
          <p:cNvPr id="663" name="Rectangle 662">
            <a:extLst>
              <a:ext uri="{FF2B5EF4-FFF2-40B4-BE49-F238E27FC236}">
                <a16:creationId xmlns:a16="http://schemas.microsoft.com/office/drawing/2014/main" id="{0B7E0FB7-7A70-43B4-97C5-05121D1543B0}"/>
              </a:ext>
            </a:extLst>
          </p:cNvPr>
          <p:cNvSpPr/>
          <p:nvPr/>
        </p:nvSpPr>
        <p:spPr>
          <a:xfrm>
            <a:off x="40863616" y="41067037"/>
            <a:ext cx="360000" cy="360000"/>
          </a:xfrm>
          <a:prstGeom prst="rect">
            <a:avLst/>
          </a:prstGeom>
          <a:solidFill>
            <a:srgbClr val="8149A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J</a:t>
            </a:r>
          </a:p>
        </p:txBody>
      </p:sp>
      <p:sp>
        <p:nvSpPr>
          <p:cNvPr id="678" name="Rectangle 677">
            <a:extLst>
              <a:ext uri="{FF2B5EF4-FFF2-40B4-BE49-F238E27FC236}">
                <a16:creationId xmlns:a16="http://schemas.microsoft.com/office/drawing/2014/main" id="{BA0AFD27-12B8-4EF2-9516-14014B968615}"/>
              </a:ext>
            </a:extLst>
          </p:cNvPr>
          <p:cNvSpPr/>
          <p:nvPr/>
        </p:nvSpPr>
        <p:spPr>
          <a:xfrm>
            <a:off x="41665628" y="41067037"/>
            <a:ext cx="360000" cy="360000"/>
          </a:xfrm>
          <a:prstGeom prst="rect">
            <a:avLst/>
          </a:prstGeom>
          <a:solidFill>
            <a:srgbClr val="FF415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K</a:t>
            </a:r>
          </a:p>
        </p:txBody>
      </p:sp>
      <p:sp>
        <p:nvSpPr>
          <p:cNvPr id="691" name="Rectangle 690">
            <a:extLst>
              <a:ext uri="{FF2B5EF4-FFF2-40B4-BE49-F238E27FC236}">
                <a16:creationId xmlns:a16="http://schemas.microsoft.com/office/drawing/2014/main" id="{79697DAF-C471-4154-952E-5E454E4AC7B5}"/>
              </a:ext>
            </a:extLst>
          </p:cNvPr>
          <p:cNvSpPr/>
          <p:nvPr/>
        </p:nvSpPr>
        <p:spPr>
          <a:xfrm>
            <a:off x="42467640" y="41067037"/>
            <a:ext cx="360000" cy="360000"/>
          </a:xfrm>
          <a:prstGeom prst="rect">
            <a:avLst/>
          </a:prstGeom>
          <a:solidFill>
            <a:srgbClr val="FFC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L</a:t>
            </a:r>
          </a:p>
        </p:txBody>
      </p:sp>
      <p:sp>
        <p:nvSpPr>
          <p:cNvPr id="692" name="Rectangle 691">
            <a:extLst>
              <a:ext uri="{FF2B5EF4-FFF2-40B4-BE49-F238E27FC236}">
                <a16:creationId xmlns:a16="http://schemas.microsoft.com/office/drawing/2014/main" id="{CA04600A-D92B-4A69-A262-A88A575C6D48}"/>
              </a:ext>
            </a:extLst>
          </p:cNvPr>
          <p:cNvSpPr/>
          <p:nvPr/>
        </p:nvSpPr>
        <p:spPr>
          <a:xfrm>
            <a:off x="43269652" y="41067037"/>
            <a:ext cx="360000" cy="360000"/>
          </a:xfrm>
          <a:prstGeom prst="rect">
            <a:avLst/>
          </a:prstGeom>
          <a:solidFill>
            <a:srgbClr val="0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M</a:t>
            </a:r>
          </a:p>
        </p:txBody>
      </p:sp>
      <p:sp>
        <p:nvSpPr>
          <p:cNvPr id="693" name="Rectangle 692">
            <a:extLst>
              <a:ext uri="{FF2B5EF4-FFF2-40B4-BE49-F238E27FC236}">
                <a16:creationId xmlns:a16="http://schemas.microsoft.com/office/drawing/2014/main" id="{B939C7EC-2C46-43CB-A52F-C0CAF1FB3851}"/>
              </a:ext>
            </a:extLst>
          </p:cNvPr>
          <p:cNvSpPr/>
          <p:nvPr/>
        </p:nvSpPr>
        <p:spPr>
          <a:xfrm>
            <a:off x="44071664" y="41067037"/>
            <a:ext cx="360000" cy="360000"/>
          </a:xfrm>
          <a:prstGeom prst="rect">
            <a:avLst/>
          </a:prstGeom>
          <a:solidFill>
            <a:srgbClr val="007FB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N</a:t>
            </a:r>
          </a:p>
        </p:txBody>
      </p:sp>
      <p:sp>
        <p:nvSpPr>
          <p:cNvPr id="694" name="Rectangle 693">
            <a:extLst>
              <a:ext uri="{FF2B5EF4-FFF2-40B4-BE49-F238E27FC236}">
                <a16:creationId xmlns:a16="http://schemas.microsoft.com/office/drawing/2014/main" id="{08C6185D-0DE1-4F3C-A10F-E2BCE003436B}"/>
              </a:ext>
            </a:extLst>
          </p:cNvPr>
          <p:cNvSpPr/>
          <p:nvPr/>
        </p:nvSpPr>
        <p:spPr>
          <a:xfrm>
            <a:off x="44873676" y="41067037"/>
            <a:ext cx="360000" cy="360000"/>
          </a:xfrm>
          <a:prstGeom prst="rect">
            <a:avLst/>
          </a:prstGeom>
          <a:solidFill>
            <a:srgbClr val="007FB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O</a:t>
            </a:r>
          </a:p>
        </p:txBody>
      </p:sp>
      <p:sp>
        <p:nvSpPr>
          <p:cNvPr id="699" name="Rectangle 698">
            <a:extLst>
              <a:ext uri="{FF2B5EF4-FFF2-40B4-BE49-F238E27FC236}">
                <a16:creationId xmlns:a16="http://schemas.microsoft.com/office/drawing/2014/main" id="{EB2F9985-B980-4E7D-8E91-977494F93488}"/>
              </a:ext>
            </a:extLst>
          </p:cNvPr>
          <p:cNvSpPr/>
          <p:nvPr/>
        </p:nvSpPr>
        <p:spPr>
          <a:xfrm>
            <a:off x="45675688" y="41067037"/>
            <a:ext cx="360000" cy="360000"/>
          </a:xfrm>
          <a:prstGeom prst="rect">
            <a:avLst/>
          </a:prstGeom>
          <a:solidFill>
            <a:srgbClr val="00557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P</a:t>
            </a:r>
          </a:p>
        </p:txBody>
      </p:sp>
      <p:sp>
        <p:nvSpPr>
          <p:cNvPr id="701" name="Rectangle 700">
            <a:extLst>
              <a:ext uri="{FF2B5EF4-FFF2-40B4-BE49-F238E27FC236}">
                <a16:creationId xmlns:a16="http://schemas.microsoft.com/office/drawing/2014/main" id="{3ED9893B-5E2E-4610-B555-0837885A51B8}"/>
              </a:ext>
            </a:extLst>
          </p:cNvPr>
          <p:cNvSpPr/>
          <p:nvPr/>
        </p:nvSpPr>
        <p:spPr>
          <a:xfrm>
            <a:off x="46477700" y="41067037"/>
            <a:ext cx="360000" cy="360000"/>
          </a:xfrm>
          <a:prstGeom prst="rect">
            <a:avLst/>
          </a:prstGeom>
          <a:solidFill>
            <a:srgbClr val="8FBA4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Q</a:t>
            </a:r>
          </a:p>
        </p:txBody>
      </p:sp>
      <p:sp>
        <p:nvSpPr>
          <p:cNvPr id="702" name="Rectangle 701">
            <a:extLst>
              <a:ext uri="{FF2B5EF4-FFF2-40B4-BE49-F238E27FC236}">
                <a16:creationId xmlns:a16="http://schemas.microsoft.com/office/drawing/2014/main" id="{CAD10619-12CB-4101-9CA9-F142114C1AFE}"/>
              </a:ext>
            </a:extLst>
          </p:cNvPr>
          <p:cNvSpPr/>
          <p:nvPr/>
        </p:nvSpPr>
        <p:spPr>
          <a:xfrm>
            <a:off x="47279712" y="41067037"/>
            <a:ext cx="360000" cy="360000"/>
          </a:xfrm>
          <a:prstGeom prst="rect">
            <a:avLst/>
          </a:prstGeom>
          <a:solidFill>
            <a:srgbClr val="3333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R</a:t>
            </a:r>
          </a:p>
        </p:txBody>
      </p:sp>
      <p:sp>
        <p:nvSpPr>
          <p:cNvPr id="703" name="Rectangle 702">
            <a:extLst>
              <a:ext uri="{FF2B5EF4-FFF2-40B4-BE49-F238E27FC236}">
                <a16:creationId xmlns:a16="http://schemas.microsoft.com/office/drawing/2014/main" id="{97AC7F6A-42A1-4C8B-AF0C-6EE198939D1F}"/>
              </a:ext>
            </a:extLst>
          </p:cNvPr>
          <p:cNvSpPr/>
          <p:nvPr/>
        </p:nvSpPr>
        <p:spPr>
          <a:xfrm>
            <a:off x="48081725" y="41067037"/>
            <a:ext cx="360000" cy="360000"/>
          </a:xfrm>
          <a:prstGeom prst="rect">
            <a:avLst/>
          </a:prstGeom>
          <a:solidFill>
            <a:srgbClr val="3333C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effectLst>
                  <a:outerShdw blurRad="38100" dist="38100" dir="2700000" algn="tl">
                    <a:srgbClr val="000000">
                      <a:alpha val="43137"/>
                    </a:srgbClr>
                  </a:outerShdw>
                </a:effectLst>
              </a:rPr>
              <a:t>S</a:t>
            </a:r>
          </a:p>
        </p:txBody>
      </p:sp>
      <p:sp>
        <p:nvSpPr>
          <p:cNvPr id="67" name="Star: 5 Points 66">
            <a:extLst>
              <a:ext uri="{FF2B5EF4-FFF2-40B4-BE49-F238E27FC236}">
                <a16:creationId xmlns:a16="http://schemas.microsoft.com/office/drawing/2014/main" id="{DC354AD0-2CBC-4E01-91FE-28021BACAF1E}"/>
              </a:ext>
            </a:extLst>
          </p:cNvPr>
          <p:cNvSpPr/>
          <p:nvPr/>
        </p:nvSpPr>
        <p:spPr>
          <a:xfrm>
            <a:off x="33674026" y="41673503"/>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04" name="Star: 5 Points 703">
            <a:extLst>
              <a:ext uri="{FF2B5EF4-FFF2-40B4-BE49-F238E27FC236}">
                <a16:creationId xmlns:a16="http://schemas.microsoft.com/office/drawing/2014/main" id="{CBB1A29F-22F5-4305-8A23-6939E40A4D29}"/>
              </a:ext>
            </a:extLst>
          </p:cNvPr>
          <p:cNvSpPr/>
          <p:nvPr/>
        </p:nvSpPr>
        <p:spPr>
          <a:xfrm>
            <a:off x="36076848" y="41672964"/>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08" name="Star: 5 Points 707">
            <a:extLst>
              <a:ext uri="{FF2B5EF4-FFF2-40B4-BE49-F238E27FC236}">
                <a16:creationId xmlns:a16="http://schemas.microsoft.com/office/drawing/2014/main" id="{509A2B23-F693-4366-A8E2-40C97045D641}"/>
              </a:ext>
            </a:extLst>
          </p:cNvPr>
          <p:cNvSpPr/>
          <p:nvPr/>
        </p:nvSpPr>
        <p:spPr>
          <a:xfrm>
            <a:off x="46501098" y="41645236"/>
            <a:ext cx="313204" cy="313204"/>
          </a:xfrm>
          <a:prstGeom prst="star5">
            <a:avLst/>
          </a:prstGeom>
          <a:solidFill>
            <a:srgbClr val="8FBA4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0" name="Star: 5 Points 709">
            <a:extLst>
              <a:ext uri="{FF2B5EF4-FFF2-40B4-BE49-F238E27FC236}">
                <a16:creationId xmlns:a16="http://schemas.microsoft.com/office/drawing/2014/main" id="{E6B74DC7-002C-4A11-A6FA-768E367B8642}"/>
              </a:ext>
            </a:extLst>
          </p:cNvPr>
          <p:cNvSpPr/>
          <p:nvPr/>
        </p:nvSpPr>
        <p:spPr>
          <a:xfrm>
            <a:off x="33688948" y="42062365"/>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1" name="Star: 5 Points 710">
            <a:extLst>
              <a:ext uri="{FF2B5EF4-FFF2-40B4-BE49-F238E27FC236}">
                <a16:creationId xmlns:a16="http://schemas.microsoft.com/office/drawing/2014/main" id="{1341B31A-8427-4F5B-AF85-DAAC186F2DC5}"/>
              </a:ext>
            </a:extLst>
          </p:cNvPr>
          <p:cNvSpPr/>
          <p:nvPr/>
        </p:nvSpPr>
        <p:spPr>
          <a:xfrm>
            <a:off x="36100246" y="42061826"/>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2" name="Star: 5 Points 711">
            <a:extLst>
              <a:ext uri="{FF2B5EF4-FFF2-40B4-BE49-F238E27FC236}">
                <a16:creationId xmlns:a16="http://schemas.microsoft.com/office/drawing/2014/main" id="{C8BA5694-E605-440B-8008-4358C47D9AA4}"/>
              </a:ext>
            </a:extLst>
          </p:cNvPr>
          <p:cNvSpPr/>
          <p:nvPr/>
        </p:nvSpPr>
        <p:spPr>
          <a:xfrm>
            <a:off x="42497180" y="42034098"/>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3" name="Star: 5 Points 712">
            <a:extLst>
              <a:ext uri="{FF2B5EF4-FFF2-40B4-BE49-F238E27FC236}">
                <a16:creationId xmlns:a16="http://schemas.microsoft.com/office/drawing/2014/main" id="{E14F0277-C813-4D94-BFA7-C5AE4CBF742A}"/>
              </a:ext>
            </a:extLst>
          </p:cNvPr>
          <p:cNvSpPr/>
          <p:nvPr/>
        </p:nvSpPr>
        <p:spPr>
          <a:xfrm>
            <a:off x="44112132" y="42035699"/>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4" name="Star: 5 Points 713">
            <a:extLst>
              <a:ext uri="{FF2B5EF4-FFF2-40B4-BE49-F238E27FC236}">
                <a16:creationId xmlns:a16="http://schemas.microsoft.com/office/drawing/2014/main" id="{42B06392-C1B5-4495-B4B1-706C36A0440B}"/>
              </a:ext>
            </a:extLst>
          </p:cNvPr>
          <p:cNvSpPr/>
          <p:nvPr/>
        </p:nvSpPr>
        <p:spPr>
          <a:xfrm>
            <a:off x="44942935" y="42035699"/>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5" name="Star: 5 Points 714">
            <a:extLst>
              <a:ext uri="{FF2B5EF4-FFF2-40B4-BE49-F238E27FC236}">
                <a16:creationId xmlns:a16="http://schemas.microsoft.com/office/drawing/2014/main" id="{2A9DF3A5-8F78-4BCA-9CE2-E07DB96B4448}"/>
              </a:ext>
            </a:extLst>
          </p:cNvPr>
          <p:cNvSpPr/>
          <p:nvPr/>
        </p:nvSpPr>
        <p:spPr>
          <a:xfrm>
            <a:off x="46524496" y="42034098"/>
            <a:ext cx="313204" cy="313204"/>
          </a:xfrm>
          <a:prstGeom prst="star5">
            <a:avLst/>
          </a:prstGeom>
          <a:solidFill>
            <a:srgbClr val="8FBA4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6" name="Star: 5 Points 715">
            <a:extLst>
              <a:ext uri="{FF2B5EF4-FFF2-40B4-BE49-F238E27FC236}">
                <a16:creationId xmlns:a16="http://schemas.microsoft.com/office/drawing/2014/main" id="{7C8D9BD9-B7AB-4B41-BEB4-91E1EE7BA92B}"/>
              </a:ext>
            </a:extLst>
          </p:cNvPr>
          <p:cNvSpPr/>
          <p:nvPr/>
        </p:nvSpPr>
        <p:spPr>
          <a:xfrm>
            <a:off x="33674026" y="42442239"/>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7" name="Star: 5 Points 716">
            <a:extLst>
              <a:ext uri="{FF2B5EF4-FFF2-40B4-BE49-F238E27FC236}">
                <a16:creationId xmlns:a16="http://schemas.microsoft.com/office/drawing/2014/main" id="{3ACA76C1-285D-4685-9D16-7A2A589249CA}"/>
              </a:ext>
            </a:extLst>
          </p:cNvPr>
          <p:cNvSpPr/>
          <p:nvPr/>
        </p:nvSpPr>
        <p:spPr>
          <a:xfrm>
            <a:off x="36093800" y="42441700"/>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8" name="Star: 5 Points 717">
            <a:extLst>
              <a:ext uri="{FF2B5EF4-FFF2-40B4-BE49-F238E27FC236}">
                <a16:creationId xmlns:a16="http://schemas.microsoft.com/office/drawing/2014/main" id="{24E06213-C382-4C0F-9B1D-9F7BDD67A553}"/>
              </a:ext>
            </a:extLst>
          </p:cNvPr>
          <p:cNvSpPr/>
          <p:nvPr/>
        </p:nvSpPr>
        <p:spPr>
          <a:xfrm>
            <a:off x="42506908" y="42415573"/>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19" name="Star: 5 Points 718">
            <a:extLst>
              <a:ext uri="{FF2B5EF4-FFF2-40B4-BE49-F238E27FC236}">
                <a16:creationId xmlns:a16="http://schemas.microsoft.com/office/drawing/2014/main" id="{695B18E3-659B-4502-AB0A-C40300B6ED73}"/>
              </a:ext>
            </a:extLst>
          </p:cNvPr>
          <p:cNvSpPr/>
          <p:nvPr/>
        </p:nvSpPr>
        <p:spPr>
          <a:xfrm>
            <a:off x="44105686" y="42415573"/>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20" name="Star: 5 Points 719">
            <a:extLst>
              <a:ext uri="{FF2B5EF4-FFF2-40B4-BE49-F238E27FC236}">
                <a16:creationId xmlns:a16="http://schemas.microsoft.com/office/drawing/2014/main" id="{8E0926E2-4EB2-48C3-9C59-C34DCCF8BC2B}"/>
              </a:ext>
            </a:extLst>
          </p:cNvPr>
          <p:cNvSpPr/>
          <p:nvPr/>
        </p:nvSpPr>
        <p:spPr>
          <a:xfrm>
            <a:off x="44936489" y="42415573"/>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21" name="Star: 5 Points 720">
            <a:extLst>
              <a:ext uri="{FF2B5EF4-FFF2-40B4-BE49-F238E27FC236}">
                <a16:creationId xmlns:a16="http://schemas.microsoft.com/office/drawing/2014/main" id="{62F05D41-CFD6-4D26-8E03-52ACA867DDD1}"/>
              </a:ext>
            </a:extLst>
          </p:cNvPr>
          <p:cNvSpPr/>
          <p:nvPr/>
        </p:nvSpPr>
        <p:spPr>
          <a:xfrm>
            <a:off x="46518050" y="42413972"/>
            <a:ext cx="313204" cy="313204"/>
          </a:xfrm>
          <a:prstGeom prst="star5">
            <a:avLst/>
          </a:prstGeom>
          <a:solidFill>
            <a:srgbClr val="8FBA4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22" name="Star: 5 Points 721">
            <a:extLst>
              <a:ext uri="{FF2B5EF4-FFF2-40B4-BE49-F238E27FC236}">
                <a16:creationId xmlns:a16="http://schemas.microsoft.com/office/drawing/2014/main" id="{9FED5519-7647-44D5-A36C-D075DD9410C4}"/>
              </a:ext>
            </a:extLst>
          </p:cNvPr>
          <p:cNvSpPr/>
          <p:nvPr/>
        </p:nvSpPr>
        <p:spPr>
          <a:xfrm>
            <a:off x="39309226" y="42075958"/>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D</a:t>
            </a:r>
          </a:p>
        </p:txBody>
      </p:sp>
      <p:sp>
        <p:nvSpPr>
          <p:cNvPr id="723" name="Star: 5 Points 722">
            <a:extLst>
              <a:ext uri="{FF2B5EF4-FFF2-40B4-BE49-F238E27FC236}">
                <a16:creationId xmlns:a16="http://schemas.microsoft.com/office/drawing/2014/main" id="{A7DA0649-7397-41ED-BDA0-AC8EC71CA402}"/>
              </a:ext>
            </a:extLst>
          </p:cNvPr>
          <p:cNvSpPr/>
          <p:nvPr/>
        </p:nvSpPr>
        <p:spPr>
          <a:xfrm>
            <a:off x="40068574" y="42453189"/>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D</a:t>
            </a:r>
          </a:p>
        </p:txBody>
      </p:sp>
      <p:sp>
        <p:nvSpPr>
          <p:cNvPr id="724" name="Star: 5 Points 723">
            <a:extLst>
              <a:ext uri="{FF2B5EF4-FFF2-40B4-BE49-F238E27FC236}">
                <a16:creationId xmlns:a16="http://schemas.microsoft.com/office/drawing/2014/main" id="{C538FACF-ABA1-42F1-976C-71F96B62FDCA}"/>
              </a:ext>
            </a:extLst>
          </p:cNvPr>
          <p:cNvSpPr/>
          <p:nvPr/>
        </p:nvSpPr>
        <p:spPr>
          <a:xfrm>
            <a:off x="39329844" y="42441700"/>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25" name="Star: 5 Points 724">
            <a:extLst>
              <a:ext uri="{FF2B5EF4-FFF2-40B4-BE49-F238E27FC236}">
                <a16:creationId xmlns:a16="http://schemas.microsoft.com/office/drawing/2014/main" id="{55A2DA9B-9F25-436A-B496-CE75878B8A84}"/>
              </a:ext>
            </a:extLst>
          </p:cNvPr>
          <p:cNvSpPr/>
          <p:nvPr/>
        </p:nvSpPr>
        <p:spPr>
          <a:xfrm>
            <a:off x="40906533" y="42453189"/>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D</a:t>
            </a:r>
          </a:p>
        </p:txBody>
      </p:sp>
      <p:sp>
        <p:nvSpPr>
          <p:cNvPr id="726" name="Star: 5 Points 725">
            <a:extLst>
              <a:ext uri="{FF2B5EF4-FFF2-40B4-BE49-F238E27FC236}">
                <a16:creationId xmlns:a16="http://schemas.microsoft.com/office/drawing/2014/main" id="{4EDA5395-BC61-48B6-B90E-7951AE18FE90}"/>
              </a:ext>
            </a:extLst>
          </p:cNvPr>
          <p:cNvSpPr/>
          <p:nvPr/>
        </p:nvSpPr>
        <p:spPr>
          <a:xfrm>
            <a:off x="41689026" y="42463113"/>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a:t>D</a:t>
            </a:r>
          </a:p>
        </p:txBody>
      </p:sp>
      <p:sp>
        <p:nvSpPr>
          <p:cNvPr id="728" name="Star: 5 Points 727">
            <a:extLst>
              <a:ext uri="{FF2B5EF4-FFF2-40B4-BE49-F238E27FC236}">
                <a16:creationId xmlns:a16="http://schemas.microsoft.com/office/drawing/2014/main" id="{221F7119-EF7E-49FF-8D0C-17DE1025CF34}"/>
              </a:ext>
            </a:extLst>
          </p:cNvPr>
          <p:cNvSpPr/>
          <p:nvPr/>
        </p:nvSpPr>
        <p:spPr>
          <a:xfrm>
            <a:off x="45683216" y="41620426"/>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29" name="Star: 5 Points 728">
            <a:extLst>
              <a:ext uri="{FF2B5EF4-FFF2-40B4-BE49-F238E27FC236}">
                <a16:creationId xmlns:a16="http://schemas.microsoft.com/office/drawing/2014/main" id="{230FD5DC-FC0E-4660-A528-B80826D5958E}"/>
              </a:ext>
            </a:extLst>
          </p:cNvPr>
          <p:cNvSpPr/>
          <p:nvPr/>
        </p:nvSpPr>
        <p:spPr>
          <a:xfrm>
            <a:off x="45706614" y="42028338"/>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30" name="Star: 5 Points 729">
            <a:extLst>
              <a:ext uri="{FF2B5EF4-FFF2-40B4-BE49-F238E27FC236}">
                <a16:creationId xmlns:a16="http://schemas.microsoft.com/office/drawing/2014/main" id="{F6D648D0-0990-44E0-A617-DF1EF1D2D0F7}"/>
              </a:ext>
            </a:extLst>
          </p:cNvPr>
          <p:cNvSpPr/>
          <p:nvPr/>
        </p:nvSpPr>
        <p:spPr>
          <a:xfrm>
            <a:off x="45700168" y="42427090"/>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68" name="TextBox 67">
            <a:extLst>
              <a:ext uri="{FF2B5EF4-FFF2-40B4-BE49-F238E27FC236}">
                <a16:creationId xmlns:a16="http://schemas.microsoft.com/office/drawing/2014/main" id="{E8B50172-046E-4A60-B28F-297FFAB5A147}"/>
              </a:ext>
            </a:extLst>
          </p:cNvPr>
          <p:cNvSpPr txBox="1"/>
          <p:nvPr/>
        </p:nvSpPr>
        <p:spPr>
          <a:xfrm>
            <a:off x="32208683" y="41685625"/>
            <a:ext cx="1365117" cy="276999"/>
          </a:xfrm>
          <a:prstGeom prst="rect">
            <a:avLst/>
          </a:prstGeom>
          <a:noFill/>
        </p:spPr>
        <p:txBody>
          <a:bodyPr wrap="none" rtlCol="0">
            <a:spAutoFit/>
          </a:bodyPr>
          <a:lstStyle/>
          <a:p>
            <a:r>
              <a:rPr lang="nl-NL" sz="1200" b="1">
                <a:solidFill>
                  <a:schemeClr val="tx2"/>
                </a:solidFill>
              </a:rPr>
              <a:t>+ Variaties keuze 1</a:t>
            </a:r>
          </a:p>
        </p:txBody>
      </p:sp>
      <p:sp>
        <p:nvSpPr>
          <p:cNvPr id="731" name="TextBox 730">
            <a:extLst>
              <a:ext uri="{FF2B5EF4-FFF2-40B4-BE49-F238E27FC236}">
                <a16:creationId xmlns:a16="http://schemas.microsoft.com/office/drawing/2014/main" id="{55D2FD68-E384-496A-80F3-C13FD1A0E88C}"/>
              </a:ext>
            </a:extLst>
          </p:cNvPr>
          <p:cNvSpPr txBox="1"/>
          <p:nvPr/>
        </p:nvSpPr>
        <p:spPr>
          <a:xfrm>
            <a:off x="32203640" y="42094060"/>
            <a:ext cx="1365117" cy="276999"/>
          </a:xfrm>
          <a:prstGeom prst="rect">
            <a:avLst/>
          </a:prstGeom>
          <a:noFill/>
        </p:spPr>
        <p:txBody>
          <a:bodyPr wrap="none" rtlCol="0">
            <a:spAutoFit/>
          </a:bodyPr>
          <a:lstStyle/>
          <a:p>
            <a:r>
              <a:rPr lang="nl-NL" sz="1200" b="1">
                <a:solidFill>
                  <a:schemeClr val="tx2"/>
                </a:solidFill>
              </a:rPr>
              <a:t>+ Variaties keuze 2</a:t>
            </a:r>
          </a:p>
        </p:txBody>
      </p:sp>
      <p:sp>
        <p:nvSpPr>
          <p:cNvPr id="732" name="TextBox 731">
            <a:extLst>
              <a:ext uri="{FF2B5EF4-FFF2-40B4-BE49-F238E27FC236}">
                <a16:creationId xmlns:a16="http://schemas.microsoft.com/office/drawing/2014/main" id="{651D909F-1DBA-4F8F-94FD-AE7461F8F6A8}"/>
              </a:ext>
            </a:extLst>
          </p:cNvPr>
          <p:cNvSpPr txBox="1"/>
          <p:nvPr/>
        </p:nvSpPr>
        <p:spPr>
          <a:xfrm>
            <a:off x="32198597" y="42502495"/>
            <a:ext cx="1365117" cy="276999"/>
          </a:xfrm>
          <a:prstGeom prst="rect">
            <a:avLst/>
          </a:prstGeom>
          <a:noFill/>
        </p:spPr>
        <p:txBody>
          <a:bodyPr wrap="none" rtlCol="0">
            <a:spAutoFit/>
          </a:bodyPr>
          <a:lstStyle/>
          <a:p>
            <a:r>
              <a:rPr lang="nl-NL" sz="1200" b="1">
                <a:solidFill>
                  <a:schemeClr val="tx2"/>
                </a:solidFill>
              </a:rPr>
              <a:t>+ Variaties keuze 3</a:t>
            </a:r>
          </a:p>
        </p:txBody>
      </p:sp>
      <p:pic>
        <p:nvPicPr>
          <p:cNvPr id="81" name="Picture 80">
            <a:extLst>
              <a:ext uri="{FF2B5EF4-FFF2-40B4-BE49-F238E27FC236}">
                <a16:creationId xmlns:a16="http://schemas.microsoft.com/office/drawing/2014/main" id="{FBF56196-373C-4A96-8673-FB55A0E48F31}"/>
              </a:ext>
            </a:extLst>
          </p:cNvPr>
          <p:cNvPicPr>
            <a:picLocks noChangeAspect="1"/>
          </p:cNvPicPr>
          <p:nvPr/>
        </p:nvPicPr>
        <p:blipFill>
          <a:blip r:embed="rId37"/>
          <a:stretch>
            <a:fillRect/>
          </a:stretch>
        </p:blipFill>
        <p:spPr>
          <a:xfrm>
            <a:off x="29312997" y="43043587"/>
            <a:ext cx="1534280" cy="1196133"/>
          </a:xfrm>
          <a:prstGeom prst="rect">
            <a:avLst/>
          </a:prstGeom>
        </p:spPr>
      </p:pic>
      <p:pic>
        <p:nvPicPr>
          <p:cNvPr id="89" name="Picture 88">
            <a:extLst>
              <a:ext uri="{FF2B5EF4-FFF2-40B4-BE49-F238E27FC236}">
                <a16:creationId xmlns:a16="http://schemas.microsoft.com/office/drawing/2014/main" id="{EA3E291E-1ACF-41E3-9587-8DEA2513262D}"/>
              </a:ext>
            </a:extLst>
          </p:cNvPr>
          <p:cNvPicPr>
            <a:picLocks noChangeAspect="1"/>
          </p:cNvPicPr>
          <p:nvPr/>
        </p:nvPicPr>
        <p:blipFill>
          <a:blip r:embed="rId38"/>
          <a:stretch>
            <a:fillRect/>
          </a:stretch>
        </p:blipFill>
        <p:spPr>
          <a:xfrm>
            <a:off x="30937662" y="43027784"/>
            <a:ext cx="907529" cy="1194740"/>
          </a:xfrm>
          <a:prstGeom prst="rect">
            <a:avLst/>
          </a:prstGeom>
        </p:spPr>
      </p:pic>
      <p:sp>
        <p:nvSpPr>
          <p:cNvPr id="733" name="TextBox 732">
            <a:extLst>
              <a:ext uri="{FF2B5EF4-FFF2-40B4-BE49-F238E27FC236}">
                <a16:creationId xmlns:a16="http://schemas.microsoft.com/office/drawing/2014/main" id="{FEC8D9C6-EF07-498B-A0BB-2A47E3EA318D}"/>
              </a:ext>
            </a:extLst>
          </p:cNvPr>
          <p:cNvSpPr txBox="1"/>
          <p:nvPr/>
        </p:nvSpPr>
        <p:spPr>
          <a:xfrm>
            <a:off x="32242807" y="43069413"/>
            <a:ext cx="1365117" cy="276999"/>
          </a:xfrm>
          <a:prstGeom prst="rect">
            <a:avLst/>
          </a:prstGeom>
          <a:noFill/>
        </p:spPr>
        <p:txBody>
          <a:bodyPr wrap="none" rtlCol="0">
            <a:spAutoFit/>
          </a:bodyPr>
          <a:lstStyle/>
          <a:p>
            <a:r>
              <a:rPr lang="nl-NL" sz="1200" b="1">
                <a:solidFill>
                  <a:schemeClr val="tx2"/>
                </a:solidFill>
              </a:rPr>
              <a:t>+ Variaties keuze 4</a:t>
            </a:r>
          </a:p>
        </p:txBody>
      </p:sp>
      <p:sp>
        <p:nvSpPr>
          <p:cNvPr id="734" name="TextBox 733">
            <a:extLst>
              <a:ext uri="{FF2B5EF4-FFF2-40B4-BE49-F238E27FC236}">
                <a16:creationId xmlns:a16="http://schemas.microsoft.com/office/drawing/2014/main" id="{3393AA7B-4589-48A8-81B9-C9770BD8E278}"/>
              </a:ext>
            </a:extLst>
          </p:cNvPr>
          <p:cNvSpPr txBox="1"/>
          <p:nvPr/>
        </p:nvSpPr>
        <p:spPr>
          <a:xfrm>
            <a:off x="32237764" y="43477848"/>
            <a:ext cx="1365117" cy="276999"/>
          </a:xfrm>
          <a:prstGeom prst="rect">
            <a:avLst/>
          </a:prstGeom>
          <a:noFill/>
        </p:spPr>
        <p:txBody>
          <a:bodyPr wrap="none" rtlCol="0">
            <a:spAutoFit/>
          </a:bodyPr>
          <a:lstStyle/>
          <a:p>
            <a:r>
              <a:rPr lang="nl-NL" sz="1200" b="1">
                <a:solidFill>
                  <a:schemeClr val="tx2"/>
                </a:solidFill>
              </a:rPr>
              <a:t>+ Variaties keuze 5</a:t>
            </a:r>
          </a:p>
        </p:txBody>
      </p:sp>
      <p:sp>
        <p:nvSpPr>
          <p:cNvPr id="735" name="TextBox 734">
            <a:extLst>
              <a:ext uri="{FF2B5EF4-FFF2-40B4-BE49-F238E27FC236}">
                <a16:creationId xmlns:a16="http://schemas.microsoft.com/office/drawing/2014/main" id="{88235107-03E4-4D1C-A48C-381FF96B6137}"/>
              </a:ext>
            </a:extLst>
          </p:cNvPr>
          <p:cNvSpPr txBox="1"/>
          <p:nvPr/>
        </p:nvSpPr>
        <p:spPr>
          <a:xfrm>
            <a:off x="32232721" y="43886283"/>
            <a:ext cx="1365117" cy="276999"/>
          </a:xfrm>
          <a:prstGeom prst="rect">
            <a:avLst/>
          </a:prstGeom>
          <a:noFill/>
        </p:spPr>
        <p:txBody>
          <a:bodyPr wrap="none" rtlCol="0">
            <a:spAutoFit/>
          </a:bodyPr>
          <a:lstStyle/>
          <a:p>
            <a:r>
              <a:rPr lang="nl-NL" sz="1200" b="1">
                <a:solidFill>
                  <a:schemeClr val="tx2"/>
                </a:solidFill>
              </a:rPr>
              <a:t>+ Variaties keuze 6</a:t>
            </a:r>
          </a:p>
        </p:txBody>
      </p:sp>
      <p:cxnSp>
        <p:nvCxnSpPr>
          <p:cNvPr id="99" name="Straight Connector 98">
            <a:extLst>
              <a:ext uri="{FF2B5EF4-FFF2-40B4-BE49-F238E27FC236}">
                <a16:creationId xmlns:a16="http://schemas.microsoft.com/office/drawing/2014/main" id="{43D345FD-9C95-417B-A800-818A32E932A0}"/>
              </a:ext>
            </a:extLst>
          </p:cNvPr>
          <p:cNvCxnSpPr>
            <a:cxnSpLocks/>
          </p:cNvCxnSpPr>
          <p:nvPr/>
        </p:nvCxnSpPr>
        <p:spPr>
          <a:xfrm>
            <a:off x="29320155" y="42957750"/>
            <a:ext cx="194859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6" name="Straight Connector 735">
            <a:extLst>
              <a:ext uri="{FF2B5EF4-FFF2-40B4-BE49-F238E27FC236}">
                <a16:creationId xmlns:a16="http://schemas.microsoft.com/office/drawing/2014/main" id="{4411B9CC-871E-4CBC-9CC5-012B64AF5760}"/>
              </a:ext>
            </a:extLst>
          </p:cNvPr>
          <p:cNvCxnSpPr>
            <a:cxnSpLocks/>
          </p:cNvCxnSpPr>
          <p:nvPr/>
        </p:nvCxnSpPr>
        <p:spPr>
          <a:xfrm>
            <a:off x="29320155" y="44376975"/>
            <a:ext cx="194859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7" name="Straight Connector 736">
            <a:extLst>
              <a:ext uri="{FF2B5EF4-FFF2-40B4-BE49-F238E27FC236}">
                <a16:creationId xmlns:a16="http://schemas.microsoft.com/office/drawing/2014/main" id="{24D85BF0-68E7-442A-B864-B9EAC78B6C61}"/>
              </a:ext>
            </a:extLst>
          </p:cNvPr>
          <p:cNvCxnSpPr>
            <a:cxnSpLocks/>
          </p:cNvCxnSpPr>
          <p:nvPr/>
        </p:nvCxnSpPr>
        <p:spPr>
          <a:xfrm>
            <a:off x="29320155" y="41454252"/>
            <a:ext cx="19485945" cy="0"/>
          </a:xfrm>
          <a:prstGeom prst="line">
            <a:avLst/>
          </a:prstGeom>
        </p:spPr>
        <p:style>
          <a:lnRef idx="1">
            <a:schemeClr val="accent1"/>
          </a:lnRef>
          <a:fillRef idx="0">
            <a:schemeClr val="accent1"/>
          </a:fillRef>
          <a:effectRef idx="0">
            <a:schemeClr val="accent1"/>
          </a:effectRef>
          <a:fontRef idx="minor">
            <a:schemeClr val="tx1"/>
          </a:fontRef>
        </p:style>
      </p:cxnSp>
      <p:sp>
        <p:nvSpPr>
          <p:cNvPr id="738" name="Star: 5 Points 737">
            <a:extLst>
              <a:ext uri="{FF2B5EF4-FFF2-40B4-BE49-F238E27FC236}">
                <a16:creationId xmlns:a16="http://schemas.microsoft.com/office/drawing/2014/main" id="{4C4E49AD-71A6-4474-A1AC-2311C49CF7D9}"/>
              </a:ext>
            </a:extLst>
          </p:cNvPr>
          <p:cNvSpPr/>
          <p:nvPr/>
        </p:nvSpPr>
        <p:spPr>
          <a:xfrm>
            <a:off x="33674026" y="43054366"/>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0" name="Star: 5 Points 739">
            <a:extLst>
              <a:ext uri="{FF2B5EF4-FFF2-40B4-BE49-F238E27FC236}">
                <a16:creationId xmlns:a16="http://schemas.microsoft.com/office/drawing/2014/main" id="{8DC13F4F-C1CC-4C48-AB82-C4FE5DD73F18}"/>
              </a:ext>
            </a:extLst>
          </p:cNvPr>
          <p:cNvSpPr/>
          <p:nvPr/>
        </p:nvSpPr>
        <p:spPr>
          <a:xfrm>
            <a:off x="33674026" y="43823102"/>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1" name="Star: 5 Points 740">
            <a:extLst>
              <a:ext uri="{FF2B5EF4-FFF2-40B4-BE49-F238E27FC236}">
                <a16:creationId xmlns:a16="http://schemas.microsoft.com/office/drawing/2014/main" id="{20F14890-D1A0-41C8-AA18-338B513DF0DF}"/>
              </a:ext>
            </a:extLst>
          </p:cNvPr>
          <p:cNvSpPr/>
          <p:nvPr/>
        </p:nvSpPr>
        <p:spPr>
          <a:xfrm>
            <a:off x="35279376" y="43075686"/>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2" name="Star: 5 Points 741">
            <a:extLst>
              <a:ext uri="{FF2B5EF4-FFF2-40B4-BE49-F238E27FC236}">
                <a16:creationId xmlns:a16="http://schemas.microsoft.com/office/drawing/2014/main" id="{B923A9D1-DA18-43B9-B280-30AC298D954A}"/>
              </a:ext>
            </a:extLst>
          </p:cNvPr>
          <p:cNvSpPr/>
          <p:nvPr/>
        </p:nvSpPr>
        <p:spPr>
          <a:xfrm>
            <a:off x="35302774" y="43464548"/>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3" name="Star: 5 Points 742">
            <a:extLst>
              <a:ext uri="{FF2B5EF4-FFF2-40B4-BE49-F238E27FC236}">
                <a16:creationId xmlns:a16="http://schemas.microsoft.com/office/drawing/2014/main" id="{91C247B0-E5CD-43DB-904B-E1E8BAA0C596}"/>
              </a:ext>
            </a:extLst>
          </p:cNvPr>
          <p:cNvSpPr/>
          <p:nvPr/>
        </p:nvSpPr>
        <p:spPr>
          <a:xfrm>
            <a:off x="35296328" y="43844422"/>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4" name="Star: 5 Points 743">
            <a:extLst>
              <a:ext uri="{FF2B5EF4-FFF2-40B4-BE49-F238E27FC236}">
                <a16:creationId xmlns:a16="http://schemas.microsoft.com/office/drawing/2014/main" id="{D984B783-7829-48E7-810C-AF9159E33B48}"/>
              </a:ext>
            </a:extLst>
          </p:cNvPr>
          <p:cNvSpPr/>
          <p:nvPr/>
        </p:nvSpPr>
        <p:spPr>
          <a:xfrm>
            <a:off x="34496319" y="43850451"/>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5" name="Star: 5 Points 744">
            <a:extLst>
              <a:ext uri="{FF2B5EF4-FFF2-40B4-BE49-F238E27FC236}">
                <a16:creationId xmlns:a16="http://schemas.microsoft.com/office/drawing/2014/main" id="{8B9EEFF2-EBA9-40FA-97C1-6561333194C5}"/>
              </a:ext>
            </a:extLst>
          </p:cNvPr>
          <p:cNvSpPr/>
          <p:nvPr/>
        </p:nvSpPr>
        <p:spPr>
          <a:xfrm>
            <a:off x="41687903" y="43553363"/>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6" name="Star: 5 Points 745">
            <a:extLst>
              <a:ext uri="{FF2B5EF4-FFF2-40B4-BE49-F238E27FC236}">
                <a16:creationId xmlns:a16="http://schemas.microsoft.com/office/drawing/2014/main" id="{E01B65D0-A53C-4DD3-8ABD-7975F275DEF0}"/>
              </a:ext>
            </a:extLst>
          </p:cNvPr>
          <p:cNvSpPr/>
          <p:nvPr/>
        </p:nvSpPr>
        <p:spPr>
          <a:xfrm>
            <a:off x="44132913" y="43533495"/>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7" name="Star: 5 Points 746">
            <a:extLst>
              <a:ext uri="{FF2B5EF4-FFF2-40B4-BE49-F238E27FC236}">
                <a16:creationId xmlns:a16="http://schemas.microsoft.com/office/drawing/2014/main" id="{75C6EDDE-8300-4B9F-B2CE-8F78DE04313B}"/>
              </a:ext>
            </a:extLst>
          </p:cNvPr>
          <p:cNvSpPr/>
          <p:nvPr/>
        </p:nvSpPr>
        <p:spPr>
          <a:xfrm>
            <a:off x="44927159" y="43552750"/>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8" name="Star: 5 Points 747">
            <a:extLst>
              <a:ext uri="{FF2B5EF4-FFF2-40B4-BE49-F238E27FC236}">
                <a16:creationId xmlns:a16="http://schemas.microsoft.com/office/drawing/2014/main" id="{241C2C45-8735-4A3F-9E60-B5F997BB00FF}"/>
              </a:ext>
            </a:extLst>
          </p:cNvPr>
          <p:cNvSpPr/>
          <p:nvPr/>
        </p:nvSpPr>
        <p:spPr>
          <a:xfrm>
            <a:off x="46508720" y="43551149"/>
            <a:ext cx="313204" cy="313204"/>
          </a:xfrm>
          <a:prstGeom prst="star5">
            <a:avLst/>
          </a:prstGeom>
          <a:solidFill>
            <a:srgbClr val="8FBA4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49" name="Star: 5 Points 748">
            <a:extLst>
              <a:ext uri="{FF2B5EF4-FFF2-40B4-BE49-F238E27FC236}">
                <a16:creationId xmlns:a16="http://schemas.microsoft.com/office/drawing/2014/main" id="{4F32B9B3-8E95-475A-97A1-D2B00270C147}"/>
              </a:ext>
            </a:extLst>
          </p:cNvPr>
          <p:cNvSpPr/>
          <p:nvPr/>
        </p:nvSpPr>
        <p:spPr>
          <a:xfrm>
            <a:off x="45690838" y="43526339"/>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51" name="Star: 5 Points 750">
            <a:extLst>
              <a:ext uri="{FF2B5EF4-FFF2-40B4-BE49-F238E27FC236}">
                <a16:creationId xmlns:a16="http://schemas.microsoft.com/office/drawing/2014/main" id="{20A2392C-E5BD-48A1-B5B2-80AF3E2B42D5}"/>
              </a:ext>
            </a:extLst>
          </p:cNvPr>
          <p:cNvSpPr/>
          <p:nvPr/>
        </p:nvSpPr>
        <p:spPr>
          <a:xfrm>
            <a:off x="43355861" y="43999376"/>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52" name="Star: 5 Points 751">
            <a:extLst>
              <a:ext uri="{FF2B5EF4-FFF2-40B4-BE49-F238E27FC236}">
                <a16:creationId xmlns:a16="http://schemas.microsoft.com/office/drawing/2014/main" id="{AF11DA98-6B1F-4516-A4EA-5A2EAA46896B}"/>
              </a:ext>
            </a:extLst>
          </p:cNvPr>
          <p:cNvSpPr/>
          <p:nvPr/>
        </p:nvSpPr>
        <p:spPr>
          <a:xfrm>
            <a:off x="46524496" y="43950663"/>
            <a:ext cx="313204" cy="313204"/>
          </a:xfrm>
          <a:prstGeom prst="star5">
            <a:avLst/>
          </a:prstGeom>
          <a:solidFill>
            <a:srgbClr val="8FBA4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53" name="Star: 5 Points 752">
            <a:extLst>
              <a:ext uri="{FF2B5EF4-FFF2-40B4-BE49-F238E27FC236}">
                <a16:creationId xmlns:a16="http://schemas.microsoft.com/office/drawing/2014/main" id="{C1E9E37F-4FC3-47D8-990F-33337ACF72A8}"/>
              </a:ext>
            </a:extLst>
          </p:cNvPr>
          <p:cNvSpPr/>
          <p:nvPr/>
        </p:nvSpPr>
        <p:spPr>
          <a:xfrm>
            <a:off x="46501098" y="43093801"/>
            <a:ext cx="313204" cy="313204"/>
          </a:xfrm>
          <a:prstGeom prst="star5">
            <a:avLst/>
          </a:prstGeom>
          <a:solidFill>
            <a:srgbClr val="8FBA4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54" name="Star: 5 Points 753">
            <a:extLst>
              <a:ext uri="{FF2B5EF4-FFF2-40B4-BE49-F238E27FC236}">
                <a16:creationId xmlns:a16="http://schemas.microsoft.com/office/drawing/2014/main" id="{14BA92B2-3162-49ED-8D65-18E548C4AED9}"/>
              </a:ext>
            </a:extLst>
          </p:cNvPr>
          <p:cNvSpPr/>
          <p:nvPr/>
        </p:nvSpPr>
        <p:spPr>
          <a:xfrm>
            <a:off x="42506908" y="43567301"/>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55" name="Star: 5 Points 754">
            <a:extLst>
              <a:ext uri="{FF2B5EF4-FFF2-40B4-BE49-F238E27FC236}">
                <a16:creationId xmlns:a16="http://schemas.microsoft.com/office/drawing/2014/main" id="{8422EF42-AC82-4257-A1F0-52C9C5F96D87}"/>
              </a:ext>
            </a:extLst>
          </p:cNvPr>
          <p:cNvSpPr/>
          <p:nvPr/>
        </p:nvSpPr>
        <p:spPr>
          <a:xfrm>
            <a:off x="44147380" y="44006680"/>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56" name="Star: 5 Points 755">
            <a:extLst>
              <a:ext uri="{FF2B5EF4-FFF2-40B4-BE49-F238E27FC236}">
                <a16:creationId xmlns:a16="http://schemas.microsoft.com/office/drawing/2014/main" id="{2E69D180-FDEF-4E97-9895-40E243318CBF}"/>
              </a:ext>
            </a:extLst>
          </p:cNvPr>
          <p:cNvSpPr/>
          <p:nvPr/>
        </p:nvSpPr>
        <p:spPr>
          <a:xfrm>
            <a:off x="44975450" y="44016556"/>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58" name="Star: 5 Points 757">
            <a:extLst>
              <a:ext uri="{FF2B5EF4-FFF2-40B4-BE49-F238E27FC236}">
                <a16:creationId xmlns:a16="http://schemas.microsoft.com/office/drawing/2014/main" id="{AFE88829-0276-443A-A61A-1DF10EC6E2D5}"/>
              </a:ext>
            </a:extLst>
          </p:cNvPr>
          <p:cNvSpPr/>
          <p:nvPr/>
        </p:nvSpPr>
        <p:spPr>
          <a:xfrm>
            <a:off x="42528245" y="44016556"/>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59" name="Star: 5 Points 758">
            <a:extLst>
              <a:ext uri="{FF2B5EF4-FFF2-40B4-BE49-F238E27FC236}">
                <a16:creationId xmlns:a16="http://schemas.microsoft.com/office/drawing/2014/main" id="{3FA923BB-C074-4208-9652-64C07101ACD4}"/>
              </a:ext>
            </a:extLst>
          </p:cNvPr>
          <p:cNvSpPr/>
          <p:nvPr/>
        </p:nvSpPr>
        <p:spPr>
          <a:xfrm>
            <a:off x="44110620" y="43030825"/>
            <a:ext cx="313204" cy="313204"/>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60" name="TextBox 759">
            <a:extLst>
              <a:ext uri="{FF2B5EF4-FFF2-40B4-BE49-F238E27FC236}">
                <a16:creationId xmlns:a16="http://schemas.microsoft.com/office/drawing/2014/main" id="{141321A5-2B1B-4A2A-B90F-35D71B7EC27C}"/>
              </a:ext>
            </a:extLst>
          </p:cNvPr>
          <p:cNvSpPr txBox="1"/>
          <p:nvPr/>
        </p:nvSpPr>
        <p:spPr>
          <a:xfrm>
            <a:off x="32212848" y="44707340"/>
            <a:ext cx="309700" cy="276999"/>
          </a:xfrm>
          <a:prstGeom prst="rect">
            <a:avLst/>
          </a:prstGeom>
          <a:noFill/>
        </p:spPr>
        <p:txBody>
          <a:bodyPr wrap="none" rtlCol="0">
            <a:spAutoFit/>
          </a:bodyPr>
          <a:lstStyle/>
          <a:p>
            <a:r>
              <a:rPr lang="nl-NL" sz="1200" b="1">
                <a:solidFill>
                  <a:schemeClr val="tx2"/>
                </a:solidFill>
              </a:rPr>
              <a:t>...</a:t>
            </a:r>
          </a:p>
        </p:txBody>
      </p:sp>
      <p:sp>
        <p:nvSpPr>
          <p:cNvPr id="761" name="TextBox 760">
            <a:extLst>
              <a:ext uri="{FF2B5EF4-FFF2-40B4-BE49-F238E27FC236}">
                <a16:creationId xmlns:a16="http://schemas.microsoft.com/office/drawing/2014/main" id="{85279F65-53B0-48E9-AB45-1D36DDD99690}"/>
              </a:ext>
            </a:extLst>
          </p:cNvPr>
          <p:cNvSpPr txBox="1"/>
          <p:nvPr/>
        </p:nvSpPr>
        <p:spPr>
          <a:xfrm>
            <a:off x="29299162" y="44722105"/>
            <a:ext cx="309700" cy="276999"/>
          </a:xfrm>
          <a:prstGeom prst="rect">
            <a:avLst/>
          </a:prstGeom>
          <a:noFill/>
        </p:spPr>
        <p:txBody>
          <a:bodyPr wrap="none" rtlCol="0">
            <a:spAutoFit/>
          </a:bodyPr>
          <a:lstStyle/>
          <a:p>
            <a:r>
              <a:rPr lang="nl-NL" sz="1200" b="1">
                <a:solidFill>
                  <a:schemeClr val="tx2"/>
                </a:solidFill>
              </a:rPr>
              <a:t>...</a:t>
            </a:r>
          </a:p>
        </p:txBody>
      </p:sp>
      <p:sp>
        <p:nvSpPr>
          <p:cNvPr id="762" name="TextBox 761">
            <a:extLst>
              <a:ext uri="{FF2B5EF4-FFF2-40B4-BE49-F238E27FC236}">
                <a16:creationId xmlns:a16="http://schemas.microsoft.com/office/drawing/2014/main" id="{86F04923-9190-444C-8791-B52D32D8CF8A}"/>
              </a:ext>
            </a:extLst>
          </p:cNvPr>
          <p:cNvSpPr txBox="1"/>
          <p:nvPr/>
        </p:nvSpPr>
        <p:spPr>
          <a:xfrm>
            <a:off x="33816879" y="44670427"/>
            <a:ext cx="309700" cy="276999"/>
          </a:xfrm>
          <a:prstGeom prst="rect">
            <a:avLst/>
          </a:prstGeom>
          <a:noFill/>
        </p:spPr>
        <p:txBody>
          <a:bodyPr wrap="none" rtlCol="0">
            <a:spAutoFit/>
          </a:bodyPr>
          <a:lstStyle/>
          <a:p>
            <a:r>
              <a:rPr lang="nl-NL" sz="1200" b="1">
                <a:solidFill>
                  <a:schemeClr val="tx2"/>
                </a:solidFill>
              </a:rPr>
              <a:t>...</a:t>
            </a:r>
          </a:p>
        </p:txBody>
      </p:sp>
      <p:cxnSp>
        <p:nvCxnSpPr>
          <p:cNvPr id="705" name="Straight Connector 704">
            <a:extLst>
              <a:ext uri="{FF2B5EF4-FFF2-40B4-BE49-F238E27FC236}">
                <a16:creationId xmlns:a16="http://schemas.microsoft.com/office/drawing/2014/main" id="{D69D1830-BA6F-4B29-AEBA-51E212A7C684}"/>
              </a:ext>
            </a:extLst>
          </p:cNvPr>
          <p:cNvCxnSpPr>
            <a:cxnSpLocks/>
          </p:cNvCxnSpPr>
          <p:nvPr/>
        </p:nvCxnSpPr>
        <p:spPr>
          <a:xfrm>
            <a:off x="17736248" y="17053692"/>
            <a:ext cx="144000" cy="0"/>
          </a:xfrm>
          <a:prstGeom prst="line">
            <a:avLst/>
          </a:prstGeom>
          <a:ln w="76200">
            <a:solidFill>
              <a:srgbClr val="00A9F3"/>
            </a:solidFill>
          </a:ln>
        </p:spPr>
        <p:style>
          <a:lnRef idx="1">
            <a:schemeClr val="accent1"/>
          </a:lnRef>
          <a:fillRef idx="0">
            <a:schemeClr val="accent1"/>
          </a:fillRef>
          <a:effectRef idx="0">
            <a:schemeClr val="accent1"/>
          </a:effectRef>
          <a:fontRef idx="minor">
            <a:schemeClr val="tx1"/>
          </a:fontRef>
        </p:style>
      </p:cxnSp>
      <p:sp>
        <p:nvSpPr>
          <p:cNvPr id="706" name="TextBox 705">
            <a:extLst>
              <a:ext uri="{FF2B5EF4-FFF2-40B4-BE49-F238E27FC236}">
                <a16:creationId xmlns:a16="http://schemas.microsoft.com/office/drawing/2014/main" id="{E21F8ECB-62C3-45C9-8868-D91D23D4B86F}"/>
              </a:ext>
            </a:extLst>
          </p:cNvPr>
          <p:cNvSpPr txBox="1"/>
          <p:nvPr/>
        </p:nvSpPr>
        <p:spPr>
          <a:xfrm>
            <a:off x="17951538" y="16835666"/>
            <a:ext cx="1256754" cy="523220"/>
          </a:xfrm>
          <a:prstGeom prst="rect">
            <a:avLst/>
          </a:prstGeom>
          <a:noFill/>
        </p:spPr>
        <p:txBody>
          <a:bodyPr wrap="none" rtlCol="0">
            <a:spAutoFit/>
          </a:bodyPr>
          <a:lstStyle/>
          <a:p>
            <a:r>
              <a:rPr lang="nl-NL" sz="1400"/>
              <a:t>Bekendmaken </a:t>
            </a:r>
            <a:br>
              <a:rPr lang="nl-NL" sz="1400"/>
            </a:br>
            <a:r>
              <a:rPr lang="nl-NL" sz="1400"/>
              <a:t>WKB</a:t>
            </a:r>
          </a:p>
        </p:txBody>
      </p:sp>
      <p:grpSp>
        <p:nvGrpSpPr>
          <p:cNvPr id="85" name="Group 84">
            <a:extLst>
              <a:ext uri="{FF2B5EF4-FFF2-40B4-BE49-F238E27FC236}">
                <a16:creationId xmlns:a16="http://schemas.microsoft.com/office/drawing/2014/main" id="{7B81451F-9449-43E6-A1E9-28D24AF3DC24}"/>
              </a:ext>
            </a:extLst>
          </p:cNvPr>
          <p:cNvGrpSpPr/>
          <p:nvPr/>
        </p:nvGrpSpPr>
        <p:grpSpPr>
          <a:xfrm>
            <a:off x="4420751" y="6366603"/>
            <a:ext cx="5915889" cy="1606473"/>
            <a:chOff x="4511112" y="6570397"/>
            <a:chExt cx="5915889" cy="1606473"/>
          </a:xfrm>
        </p:grpSpPr>
        <p:sp>
          <p:nvSpPr>
            <p:cNvPr id="78" name="Rectangle: Rounded Corners 77">
              <a:extLst>
                <a:ext uri="{FF2B5EF4-FFF2-40B4-BE49-F238E27FC236}">
                  <a16:creationId xmlns:a16="http://schemas.microsoft.com/office/drawing/2014/main" id="{9D249C51-4618-4C02-97A5-311FE0DE8619}"/>
                </a:ext>
              </a:extLst>
            </p:cNvPr>
            <p:cNvSpPr/>
            <p:nvPr/>
          </p:nvSpPr>
          <p:spPr>
            <a:xfrm>
              <a:off x="4511112" y="6570397"/>
              <a:ext cx="5915889" cy="1520070"/>
            </a:xfrm>
            <a:prstGeom prst="roundRect">
              <a:avLst>
                <a:gd name="adj" fmla="val 9047"/>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a:extLst>
                <a:ext uri="{FF2B5EF4-FFF2-40B4-BE49-F238E27FC236}">
                  <a16:creationId xmlns:a16="http://schemas.microsoft.com/office/drawing/2014/main" id="{96FF3AC7-6A13-4270-B83D-5E321D69FA57}"/>
                </a:ext>
              </a:extLst>
            </p:cNvPr>
            <p:cNvSpPr txBox="1"/>
            <p:nvPr/>
          </p:nvSpPr>
          <p:spPr>
            <a:xfrm>
              <a:off x="5808285" y="6637987"/>
              <a:ext cx="2826415" cy="1538883"/>
            </a:xfrm>
            <a:prstGeom prst="rect">
              <a:avLst/>
            </a:prstGeom>
            <a:noFill/>
          </p:spPr>
          <p:txBody>
            <a:bodyPr wrap="none" rtlCol="0">
              <a:spAutoFit/>
            </a:bodyPr>
            <a:lstStyle/>
            <a:p>
              <a:r>
                <a:rPr lang="nl-NL" sz="1400" b="1" dirty="0">
                  <a:solidFill>
                    <a:schemeClr val="bg2">
                      <a:lumMod val="75000"/>
                    </a:schemeClr>
                  </a:solidFill>
                </a:rPr>
                <a:t>TOESTEMMINGEN</a:t>
              </a:r>
              <a:endParaRPr lang="nl-NL" sz="1000" dirty="0">
                <a:solidFill>
                  <a:schemeClr val="bg2">
                    <a:lumMod val="75000"/>
                  </a:schemeClr>
                </a:solidFill>
              </a:endParaRPr>
            </a:p>
            <a:p>
              <a:r>
                <a:rPr lang="nl-NL" sz="1000" dirty="0">
                  <a:solidFill>
                    <a:schemeClr val="bg2">
                      <a:lumMod val="75000"/>
                    </a:schemeClr>
                  </a:solidFill>
                </a:rPr>
                <a:t>Aanvraag vergunning *</a:t>
              </a:r>
              <a:r>
                <a:rPr lang="nl-NL" sz="1000" dirty="0">
                  <a:solidFill>
                    <a:srgbClr val="7030A0"/>
                  </a:solidFill>
                </a:rPr>
                <a:t> </a:t>
              </a:r>
              <a:r>
                <a:rPr lang="nl-NL" sz="1000" dirty="0">
                  <a:solidFill>
                    <a:schemeClr val="accent2">
                      <a:lumMod val="75000"/>
                    </a:schemeClr>
                  </a:solidFill>
                </a:rPr>
                <a:t>™</a:t>
              </a:r>
            </a:p>
            <a:p>
              <a:r>
                <a:rPr lang="nl-NL" sz="1000" dirty="0">
                  <a:solidFill>
                    <a:schemeClr val="bg2">
                      <a:lumMod val="75000"/>
                    </a:schemeClr>
                  </a:solidFill>
                </a:rPr>
                <a:t>Melding</a:t>
              </a:r>
            </a:p>
            <a:p>
              <a:r>
                <a:rPr lang="nl-NL" sz="1000" dirty="0">
                  <a:solidFill>
                    <a:schemeClr val="bg2">
                      <a:lumMod val="75000"/>
                    </a:schemeClr>
                  </a:solidFill>
                </a:rPr>
                <a:t>Informatie</a:t>
              </a:r>
            </a:p>
            <a:p>
              <a:r>
                <a:rPr lang="nl-NL" sz="1000" dirty="0">
                  <a:solidFill>
                    <a:schemeClr val="bg2">
                      <a:lumMod val="75000"/>
                    </a:schemeClr>
                  </a:solidFill>
                </a:rPr>
                <a:t>Informatie ongewoon voorval</a:t>
              </a:r>
            </a:p>
            <a:p>
              <a:r>
                <a:rPr lang="nl-NL" sz="1000" dirty="0">
                  <a:solidFill>
                    <a:schemeClr val="bg2">
                      <a:lumMod val="75000"/>
                    </a:schemeClr>
                  </a:solidFill>
                </a:rPr>
                <a:t>Aanvraag Maatwerkvoorschrift</a:t>
              </a:r>
            </a:p>
            <a:p>
              <a:r>
                <a:rPr lang="nl-NL" sz="1000" dirty="0">
                  <a:solidFill>
                    <a:schemeClr val="bg2">
                      <a:lumMod val="75000"/>
                    </a:schemeClr>
                  </a:solidFill>
                </a:rPr>
                <a:t>Melding gelijkwaardige maatregel</a:t>
              </a:r>
            </a:p>
            <a:p>
              <a:r>
                <a:rPr lang="nl-NL" sz="1000" dirty="0">
                  <a:solidFill>
                    <a:schemeClr val="bg2">
                      <a:lumMod val="75000"/>
                    </a:schemeClr>
                  </a:solidFill>
                </a:rPr>
                <a:t>Aanvraag toestemming gelijkwaardige maatregel *</a:t>
              </a:r>
            </a:p>
            <a:p>
              <a:endParaRPr lang="nl-NL" sz="1000" dirty="0">
                <a:solidFill>
                  <a:schemeClr val="bg2">
                    <a:lumMod val="75000"/>
                  </a:schemeClr>
                </a:solidFill>
              </a:endParaRPr>
            </a:p>
          </p:txBody>
        </p:sp>
        <p:sp>
          <p:nvSpPr>
            <p:cNvPr id="668" name="TextBox 667">
              <a:extLst>
                <a:ext uri="{FF2B5EF4-FFF2-40B4-BE49-F238E27FC236}">
                  <a16:creationId xmlns:a16="http://schemas.microsoft.com/office/drawing/2014/main" id="{C465017E-FF95-4DFA-B393-57BEB30399DF}"/>
                </a:ext>
              </a:extLst>
            </p:cNvPr>
            <p:cNvSpPr txBox="1"/>
            <p:nvPr/>
          </p:nvSpPr>
          <p:spPr>
            <a:xfrm>
              <a:off x="4584477" y="6637987"/>
              <a:ext cx="1149674" cy="1077218"/>
            </a:xfrm>
            <a:prstGeom prst="rect">
              <a:avLst/>
            </a:prstGeom>
            <a:noFill/>
          </p:spPr>
          <p:txBody>
            <a:bodyPr wrap="none" rtlCol="0">
              <a:spAutoFit/>
            </a:bodyPr>
            <a:lstStyle/>
            <a:p>
              <a:r>
                <a:rPr lang="nl-NL" sz="1400" b="1" dirty="0">
                  <a:solidFill>
                    <a:srgbClr val="7030A0"/>
                  </a:solidFill>
                </a:rPr>
                <a:t>DOELEN</a:t>
              </a:r>
              <a:endParaRPr lang="nl-NL" sz="1000" dirty="0">
                <a:solidFill>
                  <a:srgbClr val="7030A0"/>
                </a:solidFill>
              </a:endParaRPr>
            </a:p>
            <a:p>
              <a:r>
                <a:rPr lang="nl-NL" sz="1000" dirty="0">
                  <a:solidFill>
                    <a:srgbClr val="7030A0"/>
                  </a:solidFill>
                </a:rPr>
                <a:t>Omgevingsoverleg</a:t>
              </a:r>
            </a:p>
            <a:p>
              <a:r>
                <a:rPr lang="nl-NL" sz="1000" dirty="0">
                  <a:solidFill>
                    <a:srgbClr val="7030A0"/>
                  </a:solidFill>
                </a:rPr>
                <a:t>Initiëren</a:t>
              </a:r>
            </a:p>
            <a:p>
              <a:r>
                <a:rPr lang="nl-NL" sz="1000" dirty="0">
                  <a:solidFill>
                    <a:srgbClr val="7030A0"/>
                  </a:solidFill>
                </a:rPr>
                <a:t>Aanvullen ™</a:t>
              </a:r>
            </a:p>
            <a:p>
              <a:r>
                <a:rPr lang="nl-NL" sz="1000" dirty="0">
                  <a:solidFill>
                    <a:srgbClr val="7030A0"/>
                  </a:solidFill>
                </a:rPr>
                <a:t>Intrekken *</a:t>
              </a:r>
            </a:p>
            <a:p>
              <a:endParaRPr lang="nl-NL" sz="1000" dirty="0">
                <a:solidFill>
                  <a:srgbClr val="7030A0"/>
                </a:solidFill>
              </a:endParaRPr>
            </a:p>
          </p:txBody>
        </p:sp>
        <p:sp>
          <p:nvSpPr>
            <p:cNvPr id="709" name="TextBox 708">
              <a:extLst>
                <a:ext uri="{FF2B5EF4-FFF2-40B4-BE49-F238E27FC236}">
                  <a16:creationId xmlns:a16="http://schemas.microsoft.com/office/drawing/2014/main" id="{881B539C-F24B-417D-872E-7338E62C9713}"/>
                </a:ext>
              </a:extLst>
            </p:cNvPr>
            <p:cNvSpPr txBox="1"/>
            <p:nvPr/>
          </p:nvSpPr>
          <p:spPr>
            <a:xfrm>
              <a:off x="8529186" y="6637987"/>
              <a:ext cx="1835759" cy="1384995"/>
            </a:xfrm>
            <a:prstGeom prst="rect">
              <a:avLst/>
            </a:prstGeom>
            <a:noFill/>
          </p:spPr>
          <p:txBody>
            <a:bodyPr wrap="none" rtlCol="0">
              <a:spAutoFit/>
            </a:bodyPr>
            <a:lstStyle/>
            <a:p>
              <a:r>
                <a:rPr lang="nl-NL" sz="1400" b="1">
                  <a:solidFill>
                    <a:schemeClr val="bg2">
                      <a:lumMod val="50000"/>
                    </a:schemeClr>
                  </a:solidFill>
                </a:rPr>
                <a:t>WKB specifiek</a:t>
              </a:r>
              <a:endParaRPr lang="nl-NL" sz="1000">
                <a:solidFill>
                  <a:schemeClr val="bg2">
                    <a:lumMod val="50000"/>
                  </a:schemeClr>
                </a:solidFill>
              </a:endParaRPr>
            </a:p>
            <a:p>
              <a:r>
                <a:rPr lang="nl-NL" sz="1000">
                  <a:solidFill>
                    <a:schemeClr val="bg2">
                      <a:lumMod val="50000"/>
                    </a:schemeClr>
                  </a:solidFill>
                </a:rPr>
                <a:t>Meldingen:</a:t>
              </a:r>
            </a:p>
            <a:p>
              <a:pPr marL="171450" indent="-171450">
                <a:buFontTx/>
                <a:buChar char="-"/>
              </a:pPr>
              <a:r>
                <a:rPr lang="nl-NL" sz="1000">
                  <a:solidFill>
                    <a:schemeClr val="bg2">
                      <a:lumMod val="50000"/>
                    </a:schemeClr>
                  </a:solidFill>
                </a:rPr>
                <a:t>Begin bouwwerkzaamheden</a:t>
              </a:r>
            </a:p>
            <a:p>
              <a:pPr marL="171450" indent="-171450">
                <a:buFontTx/>
                <a:buChar char="-"/>
              </a:pPr>
              <a:r>
                <a:rPr lang="nl-NL" sz="1000">
                  <a:solidFill>
                    <a:schemeClr val="bg2">
                      <a:lumMod val="50000"/>
                    </a:schemeClr>
                  </a:solidFill>
                </a:rPr>
                <a:t>Gereedmelding</a:t>
              </a:r>
            </a:p>
            <a:p>
              <a:r>
                <a:rPr lang="nl-NL" sz="1000">
                  <a:solidFill>
                    <a:schemeClr val="bg2">
                      <a:lumMod val="50000"/>
                    </a:schemeClr>
                  </a:solidFill>
                </a:rPr>
                <a:t>Informatie:</a:t>
              </a:r>
            </a:p>
            <a:p>
              <a:pPr marL="171450" indent="-171450">
                <a:buFontTx/>
                <a:buChar char="-"/>
              </a:pPr>
              <a:r>
                <a:rPr lang="nl-NL" sz="1000">
                  <a:solidFill>
                    <a:schemeClr val="bg2">
                      <a:lumMod val="50000"/>
                    </a:schemeClr>
                  </a:solidFill>
                </a:rPr>
                <a:t>Begin bouwwerkzaamheden</a:t>
              </a:r>
            </a:p>
            <a:p>
              <a:pPr marL="171450" indent="-171450">
                <a:buFontTx/>
                <a:buChar char="-"/>
              </a:pPr>
              <a:r>
                <a:rPr lang="nl-NL" sz="1000">
                  <a:solidFill>
                    <a:schemeClr val="bg2">
                      <a:lumMod val="50000"/>
                    </a:schemeClr>
                  </a:solidFill>
                </a:rPr>
                <a:t>Einde bouwwerkzaamheden</a:t>
              </a:r>
            </a:p>
            <a:p>
              <a:pPr marL="171450" indent="-171450">
                <a:buFontTx/>
                <a:buChar char="-"/>
              </a:pPr>
              <a:r>
                <a:rPr lang="nl-NL" sz="1000">
                  <a:solidFill>
                    <a:schemeClr val="bg2">
                      <a:lumMod val="50000"/>
                    </a:schemeClr>
                  </a:solidFill>
                </a:rPr>
                <a:t>Strijdigheid bouwbesluit</a:t>
              </a:r>
            </a:p>
          </p:txBody>
        </p:sp>
      </p:grpSp>
      <p:sp>
        <p:nvSpPr>
          <p:cNvPr id="707" name="TextBox 706">
            <a:extLst>
              <a:ext uri="{FF2B5EF4-FFF2-40B4-BE49-F238E27FC236}">
                <a16:creationId xmlns:a16="http://schemas.microsoft.com/office/drawing/2014/main" id="{C0770667-B366-48C6-A22D-7427AFFC069D}"/>
              </a:ext>
            </a:extLst>
          </p:cNvPr>
          <p:cNvSpPr txBox="1"/>
          <p:nvPr/>
        </p:nvSpPr>
        <p:spPr>
          <a:xfrm>
            <a:off x="22506817" y="27014890"/>
            <a:ext cx="2661262" cy="523220"/>
          </a:xfrm>
          <a:prstGeom prst="rect">
            <a:avLst/>
          </a:prstGeom>
          <a:noFill/>
        </p:spPr>
        <p:txBody>
          <a:bodyPr wrap="square" rtlCol="0">
            <a:spAutoFit/>
          </a:bodyPr>
          <a:lstStyle/>
          <a:p>
            <a:r>
              <a:rPr lang="nl-NL" sz="1400" dirty="0"/>
              <a:t>Archivering</a:t>
            </a:r>
          </a:p>
          <a:p>
            <a:endParaRPr lang="nl-NL" sz="1400" dirty="0"/>
          </a:p>
        </p:txBody>
      </p:sp>
      <p:sp>
        <p:nvSpPr>
          <p:cNvPr id="727" name="Rectangle 726">
            <a:extLst>
              <a:ext uri="{FF2B5EF4-FFF2-40B4-BE49-F238E27FC236}">
                <a16:creationId xmlns:a16="http://schemas.microsoft.com/office/drawing/2014/main" id="{834ECECB-9153-47DA-89B0-C6EBB0B6C225}"/>
              </a:ext>
            </a:extLst>
          </p:cNvPr>
          <p:cNvSpPr/>
          <p:nvPr/>
        </p:nvSpPr>
        <p:spPr>
          <a:xfrm>
            <a:off x="22272327" y="27060500"/>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S</a:t>
            </a:r>
          </a:p>
        </p:txBody>
      </p:sp>
      <p:cxnSp>
        <p:nvCxnSpPr>
          <p:cNvPr id="739" name="Straight Connector 738">
            <a:extLst>
              <a:ext uri="{FF2B5EF4-FFF2-40B4-BE49-F238E27FC236}">
                <a16:creationId xmlns:a16="http://schemas.microsoft.com/office/drawing/2014/main" id="{7BE01BEA-78EF-4BE7-83EC-283A8E93C35D}"/>
              </a:ext>
            </a:extLst>
          </p:cNvPr>
          <p:cNvCxnSpPr>
            <a:cxnSpLocks/>
          </p:cNvCxnSpPr>
          <p:nvPr/>
        </p:nvCxnSpPr>
        <p:spPr>
          <a:xfrm>
            <a:off x="21997367" y="27177889"/>
            <a:ext cx="144000" cy="0"/>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750" name="Rectangle 749">
            <a:extLst>
              <a:ext uri="{FF2B5EF4-FFF2-40B4-BE49-F238E27FC236}">
                <a16:creationId xmlns:a16="http://schemas.microsoft.com/office/drawing/2014/main" id="{95EB03D0-8617-4BCB-A1E2-2B8051E25895}"/>
              </a:ext>
            </a:extLst>
          </p:cNvPr>
          <p:cNvSpPr/>
          <p:nvPr/>
        </p:nvSpPr>
        <p:spPr>
          <a:xfrm>
            <a:off x="13378960" y="43854230"/>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F</a:t>
            </a:r>
          </a:p>
        </p:txBody>
      </p:sp>
      <p:sp>
        <p:nvSpPr>
          <p:cNvPr id="757" name="Rectangle 756">
            <a:extLst>
              <a:ext uri="{FF2B5EF4-FFF2-40B4-BE49-F238E27FC236}">
                <a16:creationId xmlns:a16="http://schemas.microsoft.com/office/drawing/2014/main" id="{51E8EFCC-17E0-4E1F-A19F-D4EF4B79EC49}"/>
              </a:ext>
            </a:extLst>
          </p:cNvPr>
          <p:cNvSpPr/>
          <p:nvPr/>
        </p:nvSpPr>
        <p:spPr>
          <a:xfrm>
            <a:off x="13378960" y="44768761"/>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G</a:t>
            </a:r>
          </a:p>
        </p:txBody>
      </p:sp>
      <p:sp>
        <p:nvSpPr>
          <p:cNvPr id="763" name="Rectangle 762">
            <a:extLst>
              <a:ext uri="{FF2B5EF4-FFF2-40B4-BE49-F238E27FC236}">
                <a16:creationId xmlns:a16="http://schemas.microsoft.com/office/drawing/2014/main" id="{E94E84C1-1C19-40A3-BD82-55D392E84104}"/>
              </a:ext>
            </a:extLst>
          </p:cNvPr>
          <p:cNvSpPr/>
          <p:nvPr/>
        </p:nvSpPr>
        <p:spPr>
          <a:xfrm>
            <a:off x="13378960" y="45147726"/>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H</a:t>
            </a:r>
          </a:p>
        </p:txBody>
      </p:sp>
      <p:sp>
        <p:nvSpPr>
          <p:cNvPr id="765" name="Rectangle 764">
            <a:extLst>
              <a:ext uri="{FF2B5EF4-FFF2-40B4-BE49-F238E27FC236}">
                <a16:creationId xmlns:a16="http://schemas.microsoft.com/office/drawing/2014/main" id="{BDF15A50-33AA-48C7-9BC8-3554268A1773}"/>
              </a:ext>
            </a:extLst>
          </p:cNvPr>
          <p:cNvSpPr/>
          <p:nvPr/>
        </p:nvSpPr>
        <p:spPr>
          <a:xfrm>
            <a:off x="8319926" y="46043070"/>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E</a:t>
            </a:r>
          </a:p>
        </p:txBody>
      </p:sp>
      <p:sp>
        <p:nvSpPr>
          <p:cNvPr id="776" name="Rectangle 775">
            <a:extLst>
              <a:ext uri="{FF2B5EF4-FFF2-40B4-BE49-F238E27FC236}">
                <a16:creationId xmlns:a16="http://schemas.microsoft.com/office/drawing/2014/main" id="{9AED0066-D23C-4605-8FA5-A3B26DD7D23F}"/>
              </a:ext>
            </a:extLst>
          </p:cNvPr>
          <p:cNvSpPr/>
          <p:nvPr/>
        </p:nvSpPr>
        <p:spPr>
          <a:xfrm>
            <a:off x="18451776" y="45113437"/>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L</a:t>
            </a:r>
          </a:p>
        </p:txBody>
      </p:sp>
      <p:sp>
        <p:nvSpPr>
          <p:cNvPr id="777" name="Rectangle 776">
            <a:extLst>
              <a:ext uri="{FF2B5EF4-FFF2-40B4-BE49-F238E27FC236}">
                <a16:creationId xmlns:a16="http://schemas.microsoft.com/office/drawing/2014/main" id="{67FF4A37-F79B-49D9-9BC5-12220CC8F8CD}"/>
              </a:ext>
            </a:extLst>
          </p:cNvPr>
          <p:cNvSpPr/>
          <p:nvPr/>
        </p:nvSpPr>
        <p:spPr>
          <a:xfrm>
            <a:off x="18451776" y="45610192"/>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M</a:t>
            </a:r>
          </a:p>
        </p:txBody>
      </p:sp>
      <p:sp>
        <p:nvSpPr>
          <p:cNvPr id="778" name="Rectangle 777">
            <a:extLst>
              <a:ext uri="{FF2B5EF4-FFF2-40B4-BE49-F238E27FC236}">
                <a16:creationId xmlns:a16="http://schemas.microsoft.com/office/drawing/2014/main" id="{1ED07069-485A-426E-9605-B045F0F672DD}"/>
              </a:ext>
            </a:extLst>
          </p:cNvPr>
          <p:cNvSpPr/>
          <p:nvPr/>
        </p:nvSpPr>
        <p:spPr>
          <a:xfrm>
            <a:off x="18451776" y="46241615"/>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N</a:t>
            </a:r>
          </a:p>
        </p:txBody>
      </p:sp>
      <p:sp>
        <p:nvSpPr>
          <p:cNvPr id="779" name="Rectangle 778">
            <a:extLst>
              <a:ext uri="{FF2B5EF4-FFF2-40B4-BE49-F238E27FC236}">
                <a16:creationId xmlns:a16="http://schemas.microsoft.com/office/drawing/2014/main" id="{E5F9856F-D0CA-47BB-8DB2-A5519B8EFE7F}"/>
              </a:ext>
            </a:extLst>
          </p:cNvPr>
          <p:cNvSpPr/>
          <p:nvPr/>
        </p:nvSpPr>
        <p:spPr>
          <a:xfrm>
            <a:off x="18451776" y="44195220"/>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K</a:t>
            </a:r>
          </a:p>
        </p:txBody>
      </p:sp>
      <p:sp>
        <p:nvSpPr>
          <p:cNvPr id="780" name="Rectangle 779">
            <a:extLst>
              <a:ext uri="{FF2B5EF4-FFF2-40B4-BE49-F238E27FC236}">
                <a16:creationId xmlns:a16="http://schemas.microsoft.com/office/drawing/2014/main" id="{D38C67CF-74EF-44D6-AD30-B9944E273654}"/>
              </a:ext>
            </a:extLst>
          </p:cNvPr>
          <p:cNvSpPr/>
          <p:nvPr/>
        </p:nvSpPr>
        <p:spPr>
          <a:xfrm>
            <a:off x="9370459" y="43203539"/>
            <a:ext cx="19091619" cy="540000"/>
          </a:xfrm>
          <a:prstGeom prst="rect">
            <a:avLst/>
          </a:prstGeom>
          <a:solidFill>
            <a:srgbClr val="8FBA44">
              <a:alpha val="2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grpSp>
        <p:nvGrpSpPr>
          <p:cNvPr id="101" name="Group 100">
            <a:extLst>
              <a:ext uri="{FF2B5EF4-FFF2-40B4-BE49-F238E27FC236}">
                <a16:creationId xmlns:a16="http://schemas.microsoft.com/office/drawing/2014/main" id="{5CF57144-6D6B-4F51-9410-764518E176E2}"/>
              </a:ext>
            </a:extLst>
          </p:cNvPr>
          <p:cNvGrpSpPr/>
          <p:nvPr/>
        </p:nvGrpSpPr>
        <p:grpSpPr>
          <a:xfrm>
            <a:off x="12210631" y="43308603"/>
            <a:ext cx="8841237" cy="388312"/>
            <a:chOff x="9769253" y="43372750"/>
            <a:chExt cx="8841237" cy="388312"/>
          </a:xfrm>
        </p:grpSpPr>
        <p:pic>
          <p:nvPicPr>
            <p:cNvPr id="590" name="Picture 589">
              <a:extLst>
                <a:ext uri="{FF2B5EF4-FFF2-40B4-BE49-F238E27FC236}">
                  <a16:creationId xmlns:a16="http://schemas.microsoft.com/office/drawing/2014/main" id="{300F562F-C32B-44F5-AB63-150CBCD0468E}"/>
                </a:ext>
              </a:extLst>
            </p:cNvPr>
            <p:cNvPicPr>
              <a:picLocks noChangeAspect="1"/>
            </p:cNvPicPr>
            <p:nvPr/>
          </p:nvPicPr>
          <p:blipFill>
            <a:blip r:embed="rId39">
              <a:clrChange>
                <a:clrFrom>
                  <a:srgbClr val="FFFFFF"/>
                </a:clrFrom>
                <a:clrTo>
                  <a:srgbClr val="FFFFFF">
                    <a:alpha val="0"/>
                  </a:srgbClr>
                </a:clrTo>
              </a:clrChange>
              <a:duotone>
                <a:prstClr val="black"/>
                <a:schemeClr val="accent5">
                  <a:tint val="45000"/>
                  <a:satMod val="400000"/>
                </a:schemeClr>
              </a:duotone>
            </a:blip>
            <a:stretch>
              <a:fillRect/>
            </a:stretch>
          </p:blipFill>
          <p:spPr>
            <a:xfrm>
              <a:off x="9769253" y="43391879"/>
              <a:ext cx="2354740" cy="369183"/>
            </a:xfrm>
            <a:prstGeom prst="rect">
              <a:avLst/>
            </a:prstGeom>
          </p:spPr>
        </p:pic>
        <p:pic>
          <p:nvPicPr>
            <p:cNvPr id="591" name="Picture 590">
              <a:extLst>
                <a:ext uri="{FF2B5EF4-FFF2-40B4-BE49-F238E27FC236}">
                  <a16:creationId xmlns:a16="http://schemas.microsoft.com/office/drawing/2014/main" id="{CFB3E3D9-5523-40B4-96E3-84AE2203FC6A}"/>
                </a:ext>
              </a:extLst>
            </p:cNvPr>
            <p:cNvPicPr>
              <a:picLocks noChangeAspect="1"/>
            </p:cNvPicPr>
            <p:nvPr/>
          </p:nvPicPr>
          <p:blipFill>
            <a:blip r:embed="rId40">
              <a:clrChange>
                <a:clrFrom>
                  <a:srgbClr val="FFFFFF"/>
                </a:clrFrom>
                <a:clrTo>
                  <a:srgbClr val="FFFFFF">
                    <a:alpha val="0"/>
                  </a:srgbClr>
                </a:clrTo>
              </a:clrChange>
              <a:duotone>
                <a:prstClr val="black"/>
                <a:schemeClr val="accent5">
                  <a:tint val="45000"/>
                  <a:satMod val="400000"/>
                </a:schemeClr>
              </a:duotone>
            </a:blip>
            <a:stretch>
              <a:fillRect/>
            </a:stretch>
          </p:blipFill>
          <p:spPr>
            <a:xfrm>
              <a:off x="12061339" y="43372750"/>
              <a:ext cx="2159627" cy="388312"/>
            </a:xfrm>
            <a:prstGeom prst="rect">
              <a:avLst/>
            </a:prstGeom>
          </p:spPr>
        </p:pic>
        <p:pic>
          <p:nvPicPr>
            <p:cNvPr id="592" name="Picture 591">
              <a:extLst>
                <a:ext uri="{FF2B5EF4-FFF2-40B4-BE49-F238E27FC236}">
                  <a16:creationId xmlns:a16="http://schemas.microsoft.com/office/drawing/2014/main" id="{AD6BA139-6957-4CD0-891D-A37E05BF30AE}"/>
                </a:ext>
              </a:extLst>
            </p:cNvPr>
            <p:cNvPicPr>
              <a:picLocks noChangeAspect="1"/>
            </p:cNvPicPr>
            <p:nvPr/>
          </p:nvPicPr>
          <p:blipFill>
            <a:blip r:embed="rId40">
              <a:clrChange>
                <a:clrFrom>
                  <a:srgbClr val="FFFFFF"/>
                </a:clrFrom>
                <a:clrTo>
                  <a:srgbClr val="FFFFFF">
                    <a:alpha val="0"/>
                  </a:srgbClr>
                </a:clrTo>
              </a:clrChange>
              <a:duotone>
                <a:prstClr val="black"/>
                <a:schemeClr val="accent5">
                  <a:tint val="45000"/>
                  <a:satMod val="400000"/>
                </a:schemeClr>
              </a:duotone>
            </a:blip>
            <a:stretch>
              <a:fillRect/>
            </a:stretch>
          </p:blipFill>
          <p:spPr>
            <a:xfrm>
              <a:off x="14158312" y="43372750"/>
              <a:ext cx="2159627" cy="388312"/>
            </a:xfrm>
            <a:prstGeom prst="rect">
              <a:avLst/>
            </a:prstGeom>
          </p:spPr>
        </p:pic>
        <p:pic>
          <p:nvPicPr>
            <p:cNvPr id="593" name="Picture 592">
              <a:extLst>
                <a:ext uri="{FF2B5EF4-FFF2-40B4-BE49-F238E27FC236}">
                  <a16:creationId xmlns:a16="http://schemas.microsoft.com/office/drawing/2014/main" id="{FFC7191C-6F51-4932-A4E7-16534D4BCA8C}"/>
                </a:ext>
              </a:extLst>
            </p:cNvPr>
            <p:cNvPicPr preferRelativeResize="0">
              <a:picLocks/>
            </p:cNvPicPr>
            <p:nvPr/>
          </p:nvPicPr>
          <p:blipFill>
            <a:blip r:embed="rId39">
              <a:clrChange>
                <a:clrFrom>
                  <a:srgbClr val="FFFFFF"/>
                </a:clrFrom>
                <a:clrTo>
                  <a:srgbClr val="FFFFFF">
                    <a:alpha val="0"/>
                  </a:srgbClr>
                </a:clrTo>
              </a:clrChange>
              <a:duotone>
                <a:prstClr val="black"/>
                <a:schemeClr val="accent5">
                  <a:tint val="45000"/>
                  <a:satMod val="400000"/>
                </a:schemeClr>
              </a:duotone>
            </a:blip>
            <a:stretch>
              <a:fillRect/>
            </a:stretch>
          </p:blipFill>
          <p:spPr>
            <a:xfrm flipH="1">
              <a:off x="16255285" y="43390659"/>
              <a:ext cx="2355205" cy="370403"/>
            </a:xfrm>
            <a:prstGeom prst="rect">
              <a:avLst/>
            </a:prstGeom>
            <a:scene3d>
              <a:camera prst="orthographicFront">
                <a:rot lat="0" lon="0" rev="0"/>
              </a:camera>
              <a:lightRig rig="threePt" dir="t"/>
            </a:scene3d>
          </p:spPr>
        </p:pic>
      </p:grpSp>
      <p:sp>
        <p:nvSpPr>
          <p:cNvPr id="700" name="TextBox 699">
            <a:extLst>
              <a:ext uri="{FF2B5EF4-FFF2-40B4-BE49-F238E27FC236}">
                <a16:creationId xmlns:a16="http://schemas.microsoft.com/office/drawing/2014/main" id="{B7992698-4CF3-4F12-ADB7-DA561E0A1344}"/>
              </a:ext>
            </a:extLst>
          </p:cNvPr>
          <p:cNvSpPr txBox="1"/>
          <p:nvPr/>
        </p:nvSpPr>
        <p:spPr>
          <a:xfrm>
            <a:off x="22332895" y="43299018"/>
            <a:ext cx="6266796" cy="369332"/>
          </a:xfrm>
          <a:prstGeom prst="rect">
            <a:avLst/>
          </a:prstGeom>
          <a:noFill/>
        </p:spPr>
        <p:txBody>
          <a:bodyPr wrap="square" rtlCol="0">
            <a:spAutoFit/>
          </a:bodyPr>
          <a:lstStyle/>
          <a:p>
            <a:r>
              <a:rPr lang="nl-NL" sz="1800">
                <a:solidFill>
                  <a:srgbClr val="8FBA44"/>
                </a:solidFill>
              </a:rPr>
              <a:t>Voorbeeld vragen voor de systeeminrichting</a:t>
            </a:r>
          </a:p>
        </p:txBody>
      </p:sp>
      <p:sp>
        <p:nvSpPr>
          <p:cNvPr id="781" name="Rectangle 780">
            <a:extLst>
              <a:ext uri="{FF2B5EF4-FFF2-40B4-BE49-F238E27FC236}">
                <a16:creationId xmlns:a16="http://schemas.microsoft.com/office/drawing/2014/main" id="{8D45C2A7-4FFB-49EE-9433-F4CF32F04FB6}"/>
              </a:ext>
            </a:extLst>
          </p:cNvPr>
          <p:cNvSpPr/>
          <p:nvPr/>
        </p:nvSpPr>
        <p:spPr>
          <a:xfrm>
            <a:off x="9537304" y="39588395"/>
            <a:ext cx="18906176" cy="540000"/>
          </a:xfrm>
          <a:prstGeom prst="rect">
            <a:avLst/>
          </a:prstGeom>
          <a:solidFill>
            <a:srgbClr val="00A9F3">
              <a:alpha val="2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grpSp>
        <p:nvGrpSpPr>
          <p:cNvPr id="110" name="Group 109">
            <a:extLst>
              <a:ext uri="{FF2B5EF4-FFF2-40B4-BE49-F238E27FC236}">
                <a16:creationId xmlns:a16="http://schemas.microsoft.com/office/drawing/2014/main" id="{50BB4D6C-318A-49A5-B16D-ED1D2CB7BFB0}"/>
              </a:ext>
            </a:extLst>
          </p:cNvPr>
          <p:cNvGrpSpPr/>
          <p:nvPr/>
        </p:nvGrpSpPr>
        <p:grpSpPr>
          <a:xfrm>
            <a:off x="12207775" y="39665581"/>
            <a:ext cx="8764806" cy="388312"/>
            <a:chOff x="9761319" y="39748415"/>
            <a:chExt cx="8764806" cy="388312"/>
          </a:xfrm>
        </p:grpSpPr>
        <p:pic>
          <p:nvPicPr>
            <p:cNvPr id="586" name="Picture 585">
              <a:extLst>
                <a:ext uri="{FF2B5EF4-FFF2-40B4-BE49-F238E27FC236}">
                  <a16:creationId xmlns:a16="http://schemas.microsoft.com/office/drawing/2014/main" id="{9E957E6D-0334-4C83-ABC6-195CBC185391}"/>
                </a:ext>
              </a:extLst>
            </p:cNvPr>
            <p:cNvPicPr>
              <a:picLocks noChangeAspect="1"/>
            </p:cNvPicPr>
            <p:nvPr/>
          </p:nvPicPr>
          <p:blipFill>
            <a:blip r:embed="rId39">
              <a:clrChange>
                <a:clrFrom>
                  <a:srgbClr val="FFFFFF"/>
                </a:clrFrom>
                <a:clrTo>
                  <a:srgbClr val="FFFFFF">
                    <a:alpha val="0"/>
                  </a:srgbClr>
                </a:clrTo>
              </a:clrChange>
              <a:duotone>
                <a:schemeClr val="bg2">
                  <a:shade val="45000"/>
                  <a:satMod val="135000"/>
                </a:schemeClr>
                <a:prstClr val="white"/>
              </a:duotone>
            </a:blip>
            <a:stretch>
              <a:fillRect/>
            </a:stretch>
          </p:blipFill>
          <p:spPr>
            <a:xfrm>
              <a:off x="9761319" y="39748415"/>
              <a:ext cx="2354740" cy="369183"/>
            </a:xfrm>
            <a:prstGeom prst="rect">
              <a:avLst/>
            </a:prstGeom>
          </p:spPr>
        </p:pic>
        <p:pic>
          <p:nvPicPr>
            <p:cNvPr id="587" name="Picture 586">
              <a:extLst>
                <a:ext uri="{FF2B5EF4-FFF2-40B4-BE49-F238E27FC236}">
                  <a16:creationId xmlns:a16="http://schemas.microsoft.com/office/drawing/2014/main" id="{32B6A1BA-41CE-4D51-A28F-C1B9336716FA}"/>
                </a:ext>
              </a:extLst>
            </p:cNvPr>
            <p:cNvPicPr>
              <a:picLocks noChangeAspect="1"/>
            </p:cNvPicPr>
            <p:nvPr/>
          </p:nvPicPr>
          <p:blipFill>
            <a:blip r:embed="rId40">
              <a:clrChange>
                <a:clrFrom>
                  <a:srgbClr val="FFFFFF"/>
                </a:clrFrom>
                <a:clrTo>
                  <a:srgbClr val="FFFFFF">
                    <a:alpha val="0"/>
                  </a:srgbClr>
                </a:clrTo>
              </a:clrChange>
              <a:duotone>
                <a:schemeClr val="bg2">
                  <a:shade val="45000"/>
                  <a:satMod val="135000"/>
                </a:schemeClr>
                <a:prstClr val="white"/>
              </a:duotone>
            </a:blip>
            <a:stretch>
              <a:fillRect/>
            </a:stretch>
          </p:blipFill>
          <p:spPr>
            <a:xfrm>
              <a:off x="12023815" y="39748415"/>
              <a:ext cx="2159627" cy="388312"/>
            </a:xfrm>
            <a:prstGeom prst="rect">
              <a:avLst/>
            </a:prstGeom>
          </p:spPr>
        </p:pic>
        <p:pic>
          <p:nvPicPr>
            <p:cNvPr id="588" name="Picture 587">
              <a:extLst>
                <a:ext uri="{FF2B5EF4-FFF2-40B4-BE49-F238E27FC236}">
                  <a16:creationId xmlns:a16="http://schemas.microsoft.com/office/drawing/2014/main" id="{1636DE93-1DA7-45B4-BD90-71780CBD1923}"/>
                </a:ext>
              </a:extLst>
            </p:cNvPr>
            <p:cNvPicPr>
              <a:picLocks noChangeAspect="1"/>
            </p:cNvPicPr>
            <p:nvPr/>
          </p:nvPicPr>
          <p:blipFill>
            <a:blip r:embed="rId40">
              <a:clrChange>
                <a:clrFrom>
                  <a:srgbClr val="FFFFFF"/>
                </a:clrFrom>
                <a:clrTo>
                  <a:srgbClr val="FFFFFF">
                    <a:alpha val="0"/>
                  </a:srgbClr>
                </a:clrTo>
              </a:clrChange>
              <a:duotone>
                <a:schemeClr val="bg2">
                  <a:shade val="45000"/>
                  <a:satMod val="135000"/>
                </a:schemeClr>
                <a:prstClr val="white"/>
              </a:duotone>
            </a:blip>
            <a:stretch>
              <a:fillRect/>
            </a:stretch>
          </p:blipFill>
          <p:spPr>
            <a:xfrm>
              <a:off x="14091198" y="39748415"/>
              <a:ext cx="2159627" cy="388312"/>
            </a:xfrm>
            <a:prstGeom prst="rect">
              <a:avLst/>
            </a:prstGeom>
          </p:spPr>
        </p:pic>
        <p:pic>
          <p:nvPicPr>
            <p:cNvPr id="589" name="Picture 588">
              <a:extLst>
                <a:ext uri="{FF2B5EF4-FFF2-40B4-BE49-F238E27FC236}">
                  <a16:creationId xmlns:a16="http://schemas.microsoft.com/office/drawing/2014/main" id="{7BC555AC-971B-41DD-A605-BE635D5E79A7}"/>
                </a:ext>
              </a:extLst>
            </p:cNvPr>
            <p:cNvPicPr preferRelativeResize="0">
              <a:picLocks/>
            </p:cNvPicPr>
            <p:nvPr/>
          </p:nvPicPr>
          <p:blipFill>
            <a:blip r:embed="rId39">
              <a:clrChange>
                <a:clrFrom>
                  <a:srgbClr val="FFFFFF"/>
                </a:clrFrom>
                <a:clrTo>
                  <a:srgbClr val="FFFFFF">
                    <a:alpha val="0"/>
                  </a:srgbClr>
                </a:clrTo>
              </a:clrChange>
              <a:duotone>
                <a:schemeClr val="bg2">
                  <a:shade val="45000"/>
                  <a:satMod val="135000"/>
                </a:schemeClr>
                <a:prstClr val="white"/>
              </a:duotone>
            </a:blip>
            <a:stretch>
              <a:fillRect/>
            </a:stretch>
          </p:blipFill>
          <p:spPr>
            <a:xfrm flipH="1">
              <a:off x="16170920" y="39759534"/>
              <a:ext cx="2355205" cy="370403"/>
            </a:xfrm>
            <a:prstGeom prst="rect">
              <a:avLst/>
            </a:prstGeom>
            <a:scene3d>
              <a:camera prst="orthographicFront">
                <a:rot lat="0" lon="0" rev="0"/>
              </a:camera>
              <a:lightRig rig="threePt" dir="t"/>
            </a:scene3d>
          </p:spPr>
        </p:pic>
      </p:grpSp>
      <p:sp>
        <p:nvSpPr>
          <p:cNvPr id="653" name="TextBox 652">
            <a:extLst>
              <a:ext uri="{FF2B5EF4-FFF2-40B4-BE49-F238E27FC236}">
                <a16:creationId xmlns:a16="http://schemas.microsoft.com/office/drawing/2014/main" id="{D5C41734-D732-4ABC-9949-8D7DEA90C528}"/>
              </a:ext>
            </a:extLst>
          </p:cNvPr>
          <p:cNvSpPr txBox="1"/>
          <p:nvPr/>
        </p:nvSpPr>
        <p:spPr>
          <a:xfrm>
            <a:off x="22224628" y="39694707"/>
            <a:ext cx="6196469" cy="369332"/>
          </a:xfrm>
          <a:prstGeom prst="rect">
            <a:avLst/>
          </a:prstGeom>
          <a:noFill/>
        </p:spPr>
        <p:txBody>
          <a:bodyPr wrap="square" rtlCol="0">
            <a:spAutoFit/>
          </a:bodyPr>
          <a:lstStyle/>
          <a:p>
            <a:r>
              <a:rPr lang="nl-NL" sz="1800">
                <a:solidFill>
                  <a:srgbClr val="00A9F3"/>
                </a:solidFill>
              </a:rPr>
              <a:t>Voorbeeld werkende processen, Gemma als hulpmiddelen </a:t>
            </a:r>
          </a:p>
        </p:txBody>
      </p:sp>
      <p:sp>
        <p:nvSpPr>
          <p:cNvPr id="783" name="Rectangle 782">
            <a:extLst>
              <a:ext uri="{FF2B5EF4-FFF2-40B4-BE49-F238E27FC236}">
                <a16:creationId xmlns:a16="http://schemas.microsoft.com/office/drawing/2014/main" id="{AEECE55E-F960-4BB6-9CF6-9C1C4CBF6AB0}"/>
              </a:ext>
            </a:extLst>
          </p:cNvPr>
          <p:cNvSpPr/>
          <p:nvPr/>
        </p:nvSpPr>
        <p:spPr>
          <a:xfrm>
            <a:off x="32039779" y="39588395"/>
            <a:ext cx="17683610" cy="540000"/>
          </a:xfrm>
          <a:prstGeom prst="rect">
            <a:avLst/>
          </a:prstGeom>
          <a:solidFill>
            <a:srgbClr val="003E8D">
              <a:alpha val="2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a:p>
        </p:txBody>
      </p:sp>
      <p:grpSp>
        <p:nvGrpSpPr>
          <p:cNvPr id="113" name="Group 112">
            <a:extLst>
              <a:ext uri="{FF2B5EF4-FFF2-40B4-BE49-F238E27FC236}">
                <a16:creationId xmlns:a16="http://schemas.microsoft.com/office/drawing/2014/main" id="{E506C24D-74D7-48F6-AE8E-35DCCF23D18D}"/>
              </a:ext>
            </a:extLst>
          </p:cNvPr>
          <p:cNvGrpSpPr/>
          <p:nvPr/>
        </p:nvGrpSpPr>
        <p:grpSpPr>
          <a:xfrm>
            <a:off x="34632184" y="39688314"/>
            <a:ext cx="8822330" cy="388312"/>
            <a:chOff x="35256755" y="40088047"/>
            <a:chExt cx="8822330" cy="388312"/>
          </a:xfrm>
        </p:grpSpPr>
        <p:pic>
          <p:nvPicPr>
            <p:cNvPr id="15" name="Picture 14">
              <a:extLst>
                <a:ext uri="{FF2B5EF4-FFF2-40B4-BE49-F238E27FC236}">
                  <a16:creationId xmlns:a16="http://schemas.microsoft.com/office/drawing/2014/main" id="{ABB73232-27B0-4A27-A9AE-5B3E02B002E5}"/>
                </a:ext>
              </a:extLst>
            </p:cNvPr>
            <p:cNvPicPr>
              <a:picLocks noChangeAspect="1"/>
            </p:cNvPicPr>
            <p:nvPr/>
          </p:nvPicPr>
          <p:blipFill>
            <a:blip r:embed="rId39">
              <a:clrChange>
                <a:clrFrom>
                  <a:srgbClr val="FFFFFF"/>
                </a:clrFrom>
                <a:clrTo>
                  <a:srgbClr val="FFFFFF">
                    <a:alpha val="0"/>
                  </a:srgbClr>
                </a:clrTo>
              </a:clrChange>
            </a:blip>
            <a:stretch>
              <a:fillRect/>
            </a:stretch>
          </p:blipFill>
          <p:spPr>
            <a:xfrm>
              <a:off x="35256755" y="40088047"/>
              <a:ext cx="2354740" cy="369183"/>
            </a:xfrm>
            <a:prstGeom prst="rect">
              <a:avLst/>
            </a:prstGeom>
          </p:spPr>
        </p:pic>
        <p:pic>
          <p:nvPicPr>
            <p:cNvPr id="18" name="Picture 17">
              <a:extLst>
                <a:ext uri="{FF2B5EF4-FFF2-40B4-BE49-F238E27FC236}">
                  <a16:creationId xmlns:a16="http://schemas.microsoft.com/office/drawing/2014/main" id="{F334FD81-057B-43EF-BD61-B4633FEB244D}"/>
                </a:ext>
              </a:extLst>
            </p:cNvPr>
            <p:cNvPicPr>
              <a:picLocks noChangeAspect="1"/>
            </p:cNvPicPr>
            <p:nvPr/>
          </p:nvPicPr>
          <p:blipFill>
            <a:blip r:embed="rId40">
              <a:clrChange>
                <a:clrFrom>
                  <a:srgbClr val="FFFFFF"/>
                </a:clrFrom>
                <a:clrTo>
                  <a:srgbClr val="FFFFFF">
                    <a:alpha val="0"/>
                  </a:srgbClr>
                </a:clrTo>
              </a:clrChange>
            </a:blip>
            <a:stretch>
              <a:fillRect/>
            </a:stretch>
          </p:blipFill>
          <p:spPr>
            <a:xfrm>
              <a:off x="37542539" y="40088047"/>
              <a:ext cx="2159627" cy="388312"/>
            </a:xfrm>
            <a:prstGeom prst="rect">
              <a:avLst/>
            </a:prstGeom>
          </p:spPr>
        </p:pic>
        <p:pic>
          <p:nvPicPr>
            <p:cNvPr id="583" name="Picture 582">
              <a:extLst>
                <a:ext uri="{FF2B5EF4-FFF2-40B4-BE49-F238E27FC236}">
                  <a16:creationId xmlns:a16="http://schemas.microsoft.com/office/drawing/2014/main" id="{0AFD68D4-51E1-47F1-8C27-F0208A78B73D}"/>
                </a:ext>
              </a:extLst>
            </p:cNvPr>
            <p:cNvPicPr>
              <a:picLocks noChangeAspect="1"/>
            </p:cNvPicPr>
            <p:nvPr/>
          </p:nvPicPr>
          <p:blipFill>
            <a:blip r:embed="rId40">
              <a:clrChange>
                <a:clrFrom>
                  <a:srgbClr val="FFFFFF"/>
                </a:clrFrom>
                <a:clrTo>
                  <a:srgbClr val="FFFFFF">
                    <a:alpha val="0"/>
                  </a:srgbClr>
                </a:clrTo>
              </a:clrChange>
            </a:blip>
            <a:stretch>
              <a:fillRect/>
            </a:stretch>
          </p:blipFill>
          <p:spPr>
            <a:xfrm>
              <a:off x="39633210" y="40088047"/>
              <a:ext cx="2159627" cy="388312"/>
            </a:xfrm>
            <a:prstGeom prst="rect">
              <a:avLst/>
            </a:prstGeom>
          </p:spPr>
        </p:pic>
        <p:pic>
          <p:nvPicPr>
            <p:cNvPr id="585" name="Picture 584">
              <a:extLst>
                <a:ext uri="{FF2B5EF4-FFF2-40B4-BE49-F238E27FC236}">
                  <a16:creationId xmlns:a16="http://schemas.microsoft.com/office/drawing/2014/main" id="{EC38A9A0-6910-42B1-8984-7D37076F9DFE}"/>
                </a:ext>
              </a:extLst>
            </p:cNvPr>
            <p:cNvPicPr preferRelativeResize="0">
              <a:picLocks/>
            </p:cNvPicPr>
            <p:nvPr/>
          </p:nvPicPr>
          <p:blipFill>
            <a:blip r:embed="rId39">
              <a:clrChange>
                <a:clrFrom>
                  <a:srgbClr val="FFFFFF"/>
                </a:clrFrom>
                <a:clrTo>
                  <a:srgbClr val="FFFFFF">
                    <a:alpha val="0"/>
                  </a:srgbClr>
                </a:clrTo>
              </a:clrChange>
            </a:blip>
            <a:stretch>
              <a:fillRect/>
            </a:stretch>
          </p:blipFill>
          <p:spPr>
            <a:xfrm flipH="1">
              <a:off x="41723880" y="40088047"/>
              <a:ext cx="2355205" cy="370403"/>
            </a:xfrm>
            <a:prstGeom prst="rect">
              <a:avLst/>
            </a:prstGeom>
            <a:scene3d>
              <a:camera prst="orthographicFront">
                <a:rot lat="0" lon="0" rev="0"/>
              </a:camera>
              <a:lightRig rig="threePt" dir="t"/>
            </a:scene3d>
          </p:spPr>
        </p:pic>
      </p:grpSp>
      <p:sp>
        <p:nvSpPr>
          <p:cNvPr id="784" name="Rectangle 783">
            <a:extLst>
              <a:ext uri="{FF2B5EF4-FFF2-40B4-BE49-F238E27FC236}">
                <a16:creationId xmlns:a16="http://schemas.microsoft.com/office/drawing/2014/main" id="{0FB8FBBA-8789-4580-BF99-2CFD6FAB0B5A}"/>
              </a:ext>
            </a:extLst>
          </p:cNvPr>
          <p:cNvSpPr/>
          <p:nvPr/>
        </p:nvSpPr>
        <p:spPr>
          <a:xfrm>
            <a:off x="384160" y="39588395"/>
            <a:ext cx="6524872" cy="540000"/>
          </a:xfrm>
          <a:prstGeom prst="rect">
            <a:avLst/>
          </a:prstGeom>
          <a:solidFill>
            <a:srgbClr val="00A9F3">
              <a:alpha val="2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a:solidFill>
                  <a:srgbClr val="00A9F3"/>
                </a:solidFill>
                <a:latin typeface="Calibri" charset="0"/>
                <a:ea typeface="ＭＳ Ｐゴシック" charset="-128"/>
              </a:rPr>
              <a:t>Op VNG en IPLO websites</a:t>
            </a:r>
          </a:p>
        </p:txBody>
      </p:sp>
      <p:sp>
        <p:nvSpPr>
          <p:cNvPr id="785" name="Rectangle 784">
            <a:extLst>
              <a:ext uri="{FF2B5EF4-FFF2-40B4-BE49-F238E27FC236}">
                <a16:creationId xmlns:a16="http://schemas.microsoft.com/office/drawing/2014/main" id="{E7AF8950-EE3C-4870-A234-9334232143A2}"/>
              </a:ext>
            </a:extLst>
          </p:cNvPr>
          <p:cNvSpPr/>
          <p:nvPr/>
        </p:nvSpPr>
        <p:spPr>
          <a:xfrm>
            <a:off x="369966" y="39588395"/>
            <a:ext cx="1800000" cy="540000"/>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t>MATERIAAL</a:t>
            </a:r>
          </a:p>
        </p:txBody>
      </p:sp>
      <p:cxnSp>
        <p:nvCxnSpPr>
          <p:cNvPr id="786" name="Straight Connector 785">
            <a:extLst>
              <a:ext uri="{FF2B5EF4-FFF2-40B4-BE49-F238E27FC236}">
                <a16:creationId xmlns:a16="http://schemas.microsoft.com/office/drawing/2014/main" id="{B9885EFB-9DC1-40A3-AA57-38064181A0C2}"/>
              </a:ext>
            </a:extLst>
          </p:cNvPr>
          <p:cNvCxnSpPr>
            <a:cxnSpLocks/>
          </p:cNvCxnSpPr>
          <p:nvPr/>
        </p:nvCxnSpPr>
        <p:spPr>
          <a:xfrm>
            <a:off x="-335" y="3230622"/>
            <a:ext cx="1928062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a:extLst>
              <a:ext uri="{FF2B5EF4-FFF2-40B4-BE49-F238E27FC236}">
                <a16:creationId xmlns:a16="http://schemas.microsoft.com/office/drawing/2014/main" id="{58A27B6C-475B-4DDA-B4E0-A77355C7DB1B}"/>
              </a:ext>
            </a:extLst>
          </p:cNvPr>
          <p:cNvCxnSpPr>
            <a:cxnSpLocks/>
          </p:cNvCxnSpPr>
          <p:nvPr/>
        </p:nvCxnSpPr>
        <p:spPr>
          <a:xfrm>
            <a:off x="28341383" y="3230622"/>
            <a:ext cx="2279224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88" name="Rectangle 787">
            <a:extLst>
              <a:ext uri="{FF2B5EF4-FFF2-40B4-BE49-F238E27FC236}">
                <a16:creationId xmlns:a16="http://schemas.microsoft.com/office/drawing/2014/main" id="{1E4ECC55-9873-40A1-B158-E83ACA2CCF5E}"/>
              </a:ext>
            </a:extLst>
          </p:cNvPr>
          <p:cNvSpPr/>
          <p:nvPr/>
        </p:nvSpPr>
        <p:spPr>
          <a:xfrm>
            <a:off x="19172488" y="21608138"/>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A</a:t>
            </a:r>
          </a:p>
        </p:txBody>
      </p:sp>
      <p:cxnSp>
        <p:nvCxnSpPr>
          <p:cNvPr id="789" name="Straight Connector 788">
            <a:extLst>
              <a:ext uri="{FF2B5EF4-FFF2-40B4-BE49-F238E27FC236}">
                <a16:creationId xmlns:a16="http://schemas.microsoft.com/office/drawing/2014/main" id="{F1914EB6-251B-410E-B0F2-10794FF36823}"/>
              </a:ext>
            </a:extLst>
          </p:cNvPr>
          <p:cNvCxnSpPr>
            <a:cxnSpLocks/>
          </p:cNvCxnSpPr>
          <p:nvPr/>
        </p:nvCxnSpPr>
        <p:spPr>
          <a:xfrm>
            <a:off x="19441341" y="21801748"/>
            <a:ext cx="109762" cy="127587"/>
          </a:xfrm>
          <a:prstGeom prst="line">
            <a:avLst/>
          </a:prstGeom>
          <a:noFill/>
          <a:ln w="76200">
            <a:solidFill>
              <a:srgbClr val="8FBA44"/>
            </a:solidFill>
          </a:ln>
        </p:spPr>
        <p:style>
          <a:lnRef idx="2">
            <a:schemeClr val="accent1">
              <a:shade val="50000"/>
            </a:schemeClr>
          </a:lnRef>
          <a:fillRef idx="1">
            <a:schemeClr val="accent1"/>
          </a:fillRef>
          <a:effectRef idx="0">
            <a:schemeClr val="accent1"/>
          </a:effectRef>
          <a:fontRef idx="minor">
            <a:schemeClr val="lt1"/>
          </a:fontRef>
        </p:style>
      </p:cxnSp>
      <p:sp>
        <p:nvSpPr>
          <p:cNvPr id="791" name="TextBox 790">
            <a:extLst>
              <a:ext uri="{FF2B5EF4-FFF2-40B4-BE49-F238E27FC236}">
                <a16:creationId xmlns:a16="http://schemas.microsoft.com/office/drawing/2014/main" id="{91C6C25B-493E-41E3-9889-1CAC8ECD5507}"/>
              </a:ext>
            </a:extLst>
          </p:cNvPr>
          <p:cNvSpPr txBox="1"/>
          <p:nvPr/>
        </p:nvSpPr>
        <p:spPr>
          <a:xfrm>
            <a:off x="17408640" y="21547544"/>
            <a:ext cx="1768882" cy="523220"/>
          </a:xfrm>
          <a:prstGeom prst="rect">
            <a:avLst/>
          </a:prstGeom>
          <a:noFill/>
        </p:spPr>
        <p:txBody>
          <a:bodyPr wrap="none" rtlCol="0">
            <a:spAutoFit/>
          </a:bodyPr>
          <a:lstStyle/>
          <a:p>
            <a:pPr algn="r"/>
            <a:r>
              <a:rPr lang="nl-NL" sz="1400"/>
              <a:t>Ontvangen verzoeken</a:t>
            </a:r>
          </a:p>
          <a:p>
            <a:pPr algn="r"/>
            <a:endParaRPr lang="nl-NL" sz="1400"/>
          </a:p>
        </p:txBody>
      </p:sp>
      <p:pic>
        <p:nvPicPr>
          <p:cNvPr id="792" name="Picture 6" descr="Image result for aan de slag met de omgevingswet">
            <a:extLst>
              <a:ext uri="{FF2B5EF4-FFF2-40B4-BE49-F238E27FC236}">
                <a16:creationId xmlns:a16="http://schemas.microsoft.com/office/drawing/2014/main" id="{E18D6C85-5682-45C4-A323-1F73FD89B1D3}"/>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38415" y="21815949"/>
            <a:ext cx="250535" cy="250535"/>
          </a:xfrm>
          <a:prstGeom prst="rect">
            <a:avLst/>
          </a:prstGeom>
          <a:noFill/>
          <a:extLst>
            <a:ext uri="{909E8E84-426E-40DD-AFC4-6F175D3DCCD1}">
              <a14:hiddenFill xmlns:a14="http://schemas.microsoft.com/office/drawing/2010/main">
                <a:solidFill>
                  <a:srgbClr val="FFFFFF"/>
                </a:solidFill>
              </a14:hiddenFill>
            </a:ext>
          </a:extLst>
        </p:spPr>
      </p:pic>
      <p:cxnSp>
        <p:nvCxnSpPr>
          <p:cNvPr id="797" name="Straight Connector 796">
            <a:extLst>
              <a:ext uri="{FF2B5EF4-FFF2-40B4-BE49-F238E27FC236}">
                <a16:creationId xmlns:a16="http://schemas.microsoft.com/office/drawing/2014/main" id="{41D2F601-CB48-44F5-AD8A-E338446EB92E}"/>
              </a:ext>
            </a:extLst>
          </p:cNvPr>
          <p:cNvCxnSpPr>
            <a:cxnSpLocks/>
          </p:cNvCxnSpPr>
          <p:nvPr/>
        </p:nvCxnSpPr>
        <p:spPr>
          <a:xfrm>
            <a:off x="16012335" y="30103073"/>
            <a:ext cx="144000" cy="1"/>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a:extLst>
              <a:ext uri="{FF2B5EF4-FFF2-40B4-BE49-F238E27FC236}">
                <a16:creationId xmlns:a16="http://schemas.microsoft.com/office/drawing/2014/main" id="{D0479B79-E1C2-4073-8191-E2CD0F9B86D9}"/>
              </a:ext>
            </a:extLst>
          </p:cNvPr>
          <p:cNvCxnSpPr>
            <a:cxnSpLocks/>
          </p:cNvCxnSpPr>
          <p:nvPr/>
        </p:nvCxnSpPr>
        <p:spPr>
          <a:xfrm>
            <a:off x="16012335" y="29389590"/>
            <a:ext cx="144000"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99" name="TextBox 798">
            <a:extLst>
              <a:ext uri="{FF2B5EF4-FFF2-40B4-BE49-F238E27FC236}">
                <a16:creationId xmlns:a16="http://schemas.microsoft.com/office/drawing/2014/main" id="{26FCB05F-A6B0-4EB1-8778-17D92F8166E0}"/>
              </a:ext>
            </a:extLst>
          </p:cNvPr>
          <p:cNvSpPr txBox="1"/>
          <p:nvPr/>
        </p:nvSpPr>
        <p:spPr>
          <a:xfrm>
            <a:off x="16241775" y="29936070"/>
            <a:ext cx="2256515" cy="307777"/>
          </a:xfrm>
          <a:prstGeom prst="rect">
            <a:avLst/>
          </a:prstGeom>
          <a:noFill/>
        </p:spPr>
        <p:txBody>
          <a:bodyPr wrap="none" rtlCol="0">
            <a:spAutoFit/>
          </a:bodyPr>
          <a:lstStyle/>
          <a:p>
            <a:r>
              <a:rPr lang="nl-NL" sz="1400"/>
              <a:t>Mijn Berichtenbox bedrijven</a:t>
            </a:r>
          </a:p>
        </p:txBody>
      </p:sp>
      <p:sp>
        <p:nvSpPr>
          <p:cNvPr id="800" name="TextBox 799">
            <a:extLst>
              <a:ext uri="{FF2B5EF4-FFF2-40B4-BE49-F238E27FC236}">
                <a16:creationId xmlns:a16="http://schemas.microsoft.com/office/drawing/2014/main" id="{2ACFCF71-2A1E-4E39-9370-D5C973826659}"/>
              </a:ext>
            </a:extLst>
          </p:cNvPr>
          <p:cNvSpPr txBox="1"/>
          <p:nvPr/>
        </p:nvSpPr>
        <p:spPr>
          <a:xfrm>
            <a:off x="16241775" y="29232613"/>
            <a:ext cx="1525674" cy="307777"/>
          </a:xfrm>
          <a:prstGeom prst="rect">
            <a:avLst/>
          </a:prstGeom>
          <a:noFill/>
        </p:spPr>
        <p:txBody>
          <a:bodyPr wrap="none" rtlCol="0">
            <a:spAutoFit/>
          </a:bodyPr>
          <a:lstStyle/>
          <a:p>
            <a:r>
              <a:rPr lang="nl-NL" sz="1400"/>
              <a:t>Mijn Berichtenbox</a:t>
            </a:r>
          </a:p>
        </p:txBody>
      </p:sp>
      <p:sp>
        <p:nvSpPr>
          <p:cNvPr id="815" name="Rectangle 814">
            <a:extLst>
              <a:ext uri="{FF2B5EF4-FFF2-40B4-BE49-F238E27FC236}">
                <a16:creationId xmlns:a16="http://schemas.microsoft.com/office/drawing/2014/main" id="{31870BF0-FC2E-41D3-AFD2-53457B865C4D}"/>
              </a:ext>
            </a:extLst>
          </p:cNvPr>
          <p:cNvSpPr/>
          <p:nvPr/>
        </p:nvSpPr>
        <p:spPr>
          <a:xfrm>
            <a:off x="13378960" y="45615888"/>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I</a:t>
            </a:r>
          </a:p>
        </p:txBody>
      </p:sp>
      <p:sp>
        <p:nvSpPr>
          <p:cNvPr id="816" name="Rectangle 815">
            <a:extLst>
              <a:ext uri="{FF2B5EF4-FFF2-40B4-BE49-F238E27FC236}">
                <a16:creationId xmlns:a16="http://schemas.microsoft.com/office/drawing/2014/main" id="{4D8806A0-D003-4063-972E-38B3FD7A75E4}"/>
              </a:ext>
            </a:extLst>
          </p:cNvPr>
          <p:cNvSpPr/>
          <p:nvPr/>
        </p:nvSpPr>
        <p:spPr>
          <a:xfrm>
            <a:off x="13378960" y="46241615"/>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J</a:t>
            </a:r>
          </a:p>
        </p:txBody>
      </p:sp>
      <p:sp>
        <p:nvSpPr>
          <p:cNvPr id="817" name="Rectangle 816">
            <a:extLst>
              <a:ext uri="{FF2B5EF4-FFF2-40B4-BE49-F238E27FC236}">
                <a16:creationId xmlns:a16="http://schemas.microsoft.com/office/drawing/2014/main" id="{A385A003-C1AA-4849-8F9E-E060D995118C}"/>
              </a:ext>
            </a:extLst>
          </p:cNvPr>
          <p:cNvSpPr/>
          <p:nvPr/>
        </p:nvSpPr>
        <p:spPr>
          <a:xfrm>
            <a:off x="23484750" y="43836980"/>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O</a:t>
            </a:r>
          </a:p>
        </p:txBody>
      </p:sp>
      <p:sp>
        <p:nvSpPr>
          <p:cNvPr id="818" name="Rectangle 817">
            <a:extLst>
              <a:ext uri="{FF2B5EF4-FFF2-40B4-BE49-F238E27FC236}">
                <a16:creationId xmlns:a16="http://schemas.microsoft.com/office/drawing/2014/main" id="{6784E034-241C-48DB-BB61-5FCFBF4ED07C}"/>
              </a:ext>
            </a:extLst>
          </p:cNvPr>
          <p:cNvSpPr/>
          <p:nvPr/>
        </p:nvSpPr>
        <p:spPr>
          <a:xfrm>
            <a:off x="23488219" y="44322806"/>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P</a:t>
            </a:r>
          </a:p>
        </p:txBody>
      </p:sp>
      <p:sp>
        <p:nvSpPr>
          <p:cNvPr id="819" name="Rectangle 818">
            <a:extLst>
              <a:ext uri="{FF2B5EF4-FFF2-40B4-BE49-F238E27FC236}">
                <a16:creationId xmlns:a16="http://schemas.microsoft.com/office/drawing/2014/main" id="{AB7CF368-D76E-42B3-80E7-E2B5DD0695F3}"/>
              </a:ext>
            </a:extLst>
          </p:cNvPr>
          <p:cNvSpPr/>
          <p:nvPr/>
        </p:nvSpPr>
        <p:spPr>
          <a:xfrm>
            <a:off x="23484750" y="45543660"/>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R</a:t>
            </a:r>
          </a:p>
        </p:txBody>
      </p:sp>
      <p:sp>
        <p:nvSpPr>
          <p:cNvPr id="820" name="Rectangle 819">
            <a:extLst>
              <a:ext uri="{FF2B5EF4-FFF2-40B4-BE49-F238E27FC236}">
                <a16:creationId xmlns:a16="http://schemas.microsoft.com/office/drawing/2014/main" id="{1CD86871-43E1-48CD-A37F-62AA3B31E02D}"/>
              </a:ext>
            </a:extLst>
          </p:cNvPr>
          <p:cNvSpPr/>
          <p:nvPr/>
        </p:nvSpPr>
        <p:spPr>
          <a:xfrm>
            <a:off x="23486406" y="44913618"/>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Q</a:t>
            </a:r>
          </a:p>
        </p:txBody>
      </p:sp>
      <p:sp>
        <p:nvSpPr>
          <p:cNvPr id="821" name="Rectangle 820">
            <a:extLst>
              <a:ext uri="{FF2B5EF4-FFF2-40B4-BE49-F238E27FC236}">
                <a16:creationId xmlns:a16="http://schemas.microsoft.com/office/drawing/2014/main" id="{D4EA7B77-64D2-41F8-82DC-D42938586C4B}"/>
              </a:ext>
            </a:extLst>
          </p:cNvPr>
          <p:cNvSpPr/>
          <p:nvPr/>
        </p:nvSpPr>
        <p:spPr>
          <a:xfrm>
            <a:off x="23476001" y="45879565"/>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a:t>S</a:t>
            </a:r>
          </a:p>
        </p:txBody>
      </p:sp>
      <p:sp>
        <p:nvSpPr>
          <p:cNvPr id="823" name="TextBox 822">
            <a:extLst>
              <a:ext uri="{FF2B5EF4-FFF2-40B4-BE49-F238E27FC236}">
                <a16:creationId xmlns:a16="http://schemas.microsoft.com/office/drawing/2014/main" id="{AA33587D-F122-42F5-93BD-747D7B065C2F}"/>
              </a:ext>
            </a:extLst>
          </p:cNvPr>
          <p:cNvSpPr txBox="1"/>
          <p:nvPr/>
        </p:nvSpPr>
        <p:spPr>
          <a:xfrm>
            <a:off x="2144002" y="46155865"/>
            <a:ext cx="3119872" cy="369332"/>
          </a:xfrm>
          <a:prstGeom prst="rect">
            <a:avLst/>
          </a:prstGeom>
          <a:noFill/>
        </p:spPr>
        <p:txBody>
          <a:bodyPr wrap="square" rtlCol="0">
            <a:spAutoFit/>
          </a:bodyPr>
          <a:lstStyle/>
          <a:p>
            <a:r>
              <a:rPr lang="nl-NL" sz="1800">
                <a:solidFill>
                  <a:srgbClr val="00A9F3"/>
                </a:solidFill>
              </a:rPr>
              <a:t>Handleiding DSO (IPLO)</a:t>
            </a:r>
          </a:p>
        </p:txBody>
      </p:sp>
      <p:pic>
        <p:nvPicPr>
          <p:cNvPr id="825" name="Graphic 824" descr="Classroom with solid fill">
            <a:extLst>
              <a:ext uri="{FF2B5EF4-FFF2-40B4-BE49-F238E27FC236}">
                <a16:creationId xmlns:a16="http://schemas.microsoft.com/office/drawing/2014/main" id="{A4BAEAC3-7785-425A-8791-84D546B1B89C}"/>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055807" y="45954441"/>
            <a:ext cx="682958" cy="682958"/>
          </a:xfrm>
          <a:prstGeom prst="rect">
            <a:avLst/>
          </a:prstGeom>
        </p:spPr>
      </p:pic>
      <p:sp>
        <p:nvSpPr>
          <p:cNvPr id="826" name="Rectangle 825">
            <a:extLst>
              <a:ext uri="{FF2B5EF4-FFF2-40B4-BE49-F238E27FC236}">
                <a16:creationId xmlns:a16="http://schemas.microsoft.com/office/drawing/2014/main" id="{28312091-A4BE-4AC2-B0FF-82947BA0D1DE}"/>
              </a:ext>
            </a:extLst>
          </p:cNvPr>
          <p:cNvSpPr/>
          <p:nvPr/>
        </p:nvSpPr>
        <p:spPr>
          <a:xfrm>
            <a:off x="16501785" y="40465671"/>
            <a:ext cx="256225" cy="256225"/>
          </a:xfrm>
          <a:prstGeom prst="rect">
            <a:avLst/>
          </a:prstGeom>
          <a:solidFill>
            <a:srgbClr val="00A9F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a:effectLst>
                  <a:outerShdw blurRad="38100" dist="38100" dir="2700000" algn="tl">
                    <a:srgbClr val="000000">
                      <a:alpha val="43137"/>
                    </a:srgbClr>
                  </a:outerShdw>
                </a:effectLst>
              </a:rPr>
              <a:t>C</a:t>
            </a:r>
          </a:p>
        </p:txBody>
      </p:sp>
      <p:pic>
        <p:nvPicPr>
          <p:cNvPr id="1030" name="Picture 1029">
            <a:extLst>
              <a:ext uri="{FF2B5EF4-FFF2-40B4-BE49-F238E27FC236}">
                <a16:creationId xmlns:a16="http://schemas.microsoft.com/office/drawing/2014/main" id="{1FC8E138-AC87-45F8-89DF-70FFDDEB8390}"/>
              </a:ext>
            </a:extLst>
          </p:cNvPr>
          <p:cNvPicPr>
            <a:picLocks noChangeAspect="1"/>
          </p:cNvPicPr>
          <p:nvPr/>
        </p:nvPicPr>
        <p:blipFill>
          <a:blip r:embed="rId43"/>
          <a:stretch>
            <a:fillRect/>
          </a:stretch>
        </p:blipFill>
        <p:spPr>
          <a:xfrm>
            <a:off x="16970199" y="40421690"/>
            <a:ext cx="4097248" cy="2305486"/>
          </a:xfrm>
          <a:prstGeom prst="rect">
            <a:avLst/>
          </a:prstGeom>
        </p:spPr>
      </p:pic>
      <p:pic>
        <p:nvPicPr>
          <p:cNvPr id="1033" name="Picture 1032">
            <a:extLst>
              <a:ext uri="{FF2B5EF4-FFF2-40B4-BE49-F238E27FC236}">
                <a16:creationId xmlns:a16="http://schemas.microsoft.com/office/drawing/2014/main" id="{F770F289-966F-4046-8804-2498C5ABB3D5}"/>
              </a:ext>
            </a:extLst>
          </p:cNvPr>
          <p:cNvPicPr>
            <a:picLocks noChangeAspect="1"/>
          </p:cNvPicPr>
          <p:nvPr/>
        </p:nvPicPr>
        <p:blipFill>
          <a:blip r:embed="rId44"/>
          <a:stretch>
            <a:fillRect/>
          </a:stretch>
        </p:blipFill>
        <p:spPr>
          <a:xfrm>
            <a:off x="21302388" y="40450091"/>
            <a:ext cx="3216091" cy="2381065"/>
          </a:xfrm>
          <a:prstGeom prst="rect">
            <a:avLst/>
          </a:prstGeom>
        </p:spPr>
      </p:pic>
      <p:pic>
        <p:nvPicPr>
          <p:cNvPr id="1037" name="Picture 1036">
            <a:extLst>
              <a:ext uri="{FF2B5EF4-FFF2-40B4-BE49-F238E27FC236}">
                <a16:creationId xmlns:a16="http://schemas.microsoft.com/office/drawing/2014/main" id="{63057351-6F1F-4ABF-955F-90ED4C27E954}"/>
              </a:ext>
            </a:extLst>
          </p:cNvPr>
          <p:cNvPicPr>
            <a:picLocks noChangeAspect="1"/>
          </p:cNvPicPr>
          <p:nvPr/>
        </p:nvPicPr>
        <p:blipFill>
          <a:blip r:embed="rId45"/>
          <a:stretch>
            <a:fillRect/>
          </a:stretch>
        </p:blipFill>
        <p:spPr>
          <a:xfrm>
            <a:off x="24669331" y="40746215"/>
            <a:ext cx="3678134" cy="2105141"/>
          </a:xfrm>
          <a:prstGeom prst="rect">
            <a:avLst/>
          </a:prstGeom>
        </p:spPr>
      </p:pic>
      <p:sp>
        <p:nvSpPr>
          <p:cNvPr id="827" name="TextBox 826">
            <a:extLst>
              <a:ext uri="{FF2B5EF4-FFF2-40B4-BE49-F238E27FC236}">
                <a16:creationId xmlns:a16="http://schemas.microsoft.com/office/drawing/2014/main" id="{A1147299-37CC-4617-95CF-72FAD80D3808}"/>
              </a:ext>
            </a:extLst>
          </p:cNvPr>
          <p:cNvSpPr txBox="1"/>
          <p:nvPr/>
        </p:nvSpPr>
        <p:spPr>
          <a:xfrm>
            <a:off x="24664127" y="40416222"/>
            <a:ext cx="2097230" cy="369332"/>
          </a:xfrm>
          <a:prstGeom prst="rect">
            <a:avLst/>
          </a:prstGeom>
          <a:noFill/>
        </p:spPr>
        <p:txBody>
          <a:bodyPr wrap="square" rtlCol="0">
            <a:spAutoFit/>
          </a:bodyPr>
          <a:lstStyle/>
          <a:p>
            <a:r>
              <a:rPr lang="nl-NL" sz="1800">
                <a:solidFill>
                  <a:srgbClr val="00A9F3"/>
                </a:solidFill>
              </a:rPr>
              <a:t>INTAKE AANVRAAG</a:t>
            </a:r>
          </a:p>
        </p:txBody>
      </p:sp>
      <p:grpSp>
        <p:nvGrpSpPr>
          <p:cNvPr id="19" name="grp_samenwerken">
            <a:extLst>
              <a:ext uri="{FF2B5EF4-FFF2-40B4-BE49-F238E27FC236}">
                <a16:creationId xmlns:a16="http://schemas.microsoft.com/office/drawing/2014/main" id="{6E8EC1E5-A00C-432B-9C0B-2F9CD614F7A6}"/>
              </a:ext>
            </a:extLst>
          </p:cNvPr>
          <p:cNvGrpSpPr/>
          <p:nvPr/>
        </p:nvGrpSpPr>
        <p:grpSpPr>
          <a:xfrm>
            <a:off x="7767535" y="8017441"/>
            <a:ext cx="31756711" cy="20361241"/>
            <a:chOff x="7767535" y="8017441"/>
            <a:chExt cx="31756711" cy="20361241"/>
          </a:xfrm>
        </p:grpSpPr>
        <p:pic>
          <p:nvPicPr>
            <p:cNvPr id="688" name="Picture 2" descr="Car Sharing Vector Images (over 4,700)">
              <a:extLst>
                <a:ext uri="{FF2B5EF4-FFF2-40B4-BE49-F238E27FC236}">
                  <a16:creationId xmlns:a16="http://schemas.microsoft.com/office/drawing/2014/main" id="{75C09C22-21BF-4B03-8C15-B96ABD4C8CC7}"/>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8640" y="11940554"/>
              <a:ext cx="387908" cy="407392"/>
            </a:xfrm>
            <a:prstGeom prst="rect">
              <a:avLst/>
            </a:prstGeom>
            <a:noFill/>
            <a:extLst>
              <a:ext uri="{909E8E84-426E-40DD-AFC4-6F175D3DCCD1}">
                <a14:hiddenFill xmlns:a14="http://schemas.microsoft.com/office/drawing/2010/main">
                  <a:solidFill>
                    <a:srgbClr val="FFFFFF"/>
                  </a:solidFill>
                </a14:hiddenFill>
              </a:ext>
            </a:extLst>
          </p:spPr>
        </p:pic>
        <p:pic>
          <p:nvPicPr>
            <p:cNvPr id="764" name="Picture 2" descr="Car Sharing Vector Images (over 4,700)">
              <a:extLst>
                <a:ext uri="{FF2B5EF4-FFF2-40B4-BE49-F238E27FC236}">
                  <a16:creationId xmlns:a16="http://schemas.microsoft.com/office/drawing/2014/main" id="{E9B7287D-72A1-4C26-91CF-79C62FE47684}"/>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77111" y="11921315"/>
              <a:ext cx="387908" cy="407392"/>
            </a:xfrm>
            <a:prstGeom prst="rect">
              <a:avLst/>
            </a:prstGeom>
            <a:noFill/>
            <a:extLst>
              <a:ext uri="{909E8E84-426E-40DD-AFC4-6F175D3DCCD1}">
                <a14:hiddenFill xmlns:a14="http://schemas.microsoft.com/office/drawing/2010/main">
                  <a:solidFill>
                    <a:srgbClr val="FFFFFF"/>
                  </a:solidFill>
                </a14:hiddenFill>
              </a:ext>
            </a:extLst>
          </p:spPr>
        </p:pic>
        <p:pic>
          <p:nvPicPr>
            <p:cNvPr id="766" name="Picture 2" descr="Car Sharing Vector Images (over 4,700)">
              <a:extLst>
                <a:ext uri="{FF2B5EF4-FFF2-40B4-BE49-F238E27FC236}">
                  <a16:creationId xmlns:a16="http://schemas.microsoft.com/office/drawing/2014/main" id="{325FABC3-E605-46FA-9741-2AFE57A1ABE0}"/>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7535" y="22054900"/>
              <a:ext cx="387908" cy="407392"/>
            </a:xfrm>
            <a:prstGeom prst="rect">
              <a:avLst/>
            </a:prstGeom>
            <a:noFill/>
            <a:extLst>
              <a:ext uri="{909E8E84-426E-40DD-AFC4-6F175D3DCCD1}">
                <a14:hiddenFill xmlns:a14="http://schemas.microsoft.com/office/drawing/2010/main">
                  <a:solidFill>
                    <a:srgbClr val="FFFFFF"/>
                  </a:solidFill>
                </a14:hiddenFill>
              </a:ext>
            </a:extLst>
          </p:spPr>
        </p:pic>
        <p:pic>
          <p:nvPicPr>
            <p:cNvPr id="767" name="Picture 2" descr="Car Sharing Vector Images (over 4,700)">
              <a:extLst>
                <a:ext uri="{FF2B5EF4-FFF2-40B4-BE49-F238E27FC236}">
                  <a16:creationId xmlns:a16="http://schemas.microsoft.com/office/drawing/2014/main" id="{F83E556D-90A9-4DE2-BBC4-41E9C56931E8}"/>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07526" y="11882815"/>
              <a:ext cx="387908" cy="407392"/>
            </a:xfrm>
            <a:prstGeom prst="rect">
              <a:avLst/>
            </a:prstGeom>
            <a:noFill/>
            <a:extLst>
              <a:ext uri="{909E8E84-426E-40DD-AFC4-6F175D3DCCD1}">
                <a14:hiddenFill xmlns:a14="http://schemas.microsoft.com/office/drawing/2010/main">
                  <a:solidFill>
                    <a:srgbClr val="FFFFFF"/>
                  </a:solidFill>
                </a14:hiddenFill>
              </a:ext>
            </a:extLst>
          </p:spPr>
        </p:pic>
        <p:pic>
          <p:nvPicPr>
            <p:cNvPr id="769" name="Picture 2" descr="Car Sharing Vector Images (over 4,700)">
              <a:extLst>
                <a:ext uri="{FF2B5EF4-FFF2-40B4-BE49-F238E27FC236}">
                  <a16:creationId xmlns:a16="http://schemas.microsoft.com/office/drawing/2014/main" id="{6EFAC361-0E79-4F7A-A182-E9669E8E93E7}"/>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36338" y="25707169"/>
              <a:ext cx="387908" cy="407392"/>
            </a:xfrm>
            <a:prstGeom prst="rect">
              <a:avLst/>
            </a:prstGeom>
            <a:noFill/>
            <a:extLst>
              <a:ext uri="{909E8E84-426E-40DD-AFC4-6F175D3DCCD1}">
                <a14:hiddenFill xmlns:a14="http://schemas.microsoft.com/office/drawing/2010/main">
                  <a:solidFill>
                    <a:srgbClr val="FFFFFF"/>
                  </a:solidFill>
                </a14:hiddenFill>
              </a:ext>
            </a:extLst>
          </p:spPr>
        </p:pic>
        <p:pic>
          <p:nvPicPr>
            <p:cNvPr id="772" name="Picture 2" descr="Car Sharing Vector Images (over 4,700)">
              <a:extLst>
                <a:ext uri="{FF2B5EF4-FFF2-40B4-BE49-F238E27FC236}">
                  <a16:creationId xmlns:a16="http://schemas.microsoft.com/office/drawing/2014/main" id="{CA4ED8BF-95B3-4485-9F10-A04FA7B2F5DE}"/>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88386" y="14017698"/>
              <a:ext cx="387908" cy="407392"/>
            </a:xfrm>
            <a:prstGeom prst="rect">
              <a:avLst/>
            </a:prstGeom>
            <a:noFill/>
            <a:extLst>
              <a:ext uri="{909E8E84-426E-40DD-AFC4-6F175D3DCCD1}">
                <a14:hiddenFill xmlns:a14="http://schemas.microsoft.com/office/drawing/2010/main">
                  <a:solidFill>
                    <a:srgbClr val="FFFFFF"/>
                  </a:solidFill>
                </a14:hiddenFill>
              </a:ext>
            </a:extLst>
          </p:spPr>
        </p:pic>
        <p:pic>
          <p:nvPicPr>
            <p:cNvPr id="773" name="Picture 2" descr="Car Sharing Vector Images (over 4,700)">
              <a:extLst>
                <a:ext uri="{FF2B5EF4-FFF2-40B4-BE49-F238E27FC236}">
                  <a16:creationId xmlns:a16="http://schemas.microsoft.com/office/drawing/2014/main" id="{0B967C9F-49BE-4971-9E7A-7EC6DDAECC88}"/>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72306" y="8017441"/>
              <a:ext cx="387908" cy="4073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74" name="Picture 2" descr="Car Sharing Vector Images (over 4,700)">
              <a:extLst>
                <a:ext uri="{FF2B5EF4-FFF2-40B4-BE49-F238E27FC236}">
                  <a16:creationId xmlns:a16="http://schemas.microsoft.com/office/drawing/2014/main" id="{1BEB6F29-523E-4E34-8D30-92E76DEB4AC8}"/>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10209" y="27971290"/>
              <a:ext cx="387908" cy="407392"/>
            </a:xfrm>
            <a:prstGeom prst="rect">
              <a:avLst/>
            </a:prstGeom>
            <a:noFill/>
            <a:extLst>
              <a:ext uri="{909E8E84-426E-40DD-AFC4-6F175D3DCCD1}">
                <a14:hiddenFill xmlns:a14="http://schemas.microsoft.com/office/drawing/2010/main">
                  <a:solidFill>
                    <a:srgbClr val="FFFFFF"/>
                  </a:solidFill>
                </a14:hiddenFill>
              </a:ext>
            </a:extLst>
          </p:spPr>
        </p:pic>
        <p:pic>
          <p:nvPicPr>
            <p:cNvPr id="775" name="Picture 2" descr="Car Sharing Vector Images (over 4,700)">
              <a:extLst>
                <a:ext uri="{FF2B5EF4-FFF2-40B4-BE49-F238E27FC236}">
                  <a16:creationId xmlns:a16="http://schemas.microsoft.com/office/drawing/2014/main" id="{8D3C41F8-F99F-435A-A0CB-A8447B6BD671}"/>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84081" y="20725912"/>
              <a:ext cx="387908" cy="407392"/>
            </a:xfrm>
            <a:prstGeom prst="rect">
              <a:avLst/>
            </a:prstGeom>
            <a:noFill/>
            <a:extLst>
              <a:ext uri="{909E8E84-426E-40DD-AFC4-6F175D3DCCD1}">
                <a14:hiddenFill xmlns:a14="http://schemas.microsoft.com/office/drawing/2010/main">
                  <a:solidFill>
                    <a:srgbClr val="FFFFFF"/>
                  </a:solidFill>
                </a14:hiddenFill>
              </a:ext>
            </a:extLst>
          </p:spPr>
        </p:pic>
      </p:grpSp>
      <p:pic>
        <p:nvPicPr>
          <p:cNvPr id="123" name="Picture 122">
            <a:extLst>
              <a:ext uri="{FF2B5EF4-FFF2-40B4-BE49-F238E27FC236}">
                <a16:creationId xmlns:a16="http://schemas.microsoft.com/office/drawing/2014/main" id="{C5E77E92-3DB8-4DAD-8739-0DDBE272F759}"/>
              </a:ext>
            </a:extLst>
          </p:cNvPr>
          <p:cNvPicPr>
            <a:picLocks noChangeAspect="1"/>
          </p:cNvPicPr>
          <p:nvPr/>
        </p:nvPicPr>
        <p:blipFill>
          <a:blip r:embed="rId47"/>
          <a:stretch>
            <a:fillRect/>
          </a:stretch>
        </p:blipFill>
        <p:spPr>
          <a:xfrm>
            <a:off x="392020" y="32318175"/>
            <a:ext cx="6553347" cy="6324428"/>
          </a:xfrm>
          <a:prstGeom prst="rect">
            <a:avLst/>
          </a:prstGeom>
        </p:spPr>
      </p:pic>
      <p:grpSp>
        <p:nvGrpSpPr>
          <p:cNvPr id="122" name="Group 121">
            <a:extLst>
              <a:ext uri="{FF2B5EF4-FFF2-40B4-BE49-F238E27FC236}">
                <a16:creationId xmlns:a16="http://schemas.microsoft.com/office/drawing/2014/main" id="{689944F5-9A3A-4160-8D5B-65AD90E30B21}"/>
              </a:ext>
            </a:extLst>
          </p:cNvPr>
          <p:cNvGrpSpPr/>
          <p:nvPr/>
        </p:nvGrpSpPr>
        <p:grpSpPr>
          <a:xfrm>
            <a:off x="46052386" y="3443215"/>
            <a:ext cx="4967218" cy="1810655"/>
            <a:chOff x="26327099" y="47476229"/>
            <a:chExt cx="4967218" cy="1810655"/>
          </a:xfrm>
        </p:grpSpPr>
        <p:sp>
          <p:nvSpPr>
            <p:cNvPr id="121" name="Rectangle: Rounded Corners 120">
              <a:extLst>
                <a:ext uri="{FF2B5EF4-FFF2-40B4-BE49-F238E27FC236}">
                  <a16:creationId xmlns:a16="http://schemas.microsoft.com/office/drawing/2014/main" id="{E79F11DC-AFA1-47BD-A2E3-A247E9A5C5A0}"/>
                </a:ext>
              </a:extLst>
            </p:cNvPr>
            <p:cNvSpPr/>
            <p:nvPr/>
          </p:nvSpPr>
          <p:spPr>
            <a:xfrm>
              <a:off x="26327099" y="47476229"/>
              <a:ext cx="4947657" cy="1810655"/>
            </a:xfrm>
            <a:prstGeom prst="roundRect">
              <a:avLst>
                <a:gd name="adj" fmla="val 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68" name="Picture 2" descr="Our Services - International Student Opportunities">
              <a:extLst>
                <a:ext uri="{FF2B5EF4-FFF2-40B4-BE49-F238E27FC236}">
                  <a16:creationId xmlns:a16="http://schemas.microsoft.com/office/drawing/2014/main" id="{79ADA2B0-E8D5-4275-AE42-CF56DA6E1166}"/>
                </a:ext>
              </a:extLst>
            </p:cNvPr>
            <p:cNvPicPr>
              <a:picLocks noChangeAspect="1" noChangeArrowheads="1"/>
            </p:cNvPicPr>
            <p:nvPr/>
          </p:nvPicPr>
          <p:blipFill>
            <a:blip r:embed="rId35">
              <a:grayscl/>
              <a:extLst>
                <a:ext uri="{28A0092B-C50C-407E-A947-70E740481C1C}">
                  <a14:useLocalDpi xmlns:a14="http://schemas.microsoft.com/office/drawing/2010/main" val="0"/>
                </a:ext>
              </a:extLst>
            </a:blip>
            <a:srcRect/>
            <a:stretch>
              <a:fillRect/>
            </a:stretch>
          </p:blipFill>
          <p:spPr bwMode="auto">
            <a:xfrm>
              <a:off x="26443925" y="48189550"/>
              <a:ext cx="377048" cy="372321"/>
            </a:xfrm>
            <a:prstGeom prst="rect">
              <a:avLst/>
            </a:prstGeom>
            <a:noFill/>
            <a:extLst>
              <a:ext uri="{909E8E84-426E-40DD-AFC4-6F175D3DCCD1}">
                <a14:hiddenFill xmlns:a14="http://schemas.microsoft.com/office/drawing/2010/main">
                  <a:solidFill>
                    <a:srgbClr val="FFFFFF"/>
                  </a:solidFill>
                </a14:hiddenFill>
              </a:ext>
            </a:extLst>
          </p:spPr>
        </p:pic>
        <p:pic>
          <p:nvPicPr>
            <p:cNvPr id="771" name="Picture 2" descr="Car Sharing Vector Images (over 4,700)">
              <a:extLst>
                <a:ext uri="{FF2B5EF4-FFF2-40B4-BE49-F238E27FC236}">
                  <a16:creationId xmlns:a16="http://schemas.microsoft.com/office/drawing/2014/main" id="{82947D23-EB46-4BD0-B8E2-42638C712616}"/>
                </a:ext>
              </a:extLst>
            </p:cNvPr>
            <p:cNvPicPr>
              <a:picLocks noChangeAspect="1" noChangeArrowheads="1"/>
            </p:cNvPicPr>
            <p:nvPr/>
          </p:nvPicPr>
          <p:blipFill>
            <a:blip r:embed="rId46">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83878" y="48523858"/>
              <a:ext cx="567659" cy="596172"/>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B64CFFFB-DBB0-4BE2-BD81-CDF366B955D6}"/>
                </a:ext>
              </a:extLst>
            </p:cNvPr>
            <p:cNvSpPr txBox="1"/>
            <p:nvPr/>
          </p:nvSpPr>
          <p:spPr>
            <a:xfrm>
              <a:off x="27249643" y="48171732"/>
              <a:ext cx="2780633" cy="369332"/>
            </a:xfrm>
            <a:prstGeom prst="rect">
              <a:avLst/>
            </a:prstGeom>
            <a:noFill/>
          </p:spPr>
          <p:txBody>
            <a:bodyPr wrap="none" rtlCol="0">
              <a:spAutoFit/>
            </a:bodyPr>
            <a:lstStyle/>
            <a:p>
              <a:r>
                <a:rPr lang="nl-NL" sz="1800">
                  <a:solidFill>
                    <a:srgbClr val="00A5F2"/>
                  </a:solidFill>
                </a:rPr>
                <a:t>Bezwaar en Beroep stations</a:t>
              </a:r>
            </a:p>
          </p:txBody>
        </p:sp>
        <p:sp>
          <p:nvSpPr>
            <p:cNvPr id="828" name="TextBox 827">
              <a:extLst>
                <a:ext uri="{FF2B5EF4-FFF2-40B4-BE49-F238E27FC236}">
                  <a16:creationId xmlns:a16="http://schemas.microsoft.com/office/drawing/2014/main" id="{4C26FC37-AE66-40CF-90CC-F4478B38A64C}"/>
                </a:ext>
              </a:extLst>
            </p:cNvPr>
            <p:cNvSpPr txBox="1"/>
            <p:nvPr/>
          </p:nvSpPr>
          <p:spPr>
            <a:xfrm>
              <a:off x="27249643" y="48637278"/>
              <a:ext cx="2371162" cy="369332"/>
            </a:xfrm>
            <a:prstGeom prst="rect">
              <a:avLst/>
            </a:prstGeom>
            <a:noFill/>
          </p:spPr>
          <p:txBody>
            <a:bodyPr wrap="none" rtlCol="0">
              <a:spAutoFit/>
            </a:bodyPr>
            <a:lstStyle/>
            <a:p>
              <a:r>
                <a:rPr lang="nl-NL" sz="1800">
                  <a:solidFill>
                    <a:srgbClr val="00A5F2"/>
                  </a:solidFill>
                </a:rPr>
                <a:t>Samenwerken stations </a:t>
              </a:r>
            </a:p>
          </p:txBody>
        </p:sp>
        <p:sp>
          <p:nvSpPr>
            <p:cNvPr id="830" name="Rectangle: Rounded Corners 829">
              <a:extLst>
                <a:ext uri="{FF2B5EF4-FFF2-40B4-BE49-F238E27FC236}">
                  <a16:creationId xmlns:a16="http://schemas.microsoft.com/office/drawing/2014/main" id="{B5E52C08-0711-472F-8117-5C2627C0A492}"/>
                </a:ext>
              </a:extLst>
            </p:cNvPr>
            <p:cNvSpPr/>
            <p:nvPr/>
          </p:nvSpPr>
          <p:spPr>
            <a:xfrm>
              <a:off x="26346660" y="47496950"/>
              <a:ext cx="4947657" cy="502469"/>
            </a:xfrm>
            <a:prstGeom prst="roundRect">
              <a:avLst>
                <a:gd name="adj" fmla="val 0"/>
              </a:avLst>
            </a:prstGeom>
            <a:solidFill>
              <a:srgbClr val="00A9F3">
                <a:alpha val="2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b="1">
                  <a:solidFill>
                    <a:srgbClr val="00A5F2"/>
                  </a:solidFill>
                </a:rPr>
                <a:t>Legenda</a:t>
              </a:r>
            </a:p>
          </p:txBody>
        </p:sp>
      </p:grpSp>
      <p:sp>
        <p:nvSpPr>
          <p:cNvPr id="770" name="Rectangle 769">
            <a:extLst>
              <a:ext uri="{FF2B5EF4-FFF2-40B4-BE49-F238E27FC236}">
                <a16:creationId xmlns:a16="http://schemas.microsoft.com/office/drawing/2014/main" id="{F6E3C357-545C-49D1-BB4C-23D74C09AA2D}"/>
              </a:ext>
            </a:extLst>
          </p:cNvPr>
          <p:cNvSpPr/>
          <p:nvPr/>
        </p:nvSpPr>
        <p:spPr>
          <a:xfrm>
            <a:off x="23468228" y="46382726"/>
            <a:ext cx="216000" cy="216000"/>
          </a:xfrm>
          <a:prstGeom prst="rect">
            <a:avLst/>
          </a:prstGeom>
          <a:solidFill>
            <a:srgbClr val="8FB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T</a:t>
            </a:r>
          </a:p>
        </p:txBody>
      </p:sp>
      <p:sp>
        <p:nvSpPr>
          <p:cNvPr id="782" name="Isosceles Triangle 781">
            <a:extLst>
              <a:ext uri="{FF2B5EF4-FFF2-40B4-BE49-F238E27FC236}">
                <a16:creationId xmlns:a16="http://schemas.microsoft.com/office/drawing/2014/main" id="{C8E9DF69-D2B8-467E-A33F-7430AE2F9FE4}"/>
              </a:ext>
            </a:extLst>
          </p:cNvPr>
          <p:cNvSpPr/>
          <p:nvPr/>
        </p:nvSpPr>
        <p:spPr>
          <a:xfrm>
            <a:off x="9450457" y="21792735"/>
            <a:ext cx="76233" cy="657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90" name="Straight Connector 789">
            <a:extLst>
              <a:ext uri="{FF2B5EF4-FFF2-40B4-BE49-F238E27FC236}">
                <a16:creationId xmlns:a16="http://schemas.microsoft.com/office/drawing/2014/main" id="{0F0417B7-6FA3-4406-B90D-ACEFD726FC77}"/>
              </a:ext>
            </a:extLst>
          </p:cNvPr>
          <p:cNvCxnSpPr>
            <a:cxnSpLocks/>
          </p:cNvCxnSpPr>
          <p:nvPr/>
        </p:nvCxnSpPr>
        <p:spPr>
          <a:xfrm>
            <a:off x="8685427" y="18744359"/>
            <a:ext cx="2606328" cy="0"/>
          </a:xfrm>
          <a:prstGeom prst="line">
            <a:avLst/>
          </a:prstGeom>
          <a:ln w="76200">
            <a:solidFill>
              <a:srgbClr val="DA6F1C"/>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12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D9FC590-03A5-4441-A7FA-945D65C7125C}"/>
              </a:ext>
            </a:extLst>
          </p:cNvPr>
          <p:cNvSpPr/>
          <p:nvPr/>
        </p:nvSpPr>
        <p:spPr>
          <a:xfrm>
            <a:off x="0" y="41214841"/>
            <a:ext cx="51120675" cy="935789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a:extLst>
              <a:ext uri="{FF2B5EF4-FFF2-40B4-BE49-F238E27FC236}">
                <a16:creationId xmlns:a16="http://schemas.microsoft.com/office/drawing/2014/main" id="{5E6A570D-B306-4374-A5CA-6B0591328305}"/>
              </a:ext>
            </a:extLst>
          </p:cNvPr>
          <p:cNvPicPr>
            <a:picLocks noChangeAspect="1"/>
          </p:cNvPicPr>
          <p:nvPr/>
        </p:nvPicPr>
        <p:blipFill rotWithShape="1">
          <a:blip r:embed="rId2"/>
          <a:srcRect b="17813"/>
          <a:stretch/>
        </p:blipFill>
        <p:spPr>
          <a:xfrm>
            <a:off x="9522252" y="5916943"/>
            <a:ext cx="32076169" cy="24303977"/>
          </a:xfrm>
          <a:prstGeom prst="rect">
            <a:avLst/>
          </a:prstGeom>
          <a:ln w="76200">
            <a:solidFill>
              <a:srgbClr val="00A9F3"/>
            </a:solidFill>
          </a:ln>
        </p:spPr>
      </p:pic>
      <p:sp>
        <p:nvSpPr>
          <p:cNvPr id="7" name="Callout: Line 6">
            <a:extLst>
              <a:ext uri="{FF2B5EF4-FFF2-40B4-BE49-F238E27FC236}">
                <a16:creationId xmlns:a16="http://schemas.microsoft.com/office/drawing/2014/main" id="{228036E8-2DCB-494E-A08B-7E0108587CCD}"/>
              </a:ext>
            </a:extLst>
          </p:cNvPr>
          <p:cNvSpPr/>
          <p:nvPr/>
        </p:nvSpPr>
        <p:spPr>
          <a:xfrm>
            <a:off x="571498" y="495300"/>
            <a:ext cx="7200000" cy="3600000"/>
          </a:xfrm>
          <a:prstGeom prst="borderCallout1">
            <a:avLst>
              <a:gd name="adj1" fmla="val 93294"/>
              <a:gd name="adj2" fmla="val 46739"/>
              <a:gd name="adj3" fmla="val 314359"/>
              <a:gd name="adj4" fmla="val 163893"/>
            </a:avLst>
          </a:prstGeom>
          <a:solidFill>
            <a:srgbClr val="FFC000"/>
          </a:solidFill>
          <a:ln w="127000">
            <a:solidFill>
              <a:srgbClr val="FFC000"/>
            </a:solidFill>
            <a:headEnd type="none"/>
            <a:tailEnd type="oval" w="lg" len="lg"/>
            <a:extLst>
              <a:ext uri="{C807C97D-BFC1-408E-A445-0C87EB9F89A2}">
                <ask:lineSketchStyleProps xmlns:ask="http://schemas.microsoft.com/office/drawing/2018/sketchyshapes" sd="244708098">
                  <a:custGeom>
                    <a:avLst/>
                    <a:gdLst>
                      <a:gd name="connsiteX0" fmla="*/ 0 w 7200000"/>
                      <a:gd name="connsiteY0" fmla="*/ 0 h 3600000"/>
                      <a:gd name="connsiteX1" fmla="*/ 409846 w 7200000"/>
                      <a:gd name="connsiteY1" fmla="*/ 0 h 3600000"/>
                      <a:gd name="connsiteX2" fmla="*/ 1035692 w 7200000"/>
                      <a:gd name="connsiteY2" fmla="*/ 0 h 3600000"/>
                      <a:gd name="connsiteX3" fmla="*/ 1661538 w 7200000"/>
                      <a:gd name="connsiteY3" fmla="*/ 0 h 3600000"/>
                      <a:gd name="connsiteX4" fmla="*/ 1999385 w 7200000"/>
                      <a:gd name="connsiteY4" fmla="*/ 0 h 3600000"/>
                      <a:gd name="connsiteX5" fmla="*/ 2337231 w 7200000"/>
                      <a:gd name="connsiteY5" fmla="*/ 0 h 3600000"/>
                      <a:gd name="connsiteX6" fmla="*/ 2747077 w 7200000"/>
                      <a:gd name="connsiteY6" fmla="*/ 0 h 3600000"/>
                      <a:gd name="connsiteX7" fmla="*/ 3372923 w 7200000"/>
                      <a:gd name="connsiteY7" fmla="*/ 0 h 3600000"/>
                      <a:gd name="connsiteX8" fmla="*/ 3782769 w 7200000"/>
                      <a:gd name="connsiteY8" fmla="*/ 0 h 3600000"/>
                      <a:gd name="connsiteX9" fmla="*/ 4480615 w 7200000"/>
                      <a:gd name="connsiteY9" fmla="*/ 0 h 3600000"/>
                      <a:gd name="connsiteX10" fmla="*/ 5106462 w 7200000"/>
                      <a:gd name="connsiteY10" fmla="*/ 0 h 3600000"/>
                      <a:gd name="connsiteX11" fmla="*/ 5516308 w 7200000"/>
                      <a:gd name="connsiteY11" fmla="*/ 0 h 3600000"/>
                      <a:gd name="connsiteX12" fmla="*/ 6214154 w 7200000"/>
                      <a:gd name="connsiteY12" fmla="*/ 0 h 3600000"/>
                      <a:gd name="connsiteX13" fmla="*/ 7200000 w 7200000"/>
                      <a:gd name="connsiteY13" fmla="*/ 0 h 3600000"/>
                      <a:gd name="connsiteX14" fmla="*/ 7200000 w 7200000"/>
                      <a:gd name="connsiteY14" fmla="*/ 586286 h 3600000"/>
                      <a:gd name="connsiteX15" fmla="*/ 7200000 w 7200000"/>
                      <a:gd name="connsiteY15" fmla="*/ 1064571 h 3600000"/>
                      <a:gd name="connsiteX16" fmla="*/ 7200000 w 7200000"/>
                      <a:gd name="connsiteY16" fmla="*/ 1650857 h 3600000"/>
                      <a:gd name="connsiteX17" fmla="*/ 7200000 w 7200000"/>
                      <a:gd name="connsiteY17" fmla="*/ 2093143 h 3600000"/>
                      <a:gd name="connsiteX18" fmla="*/ 7200000 w 7200000"/>
                      <a:gd name="connsiteY18" fmla="*/ 2535429 h 3600000"/>
                      <a:gd name="connsiteX19" fmla="*/ 7200000 w 7200000"/>
                      <a:gd name="connsiteY19" fmla="*/ 3121714 h 3600000"/>
                      <a:gd name="connsiteX20" fmla="*/ 7200000 w 7200000"/>
                      <a:gd name="connsiteY20" fmla="*/ 3600000 h 3600000"/>
                      <a:gd name="connsiteX21" fmla="*/ 6862154 w 7200000"/>
                      <a:gd name="connsiteY21" fmla="*/ 3600000 h 3600000"/>
                      <a:gd name="connsiteX22" fmla="*/ 6452308 w 7200000"/>
                      <a:gd name="connsiteY22" fmla="*/ 3600000 h 3600000"/>
                      <a:gd name="connsiteX23" fmla="*/ 6042462 w 7200000"/>
                      <a:gd name="connsiteY23" fmla="*/ 3600000 h 3600000"/>
                      <a:gd name="connsiteX24" fmla="*/ 5632615 w 7200000"/>
                      <a:gd name="connsiteY24" fmla="*/ 3600000 h 3600000"/>
                      <a:gd name="connsiteX25" fmla="*/ 4934769 w 7200000"/>
                      <a:gd name="connsiteY25" fmla="*/ 3600000 h 3600000"/>
                      <a:gd name="connsiteX26" fmla="*/ 4524923 w 7200000"/>
                      <a:gd name="connsiteY26" fmla="*/ 3600000 h 3600000"/>
                      <a:gd name="connsiteX27" fmla="*/ 3971077 w 7200000"/>
                      <a:gd name="connsiteY27" fmla="*/ 3600000 h 3600000"/>
                      <a:gd name="connsiteX28" fmla="*/ 3561231 w 7200000"/>
                      <a:gd name="connsiteY28" fmla="*/ 3600000 h 3600000"/>
                      <a:gd name="connsiteX29" fmla="*/ 3223385 w 7200000"/>
                      <a:gd name="connsiteY29" fmla="*/ 3600000 h 3600000"/>
                      <a:gd name="connsiteX30" fmla="*/ 2813538 w 7200000"/>
                      <a:gd name="connsiteY30" fmla="*/ 3600000 h 3600000"/>
                      <a:gd name="connsiteX31" fmla="*/ 2331692 w 7200000"/>
                      <a:gd name="connsiteY31" fmla="*/ 3600000 h 3600000"/>
                      <a:gd name="connsiteX32" fmla="*/ 1921846 w 7200000"/>
                      <a:gd name="connsiteY32" fmla="*/ 3600000 h 3600000"/>
                      <a:gd name="connsiteX33" fmla="*/ 1584000 w 7200000"/>
                      <a:gd name="connsiteY33" fmla="*/ 3600000 h 3600000"/>
                      <a:gd name="connsiteX34" fmla="*/ 1030154 w 7200000"/>
                      <a:gd name="connsiteY34" fmla="*/ 3600000 h 3600000"/>
                      <a:gd name="connsiteX35" fmla="*/ 548308 w 7200000"/>
                      <a:gd name="connsiteY35" fmla="*/ 3600000 h 3600000"/>
                      <a:gd name="connsiteX36" fmla="*/ 0 w 7200000"/>
                      <a:gd name="connsiteY36" fmla="*/ 3600000 h 3600000"/>
                      <a:gd name="connsiteX37" fmla="*/ 0 w 7200000"/>
                      <a:gd name="connsiteY37" fmla="*/ 3049714 h 3600000"/>
                      <a:gd name="connsiteX38" fmla="*/ 0 w 7200000"/>
                      <a:gd name="connsiteY38" fmla="*/ 2463429 h 3600000"/>
                      <a:gd name="connsiteX39" fmla="*/ 0 w 7200000"/>
                      <a:gd name="connsiteY39" fmla="*/ 2021143 h 3600000"/>
                      <a:gd name="connsiteX40" fmla="*/ 0 w 7200000"/>
                      <a:gd name="connsiteY40" fmla="*/ 1506857 h 3600000"/>
                      <a:gd name="connsiteX41" fmla="*/ 0 w 7200000"/>
                      <a:gd name="connsiteY41" fmla="*/ 920571 h 3600000"/>
                      <a:gd name="connsiteX42" fmla="*/ 0 w 7200000"/>
                      <a:gd name="connsiteY42" fmla="*/ 0 h 3600000"/>
                      <a:gd name="connsiteX0" fmla="*/ 3639528 w 7200000"/>
                      <a:gd name="connsiteY0" fmla="*/ 3998664 h 3600000"/>
                      <a:gd name="connsiteX1" fmla="*/ 3850418 w 7200000"/>
                      <a:gd name="connsiteY1" fmla="*/ 4161150 h 3600000"/>
                      <a:gd name="connsiteX2" fmla="*/ 4391396 w 7200000"/>
                      <a:gd name="connsiteY2" fmla="*/ 4577961 h 3600000"/>
                      <a:gd name="connsiteX3" fmla="*/ 4684808 w 7200000"/>
                      <a:gd name="connsiteY3" fmla="*/ 4804028 h 3600000"/>
                      <a:gd name="connsiteX4" fmla="*/ 5225786 w 7200000"/>
                      <a:gd name="connsiteY4" fmla="*/ 5220840 h 3600000"/>
                      <a:gd name="connsiteX5" fmla="*/ 5436676 w 7200000"/>
                      <a:gd name="connsiteY5" fmla="*/ 5383326 h 3600000"/>
                      <a:gd name="connsiteX6" fmla="*/ 5730087 w 7200000"/>
                      <a:gd name="connsiteY6" fmla="*/ 5609393 h 3600000"/>
                      <a:gd name="connsiteX7" fmla="*/ 6023499 w 7200000"/>
                      <a:gd name="connsiteY7" fmla="*/ 5835460 h 3600000"/>
                      <a:gd name="connsiteX8" fmla="*/ 6399433 w 7200000"/>
                      <a:gd name="connsiteY8" fmla="*/ 6125109 h 3600000"/>
                      <a:gd name="connsiteX9" fmla="*/ 6610323 w 7200000"/>
                      <a:gd name="connsiteY9" fmla="*/ 6287594 h 3600000"/>
                      <a:gd name="connsiteX10" fmla="*/ 7233823 w 7200000"/>
                      <a:gd name="connsiteY10" fmla="*/ 6767987 h 3600000"/>
                      <a:gd name="connsiteX11" fmla="*/ 7774801 w 7200000"/>
                      <a:gd name="connsiteY11" fmla="*/ 7184799 h 3600000"/>
                      <a:gd name="connsiteX12" fmla="*/ 7985691 w 7200000"/>
                      <a:gd name="connsiteY12" fmla="*/ 7347284 h 3600000"/>
                      <a:gd name="connsiteX13" fmla="*/ 8361625 w 7200000"/>
                      <a:gd name="connsiteY13" fmla="*/ 7636933 h 3600000"/>
                      <a:gd name="connsiteX14" fmla="*/ 8655037 w 7200000"/>
                      <a:gd name="connsiteY14" fmla="*/ 7863000 h 3600000"/>
                      <a:gd name="connsiteX15" fmla="*/ 9278537 w 7200000"/>
                      <a:gd name="connsiteY15" fmla="*/ 8343393 h 3600000"/>
                      <a:gd name="connsiteX16" fmla="*/ 9571949 w 7200000"/>
                      <a:gd name="connsiteY16" fmla="*/ 8569460 h 3600000"/>
                      <a:gd name="connsiteX17" fmla="*/ 9947883 w 7200000"/>
                      <a:gd name="connsiteY17" fmla="*/ 8859109 h 3600000"/>
                      <a:gd name="connsiteX18" fmla="*/ 10323816 w 7200000"/>
                      <a:gd name="connsiteY18" fmla="*/ 9148757 h 3600000"/>
                      <a:gd name="connsiteX19" fmla="*/ 10947317 w 7200000"/>
                      <a:gd name="connsiteY19" fmla="*/ 9629150 h 3600000"/>
                      <a:gd name="connsiteX20" fmla="*/ 11323251 w 7200000"/>
                      <a:gd name="connsiteY20" fmla="*/ 9918799 h 3600000"/>
                      <a:gd name="connsiteX21" fmla="*/ 11891736 w 7200000"/>
                      <a:gd name="connsiteY21" fmla="*/ 10356804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00000" h="3600000" fill="none" extrusionOk="0">
                        <a:moveTo>
                          <a:pt x="0" y="0"/>
                        </a:moveTo>
                        <a:cubicBezTo>
                          <a:pt x="145128" y="-14684"/>
                          <a:pt x="213900" y="40231"/>
                          <a:pt x="409846" y="0"/>
                        </a:cubicBezTo>
                        <a:cubicBezTo>
                          <a:pt x="605792" y="-40231"/>
                          <a:pt x="788639" y="71613"/>
                          <a:pt x="1035692" y="0"/>
                        </a:cubicBezTo>
                        <a:cubicBezTo>
                          <a:pt x="1282745" y="-71613"/>
                          <a:pt x="1357539" y="34050"/>
                          <a:pt x="1661538" y="0"/>
                        </a:cubicBezTo>
                        <a:cubicBezTo>
                          <a:pt x="1965537" y="-34050"/>
                          <a:pt x="1873212" y="6859"/>
                          <a:pt x="1999385" y="0"/>
                        </a:cubicBezTo>
                        <a:cubicBezTo>
                          <a:pt x="2125558" y="-6859"/>
                          <a:pt x="2196747" y="13565"/>
                          <a:pt x="2337231" y="0"/>
                        </a:cubicBezTo>
                        <a:cubicBezTo>
                          <a:pt x="2477715" y="-13565"/>
                          <a:pt x="2645809" y="9898"/>
                          <a:pt x="2747077" y="0"/>
                        </a:cubicBezTo>
                        <a:cubicBezTo>
                          <a:pt x="2848345" y="-9898"/>
                          <a:pt x="3104055" y="61314"/>
                          <a:pt x="3372923" y="0"/>
                        </a:cubicBezTo>
                        <a:cubicBezTo>
                          <a:pt x="3641791" y="-61314"/>
                          <a:pt x="3612731" y="4753"/>
                          <a:pt x="3782769" y="0"/>
                        </a:cubicBezTo>
                        <a:cubicBezTo>
                          <a:pt x="3952807" y="-4753"/>
                          <a:pt x="4176685" y="4550"/>
                          <a:pt x="4480615" y="0"/>
                        </a:cubicBezTo>
                        <a:cubicBezTo>
                          <a:pt x="4784545" y="-4550"/>
                          <a:pt x="4891958" y="2729"/>
                          <a:pt x="5106462" y="0"/>
                        </a:cubicBezTo>
                        <a:cubicBezTo>
                          <a:pt x="5320966" y="-2729"/>
                          <a:pt x="5367654" y="34292"/>
                          <a:pt x="5516308" y="0"/>
                        </a:cubicBezTo>
                        <a:cubicBezTo>
                          <a:pt x="5664962" y="-34292"/>
                          <a:pt x="5932595" y="33582"/>
                          <a:pt x="6214154" y="0"/>
                        </a:cubicBezTo>
                        <a:cubicBezTo>
                          <a:pt x="6495713" y="-33582"/>
                          <a:pt x="6915015" y="7554"/>
                          <a:pt x="7200000" y="0"/>
                        </a:cubicBezTo>
                        <a:cubicBezTo>
                          <a:pt x="7211294" y="151767"/>
                          <a:pt x="7158158" y="435653"/>
                          <a:pt x="7200000" y="586286"/>
                        </a:cubicBezTo>
                        <a:cubicBezTo>
                          <a:pt x="7241842" y="736919"/>
                          <a:pt x="7189613" y="944542"/>
                          <a:pt x="7200000" y="1064571"/>
                        </a:cubicBezTo>
                        <a:cubicBezTo>
                          <a:pt x="7210387" y="1184600"/>
                          <a:pt x="7148811" y="1380225"/>
                          <a:pt x="7200000" y="1650857"/>
                        </a:cubicBezTo>
                        <a:cubicBezTo>
                          <a:pt x="7251189" y="1921489"/>
                          <a:pt x="7199750" y="1963391"/>
                          <a:pt x="7200000" y="2093143"/>
                        </a:cubicBezTo>
                        <a:cubicBezTo>
                          <a:pt x="7200250" y="2222895"/>
                          <a:pt x="7178293" y="2427198"/>
                          <a:pt x="7200000" y="2535429"/>
                        </a:cubicBezTo>
                        <a:cubicBezTo>
                          <a:pt x="7221707" y="2643660"/>
                          <a:pt x="7146473" y="2973991"/>
                          <a:pt x="7200000" y="3121714"/>
                        </a:cubicBezTo>
                        <a:cubicBezTo>
                          <a:pt x="7253527" y="3269438"/>
                          <a:pt x="7168431" y="3371671"/>
                          <a:pt x="7200000" y="3600000"/>
                        </a:cubicBezTo>
                        <a:cubicBezTo>
                          <a:pt x="7129897" y="3611218"/>
                          <a:pt x="7012016" y="3567238"/>
                          <a:pt x="6862154" y="3600000"/>
                        </a:cubicBezTo>
                        <a:cubicBezTo>
                          <a:pt x="6712292" y="3632762"/>
                          <a:pt x="6602019" y="3555689"/>
                          <a:pt x="6452308" y="3600000"/>
                        </a:cubicBezTo>
                        <a:cubicBezTo>
                          <a:pt x="6302597" y="3644311"/>
                          <a:pt x="6202187" y="3572851"/>
                          <a:pt x="6042462" y="3600000"/>
                        </a:cubicBezTo>
                        <a:cubicBezTo>
                          <a:pt x="5882737" y="3627149"/>
                          <a:pt x="5804762" y="3589940"/>
                          <a:pt x="5632615" y="3600000"/>
                        </a:cubicBezTo>
                        <a:cubicBezTo>
                          <a:pt x="5460468" y="3610060"/>
                          <a:pt x="5151652" y="3553070"/>
                          <a:pt x="4934769" y="3600000"/>
                        </a:cubicBezTo>
                        <a:cubicBezTo>
                          <a:pt x="4717886" y="3646930"/>
                          <a:pt x="4629864" y="3570440"/>
                          <a:pt x="4524923" y="3600000"/>
                        </a:cubicBezTo>
                        <a:cubicBezTo>
                          <a:pt x="4419982" y="3629560"/>
                          <a:pt x="4222132" y="3578655"/>
                          <a:pt x="3971077" y="3600000"/>
                        </a:cubicBezTo>
                        <a:cubicBezTo>
                          <a:pt x="3720022" y="3621345"/>
                          <a:pt x="3734409" y="3554176"/>
                          <a:pt x="3561231" y="3600000"/>
                        </a:cubicBezTo>
                        <a:cubicBezTo>
                          <a:pt x="3388053" y="3645824"/>
                          <a:pt x="3377189" y="3589981"/>
                          <a:pt x="3223385" y="3600000"/>
                        </a:cubicBezTo>
                        <a:cubicBezTo>
                          <a:pt x="3069581" y="3610019"/>
                          <a:pt x="3014253" y="3576725"/>
                          <a:pt x="2813538" y="3600000"/>
                        </a:cubicBezTo>
                        <a:cubicBezTo>
                          <a:pt x="2612823" y="3623275"/>
                          <a:pt x="2452437" y="3545422"/>
                          <a:pt x="2331692" y="3600000"/>
                        </a:cubicBezTo>
                        <a:cubicBezTo>
                          <a:pt x="2210947" y="3654578"/>
                          <a:pt x="2081990" y="3568064"/>
                          <a:pt x="1921846" y="3600000"/>
                        </a:cubicBezTo>
                        <a:cubicBezTo>
                          <a:pt x="1761702" y="3631936"/>
                          <a:pt x="1658733" y="3576449"/>
                          <a:pt x="1584000" y="3600000"/>
                        </a:cubicBezTo>
                        <a:cubicBezTo>
                          <a:pt x="1509267" y="3623551"/>
                          <a:pt x="1170316" y="3538095"/>
                          <a:pt x="1030154" y="3600000"/>
                        </a:cubicBezTo>
                        <a:cubicBezTo>
                          <a:pt x="889992" y="3661905"/>
                          <a:pt x="756604" y="3584358"/>
                          <a:pt x="548308" y="3600000"/>
                        </a:cubicBezTo>
                        <a:cubicBezTo>
                          <a:pt x="340012" y="3615642"/>
                          <a:pt x="144433" y="3544377"/>
                          <a:pt x="0" y="3600000"/>
                        </a:cubicBezTo>
                        <a:cubicBezTo>
                          <a:pt x="-3129" y="3458237"/>
                          <a:pt x="25284" y="3197395"/>
                          <a:pt x="0" y="3049714"/>
                        </a:cubicBezTo>
                        <a:cubicBezTo>
                          <a:pt x="-25284" y="2902033"/>
                          <a:pt x="36113" y="2654236"/>
                          <a:pt x="0" y="2463429"/>
                        </a:cubicBezTo>
                        <a:cubicBezTo>
                          <a:pt x="-36113" y="2272623"/>
                          <a:pt x="21862" y="2206085"/>
                          <a:pt x="0" y="2021143"/>
                        </a:cubicBezTo>
                        <a:cubicBezTo>
                          <a:pt x="-21862" y="1836201"/>
                          <a:pt x="57851" y="1704539"/>
                          <a:pt x="0" y="1506857"/>
                        </a:cubicBezTo>
                        <a:cubicBezTo>
                          <a:pt x="-57851" y="1309175"/>
                          <a:pt x="56836" y="1194036"/>
                          <a:pt x="0" y="920571"/>
                        </a:cubicBezTo>
                        <a:cubicBezTo>
                          <a:pt x="-56836" y="647106"/>
                          <a:pt x="50255" y="427329"/>
                          <a:pt x="0" y="0"/>
                        </a:cubicBezTo>
                        <a:close/>
                      </a:path>
                      <a:path w="7200000" h="3600000" fill="none" extrusionOk="0">
                        <a:moveTo>
                          <a:pt x="3639528" y="3998664"/>
                        </a:moveTo>
                        <a:cubicBezTo>
                          <a:pt x="3696133" y="4012998"/>
                          <a:pt x="3785780" y="4140212"/>
                          <a:pt x="3850418" y="4161150"/>
                        </a:cubicBezTo>
                        <a:cubicBezTo>
                          <a:pt x="3915056" y="4182088"/>
                          <a:pt x="4163811" y="4498267"/>
                          <a:pt x="4391396" y="4577961"/>
                        </a:cubicBezTo>
                        <a:cubicBezTo>
                          <a:pt x="4618981" y="4657655"/>
                          <a:pt x="4582306" y="4741133"/>
                          <a:pt x="4684808" y="4804028"/>
                        </a:cubicBezTo>
                        <a:cubicBezTo>
                          <a:pt x="4787310" y="4866923"/>
                          <a:pt x="4941130" y="5080365"/>
                          <a:pt x="5225786" y="5220840"/>
                        </a:cubicBezTo>
                        <a:cubicBezTo>
                          <a:pt x="5510442" y="5361314"/>
                          <a:pt x="5377414" y="5347929"/>
                          <a:pt x="5436676" y="5383326"/>
                        </a:cubicBezTo>
                        <a:cubicBezTo>
                          <a:pt x="5495938" y="5418723"/>
                          <a:pt x="5622138" y="5561594"/>
                          <a:pt x="5730087" y="5609393"/>
                        </a:cubicBezTo>
                        <a:cubicBezTo>
                          <a:pt x="5838036" y="5657191"/>
                          <a:pt x="5937506" y="5817815"/>
                          <a:pt x="6023499" y="5835460"/>
                        </a:cubicBezTo>
                        <a:cubicBezTo>
                          <a:pt x="6109492" y="5853105"/>
                          <a:pt x="6278274" y="6083344"/>
                          <a:pt x="6399433" y="6125109"/>
                        </a:cubicBezTo>
                        <a:cubicBezTo>
                          <a:pt x="6520593" y="6166874"/>
                          <a:pt x="6495920" y="6221309"/>
                          <a:pt x="6610323" y="6287594"/>
                        </a:cubicBezTo>
                        <a:cubicBezTo>
                          <a:pt x="6724725" y="6353880"/>
                          <a:pt x="7009476" y="6602504"/>
                          <a:pt x="7233823" y="6767987"/>
                        </a:cubicBezTo>
                        <a:cubicBezTo>
                          <a:pt x="7458170" y="6933470"/>
                          <a:pt x="7513418" y="7035321"/>
                          <a:pt x="7774801" y="7184799"/>
                        </a:cubicBezTo>
                        <a:cubicBezTo>
                          <a:pt x="8036185" y="7334276"/>
                          <a:pt x="7909177" y="7307512"/>
                          <a:pt x="7985691" y="7347284"/>
                        </a:cubicBezTo>
                        <a:cubicBezTo>
                          <a:pt x="8062205" y="7387056"/>
                          <a:pt x="8192774" y="7512828"/>
                          <a:pt x="8361625" y="7636933"/>
                        </a:cubicBezTo>
                        <a:cubicBezTo>
                          <a:pt x="8530476" y="7761037"/>
                          <a:pt x="8540906" y="7811385"/>
                          <a:pt x="8655037" y="7863000"/>
                        </a:cubicBezTo>
                        <a:cubicBezTo>
                          <a:pt x="8769168" y="7914615"/>
                          <a:pt x="9064790" y="8181682"/>
                          <a:pt x="9278537" y="8343393"/>
                        </a:cubicBezTo>
                        <a:cubicBezTo>
                          <a:pt x="9492284" y="8505104"/>
                          <a:pt x="9462533" y="8527753"/>
                          <a:pt x="9571949" y="8569460"/>
                        </a:cubicBezTo>
                        <a:cubicBezTo>
                          <a:pt x="9681365" y="8611167"/>
                          <a:pt x="9835083" y="8817616"/>
                          <a:pt x="9947883" y="8859109"/>
                        </a:cubicBezTo>
                        <a:cubicBezTo>
                          <a:pt x="10060683" y="8900602"/>
                          <a:pt x="10127667" y="9022986"/>
                          <a:pt x="10323816" y="9148757"/>
                        </a:cubicBezTo>
                        <a:cubicBezTo>
                          <a:pt x="10519965" y="9274528"/>
                          <a:pt x="10680055" y="9450489"/>
                          <a:pt x="10947317" y="9629150"/>
                        </a:cubicBezTo>
                        <a:cubicBezTo>
                          <a:pt x="11214578" y="9807811"/>
                          <a:pt x="11230446" y="9879677"/>
                          <a:pt x="11323251" y="9918799"/>
                        </a:cubicBezTo>
                        <a:cubicBezTo>
                          <a:pt x="11416056" y="9957921"/>
                          <a:pt x="11624627" y="10193379"/>
                          <a:pt x="11891736" y="10356804"/>
                        </a:cubicBezTo>
                      </a:path>
                      <a:path w="7200000" h="3600000" stroke="0" extrusionOk="0">
                        <a:moveTo>
                          <a:pt x="0" y="0"/>
                        </a:moveTo>
                        <a:cubicBezTo>
                          <a:pt x="172232" y="-67306"/>
                          <a:pt x="340420" y="12089"/>
                          <a:pt x="625846" y="0"/>
                        </a:cubicBezTo>
                        <a:cubicBezTo>
                          <a:pt x="911272" y="-12089"/>
                          <a:pt x="994834" y="58305"/>
                          <a:pt x="1323692" y="0"/>
                        </a:cubicBezTo>
                        <a:cubicBezTo>
                          <a:pt x="1652550" y="-58305"/>
                          <a:pt x="1593547" y="23460"/>
                          <a:pt x="1733538" y="0"/>
                        </a:cubicBezTo>
                        <a:cubicBezTo>
                          <a:pt x="1873529" y="-23460"/>
                          <a:pt x="2093600" y="5643"/>
                          <a:pt x="2215385" y="0"/>
                        </a:cubicBezTo>
                        <a:cubicBezTo>
                          <a:pt x="2337170" y="-5643"/>
                          <a:pt x="2658581" y="34874"/>
                          <a:pt x="2913231" y="0"/>
                        </a:cubicBezTo>
                        <a:cubicBezTo>
                          <a:pt x="3167881" y="-34874"/>
                          <a:pt x="3356288" y="56695"/>
                          <a:pt x="3467077" y="0"/>
                        </a:cubicBezTo>
                        <a:cubicBezTo>
                          <a:pt x="3577866" y="-56695"/>
                          <a:pt x="3844210" y="19959"/>
                          <a:pt x="3948923" y="0"/>
                        </a:cubicBezTo>
                        <a:cubicBezTo>
                          <a:pt x="4053636" y="-19959"/>
                          <a:pt x="4243866" y="31703"/>
                          <a:pt x="4358769" y="0"/>
                        </a:cubicBezTo>
                        <a:cubicBezTo>
                          <a:pt x="4473672" y="-31703"/>
                          <a:pt x="4715240" y="9238"/>
                          <a:pt x="4840615" y="0"/>
                        </a:cubicBezTo>
                        <a:cubicBezTo>
                          <a:pt x="4965990" y="-9238"/>
                          <a:pt x="5164162" y="43293"/>
                          <a:pt x="5394462" y="0"/>
                        </a:cubicBezTo>
                        <a:cubicBezTo>
                          <a:pt x="5624762" y="-43293"/>
                          <a:pt x="5729614" y="46755"/>
                          <a:pt x="5948308" y="0"/>
                        </a:cubicBezTo>
                        <a:cubicBezTo>
                          <a:pt x="6167002" y="-46755"/>
                          <a:pt x="6384295" y="13285"/>
                          <a:pt x="6502154" y="0"/>
                        </a:cubicBezTo>
                        <a:cubicBezTo>
                          <a:pt x="6620013" y="-13285"/>
                          <a:pt x="7014569" y="43237"/>
                          <a:pt x="7200000" y="0"/>
                        </a:cubicBezTo>
                        <a:cubicBezTo>
                          <a:pt x="7207789" y="160326"/>
                          <a:pt x="7199540" y="327441"/>
                          <a:pt x="7200000" y="478286"/>
                        </a:cubicBezTo>
                        <a:cubicBezTo>
                          <a:pt x="7200460" y="629131"/>
                          <a:pt x="7171976" y="795587"/>
                          <a:pt x="7200000" y="920571"/>
                        </a:cubicBezTo>
                        <a:cubicBezTo>
                          <a:pt x="7228024" y="1045556"/>
                          <a:pt x="7147243" y="1241206"/>
                          <a:pt x="7200000" y="1470857"/>
                        </a:cubicBezTo>
                        <a:cubicBezTo>
                          <a:pt x="7252757" y="1700508"/>
                          <a:pt x="7183265" y="1769492"/>
                          <a:pt x="7200000" y="1949143"/>
                        </a:cubicBezTo>
                        <a:cubicBezTo>
                          <a:pt x="7216735" y="2128794"/>
                          <a:pt x="7167622" y="2184270"/>
                          <a:pt x="7200000" y="2355429"/>
                        </a:cubicBezTo>
                        <a:cubicBezTo>
                          <a:pt x="7232378" y="2526588"/>
                          <a:pt x="7149222" y="2707310"/>
                          <a:pt x="7200000" y="2833714"/>
                        </a:cubicBezTo>
                        <a:cubicBezTo>
                          <a:pt x="7250778" y="2960118"/>
                          <a:pt x="7178474" y="3319246"/>
                          <a:pt x="7200000" y="3600000"/>
                        </a:cubicBezTo>
                        <a:cubicBezTo>
                          <a:pt x="6969107" y="3607571"/>
                          <a:pt x="6787061" y="3585202"/>
                          <a:pt x="6646154" y="3600000"/>
                        </a:cubicBezTo>
                        <a:cubicBezTo>
                          <a:pt x="6505247" y="3614798"/>
                          <a:pt x="6207587" y="3544853"/>
                          <a:pt x="6020308" y="3600000"/>
                        </a:cubicBezTo>
                        <a:cubicBezTo>
                          <a:pt x="5833029" y="3655147"/>
                          <a:pt x="5777993" y="3597255"/>
                          <a:pt x="5682462" y="3600000"/>
                        </a:cubicBezTo>
                        <a:cubicBezTo>
                          <a:pt x="5586931" y="3602745"/>
                          <a:pt x="5509940" y="3592617"/>
                          <a:pt x="5344615" y="3600000"/>
                        </a:cubicBezTo>
                        <a:cubicBezTo>
                          <a:pt x="5179290" y="3607383"/>
                          <a:pt x="5086991" y="3563629"/>
                          <a:pt x="4862769" y="3600000"/>
                        </a:cubicBezTo>
                        <a:cubicBezTo>
                          <a:pt x="4638547" y="3636371"/>
                          <a:pt x="4562299" y="3585744"/>
                          <a:pt x="4452923" y="3600000"/>
                        </a:cubicBezTo>
                        <a:cubicBezTo>
                          <a:pt x="4343547" y="3614256"/>
                          <a:pt x="4165752" y="3557568"/>
                          <a:pt x="4043077" y="3600000"/>
                        </a:cubicBezTo>
                        <a:cubicBezTo>
                          <a:pt x="3920402" y="3642432"/>
                          <a:pt x="3676947" y="3551140"/>
                          <a:pt x="3417231" y="3600000"/>
                        </a:cubicBezTo>
                        <a:cubicBezTo>
                          <a:pt x="3157515" y="3648860"/>
                          <a:pt x="3080175" y="3574904"/>
                          <a:pt x="2935385" y="3600000"/>
                        </a:cubicBezTo>
                        <a:cubicBezTo>
                          <a:pt x="2790595" y="3625096"/>
                          <a:pt x="2574962" y="3525033"/>
                          <a:pt x="2309538" y="3600000"/>
                        </a:cubicBezTo>
                        <a:cubicBezTo>
                          <a:pt x="2044114" y="3674967"/>
                          <a:pt x="1973504" y="3571084"/>
                          <a:pt x="1683692" y="3600000"/>
                        </a:cubicBezTo>
                        <a:cubicBezTo>
                          <a:pt x="1393880" y="3628916"/>
                          <a:pt x="1387143" y="3558424"/>
                          <a:pt x="1273846" y="3600000"/>
                        </a:cubicBezTo>
                        <a:cubicBezTo>
                          <a:pt x="1160549" y="3641576"/>
                          <a:pt x="843122" y="3559401"/>
                          <a:pt x="576000" y="3600000"/>
                        </a:cubicBezTo>
                        <a:cubicBezTo>
                          <a:pt x="308878" y="3640599"/>
                          <a:pt x="196954" y="3541743"/>
                          <a:pt x="0" y="3600000"/>
                        </a:cubicBezTo>
                        <a:cubicBezTo>
                          <a:pt x="-44221" y="3418849"/>
                          <a:pt x="61411" y="3274204"/>
                          <a:pt x="0" y="3013714"/>
                        </a:cubicBezTo>
                        <a:cubicBezTo>
                          <a:pt x="-61411" y="2753224"/>
                          <a:pt x="27172" y="2663862"/>
                          <a:pt x="0" y="2571429"/>
                        </a:cubicBezTo>
                        <a:cubicBezTo>
                          <a:pt x="-27172" y="2478997"/>
                          <a:pt x="58" y="2223698"/>
                          <a:pt x="0" y="2129143"/>
                        </a:cubicBezTo>
                        <a:cubicBezTo>
                          <a:pt x="-58" y="2034588"/>
                          <a:pt x="1757" y="1824111"/>
                          <a:pt x="0" y="1614857"/>
                        </a:cubicBezTo>
                        <a:cubicBezTo>
                          <a:pt x="-1757" y="1405603"/>
                          <a:pt x="21713" y="1313848"/>
                          <a:pt x="0" y="1064571"/>
                        </a:cubicBezTo>
                        <a:cubicBezTo>
                          <a:pt x="-21713" y="815294"/>
                          <a:pt x="27034" y="790348"/>
                          <a:pt x="0" y="586286"/>
                        </a:cubicBezTo>
                        <a:cubicBezTo>
                          <a:pt x="-27034" y="382225"/>
                          <a:pt x="28755" y="184421"/>
                          <a:pt x="0" y="0"/>
                        </a:cubicBezTo>
                        <a:close/>
                      </a:path>
                      <a:path w="7200000" h="3600000" fill="none" stroke="0" extrusionOk="0">
                        <a:moveTo>
                          <a:pt x="3639528" y="3998664"/>
                        </a:moveTo>
                        <a:cubicBezTo>
                          <a:pt x="3701553" y="4042667"/>
                          <a:pt x="3822933" y="4165471"/>
                          <a:pt x="3932940" y="4224731"/>
                        </a:cubicBezTo>
                        <a:cubicBezTo>
                          <a:pt x="4042947" y="4283991"/>
                          <a:pt x="4139529" y="4402586"/>
                          <a:pt x="4308874" y="4514380"/>
                        </a:cubicBezTo>
                        <a:cubicBezTo>
                          <a:pt x="4478219" y="4626174"/>
                          <a:pt x="4543065" y="4781665"/>
                          <a:pt x="4849852" y="4931191"/>
                        </a:cubicBezTo>
                        <a:cubicBezTo>
                          <a:pt x="5156639" y="5080717"/>
                          <a:pt x="5178619" y="5210254"/>
                          <a:pt x="5473352" y="5411584"/>
                        </a:cubicBezTo>
                        <a:cubicBezTo>
                          <a:pt x="5768085" y="5612915"/>
                          <a:pt x="5738836" y="5646218"/>
                          <a:pt x="5849286" y="5701233"/>
                        </a:cubicBezTo>
                        <a:cubicBezTo>
                          <a:pt x="5959736" y="5756248"/>
                          <a:pt x="5964807" y="5817000"/>
                          <a:pt x="6060176" y="5863718"/>
                        </a:cubicBezTo>
                        <a:cubicBezTo>
                          <a:pt x="6155545" y="5910436"/>
                          <a:pt x="6187445" y="5981850"/>
                          <a:pt x="6271065" y="6026204"/>
                        </a:cubicBezTo>
                        <a:cubicBezTo>
                          <a:pt x="6354685" y="6070558"/>
                          <a:pt x="6523927" y="6251963"/>
                          <a:pt x="6729521" y="6379434"/>
                        </a:cubicBezTo>
                        <a:cubicBezTo>
                          <a:pt x="6935115" y="6506905"/>
                          <a:pt x="7110097" y="6675458"/>
                          <a:pt x="7270500" y="6796246"/>
                        </a:cubicBezTo>
                        <a:cubicBezTo>
                          <a:pt x="7430903" y="6917034"/>
                          <a:pt x="7387108" y="6903939"/>
                          <a:pt x="7481389" y="6958731"/>
                        </a:cubicBezTo>
                        <a:cubicBezTo>
                          <a:pt x="7575670" y="7013523"/>
                          <a:pt x="7813736" y="7288300"/>
                          <a:pt x="8022367" y="7375543"/>
                        </a:cubicBezTo>
                        <a:cubicBezTo>
                          <a:pt x="8230998" y="7462786"/>
                          <a:pt x="8423842" y="7698404"/>
                          <a:pt x="8645868" y="7855936"/>
                        </a:cubicBezTo>
                        <a:cubicBezTo>
                          <a:pt x="8867894" y="8013468"/>
                          <a:pt x="8955037" y="8108885"/>
                          <a:pt x="9269368" y="8336328"/>
                        </a:cubicBezTo>
                        <a:cubicBezTo>
                          <a:pt x="9583699" y="8563771"/>
                          <a:pt x="9527463" y="8561136"/>
                          <a:pt x="9810346" y="8753140"/>
                        </a:cubicBezTo>
                        <a:cubicBezTo>
                          <a:pt x="10093229" y="8945143"/>
                          <a:pt x="9984398" y="8897005"/>
                          <a:pt x="10103758" y="8979207"/>
                        </a:cubicBezTo>
                        <a:cubicBezTo>
                          <a:pt x="10223118" y="9061409"/>
                          <a:pt x="10408900" y="9257430"/>
                          <a:pt x="10562214" y="9332437"/>
                        </a:cubicBezTo>
                        <a:cubicBezTo>
                          <a:pt x="10715528" y="9407445"/>
                          <a:pt x="10693472" y="9456304"/>
                          <a:pt x="10773103" y="9494923"/>
                        </a:cubicBezTo>
                        <a:cubicBezTo>
                          <a:pt x="10852734" y="9533542"/>
                          <a:pt x="11050854" y="9783678"/>
                          <a:pt x="11231559" y="9848153"/>
                        </a:cubicBezTo>
                        <a:cubicBezTo>
                          <a:pt x="11412264" y="9912628"/>
                          <a:pt x="11339827" y="9949409"/>
                          <a:pt x="11442449" y="10010639"/>
                        </a:cubicBezTo>
                        <a:cubicBezTo>
                          <a:pt x="11545071" y="10071869"/>
                          <a:pt x="11659225" y="10242921"/>
                          <a:pt x="11891736" y="10356804"/>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b="1">
                <a:solidFill>
                  <a:schemeClr val="bg1"/>
                </a:solidFill>
              </a:rPr>
              <a:t>Loket</a:t>
            </a:r>
          </a:p>
        </p:txBody>
      </p:sp>
      <p:sp>
        <p:nvSpPr>
          <p:cNvPr id="9" name="Callout: Line 8">
            <a:extLst>
              <a:ext uri="{FF2B5EF4-FFF2-40B4-BE49-F238E27FC236}">
                <a16:creationId xmlns:a16="http://schemas.microsoft.com/office/drawing/2014/main" id="{5E2B33C0-1ADC-4943-9AE9-233A084CDA5F}"/>
              </a:ext>
            </a:extLst>
          </p:cNvPr>
          <p:cNvSpPr/>
          <p:nvPr/>
        </p:nvSpPr>
        <p:spPr>
          <a:xfrm>
            <a:off x="11225401" y="495300"/>
            <a:ext cx="7200000" cy="3600000"/>
          </a:xfrm>
          <a:prstGeom prst="borderCallout1">
            <a:avLst>
              <a:gd name="adj1" fmla="val 93679"/>
              <a:gd name="adj2" fmla="val 50087"/>
              <a:gd name="adj3" fmla="val 313160"/>
              <a:gd name="adj4" fmla="val 80412"/>
            </a:avLst>
          </a:prstGeom>
          <a:solidFill>
            <a:srgbClr val="00A5F2"/>
          </a:solidFill>
          <a:ln w="127000">
            <a:solidFill>
              <a:srgbClr val="00A5F2"/>
            </a:solidFill>
            <a:headEnd type="none"/>
            <a:tailEnd type="oval" w="lg" len="lg"/>
            <a:extLst>
              <a:ext uri="{C807C97D-BFC1-408E-A445-0C87EB9F89A2}">
                <ask:lineSketchStyleProps xmlns:ask="http://schemas.microsoft.com/office/drawing/2018/sketchyshapes" sd="913395413">
                  <a:custGeom>
                    <a:avLst/>
                    <a:gdLst>
                      <a:gd name="connsiteX0" fmla="*/ 0 w 7200000"/>
                      <a:gd name="connsiteY0" fmla="*/ 0 h 3600000"/>
                      <a:gd name="connsiteX1" fmla="*/ 337846 w 7200000"/>
                      <a:gd name="connsiteY1" fmla="*/ 0 h 3600000"/>
                      <a:gd name="connsiteX2" fmla="*/ 963692 w 7200000"/>
                      <a:gd name="connsiteY2" fmla="*/ 0 h 3600000"/>
                      <a:gd name="connsiteX3" fmla="*/ 1661538 w 7200000"/>
                      <a:gd name="connsiteY3" fmla="*/ 0 h 3600000"/>
                      <a:gd name="connsiteX4" fmla="*/ 2071385 w 7200000"/>
                      <a:gd name="connsiteY4" fmla="*/ 0 h 3600000"/>
                      <a:gd name="connsiteX5" fmla="*/ 2409231 w 7200000"/>
                      <a:gd name="connsiteY5" fmla="*/ 0 h 3600000"/>
                      <a:gd name="connsiteX6" fmla="*/ 3107077 w 7200000"/>
                      <a:gd name="connsiteY6" fmla="*/ 0 h 3600000"/>
                      <a:gd name="connsiteX7" fmla="*/ 3516923 w 7200000"/>
                      <a:gd name="connsiteY7" fmla="*/ 0 h 3600000"/>
                      <a:gd name="connsiteX8" fmla="*/ 3854769 w 7200000"/>
                      <a:gd name="connsiteY8" fmla="*/ 0 h 3600000"/>
                      <a:gd name="connsiteX9" fmla="*/ 4480615 w 7200000"/>
                      <a:gd name="connsiteY9" fmla="*/ 0 h 3600000"/>
                      <a:gd name="connsiteX10" fmla="*/ 4818462 w 7200000"/>
                      <a:gd name="connsiteY10" fmla="*/ 0 h 3600000"/>
                      <a:gd name="connsiteX11" fmla="*/ 5516308 w 7200000"/>
                      <a:gd name="connsiteY11" fmla="*/ 0 h 3600000"/>
                      <a:gd name="connsiteX12" fmla="*/ 6214154 w 7200000"/>
                      <a:gd name="connsiteY12" fmla="*/ 0 h 3600000"/>
                      <a:gd name="connsiteX13" fmla="*/ 7200000 w 7200000"/>
                      <a:gd name="connsiteY13" fmla="*/ 0 h 3600000"/>
                      <a:gd name="connsiteX14" fmla="*/ 7200000 w 7200000"/>
                      <a:gd name="connsiteY14" fmla="*/ 586286 h 3600000"/>
                      <a:gd name="connsiteX15" fmla="*/ 7200000 w 7200000"/>
                      <a:gd name="connsiteY15" fmla="*/ 992571 h 3600000"/>
                      <a:gd name="connsiteX16" fmla="*/ 7200000 w 7200000"/>
                      <a:gd name="connsiteY16" fmla="*/ 1434857 h 3600000"/>
                      <a:gd name="connsiteX17" fmla="*/ 7200000 w 7200000"/>
                      <a:gd name="connsiteY17" fmla="*/ 1985143 h 3600000"/>
                      <a:gd name="connsiteX18" fmla="*/ 7200000 w 7200000"/>
                      <a:gd name="connsiteY18" fmla="*/ 2535429 h 3600000"/>
                      <a:gd name="connsiteX19" fmla="*/ 7200000 w 7200000"/>
                      <a:gd name="connsiteY19" fmla="*/ 3121714 h 3600000"/>
                      <a:gd name="connsiteX20" fmla="*/ 7200000 w 7200000"/>
                      <a:gd name="connsiteY20" fmla="*/ 3600000 h 3600000"/>
                      <a:gd name="connsiteX21" fmla="*/ 6790154 w 7200000"/>
                      <a:gd name="connsiteY21" fmla="*/ 3600000 h 3600000"/>
                      <a:gd name="connsiteX22" fmla="*/ 6308308 w 7200000"/>
                      <a:gd name="connsiteY22" fmla="*/ 3600000 h 3600000"/>
                      <a:gd name="connsiteX23" fmla="*/ 5754462 w 7200000"/>
                      <a:gd name="connsiteY23" fmla="*/ 3600000 h 3600000"/>
                      <a:gd name="connsiteX24" fmla="*/ 5200615 w 7200000"/>
                      <a:gd name="connsiteY24" fmla="*/ 3600000 h 3600000"/>
                      <a:gd name="connsiteX25" fmla="*/ 4574769 w 7200000"/>
                      <a:gd name="connsiteY25" fmla="*/ 3600000 h 3600000"/>
                      <a:gd name="connsiteX26" fmla="*/ 3876923 w 7200000"/>
                      <a:gd name="connsiteY26" fmla="*/ 3600000 h 3600000"/>
                      <a:gd name="connsiteX27" fmla="*/ 3395077 w 7200000"/>
                      <a:gd name="connsiteY27" fmla="*/ 3600000 h 3600000"/>
                      <a:gd name="connsiteX28" fmla="*/ 2697231 w 7200000"/>
                      <a:gd name="connsiteY28" fmla="*/ 3600000 h 3600000"/>
                      <a:gd name="connsiteX29" fmla="*/ 2143385 w 7200000"/>
                      <a:gd name="connsiteY29" fmla="*/ 3600000 h 3600000"/>
                      <a:gd name="connsiteX30" fmla="*/ 1661538 w 7200000"/>
                      <a:gd name="connsiteY30" fmla="*/ 3600000 h 3600000"/>
                      <a:gd name="connsiteX31" fmla="*/ 1179692 w 7200000"/>
                      <a:gd name="connsiteY31" fmla="*/ 3600000 h 3600000"/>
                      <a:gd name="connsiteX32" fmla="*/ 841846 w 7200000"/>
                      <a:gd name="connsiteY32" fmla="*/ 3600000 h 3600000"/>
                      <a:gd name="connsiteX33" fmla="*/ 0 w 7200000"/>
                      <a:gd name="connsiteY33" fmla="*/ 3600000 h 3600000"/>
                      <a:gd name="connsiteX34" fmla="*/ 0 w 7200000"/>
                      <a:gd name="connsiteY34" fmla="*/ 3013714 h 3600000"/>
                      <a:gd name="connsiteX35" fmla="*/ 0 w 7200000"/>
                      <a:gd name="connsiteY35" fmla="*/ 2571429 h 3600000"/>
                      <a:gd name="connsiteX36" fmla="*/ 0 w 7200000"/>
                      <a:gd name="connsiteY36" fmla="*/ 2165143 h 3600000"/>
                      <a:gd name="connsiteX37" fmla="*/ 0 w 7200000"/>
                      <a:gd name="connsiteY37" fmla="*/ 1758857 h 3600000"/>
                      <a:gd name="connsiteX38" fmla="*/ 0 w 7200000"/>
                      <a:gd name="connsiteY38" fmla="*/ 1316571 h 3600000"/>
                      <a:gd name="connsiteX39" fmla="*/ 0 w 7200000"/>
                      <a:gd name="connsiteY39" fmla="*/ 802286 h 3600000"/>
                      <a:gd name="connsiteX40" fmla="*/ 0 w 7200000"/>
                      <a:gd name="connsiteY40" fmla="*/ 0 h 3600000"/>
                      <a:gd name="connsiteX0" fmla="*/ -599976 w 7200000"/>
                      <a:gd name="connsiteY0" fmla="*/ 675000 h 3600000"/>
                      <a:gd name="connsiteX1" fmla="*/ -908547 w 7200000"/>
                      <a:gd name="connsiteY1" fmla="*/ 1157143 h 3600000"/>
                      <a:gd name="connsiteX2" fmla="*/ -1152319 w 7200000"/>
                      <a:gd name="connsiteY2" fmla="*/ 1538036 h 3600000"/>
                      <a:gd name="connsiteX3" fmla="*/ -1482490 w 7200000"/>
                      <a:gd name="connsiteY3" fmla="*/ 2053929 h 3600000"/>
                      <a:gd name="connsiteX4" fmla="*/ -1769462 w 7200000"/>
                      <a:gd name="connsiteY4" fmla="*/ 2502321 h 3600000"/>
                      <a:gd name="connsiteX5" fmla="*/ -2034833 w 7200000"/>
                      <a:gd name="connsiteY5" fmla="*/ 2916964 h 3600000"/>
                      <a:gd name="connsiteX6" fmla="*/ -2321805 w 7200000"/>
                      <a:gd name="connsiteY6" fmla="*/ 336535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76906" y="-15777"/>
                          <a:pt x="238298" y="2881"/>
                          <a:pt x="337846" y="0"/>
                        </a:cubicBezTo>
                        <a:cubicBezTo>
                          <a:pt x="437394" y="-2881"/>
                          <a:pt x="826472" y="17299"/>
                          <a:pt x="963692" y="0"/>
                        </a:cubicBezTo>
                        <a:cubicBezTo>
                          <a:pt x="1100912" y="-17299"/>
                          <a:pt x="1381729" y="68935"/>
                          <a:pt x="1661538" y="0"/>
                        </a:cubicBezTo>
                        <a:cubicBezTo>
                          <a:pt x="1941347" y="-68935"/>
                          <a:pt x="1948547" y="38823"/>
                          <a:pt x="2071385" y="0"/>
                        </a:cubicBezTo>
                        <a:cubicBezTo>
                          <a:pt x="2194223" y="-38823"/>
                          <a:pt x="2269882" y="31683"/>
                          <a:pt x="2409231" y="0"/>
                        </a:cubicBezTo>
                        <a:cubicBezTo>
                          <a:pt x="2548580" y="-31683"/>
                          <a:pt x="2898830" y="44951"/>
                          <a:pt x="3107077" y="0"/>
                        </a:cubicBezTo>
                        <a:cubicBezTo>
                          <a:pt x="3315324" y="-44951"/>
                          <a:pt x="3313070" y="3056"/>
                          <a:pt x="3516923" y="0"/>
                        </a:cubicBezTo>
                        <a:cubicBezTo>
                          <a:pt x="3720776" y="-3056"/>
                          <a:pt x="3724959" y="19983"/>
                          <a:pt x="3854769" y="0"/>
                        </a:cubicBezTo>
                        <a:cubicBezTo>
                          <a:pt x="3984579" y="-19983"/>
                          <a:pt x="4265830" y="71738"/>
                          <a:pt x="4480615" y="0"/>
                        </a:cubicBezTo>
                        <a:cubicBezTo>
                          <a:pt x="4695400" y="-71738"/>
                          <a:pt x="4730872" y="35455"/>
                          <a:pt x="4818462" y="0"/>
                        </a:cubicBezTo>
                        <a:cubicBezTo>
                          <a:pt x="4906052" y="-35455"/>
                          <a:pt x="5284106" y="39017"/>
                          <a:pt x="5516308" y="0"/>
                        </a:cubicBezTo>
                        <a:cubicBezTo>
                          <a:pt x="5748510" y="-39017"/>
                          <a:pt x="6010578" y="50264"/>
                          <a:pt x="6214154" y="0"/>
                        </a:cubicBezTo>
                        <a:cubicBezTo>
                          <a:pt x="6417730" y="-50264"/>
                          <a:pt x="6736143" y="65707"/>
                          <a:pt x="7200000" y="0"/>
                        </a:cubicBezTo>
                        <a:cubicBezTo>
                          <a:pt x="7217458" y="284802"/>
                          <a:pt x="7190652" y="457211"/>
                          <a:pt x="7200000" y="586286"/>
                        </a:cubicBezTo>
                        <a:cubicBezTo>
                          <a:pt x="7209348" y="715361"/>
                          <a:pt x="7194142" y="873298"/>
                          <a:pt x="7200000" y="992571"/>
                        </a:cubicBezTo>
                        <a:cubicBezTo>
                          <a:pt x="7205858" y="1111845"/>
                          <a:pt x="7163980" y="1317832"/>
                          <a:pt x="7200000" y="1434857"/>
                        </a:cubicBezTo>
                        <a:cubicBezTo>
                          <a:pt x="7236020" y="1551882"/>
                          <a:pt x="7177173" y="1735726"/>
                          <a:pt x="7200000" y="1985143"/>
                        </a:cubicBezTo>
                        <a:cubicBezTo>
                          <a:pt x="7222827" y="2234560"/>
                          <a:pt x="7169113" y="2423726"/>
                          <a:pt x="7200000" y="2535429"/>
                        </a:cubicBezTo>
                        <a:cubicBezTo>
                          <a:pt x="7230887" y="2647132"/>
                          <a:pt x="7142920" y="2961179"/>
                          <a:pt x="7200000" y="3121714"/>
                        </a:cubicBezTo>
                        <a:cubicBezTo>
                          <a:pt x="7257080" y="3282250"/>
                          <a:pt x="7157177" y="3470057"/>
                          <a:pt x="7200000" y="3600000"/>
                        </a:cubicBezTo>
                        <a:cubicBezTo>
                          <a:pt x="7001786" y="3626681"/>
                          <a:pt x="6877606" y="3579676"/>
                          <a:pt x="6790154" y="3600000"/>
                        </a:cubicBezTo>
                        <a:cubicBezTo>
                          <a:pt x="6702702" y="3620324"/>
                          <a:pt x="6456726" y="3557974"/>
                          <a:pt x="6308308" y="3600000"/>
                        </a:cubicBezTo>
                        <a:cubicBezTo>
                          <a:pt x="6159890" y="3642026"/>
                          <a:pt x="5903428" y="3575092"/>
                          <a:pt x="5754462" y="3600000"/>
                        </a:cubicBezTo>
                        <a:cubicBezTo>
                          <a:pt x="5605496" y="3624908"/>
                          <a:pt x="5471203" y="3577101"/>
                          <a:pt x="5200615" y="3600000"/>
                        </a:cubicBezTo>
                        <a:cubicBezTo>
                          <a:pt x="4930027" y="3622899"/>
                          <a:pt x="4874897" y="3537948"/>
                          <a:pt x="4574769" y="3600000"/>
                        </a:cubicBezTo>
                        <a:cubicBezTo>
                          <a:pt x="4274641" y="3662052"/>
                          <a:pt x="4224301" y="3591603"/>
                          <a:pt x="3876923" y="3600000"/>
                        </a:cubicBezTo>
                        <a:cubicBezTo>
                          <a:pt x="3529545" y="3608397"/>
                          <a:pt x="3513504" y="3579072"/>
                          <a:pt x="3395077" y="3600000"/>
                        </a:cubicBezTo>
                        <a:cubicBezTo>
                          <a:pt x="3276650" y="3620928"/>
                          <a:pt x="2856339" y="3533648"/>
                          <a:pt x="2697231" y="3600000"/>
                        </a:cubicBezTo>
                        <a:cubicBezTo>
                          <a:pt x="2538123" y="3666352"/>
                          <a:pt x="2261657" y="3578109"/>
                          <a:pt x="2143385" y="3600000"/>
                        </a:cubicBezTo>
                        <a:cubicBezTo>
                          <a:pt x="2025113" y="3621891"/>
                          <a:pt x="1772476" y="3553292"/>
                          <a:pt x="1661538" y="3600000"/>
                        </a:cubicBezTo>
                        <a:cubicBezTo>
                          <a:pt x="1550600" y="3646708"/>
                          <a:pt x="1278115" y="3580921"/>
                          <a:pt x="1179692" y="3600000"/>
                        </a:cubicBezTo>
                        <a:cubicBezTo>
                          <a:pt x="1081269" y="3619079"/>
                          <a:pt x="940907" y="3585009"/>
                          <a:pt x="841846" y="3600000"/>
                        </a:cubicBezTo>
                        <a:cubicBezTo>
                          <a:pt x="742785" y="3614991"/>
                          <a:pt x="269213" y="3541854"/>
                          <a:pt x="0" y="3600000"/>
                        </a:cubicBezTo>
                        <a:cubicBezTo>
                          <a:pt x="-9607" y="3345480"/>
                          <a:pt x="65173" y="3272929"/>
                          <a:pt x="0" y="3013714"/>
                        </a:cubicBezTo>
                        <a:cubicBezTo>
                          <a:pt x="-65173" y="2754499"/>
                          <a:pt x="17145" y="2708191"/>
                          <a:pt x="0" y="2571429"/>
                        </a:cubicBezTo>
                        <a:cubicBezTo>
                          <a:pt x="-17145" y="2434667"/>
                          <a:pt x="15181" y="2335921"/>
                          <a:pt x="0" y="2165143"/>
                        </a:cubicBezTo>
                        <a:cubicBezTo>
                          <a:pt x="-15181" y="1994365"/>
                          <a:pt x="41670" y="1858300"/>
                          <a:pt x="0" y="1758857"/>
                        </a:cubicBezTo>
                        <a:cubicBezTo>
                          <a:pt x="-41670" y="1659414"/>
                          <a:pt x="27048" y="1479355"/>
                          <a:pt x="0" y="1316571"/>
                        </a:cubicBezTo>
                        <a:cubicBezTo>
                          <a:pt x="-27048" y="1153787"/>
                          <a:pt x="7447" y="929372"/>
                          <a:pt x="0" y="802286"/>
                        </a:cubicBezTo>
                        <a:cubicBezTo>
                          <a:pt x="-7447" y="675201"/>
                          <a:pt x="84645" y="272396"/>
                          <a:pt x="0" y="0"/>
                        </a:cubicBezTo>
                        <a:close/>
                      </a:path>
                      <a:path w="7200000" h="3600000" fill="none" extrusionOk="0">
                        <a:moveTo>
                          <a:pt x="-599976" y="675000"/>
                        </a:moveTo>
                        <a:cubicBezTo>
                          <a:pt x="-685476" y="863521"/>
                          <a:pt x="-836901" y="992900"/>
                          <a:pt x="-908547" y="1157143"/>
                        </a:cubicBezTo>
                        <a:cubicBezTo>
                          <a:pt x="-980193" y="1321386"/>
                          <a:pt x="-1092238" y="1413468"/>
                          <a:pt x="-1152319" y="1538036"/>
                        </a:cubicBezTo>
                        <a:cubicBezTo>
                          <a:pt x="-1212399" y="1662604"/>
                          <a:pt x="-1413497" y="1848484"/>
                          <a:pt x="-1482490" y="2053929"/>
                        </a:cubicBezTo>
                        <a:cubicBezTo>
                          <a:pt x="-1551484" y="2259373"/>
                          <a:pt x="-1689029" y="2260512"/>
                          <a:pt x="-1769462" y="2502321"/>
                        </a:cubicBezTo>
                        <a:cubicBezTo>
                          <a:pt x="-1849894" y="2744130"/>
                          <a:pt x="-1960591" y="2766017"/>
                          <a:pt x="-2034833" y="2916964"/>
                        </a:cubicBezTo>
                        <a:cubicBezTo>
                          <a:pt x="-2109075" y="3067910"/>
                          <a:pt x="-2266119" y="3196856"/>
                          <a:pt x="-2321805" y="3365357"/>
                        </a:cubicBezTo>
                        <a:cubicBezTo>
                          <a:pt x="-2377491" y="3533858"/>
                          <a:pt x="-2726863" y="3851523"/>
                          <a:pt x="-2759976" y="4050000"/>
                        </a:cubicBezTo>
                      </a:path>
                      <a:path w="7200000" h="3600000" stroke="0" extrusionOk="0">
                        <a:moveTo>
                          <a:pt x="0" y="0"/>
                        </a:moveTo>
                        <a:cubicBezTo>
                          <a:pt x="211003" y="-35973"/>
                          <a:pt x="336122" y="34762"/>
                          <a:pt x="481846" y="0"/>
                        </a:cubicBezTo>
                        <a:cubicBezTo>
                          <a:pt x="627570" y="-34762"/>
                          <a:pt x="731590" y="22694"/>
                          <a:pt x="891692" y="0"/>
                        </a:cubicBezTo>
                        <a:cubicBezTo>
                          <a:pt x="1051794" y="-22694"/>
                          <a:pt x="1322754" y="60183"/>
                          <a:pt x="1589538" y="0"/>
                        </a:cubicBezTo>
                        <a:cubicBezTo>
                          <a:pt x="1856322" y="-60183"/>
                          <a:pt x="2069973" y="16694"/>
                          <a:pt x="2215385" y="0"/>
                        </a:cubicBezTo>
                        <a:cubicBezTo>
                          <a:pt x="2360797" y="-16694"/>
                          <a:pt x="2520788" y="24807"/>
                          <a:pt x="2769231" y="0"/>
                        </a:cubicBezTo>
                        <a:cubicBezTo>
                          <a:pt x="3017674" y="-24807"/>
                          <a:pt x="3167367" y="3216"/>
                          <a:pt x="3395077" y="0"/>
                        </a:cubicBezTo>
                        <a:cubicBezTo>
                          <a:pt x="3622787" y="-3216"/>
                          <a:pt x="3882894" y="19903"/>
                          <a:pt x="4020923" y="0"/>
                        </a:cubicBezTo>
                        <a:cubicBezTo>
                          <a:pt x="4158952" y="-19903"/>
                          <a:pt x="4555696" y="48511"/>
                          <a:pt x="4718769" y="0"/>
                        </a:cubicBezTo>
                        <a:cubicBezTo>
                          <a:pt x="4881842" y="-48511"/>
                          <a:pt x="5054473" y="34024"/>
                          <a:pt x="5200615" y="0"/>
                        </a:cubicBezTo>
                        <a:cubicBezTo>
                          <a:pt x="5346757" y="-34024"/>
                          <a:pt x="5454260" y="27965"/>
                          <a:pt x="5682462" y="0"/>
                        </a:cubicBezTo>
                        <a:cubicBezTo>
                          <a:pt x="5910664" y="-27965"/>
                          <a:pt x="5998147" y="16426"/>
                          <a:pt x="6308308" y="0"/>
                        </a:cubicBezTo>
                        <a:cubicBezTo>
                          <a:pt x="6618469" y="-16426"/>
                          <a:pt x="6570831" y="43822"/>
                          <a:pt x="6718154" y="0"/>
                        </a:cubicBezTo>
                        <a:cubicBezTo>
                          <a:pt x="6865477" y="-43822"/>
                          <a:pt x="7088529" y="7425"/>
                          <a:pt x="7200000" y="0"/>
                        </a:cubicBezTo>
                        <a:cubicBezTo>
                          <a:pt x="7253746" y="131333"/>
                          <a:pt x="7169819" y="347477"/>
                          <a:pt x="7200000" y="478286"/>
                        </a:cubicBezTo>
                        <a:cubicBezTo>
                          <a:pt x="7230181" y="609095"/>
                          <a:pt x="7174789" y="703804"/>
                          <a:pt x="7200000" y="920571"/>
                        </a:cubicBezTo>
                        <a:cubicBezTo>
                          <a:pt x="7225211" y="1137339"/>
                          <a:pt x="7161220" y="1260027"/>
                          <a:pt x="7200000" y="1434857"/>
                        </a:cubicBezTo>
                        <a:cubicBezTo>
                          <a:pt x="7238780" y="1609687"/>
                          <a:pt x="7144462" y="1805473"/>
                          <a:pt x="7200000" y="1913143"/>
                        </a:cubicBezTo>
                        <a:cubicBezTo>
                          <a:pt x="7255538" y="2020813"/>
                          <a:pt x="7172711" y="2350280"/>
                          <a:pt x="7200000" y="2463429"/>
                        </a:cubicBezTo>
                        <a:cubicBezTo>
                          <a:pt x="7227289" y="2576578"/>
                          <a:pt x="7161576" y="2760813"/>
                          <a:pt x="7200000" y="2977714"/>
                        </a:cubicBezTo>
                        <a:cubicBezTo>
                          <a:pt x="7238424" y="3194615"/>
                          <a:pt x="7146466" y="3367555"/>
                          <a:pt x="7200000" y="3600000"/>
                        </a:cubicBezTo>
                        <a:cubicBezTo>
                          <a:pt x="7011415" y="3659627"/>
                          <a:pt x="6782531" y="3573997"/>
                          <a:pt x="6502154" y="3600000"/>
                        </a:cubicBezTo>
                        <a:cubicBezTo>
                          <a:pt x="6221777" y="3626003"/>
                          <a:pt x="6051894" y="3563797"/>
                          <a:pt x="5804308" y="3600000"/>
                        </a:cubicBezTo>
                        <a:cubicBezTo>
                          <a:pt x="5556722" y="3636203"/>
                          <a:pt x="5461361" y="3566471"/>
                          <a:pt x="5178462" y="3600000"/>
                        </a:cubicBezTo>
                        <a:cubicBezTo>
                          <a:pt x="4895563" y="3633529"/>
                          <a:pt x="4944040" y="3591580"/>
                          <a:pt x="4840615" y="3600000"/>
                        </a:cubicBezTo>
                        <a:cubicBezTo>
                          <a:pt x="4737190" y="3608420"/>
                          <a:pt x="4342321" y="3589381"/>
                          <a:pt x="4214769" y="3600000"/>
                        </a:cubicBezTo>
                        <a:cubicBezTo>
                          <a:pt x="4087217" y="3610619"/>
                          <a:pt x="3960772" y="3582945"/>
                          <a:pt x="3876923" y="3600000"/>
                        </a:cubicBezTo>
                        <a:cubicBezTo>
                          <a:pt x="3793074" y="3617055"/>
                          <a:pt x="3459437" y="3556516"/>
                          <a:pt x="3323077" y="3600000"/>
                        </a:cubicBezTo>
                        <a:cubicBezTo>
                          <a:pt x="3186717" y="3643484"/>
                          <a:pt x="2998601" y="3587017"/>
                          <a:pt x="2697231" y="3600000"/>
                        </a:cubicBezTo>
                        <a:cubicBezTo>
                          <a:pt x="2395861" y="3612983"/>
                          <a:pt x="2346082" y="3595720"/>
                          <a:pt x="2215385" y="3600000"/>
                        </a:cubicBezTo>
                        <a:cubicBezTo>
                          <a:pt x="2084688" y="3604280"/>
                          <a:pt x="1803616" y="3597404"/>
                          <a:pt x="1661538" y="3600000"/>
                        </a:cubicBezTo>
                        <a:cubicBezTo>
                          <a:pt x="1519460" y="3602596"/>
                          <a:pt x="1374320" y="3564802"/>
                          <a:pt x="1179692" y="3600000"/>
                        </a:cubicBezTo>
                        <a:cubicBezTo>
                          <a:pt x="985064" y="3635198"/>
                          <a:pt x="948238" y="3589476"/>
                          <a:pt x="769846" y="3600000"/>
                        </a:cubicBezTo>
                        <a:cubicBezTo>
                          <a:pt x="591454" y="3610524"/>
                          <a:pt x="295309" y="3543500"/>
                          <a:pt x="0" y="3600000"/>
                        </a:cubicBezTo>
                        <a:cubicBezTo>
                          <a:pt x="-16888" y="3413436"/>
                          <a:pt x="28482" y="3310700"/>
                          <a:pt x="0" y="3193714"/>
                        </a:cubicBezTo>
                        <a:cubicBezTo>
                          <a:pt x="-28482" y="3076728"/>
                          <a:pt x="41853" y="2970168"/>
                          <a:pt x="0" y="2787429"/>
                        </a:cubicBezTo>
                        <a:cubicBezTo>
                          <a:pt x="-41853" y="2604691"/>
                          <a:pt x="18676" y="2436858"/>
                          <a:pt x="0" y="2273143"/>
                        </a:cubicBezTo>
                        <a:cubicBezTo>
                          <a:pt x="-18676" y="2109428"/>
                          <a:pt x="15736" y="2003196"/>
                          <a:pt x="0" y="1794857"/>
                        </a:cubicBezTo>
                        <a:cubicBezTo>
                          <a:pt x="-15736" y="1586518"/>
                          <a:pt x="19860" y="1454707"/>
                          <a:pt x="0" y="1316571"/>
                        </a:cubicBezTo>
                        <a:cubicBezTo>
                          <a:pt x="-19860" y="1178435"/>
                          <a:pt x="34497" y="978403"/>
                          <a:pt x="0" y="802286"/>
                        </a:cubicBezTo>
                        <a:cubicBezTo>
                          <a:pt x="-34497" y="626169"/>
                          <a:pt x="78407" y="226909"/>
                          <a:pt x="0" y="0"/>
                        </a:cubicBezTo>
                        <a:close/>
                      </a:path>
                      <a:path w="7200000" h="3600000" fill="none" stroke="0" extrusionOk="0">
                        <a:moveTo>
                          <a:pt x="-599976" y="675000"/>
                        </a:moveTo>
                        <a:cubicBezTo>
                          <a:pt x="-689698" y="910369"/>
                          <a:pt x="-804184" y="895371"/>
                          <a:pt x="-886947" y="1123393"/>
                        </a:cubicBezTo>
                        <a:cubicBezTo>
                          <a:pt x="-969710" y="1351415"/>
                          <a:pt x="-1117616" y="1386273"/>
                          <a:pt x="-1238719" y="1673036"/>
                        </a:cubicBezTo>
                        <a:cubicBezTo>
                          <a:pt x="-1359822" y="1959799"/>
                          <a:pt x="-1478597" y="1994592"/>
                          <a:pt x="-1590490" y="2222679"/>
                        </a:cubicBezTo>
                        <a:cubicBezTo>
                          <a:pt x="-1702384" y="2450766"/>
                          <a:pt x="-1863151" y="2547622"/>
                          <a:pt x="-1877462" y="2671071"/>
                        </a:cubicBezTo>
                        <a:cubicBezTo>
                          <a:pt x="-1891773" y="2794520"/>
                          <a:pt x="-2101706" y="3007652"/>
                          <a:pt x="-2186033" y="3153214"/>
                        </a:cubicBezTo>
                        <a:cubicBezTo>
                          <a:pt x="-2270360" y="3298775"/>
                          <a:pt x="-2450751" y="3477858"/>
                          <a:pt x="-2494605" y="3635357"/>
                        </a:cubicBezTo>
                        <a:cubicBezTo>
                          <a:pt x="-2538459" y="3792856"/>
                          <a:pt x="-2717346" y="3951531"/>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b="1">
                <a:solidFill>
                  <a:schemeClr val="bg1"/>
                </a:solidFill>
              </a:rPr>
              <a:t>Idee tot Afhandeling</a:t>
            </a:r>
          </a:p>
        </p:txBody>
      </p:sp>
      <p:sp>
        <p:nvSpPr>
          <p:cNvPr id="10" name="Callout: Line 9">
            <a:extLst>
              <a:ext uri="{FF2B5EF4-FFF2-40B4-BE49-F238E27FC236}">
                <a16:creationId xmlns:a16="http://schemas.microsoft.com/office/drawing/2014/main" id="{F772B135-9812-44A2-956F-B8096958D6E9}"/>
              </a:ext>
            </a:extLst>
          </p:cNvPr>
          <p:cNvSpPr/>
          <p:nvPr/>
        </p:nvSpPr>
        <p:spPr>
          <a:xfrm>
            <a:off x="21879304" y="495300"/>
            <a:ext cx="7200000" cy="3600000"/>
          </a:xfrm>
          <a:prstGeom prst="borderCallout1">
            <a:avLst>
              <a:gd name="adj1" fmla="val 102570"/>
              <a:gd name="adj2" fmla="val 49452"/>
              <a:gd name="adj3" fmla="val 202670"/>
              <a:gd name="adj4" fmla="val 49297"/>
            </a:avLst>
          </a:prstGeom>
          <a:solidFill>
            <a:srgbClr val="003E8D"/>
          </a:solidFill>
          <a:ln w="127000">
            <a:solidFill>
              <a:srgbClr val="003E8D"/>
            </a:solidFill>
            <a:headEnd type="none"/>
            <a:tailEnd type="oval" w="lg" len="lg"/>
            <a:extLst>
              <a:ext uri="{C807C97D-BFC1-408E-A445-0C87EB9F89A2}">
                <ask:lineSketchStyleProps xmlns:ask="http://schemas.microsoft.com/office/drawing/2018/sketchyshapes" sd="798621388">
                  <a:custGeom>
                    <a:avLst/>
                    <a:gdLst>
                      <a:gd name="connsiteX0" fmla="*/ 0 w 7200000"/>
                      <a:gd name="connsiteY0" fmla="*/ 0 h 3600000"/>
                      <a:gd name="connsiteX1" fmla="*/ 409846 w 7200000"/>
                      <a:gd name="connsiteY1" fmla="*/ 0 h 3600000"/>
                      <a:gd name="connsiteX2" fmla="*/ 891692 w 7200000"/>
                      <a:gd name="connsiteY2" fmla="*/ 0 h 3600000"/>
                      <a:gd name="connsiteX3" fmla="*/ 1445538 w 7200000"/>
                      <a:gd name="connsiteY3" fmla="*/ 0 h 3600000"/>
                      <a:gd name="connsiteX4" fmla="*/ 1783385 w 7200000"/>
                      <a:gd name="connsiteY4" fmla="*/ 0 h 3600000"/>
                      <a:gd name="connsiteX5" fmla="*/ 2193231 w 7200000"/>
                      <a:gd name="connsiteY5" fmla="*/ 0 h 3600000"/>
                      <a:gd name="connsiteX6" fmla="*/ 2531077 w 7200000"/>
                      <a:gd name="connsiteY6" fmla="*/ 0 h 3600000"/>
                      <a:gd name="connsiteX7" fmla="*/ 2940923 w 7200000"/>
                      <a:gd name="connsiteY7" fmla="*/ 0 h 3600000"/>
                      <a:gd name="connsiteX8" fmla="*/ 3350769 w 7200000"/>
                      <a:gd name="connsiteY8" fmla="*/ 0 h 3600000"/>
                      <a:gd name="connsiteX9" fmla="*/ 3976615 w 7200000"/>
                      <a:gd name="connsiteY9" fmla="*/ 0 h 3600000"/>
                      <a:gd name="connsiteX10" fmla="*/ 4314462 w 7200000"/>
                      <a:gd name="connsiteY10" fmla="*/ 0 h 3600000"/>
                      <a:gd name="connsiteX11" fmla="*/ 4724308 w 7200000"/>
                      <a:gd name="connsiteY11" fmla="*/ 0 h 3600000"/>
                      <a:gd name="connsiteX12" fmla="*/ 5062154 w 7200000"/>
                      <a:gd name="connsiteY12" fmla="*/ 0 h 3600000"/>
                      <a:gd name="connsiteX13" fmla="*/ 5400000 w 7200000"/>
                      <a:gd name="connsiteY13" fmla="*/ 0 h 3600000"/>
                      <a:gd name="connsiteX14" fmla="*/ 5737846 w 7200000"/>
                      <a:gd name="connsiteY14" fmla="*/ 0 h 3600000"/>
                      <a:gd name="connsiteX15" fmla="*/ 6435692 w 7200000"/>
                      <a:gd name="connsiteY15" fmla="*/ 0 h 3600000"/>
                      <a:gd name="connsiteX16" fmla="*/ 7200000 w 7200000"/>
                      <a:gd name="connsiteY16" fmla="*/ 0 h 3600000"/>
                      <a:gd name="connsiteX17" fmla="*/ 7200000 w 7200000"/>
                      <a:gd name="connsiteY17" fmla="*/ 550286 h 3600000"/>
                      <a:gd name="connsiteX18" fmla="*/ 7200000 w 7200000"/>
                      <a:gd name="connsiteY18" fmla="*/ 1136571 h 3600000"/>
                      <a:gd name="connsiteX19" fmla="*/ 7200000 w 7200000"/>
                      <a:gd name="connsiteY19" fmla="*/ 1578857 h 3600000"/>
                      <a:gd name="connsiteX20" fmla="*/ 7200000 w 7200000"/>
                      <a:gd name="connsiteY20" fmla="*/ 2021143 h 3600000"/>
                      <a:gd name="connsiteX21" fmla="*/ 7200000 w 7200000"/>
                      <a:gd name="connsiteY21" fmla="*/ 2607429 h 3600000"/>
                      <a:gd name="connsiteX22" fmla="*/ 7200000 w 7200000"/>
                      <a:gd name="connsiteY22" fmla="*/ 3600000 h 3600000"/>
                      <a:gd name="connsiteX23" fmla="*/ 6790154 w 7200000"/>
                      <a:gd name="connsiteY23" fmla="*/ 3600000 h 3600000"/>
                      <a:gd name="connsiteX24" fmla="*/ 6092308 w 7200000"/>
                      <a:gd name="connsiteY24" fmla="*/ 3600000 h 3600000"/>
                      <a:gd name="connsiteX25" fmla="*/ 5538462 w 7200000"/>
                      <a:gd name="connsiteY25" fmla="*/ 3600000 h 3600000"/>
                      <a:gd name="connsiteX26" fmla="*/ 5200615 w 7200000"/>
                      <a:gd name="connsiteY26" fmla="*/ 3600000 h 3600000"/>
                      <a:gd name="connsiteX27" fmla="*/ 4502769 w 7200000"/>
                      <a:gd name="connsiteY27" fmla="*/ 3600000 h 3600000"/>
                      <a:gd name="connsiteX28" fmla="*/ 4020923 w 7200000"/>
                      <a:gd name="connsiteY28" fmla="*/ 3600000 h 3600000"/>
                      <a:gd name="connsiteX29" fmla="*/ 3395077 w 7200000"/>
                      <a:gd name="connsiteY29" fmla="*/ 3600000 h 3600000"/>
                      <a:gd name="connsiteX30" fmla="*/ 2697231 w 7200000"/>
                      <a:gd name="connsiteY30" fmla="*/ 3600000 h 3600000"/>
                      <a:gd name="connsiteX31" fmla="*/ 2287385 w 7200000"/>
                      <a:gd name="connsiteY31" fmla="*/ 3600000 h 3600000"/>
                      <a:gd name="connsiteX32" fmla="*/ 1805538 w 7200000"/>
                      <a:gd name="connsiteY32" fmla="*/ 3600000 h 3600000"/>
                      <a:gd name="connsiteX33" fmla="*/ 1395692 w 7200000"/>
                      <a:gd name="connsiteY33" fmla="*/ 3600000 h 3600000"/>
                      <a:gd name="connsiteX34" fmla="*/ 697846 w 7200000"/>
                      <a:gd name="connsiteY34" fmla="*/ 3600000 h 3600000"/>
                      <a:gd name="connsiteX35" fmla="*/ 0 w 7200000"/>
                      <a:gd name="connsiteY35" fmla="*/ 3600000 h 3600000"/>
                      <a:gd name="connsiteX36" fmla="*/ 0 w 7200000"/>
                      <a:gd name="connsiteY36" fmla="*/ 3049714 h 3600000"/>
                      <a:gd name="connsiteX37" fmla="*/ 0 w 7200000"/>
                      <a:gd name="connsiteY37" fmla="*/ 2463429 h 3600000"/>
                      <a:gd name="connsiteX38" fmla="*/ 0 w 7200000"/>
                      <a:gd name="connsiteY38" fmla="*/ 1985143 h 3600000"/>
                      <a:gd name="connsiteX39" fmla="*/ 0 w 7200000"/>
                      <a:gd name="connsiteY39" fmla="*/ 1398857 h 3600000"/>
                      <a:gd name="connsiteX40" fmla="*/ 0 w 7200000"/>
                      <a:gd name="connsiteY40" fmla="*/ 956571 h 3600000"/>
                      <a:gd name="connsiteX41" fmla="*/ 0 w 7200000"/>
                      <a:gd name="connsiteY41" fmla="*/ 550286 h 3600000"/>
                      <a:gd name="connsiteX42" fmla="*/ 0 w 7200000"/>
                      <a:gd name="connsiteY42" fmla="*/ 0 h 3600000"/>
                      <a:gd name="connsiteX0" fmla="*/ -599976 w 7200000"/>
                      <a:gd name="connsiteY0" fmla="*/ 675000 h 3600000"/>
                      <a:gd name="connsiteX1" fmla="*/ -930147 w 7200000"/>
                      <a:gd name="connsiteY1" fmla="*/ 1190893 h 3600000"/>
                      <a:gd name="connsiteX2" fmla="*/ -1260319 w 7200000"/>
                      <a:gd name="connsiteY2" fmla="*/ 1706786 h 3600000"/>
                      <a:gd name="connsiteX3" fmla="*/ -1547290 w 7200000"/>
                      <a:gd name="connsiteY3" fmla="*/ 2155179 h 3600000"/>
                      <a:gd name="connsiteX4" fmla="*/ -1812662 w 7200000"/>
                      <a:gd name="connsiteY4" fmla="*/ 2569821 h 3600000"/>
                      <a:gd name="connsiteX5" fmla="*/ -2142833 w 7200000"/>
                      <a:gd name="connsiteY5" fmla="*/ 3085714 h 3600000"/>
                      <a:gd name="connsiteX6" fmla="*/ -2473005 w 7200000"/>
                      <a:gd name="connsiteY6" fmla="*/ 360160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101314" y="-19386"/>
                          <a:pt x="305060" y="22125"/>
                          <a:pt x="409846" y="0"/>
                        </a:cubicBezTo>
                        <a:cubicBezTo>
                          <a:pt x="514632" y="-22125"/>
                          <a:pt x="667219" y="54806"/>
                          <a:pt x="891692" y="0"/>
                        </a:cubicBezTo>
                        <a:cubicBezTo>
                          <a:pt x="1116165" y="-54806"/>
                          <a:pt x="1316130" y="53224"/>
                          <a:pt x="1445538" y="0"/>
                        </a:cubicBezTo>
                        <a:cubicBezTo>
                          <a:pt x="1574946" y="-53224"/>
                          <a:pt x="1705232" y="36082"/>
                          <a:pt x="1783385" y="0"/>
                        </a:cubicBezTo>
                        <a:cubicBezTo>
                          <a:pt x="1861538" y="-36082"/>
                          <a:pt x="2006235" y="18380"/>
                          <a:pt x="2193231" y="0"/>
                        </a:cubicBezTo>
                        <a:cubicBezTo>
                          <a:pt x="2380227" y="-18380"/>
                          <a:pt x="2368103" y="32108"/>
                          <a:pt x="2531077" y="0"/>
                        </a:cubicBezTo>
                        <a:cubicBezTo>
                          <a:pt x="2694051" y="-32108"/>
                          <a:pt x="2844903" y="42802"/>
                          <a:pt x="2940923" y="0"/>
                        </a:cubicBezTo>
                        <a:cubicBezTo>
                          <a:pt x="3036943" y="-42802"/>
                          <a:pt x="3169254" y="27368"/>
                          <a:pt x="3350769" y="0"/>
                        </a:cubicBezTo>
                        <a:cubicBezTo>
                          <a:pt x="3532284" y="-27368"/>
                          <a:pt x="3711864" y="34786"/>
                          <a:pt x="3976615" y="0"/>
                        </a:cubicBezTo>
                        <a:cubicBezTo>
                          <a:pt x="4241366" y="-34786"/>
                          <a:pt x="4184191" y="17694"/>
                          <a:pt x="4314462" y="0"/>
                        </a:cubicBezTo>
                        <a:cubicBezTo>
                          <a:pt x="4444733" y="-17694"/>
                          <a:pt x="4569130" y="24366"/>
                          <a:pt x="4724308" y="0"/>
                        </a:cubicBezTo>
                        <a:cubicBezTo>
                          <a:pt x="4879486" y="-24366"/>
                          <a:pt x="4969802" y="33114"/>
                          <a:pt x="5062154" y="0"/>
                        </a:cubicBezTo>
                        <a:cubicBezTo>
                          <a:pt x="5154506" y="-33114"/>
                          <a:pt x="5310575" y="24753"/>
                          <a:pt x="5400000" y="0"/>
                        </a:cubicBezTo>
                        <a:cubicBezTo>
                          <a:pt x="5489425" y="-24753"/>
                          <a:pt x="5569313" y="13861"/>
                          <a:pt x="5737846" y="0"/>
                        </a:cubicBezTo>
                        <a:cubicBezTo>
                          <a:pt x="5906379" y="-13861"/>
                          <a:pt x="6205343" y="62296"/>
                          <a:pt x="6435692" y="0"/>
                        </a:cubicBezTo>
                        <a:cubicBezTo>
                          <a:pt x="6666041" y="-62296"/>
                          <a:pt x="7002512" y="62759"/>
                          <a:pt x="7200000" y="0"/>
                        </a:cubicBezTo>
                        <a:cubicBezTo>
                          <a:pt x="7206464" y="174830"/>
                          <a:pt x="7193967" y="429606"/>
                          <a:pt x="7200000" y="550286"/>
                        </a:cubicBezTo>
                        <a:cubicBezTo>
                          <a:pt x="7206033" y="670966"/>
                          <a:pt x="7196962" y="942625"/>
                          <a:pt x="7200000" y="1136571"/>
                        </a:cubicBezTo>
                        <a:cubicBezTo>
                          <a:pt x="7203038" y="1330518"/>
                          <a:pt x="7168063" y="1374930"/>
                          <a:pt x="7200000" y="1578857"/>
                        </a:cubicBezTo>
                        <a:cubicBezTo>
                          <a:pt x="7231937" y="1782784"/>
                          <a:pt x="7147806" y="1823789"/>
                          <a:pt x="7200000" y="2021143"/>
                        </a:cubicBezTo>
                        <a:cubicBezTo>
                          <a:pt x="7252194" y="2218497"/>
                          <a:pt x="7161521" y="2341103"/>
                          <a:pt x="7200000" y="2607429"/>
                        </a:cubicBezTo>
                        <a:cubicBezTo>
                          <a:pt x="7238479" y="2873755"/>
                          <a:pt x="7172837" y="3211363"/>
                          <a:pt x="7200000" y="3600000"/>
                        </a:cubicBezTo>
                        <a:cubicBezTo>
                          <a:pt x="7117232" y="3645019"/>
                          <a:pt x="6873114" y="3585513"/>
                          <a:pt x="6790154" y="3600000"/>
                        </a:cubicBezTo>
                        <a:cubicBezTo>
                          <a:pt x="6707194" y="3614487"/>
                          <a:pt x="6325826" y="3559837"/>
                          <a:pt x="6092308" y="3600000"/>
                        </a:cubicBezTo>
                        <a:cubicBezTo>
                          <a:pt x="5858790" y="3640163"/>
                          <a:pt x="5789521" y="3564998"/>
                          <a:pt x="5538462" y="3600000"/>
                        </a:cubicBezTo>
                        <a:cubicBezTo>
                          <a:pt x="5287403" y="3635002"/>
                          <a:pt x="5351606" y="3597693"/>
                          <a:pt x="5200615" y="3600000"/>
                        </a:cubicBezTo>
                        <a:cubicBezTo>
                          <a:pt x="5049624" y="3602307"/>
                          <a:pt x="4808671" y="3531714"/>
                          <a:pt x="4502769" y="3600000"/>
                        </a:cubicBezTo>
                        <a:cubicBezTo>
                          <a:pt x="4196867" y="3668286"/>
                          <a:pt x="4231592" y="3579681"/>
                          <a:pt x="4020923" y="3600000"/>
                        </a:cubicBezTo>
                        <a:cubicBezTo>
                          <a:pt x="3810254" y="3620319"/>
                          <a:pt x="3621301" y="3542873"/>
                          <a:pt x="3395077" y="3600000"/>
                        </a:cubicBezTo>
                        <a:cubicBezTo>
                          <a:pt x="3168853" y="3657127"/>
                          <a:pt x="3007070" y="3537965"/>
                          <a:pt x="2697231" y="3600000"/>
                        </a:cubicBezTo>
                        <a:cubicBezTo>
                          <a:pt x="2387392" y="3662035"/>
                          <a:pt x="2373855" y="3580361"/>
                          <a:pt x="2287385" y="3600000"/>
                        </a:cubicBezTo>
                        <a:cubicBezTo>
                          <a:pt x="2200915" y="3619639"/>
                          <a:pt x="1916134" y="3592550"/>
                          <a:pt x="1805538" y="3600000"/>
                        </a:cubicBezTo>
                        <a:cubicBezTo>
                          <a:pt x="1694942" y="3607450"/>
                          <a:pt x="1542643" y="3598184"/>
                          <a:pt x="1395692" y="3600000"/>
                        </a:cubicBezTo>
                        <a:cubicBezTo>
                          <a:pt x="1248741" y="3601816"/>
                          <a:pt x="974820" y="3582066"/>
                          <a:pt x="697846" y="3600000"/>
                        </a:cubicBezTo>
                        <a:cubicBezTo>
                          <a:pt x="420872" y="3617934"/>
                          <a:pt x="329000" y="3520856"/>
                          <a:pt x="0" y="3600000"/>
                        </a:cubicBezTo>
                        <a:cubicBezTo>
                          <a:pt x="-27131" y="3326389"/>
                          <a:pt x="9262" y="3284334"/>
                          <a:pt x="0" y="3049714"/>
                        </a:cubicBezTo>
                        <a:cubicBezTo>
                          <a:pt x="-9262" y="2815094"/>
                          <a:pt x="2703" y="2608623"/>
                          <a:pt x="0" y="2463429"/>
                        </a:cubicBezTo>
                        <a:cubicBezTo>
                          <a:pt x="-2703" y="2318235"/>
                          <a:pt x="27052" y="2134899"/>
                          <a:pt x="0" y="1985143"/>
                        </a:cubicBezTo>
                        <a:cubicBezTo>
                          <a:pt x="-27052" y="1835387"/>
                          <a:pt x="33396" y="1576723"/>
                          <a:pt x="0" y="1398857"/>
                        </a:cubicBezTo>
                        <a:cubicBezTo>
                          <a:pt x="-33396" y="1220991"/>
                          <a:pt x="9569" y="1112258"/>
                          <a:pt x="0" y="956571"/>
                        </a:cubicBezTo>
                        <a:cubicBezTo>
                          <a:pt x="-9569" y="800884"/>
                          <a:pt x="7951" y="656551"/>
                          <a:pt x="0" y="550286"/>
                        </a:cubicBezTo>
                        <a:cubicBezTo>
                          <a:pt x="-7951" y="444021"/>
                          <a:pt x="34654" y="257427"/>
                          <a:pt x="0" y="0"/>
                        </a:cubicBezTo>
                        <a:close/>
                      </a:path>
                      <a:path w="7200000" h="3600000" fill="none" extrusionOk="0">
                        <a:moveTo>
                          <a:pt x="-599976" y="675000"/>
                        </a:moveTo>
                        <a:cubicBezTo>
                          <a:pt x="-615550" y="811167"/>
                          <a:pt x="-829532" y="935030"/>
                          <a:pt x="-930147" y="1190893"/>
                        </a:cubicBezTo>
                        <a:cubicBezTo>
                          <a:pt x="-1030762" y="1446756"/>
                          <a:pt x="-1134639" y="1472564"/>
                          <a:pt x="-1260319" y="1706786"/>
                        </a:cubicBezTo>
                        <a:cubicBezTo>
                          <a:pt x="-1385999" y="1941009"/>
                          <a:pt x="-1432158" y="1974950"/>
                          <a:pt x="-1547290" y="2155179"/>
                        </a:cubicBezTo>
                        <a:cubicBezTo>
                          <a:pt x="-1662423" y="2335408"/>
                          <a:pt x="-1737460" y="2385835"/>
                          <a:pt x="-1812662" y="2569821"/>
                        </a:cubicBezTo>
                        <a:cubicBezTo>
                          <a:pt x="-1887863" y="2753808"/>
                          <a:pt x="-2054256" y="2857621"/>
                          <a:pt x="-2142833" y="3085714"/>
                        </a:cubicBezTo>
                        <a:cubicBezTo>
                          <a:pt x="-2231411" y="3313807"/>
                          <a:pt x="-2385304" y="3441065"/>
                          <a:pt x="-2473005" y="3601607"/>
                        </a:cubicBezTo>
                        <a:cubicBezTo>
                          <a:pt x="-2560706" y="3762149"/>
                          <a:pt x="-2674877" y="3887190"/>
                          <a:pt x="-2759976" y="4050000"/>
                        </a:cubicBezTo>
                      </a:path>
                      <a:path w="7200000" h="3600000" stroke="0" extrusionOk="0">
                        <a:moveTo>
                          <a:pt x="0" y="0"/>
                        </a:moveTo>
                        <a:cubicBezTo>
                          <a:pt x="125291" y="-68217"/>
                          <a:pt x="339704" y="30102"/>
                          <a:pt x="625846" y="0"/>
                        </a:cubicBezTo>
                        <a:cubicBezTo>
                          <a:pt x="911988" y="-30102"/>
                          <a:pt x="815707" y="6916"/>
                          <a:pt x="963692" y="0"/>
                        </a:cubicBezTo>
                        <a:cubicBezTo>
                          <a:pt x="1111677" y="-6916"/>
                          <a:pt x="1420975" y="60625"/>
                          <a:pt x="1661538" y="0"/>
                        </a:cubicBezTo>
                        <a:cubicBezTo>
                          <a:pt x="1902101" y="-60625"/>
                          <a:pt x="2111539" y="23865"/>
                          <a:pt x="2287385" y="0"/>
                        </a:cubicBezTo>
                        <a:cubicBezTo>
                          <a:pt x="2463231" y="-23865"/>
                          <a:pt x="2616258" y="8372"/>
                          <a:pt x="2769231" y="0"/>
                        </a:cubicBezTo>
                        <a:cubicBezTo>
                          <a:pt x="2922204" y="-8372"/>
                          <a:pt x="2976330" y="9774"/>
                          <a:pt x="3107077" y="0"/>
                        </a:cubicBezTo>
                        <a:cubicBezTo>
                          <a:pt x="3237824" y="-9774"/>
                          <a:pt x="3551705" y="18617"/>
                          <a:pt x="3732923" y="0"/>
                        </a:cubicBezTo>
                        <a:cubicBezTo>
                          <a:pt x="3914141" y="-18617"/>
                          <a:pt x="3990517" y="37412"/>
                          <a:pt x="4070769" y="0"/>
                        </a:cubicBezTo>
                        <a:cubicBezTo>
                          <a:pt x="4151021" y="-37412"/>
                          <a:pt x="4325777" y="6988"/>
                          <a:pt x="4480615" y="0"/>
                        </a:cubicBezTo>
                        <a:cubicBezTo>
                          <a:pt x="4635453" y="-6988"/>
                          <a:pt x="4822893" y="4393"/>
                          <a:pt x="5034462" y="0"/>
                        </a:cubicBezTo>
                        <a:cubicBezTo>
                          <a:pt x="5246031" y="-4393"/>
                          <a:pt x="5243849" y="44850"/>
                          <a:pt x="5444308" y="0"/>
                        </a:cubicBezTo>
                        <a:cubicBezTo>
                          <a:pt x="5644767" y="-44850"/>
                          <a:pt x="5990923" y="13443"/>
                          <a:pt x="6142154" y="0"/>
                        </a:cubicBezTo>
                        <a:cubicBezTo>
                          <a:pt x="6293385" y="-13443"/>
                          <a:pt x="6761191" y="51177"/>
                          <a:pt x="7200000" y="0"/>
                        </a:cubicBezTo>
                        <a:cubicBezTo>
                          <a:pt x="7249494" y="162535"/>
                          <a:pt x="7182072" y="322767"/>
                          <a:pt x="7200000" y="514286"/>
                        </a:cubicBezTo>
                        <a:cubicBezTo>
                          <a:pt x="7217928" y="705805"/>
                          <a:pt x="7169940" y="853932"/>
                          <a:pt x="7200000" y="1064571"/>
                        </a:cubicBezTo>
                        <a:cubicBezTo>
                          <a:pt x="7230060" y="1275210"/>
                          <a:pt x="7166607" y="1485625"/>
                          <a:pt x="7200000" y="1614857"/>
                        </a:cubicBezTo>
                        <a:cubicBezTo>
                          <a:pt x="7233393" y="1744089"/>
                          <a:pt x="7193809" y="1849903"/>
                          <a:pt x="7200000" y="2021143"/>
                        </a:cubicBezTo>
                        <a:cubicBezTo>
                          <a:pt x="7206191" y="2192383"/>
                          <a:pt x="7159556" y="2442849"/>
                          <a:pt x="7200000" y="2607429"/>
                        </a:cubicBezTo>
                        <a:cubicBezTo>
                          <a:pt x="7240444" y="2772009"/>
                          <a:pt x="7153285" y="3010438"/>
                          <a:pt x="7200000" y="3121714"/>
                        </a:cubicBezTo>
                        <a:cubicBezTo>
                          <a:pt x="7246715" y="3232990"/>
                          <a:pt x="7153344" y="3497633"/>
                          <a:pt x="7200000" y="3600000"/>
                        </a:cubicBezTo>
                        <a:cubicBezTo>
                          <a:pt x="7050878" y="3603047"/>
                          <a:pt x="6881483" y="3539147"/>
                          <a:pt x="6574154" y="3600000"/>
                        </a:cubicBezTo>
                        <a:cubicBezTo>
                          <a:pt x="6266825" y="3660853"/>
                          <a:pt x="6210579" y="3538229"/>
                          <a:pt x="5876308" y="3600000"/>
                        </a:cubicBezTo>
                        <a:cubicBezTo>
                          <a:pt x="5542037" y="3661771"/>
                          <a:pt x="5439336" y="3592138"/>
                          <a:pt x="5250462" y="3600000"/>
                        </a:cubicBezTo>
                        <a:cubicBezTo>
                          <a:pt x="5061588" y="3607862"/>
                          <a:pt x="4992360" y="3573605"/>
                          <a:pt x="4912615" y="3600000"/>
                        </a:cubicBezTo>
                        <a:cubicBezTo>
                          <a:pt x="4832870" y="3626395"/>
                          <a:pt x="4528835" y="3585216"/>
                          <a:pt x="4358769" y="3600000"/>
                        </a:cubicBezTo>
                        <a:cubicBezTo>
                          <a:pt x="4188703" y="3614784"/>
                          <a:pt x="3909986" y="3558239"/>
                          <a:pt x="3732923" y="3600000"/>
                        </a:cubicBezTo>
                        <a:cubicBezTo>
                          <a:pt x="3555860" y="3641761"/>
                          <a:pt x="3326763" y="3542597"/>
                          <a:pt x="3107077" y="3600000"/>
                        </a:cubicBezTo>
                        <a:cubicBezTo>
                          <a:pt x="2887391" y="3657403"/>
                          <a:pt x="2775408" y="3576123"/>
                          <a:pt x="2481231" y="3600000"/>
                        </a:cubicBezTo>
                        <a:cubicBezTo>
                          <a:pt x="2187054" y="3623877"/>
                          <a:pt x="2090323" y="3574157"/>
                          <a:pt x="1927385" y="3600000"/>
                        </a:cubicBezTo>
                        <a:cubicBezTo>
                          <a:pt x="1764447" y="3625843"/>
                          <a:pt x="1704201" y="3579650"/>
                          <a:pt x="1517538" y="3600000"/>
                        </a:cubicBezTo>
                        <a:cubicBezTo>
                          <a:pt x="1330875" y="3620350"/>
                          <a:pt x="1161987" y="3534028"/>
                          <a:pt x="891692" y="3600000"/>
                        </a:cubicBezTo>
                        <a:cubicBezTo>
                          <a:pt x="621397" y="3665972"/>
                          <a:pt x="300754" y="3538606"/>
                          <a:pt x="0" y="3600000"/>
                        </a:cubicBezTo>
                        <a:cubicBezTo>
                          <a:pt x="-20420" y="3439148"/>
                          <a:pt x="2936" y="3277989"/>
                          <a:pt x="0" y="3157714"/>
                        </a:cubicBezTo>
                        <a:cubicBezTo>
                          <a:pt x="-2936" y="3037439"/>
                          <a:pt x="18459" y="2911331"/>
                          <a:pt x="0" y="2715429"/>
                        </a:cubicBezTo>
                        <a:cubicBezTo>
                          <a:pt x="-18459" y="2519527"/>
                          <a:pt x="33428" y="2412675"/>
                          <a:pt x="0" y="2165143"/>
                        </a:cubicBezTo>
                        <a:cubicBezTo>
                          <a:pt x="-33428" y="1917611"/>
                          <a:pt x="45715" y="1929666"/>
                          <a:pt x="0" y="1758857"/>
                        </a:cubicBezTo>
                        <a:cubicBezTo>
                          <a:pt x="-45715" y="1588048"/>
                          <a:pt x="41681" y="1338802"/>
                          <a:pt x="0" y="1208571"/>
                        </a:cubicBezTo>
                        <a:cubicBezTo>
                          <a:pt x="-41681" y="1078340"/>
                          <a:pt x="20250" y="986644"/>
                          <a:pt x="0" y="802286"/>
                        </a:cubicBezTo>
                        <a:cubicBezTo>
                          <a:pt x="-20250" y="617929"/>
                          <a:pt x="60948" y="236790"/>
                          <a:pt x="0" y="0"/>
                        </a:cubicBezTo>
                        <a:close/>
                      </a:path>
                      <a:path w="7200000" h="3600000" fill="none" stroke="0" extrusionOk="0">
                        <a:moveTo>
                          <a:pt x="-599976" y="675000"/>
                        </a:moveTo>
                        <a:cubicBezTo>
                          <a:pt x="-704786" y="890993"/>
                          <a:pt x="-813057" y="953211"/>
                          <a:pt x="-886947" y="1123393"/>
                        </a:cubicBezTo>
                        <a:cubicBezTo>
                          <a:pt x="-960837" y="1293575"/>
                          <a:pt x="-1177735" y="1436266"/>
                          <a:pt x="-1238719" y="1673036"/>
                        </a:cubicBezTo>
                        <a:cubicBezTo>
                          <a:pt x="-1299702" y="1909806"/>
                          <a:pt x="-1396113" y="1866132"/>
                          <a:pt x="-1504090" y="2087679"/>
                        </a:cubicBezTo>
                        <a:cubicBezTo>
                          <a:pt x="-1612067" y="2309226"/>
                          <a:pt x="-1745805" y="2440012"/>
                          <a:pt x="-1855862" y="2637321"/>
                        </a:cubicBezTo>
                        <a:cubicBezTo>
                          <a:pt x="-1965919" y="2834630"/>
                          <a:pt x="-2041787" y="2905531"/>
                          <a:pt x="-2121233" y="3051964"/>
                        </a:cubicBezTo>
                        <a:cubicBezTo>
                          <a:pt x="-2200679" y="3198397"/>
                          <a:pt x="-2280531" y="3263689"/>
                          <a:pt x="-2365005" y="3432857"/>
                        </a:cubicBezTo>
                        <a:cubicBezTo>
                          <a:pt x="-2449479" y="3602025"/>
                          <a:pt x="-2613812" y="3742492"/>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b="1">
                <a:solidFill>
                  <a:schemeClr val="bg1"/>
                </a:solidFill>
              </a:rPr>
              <a:t>Bezwaar</a:t>
            </a:r>
          </a:p>
          <a:p>
            <a:pPr algn="ctr"/>
            <a:r>
              <a:rPr lang="nl-NL" sz="8800" b="1">
                <a:solidFill>
                  <a:schemeClr val="bg1"/>
                </a:solidFill>
              </a:rPr>
              <a:t>Beroep</a:t>
            </a:r>
          </a:p>
        </p:txBody>
      </p:sp>
      <p:sp>
        <p:nvSpPr>
          <p:cNvPr id="11" name="Callout: Line 10">
            <a:extLst>
              <a:ext uri="{FF2B5EF4-FFF2-40B4-BE49-F238E27FC236}">
                <a16:creationId xmlns:a16="http://schemas.microsoft.com/office/drawing/2014/main" id="{78485078-D08E-4CE8-A10C-BE489C10375D}"/>
              </a:ext>
            </a:extLst>
          </p:cNvPr>
          <p:cNvSpPr/>
          <p:nvPr/>
        </p:nvSpPr>
        <p:spPr>
          <a:xfrm>
            <a:off x="32533207" y="495300"/>
            <a:ext cx="7200000" cy="3600000"/>
          </a:xfrm>
          <a:prstGeom prst="borderCallout1">
            <a:avLst>
              <a:gd name="adj1" fmla="val 97491"/>
              <a:gd name="adj2" fmla="val 53262"/>
              <a:gd name="adj3" fmla="val 308080"/>
              <a:gd name="adj4" fmla="val -51033"/>
            </a:avLst>
          </a:prstGeom>
          <a:solidFill>
            <a:srgbClr val="DA6F1C"/>
          </a:solidFill>
          <a:ln w="127000">
            <a:solidFill>
              <a:srgbClr val="DA6F1C"/>
            </a:solidFill>
            <a:headEnd type="none"/>
            <a:tailEnd type="oval" w="lg" len="lg"/>
            <a:extLst>
              <a:ext uri="{C807C97D-BFC1-408E-A445-0C87EB9F89A2}">
                <ask:lineSketchStyleProps xmlns:ask="http://schemas.microsoft.com/office/drawing/2018/sketchyshapes" sd="2739443539">
                  <a:custGeom>
                    <a:avLst/>
                    <a:gdLst>
                      <a:gd name="connsiteX0" fmla="*/ 0 w 7200000"/>
                      <a:gd name="connsiteY0" fmla="*/ 0 h 3600000"/>
                      <a:gd name="connsiteX1" fmla="*/ 481846 w 7200000"/>
                      <a:gd name="connsiteY1" fmla="*/ 0 h 3600000"/>
                      <a:gd name="connsiteX2" fmla="*/ 1035692 w 7200000"/>
                      <a:gd name="connsiteY2" fmla="*/ 0 h 3600000"/>
                      <a:gd name="connsiteX3" fmla="*/ 1733538 w 7200000"/>
                      <a:gd name="connsiteY3" fmla="*/ 0 h 3600000"/>
                      <a:gd name="connsiteX4" fmla="*/ 2287385 w 7200000"/>
                      <a:gd name="connsiteY4" fmla="*/ 0 h 3600000"/>
                      <a:gd name="connsiteX5" fmla="*/ 2913231 w 7200000"/>
                      <a:gd name="connsiteY5" fmla="*/ 0 h 3600000"/>
                      <a:gd name="connsiteX6" fmla="*/ 3539077 w 7200000"/>
                      <a:gd name="connsiteY6" fmla="*/ 0 h 3600000"/>
                      <a:gd name="connsiteX7" fmla="*/ 4164923 w 7200000"/>
                      <a:gd name="connsiteY7" fmla="*/ 0 h 3600000"/>
                      <a:gd name="connsiteX8" fmla="*/ 4574769 w 7200000"/>
                      <a:gd name="connsiteY8" fmla="*/ 0 h 3600000"/>
                      <a:gd name="connsiteX9" fmla="*/ 5056615 w 7200000"/>
                      <a:gd name="connsiteY9" fmla="*/ 0 h 3600000"/>
                      <a:gd name="connsiteX10" fmla="*/ 5466462 w 7200000"/>
                      <a:gd name="connsiteY10" fmla="*/ 0 h 3600000"/>
                      <a:gd name="connsiteX11" fmla="*/ 5876308 w 7200000"/>
                      <a:gd name="connsiteY11" fmla="*/ 0 h 3600000"/>
                      <a:gd name="connsiteX12" fmla="*/ 6430154 w 7200000"/>
                      <a:gd name="connsiteY12" fmla="*/ 0 h 3600000"/>
                      <a:gd name="connsiteX13" fmla="*/ 7200000 w 7200000"/>
                      <a:gd name="connsiteY13" fmla="*/ 0 h 3600000"/>
                      <a:gd name="connsiteX14" fmla="*/ 7200000 w 7200000"/>
                      <a:gd name="connsiteY14" fmla="*/ 442286 h 3600000"/>
                      <a:gd name="connsiteX15" fmla="*/ 7200000 w 7200000"/>
                      <a:gd name="connsiteY15" fmla="*/ 884571 h 3600000"/>
                      <a:gd name="connsiteX16" fmla="*/ 7200000 w 7200000"/>
                      <a:gd name="connsiteY16" fmla="*/ 1326857 h 3600000"/>
                      <a:gd name="connsiteX17" fmla="*/ 7200000 w 7200000"/>
                      <a:gd name="connsiteY17" fmla="*/ 1769143 h 3600000"/>
                      <a:gd name="connsiteX18" fmla="*/ 7200000 w 7200000"/>
                      <a:gd name="connsiteY18" fmla="*/ 2355429 h 3600000"/>
                      <a:gd name="connsiteX19" fmla="*/ 7200000 w 7200000"/>
                      <a:gd name="connsiteY19" fmla="*/ 2833714 h 3600000"/>
                      <a:gd name="connsiteX20" fmla="*/ 7200000 w 7200000"/>
                      <a:gd name="connsiteY20" fmla="*/ 3600000 h 3600000"/>
                      <a:gd name="connsiteX21" fmla="*/ 6718154 w 7200000"/>
                      <a:gd name="connsiteY21" fmla="*/ 3600000 h 3600000"/>
                      <a:gd name="connsiteX22" fmla="*/ 6164308 w 7200000"/>
                      <a:gd name="connsiteY22" fmla="*/ 3600000 h 3600000"/>
                      <a:gd name="connsiteX23" fmla="*/ 5754462 w 7200000"/>
                      <a:gd name="connsiteY23" fmla="*/ 3600000 h 3600000"/>
                      <a:gd name="connsiteX24" fmla="*/ 5200615 w 7200000"/>
                      <a:gd name="connsiteY24" fmla="*/ 3600000 h 3600000"/>
                      <a:gd name="connsiteX25" fmla="*/ 4718769 w 7200000"/>
                      <a:gd name="connsiteY25" fmla="*/ 3600000 h 3600000"/>
                      <a:gd name="connsiteX26" fmla="*/ 4092923 w 7200000"/>
                      <a:gd name="connsiteY26" fmla="*/ 3600000 h 3600000"/>
                      <a:gd name="connsiteX27" fmla="*/ 3467077 w 7200000"/>
                      <a:gd name="connsiteY27" fmla="*/ 3600000 h 3600000"/>
                      <a:gd name="connsiteX28" fmla="*/ 3129231 w 7200000"/>
                      <a:gd name="connsiteY28" fmla="*/ 3600000 h 3600000"/>
                      <a:gd name="connsiteX29" fmla="*/ 2503385 w 7200000"/>
                      <a:gd name="connsiteY29" fmla="*/ 3600000 h 3600000"/>
                      <a:gd name="connsiteX30" fmla="*/ 2021538 w 7200000"/>
                      <a:gd name="connsiteY30" fmla="*/ 3600000 h 3600000"/>
                      <a:gd name="connsiteX31" fmla="*/ 1611692 w 7200000"/>
                      <a:gd name="connsiteY31" fmla="*/ 3600000 h 3600000"/>
                      <a:gd name="connsiteX32" fmla="*/ 1273846 w 7200000"/>
                      <a:gd name="connsiteY32" fmla="*/ 3600000 h 3600000"/>
                      <a:gd name="connsiteX33" fmla="*/ 720000 w 7200000"/>
                      <a:gd name="connsiteY33" fmla="*/ 3600000 h 3600000"/>
                      <a:gd name="connsiteX34" fmla="*/ 0 w 7200000"/>
                      <a:gd name="connsiteY34" fmla="*/ 3600000 h 3600000"/>
                      <a:gd name="connsiteX35" fmla="*/ 0 w 7200000"/>
                      <a:gd name="connsiteY35" fmla="*/ 3013714 h 3600000"/>
                      <a:gd name="connsiteX36" fmla="*/ 0 w 7200000"/>
                      <a:gd name="connsiteY36" fmla="*/ 2607429 h 3600000"/>
                      <a:gd name="connsiteX37" fmla="*/ 0 w 7200000"/>
                      <a:gd name="connsiteY37" fmla="*/ 2057143 h 3600000"/>
                      <a:gd name="connsiteX38" fmla="*/ 0 w 7200000"/>
                      <a:gd name="connsiteY38" fmla="*/ 1614857 h 3600000"/>
                      <a:gd name="connsiteX39" fmla="*/ 0 w 7200000"/>
                      <a:gd name="connsiteY39" fmla="*/ 1136571 h 3600000"/>
                      <a:gd name="connsiteX40" fmla="*/ 0 w 7200000"/>
                      <a:gd name="connsiteY40" fmla="*/ 730286 h 3600000"/>
                      <a:gd name="connsiteX41" fmla="*/ 0 w 7200000"/>
                      <a:gd name="connsiteY41" fmla="*/ 0 h 3600000"/>
                      <a:gd name="connsiteX0" fmla="*/ -599976 w 7200000"/>
                      <a:gd name="connsiteY0" fmla="*/ 675000 h 3600000"/>
                      <a:gd name="connsiteX1" fmla="*/ -886947 w 7200000"/>
                      <a:gd name="connsiteY1" fmla="*/ 1123393 h 3600000"/>
                      <a:gd name="connsiteX2" fmla="*/ -1130719 w 7200000"/>
                      <a:gd name="connsiteY2" fmla="*/ 1504286 h 3600000"/>
                      <a:gd name="connsiteX3" fmla="*/ -1439290 w 7200000"/>
                      <a:gd name="connsiteY3" fmla="*/ 1986429 h 3600000"/>
                      <a:gd name="connsiteX4" fmla="*/ -1683062 w 7200000"/>
                      <a:gd name="connsiteY4" fmla="*/ 2367321 h 3600000"/>
                      <a:gd name="connsiteX5" fmla="*/ -1926833 w 7200000"/>
                      <a:gd name="connsiteY5" fmla="*/ 2748214 h 3600000"/>
                      <a:gd name="connsiteX6" fmla="*/ -2213805 w 7200000"/>
                      <a:gd name="connsiteY6" fmla="*/ 3196607 h 3600000"/>
                      <a:gd name="connsiteX7" fmla="*/ -2479176 w 7200000"/>
                      <a:gd name="connsiteY7" fmla="*/ 3611250 h 3600000"/>
                      <a:gd name="connsiteX8" fmla="*/ -2759976 w 7200000"/>
                      <a:gd name="connsiteY8"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000" h="3600000" fill="none" extrusionOk="0">
                        <a:moveTo>
                          <a:pt x="0" y="0"/>
                        </a:moveTo>
                        <a:cubicBezTo>
                          <a:pt x="131883" y="-2519"/>
                          <a:pt x="285735" y="32273"/>
                          <a:pt x="481846" y="0"/>
                        </a:cubicBezTo>
                        <a:cubicBezTo>
                          <a:pt x="677957" y="-32273"/>
                          <a:pt x="840754" y="31098"/>
                          <a:pt x="1035692" y="0"/>
                        </a:cubicBezTo>
                        <a:cubicBezTo>
                          <a:pt x="1230630" y="-31098"/>
                          <a:pt x="1562593" y="47807"/>
                          <a:pt x="1733538" y="0"/>
                        </a:cubicBezTo>
                        <a:cubicBezTo>
                          <a:pt x="1904483" y="-47807"/>
                          <a:pt x="2096794" y="7784"/>
                          <a:pt x="2287385" y="0"/>
                        </a:cubicBezTo>
                        <a:cubicBezTo>
                          <a:pt x="2477976" y="-7784"/>
                          <a:pt x="2745258" y="19860"/>
                          <a:pt x="2913231" y="0"/>
                        </a:cubicBezTo>
                        <a:cubicBezTo>
                          <a:pt x="3081204" y="-19860"/>
                          <a:pt x="3280300" y="11218"/>
                          <a:pt x="3539077" y="0"/>
                        </a:cubicBezTo>
                        <a:cubicBezTo>
                          <a:pt x="3797854" y="-11218"/>
                          <a:pt x="3870522" y="57327"/>
                          <a:pt x="4164923" y="0"/>
                        </a:cubicBezTo>
                        <a:cubicBezTo>
                          <a:pt x="4459324" y="-57327"/>
                          <a:pt x="4471625" y="15634"/>
                          <a:pt x="4574769" y="0"/>
                        </a:cubicBezTo>
                        <a:cubicBezTo>
                          <a:pt x="4677913" y="-15634"/>
                          <a:pt x="4941214" y="51796"/>
                          <a:pt x="5056615" y="0"/>
                        </a:cubicBezTo>
                        <a:cubicBezTo>
                          <a:pt x="5172016" y="-51796"/>
                          <a:pt x="5371313" y="36470"/>
                          <a:pt x="5466462" y="0"/>
                        </a:cubicBezTo>
                        <a:cubicBezTo>
                          <a:pt x="5561611" y="-36470"/>
                          <a:pt x="5758858" y="44758"/>
                          <a:pt x="5876308" y="0"/>
                        </a:cubicBezTo>
                        <a:cubicBezTo>
                          <a:pt x="5993758" y="-44758"/>
                          <a:pt x="6213010" y="30066"/>
                          <a:pt x="6430154" y="0"/>
                        </a:cubicBezTo>
                        <a:cubicBezTo>
                          <a:pt x="6647298" y="-30066"/>
                          <a:pt x="7043643" y="67738"/>
                          <a:pt x="7200000" y="0"/>
                        </a:cubicBezTo>
                        <a:cubicBezTo>
                          <a:pt x="7202893" y="124742"/>
                          <a:pt x="7151534" y="347989"/>
                          <a:pt x="7200000" y="442286"/>
                        </a:cubicBezTo>
                        <a:cubicBezTo>
                          <a:pt x="7248466" y="536583"/>
                          <a:pt x="7195929" y="731394"/>
                          <a:pt x="7200000" y="884571"/>
                        </a:cubicBezTo>
                        <a:cubicBezTo>
                          <a:pt x="7204071" y="1037748"/>
                          <a:pt x="7186170" y="1236563"/>
                          <a:pt x="7200000" y="1326857"/>
                        </a:cubicBezTo>
                        <a:cubicBezTo>
                          <a:pt x="7213830" y="1417151"/>
                          <a:pt x="7158797" y="1656204"/>
                          <a:pt x="7200000" y="1769143"/>
                        </a:cubicBezTo>
                        <a:cubicBezTo>
                          <a:pt x="7241203" y="1882082"/>
                          <a:pt x="7188466" y="2103727"/>
                          <a:pt x="7200000" y="2355429"/>
                        </a:cubicBezTo>
                        <a:cubicBezTo>
                          <a:pt x="7211534" y="2607131"/>
                          <a:pt x="7144104" y="2725153"/>
                          <a:pt x="7200000" y="2833714"/>
                        </a:cubicBezTo>
                        <a:cubicBezTo>
                          <a:pt x="7255896" y="2942276"/>
                          <a:pt x="7191178" y="3423548"/>
                          <a:pt x="7200000" y="3600000"/>
                        </a:cubicBezTo>
                        <a:cubicBezTo>
                          <a:pt x="6970786" y="3654053"/>
                          <a:pt x="6927154" y="3593087"/>
                          <a:pt x="6718154" y="3600000"/>
                        </a:cubicBezTo>
                        <a:cubicBezTo>
                          <a:pt x="6509154" y="3606913"/>
                          <a:pt x="6314647" y="3572328"/>
                          <a:pt x="6164308" y="3600000"/>
                        </a:cubicBezTo>
                        <a:cubicBezTo>
                          <a:pt x="6013969" y="3627672"/>
                          <a:pt x="5842135" y="3590523"/>
                          <a:pt x="5754462" y="3600000"/>
                        </a:cubicBezTo>
                        <a:cubicBezTo>
                          <a:pt x="5666789" y="3609477"/>
                          <a:pt x="5474501" y="3572235"/>
                          <a:pt x="5200615" y="3600000"/>
                        </a:cubicBezTo>
                        <a:cubicBezTo>
                          <a:pt x="4926729" y="3627765"/>
                          <a:pt x="4853822" y="3562907"/>
                          <a:pt x="4718769" y="3600000"/>
                        </a:cubicBezTo>
                        <a:cubicBezTo>
                          <a:pt x="4583716" y="3637093"/>
                          <a:pt x="4294875" y="3538563"/>
                          <a:pt x="4092923" y="3600000"/>
                        </a:cubicBezTo>
                        <a:cubicBezTo>
                          <a:pt x="3890971" y="3661437"/>
                          <a:pt x="3748874" y="3568206"/>
                          <a:pt x="3467077" y="3600000"/>
                        </a:cubicBezTo>
                        <a:cubicBezTo>
                          <a:pt x="3185280" y="3631794"/>
                          <a:pt x="3283033" y="3586222"/>
                          <a:pt x="3129231" y="3600000"/>
                        </a:cubicBezTo>
                        <a:cubicBezTo>
                          <a:pt x="2975429" y="3613778"/>
                          <a:pt x="2708628" y="3544763"/>
                          <a:pt x="2503385" y="3600000"/>
                        </a:cubicBezTo>
                        <a:cubicBezTo>
                          <a:pt x="2298142" y="3655237"/>
                          <a:pt x="2206452" y="3599488"/>
                          <a:pt x="2021538" y="3600000"/>
                        </a:cubicBezTo>
                        <a:cubicBezTo>
                          <a:pt x="1836624" y="3600512"/>
                          <a:pt x="1759759" y="3566037"/>
                          <a:pt x="1611692" y="3600000"/>
                        </a:cubicBezTo>
                        <a:cubicBezTo>
                          <a:pt x="1463625" y="3633963"/>
                          <a:pt x="1397210" y="3561153"/>
                          <a:pt x="1273846" y="3600000"/>
                        </a:cubicBezTo>
                        <a:cubicBezTo>
                          <a:pt x="1150482" y="3638847"/>
                          <a:pt x="858129" y="3538899"/>
                          <a:pt x="720000" y="3600000"/>
                        </a:cubicBezTo>
                        <a:cubicBezTo>
                          <a:pt x="581871" y="3661101"/>
                          <a:pt x="254074" y="3543067"/>
                          <a:pt x="0" y="3600000"/>
                        </a:cubicBezTo>
                        <a:cubicBezTo>
                          <a:pt x="-6526" y="3388348"/>
                          <a:pt x="34529" y="3174694"/>
                          <a:pt x="0" y="3013714"/>
                        </a:cubicBezTo>
                        <a:cubicBezTo>
                          <a:pt x="-34529" y="2852734"/>
                          <a:pt x="38898" y="2806615"/>
                          <a:pt x="0" y="2607429"/>
                        </a:cubicBezTo>
                        <a:cubicBezTo>
                          <a:pt x="-38898" y="2408244"/>
                          <a:pt x="27228" y="2276838"/>
                          <a:pt x="0" y="2057143"/>
                        </a:cubicBezTo>
                        <a:cubicBezTo>
                          <a:pt x="-27228" y="1837448"/>
                          <a:pt x="45156" y="1830422"/>
                          <a:pt x="0" y="1614857"/>
                        </a:cubicBezTo>
                        <a:cubicBezTo>
                          <a:pt x="-45156" y="1399292"/>
                          <a:pt x="47506" y="1269070"/>
                          <a:pt x="0" y="1136571"/>
                        </a:cubicBezTo>
                        <a:cubicBezTo>
                          <a:pt x="-47506" y="1004072"/>
                          <a:pt x="47033" y="851499"/>
                          <a:pt x="0" y="730286"/>
                        </a:cubicBezTo>
                        <a:cubicBezTo>
                          <a:pt x="-47033" y="609074"/>
                          <a:pt x="9619" y="155714"/>
                          <a:pt x="0" y="0"/>
                        </a:cubicBezTo>
                        <a:close/>
                      </a:path>
                      <a:path w="7200000" h="3600000" fill="none" extrusionOk="0">
                        <a:moveTo>
                          <a:pt x="-599976" y="675000"/>
                        </a:moveTo>
                        <a:cubicBezTo>
                          <a:pt x="-686137" y="906472"/>
                          <a:pt x="-814275" y="984569"/>
                          <a:pt x="-886947" y="1123393"/>
                        </a:cubicBezTo>
                        <a:cubicBezTo>
                          <a:pt x="-959620" y="1262217"/>
                          <a:pt x="-1022601" y="1324521"/>
                          <a:pt x="-1130719" y="1504286"/>
                        </a:cubicBezTo>
                        <a:cubicBezTo>
                          <a:pt x="-1238837" y="1684051"/>
                          <a:pt x="-1297513" y="1747694"/>
                          <a:pt x="-1439290" y="1986429"/>
                        </a:cubicBezTo>
                        <a:cubicBezTo>
                          <a:pt x="-1581068" y="2225164"/>
                          <a:pt x="-1674192" y="2255439"/>
                          <a:pt x="-1683062" y="2367321"/>
                        </a:cubicBezTo>
                        <a:cubicBezTo>
                          <a:pt x="-1691932" y="2479203"/>
                          <a:pt x="-1864475" y="2632710"/>
                          <a:pt x="-1926833" y="2748214"/>
                        </a:cubicBezTo>
                        <a:cubicBezTo>
                          <a:pt x="-1989191" y="2863718"/>
                          <a:pt x="-2119155" y="3028234"/>
                          <a:pt x="-2213805" y="3196607"/>
                        </a:cubicBezTo>
                        <a:cubicBezTo>
                          <a:pt x="-2308455" y="3364980"/>
                          <a:pt x="-2412473" y="3484905"/>
                          <a:pt x="-2479176" y="3611250"/>
                        </a:cubicBezTo>
                        <a:cubicBezTo>
                          <a:pt x="-2545880" y="3737595"/>
                          <a:pt x="-2725816" y="3938895"/>
                          <a:pt x="-2759976" y="4050000"/>
                        </a:cubicBezTo>
                      </a:path>
                      <a:path w="7200000" h="3600000" stroke="0" extrusionOk="0">
                        <a:moveTo>
                          <a:pt x="0" y="0"/>
                        </a:moveTo>
                        <a:cubicBezTo>
                          <a:pt x="140994" y="-43300"/>
                          <a:pt x="354794" y="20148"/>
                          <a:pt x="481846" y="0"/>
                        </a:cubicBezTo>
                        <a:cubicBezTo>
                          <a:pt x="608898" y="-20148"/>
                          <a:pt x="821407" y="65565"/>
                          <a:pt x="1035692" y="0"/>
                        </a:cubicBezTo>
                        <a:cubicBezTo>
                          <a:pt x="1249977" y="-65565"/>
                          <a:pt x="1375244" y="33893"/>
                          <a:pt x="1517538" y="0"/>
                        </a:cubicBezTo>
                        <a:cubicBezTo>
                          <a:pt x="1659832" y="-33893"/>
                          <a:pt x="1877253" y="80318"/>
                          <a:pt x="2215385" y="0"/>
                        </a:cubicBezTo>
                        <a:cubicBezTo>
                          <a:pt x="2553517" y="-80318"/>
                          <a:pt x="2523247" y="42072"/>
                          <a:pt x="2769231" y="0"/>
                        </a:cubicBezTo>
                        <a:cubicBezTo>
                          <a:pt x="3015215" y="-42072"/>
                          <a:pt x="3190197" y="38241"/>
                          <a:pt x="3323077" y="0"/>
                        </a:cubicBezTo>
                        <a:cubicBezTo>
                          <a:pt x="3455957" y="-38241"/>
                          <a:pt x="3806110" y="46609"/>
                          <a:pt x="4020923" y="0"/>
                        </a:cubicBezTo>
                        <a:cubicBezTo>
                          <a:pt x="4235736" y="-46609"/>
                          <a:pt x="4319998" y="8279"/>
                          <a:pt x="4502769" y="0"/>
                        </a:cubicBezTo>
                        <a:cubicBezTo>
                          <a:pt x="4685540" y="-8279"/>
                          <a:pt x="4788909" y="40942"/>
                          <a:pt x="4912615" y="0"/>
                        </a:cubicBezTo>
                        <a:cubicBezTo>
                          <a:pt x="5036321" y="-40942"/>
                          <a:pt x="5281249" y="9370"/>
                          <a:pt x="5394462" y="0"/>
                        </a:cubicBezTo>
                        <a:cubicBezTo>
                          <a:pt x="5507675" y="-9370"/>
                          <a:pt x="5769473" y="65004"/>
                          <a:pt x="5948308" y="0"/>
                        </a:cubicBezTo>
                        <a:cubicBezTo>
                          <a:pt x="6127143" y="-65004"/>
                          <a:pt x="6396721" y="67226"/>
                          <a:pt x="6646154" y="0"/>
                        </a:cubicBezTo>
                        <a:cubicBezTo>
                          <a:pt x="6895587" y="-67226"/>
                          <a:pt x="7062858" y="19764"/>
                          <a:pt x="7200000" y="0"/>
                        </a:cubicBezTo>
                        <a:cubicBezTo>
                          <a:pt x="7230079" y="166522"/>
                          <a:pt x="7199483" y="299177"/>
                          <a:pt x="7200000" y="406286"/>
                        </a:cubicBezTo>
                        <a:cubicBezTo>
                          <a:pt x="7200517" y="513395"/>
                          <a:pt x="7150761" y="726373"/>
                          <a:pt x="7200000" y="884571"/>
                        </a:cubicBezTo>
                        <a:cubicBezTo>
                          <a:pt x="7249239" y="1042769"/>
                          <a:pt x="7150945" y="1295559"/>
                          <a:pt x="7200000" y="1434857"/>
                        </a:cubicBezTo>
                        <a:cubicBezTo>
                          <a:pt x="7249055" y="1574155"/>
                          <a:pt x="7140609" y="1755007"/>
                          <a:pt x="7200000" y="1985143"/>
                        </a:cubicBezTo>
                        <a:cubicBezTo>
                          <a:pt x="7259391" y="2215279"/>
                          <a:pt x="7151038" y="2252970"/>
                          <a:pt x="7200000" y="2463429"/>
                        </a:cubicBezTo>
                        <a:cubicBezTo>
                          <a:pt x="7248962" y="2673888"/>
                          <a:pt x="7145970" y="2790191"/>
                          <a:pt x="7200000" y="3013714"/>
                        </a:cubicBezTo>
                        <a:cubicBezTo>
                          <a:pt x="7254030" y="3237238"/>
                          <a:pt x="7181031" y="3468052"/>
                          <a:pt x="7200000" y="3600000"/>
                        </a:cubicBezTo>
                        <a:cubicBezTo>
                          <a:pt x="6953342" y="3673469"/>
                          <a:pt x="6871988" y="3559929"/>
                          <a:pt x="6574154" y="3600000"/>
                        </a:cubicBezTo>
                        <a:cubicBezTo>
                          <a:pt x="6276320" y="3640071"/>
                          <a:pt x="6265747" y="3591540"/>
                          <a:pt x="6092308" y="3600000"/>
                        </a:cubicBezTo>
                        <a:cubicBezTo>
                          <a:pt x="5918869" y="3608460"/>
                          <a:pt x="5730846" y="3584981"/>
                          <a:pt x="5538462" y="3600000"/>
                        </a:cubicBezTo>
                        <a:cubicBezTo>
                          <a:pt x="5346078" y="3615019"/>
                          <a:pt x="5315370" y="3592673"/>
                          <a:pt x="5200615" y="3600000"/>
                        </a:cubicBezTo>
                        <a:cubicBezTo>
                          <a:pt x="5085860" y="3607327"/>
                          <a:pt x="4782752" y="3583031"/>
                          <a:pt x="4574769" y="3600000"/>
                        </a:cubicBezTo>
                        <a:cubicBezTo>
                          <a:pt x="4366786" y="3616969"/>
                          <a:pt x="4298420" y="3575167"/>
                          <a:pt x="4164923" y="3600000"/>
                        </a:cubicBezTo>
                        <a:cubicBezTo>
                          <a:pt x="4031426" y="3624833"/>
                          <a:pt x="3773834" y="3584916"/>
                          <a:pt x="3611077" y="3600000"/>
                        </a:cubicBezTo>
                        <a:cubicBezTo>
                          <a:pt x="3448320" y="3615084"/>
                          <a:pt x="3326603" y="3578175"/>
                          <a:pt x="3057231" y="3600000"/>
                        </a:cubicBezTo>
                        <a:cubicBezTo>
                          <a:pt x="2787859" y="3621825"/>
                          <a:pt x="2706707" y="3597301"/>
                          <a:pt x="2503385" y="3600000"/>
                        </a:cubicBezTo>
                        <a:cubicBezTo>
                          <a:pt x="2300063" y="3602699"/>
                          <a:pt x="2066224" y="3583940"/>
                          <a:pt x="1877538" y="3600000"/>
                        </a:cubicBezTo>
                        <a:cubicBezTo>
                          <a:pt x="1688852" y="3616060"/>
                          <a:pt x="1443326" y="3560682"/>
                          <a:pt x="1179692" y="3600000"/>
                        </a:cubicBezTo>
                        <a:cubicBezTo>
                          <a:pt x="916058" y="3639318"/>
                          <a:pt x="844633" y="3582938"/>
                          <a:pt x="697846" y="3600000"/>
                        </a:cubicBezTo>
                        <a:cubicBezTo>
                          <a:pt x="551059" y="3617062"/>
                          <a:pt x="328210" y="3574200"/>
                          <a:pt x="0" y="3600000"/>
                        </a:cubicBezTo>
                        <a:cubicBezTo>
                          <a:pt x="-30788" y="3479467"/>
                          <a:pt x="39149" y="3368621"/>
                          <a:pt x="0" y="3193714"/>
                        </a:cubicBezTo>
                        <a:cubicBezTo>
                          <a:pt x="-39149" y="3018807"/>
                          <a:pt x="19055" y="2779389"/>
                          <a:pt x="0" y="2643429"/>
                        </a:cubicBezTo>
                        <a:cubicBezTo>
                          <a:pt x="-19055" y="2507469"/>
                          <a:pt x="38137" y="2299022"/>
                          <a:pt x="0" y="2165143"/>
                        </a:cubicBezTo>
                        <a:cubicBezTo>
                          <a:pt x="-38137" y="2031264"/>
                          <a:pt x="55388" y="1839247"/>
                          <a:pt x="0" y="1686857"/>
                        </a:cubicBezTo>
                        <a:cubicBezTo>
                          <a:pt x="-55388" y="1534467"/>
                          <a:pt x="30536" y="1219108"/>
                          <a:pt x="0" y="1100571"/>
                        </a:cubicBezTo>
                        <a:cubicBezTo>
                          <a:pt x="-30536" y="982034"/>
                          <a:pt x="64308" y="736132"/>
                          <a:pt x="0" y="514286"/>
                        </a:cubicBezTo>
                        <a:cubicBezTo>
                          <a:pt x="-64308" y="292441"/>
                          <a:pt x="14847" y="200018"/>
                          <a:pt x="0" y="0"/>
                        </a:cubicBezTo>
                        <a:close/>
                      </a:path>
                      <a:path w="7200000" h="3600000" fill="none" stroke="0" extrusionOk="0">
                        <a:moveTo>
                          <a:pt x="-599976" y="675000"/>
                        </a:moveTo>
                        <a:cubicBezTo>
                          <a:pt x="-637884" y="838362"/>
                          <a:pt x="-835456" y="980569"/>
                          <a:pt x="-908547" y="1157143"/>
                        </a:cubicBezTo>
                        <a:cubicBezTo>
                          <a:pt x="-981639" y="1333717"/>
                          <a:pt x="-1157795" y="1498008"/>
                          <a:pt x="-1238719" y="1673036"/>
                        </a:cubicBezTo>
                        <a:cubicBezTo>
                          <a:pt x="-1319643" y="1848064"/>
                          <a:pt x="-1471504" y="2007871"/>
                          <a:pt x="-1590490" y="2222679"/>
                        </a:cubicBezTo>
                        <a:cubicBezTo>
                          <a:pt x="-1709477" y="2437487"/>
                          <a:pt x="-1830482" y="2581747"/>
                          <a:pt x="-1942262" y="2772321"/>
                        </a:cubicBezTo>
                        <a:cubicBezTo>
                          <a:pt x="-2054042" y="2962895"/>
                          <a:pt x="-2196620" y="3138605"/>
                          <a:pt x="-2294033" y="3321964"/>
                        </a:cubicBezTo>
                        <a:cubicBezTo>
                          <a:pt x="-2391446" y="3505323"/>
                          <a:pt x="-2552725" y="3679067"/>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b="1">
                <a:solidFill>
                  <a:schemeClr val="bg1"/>
                </a:solidFill>
              </a:rPr>
              <a:t>Toezicht</a:t>
            </a:r>
          </a:p>
          <a:p>
            <a:pPr algn="ctr"/>
            <a:r>
              <a:rPr lang="nl-NL" sz="8800" b="1">
                <a:solidFill>
                  <a:schemeClr val="bg1"/>
                </a:solidFill>
              </a:rPr>
              <a:t>Handhaving</a:t>
            </a:r>
          </a:p>
        </p:txBody>
      </p:sp>
      <p:sp>
        <p:nvSpPr>
          <p:cNvPr id="12" name="Callout: Line 11">
            <a:extLst>
              <a:ext uri="{FF2B5EF4-FFF2-40B4-BE49-F238E27FC236}">
                <a16:creationId xmlns:a16="http://schemas.microsoft.com/office/drawing/2014/main" id="{B52EADBD-C58C-4C44-BFE2-D082F15AB158}"/>
              </a:ext>
            </a:extLst>
          </p:cNvPr>
          <p:cNvSpPr/>
          <p:nvPr/>
        </p:nvSpPr>
        <p:spPr>
          <a:xfrm>
            <a:off x="43187109" y="495300"/>
            <a:ext cx="7200000" cy="3600000"/>
          </a:xfrm>
          <a:prstGeom prst="borderCallout1">
            <a:avLst>
              <a:gd name="adj1" fmla="val 98760"/>
              <a:gd name="adj2" fmla="val 51991"/>
              <a:gd name="adj3" fmla="val 432540"/>
              <a:gd name="adj4" fmla="val -111993"/>
            </a:avLst>
          </a:prstGeom>
          <a:solidFill>
            <a:srgbClr val="7030A0"/>
          </a:solidFill>
          <a:ln w="127000">
            <a:solidFill>
              <a:srgbClr val="7030A0"/>
            </a:solidFill>
            <a:headEnd type="none"/>
            <a:tailEnd type="oval" w="lg" len="lg"/>
            <a:extLst>
              <a:ext uri="{C807C97D-BFC1-408E-A445-0C87EB9F89A2}">
                <ask:lineSketchStyleProps xmlns:ask="http://schemas.microsoft.com/office/drawing/2018/sketchyshapes" sd="1151745165">
                  <a:custGeom>
                    <a:avLst/>
                    <a:gdLst>
                      <a:gd name="connsiteX0" fmla="*/ 0 w 7200000"/>
                      <a:gd name="connsiteY0" fmla="*/ 0 h 3600000"/>
                      <a:gd name="connsiteX1" fmla="*/ 337846 w 7200000"/>
                      <a:gd name="connsiteY1" fmla="*/ 0 h 3600000"/>
                      <a:gd name="connsiteX2" fmla="*/ 675692 w 7200000"/>
                      <a:gd name="connsiteY2" fmla="*/ 0 h 3600000"/>
                      <a:gd name="connsiteX3" fmla="*/ 1373538 w 7200000"/>
                      <a:gd name="connsiteY3" fmla="*/ 0 h 3600000"/>
                      <a:gd name="connsiteX4" fmla="*/ 1855385 w 7200000"/>
                      <a:gd name="connsiteY4" fmla="*/ 0 h 3600000"/>
                      <a:gd name="connsiteX5" fmla="*/ 2193231 w 7200000"/>
                      <a:gd name="connsiteY5" fmla="*/ 0 h 3600000"/>
                      <a:gd name="connsiteX6" fmla="*/ 2531077 w 7200000"/>
                      <a:gd name="connsiteY6" fmla="*/ 0 h 3600000"/>
                      <a:gd name="connsiteX7" fmla="*/ 3228923 w 7200000"/>
                      <a:gd name="connsiteY7" fmla="*/ 0 h 3600000"/>
                      <a:gd name="connsiteX8" fmla="*/ 3926769 w 7200000"/>
                      <a:gd name="connsiteY8" fmla="*/ 0 h 3600000"/>
                      <a:gd name="connsiteX9" fmla="*/ 4408615 w 7200000"/>
                      <a:gd name="connsiteY9" fmla="*/ 0 h 3600000"/>
                      <a:gd name="connsiteX10" fmla="*/ 4890462 w 7200000"/>
                      <a:gd name="connsiteY10" fmla="*/ 0 h 3600000"/>
                      <a:gd name="connsiteX11" fmla="*/ 5228308 w 7200000"/>
                      <a:gd name="connsiteY11" fmla="*/ 0 h 3600000"/>
                      <a:gd name="connsiteX12" fmla="*/ 5854154 w 7200000"/>
                      <a:gd name="connsiteY12" fmla="*/ 0 h 3600000"/>
                      <a:gd name="connsiteX13" fmla="*/ 6336000 w 7200000"/>
                      <a:gd name="connsiteY13" fmla="*/ 0 h 3600000"/>
                      <a:gd name="connsiteX14" fmla="*/ 6673846 w 7200000"/>
                      <a:gd name="connsiteY14" fmla="*/ 0 h 3600000"/>
                      <a:gd name="connsiteX15" fmla="*/ 7200000 w 7200000"/>
                      <a:gd name="connsiteY15" fmla="*/ 0 h 3600000"/>
                      <a:gd name="connsiteX16" fmla="*/ 7200000 w 7200000"/>
                      <a:gd name="connsiteY16" fmla="*/ 586286 h 3600000"/>
                      <a:gd name="connsiteX17" fmla="*/ 7200000 w 7200000"/>
                      <a:gd name="connsiteY17" fmla="*/ 1172571 h 3600000"/>
                      <a:gd name="connsiteX18" fmla="*/ 7200000 w 7200000"/>
                      <a:gd name="connsiteY18" fmla="*/ 1650857 h 3600000"/>
                      <a:gd name="connsiteX19" fmla="*/ 7200000 w 7200000"/>
                      <a:gd name="connsiteY19" fmla="*/ 2057143 h 3600000"/>
                      <a:gd name="connsiteX20" fmla="*/ 7200000 w 7200000"/>
                      <a:gd name="connsiteY20" fmla="*/ 2463429 h 3600000"/>
                      <a:gd name="connsiteX21" fmla="*/ 7200000 w 7200000"/>
                      <a:gd name="connsiteY21" fmla="*/ 2905714 h 3600000"/>
                      <a:gd name="connsiteX22" fmla="*/ 7200000 w 7200000"/>
                      <a:gd name="connsiteY22" fmla="*/ 3600000 h 3600000"/>
                      <a:gd name="connsiteX23" fmla="*/ 6718154 w 7200000"/>
                      <a:gd name="connsiteY23" fmla="*/ 3600000 h 3600000"/>
                      <a:gd name="connsiteX24" fmla="*/ 6164308 w 7200000"/>
                      <a:gd name="connsiteY24" fmla="*/ 3600000 h 3600000"/>
                      <a:gd name="connsiteX25" fmla="*/ 5754462 w 7200000"/>
                      <a:gd name="connsiteY25" fmla="*/ 3600000 h 3600000"/>
                      <a:gd name="connsiteX26" fmla="*/ 5128615 w 7200000"/>
                      <a:gd name="connsiteY26" fmla="*/ 3600000 h 3600000"/>
                      <a:gd name="connsiteX27" fmla="*/ 4430769 w 7200000"/>
                      <a:gd name="connsiteY27" fmla="*/ 3600000 h 3600000"/>
                      <a:gd name="connsiteX28" fmla="*/ 4092923 w 7200000"/>
                      <a:gd name="connsiteY28" fmla="*/ 3600000 h 3600000"/>
                      <a:gd name="connsiteX29" fmla="*/ 3467077 w 7200000"/>
                      <a:gd name="connsiteY29" fmla="*/ 3600000 h 3600000"/>
                      <a:gd name="connsiteX30" fmla="*/ 2913231 w 7200000"/>
                      <a:gd name="connsiteY30" fmla="*/ 3600000 h 3600000"/>
                      <a:gd name="connsiteX31" fmla="*/ 2359385 w 7200000"/>
                      <a:gd name="connsiteY31" fmla="*/ 3600000 h 3600000"/>
                      <a:gd name="connsiteX32" fmla="*/ 1661538 w 7200000"/>
                      <a:gd name="connsiteY32" fmla="*/ 3600000 h 3600000"/>
                      <a:gd name="connsiteX33" fmla="*/ 1035692 w 7200000"/>
                      <a:gd name="connsiteY33" fmla="*/ 3600000 h 3600000"/>
                      <a:gd name="connsiteX34" fmla="*/ 0 w 7200000"/>
                      <a:gd name="connsiteY34" fmla="*/ 3600000 h 3600000"/>
                      <a:gd name="connsiteX35" fmla="*/ 0 w 7200000"/>
                      <a:gd name="connsiteY35" fmla="*/ 3121714 h 3600000"/>
                      <a:gd name="connsiteX36" fmla="*/ 0 w 7200000"/>
                      <a:gd name="connsiteY36" fmla="*/ 2535429 h 3600000"/>
                      <a:gd name="connsiteX37" fmla="*/ 0 w 7200000"/>
                      <a:gd name="connsiteY37" fmla="*/ 2057143 h 3600000"/>
                      <a:gd name="connsiteX38" fmla="*/ 0 w 7200000"/>
                      <a:gd name="connsiteY38" fmla="*/ 1650857 h 3600000"/>
                      <a:gd name="connsiteX39" fmla="*/ 0 w 7200000"/>
                      <a:gd name="connsiteY39" fmla="*/ 1100571 h 3600000"/>
                      <a:gd name="connsiteX40" fmla="*/ 0 w 7200000"/>
                      <a:gd name="connsiteY40" fmla="*/ 514286 h 3600000"/>
                      <a:gd name="connsiteX41" fmla="*/ 0 w 7200000"/>
                      <a:gd name="connsiteY41" fmla="*/ 0 h 3600000"/>
                      <a:gd name="connsiteX0" fmla="*/ -599976 w 7200000"/>
                      <a:gd name="connsiteY0" fmla="*/ 675000 h 3600000"/>
                      <a:gd name="connsiteX1" fmla="*/ -865347 w 7200000"/>
                      <a:gd name="connsiteY1" fmla="*/ 1089643 h 3600000"/>
                      <a:gd name="connsiteX2" fmla="*/ -1217119 w 7200000"/>
                      <a:gd name="connsiteY2" fmla="*/ 1639286 h 3600000"/>
                      <a:gd name="connsiteX3" fmla="*/ -1504090 w 7200000"/>
                      <a:gd name="connsiteY3" fmla="*/ 2087679 h 3600000"/>
                      <a:gd name="connsiteX4" fmla="*/ -1834262 w 7200000"/>
                      <a:gd name="connsiteY4" fmla="*/ 2603571 h 3600000"/>
                      <a:gd name="connsiteX5" fmla="*/ -2099633 w 7200000"/>
                      <a:gd name="connsiteY5" fmla="*/ 3018214 h 3600000"/>
                      <a:gd name="connsiteX6" fmla="*/ -2408205 w 7200000"/>
                      <a:gd name="connsiteY6" fmla="*/ 350035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132149" y="-6586"/>
                          <a:pt x="239667" y="604"/>
                          <a:pt x="337846" y="0"/>
                        </a:cubicBezTo>
                        <a:cubicBezTo>
                          <a:pt x="436025" y="-604"/>
                          <a:pt x="523959" y="19460"/>
                          <a:pt x="675692" y="0"/>
                        </a:cubicBezTo>
                        <a:cubicBezTo>
                          <a:pt x="827425" y="-19460"/>
                          <a:pt x="1212337" y="9221"/>
                          <a:pt x="1373538" y="0"/>
                        </a:cubicBezTo>
                        <a:cubicBezTo>
                          <a:pt x="1534739" y="-9221"/>
                          <a:pt x="1683657" y="18659"/>
                          <a:pt x="1855385" y="0"/>
                        </a:cubicBezTo>
                        <a:cubicBezTo>
                          <a:pt x="2027113" y="-18659"/>
                          <a:pt x="2057256" y="15793"/>
                          <a:pt x="2193231" y="0"/>
                        </a:cubicBezTo>
                        <a:cubicBezTo>
                          <a:pt x="2329206" y="-15793"/>
                          <a:pt x="2396670" y="14053"/>
                          <a:pt x="2531077" y="0"/>
                        </a:cubicBezTo>
                        <a:cubicBezTo>
                          <a:pt x="2665484" y="-14053"/>
                          <a:pt x="2899614" y="5858"/>
                          <a:pt x="3228923" y="0"/>
                        </a:cubicBezTo>
                        <a:cubicBezTo>
                          <a:pt x="3558232" y="-5858"/>
                          <a:pt x="3772973" y="64843"/>
                          <a:pt x="3926769" y="0"/>
                        </a:cubicBezTo>
                        <a:cubicBezTo>
                          <a:pt x="4080565" y="-64843"/>
                          <a:pt x="4297594" y="30800"/>
                          <a:pt x="4408615" y="0"/>
                        </a:cubicBezTo>
                        <a:cubicBezTo>
                          <a:pt x="4519636" y="-30800"/>
                          <a:pt x="4746558" y="56044"/>
                          <a:pt x="4890462" y="0"/>
                        </a:cubicBezTo>
                        <a:cubicBezTo>
                          <a:pt x="5034366" y="-56044"/>
                          <a:pt x="5066201" y="36926"/>
                          <a:pt x="5228308" y="0"/>
                        </a:cubicBezTo>
                        <a:cubicBezTo>
                          <a:pt x="5390415" y="-36926"/>
                          <a:pt x="5584856" y="70726"/>
                          <a:pt x="5854154" y="0"/>
                        </a:cubicBezTo>
                        <a:cubicBezTo>
                          <a:pt x="6123452" y="-70726"/>
                          <a:pt x="6221581" y="52421"/>
                          <a:pt x="6336000" y="0"/>
                        </a:cubicBezTo>
                        <a:cubicBezTo>
                          <a:pt x="6450419" y="-52421"/>
                          <a:pt x="6578195" y="3155"/>
                          <a:pt x="6673846" y="0"/>
                        </a:cubicBezTo>
                        <a:cubicBezTo>
                          <a:pt x="6769497" y="-3155"/>
                          <a:pt x="7091232" y="1728"/>
                          <a:pt x="7200000" y="0"/>
                        </a:cubicBezTo>
                        <a:cubicBezTo>
                          <a:pt x="7257595" y="122361"/>
                          <a:pt x="7153035" y="422508"/>
                          <a:pt x="7200000" y="586286"/>
                        </a:cubicBezTo>
                        <a:cubicBezTo>
                          <a:pt x="7246965" y="750064"/>
                          <a:pt x="7194434" y="997786"/>
                          <a:pt x="7200000" y="1172571"/>
                        </a:cubicBezTo>
                        <a:cubicBezTo>
                          <a:pt x="7205566" y="1347356"/>
                          <a:pt x="7157295" y="1555005"/>
                          <a:pt x="7200000" y="1650857"/>
                        </a:cubicBezTo>
                        <a:cubicBezTo>
                          <a:pt x="7242705" y="1746709"/>
                          <a:pt x="7154488" y="1855083"/>
                          <a:pt x="7200000" y="2057143"/>
                        </a:cubicBezTo>
                        <a:cubicBezTo>
                          <a:pt x="7245512" y="2259203"/>
                          <a:pt x="7188410" y="2288814"/>
                          <a:pt x="7200000" y="2463429"/>
                        </a:cubicBezTo>
                        <a:cubicBezTo>
                          <a:pt x="7211590" y="2638044"/>
                          <a:pt x="7197310" y="2778062"/>
                          <a:pt x="7200000" y="2905714"/>
                        </a:cubicBezTo>
                        <a:cubicBezTo>
                          <a:pt x="7202690" y="3033366"/>
                          <a:pt x="7193404" y="3433148"/>
                          <a:pt x="7200000" y="3600000"/>
                        </a:cubicBezTo>
                        <a:cubicBezTo>
                          <a:pt x="7076791" y="3611643"/>
                          <a:pt x="6830734" y="3565076"/>
                          <a:pt x="6718154" y="3600000"/>
                        </a:cubicBezTo>
                        <a:cubicBezTo>
                          <a:pt x="6605574" y="3634924"/>
                          <a:pt x="6431077" y="3598691"/>
                          <a:pt x="6164308" y="3600000"/>
                        </a:cubicBezTo>
                        <a:cubicBezTo>
                          <a:pt x="5897539" y="3601309"/>
                          <a:pt x="5926232" y="3561961"/>
                          <a:pt x="5754462" y="3600000"/>
                        </a:cubicBezTo>
                        <a:cubicBezTo>
                          <a:pt x="5582692" y="3638039"/>
                          <a:pt x="5351341" y="3543928"/>
                          <a:pt x="5128615" y="3600000"/>
                        </a:cubicBezTo>
                        <a:cubicBezTo>
                          <a:pt x="4905889" y="3656072"/>
                          <a:pt x="4671184" y="3534734"/>
                          <a:pt x="4430769" y="3600000"/>
                        </a:cubicBezTo>
                        <a:cubicBezTo>
                          <a:pt x="4190354" y="3665266"/>
                          <a:pt x="4252224" y="3563896"/>
                          <a:pt x="4092923" y="3600000"/>
                        </a:cubicBezTo>
                        <a:cubicBezTo>
                          <a:pt x="3933622" y="3636104"/>
                          <a:pt x="3677831" y="3529407"/>
                          <a:pt x="3467077" y="3600000"/>
                        </a:cubicBezTo>
                        <a:cubicBezTo>
                          <a:pt x="3256323" y="3670593"/>
                          <a:pt x="3177916" y="3585169"/>
                          <a:pt x="2913231" y="3600000"/>
                        </a:cubicBezTo>
                        <a:cubicBezTo>
                          <a:pt x="2648546" y="3614831"/>
                          <a:pt x="2522944" y="3566695"/>
                          <a:pt x="2359385" y="3600000"/>
                        </a:cubicBezTo>
                        <a:cubicBezTo>
                          <a:pt x="2195826" y="3633305"/>
                          <a:pt x="1826610" y="3542757"/>
                          <a:pt x="1661538" y="3600000"/>
                        </a:cubicBezTo>
                        <a:cubicBezTo>
                          <a:pt x="1496466" y="3657243"/>
                          <a:pt x="1287398" y="3570128"/>
                          <a:pt x="1035692" y="3600000"/>
                        </a:cubicBezTo>
                        <a:cubicBezTo>
                          <a:pt x="783986" y="3629872"/>
                          <a:pt x="471783" y="3529444"/>
                          <a:pt x="0" y="3600000"/>
                        </a:cubicBezTo>
                        <a:cubicBezTo>
                          <a:pt x="-26095" y="3480078"/>
                          <a:pt x="35497" y="3235181"/>
                          <a:pt x="0" y="3121714"/>
                        </a:cubicBezTo>
                        <a:cubicBezTo>
                          <a:pt x="-35497" y="3008247"/>
                          <a:pt x="8517" y="2823936"/>
                          <a:pt x="0" y="2535429"/>
                        </a:cubicBezTo>
                        <a:cubicBezTo>
                          <a:pt x="-8517" y="2246922"/>
                          <a:pt x="8918" y="2154795"/>
                          <a:pt x="0" y="2057143"/>
                        </a:cubicBezTo>
                        <a:cubicBezTo>
                          <a:pt x="-8918" y="1959491"/>
                          <a:pt x="32070" y="1764833"/>
                          <a:pt x="0" y="1650857"/>
                        </a:cubicBezTo>
                        <a:cubicBezTo>
                          <a:pt x="-32070" y="1536881"/>
                          <a:pt x="24593" y="1340315"/>
                          <a:pt x="0" y="1100571"/>
                        </a:cubicBezTo>
                        <a:cubicBezTo>
                          <a:pt x="-24593" y="860827"/>
                          <a:pt x="17766" y="734987"/>
                          <a:pt x="0" y="514286"/>
                        </a:cubicBezTo>
                        <a:cubicBezTo>
                          <a:pt x="-17766" y="293586"/>
                          <a:pt x="47695" y="248685"/>
                          <a:pt x="0" y="0"/>
                        </a:cubicBezTo>
                        <a:close/>
                      </a:path>
                      <a:path w="7200000" h="3600000" fill="none" extrusionOk="0">
                        <a:moveTo>
                          <a:pt x="-599976" y="675000"/>
                        </a:moveTo>
                        <a:cubicBezTo>
                          <a:pt x="-643212" y="770726"/>
                          <a:pt x="-792580" y="953837"/>
                          <a:pt x="-865347" y="1089643"/>
                        </a:cubicBezTo>
                        <a:cubicBezTo>
                          <a:pt x="-938114" y="1225449"/>
                          <a:pt x="-1177674" y="1452003"/>
                          <a:pt x="-1217119" y="1639286"/>
                        </a:cubicBezTo>
                        <a:cubicBezTo>
                          <a:pt x="-1256564" y="1826569"/>
                          <a:pt x="-1387872" y="1867489"/>
                          <a:pt x="-1504090" y="2087679"/>
                        </a:cubicBezTo>
                        <a:cubicBezTo>
                          <a:pt x="-1620309" y="2307869"/>
                          <a:pt x="-1731531" y="2372717"/>
                          <a:pt x="-1834262" y="2603571"/>
                        </a:cubicBezTo>
                        <a:cubicBezTo>
                          <a:pt x="-1936993" y="2834425"/>
                          <a:pt x="-2040669" y="2902302"/>
                          <a:pt x="-2099633" y="3018214"/>
                        </a:cubicBezTo>
                        <a:cubicBezTo>
                          <a:pt x="-2158597" y="3134126"/>
                          <a:pt x="-2323283" y="3346717"/>
                          <a:pt x="-2408205" y="3500357"/>
                        </a:cubicBezTo>
                        <a:cubicBezTo>
                          <a:pt x="-2493126" y="3653997"/>
                          <a:pt x="-2644422" y="3862253"/>
                          <a:pt x="-2759976" y="4050000"/>
                        </a:cubicBezTo>
                      </a:path>
                      <a:path w="7200000" h="3600000" stroke="0" extrusionOk="0">
                        <a:moveTo>
                          <a:pt x="0" y="0"/>
                        </a:moveTo>
                        <a:cubicBezTo>
                          <a:pt x="146071" y="-33531"/>
                          <a:pt x="250088" y="32758"/>
                          <a:pt x="337846" y="0"/>
                        </a:cubicBezTo>
                        <a:cubicBezTo>
                          <a:pt x="425604" y="-32758"/>
                          <a:pt x="630069" y="30594"/>
                          <a:pt x="747692" y="0"/>
                        </a:cubicBezTo>
                        <a:cubicBezTo>
                          <a:pt x="865315" y="-30594"/>
                          <a:pt x="1230226" y="12665"/>
                          <a:pt x="1445538" y="0"/>
                        </a:cubicBezTo>
                        <a:cubicBezTo>
                          <a:pt x="1660850" y="-12665"/>
                          <a:pt x="1745977" y="30057"/>
                          <a:pt x="1855385" y="0"/>
                        </a:cubicBezTo>
                        <a:cubicBezTo>
                          <a:pt x="1964793" y="-30057"/>
                          <a:pt x="2282435" y="67144"/>
                          <a:pt x="2553231" y="0"/>
                        </a:cubicBezTo>
                        <a:cubicBezTo>
                          <a:pt x="2824027" y="-67144"/>
                          <a:pt x="2726455" y="144"/>
                          <a:pt x="2891077" y="0"/>
                        </a:cubicBezTo>
                        <a:cubicBezTo>
                          <a:pt x="3055699" y="-144"/>
                          <a:pt x="3418834" y="28286"/>
                          <a:pt x="3588923" y="0"/>
                        </a:cubicBezTo>
                        <a:cubicBezTo>
                          <a:pt x="3759012" y="-28286"/>
                          <a:pt x="3929652" y="56493"/>
                          <a:pt x="4070769" y="0"/>
                        </a:cubicBezTo>
                        <a:cubicBezTo>
                          <a:pt x="4211886" y="-56493"/>
                          <a:pt x="4456573" y="65203"/>
                          <a:pt x="4624615" y="0"/>
                        </a:cubicBezTo>
                        <a:cubicBezTo>
                          <a:pt x="4792657" y="-65203"/>
                          <a:pt x="4881731" y="18658"/>
                          <a:pt x="4962462" y="0"/>
                        </a:cubicBezTo>
                        <a:cubicBezTo>
                          <a:pt x="5043193" y="-18658"/>
                          <a:pt x="5315609" y="30133"/>
                          <a:pt x="5660308" y="0"/>
                        </a:cubicBezTo>
                        <a:cubicBezTo>
                          <a:pt x="6005007" y="-30133"/>
                          <a:pt x="5876701" y="4457"/>
                          <a:pt x="5998154" y="0"/>
                        </a:cubicBezTo>
                        <a:cubicBezTo>
                          <a:pt x="6119607" y="-4457"/>
                          <a:pt x="6351665" y="32608"/>
                          <a:pt x="6552000" y="0"/>
                        </a:cubicBezTo>
                        <a:cubicBezTo>
                          <a:pt x="6752335" y="-32608"/>
                          <a:pt x="6937506" y="45766"/>
                          <a:pt x="7200000" y="0"/>
                        </a:cubicBezTo>
                        <a:cubicBezTo>
                          <a:pt x="7252150" y="175988"/>
                          <a:pt x="7151432" y="391320"/>
                          <a:pt x="7200000" y="550286"/>
                        </a:cubicBezTo>
                        <a:cubicBezTo>
                          <a:pt x="7248568" y="709252"/>
                          <a:pt x="7159980" y="795547"/>
                          <a:pt x="7200000" y="1028571"/>
                        </a:cubicBezTo>
                        <a:cubicBezTo>
                          <a:pt x="7240020" y="1261596"/>
                          <a:pt x="7181333" y="1331386"/>
                          <a:pt x="7200000" y="1470857"/>
                        </a:cubicBezTo>
                        <a:cubicBezTo>
                          <a:pt x="7218667" y="1610328"/>
                          <a:pt x="7177097" y="1781880"/>
                          <a:pt x="7200000" y="1877143"/>
                        </a:cubicBezTo>
                        <a:cubicBezTo>
                          <a:pt x="7222903" y="1972406"/>
                          <a:pt x="7199290" y="2242196"/>
                          <a:pt x="7200000" y="2391429"/>
                        </a:cubicBezTo>
                        <a:cubicBezTo>
                          <a:pt x="7200710" y="2540662"/>
                          <a:pt x="7171727" y="2823643"/>
                          <a:pt x="7200000" y="2941714"/>
                        </a:cubicBezTo>
                        <a:cubicBezTo>
                          <a:pt x="7228273" y="3059785"/>
                          <a:pt x="7174110" y="3431750"/>
                          <a:pt x="7200000" y="3600000"/>
                        </a:cubicBezTo>
                        <a:cubicBezTo>
                          <a:pt x="7040016" y="3661226"/>
                          <a:pt x="6831040" y="3547178"/>
                          <a:pt x="6502154" y="3600000"/>
                        </a:cubicBezTo>
                        <a:cubicBezTo>
                          <a:pt x="6173268" y="3652822"/>
                          <a:pt x="6141291" y="3541745"/>
                          <a:pt x="5876308" y="3600000"/>
                        </a:cubicBezTo>
                        <a:cubicBezTo>
                          <a:pt x="5611325" y="3658255"/>
                          <a:pt x="5647726" y="3584437"/>
                          <a:pt x="5466462" y="3600000"/>
                        </a:cubicBezTo>
                        <a:cubicBezTo>
                          <a:pt x="5285198" y="3615563"/>
                          <a:pt x="5051756" y="3593541"/>
                          <a:pt x="4912615" y="3600000"/>
                        </a:cubicBezTo>
                        <a:cubicBezTo>
                          <a:pt x="4773474" y="3606459"/>
                          <a:pt x="4510425" y="3595160"/>
                          <a:pt x="4286769" y="3600000"/>
                        </a:cubicBezTo>
                        <a:cubicBezTo>
                          <a:pt x="4063113" y="3604840"/>
                          <a:pt x="3910883" y="3574234"/>
                          <a:pt x="3804923" y="3600000"/>
                        </a:cubicBezTo>
                        <a:cubicBezTo>
                          <a:pt x="3698963" y="3625766"/>
                          <a:pt x="3620959" y="3595257"/>
                          <a:pt x="3467077" y="3600000"/>
                        </a:cubicBezTo>
                        <a:cubicBezTo>
                          <a:pt x="3313195" y="3604743"/>
                          <a:pt x="3219639" y="3589749"/>
                          <a:pt x="2985231" y="3600000"/>
                        </a:cubicBezTo>
                        <a:cubicBezTo>
                          <a:pt x="2750823" y="3610251"/>
                          <a:pt x="2573886" y="3572408"/>
                          <a:pt x="2287385" y="3600000"/>
                        </a:cubicBezTo>
                        <a:cubicBezTo>
                          <a:pt x="2000884" y="3627592"/>
                          <a:pt x="1904324" y="3592888"/>
                          <a:pt x="1805538" y="3600000"/>
                        </a:cubicBezTo>
                        <a:cubicBezTo>
                          <a:pt x="1706752" y="3607112"/>
                          <a:pt x="1485980" y="3596964"/>
                          <a:pt x="1251692" y="3600000"/>
                        </a:cubicBezTo>
                        <a:cubicBezTo>
                          <a:pt x="1017404" y="3603036"/>
                          <a:pt x="1040851" y="3583056"/>
                          <a:pt x="841846" y="3600000"/>
                        </a:cubicBezTo>
                        <a:cubicBezTo>
                          <a:pt x="642841" y="3616944"/>
                          <a:pt x="375079" y="3549302"/>
                          <a:pt x="0" y="3600000"/>
                        </a:cubicBezTo>
                        <a:cubicBezTo>
                          <a:pt x="-39261" y="3372080"/>
                          <a:pt x="4156" y="3235173"/>
                          <a:pt x="0" y="3121714"/>
                        </a:cubicBezTo>
                        <a:cubicBezTo>
                          <a:pt x="-4156" y="3008255"/>
                          <a:pt x="51514" y="2865556"/>
                          <a:pt x="0" y="2679429"/>
                        </a:cubicBezTo>
                        <a:cubicBezTo>
                          <a:pt x="-51514" y="2493303"/>
                          <a:pt x="3181" y="2361951"/>
                          <a:pt x="0" y="2237143"/>
                        </a:cubicBezTo>
                        <a:cubicBezTo>
                          <a:pt x="-3181" y="2112335"/>
                          <a:pt x="2598" y="1798510"/>
                          <a:pt x="0" y="1686857"/>
                        </a:cubicBezTo>
                        <a:cubicBezTo>
                          <a:pt x="-2598" y="1575204"/>
                          <a:pt x="34185" y="1380426"/>
                          <a:pt x="0" y="1172571"/>
                        </a:cubicBezTo>
                        <a:cubicBezTo>
                          <a:pt x="-34185" y="964716"/>
                          <a:pt x="13993" y="878948"/>
                          <a:pt x="0" y="766286"/>
                        </a:cubicBezTo>
                        <a:cubicBezTo>
                          <a:pt x="-13993" y="653624"/>
                          <a:pt x="7123" y="196975"/>
                          <a:pt x="0" y="0"/>
                        </a:cubicBezTo>
                        <a:close/>
                      </a:path>
                      <a:path w="7200000" h="3600000" fill="none" stroke="0" extrusionOk="0">
                        <a:moveTo>
                          <a:pt x="-599976" y="675000"/>
                        </a:moveTo>
                        <a:cubicBezTo>
                          <a:pt x="-708938" y="936382"/>
                          <a:pt x="-833861" y="930595"/>
                          <a:pt x="-930147" y="1190893"/>
                        </a:cubicBezTo>
                        <a:cubicBezTo>
                          <a:pt x="-1026434" y="1451191"/>
                          <a:pt x="-1242073" y="1546663"/>
                          <a:pt x="-1260319" y="1706786"/>
                        </a:cubicBezTo>
                        <a:cubicBezTo>
                          <a:pt x="-1278564" y="1866909"/>
                          <a:pt x="-1545385" y="2061723"/>
                          <a:pt x="-1612090" y="2256429"/>
                        </a:cubicBezTo>
                        <a:cubicBezTo>
                          <a:pt x="-1678795" y="2451135"/>
                          <a:pt x="-1773777" y="2488446"/>
                          <a:pt x="-1899062" y="2704821"/>
                        </a:cubicBezTo>
                        <a:cubicBezTo>
                          <a:pt x="-2024347" y="2921197"/>
                          <a:pt x="-2121732" y="2981632"/>
                          <a:pt x="-2164433" y="3119464"/>
                        </a:cubicBezTo>
                        <a:cubicBezTo>
                          <a:pt x="-2207134" y="3257296"/>
                          <a:pt x="-2418336" y="3403414"/>
                          <a:pt x="-2473005" y="3601607"/>
                        </a:cubicBezTo>
                        <a:cubicBezTo>
                          <a:pt x="-2527673" y="3799800"/>
                          <a:pt x="-2734767" y="3918602"/>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800" b="1">
              <a:solidFill>
                <a:schemeClr val="bg1"/>
              </a:solidFill>
            </a:endParaRPr>
          </a:p>
          <a:p>
            <a:pPr algn="ctr"/>
            <a:r>
              <a:rPr lang="nl-NL" sz="8800" b="1">
                <a:solidFill>
                  <a:schemeClr val="bg1"/>
                </a:solidFill>
              </a:rPr>
              <a:t>Plan tot Publicatie</a:t>
            </a:r>
          </a:p>
          <a:p>
            <a:pPr algn="ctr"/>
            <a:endParaRPr lang="nl-NL" sz="8800" b="1">
              <a:solidFill>
                <a:schemeClr val="bg1"/>
              </a:solidFill>
            </a:endParaRPr>
          </a:p>
        </p:txBody>
      </p:sp>
      <p:pic>
        <p:nvPicPr>
          <p:cNvPr id="18" name="Picture 17">
            <a:extLst>
              <a:ext uri="{FF2B5EF4-FFF2-40B4-BE49-F238E27FC236}">
                <a16:creationId xmlns:a16="http://schemas.microsoft.com/office/drawing/2014/main" id="{E435829D-96F3-4D88-9DE2-A6CF0BB9367D}"/>
              </a:ext>
            </a:extLst>
          </p:cNvPr>
          <p:cNvPicPr>
            <a:picLocks noChangeAspect="1"/>
          </p:cNvPicPr>
          <p:nvPr/>
        </p:nvPicPr>
        <p:blipFill rotWithShape="1">
          <a:blip r:embed="rId2"/>
          <a:srcRect t="83295"/>
          <a:stretch/>
        </p:blipFill>
        <p:spPr>
          <a:xfrm>
            <a:off x="9522252" y="39271009"/>
            <a:ext cx="32076169" cy="4939953"/>
          </a:xfrm>
          <a:prstGeom prst="rect">
            <a:avLst/>
          </a:prstGeom>
          <a:ln w="76200">
            <a:solidFill>
              <a:srgbClr val="00A9F3"/>
            </a:solidFill>
          </a:ln>
        </p:spPr>
      </p:pic>
      <p:sp>
        <p:nvSpPr>
          <p:cNvPr id="20" name="Callout: Line 19">
            <a:extLst>
              <a:ext uri="{FF2B5EF4-FFF2-40B4-BE49-F238E27FC236}">
                <a16:creationId xmlns:a16="http://schemas.microsoft.com/office/drawing/2014/main" id="{F22DB796-2517-4491-AC7E-E4B4D29F5B9F}"/>
              </a:ext>
            </a:extLst>
          </p:cNvPr>
          <p:cNvSpPr/>
          <p:nvPr/>
        </p:nvSpPr>
        <p:spPr>
          <a:xfrm>
            <a:off x="571498" y="33185994"/>
            <a:ext cx="7200000" cy="3600000"/>
          </a:xfrm>
          <a:prstGeom prst="borderCallout1">
            <a:avLst>
              <a:gd name="adj1" fmla="val 3510"/>
              <a:gd name="adj2" fmla="val 51992"/>
              <a:gd name="adj3" fmla="val -391690"/>
              <a:gd name="adj4" fmla="val 198522"/>
            </a:avLst>
          </a:prstGeom>
          <a:solidFill>
            <a:srgbClr val="3333CC"/>
          </a:solidFill>
          <a:ln w="127000">
            <a:solidFill>
              <a:srgbClr val="3333CC"/>
            </a:solidFill>
            <a:headEnd type="none"/>
            <a:tailEnd type="oval" w="lg" len="lg"/>
            <a:extLst>
              <a:ext uri="{C807C97D-BFC1-408E-A445-0C87EB9F89A2}">
                <ask:lineSketchStyleProps xmlns:ask="http://schemas.microsoft.com/office/drawing/2018/sketchyshapes" sd="1219033472">
                  <a:custGeom>
                    <a:avLst/>
                    <a:gdLst>
                      <a:gd name="connsiteX0" fmla="*/ 0 w 7200000"/>
                      <a:gd name="connsiteY0" fmla="*/ 0 h 3600000"/>
                      <a:gd name="connsiteX1" fmla="*/ 625846 w 7200000"/>
                      <a:gd name="connsiteY1" fmla="*/ 0 h 3600000"/>
                      <a:gd name="connsiteX2" fmla="*/ 963692 w 7200000"/>
                      <a:gd name="connsiteY2" fmla="*/ 0 h 3600000"/>
                      <a:gd name="connsiteX3" fmla="*/ 1661538 w 7200000"/>
                      <a:gd name="connsiteY3" fmla="*/ 0 h 3600000"/>
                      <a:gd name="connsiteX4" fmla="*/ 2215385 w 7200000"/>
                      <a:gd name="connsiteY4" fmla="*/ 0 h 3600000"/>
                      <a:gd name="connsiteX5" fmla="*/ 2553231 w 7200000"/>
                      <a:gd name="connsiteY5" fmla="*/ 0 h 3600000"/>
                      <a:gd name="connsiteX6" fmla="*/ 3107077 w 7200000"/>
                      <a:gd name="connsiteY6" fmla="*/ 0 h 3600000"/>
                      <a:gd name="connsiteX7" fmla="*/ 3804923 w 7200000"/>
                      <a:gd name="connsiteY7" fmla="*/ 0 h 3600000"/>
                      <a:gd name="connsiteX8" fmla="*/ 4286769 w 7200000"/>
                      <a:gd name="connsiteY8" fmla="*/ 0 h 3600000"/>
                      <a:gd name="connsiteX9" fmla="*/ 4768615 w 7200000"/>
                      <a:gd name="connsiteY9" fmla="*/ 0 h 3600000"/>
                      <a:gd name="connsiteX10" fmla="*/ 5322462 w 7200000"/>
                      <a:gd name="connsiteY10" fmla="*/ 0 h 3600000"/>
                      <a:gd name="connsiteX11" fmla="*/ 5948308 w 7200000"/>
                      <a:gd name="connsiteY11" fmla="*/ 0 h 3600000"/>
                      <a:gd name="connsiteX12" fmla="*/ 6574154 w 7200000"/>
                      <a:gd name="connsiteY12" fmla="*/ 0 h 3600000"/>
                      <a:gd name="connsiteX13" fmla="*/ 7200000 w 7200000"/>
                      <a:gd name="connsiteY13" fmla="*/ 0 h 3600000"/>
                      <a:gd name="connsiteX14" fmla="*/ 7200000 w 7200000"/>
                      <a:gd name="connsiteY14" fmla="*/ 586286 h 3600000"/>
                      <a:gd name="connsiteX15" fmla="*/ 7200000 w 7200000"/>
                      <a:gd name="connsiteY15" fmla="*/ 1028571 h 3600000"/>
                      <a:gd name="connsiteX16" fmla="*/ 7200000 w 7200000"/>
                      <a:gd name="connsiteY16" fmla="*/ 1542857 h 3600000"/>
                      <a:gd name="connsiteX17" fmla="*/ 7200000 w 7200000"/>
                      <a:gd name="connsiteY17" fmla="*/ 2093143 h 3600000"/>
                      <a:gd name="connsiteX18" fmla="*/ 7200000 w 7200000"/>
                      <a:gd name="connsiteY18" fmla="*/ 2679429 h 3600000"/>
                      <a:gd name="connsiteX19" fmla="*/ 7200000 w 7200000"/>
                      <a:gd name="connsiteY19" fmla="*/ 3600000 h 3600000"/>
                      <a:gd name="connsiteX20" fmla="*/ 6502154 w 7200000"/>
                      <a:gd name="connsiteY20" fmla="*/ 3600000 h 3600000"/>
                      <a:gd name="connsiteX21" fmla="*/ 6020308 w 7200000"/>
                      <a:gd name="connsiteY21" fmla="*/ 3600000 h 3600000"/>
                      <a:gd name="connsiteX22" fmla="*/ 5538462 w 7200000"/>
                      <a:gd name="connsiteY22" fmla="*/ 3600000 h 3600000"/>
                      <a:gd name="connsiteX23" fmla="*/ 5056615 w 7200000"/>
                      <a:gd name="connsiteY23" fmla="*/ 3600000 h 3600000"/>
                      <a:gd name="connsiteX24" fmla="*/ 4430769 w 7200000"/>
                      <a:gd name="connsiteY24" fmla="*/ 3600000 h 3600000"/>
                      <a:gd name="connsiteX25" fmla="*/ 3876923 w 7200000"/>
                      <a:gd name="connsiteY25" fmla="*/ 3600000 h 3600000"/>
                      <a:gd name="connsiteX26" fmla="*/ 3539077 w 7200000"/>
                      <a:gd name="connsiteY26" fmla="*/ 3600000 h 3600000"/>
                      <a:gd name="connsiteX27" fmla="*/ 3057231 w 7200000"/>
                      <a:gd name="connsiteY27" fmla="*/ 3600000 h 3600000"/>
                      <a:gd name="connsiteX28" fmla="*/ 2431385 w 7200000"/>
                      <a:gd name="connsiteY28" fmla="*/ 3600000 h 3600000"/>
                      <a:gd name="connsiteX29" fmla="*/ 2021538 w 7200000"/>
                      <a:gd name="connsiteY29" fmla="*/ 3600000 h 3600000"/>
                      <a:gd name="connsiteX30" fmla="*/ 1323692 w 7200000"/>
                      <a:gd name="connsiteY30" fmla="*/ 3600000 h 3600000"/>
                      <a:gd name="connsiteX31" fmla="*/ 625846 w 7200000"/>
                      <a:gd name="connsiteY31" fmla="*/ 3600000 h 3600000"/>
                      <a:gd name="connsiteX32" fmla="*/ 0 w 7200000"/>
                      <a:gd name="connsiteY32" fmla="*/ 3600000 h 3600000"/>
                      <a:gd name="connsiteX33" fmla="*/ 0 w 7200000"/>
                      <a:gd name="connsiteY33" fmla="*/ 3013714 h 3600000"/>
                      <a:gd name="connsiteX34" fmla="*/ 0 w 7200000"/>
                      <a:gd name="connsiteY34" fmla="*/ 2499429 h 3600000"/>
                      <a:gd name="connsiteX35" fmla="*/ 0 w 7200000"/>
                      <a:gd name="connsiteY35" fmla="*/ 2057143 h 3600000"/>
                      <a:gd name="connsiteX36" fmla="*/ 0 w 7200000"/>
                      <a:gd name="connsiteY36" fmla="*/ 1614857 h 3600000"/>
                      <a:gd name="connsiteX37" fmla="*/ 0 w 7200000"/>
                      <a:gd name="connsiteY37" fmla="*/ 1172571 h 3600000"/>
                      <a:gd name="connsiteX38" fmla="*/ 0 w 7200000"/>
                      <a:gd name="connsiteY38" fmla="*/ 730286 h 3600000"/>
                      <a:gd name="connsiteX39" fmla="*/ 0 w 7200000"/>
                      <a:gd name="connsiteY39" fmla="*/ 0 h 3600000"/>
                      <a:gd name="connsiteX0" fmla="*/ -599976 w 7200000"/>
                      <a:gd name="connsiteY0" fmla="*/ 675000 h 3600000"/>
                      <a:gd name="connsiteX1" fmla="*/ -843747 w 7200000"/>
                      <a:gd name="connsiteY1" fmla="*/ 1055893 h 3600000"/>
                      <a:gd name="connsiteX2" fmla="*/ -1195519 w 7200000"/>
                      <a:gd name="connsiteY2" fmla="*/ 1605536 h 3600000"/>
                      <a:gd name="connsiteX3" fmla="*/ -1547290 w 7200000"/>
                      <a:gd name="connsiteY3" fmla="*/ 2155179 h 3600000"/>
                      <a:gd name="connsiteX4" fmla="*/ -1812662 w 7200000"/>
                      <a:gd name="connsiteY4" fmla="*/ 2569821 h 3600000"/>
                      <a:gd name="connsiteX5" fmla="*/ -2099633 w 7200000"/>
                      <a:gd name="connsiteY5" fmla="*/ 3018214 h 3600000"/>
                      <a:gd name="connsiteX6" fmla="*/ -2408205 w 7200000"/>
                      <a:gd name="connsiteY6" fmla="*/ 350035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213127" y="-26108"/>
                          <a:pt x="370689" y="13620"/>
                          <a:pt x="625846" y="0"/>
                        </a:cubicBezTo>
                        <a:cubicBezTo>
                          <a:pt x="881003" y="-13620"/>
                          <a:pt x="834171" y="19871"/>
                          <a:pt x="963692" y="0"/>
                        </a:cubicBezTo>
                        <a:cubicBezTo>
                          <a:pt x="1093213" y="-19871"/>
                          <a:pt x="1497256" y="48384"/>
                          <a:pt x="1661538" y="0"/>
                        </a:cubicBezTo>
                        <a:cubicBezTo>
                          <a:pt x="1825820" y="-48384"/>
                          <a:pt x="2031570" y="39621"/>
                          <a:pt x="2215385" y="0"/>
                        </a:cubicBezTo>
                        <a:cubicBezTo>
                          <a:pt x="2399200" y="-39621"/>
                          <a:pt x="2402285" y="39850"/>
                          <a:pt x="2553231" y="0"/>
                        </a:cubicBezTo>
                        <a:cubicBezTo>
                          <a:pt x="2704177" y="-39850"/>
                          <a:pt x="2943609" y="45476"/>
                          <a:pt x="3107077" y="0"/>
                        </a:cubicBezTo>
                        <a:cubicBezTo>
                          <a:pt x="3270545" y="-45476"/>
                          <a:pt x="3514704" y="76791"/>
                          <a:pt x="3804923" y="0"/>
                        </a:cubicBezTo>
                        <a:cubicBezTo>
                          <a:pt x="4095142" y="-76791"/>
                          <a:pt x="4088958" y="31220"/>
                          <a:pt x="4286769" y="0"/>
                        </a:cubicBezTo>
                        <a:cubicBezTo>
                          <a:pt x="4484580" y="-31220"/>
                          <a:pt x="4587910" y="48474"/>
                          <a:pt x="4768615" y="0"/>
                        </a:cubicBezTo>
                        <a:cubicBezTo>
                          <a:pt x="4949320" y="-48474"/>
                          <a:pt x="5054496" y="14433"/>
                          <a:pt x="5322462" y="0"/>
                        </a:cubicBezTo>
                        <a:cubicBezTo>
                          <a:pt x="5590428" y="-14433"/>
                          <a:pt x="5812280" y="62339"/>
                          <a:pt x="5948308" y="0"/>
                        </a:cubicBezTo>
                        <a:cubicBezTo>
                          <a:pt x="6084336" y="-62339"/>
                          <a:pt x="6418316" y="52723"/>
                          <a:pt x="6574154" y="0"/>
                        </a:cubicBezTo>
                        <a:cubicBezTo>
                          <a:pt x="6729992" y="-52723"/>
                          <a:pt x="7022104" y="46718"/>
                          <a:pt x="7200000" y="0"/>
                        </a:cubicBezTo>
                        <a:cubicBezTo>
                          <a:pt x="7238338" y="148722"/>
                          <a:pt x="7158733" y="465186"/>
                          <a:pt x="7200000" y="586286"/>
                        </a:cubicBezTo>
                        <a:cubicBezTo>
                          <a:pt x="7241267" y="707386"/>
                          <a:pt x="7181653" y="836877"/>
                          <a:pt x="7200000" y="1028571"/>
                        </a:cubicBezTo>
                        <a:cubicBezTo>
                          <a:pt x="7218347" y="1220265"/>
                          <a:pt x="7194003" y="1383095"/>
                          <a:pt x="7200000" y="1542857"/>
                        </a:cubicBezTo>
                        <a:cubicBezTo>
                          <a:pt x="7205997" y="1702619"/>
                          <a:pt x="7150767" y="1977668"/>
                          <a:pt x="7200000" y="2093143"/>
                        </a:cubicBezTo>
                        <a:cubicBezTo>
                          <a:pt x="7249233" y="2208618"/>
                          <a:pt x="7148172" y="2457656"/>
                          <a:pt x="7200000" y="2679429"/>
                        </a:cubicBezTo>
                        <a:cubicBezTo>
                          <a:pt x="7251828" y="2901202"/>
                          <a:pt x="7091987" y="3379679"/>
                          <a:pt x="7200000" y="3600000"/>
                        </a:cubicBezTo>
                        <a:cubicBezTo>
                          <a:pt x="6991626" y="3600635"/>
                          <a:pt x="6761115" y="3527074"/>
                          <a:pt x="6502154" y="3600000"/>
                        </a:cubicBezTo>
                        <a:cubicBezTo>
                          <a:pt x="6243193" y="3672926"/>
                          <a:pt x="6160899" y="3554805"/>
                          <a:pt x="6020308" y="3600000"/>
                        </a:cubicBezTo>
                        <a:cubicBezTo>
                          <a:pt x="5879717" y="3645195"/>
                          <a:pt x="5702159" y="3558885"/>
                          <a:pt x="5538462" y="3600000"/>
                        </a:cubicBezTo>
                        <a:cubicBezTo>
                          <a:pt x="5374765" y="3641115"/>
                          <a:pt x="5268353" y="3554426"/>
                          <a:pt x="5056615" y="3600000"/>
                        </a:cubicBezTo>
                        <a:cubicBezTo>
                          <a:pt x="4844877" y="3645574"/>
                          <a:pt x="4635757" y="3562058"/>
                          <a:pt x="4430769" y="3600000"/>
                        </a:cubicBezTo>
                        <a:cubicBezTo>
                          <a:pt x="4225781" y="3637942"/>
                          <a:pt x="4053790" y="3535514"/>
                          <a:pt x="3876923" y="3600000"/>
                        </a:cubicBezTo>
                        <a:cubicBezTo>
                          <a:pt x="3700056" y="3664486"/>
                          <a:pt x="3697340" y="3577072"/>
                          <a:pt x="3539077" y="3600000"/>
                        </a:cubicBezTo>
                        <a:cubicBezTo>
                          <a:pt x="3380814" y="3622928"/>
                          <a:pt x="3255850" y="3561489"/>
                          <a:pt x="3057231" y="3600000"/>
                        </a:cubicBezTo>
                        <a:cubicBezTo>
                          <a:pt x="2858612" y="3638511"/>
                          <a:pt x="2556731" y="3562813"/>
                          <a:pt x="2431385" y="3600000"/>
                        </a:cubicBezTo>
                        <a:cubicBezTo>
                          <a:pt x="2306039" y="3637187"/>
                          <a:pt x="2136581" y="3567225"/>
                          <a:pt x="2021538" y="3600000"/>
                        </a:cubicBezTo>
                        <a:cubicBezTo>
                          <a:pt x="1906495" y="3632775"/>
                          <a:pt x="1635829" y="3541540"/>
                          <a:pt x="1323692" y="3600000"/>
                        </a:cubicBezTo>
                        <a:cubicBezTo>
                          <a:pt x="1011555" y="3658460"/>
                          <a:pt x="929013" y="3545135"/>
                          <a:pt x="625846" y="3600000"/>
                        </a:cubicBezTo>
                        <a:cubicBezTo>
                          <a:pt x="322679" y="3654865"/>
                          <a:pt x="209864" y="3562956"/>
                          <a:pt x="0" y="3600000"/>
                        </a:cubicBezTo>
                        <a:cubicBezTo>
                          <a:pt x="-30953" y="3339717"/>
                          <a:pt x="28253" y="3167316"/>
                          <a:pt x="0" y="3013714"/>
                        </a:cubicBezTo>
                        <a:cubicBezTo>
                          <a:pt x="-28253" y="2860112"/>
                          <a:pt x="47267" y="2676473"/>
                          <a:pt x="0" y="2499429"/>
                        </a:cubicBezTo>
                        <a:cubicBezTo>
                          <a:pt x="-47267" y="2322385"/>
                          <a:pt x="18278" y="2199252"/>
                          <a:pt x="0" y="2057143"/>
                        </a:cubicBezTo>
                        <a:cubicBezTo>
                          <a:pt x="-18278" y="1915034"/>
                          <a:pt x="31326" y="1789653"/>
                          <a:pt x="0" y="1614857"/>
                        </a:cubicBezTo>
                        <a:cubicBezTo>
                          <a:pt x="-31326" y="1440061"/>
                          <a:pt x="3542" y="1261342"/>
                          <a:pt x="0" y="1172571"/>
                        </a:cubicBezTo>
                        <a:cubicBezTo>
                          <a:pt x="-3542" y="1083800"/>
                          <a:pt x="38653" y="904055"/>
                          <a:pt x="0" y="730286"/>
                        </a:cubicBezTo>
                        <a:cubicBezTo>
                          <a:pt x="-38653" y="556517"/>
                          <a:pt x="44499" y="225456"/>
                          <a:pt x="0" y="0"/>
                        </a:cubicBezTo>
                        <a:close/>
                      </a:path>
                      <a:path w="7200000" h="3600000" fill="none" extrusionOk="0">
                        <a:moveTo>
                          <a:pt x="-599976" y="675000"/>
                        </a:moveTo>
                        <a:cubicBezTo>
                          <a:pt x="-667448" y="821073"/>
                          <a:pt x="-767087" y="871850"/>
                          <a:pt x="-843747" y="1055893"/>
                        </a:cubicBezTo>
                        <a:cubicBezTo>
                          <a:pt x="-920407" y="1239936"/>
                          <a:pt x="-1067658" y="1315563"/>
                          <a:pt x="-1195519" y="1605536"/>
                        </a:cubicBezTo>
                        <a:cubicBezTo>
                          <a:pt x="-1323379" y="1895509"/>
                          <a:pt x="-1436093" y="1977107"/>
                          <a:pt x="-1547290" y="2155179"/>
                        </a:cubicBezTo>
                        <a:cubicBezTo>
                          <a:pt x="-1658488" y="2333250"/>
                          <a:pt x="-1745093" y="2384462"/>
                          <a:pt x="-1812662" y="2569821"/>
                        </a:cubicBezTo>
                        <a:cubicBezTo>
                          <a:pt x="-1880230" y="2755180"/>
                          <a:pt x="-1996989" y="2830214"/>
                          <a:pt x="-2099633" y="3018214"/>
                        </a:cubicBezTo>
                        <a:cubicBezTo>
                          <a:pt x="-2202277" y="3206214"/>
                          <a:pt x="-2372369" y="3369311"/>
                          <a:pt x="-2408205" y="3500357"/>
                        </a:cubicBezTo>
                        <a:cubicBezTo>
                          <a:pt x="-2444041" y="3631403"/>
                          <a:pt x="-2663607" y="3888558"/>
                          <a:pt x="-2759976" y="4050000"/>
                        </a:cubicBezTo>
                      </a:path>
                      <a:path w="7200000" h="3600000" stroke="0" extrusionOk="0">
                        <a:moveTo>
                          <a:pt x="0" y="0"/>
                        </a:moveTo>
                        <a:cubicBezTo>
                          <a:pt x="192535" y="-31830"/>
                          <a:pt x="295949" y="29362"/>
                          <a:pt x="481846" y="0"/>
                        </a:cubicBezTo>
                        <a:cubicBezTo>
                          <a:pt x="667743" y="-29362"/>
                          <a:pt x="729728" y="8354"/>
                          <a:pt x="819692" y="0"/>
                        </a:cubicBezTo>
                        <a:cubicBezTo>
                          <a:pt x="909656" y="-8354"/>
                          <a:pt x="1291072" y="79200"/>
                          <a:pt x="1517538" y="0"/>
                        </a:cubicBezTo>
                        <a:cubicBezTo>
                          <a:pt x="1744004" y="-79200"/>
                          <a:pt x="1864764" y="50631"/>
                          <a:pt x="1999385" y="0"/>
                        </a:cubicBezTo>
                        <a:cubicBezTo>
                          <a:pt x="2134006" y="-50631"/>
                          <a:pt x="2338166" y="25445"/>
                          <a:pt x="2481231" y="0"/>
                        </a:cubicBezTo>
                        <a:cubicBezTo>
                          <a:pt x="2624296" y="-25445"/>
                          <a:pt x="2933435" y="35393"/>
                          <a:pt x="3179077" y="0"/>
                        </a:cubicBezTo>
                        <a:cubicBezTo>
                          <a:pt x="3424719" y="-35393"/>
                          <a:pt x="3435571" y="18584"/>
                          <a:pt x="3588923" y="0"/>
                        </a:cubicBezTo>
                        <a:cubicBezTo>
                          <a:pt x="3742275" y="-18584"/>
                          <a:pt x="4068133" y="13255"/>
                          <a:pt x="4286769" y="0"/>
                        </a:cubicBezTo>
                        <a:cubicBezTo>
                          <a:pt x="4505405" y="-13255"/>
                          <a:pt x="4805029" y="55330"/>
                          <a:pt x="4984615" y="0"/>
                        </a:cubicBezTo>
                        <a:cubicBezTo>
                          <a:pt x="5164201" y="-55330"/>
                          <a:pt x="5314000" y="22307"/>
                          <a:pt x="5538462" y="0"/>
                        </a:cubicBezTo>
                        <a:cubicBezTo>
                          <a:pt x="5762924" y="-22307"/>
                          <a:pt x="5890502" y="82693"/>
                          <a:pt x="6236308" y="0"/>
                        </a:cubicBezTo>
                        <a:cubicBezTo>
                          <a:pt x="6582114" y="-82693"/>
                          <a:pt x="6489343" y="36777"/>
                          <a:pt x="6718154" y="0"/>
                        </a:cubicBezTo>
                        <a:cubicBezTo>
                          <a:pt x="6946965" y="-36777"/>
                          <a:pt x="7067563" y="54468"/>
                          <a:pt x="7200000" y="0"/>
                        </a:cubicBezTo>
                        <a:cubicBezTo>
                          <a:pt x="7204057" y="197152"/>
                          <a:pt x="7165856" y="382323"/>
                          <a:pt x="7200000" y="550286"/>
                        </a:cubicBezTo>
                        <a:cubicBezTo>
                          <a:pt x="7234144" y="718249"/>
                          <a:pt x="7193481" y="937169"/>
                          <a:pt x="7200000" y="1064571"/>
                        </a:cubicBezTo>
                        <a:cubicBezTo>
                          <a:pt x="7206519" y="1191973"/>
                          <a:pt x="7193836" y="1388186"/>
                          <a:pt x="7200000" y="1578857"/>
                        </a:cubicBezTo>
                        <a:cubicBezTo>
                          <a:pt x="7206164" y="1769528"/>
                          <a:pt x="7154477" y="2015931"/>
                          <a:pt x="7200000" y="2129143"/>
                        </a:cubicBezTo>
                        <a:cubicBezTo>
                          <a:pt x="7245523" y="2242355"/>
                          <a:pt x="7155856" y="2510151"/>
                          <a:pt x="7200000" y="2679429"/>
                        </a:cubicBezTo>
                        <a:cubicBezTo>
                          <a:pt x="7244144" y="2848707"/>
                          <a:pt x="7098501" y="3146183"/>
                          <a:pt x="7200000" y="3600000"/>
                        </a:cubicBezTo>
                        <a:cubicBezTo>
                          <a:pt x="7049881" y="3611621"/>
                          <a:pt x="6975675" y="3587653"/>
                          <a:pt x="6862154" y="3600000"/>
                        </a:cubicBezTo>
                        <a:cubicBezTo>
                          <a:pt x="6748633" y="3612347"/>
                          <a:pt x="6401985" y="3583178"/>
                          <a:pt x="6164308" y="3600000"/>
                        </a:cubicBezTo>
                        <a:cubicBezTo>
                          <a:pt x="5926631" y="3616822"/>
                          <a:pt x="5749865" y="3542233"/>
                          <a:pt x="5610462" y="3600000"/>
                        </a:cubicBezTo>
                        <a:cubicBezTo>
                          <a:pt x="5471059" y="3657767"/>
                          <a:pt x="5395715" y="3593994"/>
                          <a:pt x="5200615" y="3600000"/>
                        </a:cubicBezTo>
                        <a:cubicBezTo>
                          <a:pt x="5005515" y="3606006"/>
                          <a:pt x="4885606" y="3549728"/>
                          <a:pt x="4646769" y="3600000"/>
                        </a:cubicBezTo>
                        <a:cubicBezTo>
                          <a:pt x="4407932" y="3650272"/>
                          <a:pt x="4470929" y="3581487"/>
                          <a:pt x="4308923" y="3600000"/>
                        </a:cubicBezTo>
                        <a:cubicBezTo>
                          <a:pt x="4146917" y="3618513"/>
                          <a:pt x="4105970" y="3573143"/>
                          <a:pt x="3971077" y="3600000"/>
                        </a:cubicBezTo>
                        <a:cubicBezTo>
                          <a:pt x="3836184" y="3626857"/>
                          <a:pt x="3661900" y="3592999"/>
                          <a:pt x="3417231" y="3600000"/>
                        </a:cubicBezTo>
                        <a:cubicBezTo>
                          <a:pt x="3172562" y="3607001"/>
                          <a:pt x="3126870" y="3593358"/>
                          <a:pt x="3007385" y="3600000"/>
                        </a:cubicBezTo>
                        <a:cubicBezTo>
                          <a:pt x="2887900" y="3606642"/>
                          <a:pt x="2550850" y="3570384"/>
                          <a:pt x="2381538" y="3600000"/>
                        </a:cubicBezTo>
                        <a:cubicBezTo>
                          <a:pt x="2212226" y="3629616"/>
                          <a:pt x="2086925" y="3568713"/>
                          <a:pt x="1971692" y="3600000"/>
                        </a:cubicBezTo>
                        <a:cubicBezTo>
                          <a:pt x="1856459" y="3631287"/>
                          <a:pt x="1615820" y="3563605"/>
                          <a:pt x="1345846" y="3600000"/>
                        </a:cubicBezTo>
                        <a:cubicBezTo>
                          <a:pt x="1075872" y="3636395"/>
                          <a:pt x="1132214" y="3563319"/>
                          <a:pt x="1008000" y="3600000"/>
                        </a:cubicBezTo>
                        <a:cubicBezTo>
                          <a:pt x="883786" y="3636681"/>
                          <a:pt x="299637" y="3499571"/>
                          <a:pt x="0" y="3600000"/>
                        </a:cubicBezTo>
                        <a:cubicBezTo>
                          <a:pt x="-23527" y="3382339"/>
                          <a:pt x="13560" y="3339334"/>
                          <a:pt x="0" y="3157714"/>
                        </a:cubicBezTo>
                        <a:cubicBezTo>
                          <a:pt x="-13560" y="2976094"/>
                          <a:pt x="69664" y="2715917"/>
                          <a:pt x="0" y="2571429"/>
                        </a:cubicBezTo>
                        <a:cubicBezTo>
                          <a:pt x="-69664" y="2426942"/>
                          <a:pt x="15344" y="2289319"/>
                          <a:pt x="0" y="2093143"/>
                        </a:cubicBezTo>
                        <a:cubicBezTo>
                          <a:pt x="-15344" y="1896967"/>
                          <a:pt x="43692" y="1666309"/>
                          <a:pt x="0" y="1506857"/>
                        </a:cubicBezTo>
                        <a:cubicBezTo>
                          <a:pt x="-43692" y="1347405"/>
                          <a:pt x="43354" y="1284154"/>
                          <a:pt x="0" y="1064571"/>
                        </a:cubicBezTo>
                        <a:cubicBezTo>
                          <a:pt x="-43354" y="844988"/>
                          <a:pt x="43515" y="783384"/>
                          <a:pt x="0" y="658286"/>
                        </a:cubicBezTo>
                        <a:cubicBezTo>
                          <a:pt x="-43515" y="533189"/>
                          <a:pt x="36946" y="236088"/>
                          <a:pt x="0" y="0"/>
                        </a:cubicBezTo>
                        <a:close/>
                      </a:path>
                      <a:path w="7200000" h="3600000" fill="none" stroke="0" extrusionOk="0">
                        <a:moveTo>
                          <a:pt x="-599976" y="675000"/>
                        </a:moveTo>
                        <a:cubicBezTo>
                          <a:pt x="-715213" y="890977"/>
                          <a:pt x="-767480" y="925185"/>
                          <a:pt x="-865347" y="1089643"/>
                        </a:cubicBezTo>
                        <a:cubicBezTo>
                          <a:pt x="-963214" y="1254101"/>
                          <a:pt x="-1112045" y="1411541"/>
                          <a:pt x="-1152319" y="1538036"/>
                        </a:cubicBezTo>
                        <a:cubicBezTo>
                          <a:pt x="-1192593" y="1664531"/>
                          <a:pt x="-1336466" y="1790335"/>
                          <a:pt x="-1439290" y="1986429"/>
                        </a:cubicBezTo>
                        <a:cubicBezTo>
                          <a:pt x="-1542114" y="2182523"/>
                          <a:pt x="-1649651" y="2233733"/>
                          <a:pt x="-1726262" y="2434821"/>
                        </a:cubicBezTo>
                        <a:cubicBezTo>
                          <a:pt x="-1802872" y="2635909"/>
                          <a:pt x="-1899178" y="2659181"/>
                          <a:pt x="-1970033" y="2815714"/>
                        </a:cubicBezTo>
                        <a:cubicBezTo>
                          <a:pt x="-2040888" y="2972247"/>
                          <a:pt x="-2307807" y="3212027"/>
                          <a:pt x="-2321805" y="3365357"/>
                        </a:cubicBezTo>
                        <a:cubicBezTo>
                          <a:pt x="-2335802" y="3518687"/>
                          <a:pt x="-2585274" y="3696615"/>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b="1">
                <a:solidFill>
                  <a:schemeClr val="bg1"/>
                </a:solidFill>
              </a:rPr>
              <a:t>Advies &amp;</a:t>
            </a:r>
          </a:p>
          <a:p>
            <a:pPr algn="ctr"/>
            <a:r>
              <a:rPr lang="nl-NL" sz="8800" b="1">
                <a:solidFill>
                  <a:schemeClr val="bg1"/>
                </a:solidFill>
              </a:rPr>
              <a:t>Instemming</a:t>
            </a:r>
          </a:p>
        </p:txBody>
      </p:sp>
      <p:sp>
        <p:nvSpPr>
          <p:cNvPr id="21" name="Callout: Line 20">
            <a:extLst>
              <a:ext uri="{FF2B5EF4-FFF2-40B4-BE49-F238E27FC236}">
                <a16:creationId xmlns:a16="http://schemas.microsoft.com/office/drawing/2014/main" id="{486B76E2-ADBA-42B0-AF44-17BB43930A60}"/>
              </a:ext>
            </a:extLst>
          </p:cNvPr>
          <p:cNvSpPr/>
          <p:nvPr/>
        </p:nvSpPr>
        <p:spPr>
          <a:xfrm>
            <a:off x="11225401" y="33185994"/>
            <a:ext cx="7200000" cy="3600000"/>
          </a:xfrm>
          <a:prstGeom prst="borderCallout1">
            <a:avLst>
              <a:gd name="adj1" fmla="val -300"/>
              <a:gd name="adj2" fmla="val 49452"/>
              <a:gd name="adj3" fmla="val -316760"/>
              <a:gd name="adj4" fmla="val 156612"/>
            </a:avLst>
          </a:prstGeom>
          <a:solidFill>
            <a:srgbClr val="8EB941"/>
          </a:solidFill>
          <a:ln w="127000">
            <a:solidFill>
              <a:srgbClr val="8EB941"/>
            </a:solidFill>
            <a:headEnd type="none" w="med" len="med"/>
            <a:tailEnd type="oval" w="lg" len="lg"/>
            <a:extLst>
              <a:ext uri="{C807C97D-BFC1-408E-A445-0C87EB9F89A2}">
                <ask:lineSketchStyleProps xmlns:ask="http://schemas.microsoft.com/office/drawing/2018/sketchyshapes" sd="1670402538">
                  <a:custGeom>
                    <a:avLst/>
                    <a:gdLst>
                      <a:gd name="connsiteX0" fmla="*/ 0 w 7200000"/>
                      <a:gd name="connsiteY0" fmla="*/ 0 h 3600000"/>
                      <a:gd name="connsiteX1" fmla="*/ 553846 w 7200000"/>
                      <a:gd name="connsiteY1" fmla="*/ 0 h 3600000"/>
                      <a:gd name="connsiteX2" fmla="*/ 1107692 w 7200000"/>
                      <a:gd name="connsiteY2" fmla="*/ 0 h 3600000"/>
                      <a:gd name="connsiteX3" fmla="*/ 1445538 w 7200000"/>
                      <a:gd name="connsiteY3" fmla="*/ 0 h 3600000"/>
                      <a:gd name="connsiteX4" fmla="*/ 1927385 w 7200000"/>
                      <a:gd name="connsiteY4" fmla="*/ 0 h 3600000"/>
                      <a:gd name="connsiteX5" fmla="*/ 2553231 w 7200000"/>
                      <a:gd name="connsiteY5" fmla="*/ 0 h 3600000"/>
                      <a:gd name="connsiteX6" fmla="*/ 3179077 w 7200000"/>
                      <a:gd name="connsiteY6" fmla="*/ 0 h 3600000"/>
                      <a:gd name="connsiteX7" fmla="*/ 3804923 w 7200000"/>
                      <a:gd name="connsiteY7" fmla="*/ 0 h 3600000"/>
                      <a:gd name="connsiteX8" fmla="*/ 4214769 w 7200000"/>
                      <a:gd name="connsiteY8" fmla="*/ 0 h 3600000"/>
                      <a:gd name="connsiteX9" fmla="*/ 4696615 w 7200000"/>
                      <a:gd name="connsiteY9" fmla="*/ 0 h 3600000"/>
                      <a:gd name="connsiteX10" fmla="*/ 5178462 w 7200000"/>
                      <a:gd name="connsiteY10" fmla="*/ 0 h 3600000"/>
                      <a:gd name="connsiteX11" fmla="*/ 5588308 w 7200000"/>
                      <a:gd name="connsiteY11" fmla="*/ 0 h 3600000"/>
                      <a:gd name="connsiteX12" fmla="*/ 6286154 w 7200000"/>
                      <a:gd name="connsiteY12" fmla="*/ 0 h 3600000"/>
                      <a:gd name="connsiteX13" fmla="*/ 7200000 w 7200000"/>
                      <a:gd name="connsiteY13" fmla="*/ 0 h 3600000"/>
                      <a:gd name="connsiteX14" fmla="*/ 7200000 w 7200000"/>
                      <a:gd name="connsiteY14" fmla="*/ 478286 h 3600000"/>
                      <a:gd name="connsiteX15" fmla="*/ 7200000 w 7200000"/>
                      <a:gd name="connsiteY15" fmla="*/ 920571 h 3600000"/>
                      <a:gd name="connsiteX16" fmla="*/ 7200000 w 7200000"/>
                      <a:gd name="connsiteY16" fmla="*/ 1362857 h 3600000"/>
                      <a:gd name="connsiteX17" fmla="*/ 7200000 w 7200000"/>
                      <a:gd name="connsiteY17" fmla="*/ 1769143 h 3600000"/>
                      <a:gd name="connsiteX18" fmla="*/ 7200000 w 7200000"/>
                      <a:gd name="connsiteY18" fmla="*/ 2175429 h 3600000"/>
                      <a:gd name="connsiteX19" fmla="*/ 7200000 w 7200000"/>
                      <a:gd name="connsiteY19" fmla="*/ 2617714 h 3600000"/>
                      <a:gd name="connsiteX20" fmla="*/ 7200000 w 7200000"/>
                      <a:gd name="connsiteY20" fmla="*/ 3600000 h 3600000"/>
                      <a:gd name="connsiteX21" fmla="*/ 6790154 w 7200000"/>
                      <a:gd name="connsiteY21" fmla="*/ 3600000 h 3600000"/>
                      <a:gd name="connsiteX22" fmla="*/ 6452308 w 7200000"/>
                      <a:gd name="connsiteY22" fmla="*/ 3600000 h 3600000"/>
                      <a:gd name="connsiteX23" fmla="*/ 5826462 w 7200000"/>
                      <a:gd name="connsiteY23" fmla="*/ 3600000 h 3600000"/>
                      <a:gd name="connsiteX24" fmla="*/ 5272615 w 7200000"/>
                      <a:gd name="connsiteY24" fmla="*/ 3600000 h 3600000"/>
                      <a:gd name="connsiteX25" fmla="*/ 4934769 w 7200000"/>
                      <a:gd name="connsiteY25" fmla="*/ 3600000 h 3600000"/>
                      <a:gd name="connsiteX26" fmla="*/ 4380923 w 7200000"/>
                      <a:gd name="connsiteY26" fmla="*/ 3600000 h 3600000"/>
                      <a:gd name="connsiteX27" fmla="*/ 3899077 w 7200000"/>
                      <a:gd name="connsiteY27" fmla="*/ 3600000 h 3600000"/>
                      <a:gd name="connsiteX28" fmla="*/ 3273231 w 7200000"/>
                      <a:gd name="connsiteY28" fmla="*/ 3600000 h 3600000"/>
                      <a:gd name="connsiteX29" fmla="*/ 2575385 w 7200000"/>
                      <a:gd name="connsiteY29" fmla="*/ 3600000 h 3600000"/>
                      <a:gd name="connsiteX30" fmla="*/ 1949538 w 7200000"/>
                      <a:gd name="connsiteY30" fmla="*/ 3600000 h 3600000"/>
                      <a:gd name="connsiteX31" fmla="*/ 1251692 w 7200000"/>
                      <a:gd name="connsiteY31" fmla="*/ 3600000 h 3600000"/>
                      <a:gd name="connsiteX32" fmla="*/ 913846 w 7200000"/>
                      <a:gd name="connsiteY32" fmla="*/ 3600000 h 3600000"/>
                      <a:gd name="connsiteX33" fmla="*/ 576000 w 7200000"/>
                      <a:gd name="connsiteY33" fmla="*/ 3600000 h 3600000"/>
                      <a:gd name="connsiteX34" fmla="*/ 0 w 7200000"/>
                      <a:gd name="connsiteY34" fmla="*/ 3600000 h 3600000"/>
                      <a:gd name="connsiteX35" fmla="*/ 0 w 7200000"/>
                      <a:gd name="connsiteY35" fmla="*/ 3013714 h 3600000"/>
                      <a:gd name="connsiteX36" fmla="*/ 0 w 7200000"/>
                      <a:gd name="connsiteY36" fmla="*/ 2607429 h 3600000"/>
                      <a:gd name="connsiteX37" fmla="*/ 0 w 7200000"/>
                      <a:gd name="connsiteY37" fmla="*/ 2201143 h 3600000"/>
                      <a:gd name="connsiteX38" fmla="*/ 0 w 7200000"/>
                      <a:gd name="connsiteY38" fmla="*/ 1686857 h 3600000"/>
                      <a:gd name="connsiteX39" fmla="*/ 0 w 7200000"/>
                      <a:gd name="connsiteY39" fmla="*/ 1208571 h 3600000"/>
                      <a:gd name="connsiteX40" fmla="*/ 0 w 7200000"/>
                      <a:gd name="connsiteY40" fmla="*/ 766286 h 3600000"/>
                      <a:gd name="connsiteX41" fmla="*/ 0 w 7200000"/>
                      <a:gd name="connsiteY41" fmla="*/ 0 h 3600000"/>
                      <a:gd name="connsiteX0" fmla="*/ 3560544 w 7200000"/>
                      <a:gd name="connsiteY0" fmla="*/ -10800 h 3600000"/>
                      <a:gd name="connsiteX1" fmla="*/ 4050312 w 7200000"/>
                      <a:gd name="connsiteY1" fmla="*/ -733980 h 3600000"/>
                      <a:gd name="connsiteX2" fmla="*/ 4385769 w 7200000"/>
                      <a:gd name="connsiteY2" fmla="*/ -1229309 h 3600000"/>
                      <a:gd name="connsiteX3" fmla="*/ 4721227 w 7200000"/>
                      <a:gd name="connsiteY3" fmla="*/ -1724637 h 3600000"/>
                      <a:gd name="connsiteX4" fmla="*/ 4902374 w 7200000"/>
                      <a:gd name="connsiteY4" fmla="*/ -1992115 h 3600000"/>
                      <a:gd name="connsiteX5" fmla="*/ 5314986 w 7200000"/>
                      <a:gd name="connsiteY5" fmla="*/ -2601369 h 3600000"/>
                      <a:gd name="connsiteX6" fmla="*/ 5804754 w 7200000"/>
                      <a:gd name="connsiteY6" fmla="*/ -3324549 h 3600000"/>
                      <a:gd name="connsiteX7" fmla="*/ 6140211 w 7200000"/>
                      <a:gd name="connsiteY7" fmla="*/ -3819878 h 3600000"/>
                      <a:gd name="connsiteX8" fmla="*/ 6475669 w 7200000"/>
                      <a:gd name="connsiteY8" fmla="*/ -4315206 h 3600000"/>
                      <a:gd name="connsiteX9" fmla="*/ 6733971 w 7200000"/>
                      <a:gd name="connsiteY9" fmla="*/ -4696609 h 3600000"/>
                      <a:gd name="connsiteX10" fmla="*/ 6837963 w 7200000"/>
                      <a:gd name="connsiteY10" fmla="*/ -4850161 h 3600000"/>
                      <a:gd name="connsiteX11" fmla="*/ 7096265 w 7200000"/>
                      <a:gd name="connsiteY11" fmla="*/ -5231564 h 3600000"/>
                      <a:gd name="connsiteX12" fmla="*/ 7431722 w 7200000"/>
                      <a:gd name="connsiteY12" fmla="*/ -5726893 h 3600000"/>
                      <a:gd name="connsiteX13" fmla="*/ 7612869 w 7200000"/>
                      <a:gd name="connsiteY13" fmla="*/ -5994371 h 3600000"/>
                      <a:gd name="connsiteX14" fmla="*/ 8102637 w 7200000"/>
                      <a:gd name="connsiteY14" fmla="*/ -6717551 h 3600000"/>
                      <a:gd name="connsiteX15" fmla="*/ 8592405 w 7200000"/>
                      <a:gd name="connsiteY15" fmla="*/ -7440730 h 3600000"/>
                      <a:gd name="connsiteX16" fmla="*/ 8773552 w 7200000"/>
                      <a:gd name="connsiteY16" fmla="*/ -7708208 h 3600000"/>
                      <a:gd name="connsiteX17" fmla="*/ 9031854 w 7200000"/>
                      <a:gd name="connsiteY17" fmla="*/ -8089611 h 3600000"/>
                      <a:gd name="connsiteX18" fmla="*/ 9367311 w 7200000"/>
                      <a:gd name="connsiteY18" fmla="*/ -8584940 h 3600000"/>
                      <a:gd name="connsiteX19" fmla="*/ 9625614 w 7200000"/>
                      <a:gd name="connsiteY19" fmla="*/ -8966343 h 3600000"/>
                      <a:gd name="connsiteX20" fmla="*/ 10115381 w 7200000"/>
                      <a:gd name="connsiteY20" fmla="*/ -9689523 h 3600000"/>
                      <a:gd name="connsiteX21" fmla="*/ 10296528 w 7200000"/>
                      <a:gd name="connsiteY21" fmla="*/ -9957000 h 3600000"/>
                      <a:gd name="connsiteX22" fmla="*/ 10631986 w 7200000"/>
                      <a:gd name="connsiteY22" fmla="*/ -10452329 h 3600000"/>
                      <a:gd name="connsiteX23" fmla="*/ 11276064 w 7200000"/>
                      <a:gd name="connsiteY23" fmla="*/ -1140336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00000" h="3600000" fill="none" extrusionOk="0">
                        <a:moveTo>
                          <a:pt x="0" y="0"/>
                        </a:moveTo>
                        <a:cubicBezTo>
                          <a:pt x="163199" y="-56945"/>
                          <a:pt x="292286" y="31108"/>
                          <a:pt x="553846" y="0"/>
                        </a:cubicBezTo>
                        <a:cubicBezTo>
                          <a:pt x="815406" y="-31108"/>
                          <a:pt x="953724" y="56426"/>
                          <a:pt x="1107692" y="0"/>
                        </a:cubicBezTo>
                        <a:cubicBezTo>
                          <a:pt x="1261660" y="-56426"/>
                          <a:pt x="1347194" y="19814"/>
                          <a:pt x="1445538" y="0"/>
                        </a:cubicBezTo>
                        <a:cubicBezTo>
                          <a:pt x="1543882" y="-19814"/>
                          <a:pt x="1712340" y="23656"/>
                          <a:pt x="1927385" y="0"/>
                        </a:cubicBezTo>
                        <a:cubicBezTo>
                          <a:pt x="2142430" y="-23656"/>
                          <a:pt x="2303190" y="15788"/>
                          <a:pt x="2553231" y="0"/>
                        </a:cubicBezTo>
                        <a:cubicBezTo>
                          <a:pt x="2803272" y="-15788"/>
                          <a:pt x="2894716" y="50509"/>
                          <a:pt x="3179077" y="0"/>
                        </a:cubicBezTo>
                        <a:cubicBezTo>
                          <a:pt x="3463438" y="-50509"/>
                          <a:pt x="3508001" y="70123"/>
                          <a:pt x="3804923" y="0"/>
                        </a:cubicBezTo>
                        <a:cubicBezTo>
                          <a:pt x="4101845" y="-70123"/>
                          <a:pt x="4126589" y="45886"/>
                          <a:pt x="4214769" y="0"/>
                        </a:cubicBezTo>
                        <a:cubicBezTo>
                          <a:pt x="4302949" y="-45886"/>
                          <a:pt x="4489377" y="27120"/>
                          <a:pt x="4696615" y="0"/>
                        </a:cubicBezTo>
                        <a:cubicBezTo>
                          <a:pt x="4903853" y="-27120"/>
                          <a:pt x="4989611" y="23809"/>
                          <a:pt x="5178462" y="0"/>
                        </a:cubicBezTo>
                        <a:cubicBezTo>
                          <a:pt x="5367313" y="-23809"/>
                          <a:pt x="5453209" y="25166"/>
                          <a:pt x="5588308" y="0"/>
                        </a:cubicBezTo>
                        <a:cubicBezTo>
                          <a:pt x="5723407" y="-25166"/>
                          <a:pt x="6139905" y="68433"/>
                          <a:pt x="6286154" y="0"/>
                        </a:cubicBezTo>
                        <a:cubicBezTo>
                          <a:pt x="6432403" y="-68433"/>
                          <a:pt x="6832489" y="41230"/>
                          <a:pt x="7200000" y="0"/>
                        </a:cubicBezTo>
                        <a:cubicBezTo>
                          <a:pt x="7212669" y="171256"/>
                          <a:pt x="7183870" y="299382"/>
                          <a:pt x="7200000" y="478286"/>
                        </a:cubicBezTo>
                        <a:cubicBezTo>
                          <a:pt x="7216130" y="657190"/>
                          <a:pt x="7156073" y="730921"/>
                          <a:pt x="7200000" y="920571"/>
                        </a:cubicBezTo>
                        <a:cubicBezTo>
                          <a:pt x="7243927" y="1110221"/>
                          <a:pt x="7195367" y="1257556"/>
                          <a:pt x="7200000" y="1362857"/>
                        </a:cubicBezTo>
                        <a:cubicBezTo>
                          <a:pt x="7204633" y="1468158"/>
                          <a:pt x="7188774" y="1640246"/>
                          <a:pt x="7200000" y="1769143"/>
                        </a:cubicBezTo>
                        <a:cubicBezTo>
                          <a:pt x="7211226" y="1898040"/>
                          <a:pt x="7160521" y="2073513"/>
                          <a:pt x="7200000" y="2175429"/>
                        </a:cubicBezTo>
                        <a:cubicBezTo>
                          <a:pt x="7239479" y="2277345"/>
                          <a:pt x="7184969" y="2421315"/>
                          <a:pt x="7200000" y="2617714"/>
                        </a:cubicBezTo>
                        <a:cubicBezTo>
                          <a:pt x="7215031" y="2814113"/>
                          <a:pt x="7120100" y="3249612"/>
                          <a:pt x="7200000" y="3600000"/>
                        </a:cubicBezTo>
                        <a:cubicBezTo>
                          <a:pt x="7114945" y="3619100"/>
                          <a:pt x="6967056" y="3582569"/>
                          <a:pt x="6790154" y="3600000"/>
                        </a:cubicBezTo>
                        <a:cubicBezTo>
                          <a:pt x="6613252" y="3617431"/>
                          <a:pt x="6619423" y="3587306"/>
                          <a:pt x="6452308" y="3600000"/>
                        </a:cubicBezTo>
                        <a:cubicBezTo>
                          <a:pt x="6285193" y="3612694"/>
                          <a:pt x="5969837" y="3591680"/>
                          <a:pt x="5826462" y="3600000"/>
                        </a:cubicBezTo>
                        <a:cubicBezTo>
                          <a:pt x="5683087" y="3608320"/>
                          <a:pt x="5432390" y="3535929"/>
                          <a:pt x="5272615" y="3600000"/>
                        </a:cubicBezTo>
                        <a:cubicBezTo>
                          <a:pt x="5112840" y="3664071"/>
                          <a:pt x="5047138" y="3587333"/>
                          <a:pt x="4934769" y="3600000"/>
                        </a:cubicBezTo>
                        <a:cubicBezTo>
                          <a:pt x="4822400" y="3612667"/>
                          <a:pt x="4568577" y="3588055"/>
                          <a:pt x="4380923" y="3600000"/>
                        </a:cubicBezTo>
                        <a:cubicBezTo>
                          <a:pt x="4193269" y="3611945"/>
                          <a:pt x="4005846" y="3545522"/>
                          <a:pt x="3899077" y="3600000"/>
                        </a:cubicBezTo>
                        <a:cubicBezTo>
                          <a:pt x="3792308" y="3654478"/>
                          <a:pt x="3569804" y="3592288"/>
                          <a:pt x="3273231" y="3600000"/>
                        </a:cubicBezTo>
                        <a:cubicBezTo>
                          <a:pt x="2976658" y="3607712"/>
                          <a:pt x="2810298" y="3587301"/>
                          <a:pt x="2575385" y="3600000"/>
                        </a:cubicBezTo>
                        <a:cubicBezTo>
                          <a:pt x="2340472" y="3612699"/>
                          <a:pt x="2075706" y="3579533"/>
                          <a:pt x="1949538" y="3600000"/>
                        </a:cubicBezTo>
                        <a:cubicBezTo>
                          <a:pt x="1823370" y="3620467"/>
                          <a:pt x="1586868" y="3528465"/>
                          <a:pt x="1251692" y="3600000"/>
                        </a:cubicBezTo>
                        <a:cubicBezTo>
                          <a:pt x="916516" y="3671535"/>
                          <a:pt x="1060291" y="3571237"/>
                          <a:pt x="913846" y="3600000"/>
                        </a:cubicBezTo>
                        <a:cubicBezTo>
                          <a:pt x="767401" y="3628763"/>
                          <a:pt x="674509" y="3575849"/>
                          <a:pt x="576000" y="3600000"/>
                        </a:cubicBezTo>
                        <a:cubicBezTo>
                          <a:pt x="477491" y="3624151"/>
                          <a:pt x="246026" y="3545216"/>
                          <a:pt x="0" y="3600000"/>
                        </a:cubicBezTo>
                        <a:cubicBezTo>
                          <a:pt x="-42980" y="3415675"/>
                          <a:pt x="37113" y="3240390"/>
                          <a:pt x="0" y="3013714"/>
                        </a:cubicBezTo>
                        <a:cubicBezTo>
                          <a:pt x="-37113" y="2787038"/>
                          <a:pt x="9581" y="2767248"/>
                          <a:pt x="0" y="2607429"/>
                        </a:cubicBezTo>
                        <a:cubicBezTo>
                          <a:pt x="-9581" y="2447610"/>
                          <a:pt x="18432" y="2324122"/>
                          <a:pt x="0" y="2201143"/>
                        </a:cubicBezTo>
                        <a:cubicBezTo>
                          <a:pt x="-18432" y="2078164"/>
                          <a:pt x="20851" y="1830193"/>
                          <a:pt x="0" y="1686857"/>
                        </a:cubicBezTo>
                        <a:cubicBezTo>
                          <a:pt x="-20851" y="1543521"/>
                          <a:pt x="6793" y="1343155"/>
                          <a:pt x="0" y="1208571"/>
                        </a:cubicBezTo>
                        <a:cubicBezTo>
                          <a:pt x="-6793" y="1073987"/>
                          <a:pt x="25939" y="874042"/>
                          <a:pt x="0" y="766286"/>
                        </a:cubicBezTo>
                        <a:cubicBezTo>
                          <a:pt x="-25939" y="658531"/>
                          <a:pt x="87593" y="236993"/>
                          <a:pt x="0" y="0"/>
                        </a:cubicBezTo>
                        <a:close/>
                      </a:path>
                      <a:path w="7200000" h="3600000" fill="none" extrusionOk="0">
                        <a:moveTo>
                          <a:pt x="3560544" y="-10800"/>
                        </a:moveTo>
                        <a:cubicBezTo>
                          <a:pt x="3753370" y="-345074"/>
                          <a:pt x="3927197" y="-494093"/>
                          <a:pt x="4050312" y="-733980"/>
                        </a:cubicBezTo>
                        <a:cubicBezTo>
                          <a:pt x="4173427" y="-973867"/>
                          <a:pt x="4327216" y="-1124067"/>
                          <a:pt x="4385769" y="-1229309"/>
                        </a:cubicBezTo>
                        <a:cubicBezTo>
                          <a:pt x="4444322" y="-1334551"/>
                          <a:pt x="4655835" y="-1517038"/>
                          <a:pt x="4721227" y="-1724637"/>
                        </a:cubicBezTo>
                        <a:cubicBezTo>
                          <a:pt x="4786618" y="-1932236"/>
                          <a:pt x="4889769" y="-1907904"/>
                          <a:pt x="4902374" y="-1992115"/>
                        </a:cubicBezTo>
                        <a:cubicBezTo>
                          <a:pt x="4914979" y="-2076326"/>
                          <a:pt x="5200969" y="-2301372"/>
                          <a:pt x="5314986" y="-2601369"/>
                        </a:cubicBezTo>
                        <a:cubicBezTo>
                          <a:pt x="5429003" y="-2901366"/>
                          <a:pt x="5602179" y="-2993702"/>
                          <a:pt x="5804754" y="-3324549"/>
                        </a:cubicBezTo>
                        <a:cubicBezTo>
                          <a:pt x="6007328" y="-3655396"/>
                          <a:pt x="6027650" y="-3596071"/>
                          <a:pt x="6140211" y="-3819878"/>
                        </a:cubicBezTo>
                        <a:cubicBezTo>
                          <a:pt x="6252773" y="-4043684"/>
                          <a:pt x="6348349" y="-4100078"/>
                          <a:pt x="6475669" y="-4315206"/>
                        </a:cubicBezTo>
                        <a:cubicBezTo>
                          <a:pt x="6602988" y="-4530334"/>
                          <a:pt x="6702697" y="-4572109"/>
                          <a:pt x="6733971" y="-4696609"/>
                        </a:cubicBezTo>
                        <a:cubicBezTo>
                          <a:pt x="6765245" y="-4821109"/>
                          <a:pt x="6799098" y="-4788090"/>
                          <a:pt x="6837963" y="-4850161"/>
                        </a:cubicBezTo>
                        <a:cubicBezTo>
                          <a:pt x="6876828" y="-4912232"/>
                          <a:pt x="7032550" y="-5105590"/>
                          <a:pt x="7096265" y="-5231564"/>
                        </a:cubicBezTo>
                        <a:cubicBezTo>
                          <a:pt x="7159980" y="-5357538"/>
                          <a:pt x="7330810" y="-5477464"/>
                          <a:pt x="7431722" y="-5726893"/>
                        </a:cubicBezTo>
                        <a:cubicBezTo>
                          <a:pt x="7532634" y="-5976322"/>
                          <a:pt x="7545095" y="-5871709"/>
                          <a:pt x="7612869" y="-5994371"/>
                        </a:cubicBezTo>
                        <a:cubicBezTo>
                          <a:pt x="7680643" y="-6117033"/>
                          <a:pt x="7952983" y="-6473579"/>
                          <a:pt x="8102637" y="-6717551"/>
                        </a:cubicBezTo>
                        <a:cubicBezTo>
                          <a:pt x="8252291" y="-6961522"/>
                          <a:pt x="8530471" y="-7206332"/>
                          <a:pt x="8592405" y="-7440730"/>
                        </a:cubicBezTo>
                        <a:cubicBezTo>
                          <a:pt x="8654338" y="-7675128"/>
                          <a:pt x="8735342" y="-7640886"/>
                          <a:pt x="8773552" y="-7708208"/>
                        </a:cubicBezTo>
                        <a:cubicBezTo>
                          <a:pt x="8811762" y="-7775530"/>
                          <a:pt x="8989313" y="-7942326"/>
                          <a:pt x="9031854" y="-8089611"/>
                        </a:cubicBezTo>
                        <a:cubicBezTo>
                          <a:pt x="9074395" y="-8236896"/>
                          <a:pt x="9292272" y="-8414531"/>
                          <a:pt x="9367311" y="-8584940"/>
                        </a:cubicBezTo>
                        <a:cubicBezTo>
                          <a:pt x="9442351" y="-8755349"/>
                          <a:pt x="9566789" y="-8787713"/>
                          <a:pt x="9625614" y="-8966343"/>
                        </a:cubicBezTo>
                        <a:cubicBezTo>
                          <a:pt x="9684439" y="-9144973"/>
                          <a:pt x="10032402" y="-9408618"/>
                          <a:pt x="10115381" y="-9689523"/>
                        </a:cubicBezTo>
                        <a:cubicBezTo>
                          <a:pt x="10198360" y="-9970428"/>
                          <a:pt x="10255364" y="-9862364"/>
                          <a:pt x="10296528" y="-9957000"/>
                        </a:cubicBezTo>
                        <a:cubicBezTo>
                          <a:pt x="10337692" y="-10051636"/>
                          <a:pt x="10496067" y="-10223734"/>
                          <a:pt x="10631986" y="-10452329"/>
                        </a:cubicBezTo>
                        <a:cubicBezTo>
                          <a:pt x="10767905" y="-10680924"/>
                          <a:pt x="11063082" y="-10903127"/>
                          <a:pt x="11276064" y="-11403360"/>
                        </a:cubicBezTo>
                      </a:path>
                      <a:path w="7200000" h="3600000" stroke="0" extrusionOk="0">
                        <a:moveTo>
                          <a:pt x="0" y="0"/>
                        </a:moveTo>
                        <a:cubicBezTo>
                          <a:pt x="270441" y="-70539"/>
                          <a:pt x="357845" y="20073"/>
                          <a:pt x="625846" y="0"/>
                        </a:cubicBezTo>
                        <a:cubicBezTo>
                          <a:pt x="893847" y="-20073"/>
                          <a:pt x="890575" y="32672"/>
                          <a:pt x="1035692" y="0"/>
                        </a:cubicBezTo>
                        <a:cubicBezTo>
                          <a:pt x="1180809" y="-32672"/>
                          <a:pt x="1398177" y="2848"/>
                          <a:pt x="1517538" y="0"/>
                        </a:cubicBezTo>
                        <a:cubicBezTo>
                          <a:pt x="1636899" y="-2848"/>
                          <a:pt x="1936969" y="29955"/>
                          <a:pt x="2215385" y="0"/>
                        </a:cubicBezTo>
                        <a:cubicBezTo>
                          <a:pt x="2493801" y="-29955"/>
                          <a:pt x="2562528" y="55771"/>
                          <a:pt x="2697231" y="0"/>
                        </a:cubicBezTo>
                        <a:cubicBezTo>
                          <a:pt x="2831934" y="-55771"/>
                          <a:pt x="2926020" y="21305"/>
                          <a:pt x="3035077" y="0"/>
                        </a:cubicBezTo>
                        <a:cubicBezTo>
                          <a:pt x="3144134" y="-21305"/>
                          <a:pt x="3288789" y="22926"/>
                          <a:pt x="3444923" y="0"/>
                        </a:cubicBezTo>
                        <a:cubicBezTo>
                          <a:pt x="3601057" y="-22926"/>
                          <a:pt x="3711557" y="9826"/>
                          <a:pt x="3926769" y="0"/>
                        </a:cubicBezTo>
                        <a:cubicBezTo>
                          <a:pt x="4141981" y="-9826"/>
                          <a:pt x="4262066" y="34166"/>
                          <a:pt x="4480615" y="0"/>
                        </a:cubicBezTo>
                        <a:cubicBezTo>
                          <a:pt x="4699164" y="-34166"/>
                          <a:pt x="4732110" y="47034"/>
                          <a:pt x="4962462" y="0"/>
                        </a:cubicBezTo>
                        <a:cubicBezTo>
                          <a:pt x="5192814" y="-47034"/>
                          <a:pt x="5362687" y="60179"/>
                          <a:pt x="5516308" y="0"/>
                        </a:cubicBezTo>
                        <a:cubicBezTo>
                          <a:pt x="5669929" y="-60179"/>
                          <a:pt x="5770862" y="12520"/>
                          <a:pt x="5854154" y="0"/>
                        </a:cubicBezTo>
                        <a:cubicBezTo>
                          <a:pt x="5937446" y="-12520"/>
                          <a:pt x="6227805" y="13048"/>
                          <a:pt x="6336000" y="0"/>
                        </a:cubicBezTo>
                        <a:cubicBezTo>
                          <a:pt x="6444195" y="-13048"/>
                          <a:pt x="6889762" y="38374"/>
                          <a:pt x="7200000" y="0"/>
                        </a:cubicBezTo>
                        <a:cubicBezTo>
                          <a:pt x="7249676" y="175783"/>
                          <a:pt x="7135984" y="437958"/>
                          <a:pt x="7200000" y="550286"/>
                        </a:cubicBezTo>
                        <a:cubicBezTo>
                          <a:pt x="7264016" y="662614"/>
                          <a:pt x="7151213" y="882760"/>
                          <a:pt x="7200000" y="1100571"/>
                        </a:cubicBezTo>
                        <a:cubicBezTo>
                          <a:pt x="7248787" y="1318382"/>
                          <a:pt x="7178882" y="1407709"/>
                          <a:pt x="7200000" y="1686857"/>
                        </a:cubicBezTo>
                        <a:cubicBezTo>
                          <a:pt x="7221118" y="1966005"/>
                          <a:pt x="7189790" y="1922304"/>
                          <a:pt x="7200000" y="2093143"/>
                        </a:cubicBezTo>
                        <a:cubicBezTo>
                          <a:pt x="7210210" y="2263982"/>
                          <a:pt x="7199581" y="2350468"/>
                          <a:pt x="7200000" y="2535429"/>
                        </a:cubicBezTo>
                        <a:cubicBezTo>
                          <a:pt x="7200419" y="2720390"/>
                          <a:pt x="7185488" y="2836156"/>
                          <a:pt x="7200000" y="2941714"/>
                        </a:cubicBezTo>
                        <a:cubicBezTo>
                          <a:pt x="7214512" y="3047272"/>
                          <a:pt x="7182752" y="3330071"/>
                          <a:pt x="7200000" y="3600000"/>
                        </a:cubicBezTo>
                        <a:cubicBezTo>
                          <a:pt x="7127913" y="3601538"/>
                          <a:pt x="7003283" y="3593039"/>
                          <a:pt x="6862154" y="3600000"/>
                        </a:cubicBezTo>
                        <a:cubicBezTo>
                          <a:pt x="6721025" y="3606961"/>
                          <a:pt x="6570573" y="3547680"/>
                          <a:pt x="6308308" y="3600000"/>
                        </a:cubicBezTo>
                        <a:cubicBezTo>
                          <a:pt x="6046043" y="3652320"/>
                          <a:pt x="5769144" y="3569697"/>
                          <a:pt x="5610462" y="3600000"/>
                        </a:cubicBezTo>
                        <a:cubicBezTo>
                          <a:pt x="5451780" y="3630303"/>
                          <a:pt x="5156304" y="3532503"/>
                          <a:pt x="4984615" y="3600000"/>
                        </a:cubicBezTo>
                        <a:cubicBezTo>
                          <a:pt x="4812926" y="3667497"/>
                          <a:pt x="4711529" y="3543644"/>
                          <a:pt x="4502769" y="3600000"/>
                        </a:cubicBezTo>
                        <a:cubicBezTo>
                          <a:pt x="4294009" y="3656356"/>
                          <a:pt x="4145530" y="3582770"/>
                          <a:pt x="3876923" y="3600000"/>
                        </a:cubicBezTo>
                        <a:cubicBezTo>
                          <a:pt x="3608316" y="3617230"/>
                          <a:pt x="3555254" y="3585479"/>
                          <a:pt x="3395077" y="3600000"/>
                        </a:cubicBezTo>
                        <a:cubicBezTo>
                          <a:pt x="3234900" y="3614521"/>
                          <a:pt x="3112056" y="3553313"/>
                          <a:pt x="2913231" y="3600000"/>
                        </a:cubicBezTo>
                        <a:cubicBezTo>
                          <a:pt x="2714406" y="3646687"/>
                          <a:pt x="2629588" y="3574447"/>
                          <a:pt x="2431385" y="3600000"/>
                        </a:cubicBezTo>
                        <a:cubicBezTo>
                          <a:pt x="2233182" y="3625553"/>
                          <a:pt x="2148624" y="3593746"/>
                          <a:pt x="1877538" y="3600000"/>
                        </a:cubicBezTo>
                        <a:cubicBezTo>
                          <a:pt x="1606452" y="3606254"/>
                          <a:pt x="1429214" y="3529566"/>
                          <a:pt x="1251692" y="3600000"/>
                        </a:cubicBezTo>
                        <a:cubicBezTo>
                          <a:pt x="1074170" y="3670434"/>
                          <a:pt x="866116" y="3561524"/>
                          <a:pt x="625846" y="3600000"/>
                        </a:cubicBezTo>
                        <a:cubicBezTo>
                          <a:pt x="385576" y="3638476"/>
                          <a:pt x="152366" y="3579641"/>
                          <a:pt x="0" y="3600000"/>
                        </a:cubicBezTo>
                        <a:cubicBezTo>
                          <a:pt x="-6918" y="3507158"/>
                          <a:pt x="27376" y="3256659"/>
                          <a:pt x="0" y="3157714"/>
                        </a:cubicBezTo>
                        <a:cubicBezTo>
                          <a:pt x="-27376" y="3058769"/>
                          <a:pt x="36024" y="2773645"/>
                          <a:pt x="0" y="2643429"/>
                        </a:cubicBezTo>
                        <a:cubicBezTo>
                          <a:pt x="-36024" y="2513213"/>
                          <a:pt x="25107" y="2422108"/>
                          <a:pt x="0" y="2237143"/>
                        </a:cubicBezTo>
                        <a:cubicBezTo>
                          <a:pt x="-25107" y="2052178"/>
                          <a:pt x="18994" y="1843168"/>
                          <a:pt x="0" y="1686857"/>
                        </a:cubicBezTo>
                        <a:cubicBezTo>
                          <a:pt x="-18994" y="1530546"/>
                          <a:pt x="42667" y="1250879"/>
                          <a:pt x="0" y="1136571"/>
                        </a:cubicBezTo>
                        <a:cubicBezTo>
                          <a:pt x="-42667" y="1022263"/>
                          <a:pt x="53794" y="809952"/>
                          <a:pt x="0" y="550286"/>
                        </a:cubicBezTo>
                        <a:cubicBezTo>
                          <a:pt x="-53794" y="290620"/>
                          <a:pt x="17050" y="203685"/>
                          <a:pt x="0" y="0"/>
                        </a:cubicBezTo>
                        <a:close/>
                      </a:path>
                      <a:path w="7200000" h="3600000" fill="none" stroke="0" extrusionOk="0">
                        <a:moveTo>
                          <a:pt x="3560544" y="-10800"/>
                        </a:moveTo>
                        <a:cubicBezTo>
                          <a:pt x="3610850" y="-132959"/>
                          <a:pt x="3691552" y="-141597"/>
                          <a:pt x="3741691" y="-278277"/>
                        </a:cubicBezTo>
                        <a:cubicBezTo>
                          <a:pt x="3791830" y="-414957"/>
                          <a:pt x="3947216" y="-487505"/>
                          <a:pt x="3999993" y="-659681"/>
                        </a:cubicBezTo>
                        <a:cubicBezTo>
                          <a:pt x="4052770" y="-831856"/>
                          <a:pt x="4347259" y="-1073169"/>
                          <a:pt x="4412606" y="-1268935"/>
                        </a:cubicBezTo>
                        <a:cubicBezTo>
                          <a:pt x="4477952" y="-1464701"/>
                          <a:pt x="4657042" y="-1559801"/>
                          <a:pt x="4748063" y="-1764264"/>
                        </a:cubicBezTo>
                        <a:cubicBezTo>
                          <a:pt x="4839084" y="-1968727"/>
                          <a:pt x="4960331" y="-2057792"/>
                          <a:pt x="5006365" y="-2145667"/>
                        </a:cubicBezTo>
                        <a:cubicBezTo>
                          <a:pt x="5052399" y="-2233542"/>
                          <a:pt x="5210342" y="-2405909"/>
                          <a:pt x="5341823" y="-2640995"/>
                        </a:cubicBezTo>
                        <a:cubicBezTo>
                          <a:pt x="5473304" y="-2876081"/>
                          <a:pt x="5694261" y="-3079219"/>
                          <a:pt x="5754435" y="-3250250"/>
                        </a:cubicBezTo>
                        <a:cubicBezTo>
                          <a:pt x="5814609" y="-3421280"/>
                          <a:pt x="5925509" y="-3434145"/>
                          <a:pt x="5935582" y="-3517727"/>
                        </a:cubicBezTo>
                        <a:cubicBezTo>
                          <a:pt x="5945655" y="-3601309"/>
                          <a:pt x="5999443" y="-3609513"/>
                          <a:pt x="6039574" y="-3671279"/>
                        </a:cubicBezTo>
                        <a:cubicBezTo>
                          <a:pt x="6079705" y="-3733045"/>
                          <a:pt x="6188005" y="-3850891"/>
                          <a:pt x="6297876" y="-4052682"/>
                        </a:cubicBezTo>
                        <a:cubicBezTo>
                          <a:pt x="6407748" y="-4254473"/>
                          <a:pt x="6585572" y="-4455498"/>
                          <a:pt x="6710489" y="-4661936"/>
                        </a:cubicBezTo>
                        <a:cubicBezTo>
                          <a:pt x="6835406" y="-4868374"/>
                          <a:pt x="6824063" y="-4793270"/>
                          <a:pt x="6891636" y="-4929414"/>
                        </a:cubicBezTo>
                        <a:cubicBezTo>
                          <a:pt x="6959209" y="-5065558"/>
                          <a:pt x="7131459" y="-5239553"/>
                          <a:pt x="7227093" y="-5424743"/>
                        </a:cubicBezTo>
                        <a:cubicBezTo>
                          <a:pt x="7322727" y="-5609933"/>
                          <a:pt x="7676272" y="-5912900"/>
                          <a:pt x="7716861" y="-6147923"/>
                        </a:cubicBezTo>
                        <a:cubicBezTo>
                          <a:pt x="7757450" y="-6382946"/>
                          <a:pt x="7887442" y="-6339128"/>
                          <a:pt x="7898008" y="-6415400"/>
                        </a:cubicBezTo>
                        <a:cubicBezTo>
                          <a:pt x="7908574" y="-6491672"/>
                          <a:pt x="8140319" y="-6717519"/>
                          <a:pt x="8310621" y="-7024654"/>
                        </a:cubicBezTo>
                        <a:cubicBezTo>
                          <a:pt x="8480923" y="-7331790"/>
                          <a:pt x="8675185" y="-7479129"/>
                          <a:pt x="8723233" y="-7633909"/>
                        </a:cubicBezTo>
                        <a:cubicBezTo>
                          <a:pt x="8771281" y="-7788689"/>
                          <a:pt x="8865877" y="-7786552"/>
                          <a:pt x="8904380" y="-7901386"/>
                        </a:cubicBezTo>
                        <a:cubicBezTo>
                          <a:pt x="8942883" y="-8016220"/>
                          <a:pt x="9158962" y="-8274242"/>
                          <a:pt x="9239838" y="-8396715"/>
                        </a:cubicBezTo>
                        <a:cubicBezTo>
                          <a:pt x="9320714" y="-8519188"/>
                          <a:pt x="9372269" y="-8533371"/>
                          <a:pt x="9420985" y="-8664192"/>
                        </a:cubicBezTo>
                        <a:cubicBezTo>
                          <a:pt x="9469701" y="-8795013"/>
                          <a:pt x="9491488" y="-8732170"/>
                          <a:pt x="9524976" y="-8817744"/>
                        </a:cubicBezTo>
                        <a:cubicBezTo>
                          <a:pt x="9558464" y="-8903318"/>
                          <a:pt x="9737575" y="-9093469"/>
                          <a:pt x="9783279" y="-9199147"/>
                        </a:cubicBezTo>
                        <a:cubicBezTo>
                          <a:pt x="9828983" y="-9304825"/>
                          <a:pt x="9877201" y="-9314057"/>
                          <a:pt x="9887270" y="-9352699"/>
                        </a:cubicBezTo>
                        <a:cubicBezTo>
                          <a:pt x="9897339" y="-9391341"/>
                          <a:pt x="10026398" y="-9558104"/>
                          <a:pt x="10068417" y="-9620177"/>
                        </a:cubicBezTo>
                        <a:cubicBezTo>
                          <a:pt x="10110436" y="-9682250"/>
                          <a:pt x="10411573" y="-9941637"/>
                          <a:pt x="10558185" y="-10343357"/>
                        </a:cubicBezTo>
                        <a:cubicBezTo>
                          <a:pt x="10704797" y="-10745077"/>
                          <a:pt x="11033036" y="-10837983"/>
                          <a:pt x="11276064" y="-1140336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b="1">
                <a:solidFill>
                  <a:schemeClr val="bg1"/>
                </a:solidFill>
              </a:rPr>
              <a:t>Applicatie</a:t>
            </a:r>
          </a:p>
          <a:p>
            <a:pPr algn="ctr"/>
            <a:r>
              <a:rPr lang="nl-NL" sz="8800" b="1">
                <a:solidFill>
                  <a:schemeClr val="bg1"/>
                </a:solidFill>
              </a:rPr>
              <a:t>beheer</a:t>
            </a:r>
          </a:p>
        </p:txBody>
      </p:sp>
      <p:sp>
        <p:nvSpPr>
          <p:cNvPr id="22" name="Callout: Line 21">
            <a:extLst>
              <a:ext uri="{FF2B5EF4-FFF2-40B4-BE49-F238E27FC236}">
                <a16:creationId xmlns:a16="http://schemas.microsoft.com/office/drawing/2014/main" id="{D7C1BF7B-2951-436C-A4C6-FB6040D498FE}"/>
              </a:ext>
            </a:extLst>
          </p:cNvPr>
          <p:cNvSpPr/>
          <p:nvPr/>
        </p:nvSpPr>
        <p:spPr>
          <a:xfrm>
            <a:off x="21879304" y="33185994"/>
            <a:ext cx="7200000" cy="3600000"/>
          </a:xfrm>
          <a:prstGeom prst="borderCallout1">
            <a:avLst>
              <a:gd name="adj1" fmla="val 2240"/>
              <a:gd name="adj2" fmla="val 50722"/>
              <a:gd name="adj3" fmla="val -174520"/>
              <a:gd name="adj4" fmla="val 28977"/>
            </a:avLst>
          </a:prstGeom>
          <a:solidFill>
            <a:srgbClr val="007DB6"/>
          </a:solidFill>
          <a:ln w="127000">
            <a:solidFill>
              <a:srgbClr val="007DB6"/>
            </a:solidFill>
            <a:headEnd type="none"/>
            <a:tailEnd type="oval" w="lg" len="lg"/>
            <a:extLst>
              <a:ext uri="{C807C97D-BFC1-408E-A445-0C87EB9F89A2}">
                <ask:lineSketchStyleProps xmlns:ask="http://schemas.microsoft.com/office/drawing/2018/sketchyshapes" sd="1927782525">
                  <a:custGeom>
                    <a:avLst/>
                    <a:gdLst>
                      <a:gd name="connsiteX0" fmla="*/ 0 w 7200000"/>
                      <a:gd name="connsiteY0" fmla="*/ 0 h 3600000"/>
                      <a:gd name="connsiteX1" fmla="*/ 625846 w 7200000"/>
                      <a:gd name="connsiteY1" fmla="*/ 0 h 3600000"/>
                      <a:gd name="connsiteX2" fmla="*/ 1251692 w 7200000"/>
                      <a:gd name="connsiteY2" fmla="*/ 0 h 3600000"/>
                      <a:gd name="connsiteX3" fmla="*/ 1661538 w 7200000"/>
                      <a:gd name="connsiteY3" fmla="*/ 0 h 3600000"/>
                      <a:gd name="connsiteX4" fmla="*/ 1999385 w 7200000"/>
                      <a:gd name="connsiteY4" fmla="*/ 0 h 3600000"/>
                      <a:gd name="connsiteX5" fmla="*/ 2409231 w 7200000"/>
                      <a:gd name="connsiteY5" fmla="*/ 0 h 3600000"/>
                      <a:gd name="connsiteX6" fmla="*/ 2963077 w 7200000"/>
                      <a:gd name="connsiteY6" fmla="*/ 0 h 3600000"/>
                      <a:gd name="connsiteX7" fmla="*/ 3588923 w 7200000"/>
                      <a:gd name="connsiteY7" fmla="*/ 0 h 3600000"/>
                      <a:gd name="connsiteX8" fmla="*/ 4142769 w 7200000"/>
                      <a:gd name="connsiteY8" fmla="*/ 0 h 3600000"/>
                      <a:gd name="connsiteX9" fmla="*/ 4768615 w 7200000"/>
                      <a:gd name="connsiteY9" fmla="*/ 0 h 3600000"/>
                      <a:gd name="connsiteX10" fmla="*/ 5250462 w 7200000"/>
                      <a:gd name="connsiteY10" fmla="*/ 0 h 3600000"/>
                      <a:gd name="connsiteX11" fmla="*/ 5732308 w 7200000"/>
                      <a:gd name="connsiteY11" fmla="*/ 0 h 3600000"/>
                      <a:gd name="connsiteX12" fmla="*/ 6142154 w 7200000"/>
                      <a:gd name="connsiteY12" fmla="*/ 0 h 3600000"/>
                      <a:gd name="connsiteX13" fmla="*/ 7200000 w 7200000"/>
                      <a:gd name="connsiteY13" fmla="*/ 0 h 3600000"/>
                      <a:gd name="connsiteX14" fmla="*/ 7200000 w 7200000"/>
                      <a:gd name="connsiteY14" fmla="*/ 514286 h 3600000"/>
                      <a:gd name="connsiteX15" fmla="*/ 7200000 w 7200000"/>
                      <a:gd name="connsiteY15" fmla="*/ 1028571 h 3600000"/>
                      <a:gd name="connsiteX16" fmla="*/ 7200000 w 7200000"/>
                      <a:gd name="connsiteY16" fmla="*/ 1470857 h 3600000"/>
                      <a:gd name="connsiteX17" fmla="*/ 7200000 w 7200000"/>
                      <a:gd name="connsiteY17" fmla="*/ 2021143 h 3600000"/>
                      <a:gd name="connsiteX18" fmla="*/ 7200000 w 7200000"/>
                      <a:gd name="connsiteY18" fmla="*/ 2427429 h 3600000"/>
                      <a:gd name="connsiteX19" fmla="*/ 7200000 w 7200000"/>
                      <a:gd name="connsiteY19" fmla="*/ 2977714 h 3600000"/>
                      <a:gd name="connsiteX20" fmla="*/ 7200000 w 7200000"/>
                      <a:gd name="connsiteY20" fmla="*/ 3600000 h 3600000"/>
                      <a:gd name="connsiteX21" fmla="*/ 6574154 w 7200000"/>
                      <a:gd name="connsiteY21" fmla="*/ 3600000 h 3600000"/>
                      <a:gd name="connsiteX22" fmla="*/ 5948308 w 7200000"/>
                      <a:gd name="connsiteY22" fmla="*/ 3600000 h 3600000"/>
                      <a:gd name="connsiteX23" fmla="*/ 5610462 w 7200000"/>
                      <a:gd name="connsiteY23" fmla="*/ 3600000 h 3600000"/>
                      <a:gd name="connsiteX24" fmla="*/ 5056615 w 7200000"/>
                      <a:gd name="connsiteY24" fmla="*/ 3600000 h 3600000"/>
                      <a:gd name="connsiteX25" fmla="*/ 4646769 w 7200000"/>
                      <a:gd name="connsiteY25" fmla="*/ 3600000 h 3600000"/>
                      <a:gd name="connsiteX26" fmla="*/ 4020923 w 7200000"/>
                      <a:gd name="connsiteY26" fmla="*/ 3600000 h 3600000"/>
                      <a:gd name="connsiteX27" fmla="*/ 3467077 w 7200000"/>
                      <a:gd name="connsiteY27" fmla="*/ 3600000 h 3600000"/>
                      <a:gd name="connsiteX28" fmla="*/ 2841231 w 7200000"/>
                      <a:gd name="connsiteY28" fmla="*/ 3600000 h 3600000"/>
                      <a:gd name="connsiteX29" fmla="*/ 2503385 w 7200000"/>
                      <a:gd name="connsiteY29" fmla="*/ 3600000 h 3600000"/>
                      <a:gd name="connsiteX30" fmla="*/ 1949538 w 7200000"/>
                      <a:gd name="connsiteY30" fmla="*/ 3600000 h 3600000"/>
                      <a:gd name="connsiteX31" fmla="*/ 1611692 w 7200000"/>
                      <a:gd name="connsiteY31" fmla="*/ 3600000 h 3600000"/>
                      <a:gd name="connsiteX32" fmla="*/ 1201846 w 7200000"/>
                      <a:gd name="connsiteY32" fmla="*/ 3600000 h 3600000"/>
                      <a:gd name="connsiteX33" fmla="*/ 864000 w 7200000"/>
                      <a:gd name="connsiteY33" fmla="*/ 3600000 h 3600000"/>
                      <a:gd name="connsiteX34" fmla="*/ 0 w 7200000"/>
                      <a:gd name="connsiteY34" fmla="*/ 3600000 h 3600000"/>
                      <a:gd name="connsiteX35" fmla="*/ 0 w 7200000"/>
                      <a:gd name="connsiteY35" fmla="*/ 3157714 h 3600000"/>
                      <a:gd name="connsiteX36" fmla="*/ 0 w 7200000"/>
                      <a:gd name="connsiteY36" fmla="*/ 2751429 h 3600000"/>
                      <a:gd name="connsiteX37" fmla="*/ 0 w 7200000"/>
                      <a:gd name="connsiteY37" fmla="*/ 2345143 h 3600000"/>
                      <a:gd name="connsiteX38" fmla="*/ 0 w 7200000"/>
                      <a:gd name="connsiteY38" fmla="*/ 1866857 h 3600000"/>
                      <a:gd name="connsiteX39" fmla="*/ 0 w 7200000"/>
                      <a:gd name="connsiteY39" fmla="*/ 1424571 h 3600000"/>
                      <a:gd name="connsiteX40" fmla="*/ 0 w 7200000"/>
                      <a:gd name="connsiteY40" fmla="*/ 982286 h 3600000"/>
                      <a:gd name="connsiteX41" fmla="*/ 0 w 7200000"/>
                      <a:gd name="connsiteY41" fmla="*/ 0 h 3600000"/>
                      <a:gd name="connsiteX0" fmla="*/ -599976 w 7200000"/>
                      <a:gd name="connsiteY0" fmla="*/ 675000 h 3600000"/>
                      <a:gd name="connsiteX1" fmla="*/ -843747 w 7200000"/>
                      <a:gd name="connsiteY1" fmla="*/ 1055893 h 3600000"/>
                      <a:gd name="connsiteX2" fmla="*/ -1173919 w 7200000"/>
                      <a:gd name="connsiteY2" fmla="*/ 1571786 h 3600000"/>
                      <a:gd name="connsiteX3" fmla="*/ -1525690 w 7200000"/>
                      <a:gd name="connsiteY3" fmla="*/ 2121429 h 3600000"/>
                      <a:gd name="connsiteX4" fmla="*/ -1855862 w 7200000"/>
                      <a:gd name="connsiteY4" fmla="*/ 2637321 h 3600000"/>
                      <a:gd name="connsiteX5" fmla="*/ -2142833 w 7200000"/>
                      <a:gd name="connsiteY5" fmla="*/ 3085714 h 3600000"/>
                      <a:gd name="connsiteX6" fmla="*/ -2494605 w 7200000"/>
                      <a:gd name="connsiteY6" fmla="*/ 363535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198823" y="-56657"/>
                          <a:pt x="339933" y="23224"/>
                          <a:pt x="625846" y="0"/>
                        </a:cubicBezTo>
                        <a:cubicBezTo>
                          <a:pt x="911759" y="-23224"/>
                          <a:pt x="1105216" y="72404"/>
                          <a:pt x="1251692" y="0"/>
                        </a:cubicBezTo>
                        <a:cubicBezTo>
                          <a:pt x="1398168" y="-72404"/>
                          <a:pt x="1517214" y="31725"/>
                          <a:pt x="1661538" y="0"/>
                        </a:cubicBezTo>
                        <a:cubicBezTo>
                          <a:pt x="1805862" y="-31725"/>
                          <a:pt x="1878789" y="9913"/>
                          <a:pt x="1999385" y="0"/>
                        </a:cubicBezTo>
                        <a:cubicBezTo>
                          <a:pt x="2119981" y="-9913"/>
                          <a:pt x="2308574" y="28241"/>
                          <a:pt x="2409231" y="0"/>
                        </a:cubicBezTo>
                        <a:cubicBezTo>
                          <a:pt x="2509888" y="-28241"/>
                          <a:pt x="2745880" y="64930"/>
                          <a:pt x="2963077" y="0"/>
                        </a:cubicBezTo>
                        <a:cubicBezTo>
                          <a:pt x="3180274" y="-64930"/>
                          <a:pt x="3437192" y="57321"/>
                          <a:pt x="3588923" y="0"/>
                        </a:cubicBezTo>
                        <a:cubicBezTo>
                          <a:pt x="3740654" y="-57321"/>
                          <a:pt x="4022446" y="18766"/>
                          <a:pt x="4142769" y="0"/>
                        </a:cubicBezTo>
                        <a:cubicBezTo>
                          <a:pt x="4263092" y="-18766"/>
                          <a:pt x="4641060" y="5526"/>
                          <a:pt x="4768615" y="0"/>
                        </a:cubicBezTo>
                        <a:cubicBezTo>
                          <a:pt x="4896170" y="-5526"/>
                          <a:pt x="5151689" y="28235"/>
                          <a:pt x="5250462" y="0"/>
                        </a:cubicBezTo>
                        <a:cubicBezTo>
                          <a:pt x="5349235" y="-28235"/>
                          <a:pt x="5552660" y="26690"/>
                          <a:pt x="5732308" y="0"/>
                        </a:cubicBezTo>
                        <a:cubicBezTo>
                          <a:pt x="5911956" y="-26690"/>
                          <a:pt x="6013616" y="37689"/>
                          <a:pt x="6142154" y="0"/>
                        </a:cubicBezTo>
                        <a:cubicBezTo>
                          <a:pt x="6270692" y="-37689"/>
                          <a:pt x="6691961" y="575"/>
                          <a:pt x="7200000" y="0"/>
                        </a:cubicBezTo>
                        <a:cubicBezTo>
                          <a:pt x="7231633" y="104139"/>
                          <a:pt x="7175926" y="409358"/>
                          <a:pt x="7200000" y="514286"/>
                        </a:cubicBezTo>
                        <a:cubicBezTo>
                          <a:pt x="7224074" y="619214"/>
                          <a:pt x="7139626" y="862029"/>
                          <a:pt x="7200000" y="1028571"/>
                        </a:cubicBezTo>
                        <a:cubicBezTo>
                          <a:pt x="7260374" y="1195113"/>
                          <a:pt x="7165635" y="1342431"/>
                          <a:pt x="7200000" y="1470857"/>
                        </a:cubicBezTo>
                        <a:cubicBezTo>
                          <a:pt x="7234365" y="1599283"/>
                          <a:pt x="7142870" y="1780143"/>
                          <a:pt x="7200000" y="2021143"/>
                        </a:cubicBezTo>
                        <a:cubicBezTo>
                          <a:pt x="7257130" y="2262143"/>
                          <a:pt x="7152512" y="2273643"/>
                          <a:pt x="7200000" y="2427429"/>
                        </a:cubicBezTo>
                        <a:cubicBezTo>
                          <a:pt x="7247488" y="2581215"/>
                          <a:pt x="7193826" y="2783179"/>
                          <a:pt x="7200000" y="2977714"/>
                        </a:cubicBezTo>
                        <a:cubicBezTo>
                          <a:pt x="7206174" y="3172249"/>
                          <a:pt x="7197569" y="3413127"/>
                          <a:pt x="7200000" y="3600000"/>
                        </a:cubicBezTo>
                        <a:cubicBezTo>
                          <a:pt x="6989025" y="3655640"/>
                          <a:pt x="6754760" y="3551348"/>
                          <a:pt x="6574154" y="3600000"/>
                        </a:cubicBezTo>
                        <a:cubicBezTo>
                          <a:pt x="6393548" y="3648652"/>
                          <a:pt x="6081572" y="3552770"/>
                          <a:pt x="5948308" y="3600000"/>
                        </a:cubicBezTo>
                        <a:cubicBezTo>
                          <a:pt x="5815044" y="3647230"/>
                          <a:pt x="5699634" y="3574328"/>
                          <a:pt x="5610462" y="3600000"/>
                        </a:cubicBezTo>
                        <a:cubicBezTo>
                          <a:pt x="5521290" y="3625672"/>
                          <a:pt x="5194228" y="3535080"/>
                          <a:pt x="5056615" y="3600000"/>
                        </a:cubicBezTo>
                        <a:cubicBezTo>
                          <a:pt x="4919002" y="3664920"/>
                          <a:pt x="4742134" y="3598926"/>
                          <a:pt x="4646769" y="3600000"/>
                        </a:cubicBezTo>
                        <a:cubicBezTo>
                          <a:pt x="4551404" y="3601074"/>
                          <a:pt x="4170647" y="3591157"/>
                          <a:pt x="4020923" y="3600000"/>
                        </a:cubicBezTo>
                        <a:cubicBezTo>
                          <a:pt x="3871199" y="3608843"/>
                          <a:pt x="3598184" y="3573476"/>
                          <a:pt x="3467077" y="3600000"/>
                        </a:cubicBezTo>
                        <a:cubicBezTo>
                          <a:pt x="3335970" y="3626524"/>
                          <a:pt x="3049002" y="3553818"/>
                          <a:pt x="2841231" y="3600000"/>
                        </a:cubicBezTo>
                        <a:cubicBezTo>
                          <a:pt x="2633460" y="3646182"/>
                          <a:pt x="2638930" y="3592303"/>
                          <a:pt x="2503385" y="3600000"/>
                        </a:cubicBezTo>
                        <a:cubicBezTo>
                          <a:pt x="2367840" y="3607697"/>
                          <a:pt x="2188191" y="3574128"/>
                          <a:pt x="1949538" y="3600000"/>
                        </a:cubicBezTo>
                        <a:cubicBezTo>
                          <a:pt x="1710885" y="3625872"/>
                          <a:pt x="1771914" y="3587631"/>
                          <a:pt x="1611692" y="3600000"/>
                        </a:cubicBezTo>
                        <a:cubicBezTo>
                          <a:pt x="1451470" y="3612369"/>
                          <a:pt x="1357951" y="3579750"/>
                          <a:pt x="1201846" y="3600000"/>
                        </a:cubicBezTo>
                        <a:cubicBezTo>
                          <a:pt x="1045741" y="3620250"/>
                          <a:pt x="1012403" y="3567896"/>
                          <a:pt x="864000" y="3600000"/>
                        </a:cubicBezTo>
                        <a:cubicBezTo>
                          <a:pt x="715597" y="3632104"/>
                          <a:pt x="232192" y="3583854"/>
                          <a:pt x="0" y="3600000"/>
                        </a:cubicBezTo>
                        <a:cubicBezTo>
                          <a:pt x="-46397" y="3486268"/>
                          <a:pt x="38962" y="3297035"/>
                          <a:pt x="0" y="3157714"/>
                        </a:cubicBezTo>
                        <a:cubicBezTo>
                          <a:pt x="-38962" y="3018393"/>
                          <a:pt x="3774" y="2918258"/>
                          <a:pt x="0" y="2751429"/>
                        </a:cubicBezTo>
                        <a:cubicBezTo>
                          <a:pt x="-3774" y="2584600"/>
                          <a:pt x="24601" y="2464151"/>
                          <a:pt x="0" y="2345143"/>
                        </a:cubicBezTo>
                        <a:cubicBezTo>
                          <a:pt x="-24601" y="2226135"/>
                          <a:pt x="36046" y="1978009"/>
                          <a:pt x="0" y="1866857"/>
                        </a:cubicBezTo>
                        <a:cubicBezTo>
                          <a:pt x="-36046" y="1755705"/>
                          <a:pt x="32258" y="1589639"/>
                          <a:pt x="0" y="1424571"/>
                        </a:cubicBezTo>
                        <a:cubicBezTo>
                          <a:pt x="-32258" y="1259503"/>
                          <a:pt x="15714" y="1182620"/>
                          <a:pt x="0" y="982286"/>
                        </a:cubicBezTo>
                        <a:cubicBezTo>
                          <a:pt x="-15714" y="781952"/>
                          <a:pt x="59996" y="361403"/>
                          <a:pt x="0" y="0"/>
                        </a:cubicBezTo>
                        <a:close/>
                      </a:path>
                      <a:path w="7200000" h="3600000" fill="none" extrusionOk="0">
                        <a:moveTo>
                          <a:pt x="-599976" y="675000"/>
                        </a:moveTo>
                        <a:cubicBezTo>
                          <a:pt x="-680700" y="889936"/>
                          <a:pt x="-802150" y="916355"/>
                          <a:pt x="-843747" y="1055893"/>
                        </a:cubicBezTo>
                        <a:cubicBezTo>
                          <a:pt x="-885344" y="1195431"/>
                          <a:pt x="-1122254" y="1368889"/>
                          <a:pt x="-1173919" y="1571786"/>
                        </a:cubicBezTo>
                        <a:cubicBezTo>
                          <a:pt x="-1225584" y="1774683"/>
                          <a:pt x="-1468922" y="1916328"/>
                          <a:pt x="-1525690" y="2121429"/>
                        </a:cubicBezTo>
                        <a:cubicBezTo>
                          <a:pt x="-1582459" y="2326530"/>
                          <a:pt x="-1766982" y="2452521"/>
                          <a:pt x="-1855862" y="2637321"/>
                        </a:cubicBezTo>
                        <a:cubicBezTo>
                          <a:pt x="-1944742" y="2822121"/>
                          <a:pt x="-2051758" y="2882376"/>
                          <a:pt x="-2142833" y="3085714"/>
                        </a:cubicBezTo>
                        <a:cubicBezTo>
                          <a:pt x="-2233908" y="3289052"/>
                          <a:pt x="-2425768" y="3488442"/>
                          <a:pt x="-2494605" y="3635357"/>
                        </a:cubicBezTo>
                        <a:cubicBezTo>
                          <a:pt x="-2563441" y="3782272"/>
                          <a:pt x="-2720058" y="3916735"/>
                          <a:pt x="-2759976" y="4050000"/>
                        </a:cubicBezTo>
                      </a:path>
                      <a:path w="7200000" h="3600000" stroke="0" extrusionOk="0">
                        <a:moveTo>
                          <a:pt x="0" y="0"/>
                        </a:moveTo>
                        <a:cubicBezTo>
                          <a:pt x="148829" y="-43833"/>
                          <a:pt x="458812" y="20446"/>
                          <a:pt x="697846" y="0"/>
                        </a:cubicBezTo>
                        <a:cubicBezTo>
                          <a:pt x="936880" y="-20446"/>
                          <a:pt x="980125" y="38541"/>
                          <a:pt x="1179692" y="0"/>
                        </a:cubicBezTo>
                        <a:cubicBezTo>
                          <a:pt x="1379259" y="-38541"/>
                          <a:pt x="1480078" y="28671"/>
                          <a:pt x="1589538" y="0"/>
                        </a:cubicBezTo>
                        <a:cubicBezTo>
                          <a:pt x="1698998" y="-28671"/>
                          <a:pt x="1767935" y="4975"/>
                          <a:pt x="1927385" y="0"/>
                        </a:cubicBezTo>
                        <a:cubicBezTo>
                          <a:pt x="2086835" y="-4975"/>
                          <a:pt x="2152681" y="29438"/>
                          <a:pt x="2337231" y="0"/>
                        </a:cubicBezTo>
                        <a:cubicBezTo>
                          <a:pt x="2521781" y="-29438"/>
                          <a:pt x="2582348" y="31925"/>
                          <a:pt x="2675077" y="0"/>
                        </a:cubicBezTo>
                        <a:cubicBezTo>
                          <a:pt x="2767806" y="-31925"/>
                          <a:pt x="3215663" y="61369"/>
                          <a:pt x="3372923" y="0"/>
                        </a:cubicBezTo>
                        <a:cubicBezTo>
                          <a:pt x="3530183" y="-61369"/>
                          <a:pt x="3683409" y="48216"/>
                          <a:pt x="3782769" y="0"/>
                        </a:cubicBezTo>
                        <a:cubicBezTo>
                          <a:pt x="3882129" y="-48216"/>
                          <a:pt x="4138504" y="35905"/>
                          <a:pt x="4336615" y="0"/>
                        </a:cubicBezTo>
                        <a:cubicBezTo>
                          <a:pt x="4534726" y="-35905"/>
                          <a:pt x="4791120" y="9138"/>
                          <a:pt x="4962462" y="0"/>
                        </a:cubicBezTo>
                        <a:cubicBezTo>
                          <a:pt x="5133804" y="-9138"/>
                          <a:pt x="5354902" y="29560"/>
                          <a:pt x="5516308" y="0"/>
                        </a:cubicBezTo>
                        <a:cubicBezTo>
                          <a:pt x="5677714" y="-29560"/>
                          <a:pt x="5917671" y="83037"/>
                          <a:pt x="6214154" y="0"/>
                        </a:cubicBezTo>
                        <a:cubicBezTo>
                          <a:pt x="6510637" y="-83037"/>
                          <a:pt x="6413667" y="33266"/>
                          <a:pt x="6552000" y="0"/>
                        </a:cubicBezTo>
                        <a:cubicBezTo>
                          <a:pt x="6690333" y="-33266"/>
                          <a:pt x="6917686" y="6384"/>
                          <a:pt x="7200000" y="0"/>
                        </a:cubicBezTo>
                        <a:cubicBezTo>
                          <a:pt x="7217454" y="165448"/>
                          <a:pt x="7166181" y="369389"/>
                          <a:pt x="7200000" y="478286"/>
                        </a:cubicBezTo>
                        <a:cubicBezTo>
                          <a:pt x="7233819" y="587183"/>
                          <a:pt x="7183227" y="818941"/>
                          <a:pt x="7200000" y="1028571"/>
                        </a:cubicBezTo>
                        <a:cubicBezTo>
                          <a:pt x="7216773" y="1238201"/>
                          <a:pt x="7149230" y="1295195"/>
                          <a:pt x="7200000" y="1542857"/>
                        </a:cubicBezTo>
                        <a:cubicBezTo>
                          <a:pt x="7250770" y="1790519"/>
                          <a:pt x="7142136" y="1842152"/>
                          <a:pt x="7200000" y="2093143"/>
                        </a:cubicBezTo>
                        <a:cubicBezTo>
                          <a:pt x="7257864" y="2344134"/>
                          <a:pt x="7191402" y="2490698"/>
                          <a:pt x="7200000" y="2607429"/>
                        </a:cubicBezTo>
                        <a:cubicBezTo>
                          <a:pt x="7208598" y="2724160"/>
                          <a:pt x="7174160" y="2986090"/>
                          <a:pt x="7200000" y="3085714"/>
                        </a:cubicBezTo>
                        <a:cubicBezTo>
                          <a:pt x="7225840" y="3185338"/>
                          <a:pt x="7191136" y="3385244"/>
                          <a:pt x="7200000" y="3600000"/>
                        </a:cubicBezTo>
                        <a:cubicBezTo>
                          <a:pt x="6963328" y="3639673"/>
                          <a:pt x="6855610" y="3558886"/>
                          <a:pt x="6718154" y="3600000"/>
                        </a:cubicBezTo>
                        <a:cubicBezTo>
                          <a:pt x="6580698" y="3641114"/>
                          <a:pt x="6432872" y="3593537"/>
                          <a:pt x="6308308" y="3600000"/>
                        </a:cubicBezTo>
                        <a:cubicBezTo>
                          <a:pt x="6183744" y="3606463"/>
                          <a:pt x="6024890" y="3587290"/>
                          <a:pt x="5898462" y="3600000"/>
                        </a:cubicBezTo>
                        <a:cubicBezTo>
                          <a:pt x="5772034" y="3612710"/>
                          <a:pt x="5647247" y="3589992"/>
                          <a:pt x="5488615" y="3600000"/>
                        </a:cubicBezTo>
                        <a:cubicBezTo>
                          <a:pt x="5329983" y="3610008"/>
                          <a:pt x="5281745" y="3590166"/>
                          <a:pt x="5078769" y="3600000"/>
                        </a:cubicBezTo>
                        <a:cubicBezTo>
                          <a:pt x="4875793" y="3609834"/>
                          <a:pt x="4653124" y="3554446"/>
                          <a:pt x="4524923" y="3600000"/>
                        </a:cubicBezTo>
                        <a:cubicBezTo>
                          <a:pt x="4396722" y="3645554"/>
                          <a:pt x="3989847" y="3599301"/>
                          <a:pt x="3827077" y="3600000"/>
                        </a:cubicBezTo>
                        <a:cubicBezTo>
                          <a:pt x="3664307" y="3600699"/>
                          <a:pt x="3364044" y="3529184"/>
                          <a:pt x="3201231" y="3600000"/>
                        </a:cubicBezTo>
                        <a:cubicBezTo>
                          <a:pt x="3038418" y="3670816"/>
                          <a:pt x="2856409" y="3599381"/>
                          <a:pt x="2719385" y="3600000"/>
                        </a:cubicBezTo>
                        <a:cubicBezTo>
                          <a:pt x="2582361" y="3600619"/>
                          <a:pt x="2299098" y="3525033"/>
                          <a:pt x="2093538" y="3600000"/>
                        </a:cubicBezTo>
                        <a:cubicBezTo>
                          <a:pt x="1887978" y="3674967"/>
                          <a:pt x="1653013" y="3586948"/>
                          <a:pt x="1395692" y="3600000"/>
                        </a:cubicBezTo>
                        <a:cubicBezTo>
                          <a:pt x="1138371" y="3613052"/>
                          <a:pt x="845913" y="3537270"/>
                          <a:pt x="697846" y="3600000"/>
                        </a:cubicBezTo>
                        <a:cubicBezTo>
                          <a:pt x="549779" y="3662730"/>
                          <a:pt x="334670" y="3531451"/>
                          <a:pt x="0" y="3600000"/>
                        </a:cubicBezTo>
                        <a:cubicBezTo>
                          <a:pt x="-25708" y="3409086"/>
                          <a:pt x="46632" y="3280557"/>
                          <a:pt x="0" y="3121714"/>
                        </a:cubicBezTo>
                        <a:cubicBezTo>
                          <a:pt x="-46632" y="2962871"/>
                          <a:pt x="4124" y="2745306"/>
                          <a:pt x="0" y="2571429"/>
                        </a:cubicBezTo>
                        <a:cubicBezTo>
                          <a:pt x="-4124" y="2397553"/>
                          <a:pt x="64058" y="2186739"/>
                          <a:pt x="0" y="2021143"/>
                        </a:cubicBezTo>
                        <a:cubicBezTo>
                          <a:pt x="-64058" y="1855547"/>
                          <a:pt x="23028" y="1740075"/>
                          <a:pt x="0" y="1506857"/>
                        </a:cubicBezTo>
                        <a:cubicBezTo>
                          <a:pt x="-23028" y="1273639"/>
                          <a:pt x="49340" y="1245641"/>
                          <a:pt x="0" y="1064571"/>
                        </a:cubicBezTo>
                        <a:cubicBezTo>
                          <a:pt x="-49340" y="883501"/>
                          <a:pt x="22793" y="767077"/>
                          <a:pt x="0" y="658286"/>
                        </a:cubicBezTo>
                        <a:cubicBezTo>
                          <a:pt x="-22793" y="549495"/>
                          <a:pt x="68073" y="262436"/>
                          <a:pt x="0" y="0"/>
                        </a:cubicBezTo>
                        <a:close/>
                      </a:path>
                      <a:path w="7200000" h="3600000" fill="none" stroke="0" extrusionOk="0">
                        <a:moveTo>
                          <a:pt x="-599976" y="675000"/>
                        </a:moveTo>
                        <a:cubicBezTo>
                          <a:pt x="-704557" y="840857"/>
                          <a:pt x="-791059" y="947384"/>
                          <a:pt x="-908547" y="1157143"/>
                        </a:cubicBezTo>
                        <a:cubicBezTo>
                          <a:pt x="-1026035" y="1366902"/>
                          <a:pt x="-1115790" y="1452164"/>
                          <a:pt x="-1152319" y="1538036"/>
                        </a:cubicBezTo>
                        <a:cubicBezTo>
                          <a:pt x="-1188848" y="1623908"/>
                          <a:pt x="-1393633" y="1812166"/>
                          <a:pt x="-1417690" y="1952679"/>
                        </a:cubicBezTo>
                        <a:cubicBezTo>
                          <a:pt x="-1441747" y="2093192"/>
                          <a:pt x="-1665026" y="2213785"/>
                          <a:pt x="-1726262" y="2434821"/>
                        </a:cubicBezTo>
                        <a:cubicBezTo>
                          <a:pt x="-1787497" y="2655857"/>
                          <a:pt x="-1919743" y="2705614"/>
                          <a:pt x="-1970033" y="2815714"/>
                        </a:cubicBezTo>
                        <a:cubicBezTo>
                          <a:pt x="-2020323" y="2925814"/>
                          <a:pt x="-2121562" y="3027944"/>
                          <a:pt x="-2235405" y="3230357"/>
                        </a:cubicBezTo>
                        <a:cubicBezTo>
                          <a:pt x="-2349248" y="3432771"/>
                          <a:pt x="-2585299" y="3622993"/>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b="1">
                <a:solidFill>
                  <a:schemeClr val="bg1"/>
                </a:solidFill>
              </a:rPr>
              <a:t>Informatie</a:t>
            </a:r>
          </a:p>
          <a:p>
            <a:pPr algn="ctr"/>
            <a:r>
              <a:rPr lang="nl-NL" sz="8800" b="1">
                <a:solidFill>
                  <a:schemeClr val="bg1"/>
                </a:solidFill>
              </a:rPr>
              <a:t>voorziening</a:t>
            </a:r>
          </a:p>
        </p:txBody>
      </p:sp>
      <p:sp>
        <p:nvSpPr>
          <p:cNvPr id="23" name="Callout: Line 22">
            <a:extLst>
              <a:ext uri="{FF2B5EF4-FFF2-40B4-BE49-F238E27FC236}">
                <a16:creationId xmlns:a16="http://schemas.microsoft.com/office/drawing/2014/main" id="{72C4D58C-6C40-4236-8AE9-90EAF58D4158}"/>
              </a:ext>
            </a:extLst>
          </p:cNvPr>
          <p:cNvSpPr/>
          <p:nvPr/>
        </p:nvSpPr>
        <p:spPr>
          <a:xfrm>
            <a:off x="32533207" y="33185994"/>
            <a:ext cx="7200000" cy="3600000"/>
          </a:xfrm>
          <a:prstGeom prst="borderCallout1">
            <a:avLst>
              <a:gd name="adj1" fmla="val -1570"/>
              <a:gd name="adj2" fmla="val 50722"/>
              <a:gd name="adj3" fmla="val -159280"/>
              <a:gd name="adj4" fmla="val 15007"/>
            </a:avLst>
          </a:prstGeom>
          <a:solidFill>
            <a:srgbClr val="FFC619"/>
          </a:solidFill>
          <a:ln w="127000">
            <a:solidFill>
              <a:srgbClr val="FFC619"/>
            </a:solidFill>
            <a:headEnd type="none"/>
            <a:tailEnd type="oval" w="lg" len="lg"/>
            <a:extLst>
              <a:ext uri="{C807C97D-BFC1-408E-A445-0C87EB9F89A2}">
                <ask:lineSketchStyleProps xmlns:ask="http://schemas.microsoft.com/office/drawing/2018/sketchyshapes" sd="999097943">
                  <a:custGeom>
                    <a:avLst/>
                    <a:gdLst>
                      <a:gd name="connsiteX0" fmla="*/ 0 w 7200000"/>
                      <a:gd name="connsiteY0" fmla="*/ 0 h 3600000"/>
                      <a:gd name="connsiteX1" fmla="*/ 409846 w 7200000"/>
                      <a:gd name="connsiteY1" fmla="*/ 0 h 3600000"/>
                      <a:gd name="connsiteX2" fmla="*/ 747692 w 7200000"/>
                      <a:gd name="connsiteY2" fmla="*/ 0 h 3600000"/>
                      <a:gd name="connsiteX3" fmla="*/ 1085538 w 7200000"/>
                      <a:gd name="connsiteY3" fmla="*/ 0 h 3600000"/>
                      <a:gd name="connsiteX4" fmla="*/ 1711385 w 7200000"/>
                      <a:gd name="connsiteY4" fmla="*/ 0 h 3600000"/>
                      <a:gd name="connsiteX5" fmla="*/ 2409231 w 7200000"/>
                      <a:gd name="connsiteY5" fmla="*/ 0 h 3600000"/>
                      <a:gd name="connsiteX6" fmla="*/ 2747077 w 7200000"/>
                      <a:gd name="connsiteY6" fmla="*/ 0 h 3600000"/>
                      <a:gd name="connsiteX7" fmla="*/ 3444923 w 7200000"/>
                      <a:gd name="connsiteY7" fmla="*/ 0 h 3600000"/>
                      <a:gd name="connsiteX8" fmla="*/ 3998769 w 7200000"/>
                      <a:gd name="connsiteY8" fmla="*/ 0 h 3600000"/>
                      <a:gd name="connsiteX9" fmla="*/ 4696615 w 7200000"/>
                      <a:gd name="connsiteY9" fmla="*/ 0 h 3600000"/>
                      <a:gd name="connsiteX10" fmla="*/ 5250462 w 7200000"/>
                      <a:gd name="connsiteY10" fmla="*/ 0 h 3600000"/>
                      <a:gd name="connsiteX11" fmla="*/ 5876308 w 7200000"/>
                      <a:gd name="connsiteY11" fmla="*/ 0 h 3600000"/>
                      <a:gd name="connsiteX12" fmla="*/ 6574154 w 7200000"/>
                      <a:gd name="connsiteY12" fmla="*/ 0 h 3600000"/>
                      <a:gd name="connsiteX13" fmla="*/ 7200000 w 7200000"/>
                      <a:gd name="connsiteY13" fmla="*/ 0 h 3600000"/>
                      <a:gd name="connsiteX14" fmla="*/ 7200000 w 7200000"/>
                      <a:gd name="connsiteY14" fmla="*/ 406286 h 3600000"/>
                      <a:gd name="connsiteX15" fmla="*/ 7200000 w 7200000"/>
                      <a:gd name="connsiteY15" fmla="*/ 956571 h 3600000"/>
                      <a:gd name="connsiteX16" fmla="*/ 7200000 w 7200000"/>
                      <a:gd name="connsiteY16" fmla="*/ 1470857 h 3600000"/>
                      <a:gd name="connsiteX17" fmla="*/ 7200000 w 7200000"/>
                      <a:gd name="connsiteY17" fmla="*/ 1913143 h 3600000"/>
                      <a:gd name="connsiteX18" fmla="*/ 7200000 w 7200000"/>
                      <a:gd name="connsiteY18" fmla="*/ 2427429 h 3600000"/>
                      <a:gd name="connsiteX19" fmla="*/ 7200000 w 7200000"/>
                      <a:gd name="connsiteY19" fmla="*/ 2977714 h 3600000"/>
                      <a:gd name="connsiteX20" fmla="*/ 7200000 w 7200000"/>
                      <a:gd name="connsiteY20" fmla="*/ 3600000 h 3600000"/>
                      <a:gd name="connsiteX21" fmla="*/ 6574154 w 7200000"/>
                      <a:gd name="connsiteY21" fmla="*/ 3600000 h 3600000"/>
                      <a:gd name="connsiteX22" fmla="*/ 5876308 w 7200000"/>
                      <a:gd name="connsiteY22" fmla="*/ 3600000 h 3600000"/>
                      <a:gd name="connsiteX23" fmla="*/ 5250462 w 7200000"/>
                      <a:gd name="connsiteY23" fmla="*/ 3600000 h 3600000"/>
                      <a:gd name="connsiteX24" fmla="*/ 4696615 w 7200000"/>
                      <a:gd name="connsiteY24" fmla="*/ 3600000 h 3600000"/>
                      <a:gd name="connsiteX25" fmla="*/ 4214769 w 7200000"/>
                      <a:gd name="connsiteY25" fmla="*/ 3600000 h 3600000"/>
                      <a:gd name="connsiteX26" fmla="*/ 3516923 w 7200000"/>
                      <a:gd name="connsiteY26" fmla="*/ 3600000 h 3600000"/>
                      <a:gd name="connsiteX27" fmla="*/ 3179077 w 7200000"/>
                      <a:gd name="connsiteY27" fmla="*/ 3600000 h 3600000"/>
                      <a:gd name="connsiteX28" fmla="*/ 2625231 w 7200000"/>
                      <a:gd name="connsiteY28" fmla="*/ 3600000 h 3600000"/>
                      <a:gd name="connsiteX29" fmla="*/ 1927385 w 7200000"/>
                      <a:gd name="connsiteY29" fmla="*/ 3600000 h 3600000"/>
                      <a:gd name="connsiteX30" fmla="*/ 1229538 w 7200000"/>
                      <a:gd name="connsiteY30" fmla="*/ 3600000 h 3600000"/>
                      <a:gd name="connsiteX31" fmla="*/ 603692 w 7200000"/>
                      <a:gd name="connsiteY31" fmla="*/ 3600000 h 3600000"/>
                      <a:gd name="connsiteX32" fmla="*/ 0 w 7200000"/>
                      <a:gd name="connsiteY32" fmla="*/ 3600000 h 3600000"/>
                      <a:gd name="connsiteX33" fmla="*/ 0 w 7200000"/>
                      <a:gd name="connsiteY33" fmla="*/ 3049714 h 3600000"/>
                      <a:gd name="connsiteX34" fmla="*/ 0 w 7200000"/>
                      <a:gd name="connsiteY34" fmla="*/ 2571429 h 3600000"/>
                      <a:gd name="connsiteX35" fmla="*/ 0 w 7200000"/>
                      <a:gd name="connsiteY35" fmla="*/ 2129143 h 3600000"/>
                      <a:gd name="connsiteX36" fmla="*/ 0 w 7200000"/>
                      <a:gd name="connsiteY36" fmla="*/ 1578857 h 3600000"/>
                      <a:gd name="connsiteX37" fmla="*/ 0 w 7200000"/>
                      <a:gd name="connsiteY37" fmla="*/ 1064571 h 3600000"/>
                      <a:gd name="connsiteX38" fmla="*/ 0 w 7200000"/>
                      <a:gd name="connsiteY38" fmla="*/ 478286 h 3600000"/>
                      <a:gd name="connsiteX39" fmla="*/ 0 w 7200000"/>
                      <a:gd name="connsiteY39" fmla="*/ 0 h 3600000"/>
                      <a:gd name="connsiteX0" fmla="*/ -599976 w 7200000"/>
                      <a:gd name="connsiteY0" fmla="*/ 675000 h 3600000"/>
                      <a:gd name="connsiteX1" fmla="*/ -843747 w 7200000"/>
                      <a:gd name="connsiteY1" fmla="*/ 1055893 h 3600000"/>
                      <a:gd name="connsiteX2" fmla="*/ -1173919 w 7200000"/>
                      <a:gd name="connsiteY2" fmla="*/ 1571786 h 3600000"/>
                      <a:gd name="connsiteX3" fmla="*/ -1439290 w 7200000"/>
                      <a:gd name="connsiteY3" fmla="*/ 1986429 h 3600000"/>
                      <a:gd name="connsiteX4" fmla="*/ -1791062 w 7200000"/>
                      <a:gd name="connsiteY4" fmla="*/ 2536071 h 3600000"/>
                      <a:gd name="connsiteX5" fmla="*/ -2056433 w 7200000"/>
                      <a:gd name="connsiteY5" fmla="*/ 2950714 h 3600000"/>
                      <a:gd name="connsiteX6" fmla="*/ -2343405 w 7200000"/>
                      <a:gd name="connsiteY6" fmla="*/ 339910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203732" y="-25089"/>
                          <a:pt x="324934" y="31894"/>
                          <a:pt x="409846" y="0"/>
                        </a:cubicBezTo>
                        <a:cubicBezTo>
                          <a:pt x="494758" y="-31894"/>
                          <a:pt x="618063" y="27210"/>
                          <a:pt x="747692" y="0"/>
                        </a:cubicBezTo>
                        <a:cubicBezTo>
                          <a:pt x="877321" y="-27210"/>
                          <a:pt x="991650" y="33647"/>
                          <a:pt x="1085538" y="0"/>
                        </a:cubicBezTo>
                        <a:cubicBezTo>
                          <a:pt x="1179426" y="-33647"/>
                          <a:pt x="1432136" y="58421"/>
                          <a:pt x="1711385" y="0"/>
                        </a:cubicBezTo>
                        <a:cubicBezTo>
                          <a:pt x="1990634" y="-58421"/>
                          <a:pt x="2199221" y="66290"/>
                          <a:pt x="2409231" y="0"/>
                        </a:cubicBezTo>
                        <a:cubicBezTo>
                          <a:pt x="2619241" y="-66290"/>
                          <a:pt x="2668465" y="1308"/>
                          <a:pt x="2747077" y="0"/>
                        </a:cubicBezTo>
                        <a:cubicBezTo>
                          <a:pt x="2825689" y="-1308"/>
                          <a:pt x="3216969" y="17120"/>
                          <a:pt x="3444923" y="0"/>
                        </a:cubicBezTo>
                        <a:cubicBezTo>
                          <a:pt x="3672877" y="-17120"/>
                          <a:pt x="3784495" y="6561"/>
                          <a:pt x="3998769" y="0"/>
                        </a:cubicBezTo>
                        <a:cubicBezTo>
                          <a:pt x="4213043" y="-6561"/>
                          <a:pt x="4420549" y="82650"/>
                          <a:pt x="4696615" y="0"/>
                        </a:cubicBezTo>
                        <a:cubicBezTo>
                          <a:pt x="4972681" y="-82650"/>
                          <a:pt x="5029993" y="53133"/>
                          <a:pt x="5250462" y="0"/>
                        </a:cubicBezTo>
                        <a:cubicBezTo>
                          <a:pt x="5470931" y="-53133"/>
                          <a:pt x="5591698" y="40769"/>
                          <a:pt x="5876308" y="0"/>
                        </a:cubicBezTo>
                        <a:cubicBezTo>
                          <a:pt x="6160918" y="-40769"/>
                          <a:pt x="6252332" y="38406"/>
                          <a:pt x="6574154" y="0"/>
                        </a:cubicBezTo>
                        <a:cubicBezTo>
                          <a:pt x="6895976" y="-38406"/>
                          <a:pt x="7049942" y="64248"/>
                          <a:pt x="7200000" y="0"/>
                        </a:cubicBezTo>
                        <a:cubicBezTo>
                          <a:pt x="7235287" y="162255"/>
                          <a:pt x="7165918" y="209651"/>
                          <a:pt x="7200000" y="406286"/>
                        </a:cubicBezTo>
                        <a:cubicBezTo>
                          <a:pt x="7234082" y="602921"/>
                          <a:pt x="7198721" y="699634"/>
                          <a:pt x="7200000" y="956571"/>
                        </a:cubicBezTo>
                        <a:cubicBezTo>
                          <a:pt x="7201279" y="1213509"/>
                          <a:pt x="7166388" y="1337752"/>
                          <a:pt x="7200000" y="1470857"/>
                        </a:cubicBezTo>
                        <a:cubicBezTo>
                          <a:pt x="7233612" y="1603962"/>
                          <a:pt x="7181641" y="1786128"/>
                          <a:pt x="7200000" y="1913143"/>
                        </a:cubicBezTo>
                        <a:cubicBezTo>
                          <a:pt x="7218359" y="2040158"/>
                          <a:pt x="7189323" y="2287948"/>
                          <a:pt x="7200000" y="2427429"/>
                        </a:cubicBezTo>
                        <a:cubicBezTo>
                          <a:pt x="7210677" y="2566910"/>
                          <a:pt x="7157489" y="2866493"/>
                          <a:pt x="7200000" y="2977714"/>
                        </a:cubicBezTo>
                        <a:cubicBezTo>
                          <a:pt x="7242511" y="3088936"/>
                          <a:pt x="7145522" y="3390748"/>
                          <a:pt x="7200000" y="3600000"/>
                        </a:cubicBezTo>
                        <a:cubicBezTo>
                          <a:pt x="7021980" y="3642586"/>
                          <a:pt x="6785935" y="3591428"/>
                          <a:pt x="6574154" y="3600000"/>
                        </a:cubicBezTo>
                        <a:cubicBezTo>
                          <a:pt x="6362373" y="3608572"/>
                          <a:pt x="6064488" y="3585211"/>
                          <a:pt x="5876308" y="3600000"/>
                        </a:cubicBezTo>
                        <a:cubicBezTo>
                          <a:pt x="5688128" y="3614789"/>
                          <a:pt x="5379061" y="3597976"/>
                          <a:pt x="5250462" y="3600000"/>
                        </a:cubicBezTo>
                        <a:cubicBezTo>
                          <a:pt x="5121863" y="3602024"/>
                          <a:pt x="4957461" y="3597638"/>
                          <a:pt x="4696615" y="3600000"/>
                        </a:cubicBezTo>
                        <a:cubicBezTo>
                          <a:pt x="4435769" y="3602362"/>
                          <a:pt x="4345747" y="3549721"/>
                          <a:pt x="4214769" y="3600000"/>
                        </a:cubicBezTo>
                        <a:cubicBezTo>
                          <a:pt x="4083791" y="3650279"/>
                          <a:pt x="3816165" y="3538992"/>
                          <a:pt x="3516923" y="3600000"/>
                        </a:cubicBezTo>
                        <a:cubicBezTo>
                          <a:pt x="3217681" y="3661008"/>
                          <a:pt x="3288729" y="3562940"/>
                          <a:pt x="3179077" y="3600000"/>
                        </a:cubicBezTo>
                        <a:cubicBezTo>
                          <a:pt x="3069425" y="3637060"/>
                          <a:pt x="2793922" y="3573621"/>
                          <a:pt x="2625231" y="3600000"/>
                        </a:cubicBezTo>
                        <a:cubicBezTo>
                          <a:pt x="2456540" y="3626379"/>
                          <a:pt x="2211136" y="3568827"/>
                          <a:pt x="1927385" y="3600000"/>
                        </a:cubicBezTo>
                        <a:cubicBezTo>
                          <a:pt x="1643634" y="3631173"/>
                          <a:pt x="1492990" y="3569636"/>
                          <a:pt x="1229538" y="3600000"/>
                        </a:cubicBezTo>
                        <a:cubicBezTo>
                          <a:pt x="966086" y="3630364"/>
                          <a:pt x="859746" y="3540451"/>
                          <a:pt x="603692" y="3600000"/>
                        </a:cubicBezTo>
                        <a:cubicBezTo>
                          <a:pt x="347638" y="3659549"/>
                          <a:pt x="166136" y="3543723"/>
                          <a:pt x="0" y="3600000"/>
                        </a:cubicBezTo>
                        <a:cubicBezTo>
                          <a:pt x="-54854" y="3436098"/>
                          <a:pt x="59911" y="3198089"/>
                          <a:pt x="0" y="3049714"/>
                        </a:cubicBezTo>
                        <a:cubicBezTo>
                          <a:pt x="-59911" y="2901339"/>
                          <a:pt x="42904" y="2722646"/>
                          <a:pt x="0" y="2571429"/>
                        </a:cubicBezTo>
                        <a:cubicBezTo>
                          <a:pt x="-42904" y="2420212"/>
                          <a:pt x="12375" y="2259331"/>
                          <a:pt x="0" y="2129143"/>
                        </a:cubicBezTo>
                        <a:cubicBezTo>
                          <a:pt x="-12375" y="1998955"/>
                          <a:pt x="39283" y="1724509"/>
                          <a:pt x="0" y="1578857"/>
                        </a:cubicBezTo>
                        <a:cubicBezTo>
                          <a:pt x="-39283" y="1433205"/>
                          <a:pt x="3388" y="1251741"/>
                          <a:pt x="0" y="1064571"/>
                        </a:cubicBezTo>
                        <a:cubicBezTo>
                          <a:pt x="-3388" y="877401"/>
                          <a:pt x="22023" y="637091"/>
                          <a:pt x="0" y="478286"/>
                        </a:cubicBezTo>
                        <a:cubicBezTo>
                          <a:pt x="-22023" y="319481"/>
                          <a:pt x="10617" y="145778"/>
                          <a:pt x="0" y="0"/>
                        </a:cubicBezTo>
                        <a:close/>
                      </a:path>
                      <a:path w="7200000" h="3600000" fill="none" extrusionOk="0">
                        <a:moveTo>
                          <a:pt x="-599976" y="675000"/>
                        </a:moveTo>
                        <a:cubicBezTo>
                          <a:pt x="-692814" y="850502"/>
                          <a:pt x="-807378" y="925087"/>
                          <a:pt x="-843747" y="1055893"/>
                        </a:cubicBezTo>
                        <a:cubicBezTo>
                          <a:pt x="-880116" y="1186699"/>
                          <a:pt x="-1049968" y="1331315"/>
                          <a:pt x="-1173919" y="1571786"/>
                        </a:cubicBezTo>
                        <a:cubicBezTo>
                          <a:pt x="-1297869" y="1812257"/>
                          <a:pt x="-1330432" y="1784464"/>
                          <a:pt x="-1439290" y="1986429"/>
                        </a:cubicBezTo>
                        <a:cubicBezTo>
                          <a:pt x="-1548149" y="2188394"/>
                          <a:pt x="-1735773" y="2340016"/>
                          <a:pt x="-1791062" y="2536071"/>
                        </a:cubicBezTo>
                        <a:cubicBezTo>
                          <a:pt x="-1846350" y="2732126"/>
                          <a:pt x="-2009551" y="2836001"/>
                          <a:pt x="-2056433" y="2950714"/>
                        </a:cubicBezTo>
                        <a:cubicBezTo>
                          <a:pt x="-2103315" y="3065427"/>
                          <a:pt x="-2242996" y="3227733"/>
                          <a:pt x="-2343405" y="3399107"/>
                        </a:cubicBezTo>
                        <a:cubicBezTo>
                          <a:pt x="-2443814" y="3570481"/>
                          <a:pt x="-2684891" y="3890533"/>
                          <a:pt x="-2759976" y="4050000"/>
                        </a:cubicBezTo>
                      </a:path>
                      <a:path w="7200000" h="3600000" stroke="0" extrusionOk="0">
                        <a:moveTo>
                          <a:pt x="0" y="0"/>
                        </a:moveTo>
                        <a:cubicBezTo>
                          <a:pt x="289269" y="-73667"/>
                          <a:pt x="528108" y="78043"/>
                          <a:pt x="697846" y="0"/>
                        </a:cubicBezTo>
                        <a:cubicBezTo>
                          <a:pt x="867584" y="-78043"/>
                          <a:pt x="929805" y="39453"/>
                          <a:pt x="1035692" y="0"/>
                        </a:cubicBezTo>
                        <a:cubicBezTo>
                          <a:pt x="1141579" y="-39453"/>
                          <a:pt x="1386137" y="38426"/>
                          <a:pt x="1589538" y="0"/>
                        </a:cubicBezTo>
                        <a:cubicBezTo>
                          <a:pt x="1792939" y="-38426"/>
                          <a:pt x="1893812" y="48968"/>
                          <a:pt x="2071385" y="0"/>
                        </a:cubicBezTo>
                        <a:cubicBezTo>
                          <a:pt x="2248958" y="-48968"/>
                          <a:pt x="2547288" y="29407"/>
                          <a:pt x="2697231" y="0"/>
                        </a:cubicBezTo>
                        <a:cubicBezTo>
                          <a:pt x="2847174" y="-29407"/>
                          <a:pt x="3001048" y="24707"/>
                          <a:pt x="3179077" y="0"/>
                        </a:cubicBezTo>
                        <a:cubicBezTo>
                          <a:pt x="3357106" y="-24707"/>
                          <a:pt x="3456997" y="25071"/>
                          <a:pt x="3588923" y="0"/>
                        </a:cubicBezTo>
                        <a:cubicBezTo>
                          <a:pt x="3720849" y="-25071"/>
                          <a:pt x="3891541" y="31312"/>
                          <a:pt x="4142769" y="0"/>
                        </a:cubicBezTo>
                        <a:cubicBezTo>
                          <a:pt x="4393997" y="-31312"/>
                          <a:pt x="4522028" y="7139"/>
                          <a:pt x="4624615" y="0"/>
                        </a:cubicBezTo>
                        <a:cubicBezTo>
                          <a:pt x="4727202" y="-7139"/>
                          <a:pt x="5067540" y="55629"/>
                          <a:pt x="5250462" y="0"/>
                        </a:cubicBezTo>
                        <a:cubicBezTo>
                          <a:pt x="5433384" y="-55629"/>
                          <a:pt x="5460067" y="41498"/>
                          <a:pt x="5660308" y="0"/>
                        </a:cubicBezTo>
                        <a:cubicBezTo>
                          <a:pt x="5860549" y="-41498"/>
                          <a:pt x="6038621" y="16641"/>
                          <a:pt x="6358154" y="0"/>
                        </a:cubicBezTo>
                        <a:cubicBezTo>
                          <a:pt x="6677687" y="-16641"/>
                          <a:pt x="6796603" y="46898"/>
                          <a:pt x="7200000" y="0"/>
                        </a:cubicBezTo>
                        <a:cubicBezTo>
                          <a:pt x="7216239" y="163270"/>
                          <a:pt x="7183857" y="266759"/>
                          <a:pt x="7200000" y="442286"/>
                        </a:cubicBezTo>
                        <a:cubicBezTo>
                          <a:pt x="7216143" y="617813"/>
                          <a:pt x="7165140" y="693728"/>
                          <a:pt x="7200000" y="884571"/>
                        </a:cubicBezTo>
                        <a:cubicBezTo>
                          <a:pt x="7234860" y="1075415"/>
                          <a:pt x="7155417" y="1311085"/>
                          <a:pt x="7200000" y="1470857"/>
                        </a:cubicBezTo>
                        <a:cubicBezTo>
                          <a:pt x="7244583" y="1630629"/>
                          <a:pt x="7190361" y="1801934"/>
                          <a:pt x="7200000" y="1913143"/>
                        </a:cubicBezTo>
                        <a:cubicBezTo>
                          <a:pt x="7209639" y="2024352"/>
                          <a:pt x="7182649" y="2196787"/>
                          <a:pt x="7200000" y="2463429"/>
                        </a:cubicBezTo>
                        <a:cubicBezTo>
                          <a:pt x="7217351" y="2730071"/>
                          <a:pt x="7156188" y="2924353"/>
                          <a:pt x="7200000" y="3049714"/>
                        </a:cubicBezTo>
                        <a:cubicBezTo>
                          <a:pt x="7243812" y="3175075"/>
                          <a:pt x="7152248" y="3397955"/>
                          <a:pt x="7200000" y="3600000"/>
                        </a:cubicBezTo>
                        <a:cubicBezTo>
                          <a:pt x="6999587" y="3616099"/>
                          <a:pt x="6949873" y="3577055"/>
                          <a:pt x="6790154" y="3600000"/>
                        </a:cubicBezTo>
                        <a:cubicBezTo>
                          <a:pt x="6630435" y="3622945"/>
                          <a:pt x="6545294" y="3558240"/>
                          <a:pt x="6308308" y="3600000"/>
                        </a:cubicBezTo>
                        <a:cubicBezTo>
                          <a:pt x="6071322" y="3641760"/>
                          <a:pt x="5863114" y="3595245"/>
                          <a:pt x="5682462" y="3600000"/>
                        </a:cubicBezTo>
                        <a:cubicBezTo>
                          <a:pt x="5501810" y="3604755"/>
                          <a:pt x="5326338" y="3542473"/>
                          <a:pt x="5056615" y="3600000"/>
                        </a:cubicBezTo>
                        <a:cubicBezTo>
                          <a:pt x="4786892" y="3657527"/>
                          <a:pt x="4513042" y="3526608"/>
                          <a:pt x="4358769" y="3600000"/>
                        </a:cubicBezTo>
                        <a:cubicBezTo>
                          <a:pt x="4204496" y="3673392"/>
                          <a:pt x="4054084" y="3554457"/>
                          <a:pt x="3948923" y="3600000"/>
                        </a:cubicBezTo>
                        <a:cubicBezTo>
                          <a:pt x="3843762" y="3645543"/>
                          <a:pt x="3596809" y="3554099"/>
                          <a:pt x="3395077" y="3600000"/>
                        </a:cubicBezTo>
                        <a:cubicBezTo>
                          <a:pt x="3193345" y="3645901"/>
                          <a:pt x="2996452" y="3593194"/>
                          <a:pt x="2841231" y="3600000"/>
                        </a:cubicBezTo>
                        <a:cubicBezTo>
                          <a:pt x="2686010" y="3606806"/>
                          <a:pt x="2415821" y="3583970"/>
                          <a:pt x="2215385" y="3600000"/>
                        </a:cubicBezTo>
                        <a:cubicBezTo>
                          <a:pt x="2014949" y="3616030"/>
                          <a:pt x="2005003" y="3561278"/>
                          <a:pt x="1877538" y="3600000"/>
                        </a:cubicBezTo>
                        <a:cubicBezTo>
                          <a:pt x="1750073" y="3638722"/>
                          <a:pt x="1640475" y="3577964"/>
                          <a:pt x="1539692" y="3600000"/>
                        </a:cubicBezTo>
                        <a:cubicBezTo>
                          <a:pt x="1438909" y="3622036"/>
                          <a:pt x="1154607" y="3576189"/>
                          <a:pt x="913846" y="3600000"/>
                        </a:cubicBezTo>
                        <a:cubicBezTo>
                          <a:pt x="673085" y="3623811"/>
                          <a:pt x="685410" y="3554758"/>
                          <a:pt x="504000" y="3600000"/>
                        </a:cubicBezTo>
                        <a:cubicBezTo>
                          <a:pt x="322590" y="3645242"/>
                          <a:pt x="200610" y="3577940"/>
                          <a:pt x="0" y="3600000"/>
                        </a:cubicBezTo>
                        <a:cubicBezTo>
                          <a:pt x="-5986" y="3488028"/>
                          <a:pt x="43609" y="3291024"/>
                          <a:pt x="0" y="3193714"/>
                        </a:cubicBezTo>
                        <a:cubicBezTo>
                          <a:pt x="-43609" y="3096404"/>
                          <a:pt x="31652" y="2844706"/>
                          <a:pt x="0" y="2715429"/>
                        </a:cubicBezTo>
                        <a:cubicBezTo>
                          <a:pt x="-31652" y="2586152"/>
                          <a:pt x="62567" y="2268735"/>
                          <a:pt x="0" y="2129143"/>
                        </a:cubicBezTo>
                        <a:cubicBezTo>
                          <a:pt x="-62567" y="1989551"/>
                          <a:pt x="33984" y="1726940"/>
                          <a:pt x="0" y="1578857"/>
                        </a:cubicBezTo>
                        <a:cubicBezTo>
                          <a:pt x="-33984" y="1430774"/>
                          <a:pt x="13054" y="1177719"/>
                          <a:pt x="0" y="1028571"/>
                        </a:cubicBezTo>
                        <a:cubicBezTo>
                          <a:pt x="-13054" y="879423"/>
                          <a:pt x="62880" y="721093"/>
                          <a:pt x="0" y="442286"/>
                        </a:cubicBezTo>
                        <a:cubicBezTo>
                          <a:pt x="-62880" y="163479"/>
                          <a:pt x="2107" y="220838"/>
                          <a:pt x="0" y="0"/>
                        </a:cubicBezTo>
                        <a:close/>
                      </a:path>
                      <a:path w="7200000" h="3600000" fill="none" stroke="0" extrusionOk="0">
                        <a:moveTo>
                          <a:pt x="-599976" y="675000"/>
                        </a:moveTo>
                        <a:cubicBezTo>
                          <a:pt x="-649969" y="792488"/>
                          <a:pt x="-842907" y="999083"/>
                          <a:pt x="-886947" y="1123393"/>
                        </a:cubicBezTo>
                        <a:cubicBezTo>
                          <a:pt x="-930987" y="1247703"/>
                          <a:pt x="-1187489" y="1481185"/>
                          <a:pt x="-1238719" y="1673036"/>
                        </a:cubicBezTo>
                        <a:cubicBezTo>
                          <a:pt x="-1289949" y="1864887"/>
                          <a:pt x="-1411074" y="1908728"/>
                          <a:pt x="-1525690" y="2121429"/>
                        </a:cubicBezTo>
                        <a:cubicBezTo>
                          <a:pt x="-1640307" y="2334130"/>
                          <a:pt x="-1707987" y="2362321"/>
                          <a:pt x="-1812662" y="2569821"/>
                        </a:cubicBezTo>
                        <a:cubicBezTo>
                          <a:pt x="-1917337" y="2777321"/>
                          <a:pt x="-2024810" y="2824785"/>
                          <a:pt x="-2164433" y="3119464"/>
                        </a:cubicBezTo>
                        <a:cubicBezTo>
                          <a:pt x="-2304056" y="3414143"/>
                          <a:pt x="-2342660" y="3327594"/>
                          <a:pt x="-2451405" y="3567857"/>
                        </a:cubicBezTo>
                        <a:cubicBezTo>
                          <a:pt x="-2560150" y="3808120"/>
                          <a:pt x="-2691663" y="3858462"/>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b="1">
                <a:solidFill>
                  <a:schemeClr val="bg1"/>
                </a:solidFill>
              </a:rPr>
              <a:t>Registers</a:t>
            </a:r>
          </a:p>
        </p:txBody>
      </p:sp>
      <p:sp>
        <p:nvSpPr>
          <p:cNvPr id="24" name="Callout: Line 23">
            <a:extLst>
              <a:ext uri="{FF2B5EF4-FFF2-40B4-BE49-F238E27FC236}">
                <a16:creationId xmlns:a16="http://schemas.microsoft.com/office/drawing/2014/main" id="{63174CB0-BE51-4F72-A457-0E37C16FDA24}"/>
              </a:ext>
            </a:extLst>
          </p:cNvPr>
          <p:cNvSpPr/>
          <p:nvPr/>
        </p:nvSpPr>
        <p:spPr>
          <a:xfrm>
            <a:off x="43187109" y="33185994"/>
            <a:ext cx="7200000" cy="3600000"/>
          </a:xfrm>
          <a:prstGeom prst="borderCallout1">
            <a:avLst>
              <a:gd name="adj1" fmla="val -300"/>
              <a:gd name="adj2" fmla="val 51992"/>
              <a:gd name="adj3" fmla="val -257070"/>
              <a:gd name="adj4" fmla="val -86593"/>
            </a:avLst>
          </a:prstGeom>
          <a:solidFill>
            <a:srgbClr val="FF4156"/>
          </a:solidFill>
          <a:ln w="127000">
            <a:solidFill>
              <a:srgbClr val="FF4156"/>
            </a:solidFill>
            <a:headEnd type="none"/>
            <a:tailEnd type="oval" w="lg" len="lg"/>
            <a:extLst>
              <a:ext uri="{C807C97D-BFC1-408E-A445-0C87EB9F89A2}">
                <ask:lineSketchStyleProps xmlns:ask="http://schemas.microsoft.com/office/drawing/2018/sketchyshapes" sd="3155858161">
                  <a:custGeom>
                    <a:avLst/>
                    <a:gdLst>
                      <a:gd name="connsiteX0" fmla="*/ 0 w 7200000"/>
                      <a:gd name="connsiteY0" fmla="*/ 0 h 3600000"/>
                      <a:gd name="connsiteX1" fmla="*/ 625846 w 7200000"/>
                      <a:gd name="connsiteY1" fmla="*/ 0 h 3600000"/>
                      <a:gd name="connsiteX2" fmla="*/ 1251692 w 7200000"/>
                      <a:gd name="connsiteY2" fmla="*/ 0 h 3600000"/>
                      <a:gd name="connsiteX3" fmla="*/ 1661538 w 7200000"/>
                      <a:gd name="connsiteY3" fmla="*/ 0 h 3600000"/>
                      <a:gd name="connsiteX4" fmla="*/ 2071385 w 7200000"/>
                      <a:gd name="connsiteY4" fmla="*/ 0 h 3600000"/>
                      <a:gd name="connsiteX5" fmla="*/ 2769231 w 7200000"/>
                      <a:gd name="connsiteY5" fmla="*/ 0 h 3600000"/>
                      <a:gd name="connsiteX6" fmla="*/ 3323077 w 7200000"/>
                      <a:gd name="connsiteY6" fmla="*/ 0 h 3600000"/>
                      <a:gd name="connsiteX7" fmla="*/ 3732923 w 7200000"/>
                      <a:gd name="connsiteY7" fmla="*/ 0 h 3600000"/>
                      <a:gd name="connsiteX8" fmla="*/ 4214769 w 7200000"/>
                      <a:gd name="connsiteY8" fmla="*/ 0 h 3600000"/>
                      <a:gd name="connsiteX9" fmla="*/ 4624615 w 7200000"/>
                      <a:gd name="connsiteY9" fmla="*/ 0 h 3600000"/>
                      <a:gd name="connsiteX10" fmla="*/ 4962462 w 7200000"/>
                      <a:gd name="connsiteY10" fmla="*/ 0 h 3600000"/>
                      <a:gd name="connsiteX11" fmla="*/ 5372308 w 7200000"/>
                      <a:gd name="connsiteY11" fmla="*/ 0 h 3600000"/>
                      <a:gd name="connsiteX12" fmla="*/ 6070154 w 7200000"/>
                      <a:gd name="connsiteY12" fmla="*/ 0 h 3600000"/>
                      <a:gd name="connsiteX13" fmla="*/ 6624000 w 7200000"/>
                      <a:gd name="connsiteY13" fmla="*/ 0 h 3600000"/>
                      <a:gd name="connsiteX14" fmla="*/ 7200000 w 7200000"/>
                      <a:gd name="connsiteY14" fmla="*/ 0 h 3600000"/>
                      <a:gd name="connsiteX15" fmla="*/ 7200000 w 7200000"/>
                      <a:gd name="connsiteY15" fmla="*/ 406286 h 3600000"/>
                      <a:gd name="connsiteX16" fmla="*/ 7200000 w 7200000"/>
                      <a:gd name="connsiteY16" fmla="*/ 992571 h 3600000"/>
                      <a:gd name="connsiteX17" fmla="*/ 7200000 w 7200000"/>
                      <a:gd name="connsiteY17" fmla="*/ 1578857 h 3600000"/>
                      <a:gd name="connsiteX18" fmla="*/ 7200000 w 7200000"/>
                      <a:gd name="connsiteY18" fmla="*/ 2021143 h 3600000"/>
                      <a:gd name="connsiteX19" fmla="*/ 7200000 w 7200000"/>
                      <a:gd name="connsiteY19" fmla="*/ 2607429 h 3600000"/>
                      <a:gd name="connsiteX20" fmla="*/ 7200000 w 7200000"/>
                      <a:gd name="connsiteY20" fmla="*/ 3049714 h 3600000"/>
                      <a:gd name="connsiteX21" fmla="*/ 7200000 w 7200000"/>
                      <a:gd name="connsiteY21" fmla="*/ 3600000 h 3600000"/>
                      <a:gd name="connsiteX22" fmla="*/ 6502154 w 7200000"/>
                      <a:gd name="connsiteY22" fmla="*/ 3600000 h 3600000"/>
                      <a:gd name="connsiteX23" fmla="*/ 5804308 w 7200000"/>
                      <a:gd name="connsiteY23" fmla="*/ 3600000 h 3600000"/>
                      <a:gd name="connsiteX24" fmla="*/ 5106462 w 7200000"/>
                      <a:gd name="connsiteY24" fmla="*/ 3600000 h 3600000"/>
                      <a:gd name="connsiteX25" fmla="*/ 4480615 w 7200000"/>
                      <a:gd name="connsiteY25" fmla="*/ 3600000 h 3600000"/>
                      <a:gd name="connsiteX26" fmla="*/ 3926769 w 7200000"/>
                      <a:gd name="connsiteY26" fmla="*/ 3600000 h 3600000"/>
                      <a:gd name="connsiteX27" fmla="*/ 3300923 w 7200000"/>
                      <a:gd name="connsiteY27" fmla="*/ 3600000 h 3600000"/>
                      <a:gd name="connsiteX28" fmla="*/ 2963077 w 7200000"/>
                      <a:gd name="connsiteY28" fmla="*/ 3600000 h 3600000"/>
                      <a:gd name="connsiteX29" fmla="*/ 2265231 w 7200000"/>
                      <a:gd name="connsiteY29" fmla="*/ 3600000 h 3600000"/>
                      <a:gd name="connsiteX30" fmla="*/ 1639385 w 7200000"/>
                      <a:gd name="connsiteY30" fmla="*/ 3600000 h 3600000"/>
                      <a:gd name="connsiteX31" fmla="*/ 1157538 w 7200000"/>
                      <a:gd name="connsiteY31" fmla="*/ 3600000 h 3600000"/>
                      <a:gd name="connsiteX32" fmla="*/ 603692 w 7200000"/>
                      <a:gd name="connsiteY32" fmla="*/ 3600000 h 3600000"/>
                      <a:gd name="connsiteX33" fmla="*/ 0 w 7200000"/>
                      <a:gd name="connsiteY33" fmla="*/ 3600000 h 3600000"/>
                      <a:gd name="connsiteX34" fmla="*/ 0 w 7200000"/>
                      <a:gd name="connsiteY34" fmla="*/ 3157714 h 3600000"/>
                      <a:gd name="connsiteX35" fmla="*/ 0 w 7200000"/>
                      <a:gd name="connsiteY35" fmla="*/ 2679429 h 3600000"/>
                      <a:gd name="connsiteX36" fmla="*/ 0 w 7200000"/>
                      <a:gd name="connsiteY36" fmla="*/ 2129143 h 3600000"/>
                      <a:gd name="connsiteX37" fmla="*/ 0 w 7200000"/>
                      <a:gd name="connsiteY37" fmla="*/ 1650857 h 3600000"/>
                      <a:gd name="connsiteX38" fmla="*/ 0 w 7200000"/>
                      <a:gd name="connsiteY38" fmla="*/ 1208571 h 3600000"/>
                      <a:gd name="connsiteX39" fmla="*/ 0 w 7200000"/>
                      <a:gd name="connsiteY39" fmla="*/ 622286 h 3600000"/>
                      <a:gd name="connsiteX40" fmla="*/ 0 w 7200000"/>
                      <a:gd name="connsiteY40" fmla="*/ 0 h 3600000"/>
                      <a:gd name="connsiteX0" fmla="*/ -599976 w 7200000"/>
                      <a:gd name="connsiteY0" fmla="*/ 675000 h 3600000"/>
                      <a:gd name="connsiteX1" fmla="*/ -843747 w 7200000"/>
                      <a:gd name="connsiteY1" fmla="*/ 1055893 h 3600000"/>
                      <a:gd name="connsiteX2" fmla="*/ -1152319 w 7200000"/>
                      <a:gd name="connsiteY2" fmla="*/ 1538036 h 3600000"/>
                      <a:gd name="connsiteX3" fmla="*/ -1504090 w 7200000"/>
                      <a:gd name="connsiteY3" fmla="*/ 2087679 h 3600000"/>
                      <a:gd name="connsiteX4" fmla="*/ -1855862 w 7200000"/>
                      <a:gd name="connsiteY4" fmla="*/ 2637321 h 3600000"/>
                      <a:gd name="connsiteX5" fmla="*/ -2164433 w 7200000"/>
                      <a:gd name="connsiteY5" fmla="*/ 3119464 h 3600000"/>
                      <a:gd name="connsiteX6" fmla="*/ -2429805 w 7200000"/>
                      <a:gd name="connsiteY6" fmla="*/ 353410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299615" y="-44654"/>
                          <a:pt x="351040" y="15184"/>
                          <a:pt x="625846" y="0"/>
                        </a:cubicBezTo>
                        <a:cubicBezTo>
                          <a:pt x="900652" y="-15184"/>
                          <a:pt x="1042923" y="58901"/>
                          <a:pt x="1251692" y="0"/>
                        </a:cubicBezTo>
                        <a:cubicBezTo>
                          <a:pt x="1460461" y="-58901"/>
                          <a:pt x="1490233" y="2180"/>
                          <a:pt x="1661538" y="0"/>
                        </a:cubicBezTo>
                        <a:cubicBezTo>
                          <a:pt x="1832843" y="-2180"/>
                          <a:pt x="1935648" y="6887"/>
                          <a:pt x="2071385" y="0"/>
                        </a:cubicBezTo>
                        <a:cubicBezTo>
                          <a:pt x="2207122" y="-6887"/>
                          <a:pt x="2548738" y="56724"/>
                          <a:pt x="2769231" y="0"/>
                        </a:cubicBezTo>
                        <a:cubicBezTo>
                          <a:pt x="2989724" y="-56724"/>
                          <a:pt x="3146417" y="37733"/>
                          <a:pt x="3323077" y="0"/>
                        </a:cubicBezTo>
                        <a:cubicBezTo>
                          <a:pt x="3499737" y="-37733"/>
                          <a:pt x="3553977" y="5825"/>
                          <a:pt x="3732923" y="0"/>
                        </a:cubicBezTo>
                        <a:cubicBezTo>
                          <a:pt x="3911869" y="-5825"/>
                          <a:pt x="4016303" y="34150"/>
                          <a:pt x="4214769" y="0"/>
                        </a:cubicBezTo>
                        <a:cubicBezTo>
                          <a:pt x="4413235" y="-34150"/>
                          <a:pt x="4507085" y="20497"/>
                          <a:pt x="4624615" y="0"/>
                        </a:cubicBezTo>
                        <a:cubicBezTo>
                          <a:pt x="4742145" y="-20497"/>
                          <a:pt x="4862314" y="18340"/>
                          <a:pt x="4962462" y="0"/>
                        </a:cubicBezTo>
                        <a:cubicBezTo>
                          <a:pt x="5062610" y="-18340"/>
                          <a:pt x="5206794" y="25980"/>
                          <a:pt x="5372308" y="0"/>
                        </a:cubicBezTo>
                        <a:cubicBezTo>
                          <a:pt x="5537822" y="-25980"/>
                          <a:pt x="5884804" y="17896"/>
                          <a:pt x="6070154" y="0"/>
                        </a:cubicBezTo>
                        <a:cubicBezTo>
                          <a:pt x="6255504" y="-17896"/>
                          <a:pt x="6371656" y="38922"/>
                          <a:pt x="6624000" y="0"/>
                        </a:cubicBezTo>
                        <a:cubicBezTo>
                          <a:pt x="6876344" y="-38922"/>
                          <a:pt x="7022823" y="23828"/>
                          <a:pt x="7200000" y="0"/>
                        </a:cubicBezTo>
                        <a:cubicBezTo>
                          <a:pt x="7211884" y="172279"/>
                          <a:pt x="7177073" y="281936"/>
                          <a:pt x="7200000" y="406286"/>
                        </a:cubicBezTo>
                        <a:cubicBezTo>
                          <a:pt x="7222927" y="530636"/>
                          <a:pt x="7173355" y="794251"/>
                          <a:pt x="7200000" y="992571"/>
                        </a:cubicBezTo>
                        <a:cubicBezTo>
                          <a:pt x="7226645" y="1190891"/>
                          <a:pt x="7130120" y="1349318"/>
                          <a:pt x="7200000" y="1578857"/>
                        </a:cubicBezTo>
                        <a:cubicBezTo>
                          <a:pt x="7269880" y="1808396"/>
                          <a:pt x="7189471" y="1834063"/>
                          <a:pt x="7200000" y="2021143"/>
                        </a:cubicBezTo>
                        <a:cubicBezTo>
                          <a:pt x="7210529" y="2208223"/>
                          <a:pt x="7165990" y="2369190"/>
                          <a:pt x="7200000" y="2607429"/>
                        </a:cubicBezTo>
                        <a:cubicBezTo>
                          <a:pt x="7234010" y="2845668"/>
                          <a:pt x="7175135" y="2892534"/>
                          <a:pt x="7200000" y="3049714"/>
                        </a:cubicBezTo>
                        <a:cubicBezTo>
                          <a:pt x="7224865" y="3206895"/>
                          <a:pt x="7177777" y="3380484"/>
                          <a:pt x="7200000" y="3600000"/>
                        </a:cubicBezTo>
                        <a:cubicBezTo>
                          <a:pt x="6919762" y="3666071"/>
                          <a:pt x="6763471" y="3539932"/>
                          <a:pt x="6502154" y="3600000"/>
                        </a:cubicBezTo>
                        <a:cubicBezTo>
                          <a:pt x="6240837" y="3660068"/>
                          <a:pt x="6124573" y="3541523"/>
                          <a:pt x="5804308" y="3600000"/>
                        </a:cubicBezTo>
                        <a:cubicBezTo>
                          <a:pt x="5484043" y="3658477"/>
                          <a:pt x="5287248" y="3528921"/>
                          <a:pt x="5106462" y="3600000"/>
                        </a:cubicBezTo>
                        <a:cubicBezTo>
                          <a:pt x="4925676" y="3671079"/>
                          <a:pt x="4782554" y="3549070"/>
                          <a:pt x="4480615" y="3600000"/>
                        </a:cubicBezTo>
                        <a:cubicBezTo>
                          <a:pt x="4178676" y="3650930"/>
                          <a:pt x="4165147" y="3567666"/>
                          <a:pt x="3926769" y="3600000"/>
                        </a:cubicBezTo>
                        <a:cubicBezTo>
                          <a:pt x="3688391" y="3632334"/>
                          <a:pt x="3452944" y="3571132"/>
                          <a:pt x="3300923" y="3600000"/>
                        </a:cubicBezTo>
                        <a:cubicBezTo>
                          <a:pt x="3148902" y="3628868"/>
                          <a:pt x="3063225" y="3560132"/>
                          <a:pt x="2963077" y="3600000"/>
                        </a:cubicBezTo>
                        <a:cubicBezTo>
                          <a:pt x="2862929" y="3639868"/>
                          <a:pt x="2504558" y="3554807"/>
                          <a:pt x="2265231" y="3600000"/>
                        </a:cubicBezTo>
                        <a:cubicBezTo>
                          <a:pt x="2025904" y="3645193"/>
                          <a:pt x="1822850" y="3534540"/>
                          <a:pt x="1639385" y="3600000"/>
                        </a:cubicBezTo>
                        <a:cubicBezTo>
                          <a:pt x="1455920" y="3665460"/>
                          <a:pt x="1354659" y="3598909"/>
                          <a:pt x="1157538" y="3600000"/>
                        </a:cubicBezTo>
                        <a:cubicBezTo>
                          <a:pt x="960417" y="3601091"/>
                          <a:pt x="745213" y="3573578"/>
                          <a:pt x="603692" y="3600000"/>
                        </a:cubicBezTo>
                        <a:cubicBezTo>
                          <a:pt x="462171" y="3626422"/>
                          <a:pt x="294280" y="3598271"/>
                          <a:pt x="0" y="3600000"/>
                        </a:cubicBezTo>
                        <a:cubicBezTo>
                          <a:pt x="-2017" y="3495664"/>
                          <a:pt x="3365" y="3270956"/>
                          <a:pt x="0" y="3157714"/>
                        </a:cubicBezTo>
                        <a:cubicBezTo>
                          <a:pt x="-3365" y="3044472"/>
                          <a:pt x="2539" y="2835736"/>
                          <a:pt x="0" y="2679429"/>
                        </a:cubicBezTo>
                        <a:cubicBezTo>
                          <a:pt x="-2539" y="2523123"/>
                          <a:pt x="54709" y="2315978"/>
                          <a:pt x="0" y="2129143"/>
                        </a:cubicBezTo>
                        <a:cubicBezTo>
                          <a:pt x="-54709" y="1942308"/>
                          <a:pt x="34237" y="1784919"/>
                          <a:pt x="0" y="1650857"/>
                        </a:cubicBezTo>
                        <a:cubicBezTo>
                          <a:pt x="-34237" y="1516795"/>
                          <a:pt x="9634" y="1417718"/>
                          <a:pt x="0" y="1208571"/>
                        </a:cubicBezTo>
                        <a:cubicBezTo>
                          <a:pt x="-9634" y="999424"/>
                          <a:pt x="62377" y="889974"/>
                          <a:pt x="0" y="622286"/>
                        </a:cubicBezTo>
                        <a:cubicBezTo>
                          <a:pt x="-62377" y="354598"/>
                          <a:pt x="5632" y="185628"/>
                          <a:pt x="0" y="0"/>
                        </a:cubicBezTo>
                        <a:close/>
                      </a:path>
                      <a:path w="7200000" h="3600000" fill="none" extrusionOk="0">
                        <a:moveTo>
                          <a:pt x="-599976" y="675000"/>
                        </a:moveTo>
                        <a:cubicBezTo>
                          <a:pt x="-682430" y="813949"/>
                          <a:pt x="-799915" y="931826"/>
                          <a:pt x="-843747" y="1055893"/>
                        </a:cubicBezTo>
                        <a:cubicBezTo>
                          <a:pt x="-887580" y="1179960"/>
                          <a:pt x="-1051359" y="1280828"/>
                          <a:pt x="-1152319" y="1538036"/>
                        </a:cubicBezTo>
                        <a:cubicBezTo>
                          <a:pt x="-1253279" y="1795244"/>
                          <a:pt x="-1426691" y="1935316"/>
                          <a:pt x="-1504090" y="2087679"/>
                        </a:cubicBezTo>
                        <a:cubicBezTo>
                          <a:pt x="-1581490" y="2240042"/>
                          <a:pt x="-1810297" y="2499595"/>
                          <a:pt x="-1855862" y="2637321"/>
                        </a:cubicBezTo>
                        <a:cubicBezTo>
                          <a:pt x="-1901426" y="2775047"/>
                          <a:pt x="-2046564" y="2877789"/>
                          <a:pt x="-2164433" y="3119464"/>
                        </a:cubicBezTo>
                        <a:cubicBezTo>
                          <a:pt x="-2282303" y="3361139"/>
                          <a:pt x="-2336680" y="3336400"/>
                          <a:pt x="-2429805" y="3534107"/>
                        </a:cubicBezTo>
                        <a:cubicBezTo>
                          <a:pt x="-2522930" y="3731814"/>
                          <a:pt x="-2620037" y="3822986"/>
                          <a:pt x="-2759976" y="4050000"/>
                        </a:cubicBezTo>
                      </a:path>
                      <a:path w="7200000" h="3600000" stroke="0" extrusionOk="0">
                        <a:moveTo>
                          <a:pt x="0" y="0"/>
                        </a:moveTo>
                        <a:cubicBezTo>
                          <a:pt x="107911" y="-43774"/>
                          <a:pt x="273348" y="21714"/>
                          <a:pt x="481846" y="0"/>
                        </a:cubicBezTo>
                        <a:cubicBezTo>
                          <a:pt x="690344" y="-21714"/>
                          <a:pt x="759459" y="47780"/>
                          <a:pt x="963692" y="0"/>
                        </a:cubicBezTo>
                        <a:cubicBezTo>
                          <a:pt x="1167925" y="-47780"/>
                          <a:pt x="1316545" y="8042"/>
                          <a:pt x="1517538" y="0"/>
                        </a:cubicBezTo>
                        <a:cubicBezTo>
                          <a:pt x="1718531" y="-8042"/>
                          <a:pt x="2004913" y="82893"/>
                          <a:pt x="2215385" y="0"/>
                        </a:cubicBezTo>
                        <a:cubicBezTo>
                          <a:pt x="2425857" y="-82893"/>
                          <a:pt x="2632319" y="36998"/>
                          <a:pt x="2769231" y="0"/>
                        </a:cubicBezTo>
                        <a:cubicBezTo>
                          <a:pt x="2906143" y="-36998"/>
                          <a:pt x="2943116" y="9962"/>
                          <a:pt x="3107077" y="0"/>
                        </a:cubicBezTo>
                        <a:cubicBezTo>
                          <a:pt x="3271038" y="-9962"/>
                          <a:pt x="3367957" y="31201"/>
                          <a:pt x="3444923" y="0"/>
                        </a:cubicBezTo>
                        <a:cubicBezTo>
                          <a:pt x="3521889" y="-31201"/>
                          <a:pt x="3829015" y="35640"/>
                          <a:pt x="4070769" y="0"/>
                        </a:cubicBezTo>
                        <a:cubicBezTo>
                          <a:pt x="4312523" y="-35640"/>
                          <a:pt x="4331282" y="34517"/>
                          <a:pt x="4408615" y="0"/>
                        </a:cubicBezTo>
                        <a:cubicBezTo>
                          <a:pt x="4485948" y="-34517"/>
                          <a:pt x="4771703" y="26068"/>
                          <a:pt x="4962462" y="0"/>
                        </a:cubicBezTo>
                        <a:cubicBezTo>
                          <a:pt x="5153221" y="-26068"/>
                          <a:pt x="5402983" y="43171"/>
                          <a:pt x="5516308" y="0"/>
                        </a:cubicBezTo>
                        <a:cubicBezTo>
                          <a:pt x="5629633" y="-43171"/>
                          <a:pt x="5907252" y="44781"/>
                          <a:pt x="6070154" y="0"/>
                        </a:cubicBezTo>
                        <a:cubicBezTo>
                          <a:pt x="6233056" y="-44781"/>
                          <a:pt x="6378583" y="12330"/>
                          <a:pt x="6480000" y="0"/>
                        </a:cubicBezTo>
                        <a:cubicBezTo>
                          <a:pt x="6581417" y="-12330"/>
                          <a:pt x="6883468" y="42484"/>
                          <a:pt x="7200000" y="0"/>
                        </a:cubicBezTo>
                        <a:cubicBezTo>
                          <a:pt x="7206955" y="193031"/>
                          <a:pt x="7186041" y="288377"/>
                          <a:pt x="7200000" y="550286"/>
                        </a:cubicBezTo>
                        <a:cubicBezTo>
                          <a:pt x="7213959" y="812195"/>
                          <a:pt x="7196032" y="970559"/>
                          <a:pt x="7200000" y="1136571"/>
                        </a:cubicBezTo>
                        <a:cubicBezTo>
                          <a:pt x="7203968" y="1302583"/>
                          <a:pt x="7199758" y="1410711"/>
                          <a:pt x="7200000" y="1542857"/>
                        </a:cubicBezTo>
                        <a:cubicBezTo>
                          <a:pt x="7200242" y="1675003"/>
                          <a:pt x="7169327" y="1801650"/>
                          <a:pt x="7200000" y="2057143"/>
                        </a:cubicBezTo>
                        <a:cubicBezTo>
                          <a:pt x="7230673" y="2312636"/>
                          <a:pt x="7190357" y="2352950"/>
                          <a:pt x="7200000" y="2643429"/>
                        </a:cubicBezTo>
                        <a:cubicBezTo>
                          <a:pt x="7209643" y="2933908"/>
                          <a:pt x="7183922" y="3200709"/>
                          <a:pt x="7200000" y="3600000"/>
                        </a:cubicBezTo>
                        <a:cubicBezTo>
                          <a:pt x="7105918" y="3612660"/>
                          <a:pt x="7005798" y="3570906"/>
                          <a:pt x="6862154" y="3600000"/>
                        </a:cubicBezTo>
                        <a:cubicBezTo>
                          <a:pt x="6718510" y="3629094"/>
                          <a:pt x="6647974" y="3586328"/>
                          <a:pt x="6524308" y="3600000"/>
                        </a:cubicBezTo>
                        <a:cubicBezTo>
                          <a:pt x="6400642" y="3613672"/>
                          <a:pt x="6340781" y="3581577"/>
                          <a:pt x="6186462" y="3600000"/>
                        </a:cubicBezTo>
                        <a:cubicBezTo>
                          <a:pt x="6032143" y="3618423"/>
                          <a:pt x="5899134" y="3544500"/>
                          <a:pt x="5632615" y="3600000"/>
                        </a:cubicBezTo>
                        <a:cubicBezTo>
                          <a:pt x="5366096" y="3655500"/>
                          <a:pt x="5306337" y="3559990"/>
                          <a:pt x="5150769" y="3600000"/>
                        </a:cubicBezTo>
                        <a:cubicBezTo>
                          <a:pt x="4995201" y="3640010"/>
                          <a:pt x="4871706" y="3547760"/>
                          <a:pt x="4668923" y="3600000"/>
                        </a:cubicBezTo>
                        <a:cubicBezTo>
                          <a:pt x="4466140" y="3652240"/>
                          <a:pt x="4363939" y="3566585"/>
                          <a:pt x="4115077" y="3600000"/>
                        </a:cubicBezTo>
                        <a:cubicBezTo>
                          <a:pt x="3866215" y="3633415"/>
                          <a:pt x="3749794" y="3552167"/>
                          <a:pt x="3489231" y="3600000"/>
                        </a:cubicBezTo>
                        <a:cubicBezTo>
                          <a:pt x="3228668" y="3647833"/>
                          <a:pt x="3059888" y="3597526"/>
                          <a:pt x="2791385" y="3600000"/>
                        </a:cubicBezTo>
                        <a:cubicBezTo>
                          <a:pt x="2522882" y="3602474"/>
                          <a:pt x="2442882" y="3577356"/>
                          <a:pt x="2237538" y="3600000"/>
                        </a:cubicBezTo>
                        <a:cubicBezTo>
                          <a:pt x="2032194" y="3622644"/>
                          <a:pt x="1918410" y="3541830"/>
                          <a:pt x="1611692" y="3600000"/>
                        </a:cubicBezTo>
                        <a:cubicBezTo>
                          <a:pt x="1304974" y="3658170"/>
                          <a:pt x="1064926" y="3598719"/>
                          <a:pt x="913846" y="3600000"/>
                        </a:cubicBezTo>
                        <a:cubicBezTo>
                          <a:pt x="762766" y="3601281"/>
                          <a:pt x="261418" y="3493825"/>
                          <a:pt x="0" y="3600000"/>
                        </a:cubicBezTo>
                        <a:cubicBezTo>
                          <a:pt x="-28589" y="3361358"/>
                          <a:pt x="28402" y="3324521"/>
                          <a:pt x="0" y="3121714"/>
                        </a:cubicBezTo>
                        <a:cubicBezTo>
                          <a:pt x="-28402" y="2918907"/>
                          <a:pt x="46472" y="2894507"/>
                          <a:pt x="0" y="2679429"/>
                        </a:cubicBezTo>
                        <a:cubicBezTo>
                          <a:pt x="-46472" y="2464351"/>
                          <a:pt x="45774" y="2401866"/>
                          <a:pt x="0" y="2165143"/>
                        </a:cubicBezTo>
                        <a:cubicBezTo>
                          <a:pt x="-45774" y="1928420"/>
                          <a:pt x="42417" y="1826558"/>
                          <a:pt x="0" y="1722857"/>
                        </a:cubicBezTo>
                        <a:cubicBezTo>
                          <a:pt x="-42417" y="1619156"/>
                          <a:pt x="2426" y="1417225"/>
                          <a:pt x="0" y="1244571"/>
                        </a:cubicBezTo>
                        <a:cubicBezTo>
                          <a:pt x="-2426" y="1071917"/>
                          <a:pt x="19105" y="991530"/>
                          <a:pt x="0" y="802286"/>
                        </a:cubicBezTo>
                        <a:cubicBezTo>
                          <a:pt x="-19105" y="613043"/>
                          <a:pt x="49150" y="213900"/>
                          <a:pt x="0" y="0"/>
                        </a:cubicBezTo>
                        <a:close/>
                      </a:path>
                      <a:path w="7200000" h="3600000" fill="none" stroke="0" extrusionOk="0">
                        <a:moveTo>
                          <a:pt x="-599976" y="675000"/>
                        </a:moveTo>
                        <a:cubicBezTo>
                          <a:pt x="-732546" y="896727"/>
                          <a:pt x="-892603" y="1071432"/>
                          <a:pt x="-951747" y="1224643"/>
                        </a:cubicBezTo>
                        <a:cubicBezTo>
                          <a:pt x="-1010891" y="1377854"/>
                          <a:pt x="-1194655" y="1559827"/>
                          <a:pt x="-1238719" y="1673036"/>
                        </a:cubicBezTo>
                        <a:cubicBezTo>
                          <a:pt x="-1282783" y="1786245"/>
                          <a:pt x="-1439979" y="1967563"/>
                          <a:pt x="-1547290" y="2155179"/>
                        </a:cubicBezTo>
                        <a:cubicBezTo>
                          <a:pt x="-1654602" y="2342795"/>
                          <a:pt x="-1750006" y="2425001"/>
                          <a:pt x="-1834262" y="2603571"/>
                        </a:cubicBezTo>
                        <a:cubicBezTo>
                          <a:pt x="-1918518" y="2782141"/>
                          <a:pt x="-2037319" y="2862338"/>
                          <a:pt x="-2099633" y="3018214"/>
                        </a:cubicBezTo>
                        <a:cubicBezTo>
                          <a:pt x="-2161947" y="3174089"/>
                          <a:pt x="-2347753" y="3386371"/>
                          <a:pt x="-2429805" y="3534107"/>
                        </a:cubicBezTo>
                        <a:cubicBezTo>
                          <a:pt x="-2511857" y="3681843"/>
                          <a:pt x="-2667132" y="3847815"/>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800" b="1">
                <a:solidFill>
                  <a:schemeClr val="bg1"/>
                </a:solidFill>
              </a:rPr>
              <a:t>Samen-werken</a:t>
            </a:r>
          </a:p>
        </p:txBody>
      </p:sp>
      <p:sp>
        <p:nvSpPr>
          <p:cNvPr id="13" name="Callout: Line 12">
            <a:extLst>
              <a:ext uri="{FF2B5EF4-FFF2-40B4-BE49-F238E27FC236}">
                <a16:creationId xmlns:a16="http://schemas.microsoft.com/office/drawing/2014/main" id="{BA190D16-B280-4967-8E12-0C54613B5024}"/>
              </a:ext>
            </a:extLst>
          </p:cNvPr>
          <p:cNvSpPr/>
          <p:nvPr/>
        </p:nvSpPr>
        <p:spPr>
          <a:xfrm>
            <a:off x="5557642" y="46304650"/>
            <a:ext cx="5400000" cy="2880000"/>
          </a:xfrm>
          <a:prstGeom prst="borderCallout1">
            <a:avLst>
              <a:gd name="adj1" fmla="val -300"/>
              <a:gd name="adj2" fmla="val 50722"/>
              <a:gd name="adj3" fmla="val -133880"/>
              <a:gd name="adj4" fmla="val 95017"/>
            </a:avLst>
          </a:prstGeom>
          <a:solidFill>
            <a:srgbClr val="0070C0"/>
          </a:solidFill>
          <a:ln w="101600">
            <a:solidFill>
              <a:srgbClr val="0070C0"/>
            </a:solidFill>
            <a:headEnd type="none"/>
            <a:tailEnd type="oval" w="lg" len="lg"/>
            <a:extLst>
              <a:ext uri="{C807C97D-BFC1-408E-A445-0C87EB9F89A2}">
                <ask:lineSketchStyleProps xmlns:ask="http://schemas.microsoft.com/office/drawing/2018/sketchyshapes" sd="3725535979">
                  <a:custGeom>
                    <a:avLst/>
                    <a:gdLst>
                      <a:gd name="connsiteX0" fmla="*/ 0 w 7200000"/>
                      <a:gd name="connsiteY0" fmla="*/ 0 h 3600000"/>
                      <a:gd name="connsiteX1" fmla="*/ 481846 w 7200000"/>
                      <a:gd name="connsiteY1" fmla="*/ 0 h 3600000"/>
                      <a:gd name="connsiteX2" fmla="*/ 1035692 w 7200000"/>
                      <a:gd name="connsiteY2" fmla="*/ 0 h 3600000"/>
                      <a:gd name="connsiteX3" fmla="*/ 1661538 w 7200000"/>
                      <a:gd name="connsiteY3" fmla="*/ 0 h 3600000"/>
                      <a:gd name="connsiteX4" fmla="*/ 2143385 w 7200000"/>
                      <a:gd name="connsiteY4" fmla="*/ 0 h 3600000"/>
                      <a:gd name="connsiteX5" fmla="*/ 2697231 w 7200000"/>
                      <a:gd name="connsiteY5" fmla="*/ 0 h 3600000"/>
                      <a:gd name="connsiteX6" fmla="*/ 3251077 w 7200000"/>
                      <a:gd name="connsiteY6" fmla="*/ 0 h 3600000"/>
                      <a:gd name="connsiteX7" fmla="*/ 3948923 w 7200000"/>
                      <a:gd name="connsiteY7" fmla="*/ 0 h 3600000"/>
                      <a:gd name="connsiteX8" fmla="*/ 4286769 w 7200000"/>
                      <a:gd name="connsiteY8" fmla="*/ 0 h 3600000"/>
                      <a:gd name="connsiteX9" fmla="*/ 4912615 w 7200000"/>
                      <a:gd name="connsiteY9" fmla="*/ 0 h 3600000"/>
                      <a:gd name="connsiteX10" fmla="*/ 5250462 w 7200000"/>
                      <a:gd name="connsiteY10" fmla="*/ 0 h 3600000"/>
                      <a:gd name="connsiteX11" fmla="*/ 5804308 w 7200000"/>
                      <a:gd name="connsiteY11" fmla="*/ 0 h 3600000"/>
                      <a:gd name="connsiteX12" fmla="*/ 6214154 w 7200000"/>
                      <a:gd name="connsiteY12" fmla="*/ 0 h 3600000"/>
                      <a:gd name="connsiteX13" fmla="*/ 7200000 w 7200000"/>
                      <a:gd name="connsiteY13" fmla="*/ 0 h 3600000"/>
                      <a:gd name="connsiteX14" fmla="*/ 7200000 w 7200000"/>
                      <a:gd name="connsiteY14" fmla="*/ 550286 h 3600000"/>
                      <a:gd name="connsiteX15" fmla="*/ 7200000 w 7200000"/>
                      <a:gd name="connsiteY15" fmla="*/ 1028571 h 3600000"/>
                      <a:gd name="connsiteX16" fmla="*/ 7200000 w 7200000"/>
                      <a:gd name="connsiteY16" fmla="*/ 1434857 h 3600000"/>
                      <a:gd name="connsiteX17" fmla="*/ 7200000 w 7200000"/>
                      <a:gd name="connsiteY17" fmla="*/ 1985143 h 3600000"/>
                      <a:gd name="connsiteX18" fmla="*/ 7200000 w 7200000"/>
                      <a:gd name="connsiteY18" fmla="*/ 2571429 h 3600000"/>
                      <a:gd name="connsiteX19" fmla="*/ 7200000 w 7200000"/>
                      <a:gd name="connsiteY19" fmla="*/ 3157714 h 3600000"/>
                      <a:gd name="connsiteX20" fmla="*/ 7200000 w 7200000"/>
                      <a:gd name="connsiteY20" fmla="*/ 3600000 h 3600000"/>
                      <a:gd name="connsiteX21" fmla="*/ 6790154 w 7200000"/>
                      <a:gd name="connsiteY21" fmla="*/ 3600000 h 3600000"/>
                      <a:gd name="connsiteX22" fmla="*/ 6164308 w 7200000"/>
                      <a:gd name="connsiteY22" fmla="*/ 3600000 h 3600000"/>
                      <a:gd name="connsiteX23" fmla="*/ 5754462 w 7200000"/>
                      <a:gd name="connsiteY23" fmla="*/ 3600000 h 3600000"/>
                      <a:gd name="connsiteX24" fmla="*/ 5272615 w 7200000"/>
                      <a:gd name="connsiteY24" fmla="*/ 3600000 h 3600000"/>
                      <a:gd name="connsiteX25" fmla="*/ 4646769 w 7200000"/>
                      <a:gd name="connsiteY25" fmla="*/ 3600000 h 3600000"/>
                      <a:gd name="connsiteX26" fmla="*/ 4308923 w 7200000"/>
                      <a:gd name="connsiteY26" fmla="*/ 3600000 h 3600000"/>
                      <a:gd name="connsiteX27" fmla="*/ 3755077 w 7200000"/>
                      <a:gd name="connsiteY27" fmla="*/ 3600000 h 3600000"/>
                      <a:gd name="connsiteX28" fmla="*/ 3057231 w 7200000"/>
                      <a:gd name="connsiteY28" fmla="*/ 3600000 h 3600000"/>
                      <a:gd name="connsiteX29" fmla="*/ 2359385 w 7200000"/>
                      <a:gd name="connsiteY29" fmla="*/ 3600000 h 3600000"/>
                      <a:gd name="connsiteX30" fmla="*/ 2021538 w 7200000"/>
                      <a:gd name="connsiteY30" fmla="*/ 3600000 h 3600000"/>
                      <a:gd name="connsiteX31" fmla="*/ 1611692 w 7200000"/>
                      <a:gd name="connsiteY31" fmla="*/ 3600000 h 3600000"/>
                      <a:gd name="connsiteX32" fmla="*/ 1273846 w 7200000"/>
                      <a:gd name="connsiteY32" fmla="*/ 3600000 h 3600000"/>
                      <a:gd name="connsiteX33" fmla="*/ 864000 w 7200000"/>
                      <a:gd name="connsiteY33" fmla="*/ 3600000 h 3600000"/>
                      <a:gd name="connsiteX34" fmla="*/ 0 w 7200000"/>
                      <a:gd name="connsiteY34" fmla="*/ 3600000 h 3600000"/>
                      <a:gd name="connsiteX35" fmla="*/ 0 w 7200000"/>
                      <a:gd name="connsiteY35" fmla="*/ 3157714 h 3600000"/>
                      <a:gd name="connsiteX36" fmla="*/ 0 w 7200000"/>
                      <a:gd name="connsiteY36" fmla="*/ 2607429 h 3600000"/>
                      <a:gd name="connsiteX37" fmla="*/ 0 w 7200000"/>
                      <a:gd name="connsiteY37" fmla="*/ 2021143 h 3600000"/>
                      <a:gd name="connsiteX38" fmla="*/ 0 w 7200000"/>
                      <a:gd name="connsiteY38" fmla="*/ 1506857 h 3600000"/>
                      <a:gd name="connsiteX39" fmla="*/ 0 w 7200000"/>
                      <a:gd name="connsiteY39" fmla="*/ 920571 h 3600000"/>
                      <a:gd name="connsiteX40" fmla="*/ 0 w 7200000"/>
                      <a:gd name="connsiteY40" fmla="*/ 0 h 3600000"/>
                      <a:gd name="connsiteX0" fmla="*/ -599976 w 7200000"/>
                      <a:gd name="connsiteY0" fmla="*/ 675000 h 3600000"/>
                      <a:gd name="connsiteX1" fmla="*/ -930147 w 7200000"/>
                      <a:gd name="connsiteY1" fmla="*/ 1190893 h 3600000"/>
                      <a:gd name="connsiteX2" fmla="*/ -1281919 w 7200000"/>
                      <a:gd name="connsiteY2" fmla="*/ 1740536 h 3600000"/>
                      <a:gd name="connsiteX3" fmla="*/ -1590490 w 7200000"/>
                      <a:gd name="connsiteY3" fmla="*/ 2222679 h 3600000"/>
                      <a:gd name="connsiteX4" fmla="*/ -1834262 w 7200000"/>
                      <a:gd name="connsiteY4" fmla="*/ 2603571 h 3600000"/>
                      <a:gd name="connsiteX5" fmla="*/ -2142833 w 7200000"/>
                      <a:gd name="connsiteY5" fmla="*/ 3085714 h 3600000"/>
                      <a:gd name="connsiteX6" fmla="*/ -2429805 w 7200000"/>
                      <a:gd name="connsiteY6" fmla="*/ 353410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139296" y="-36432"/>
                          <a:pt x="354757" y="13768"/>
                          <a:pt x="481846" y="0"/>
                        </a:cubicBezTo>
                        <a:cubicBezTo>
                          <a:pt x="608935" y="-13768"/>
                          <a:pt x="903117" y="13276"/>
                          <a:pt x="1035692" y="0"/>
                        </a:cubicBezTo>
                        <a:cubicBezTo>
                          <a:pt x="1168267" y="-13276"/>
                          <a:pt x="1394067" y="51644"/>
                          <a:pt x="1661538" y="0"/>
                        </a:cubicBezTo>
                        <a:cubicBezTo>
                          <a:pt x="1929009" y="-51644"/>
                          <a:pt x="1965416" y="31226"/>
                          <a:pt x="2143385" y="0"/>
                        </a:cubicBezTo>
                        <a:cubicBezTo>
                          <a:pt x="2321354" y="-31226"/>
                          <a:pt x="2420972" y="65609"/>
                          <a:pt x="2697231" y="0"/>
                        </a:cubicBezTo>
                        <a:cubicBezTo>
                          <a:pt x="2973490" y="-65609"/>
                          <a:pt x="3096724" y="20242"/>
                          <a:pt x="3251077" y="0"/>
                        </a:cubicBezTo>
                        <a:cubicBezTo>
                          <a:pt x="3405430" y="-20242"/>
                          <a:pt x="3669938" y="54615"/>
                          <a:pt x="3948923" y="0"/>
                        </a:cubicBezTo>
                        <a:cubicBezTo>
                          <a:pt x="4227908" y="-54615"/>
                          <a:pt x="4180416" y="27717"/>
                          <a:pt x="4286769" y="0"/>
                        </a:cubicBezTo>
                        <a:cubicBezTo>
                          <a:pt x="4393122" y="-27717"/>
                          <a:pt x="4682687" y="2123"/>
                          <a:pt x="4912615" y="0"/>
                        </a:cubicBezTo>
                        <a:cubicBezTo>
                          <a:pt x="5142543" y="-2123"/>
                          <a:pt x="5103802" y="17477"/>
                          <a:pt x="5250462" y="0"/>
                        </a:cubicBezTo>
                        <a:cubicBezTo>
                          <a:pt x="5397122" y="-17477"/>
                          <a:pt x="5608385" y="12704"/>
                          <a:pt x="5804308" y="0"/>
                        </a:cubicBezTo>
                        <a:cubicBezTo>
                          <a:pt x="6000231" y="-12704"/>
                          <a:pt x="6022306" y="45703"/>
                          <a:pt x="6214154" y="0"/>
                        </a:cubicBezTo>
                        <a:cubicBezTo>
                          <a:pt x="6406002" y="-45703"/>
                          <a:pt x="6744618" y="66487"/>
                          <a:pt x="7200000" y="0"/>
                        </a:cubicBezTo>
                        <a:cubicBezTo>
                          <a:pt x="7207858" y="248969"/>
                          <a:pt x="7177426" y="329313"/>
                          <a:pt x="7200000" y="550286"/>
                        </a:cubicBezTo>
                        <a:cubicBezTo>
                          <a:pt x="7222574" y="771259"/>
                          <a:pt x="7187552" y="896892"/>
                          <a:pt x="7200000" y="1028571"/>
                        </a:cubicBezTo>
                        <a:cubicBezTo>
                          <a:pt x="7212448" y="1160251"/>
                          <a:pt x="7171527" y="1299826"/>
                          <a:pt x="7200000" y="1434857"/>
                        </a:cubicBezTo>
                        <a:cubicBezTo>
                          <a:pt x="7228473" y="1569888"/>
                          <a:pt x="7176002" y="1716786"/>
                          <a:pt x="7200000" y="1985143"/>
                        </a:cubicBezTo>
                        <a:cubicBezTo>
                          <a:pt x="7223998" y="2253500"/>
                          <a:pt x="7175727" y="2421961"/>
                          <a:pt x="7200000" y="2571429"/>
                        </a:cubicBezTo>
                        <a:cubicBezTo>
                          <a:pt x="7224273" y="2720897"/>
                          <a:pt x="7171185" y="2961725"/>
                          <a:pt x="7200000" y="3157714"/>
                        </a:cubicBezTo>
                        <a:cubicBezTo>
                          <a:pt x="7228815" y="3353703"/>
                          <a:pt x="7186252" y="3480768"/>
                          <a:pt x="7200000" y="3600000"/>
                        </a:cubicBezTo>
                        <a:cubicBezTo>
                          <a:pt x="7061218" y="3638665"/>
                          <a:pt x="6911705" y="3581435"/>
                          <a:pt x="6790154" y="3600000"/>
                        </a:cubicBezTo>
                        <a:cubicBezTo>
                          <a:pt x="6668603" y="3618565"/>
                          <a:pt x="6314602" y="3574509"/>
                          <a:pt x="6164308" y="3600000"/>
                        </a:cubicBezTo>
                        <a:cubicBezTo>
                          <a:pt x="6014014" y="3625491"/>
                          <a:pt x="5842120" y="3596177"/>
                          <a:pt x="5754462" y="3600000"/>
                        </a:cubicBezTo>
                        <a:cubicBezTo>
                          <a:pt x="5666804" y="3603823"/>
                          <a:pt x="5385650" y="3576327"/>
                          <a:pt x="5272615" y="3600000"/>
                        </a:cubicBezTo>
                        <a:cubicBezTo>
                          <a:pt x="5159580" y="3623673"/>
                          <a:pt x="4825842" y="3525721"/>
                          <a:pt x="4646769" y="3600000"/>
                        </a:cubicBezTo>
                        <a:cubicBezTo>
                          <a:pt x="4467696" y="3674279"/>
                          <a:pt x="4388537" y="3599267"/>
                          <a:pt x="4308923" y="3600000"/>
                        </a:cubicBezTo>
                        <a:cubicBezTo>
                          <a:pt x="4229309" y="3600733"/>
                          <a:pt x="3881312" y="3553797"/>
                          <a:pt x="3755077" y="3600000"/>
                        </a:cubicBezTo>
                        <a:cubicBezTo>
                          <a:pt x="3628842" y="3646203"/>
                          <a:pt x="3336228" y="3552835"/>
                          <a:pt x="3057231" y="3600000"/>
                        </a:cubicBezTo>
                        <a:cubicBezTo>
                          <a:pt x="2778234" y="3647165"/>
                          <a:pt x="2685999" y="3547221"/>
                          <a:pt x="2359385" y="3600000"/>
                        </a:cubicBezTo>
                        <a:cubicBezTo>
                          <a:pt x="2032771" y="3652779"/>
                          <a:pt x="2109688" y="3592536"/>
                          <a:pt x="2021538" y="3600000"/>
                        </a:cubicBezTo>
                        <a:cubicBezTo>
                          <a:pt x="1933388" y="3607464"/>
                          <a:pt x="1739354" y="3597457"/>
                          <a:pt x="1611692" y="3600000"/>
                        </a:cubicBezTo>
                        <a:cubicBezTo>
                          <a:pt x="1484030" y="3602543"/>
                          <a:pt x="1390991" y="3591629"/>
                          <a:pt x="1273846" y="3600000"/>
                        </a:cubicBezTo>
                        <a:cubicBezTo>
                          <a:pt x="1156701" y="3608371"/>
                          <a:pt x="1029505" y="3563395"/>
                          <a:pt x="864000" y="3600000"/>
                        </a:cubicBezTo>
                        <a:cubicBezTo>
                          <a:pt x="698495" y="3636605"/>
                          <a:pt x="397024" y="3599817"/>
                          <a:pt x="0" y="3600000"/>
                        </a:cubicBezTo>
                        <a:cubicBezTo>
                          <a:pt x="-35970" y="3414284"/>
                          <a:pt x="7235" y="3278168"/>
                          <a:pt x="0" y="3157714"/>
                        </a:cubicBezTo>
                        <a:cubicBezTo>
                          <a:pt x="-7235" y="3037260"/>
                          <a:pt x="8012" y="2810284"/>
                          <a:pt x="0" y="2607429"/>
                        </a:cubicBezTo>
                        <a:cubicBezTo>
                          <a:pt x="-8012" y="2404575"/>
                          <a:pt x="69455" y="2143255"/>
                          <a:pt x="0" y="2021143"/>
                        </a:cubicBezTo>
                        <a:cubicBezTo>
                          <a:pt x="-69455" y="1899031"/>
                          <a:pt x="15546" y="1621347"/>
                          <a:pt x="0" y="1506857"/>
                        </a:cubicBezTo>
                        <a:cubicBezTo>
                          <a:pt x="-15546" y="1392367"/>
                          <a:pt x="67768" y="1158073"/>
                          <a:pt x="0" y="920571"/>
                        </a:cubicBezTo>
                        <a:cubicBezTo>
                          <a:pt x="-67768" y="683069"/>
                          <a:pt x="87733" y="378302"/>
                          <a:pt x="0" y="0"/>
                        </a:cubicBezTo>
                        <a:close/>
                      </a:path>
                      <a:path w="7200000" h="3600000" fill="none" extrusionOk="0">
                        <a:moveTo>
                          <a:pt x="-599976" y="675000"/>
                        </a:moveTo>
                        <a:cubicBezTo>
                          <a:pt x="-693217" y="880606"/>
                          <a:pt x="-851585" y="970800"/>
                          <a:pt x="-930147" y="1190893"/>
                        </a:cubicBezTo>
                        <a:cubicBezTo>
                          <a:pt x="-1008710" y="1410986"/>
                          <a:pt x="-1200565" y="1477103"/>
                          <a:pt x="-1281919" y="1740536"/>
                        </a:cubicBezTo>
                        <a:cubicBezTo>
                          <a:pt x="-1363273" y="2003969"/>
                          <a:pt x="-1527215" y="2045594"/>
                          <a:pt x="-1590490" y="2222679"/>
                        </a:cubicBezTo>
                        <a:cubicBezTo>
                          <a:pt x="-1653766" y="2399764"/>
                          <a:pt x="-1821663" y="2484620"/>
                          <a:pt x="-1834262" y="2603571"/>
                        </a:cubicBezTo>
                        <a:cubicBezTo>
                          <a:pt x="-1846860" y="2722522"/>
                          <a:pt x="-2047325" y="2820719"/>
                          <a:pt x="-2142833" y="3085714"/>
                        </a:cubicBezTo>
                        <a:cubicBezTo>
                          <a:pt x="-2238342" y="3350708"/>
                          <a:pt x="-2371333" y="3420797"/>
                          <a:pt x="-2429805" y="3534107"/>
                        </a:cubicBezTo>
                        <a:cubicBezTo>
                          <a:pt x="-2488277" y="3647417"/>
                          <a:pt x="-2651890" y="3769941"/>
                          <a:pt x="-2759976" y="4050000"/>
                        </a:cubicBezTo>
                      </a:path>
                      <a:path w="7200000" h="3600000" stroke="0" extrusionOk="0">
                        <a:moveTo>
                          <a:pt x="0" y="0"/>
                        </a:moveTo>
                        <a:cubicBezTo>
                          <a:pt x="84722" y="-15361"/>
                          <a:pt x="233422" y="18865"/>
                          <a:pt x="337846" y="0"/>
                        </a:cubicBezTo>
                        <a:cubicBezTo>
                          <a:pt x="442270" y="-18865"/>
                          <a:pt x="716950" y="167"/>
                          <a:pt x="819692" y="0"/>
                        </a:cubicBezTo>
                        <a:cubicBezTo>
                          <a:pt x="922434" y="-167"/>
                          <a:pt x="1187719" y="14921"/>
                          <a:pt x="1301538" y="0"/>
                        </a:cubicBezTo>
                        <a:cubicBezTo>
                          <a:pt x="1415357" y="-14921"/>
                          <a:pt x="1773640" y="16749"/>
                          <a:pt x="1927385" y="0"/>
                        </a:cubicBezTo>
                        <a:cubicBezTo>
                          <a:pt x="2081130" y="-16749"/>
                          <a:pt x="2306946" y="22502"/>
                          <a:pt x="2553231" y="0"/>
                        </a:cubicBezTo>
                        <a:cubicBezTo>
                          <a:pt x="2799516" y="-22502"/>
                          <a:pt x="2812296" y="34885"/>
                          <a:pt x="2963077" y="0"/>
                        </a:cubicBezTo>
                        <a:cubicBezTo>
                          <a:pt x="3113858" y="-34885"/>
                          <a:pt x="3178098" y="41183"/>
                          <a:pt x="3372923" y="0"/>
                        </a:cubicBezTo>
                        <a:cubicBezTo>
                          <a:pt x="3567748" y="-41183"/>
                          <a:pt x="3686129" y="8416"/>
                          <a:pt x="3782769" y="0"/>
                        </a:cubicBezTo>
                        <a:cubicBezTo>
                          <a:pt x="3879409" y="-8416"/>
                          <a:pt x="4225639" y="47522"/>
                          <a:pt x="4480615" y="0"/>
                        </a:cubicBezTo>
                        <a:cubicBezTo>
                          <a:pt x="4735591" y="-47522"/>
                          <a:pt x="4796055" y="4739"/>
                          <a:pt x="4962462" y="0"/>
                        </a:cubicBezTo>
                        <a:cubicBezTo>
                          <a:pt x="5128869" y="-4739"/>
                          <a:pt x="5140216" y="22841"/>
                          <a:pt x="5300308" y="0"/>
                        </a:cubicBezTo>
                        <a:cubicBezTo>
                          <a:pt x="5460400" y="-22841"/>
                          <a:pt x="5551100" y="10301"/>
                          <a:pt x="5710154" y="0"/>
                        </a:cubicBezTo>
                        <a:cubicBezTo>
                          <a:pt x="5869208" y="-10301"/>
                          <a:pt x="6128798" y="51022"/>
                          <a:pt x="6264000" y="0"/>
                        </a:cubicBezTo>
                        <a:cubicBezTo>
                          <a:pt x="6399202" y="-51022"/>
                          <a:pt x="6973020" y="65087"/>
                          <a:pt x="7200000" y="0"/>
                        </a:cubicBezTo>
                        <a:cubicBezTo>
                          <a:pt x="7222152" y="98977"/>
                          <a:pt x="7179809" y="225769"/>
                          <a:pt x="7200000" y="406286"/>
                        </a:cubicBezTo>
                        <a:cubicBezTo>
                          <a:pt x="7220191" y="586803"/>
                          <a:pt x="7154802" y="727841"/>
                          <a:pt x="7200000" y="992571"/>
                        </a:cubicBezTo>
                        <a:cubicBezTo>
                          <a:pt x="7245198" y="1257301"/>
                          <a:pt x="7187774" y="1272483"/>
                          <a:pt x="7200000" y="1398857"/>
                        </a:cubicBezTo>
                        <a:cubicBezTo>
                          <a:pt x="7212226" y="1525231"/>
                          <a:pt x="7175607" y="1760374"/>
                          <a:pt x="7200000" y="1913143"/>
                        </a:cubicBezTo>
                        <a:cubicBezTo>
                          <a:pt x="7224393" y="2065912"/>
                          <a:pt x="7161954" y="2218628"/>
                          <a:pt x="7200000" y="2319429"/>
                        </a:cubicBezTo>
                        <a:cubicBezTo>
                          <a:pt x="7238046" y="2420230"/>
                          <a:pt x="7188125" y="2551070"/>
                          <a:pt x="7200000" y="2761714"/>
                        </a:cubicBezTo>
                        <a:cubicBezTo>
                          <a:pt x="7211875" y="2972359"/>
                          <a:pt x="7108971" y="3224356"/>
                          <a:pt x="7200000" y="3600000"/>
                        </a:cubicBezTo>
                        <a:cubicBezTo>
                          <a:pt x="7118055" y="3625808"/>
                          <a:pt x="7011917" y="3593304"/>
                          <a:pt x="6862154" y="3600000"/>
                        </a:cubicBezTo>
                        <a:cubicBezTo>
                          <a:pt x="6712391" y="3606696"/>
                          <a:pt x="6530653" y="3551876"/>
                          <a:pt x="6308308" y="3600000"/>
                        </a:cubicBezTo>
                        <a:cubicBezTo>
                          <a:pt x="6085963" y="3648124"/>
                          <a:pt x="6082207" y="3571757"/>
                          <a:pt x="5970462" y="3600000"/>
                        </a:cubicBezTo>
                        <a:cubicBezTo>
                          <a:pt x="5858717" y="3628243"/>
                          <a:pt x="5664548" y="3577449"/>
                          <a:pt x="5416615" y="3600000"/>
                        </a:cubicBezTo>
                        <a:cubicBezTo>
                          <a:pt x="5168682" y="3622551"/>
                          <a:pt x="4937733" y="3581162"/>
                          <a:pt x="4718769" y="3600000"/>
                        </a:cubicBezTo>
                        <a:cubicBezTo>
                          <a:pt x="4499805" y="3618838"/>
                          <a:pt x="4396276" y="3562111"/>
                          <a:pt x="4164923" y="3600000"/>
                        </a:cubicBezTo>
                        <a:cubicBezTo>
                          <a:pt x="3933570" y="3637889"/>
                          <a:pt x="3861965" y="3580178"/>
                          <a:pt x="3611077" y="3600000"/>
                        </a:cubicBezTo>
                        <a:cubicBezTo>
                          <a:pt x="3360189" y="3619822"/>
                          <a:pt x="3281291" y="3559216"/>
                          <a:pt x="3057231" y="3600000"/>
                        </a:cubicBezTo>
                        <a:cubicBezTo>
                          <a:pt x="2833171" y="3640784"/>
                          <a:pt x="2782355" y="3580722"/>
                          <a:pt x="2647385" y="3600000"/>
                        </a:cubicBezTo>
                        <a:cubicBezTo>
                          <a:pt x="2512415" y="3619278"/>
                          <a:pt x="2199483" y="3577212"/>
                          <a:pt x="2021538" y="3600000"/>
                        </a:cubicBezTo>
                        <a:cubicBezTo>
                          <a:pt x="1843593" y="3622788"/>
                          <a:pt x="1811156" y="3594110"/>
                          <a:pt x="1683692" y="3600000"/>
                        </a:cubicBezTo>
                        <a:cubicBezTo>
                          <a:pt x="1556228" y="3605890"/>
                          <a:pt x="1364633" y="3568090"/>
                          <a:pt x="1273846" y="3600000"/>
                        </a:cubicBezTo>
                        <a:cubicBezTo>
                          <a:pt x="1183059" y="3631910"/>
                          <a:pt x="889191" y="3569238"/>
                          <a:pt x="792000" y="3600000"/>
                        </a:cubicBezTo>
                        <a:cubicBezTo>
                          <a:pt x="694809" y="3630762"/>
                          <a:pt x="207293" y="3557493"/>
                          <a:pt x="0" y="3600000"/>
                        </a:cubicBezTo>
                        <a:cubicBezTo>
                          <a:pt x="-12379" y="3476820"/>
                          <a:pt x="28795" y="3334231"/>
                          <a:pt x="0" y="3157714"/>
                        </a:cubicBezTo>
                        <a:cubicBezTo>
                          <a:pt x="-28795" y="2981197"/>
                          <a:pt x="4455" y="2753037"/>
                          <a:pt x="0" y="2607429"/>
                        </a:cubicBezTo>
                        <a:cubicBezTo>
                          <a:pt x="-4455" y="2461821"/>
                          <a:pt x="40492" y="2234584"/>
                          <a:pt x="0" y="2093143"/>
                        </a:cubicBezTo>
                        <a:cubicBezTo>
                          <a:pt x="-40492" y="1951702"/>
                          <a:pt x="4665" y="1647304"/>
                          <a:pt x="0" y="1506857"/>
                        </a:cubicBezTo>
                        <a:cubicBezTo>
                          <a:pt x="-4665" y="1366410"/>
                          <a:pt x="42025" y="1195830"/>
                          <a:pt x="0" y="1064571"/>
                        </a:cubicBezTo>
                        <a:cubicBezTo>
                          <a:pt x="-42025" y="933312"/>
                          <a:pt x="20344" y="793483"/>
                          <a:pt x="0" y="550286"/>
                        </a:cubicBezTo>
                        <a:cubicBezTo>
                          <a:pt x="-20344" y="307089"/>
                          <a:pt x="42720" y="237824"/>
                          <a:pt x="0" y="0"/>
                        </a:cubicBezTo>
                        <a:close/>
                      </a:path>
                      <a:path w="7200000" h="3600000" fill="none" stroke="0" extrusionOk="0">
                        <a:moveTo>
                          <a:pt x="-599976" y="675000"/>
                        </a:moveTo>
                        <a:cubicBezTo>
                          <a:pt x="-649974" y="852230"/>
                          <a:pt x="-792241" y="937810"/>
                          <a:pt x="-908547" y="1157143"/>
                        </a:cubicBezTo>
                        <a:cubicBezTo>
                          <a:pt x="-1024853" y="1376476"/>
                          <a:pt x="-1120448" y="1475266"/>
                          <a:pt x="-1173919" y="1571786"/>
                        </a:cubicBezTo>
                        <a:cubicBezTo>
                          <a:pt x="-1227390" y="1668306"/>
                          <a:pt x="-1413739" y="1857536"/>
                          <a:pt x="-1482490" y="2053929"/>
                        </a:cubicBezTo>
                        <a:cubicBezTo>
                          <a:pt x="-1551241" y="2250321"/>
                          <a:pt x="-1644999" y="2297238"/>
                          <a:pt x="-1747862" y="2468571"/>
                        </a:cubicBezTo>
                        <a:cubicBezTo>
                          <a:pt x="-1850724" y="2639904"/>
                          <a:pt x="-1981879" y="2711144"/>
                          <a:pt x="-2078033" y="2984464"/>
                        </a:cubicBezTo>
                        <a:cubicBezTo>
                          <a:pt x="-2174187" y="3257784"/>
                          <a:pt x="-2289511" y="3234977"/>
                          <a:pt x="-2343405" y="3399107"/>
                        </a:cubicBezTo>
                        <a:cubicBezTo>
                          <a:pt x="-2397299" y="3563237"/>
                          <a:pt x="-2640868" y="3836571"/>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b="1">
                <a:solidFill>
                  <a:schemeClr val="bg1"/>
                </a:solidFill>
              </a:rPr>
              <a:t>Materiaal</a:t>
            </a:r>
          </a:p>
          <a:p>
            <a:pPr algn="ctr"/>
            <a:r>
              <a:rPr lang="nl-NL" sz="6600" b="1">
                <a:solidFill>
                  <a:schemeClr val="bg1"/>
                </a:solidFill>
              </a:rPr>
              <a:t>Overzicht</a:t>
            </a:r>
          </a:p>
        </p:txBody>
      </p:sp>
      <p:sp>
        <p:nvSpPr>
          <p:cNvPr id="14" name="Callout: Line 13">
            <a:extLst>
              <a:ext uri="{FF2B5EF4-FFF2-40B4-BE49-F238E27FC236}">
                <a16:creationId xmlns:a16="http://schemas.microsoft.com/office/drawing/2014/main" id="{A0E9F017-8F6D-4097-968A-C3300337DE4C}"/>
              </a:ext>
            </a:extLst>
          </p:cNvPr>
          <p:cNvSpPr/>
          <p:nvPr/>
        </p:nvSpPr>
        <p:spPr>
          <a:xfrm>
            <a:off x="16185589" y="46304650"/>
            <a:ext cx="5400000" cy="2880000"/>
          </a:xfrm>
          <a:prstGeom prst="borderCallout1">
            <a:avLst>
              <a:gd name="adj1" fmla="val 7320"/>
              <a:gd name="adj2" fmla="val 53897"/>
              <a:gd name="adj3" fmla="val -191348"/>
              <a:gd name="adj4" fmla="val 68135"/>
            </a:avLst>
          </a:prstGeom>
          <a:solidFill>
            <a:srgbClr val="00A5F2"/>
          </a:solidFill>
          <a:ln w="101600">
            <a:solidFill>
              <a:srgbClr val="00A5F2"/>
            </a:solidFill>
            <a:headEnd type="none"/>
            <a:tailEnd type="oval" w="lg" len="lg"/>
            <a:extLst>
              <a:ext uri="{C807C97D-BFC1-408E-A445-0C87EB9F89A2}">
                <ask:lineSketchStyleProps xmlns:ask="http://schemas.microsoft.com/office/drawing/2018/sketchyshapes" sd="3161625528">
                  <a:custGeom>
                    <a:avLst/>
                    <a:gdLst>
                      <a:gd name="connsiteX0" fmla="*/ 0 w 7200000"/>
                      <a:gd name="connsiteY0" fmla="*/ 0 h 3600000"/>
                      <a:gd name="connsiteX1" fmla="*/ 481846 w 7200000"/>
                      <a:gd name="connsiteY1" fmla="*/ 0 h 3600000"/>
                      <a:gd name="connsiteX2" fmla="*/ 819692 w 7200000"/>
                      <a:gd name="connsiteY2" fmla="*/ 0 h 3600000"/>
                      <a:gd name="connsiteX3" fmla="*/ 1229538 w 7200000"/>
                      <a:gd name="connsiteY3" fmla="*/ 0 h 3600000"/>
                      <a:gd name="connsiteX4" fmla="*/ 1711385 w 7200000"/>
                      <a:gd name="connsiteY4" fmla="*/ 0 h 3600000"/>
                      <a:gd name="connsiteX5" fmla="*/ 2409231 w 7200000"/>
                      <a:gd name="connsiteY5" fmla="*/ 0 h 3600000"/>
                      <a:gd name="connsiteX6" fmla="*/ 2891077 w 7200000"/>
                      <a:gd name="connsiteY6" fmla="*/ 0 h 3600000"/>
                      <a:gd name="connsiteX7" fmla="*/ 3516923 w 7200000"/>
                      <a:gd name="connsiteY7" fmla="*/ 0 h 3600000"/>
                      <a:gd name="connsiteX8" fmla="*/ 3998769 w 7200000"/>
                      <a:gd name="connsiteY8" fmla="*/ 0 h 3600000"/>
                      <a:gd name="connsiteX9" fmla="*/ 4408615 w 7200000"/>
                      <a:gd name="connsiteY9" fmla="*/ 0 h 3600000"/>
                      <a:gd name="connsiteX10" fmla="*/ 4890462 w 7200000"/>
                      <a:gd name="connsiteY10" fmla="*/ 0 h 3600000"/>
                      <a:gd name="connsiteX11" fmla="*/ 5300308 w 7200000"/>
                      <a:gd name="connsiteY11" fmla="*/ 0 h 3600000"/>
                      <a:gd name="connsiteX12" fmla="*/ 5782154 w 7200000"/>
                      <a:gd name="connsiteY12" fmla="*/ 0 h 3600000"/>
                      <a:gd name="connsiteX13" fmla="*/ 6192000 w 7200000"/>
                      <a:gd name="connsiteY13" fmla="*/ 0 h 3600000"/>
                      <a:gd name="connsiteX14" fmla="*/ 6529846 w 7200000"/>
                      <a:gd name="connsiteY14" fmla="*/ 0 h 3600000"/>
                      <a:gd name="connsiteX15" fmla="*/ 7200000 w 7200000"/>
                      <a:gd name="connsiteY15" fmla="*/ 0 h 3600000"/>
                      <a:gd name="connsiteX16" fmla="*/ 7200000 w 7200000"/>
                      <a:gd name="connsiteY16" fmla="*/ 442286 h 3600000"/>
                      <a:gd name="connsiteX17" fmla="*/ 7200000 w 7200000"/>
                      <a:gd name="connsiteY17" fmla="*/ 884571 h 3600000"/>
                      <a:gd name="connsiteX18" fmla="*/ 7200000 w 7200000"/>
                      <a:gd name="connsiteY18" fmla="*/ 1398857 h 3600000"/>
                      <a:gd name="connsiteX19" fmla="*/ 7200000 w 7200000"/>
                      <a:gd name="connsiteY19" fmla="*/ 1805143 h 3600000"/>
                      <a:gd name="connsiteX20" fmla="*/ 7200000 w 7200000"/>
                      <a:gd name="connsiteY20" fmla="*/ 2319429 h 3600000"/>
                      <a:gd name="connsiteX21" fmla="*/ 7200000 w 7200000"/>
                      <a:gd name="connsiteY21" fmla="*/ 2869714 h 3600000"/>
                      <a:gd name="connsiteX22" fmla="*/ 7200000 w 7200000"/>
                      <a:gd name="connsiteY22" fmla="*/ 3600000 h 3600000"/>
                      <a:gd name="connsiteX23" fmla="*/ 6718154 w 7200000"/>
                      <a:gd name="connsiteY23" fmla="*/ 3600000 h 3600000"/>
                      <a:gd name="connsiteX24" fmla="*/ 6236308 w 7200000"/>
                      <a:gd name="connsiteY24" fmla="*/ 3600000 h 3600000"/>
                      <a:gd name="connsiteX25" fmla="*/ 5898462 w 7200000"/>
                      <a:gd name="connsiteY25" fmla="*/ 3600000 h 3600000"/>
                      <a:gd name="connsiteX26" fmla="*/ 5560615 w 7200000"/>
                      <a:gd name="connsiteY26" fmla="*/ 3600000 h 3600000"/>
                      <a:gd name="connsiteX27" fmla="*/ 5006769 w 7200000"/>
                      <a:gd name="connsiteY27" fmla="*/ 3600000 h 3600000"/>
                      <a:gd name="connsiteX28" fmla="*/ 4452923 w 7200000"/>
                      <a:gd name="connsiteY28" fmla="*/ 3600000 h 3600000"/>
                      <a:gd name="connsiteX29" fmla="*/ 3827077 w 7200000"/>
                      <a:gd name="connsiteY29" fmla="*/ 3600000 h 3600000"/>
                      <a:gd name="connsiteX30" fmla="*/ 3417231 w 7200000"/>
                      <a:gd name="connsiteY30" fmla="*/ 3600000 h 3600000"/>
                      <a:gd name="connsiteX31" fmla="*/ 2719385 w 7200000"/>
                      <a:gd name="connsiteY31" fmla="*/ 3600000 h 3600000"/>
                      <a:gd name="connsiteX32" fmla="*/ 2309538 w 7200000"/>
                      <a:gd name="connsiteY32" fmla="*/ 3600000 h 3600000"/>
                      <a:gd name="connsiteX33" fmla="*/ 1971692 w 7200000"/>
                      <a:gd name="connsiteY33" fmla="*/ 3600000 h 3600000"/>
                      <a:gd name="connsiteX34" fmla="*/ 1561846 w 7200000"/>
                      <a:gd name="connsiteY34" fmla="*/ 3600000 h 3600000"/>
                      <a:gd name="connsiteX35" fmla="*/ 1008000 w 7200000"/>
                      <a:gd name="connsiteY35" fmla="*/ 3600000 h 3600000"/>
                      <a:gd name="connsiteX36" fmla="*/ 670154 w 7200000"/>
                      <a:gd name="connsiteY36" fmla="*/ 3600000 h 3600000"/>
                      <a:gd name="connsiteX37" fmla="*/ 0 w 7200000"/>
                      <a:gd name="connsiteY37" fmla="*/ 3600000 h 3600000"/>
                      <a:gd name="connsiteX38" fmla="*/ 0 w 7200000"/>
                      <a:gd name="connsiteY38" fmla="*/ 3049714 h 3600000"/>
                      <a:gd name="connsiteX39" fmla="*/ 0 w 7200000"/>
                      <a:gd name="connsiteY39" fmla="*/ 2571429 h 3600000"/>
                      <a:gd name="connsiteX40" fmla="*/ 0 w 7200000"/>
                      <a:gd name="connsiteY40" fmla="*/ 2057143 h 3600000"/>
                      <a:gd name="connsiteX41" fmla="*/ 0 w 7200000"/>
                      <a:gd name="connsiteY41" fmla="*/ 1542857 h 3600000"/>
                      <a:gd name="connsiteX42" fmla="*/ 0 w 7200000"/>
                      <a:gd name="connsiteY42" fmla="*/ 1100571 h 3600000"/>
                      <a:gd name="connsiteX43" fmla="*/ 0 w 7200000"/>
                      <a:gd name="connsiteY43" fmla="*/ 622286 h 3600000"/>
                      <a:gd name="connsiteX44" fmla="*/ 0 w 7200000"/>
                      <a:gd name="connsiteY44" fmla="*/ 0 h 3600000"/>
                      <a:gd name="connsiteX0" fmla="*/ -599976 w 7200000"/>
                      <a:gd name="connsiteY0" fmla="*/ 675000 h 3600000"/>
                      <a:gd name="connsiteX1" fmla="*/ -865347 w 7200000"/>
                      <a:gd name="connsiteY1" fmla="*/ 1089643 h 3600000"/>
                      <a:gd name="connsiteX2" fmla="*/ -1109119 w 7200000"/>
                      <a:gd name="connsiteY2" fmla="*/ 1470536 h 3600000"/>
                      <a:gd name="connsiteX3" fmla="*/ -1396090 w 7200000"/>
                      <a:gd name="connsiteY3" fmla="*/ 1918929 h 3600000"/>
                      <a:gd name="connsiteX4" fmla="*/ -1639862 w 7200000"/>
                      <a:gd name="connsiteY4" fmla="*/ 2299821 h 3600000"/>
                      <a:gd name="connsiteX5" fmla="*/ -1883633 w 7200000"/>
                      <a:gd name="connsiteY5" fmla="*/ 2680714 h 3600000"/>
                      <a:gd name="connsiteX6" fmla="*/ -2170605 w 7200000"/>
                      <a:gd name="connsiteY6" fmla="*/ 3129107 h 3600000"/>
                      <a:gd name="connsiteX7" fmla="*/ -2457576 w 7200000"/>
                      <a:gd name="connsiteY7" fmla="*/ 3577500 h 3600000"/>
                      <a:gd name="connsiteX8" fmla="*/ -2759976 w 7200000"/>
                      <a:gd name="connsiteY8"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000" h="3600000" fill="none" extrusionOk="0">
                        <a:moveTo>
                          <a:pt x="0" y="0"/>
                        </a:moveTo>
                        <a:cubicBezTo>
                          <a:pt x="122263" y="-11512"/>
                          <a:pt x="365868" y="10462"/>
                          <a:pt x="481846" y="0"/>
                        </a:cubicBezTo>
                        <a:cubicBezTo>
                          <a:pt x="597824" y="-10462"/>
                          <a:pt x="703458" y="17215"/>
                          <a:pt x="819692" y="0"/>
                        </a:cubicBezTo>
                        <a:cubicBezTo>
                          <a:pt x="935926" y="-17215"/>
                          <a:pt x="1054980" y="21040"/>
                          <a:pt x="1229538" y="0"/>
                        </a:cubicBezTo>
                        <a:cubicBezTo>
                          <a:pt x="1404096" y="-21040"/>
                          <a:pt x="1546080" y="15646"/>
                          <a:pt x="1711385" y="0"/>
                        </a:cubicBezTo>
                        <a:cubicBezTo>
                          <a:pt x="1876690" y="-15646"/>
                          <a:pt x="2136170" y="83166"/>
                          <a:pt x="2409231" y="0"/>
                        </a:cubicBezTo>
                        <a:cubicBezTo>
                          <a:pt x="2682292" y="-83166"/>
                          <a:pt x="2720203" y="15479"/>
                          <a:pt x="2891077" y="0"/>
                        </a:cubicBezTo>
                        <a:cubicBezTo>
                          <a:pt x="3061951" y="-15479"/>
                          <a:pt x="3237475" y="28405"/>
                          <a:pt x="3516923" y="0"/>
                        </a:cubicBezTo>
                        <a:cubicBezTo>
                          <a:pt x="3796371" y="-28405"/>
                          <a:pt x="3779751" y="7417"/>
                          <a:pt x="3998769" y="0"/>
                        </a:cubicBezTo>
                        <a:cubicBezTo>
                          <a:pt x="4217787" y="-7417"/>
                          <a:pt x="4299043" y="26018"/>
                          <a:pt x="4408615" y="0"/>
                        </a:cubicBezTo>
                        <a:cubicBezTo>
                          <a:pt x="4518187" y="-26018"/>
                          <a:pt x="4709944" y="27014"/>
                          <a:pt x="4890462" y="0"/>
                        </a:cubicBezTo>
                        <a:cubicBezTo>
                          <a:pt x="5070980" y="-27014"/>
                          <a:pt x="5178053" y="33828"/>
                          <a:pt x="5300308" y="0"/>
                        </a:cubicBezTo>
                        <a:cubicBezTo>
                          <a:pt x="5422563" y="-33828"/>
                          <a:pt x="5593711" y="51021"/>
                          <a:pt x="5782154" y="0"/>
                        </a:cubicBezTo>
                        <a:cubicBezTo>
                          <a:pt x="5970597" y="-51021"/>
                          <a:pt x="5992927" y="17876"/>
                          <a:pt x="6192000" y="0"/>
                        </a:cubicBezTo>
                        <a:cubicBezTo>
                          <a:pt x="6391073" y="-17876"/>
                          <a:pt x="6378850" y="32792"/>
                          <a:pt x="6529846" y="0"/>
                        </a:cubicBezTo>
                        <a:cubicBezTo>
                          <a:pt x="6680842" y="-32792"/>
                          <a:pt x="6917416" y="40656"/>
                          <a:pt x="7200000" y="0"/>
                        </a:cubicBezTo>
                        <a:cubicBezTo>
                          <a:pt x="7214435" y="153018"/>
                          <a:pt x="7164785" y="241765"/>
                          <a:pt x="7200000" y="442286"/>
                        </a:cubicBezTo>
                        <a:cubicBezTo>
                          <a:pt x="7235215" y="642807"/>
                          <a:pt x="7166853" y="777402"/>
                          <a:pt x="7200000" y="884571"/>
                        </a:cubicBezTo>
                        <a:cubicBezTo>
                          <a:pt x="7233147" y="991741"/>
                          <a:pt x="7148142" y="1187032"/>
                          <a:pt x="7200000" y="1398857"/>
                        </a:cubicBezTo>
                        <a:cubicBezTo>
                          <a:pt x="7251858" y="1610682"/>
                          <a:pt x="7177812" y="1613971"/>
                          <a:pt x="7200000" y="1805143"/>
                        </a:cubicBezTo>
                        <a:cubicBezTo>
                          <a:pt x="7222188" y="1996315"/>
                          <a:pt x="7176908" y="2156329"/>
                          <a:pt x="7200000" y="2319429"/>
                        </a:cubicBezTo>
                        <a:cubicBezTo>
                          <a:pt x="7223092" y="2482529"/>
                          <a:pt x="7157218" y="2750518"/>
                          <a:pt x="7200000" y="2869714"/>
                        </a:cubicBezTo>
                        <a:cubicBezTo>
                          <a:pt x="7242782" y="2988911"/>
                          <a:pt x="7129276" y="3428274"/>
                          <a:pt x="7200000" y="3600000"/>
                        </a:cubicBezTo>
                        <a:cubicBezTo>
                          <a:pt x="7069119" y="3651960"/>
                          <a:pt x="6824289" y="3557087"/>
                          <a:pt x="6718154" y="3600000"/>
                        </a:cubicBezTo>
                        <a:cubicBezTo>
                          <a:pt x="6612019" y="3642913"/>
                          <a:pt x="6394896" y="3556035"/>
                          <a:pt x="6236308" y="3600000"/>
                        </a:cubicBezTo>
                        <a:cubicBezTo>
                          <a:pt x="6077720" y="3643965"/>
                          <a:pt x="5966061" y="3561821"/>
                          <a:pt x="5898462" y="3600000"/>
                        </a:cubicBezTo>
                        <a:cubicBezTo>
                          <a:pt x="5830863" y="3638179"/>
                          <a:pt x="5680040" y="3563492"/>
                          <a:pt x="5560615" y="3600000"/>
                        </a:cubicBezTo>
                        <a:cubicBezTo>
                          <a:pt x="5441190" y="3636508"/>
                          <a:pt x="5144779" y="3535681"/>
                          <a:pt x="5006769" y="3600000"/>
                        </a:cubicBezTo>
                        <a:cubicBezTo>
                          <a:pt x="4868759" y="3664319"/>
                          <a:pt x="4592609" y="3552453"/>
                          <a:pt x="4452923" y="3600000"/>
                        </a:cubicBezTo>
                        <a:cubicBezTo>
                          <a:pt x="4313237" y="3647547"/>
                          <a:pt x="4135658" y="3547579"/>
                          <a:pt x="3827077" y="3600000"/>
                        </a:cubicBezTo>
                        <a:cubicBezTo>
                          <a:pt x="3518496" y="3652421"/>
                          <a:pt x="3525646" y="3565091"/>
                          <a:pt x="3417231" y="3600000"/>
                        </a:cubicBezTo>
                        <a:cubicBezTo>
                          <a:pt x="3308816" y="3634909"/>
                          <a:pt x="2895335" y="3588063"/>
                          <a:pt x="2719385" y="3600000"/>
                        </a:cubicBezTo>
                        <a:cubicBezTo>
                          <a:pt x="2543435" y="3611937"/>
                          <a:pt x="2485856" y="3587467"/>
                          <a:pt x="2309538" y="3600000"/>
                        </a:cubicBezTo>
                        <a:cubicBezTo>
                          <a:pt x="2133220" y="3612533"/>
                          <a:pt x="2115011" y="3573821"/>
                          <a:pt x="1971692" y="3600000"/>
                        </a:cubicBezTo>
                        <a:cubicBezTo>
                          <a:pt x="1828373" y="3626179"/>
                          <a:pt x="1684827" y="3556650"/>
                          <a:pt x="1561846" y="3600000"/>
                        </a:cubicBezTo>
                        <a:cubicBezTo>
                          <a:pt x="1438865" y="3643350"/>
                          <a:pt x="1189964" y="3541249"/>
                          <a:pt x="1008000" y="3600000"/>
                        </a:cubicBezTo>
                        <a:cubicBezTo>
                          <a:pt x="826036" y="3658751"/>
                          <a:pt x="808614" y="3591974"/>
                          <a:pt x="670154" y="3600000"/>
                        </a:cubicBezTo>
                        <a:cubicBezTo>
                          <a:pt x="531694" y="3608026"/>
                          <a:pt x="300965" y="3591898"/>
                          <a:pt x="0" y="3600000"/>
                        </a:cubicBezTo>
                        <a:cubicBezTo>
                          <a:pt x="-68" y="3406348"/>
                          <a:pt x="22806" y="3161412"/>
                          <a:pt x="0" y="3049714"/>
                        </a:cubicBezTo>
                        <a:cubicBezTo>
                          <a:pt x="-22806" y="2938016"/>
                          <a:pt x="39597" y="2754636"/>
                          <a:pt x="0" y="2571429"/>
                        </a:cubicBezTo>
                        <a:cubicBezTo>
                          <a:pt x="-39597" y="2388222"/>
                          <a:pt x="58669" y="2248525"/>
                          <a:pt x="0" y="2057143"/>
                        </a:cubicBezTo>
                        <a:cubicBezTo>
                          <a:pt x="-58669" y="1865761"/>
                          <a:pt x="34581" y="1656623"/>
                          <a:pt x="0" y="1542857"/>
                        </a:cubicBezTo>
                        <a:cubicBezTo>
                          <a:pt x="-34581" y="1429091"/>
                          <a:pt x="18960" y="1305248"/>
                          <a:pt x="0" y="1100571"/>
                        </a:cubicBezTo>
                        <a:cubicBezTo>
                          <a:pt x="-18960" y="895894"/>
                          <a:pt x="35491" y="853331"/>
                          <a:pt x="0" y="622286"/>
                        </a:cubicBezTo>
                        <a:cubicBezTo>
                          <a:pt x="-35491" y="391241"/>
                          <a:pt x="36946" y="298059"/>
                          <a:pt x="0" y="0"/>
                        </a:cubicBezTo>
                        <a:close/>
                      </a:path>
                      <a:path w="7200000" h="3600000" fill="none" extrusionOk="0">
                        <a:moveTo>
                          <a:pt x="-599976" y="675000"/>
                        </a:moveTo>
                        <a:cubicBezTo>
                          <a:pt x="-675237" y="817840"/>
                          <a:pt x="-751597" y="882049"/>
                          <a:pt x="-865347" y="1089643"/>
                        </a:cubicBezTo>
                        <a:cubicBezTo>
                          <a:pt x="-979097" y="1297236"/>
                          <a:pt x="-1042851" y="1266363"/>
                          <a:pt x="-1109119" y="1470536"/>
                        </a:cubicBezTo>
                        <a:cubicBezTo>
                          <a:pt x="-1175387" y="1674709"/>
                          <a:pt x="-1323710" y="1745859"/>
                          <a:pt x="-1396090" y="1918929"/>
                        </a:cubicBezTo>
                        <a:cubicBezTo>
                          <a:pt x="-1468471" y="2091998"/>
                          <a:pt x="-1616163" y="2200548"/>
                          <a:pt x="-1639862" y="2299821"/>
                        </a:cubicBezTo>
                        <a:cubicBezTo>
                          <a:pt x="-1663561" y="2399094"/>
                          <a:pt x="-1795403" y="2499546"/>
                          <a:pt x="-1883633" y="2680714"/>
                        </a:cubicBezTo>
                        <a:cubicBezTo>
                          <a:pt x="-1971864" y="2861882"/>
                          <a:pt x="-2075698" y="2917760"/>
                          <a:pt x="-2170605" y="3129107"/>
                        </a:cubicBezTo>
                        <a:cubicBezTo>
                          <a:pt x="-2265511" y="3340454"/>
                          <a:pt x="-2388735" y="3377788"/>
                          <a:pt x="-2457576" y="3577500"/>
                        </a:cubicBezTo>
                        <a:cubicBezTo>
                          <a:pt x="-2526417" y="3777212"/>
                          <a:pt x="-2698843" y="3833983"/>
                          <a:pt x="-2759976" y="4050000"/>
                        </a:cubicBezTo>
                      </a:path>
                      <a:path w="7200000" h="3600000" stroke="0" extrusionOk="0">
                        <a:moveTo>
                          <a:pt x="0" y="0"/>
                        </a:moveTo>
                        <a:cubicBezTo>
                          <a:pt x="229327" y="-37696"/>
                          <a:pt x="252008" y="32330"/>
                          <a:pt x="481846" y="0"/>
                        </a:cubicBezTo>
                        <a:cubicBezTo>
                          <a:pt x="711684" y="-32330"/>
                          <a:pt x="850308" y="34692"/>
                          <a:pt x="1179692" y="0"/>
                        </a:cubicBezTo>
                        <a:cubicBezTo>
                          <a:pt x="1509076" y="-34692"/>
                          <a:pt x="1736188" y="66796"/>
                          <a:pt x="1877538" y="0"/>
                        </a:cubicBezTo>
                        <a:cubicBezTo>
                          <a:pt x="2018888" y="-66796"/>
                          <a:pt x="2142501" y="53984"/>
                          <a:pt x="2359385" y="0"/>
                        </a:cubicBezTo>
                        <a:cubicBezTo>
                          <a:pt x="2576269" y="-53984"/>
                          <a:pt x="2568109" y="18125"/>
                          <a:pt x="2697231" y="0"/>
                        </a:cubicBezTo>
                        <a:cubicBezTo>
                          <a:pt x="2826353" y="-18125"/>
                          <a:pt x="2912773" y="4129"/>
                          <a:pt x="3107077" y="0"/>
                        </a:cubicBezTo>
                        <a:cubicBezTo>
                          <a:pt x="3301381" y="-4129"/>
                          <a:pt x="3381879" y="8581"/>
                          <a:pt x="3588923" y="0"/>
                        </a:cubicBezTo>
                        <a:cubicBezTo>
                          <a:pt x="3795967" y="-8581"/>
                          <a:pt x="3949705" y="7843"/>
                          <a:pt x="4214769" y="0"/>
                        </a:cubicBezTo>
                        <a:cubicBezTo>
                          <a:pt x="4479833" y="-7843"/>
                          <a:pt x="4610664" y="65865"/>
                          <a:pt x="4840615" y="0"/>
                        </a:cubicBezTo>
                        <a:cubicBezTo>
                          <a:pt x="5070566" y="-65865"/>
                          <a:pt x="5227828" y="31160"/>
                          <a:pt x="5466462" y="0"/>
                        </a:cubicBezTo>
                        <a:cubicBezTo>
                          <a:pt x="5705096" y="-31160"/>
                          <a:pt x="5721732" y="14427"/>
                          <a:pt x="5876308" y="0"/>
                        </a:cubicBezTo>
                        <a:cubicBezTo>
                          <a:pt x="6030884" y="-14427"/>
                          <a:pt x="6137810" y="26786"/>
                          <a:pt x="6358154" y="0"/>
                        </a:cubicBezTo>
                        <a:cubicBezTo>
                          <a:pt x="6578498" y="-26786"/>
                          <a:pt x="7014217" y="82349"/>
                          <a:pt x="7200000" y="0"/>
                        </a:cubicBezTo>
                        <a:cubicBezTo>
                          <a:pt x="7207944" y="121943"/>
                          <a:pt x="7157505" y="294742"/>
                          <a:pt x="7200000" y="406286"/>
                        </a:cubicBezTo>
                        <a:cubicBezTo>
                          <a:pt x="7242495" y="517830"/>
                          <a:pt x="7156685" y="797124"/>
                          <a:pt x="7200000" y="992571"/>
                        </a:cubicBezTo>
                        <a:cubicBezTo>
                          <a:pt x="7243315" y="1188018"/>
                          <a:pt x="7189964" y="1423445"/>
                          <a:pt x="7200000" y="1542857"/>
                        </a:cubicBezTo>
                        <a:cubicBezTo>
                          <a:pt x="7210036" y="1662269"/>
                          <a:pt x="7158726" y="1929916"/>
                          <a:pt x="7200000" y="2093143"/>
                        </a:cubicBezTo>
                        <a:cubicBezTo>
                          <a:pt x="7241274" y="2256370"/>
                          <a:pt x="7166605" y="2457901"/>
                          <a:pt x="7200000" y="2643429"/>
                        </a:cubicBezTo>
                        <a:cubicBezTo>
                          <a:pt x="7233395" y="2828957"/>
                          <a:pt x="7096707" y="3281484"/>
                          <a:pt x="7200000" y="3600000"/>
                        </a:cubicBezTo>
                        <a:cubicBezTo>
                          <a:pt x="7099830" y="3631115"/>
                          <a:pt x="6927900" y="3589349"/>
                          <a:pt x="6790154" y="3600000"/>
                        </a:cubicBezTo>
                        <a:cubicBezTo>
                          <a:pt x="6652408" y="3610651"/>
                          <a:pt x="6537933" y="3550998"/>
                          <a:pt x="6380308" y="3600000"/>
                        </a:cubicBezTo>
                        <a:cubicBezTo>
                          <a:pt x="6222683" y="3649002"/>
                          <a:pt x="5966987" y="3545326"/>
                          <a:pt x="5754462" y="3600000"/>
                        </a:cubicBezTo>
                        <a:cubicBezTo>
                          <a:pt x="5541937" y="3654674"/>
                          <a:pt x="5352725" y="3599581"/>
                          <a:pt x="5056615" y="3600000"/>
                        </a:cubicBezTo>
                        <a:cubicBezTo>
                          <a:pt x="4760505" y="3600419"/>
                          <a:pt x="4770727" y="3571426"/>
                          <a:pt x="4502769" y="3600000"/>
                        </a:cubicBezTo>
                        <a:cubicBezTo>
                          <a:pt x="4234811" y="3628574"/>
                          <a:pt x="4018291" y="3587757"/>
                          <a:pt x="3876923" y="3600000"/>
                        </a:cubicBezTo>
                        <a:cubicBezTo>
                          <a:pt x="3735555" y="3612243"/>
                          <a:pt x="3559754" y="3597057"/>
                          <a:pt x="3395077" y="3600000"/>
                        </a:cubicBezTo>
                        <a:cubicBezTo>
                          <a:pt x="3230400" y="3602943"/>
                          <a:pt x="3027164" y="3591059"/>
                          <a:pt x="2769231" y="3600000"/>
                        </a:cubicBezTo>
                        <a:cubicBezTo>
                          <a:pt x="2511298" y="3608941"/>
                          <a:pt x="2373547" y="3548405"/>
                          <a:pt x="2071385" y="3600000"/>
                        </a:cubicBezTo>
                        <a:cubicBezTo>
                          <a:pt x="1769223" y="3651595"/>
                          <a:pt x="1650212" y="3576663"/>
                          <a:pt x="1517538" y="3600000"/>
                        </a:cubicBezTo>
                        <a:cubicBezTo>
                          <a:pt x="1384864" y="3623337"/>
                          <a:pt x="1190411" y="3568226"/>
                          <a:pt x="963692" y="3600000"/>
                        </a:cubicBezTo>
                        <a:cubicBezTo>
                          <a:pt x="736973" y="3631774"/>
                          <a:pt x="399976" y="3488264"/>
                          <a:pt x="0" y="3600000"/>
                        </a:cubicBezTo>
                        <a:cubicBezTo>
                          <a:pt x="-30522" y="3432488"/>
                          <a:pt x="576" y="3311482"/>
                          <a:pt x="0" y="3193714"/>
                        </a:cubicBezTo>
                        <a:cubicBezTo>
                          <a:pt x="-576" y="3075946"/>
                          <a:pt x="48396" y="2780483"/>
                          <a:pt x="0" y="2643429"/>
                        </a:cubicBezTo>
                        <a:cubicBezTo>
                          <a:pt x="-48396" y="2506375"/>
                          <a:pt x="52324" y="2379229"/>
                          <a:pt x="0" y="2165143"/>
                        </a:cubicBezTo>
                        <a:cubicBezTo>
                          <a:pt x="-52324" y="1951057"/>
                          <a:pt x="55291" y="1898168"/>
                          <a:pt x="0" y="1650857"/>
                        </a:cubicBezTo>
                        <a:cubicBezTo>
                          <a:pt x="-55291" y="1403546"/>
                          <a:pt x="24827" y="1351489"/>
                          <a:pt x="0" y="1244571"/>
                        </a:cubicBezTo>
                        <a:cubicBezTo>
                          <a:pt x="-24827" y="1137653"/>
                          <a:pt x="55947" y="995065"/>
                          <a:pt x="0" y="766286"/>
                        </a:cubicBezTo>
                        <a:cubicBezTo>
                          <a:pt x="-55947" y="537507"/>
                          <a:pt x="55672" y="262193"/>
                          <a:pt x="0" y="0"/>
                        </a:cubicBezTo>
                        <a:close/>
                      </a:path>
                      <a:path w="7200000" h="3600000" fill="none" stroke="0" extrusionOk="0">
                        <a:moveTo>
                          <a:pt x="-599976" y="675000"/>
                        </a:moveTo>
                        <a:cubicBezTo>
                          <a:pt x="-644980" y="829448"/>
                          <a:pt x="-756787" y="893626"/>
                          <a:pt x="-843747" y="1055893"/>
                        </a:cubicBezTo>
                        <a:cubicBezTo>
                          <a:pt x="-930707" y="1218160"/>
                          <a:pt x="-1026317" y="1262002"/>
                          <a:pt x="-1087519" y="1436786"/>
                        </a:cubicBezTo>
                        <a:cubicBezTo>
                          <a:pt x="-1148721" y="1611571"/>
                          <a:pt x="-1349301" y="1798112"/>
                          <a:pt x="-1439290" y="1986429"/>
                        </a:cubicBezTo>
                        <a:cubicBezTo>
                          <a:pt x="-1529279" y="2174746"/>
                          <a:pt x="-1704494" y="2322214"/>
                          <a:pt x="-1769462" y="2502321"/>
                        </a:cubicBezTo>
                        <a:cubicBezTo>
                          <a:pt x="-1834429" y="2682428"/>
                          <a:pt x="-2022227" y="2818911"/>
                          <a:pt x="-2121233" y="3051964"/>
                        </a:cubicBezTo>
                        <a:cubicBezTo>
                          <a:pt x="-2220240" y="3285017"/>
                          <a:pt x="-2315501" y="3260687"/>
                          <a:pt x="-2365005" y="3432857"/>
                        </a:cubicBezTo>
                        <a:cubicBezTo>
                          <a:pt x="-2414509" y="3605028"/>
                          <a:pt x="-2653598" y="3747574"/>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b="1">
                <a:solidFill>
                  <a:schemeClr val="bg1"/>
                </a:solidFill>
              </a:rPr>
              <a:t>Voorbeeld</a:t>
            </a:r>
          </a:p>
          <a:p>
            <a:pPr algn="ctr"/>
            <a:r>
              <a:rPr lang="nl-NL" sz="6600" b="1">
                <a:solidFill>
                  <a:schemeClr val="bg1"/>
                </a:solidFill>
              </a:rPr>
              <a:t>Procescycli</a:t>
            </a:r>
          </a:p>
        </p:txBody>
      </p:sp>
      <p:sp>
        <p:nvSpPr>
          <p:cNvPr id="15" name="Callout: Line 14">
            <a:extLst>
              <a:ext uri="{FF2B5EF4-FFF2-40B4-BE49-F238E27FC236}">
                <a16:creationId xmlns:a16="http://schemas.microsoft.com/office/drawing/2014/main" id="{8192B207-28CC-4487-9142-E6A5E6A351A3}"/>
              </a:ext>
            </a:extLst>
          </p:cNvPr>
          <p:cNvSpPr/>
          <p:nvPr/>
        </p:nvSpPr>
        <p:spPr>
          <a:xfrm>
            <a:off x="26813536" y="46304650"/>
            <a:ext cx="5400000" cy="2880000"/>
          </a:xfrm>
          <a:prstGeom prst="borderCallout1">
            <a:avLst>
              <a:gd name="adj1" fmla="val 6050"/>
              <a:gd name="adj2" fmla="val 53262"/>
              <a:gd name="adj3" fmla="val -99590"/>
              <a:gd name="adj4" fmla="val -31983"/>
            </a:avLst>
          </a:prstGeom>
          <a:solidFill>
            <a:srgbClr val="92D050"/>
          </a:solidFill>
          <a:ln w="101600">
            <a:solidFill>
              <a:srgbClr val="92D050"/>
            </a:solidFill>
            <a:headEnd type="none"/>
            <a:tailEnd type="oval" w="lg" len="lg"/>
            <a:extLst>
              <a:ext uri="{C807C97D-BFC1-408E-A445-0C87EB9F89A2}">
                <ask:lineSketchStyleProps xmlns:ask="http://schemas.microsoft.com/office/drawing/2018/sketchyshapes" sd="3283180727">
                  <a:custGeom>
                    <a:avLst/>
                    <a:gdLst>
                      <a:gd name="connsiteX0" fmla="*/ 0 w 7200000"/>
                      <a:gd name="connsiteY0" fmla="*/ 0 h 3600000"/>
                      <a:gd name="connsiteX1" fmla="*/ 481846 w 7200000"/>
                      <a:gd name="connsiteY1" fmla="*/ 0 h 3600000"/>
                      <a:gd name="connsiteX2" fmla="*/ 1035692 w 7200000"/>
                      <a:gd name="connsiteY2" fmla="*/ 0 h 3600000"/>
                      <a:gd name="connsiteX3" fmla="*/ 1373538 w 7200000"/>
                      <a:gd name="connsiteY3" fmla="*/ 0 h 3600000"/>
                      <a:gd name="connsiteX4" fmla="*/ 1855385 w 7200000"/>
                      <a:gd name="connsiteY4" fmla="*/ 0 h 3600000"/>
                      <a:gd name="connsiteX5" fmla="*/ 2265231 w 7200000"/>
                      <a:gd name="connsiteY5" fmla="*/ 0 h 3600000"/>
                      <a:gd name="connsiteX6" fmla="*/ 2675077 w 7200000"/>
                      <a:gd name="connsiteY6" fmla="*/ 0 h 3600000"/>
                      <a:gd name="connsiteX7" fmla="*/ 3300923 w 7200000"/>
                      <a:gd name="connsiteY7" fmla="*/ 0 h 3600000"/>
                      <a:gd name="connsiteX8" fmla="*/ 3926769 w 7200000"/>
                      <a:gd name="connsiteY8" fmla="*/ 0 h 3600000"/>
                      <a:gd name="connsiteX9" fmla="*/ 4264615 w 7200000"/>
                      <a:gd name="connsiteY9" fmla="*/ 0 h 3600000"/>
                      <a:gd name="connsiteX10" fmla="*/ 4602462 w 7200000"/>
                      <a:gd name="connsiteY10" fmla="*/ 0 h 3600000"/>
                      <a:gd name="connsiteX11" fmla="*/ 4940308 w 7200000"/>
                      <a:gd name="connsiteY11" fmla="*/ 0 h 3600000"/>
                      <a:gd name="connsiteX12" fmla="*/ 5350154 w 7200000"/>
                      <a:gd name="connsiteY12" fmla="*/ 0 h 3600000"/>
                      <a:gd name="connsiteX13" fmla="*/ 5976000 w 7200000"/>
                      <a:gd name="connsiteY13" fmla="*/ 0 h 3600000"/>
                      <a:gd name="connsiteX14" fmla="*/ 6385846 w 7200000"/>
                      <a:gd name="connsiteY14" fmla="*/ 0 h 3600000"/>
                      <a:gd name="connsiteX15" fmla="*/ 6723692 w 7200000"/>
                      <a:gd name="connsiteY15" fmla="*/ 0 h 3600000"/>
                      <a:gd name="connsiteX16" fmla="*/ 7200000 w 7200000"/>
                      <a:gd name="connsiteY16" fmla="*/ 0 h 3600000"/>
                      <a:gd name="connsiteX17" fmla="*/ 7200000 w 7200000"/>
                      <a:gd name="connsiteY17" fmla="*/ 406286 h 3600000"/>
                      <a:gd name="connsiteX18" fmla="*/ 7200000 w 7200000"/>
                      <a:gd name="connsiteY18" fmla="*/ 812571 h 3600000"/>
                      <a:gd name="connsiteX19" fmla="*/ 7200000 w 7200000"/>
                      <a:gd name="connsiteY19" fmla="*/ 1398857 h 3600000"/>
                      <a:gd name="connsiteX20" fmla="*/ 7200000 w 7200000"/>
                      <a:gd name="connsiteY20" fmla="*/ 1985143 h 3600000"/>
                      <a:gd name="connsiteX21" fmla="*/ 7200000 w 7200000"/>
                      <a:gd name="connsiteY21" fmla="*/ 2571429 h 3600000"/>
                      <a:gd name="connsiteX22" fmla="*/ 7200000 w 7200000"/>
                      <a:gd name="connsiteY22" fmla="*/ 3157714 h 3600000"/>
                      <a:gd name="connsiteX23" fmla="*/ 7200000 w 7200000"/>
                      <a:gd name="connsiteY23" fmla="*/ 3600000 h 3600000"/>
                      <a:gd name="connsiteX24" fmla="*/ 6718154 w 7200000"/>
                      <a:gd name="connsiteY24" fmla="*/ 3600000 h 3600000"/>
                      <a:gd name="connsiteX25" fmla="*/ 6164308 w 7200000"/>
                      <a:gd name="connsiteY25" fmla="*/ 3600000 h 3600000"/>
                      <a:gd name="connsiteX26" fmla="*/ 5466462 w 7200000"/>
                      <a:gd name="connsiteY26" fmla="*/ 3600000 h 3600000"/>
                      <a:gd name="connsiteX27" fmla="*/ 4984615 w 7200000"/>
                      <a:gd name="connsiteY27" fmla="*/ 3600000 h 3600000"/>
                      <a:gd name="connsiteX28" fmla="*/ 4646769 w 7200000"/>
                      <a:gd name="connsiteY28" fmla="*/ 3600000 h 3600000"/>
                      <a:gd name="connsiteX29" fmla="*/ 4092923 w 7200000"/>
                      <a:gd name="connsiteY29" fmla="*/ 3600000 h 3600000"/>
                      <a:gd name="connsiteX30" fmla="*/ 3539077 w 7200000"/>
                      <a:gd name="connsiteY30" fmla="*/ 3600000 h 3600000"/>
                      <a:gd name="connsiteX31" fmla="*/ 3129231 w 7200000"/>
                      <a:gd name="connsiteY31" fmla="*/ 3600000 h 3600000"/>
                      <a:gd name="connsiteX32" fmla="*/ 2647385 w 7200000"/>
                      <a:gd name="connsiteY32" fmla="*/ 3600000 h 3600000"/>
                      <a:gd name="connsiteX33" fmla="*/ 2021538 w 7200000"/>
                      <a:gd name="connsiteY33" fmla="*/ 3600000 h 3600000"/>
                      <a:gd name="connsiteX34" fmla="*/ 1611692 w 7200000"/>
                      <a:gd name="connsiteY34" fmla="*/ 3600000 h 3600000"/>
                      <a:gd name="connsiteX35" fmla="*/ 1273846 w 7200000"/>
                      <a:gd name="connsiteY35" fmla="*/ 3600000 h 3600000"/>
                      <a:gd name="connsiteX36" fmla="*/ 576000 w 7200000"/>
                      <a:gd name="connsiteY36" fmla="*/ 3600000 h 3600000"/>
                      <a:gd name="connsiteX37" fmla="*/ 0 w 7200000"/>
                      <a:gd name="connsiteY37" fmla="*/ 3600000 h 3600000"/>
                      <a:gd name="connsiteX38" fmla="*/ 0 w 7200000"/>
                      <a:gd name="connsiteY38" fmla="*/ 3121714 h 3600000"/>
                      <a:gd name="connsiteX39" fmla="*/ 0 w 7200000"/>
                      <a:gd name="connsiteY39" fmla="*/ 2535429 h 3600000"/>
                      <a:gd name="connsiteX40" fmla="*/ 0 w 7200000"/>
                      <a:gd name="connsiteY40" fmla="*/ 2057143 h 3600000"/>
                      <a:gd name="connsiteX41" fmla="*/ 0 w 7200000"/>
                      <a:gd name="connsiteY41" fmla="*/ 1470857 h 3600000"/>
                      <a:gd name="connsiteX42" fmla="*/ 0 w 7200000"/>
                      <a:gd name="connsiteY42" fmla="*/ 992571 h 3600000"/>
                      <a:gd name="connsiteX43" fmla="*/ 0 w 7200000"/>
                      <a:gd name="connsiteY43" fmla="*/ 586286 h 3600000"/>
                      <a:gd name="connsiteX44" fmla="*/ 0 w 7200000"/>
                      <a:gd name="connsiteY44" fmla="*/ 0 h 3600000"/>
                      <a:gd name="connsiteX0" fmla="*/ -599976 w 7200000"/>
                      <a:gd name="connsiteY0" fmla="*/ 675000 h 3600000"/>
                      <a:gd name="connsiteX1" fmla="*/ -908547 w 7200000"/>
                      <a:gd name="connsiteY1" fmla="*/ 1157143 h 3600000"/>
                      <a:gd name="connsiteX2" fmla="*/ -1217119 w 7200000"/>
                      <a:gd name="connsiteY2" fmla="*/ 1639286 h 3600000"/>
                      <a:gd name="connsiteX3" fmla="*/ -1525690 w 7200000"/>
                      <a:gd name="connsiteY3" fmla="*/ 2121429 h 3600000"/>
                      <a:gd name="connsiteX4" fmla="*/ -1877462 w 7200000"/>
                      <a:gd name="connsiteY4" fmla="*/ 2671071 h 3600000"/>
                      <a:gd name="connsiteX5" fmla="*/ -2121233 w 7200000"/>
                      <a:gd name="connsiteY5" fmla="*/ 3051964 h 3600000"/>
                      <a:gd name="connsiteX6" fmla="*/ -2473005 w 7200000"/>
                      <a:gd name="connsiteY6" fmla="*/ 360160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211278" y="-48728"/>
                          <a:pt x="261813" y="12449"/>
                          <a:pt x="481846" y="0"/>
                        </a:cubicBezTo>
                        <a:cubicBezTo>
                          <a:pt x="701879" y="-12449"/>
                          <a:pt x="850351" y="8085"/>
                          <a:pt x="1035692" y="0"/>
                        </a:cubicBezTo>
                        <a:cubicBezTo>
                          <a:pt x="1221033" y="-8085"/>
                          <a:pt x="1286720" y="2804"/>
                          <a:pt x="1373538" y="0"/>
                        </a:cubicBezTo>
                        <a:cubicBezTo>
                          <a:pt x="1460356" y="-2804"/>
                          <a:pt x="1636033" y="44159"/>
                          <a:pt x="1855385" y="0"/>
                        </a:cubicBezTo>
                        <a:cubicBezTo>
                          <a:pt x="2074737" y="-44159"/>
                          <a:pt x="2083700" y="2779"/>
                          <a:pt x="2265231" y="0"/>
                        </a:cubicBezTo>
                        <a:cubicBezTo>
                          <a:pt x="2446762" y="-2779"/>
                          <a:pt x="2506619" y="6693"/>
                          <a:pt x="2675077" y="0"/>
                        </a:cubicBezTo>
                        <a:cubicBezTo>
                          <a:pt x="2843535" y="-6693"/>
                          <a:pt x="3057529" y="25676"/>
                          <a:pt x="3300923" y="0"/>
                        </a:cubicBezTo>
                        <a:cubicBezTo>
                          <a:pt x="3544317" y="-25676"/>
                          <a:pt x="3729243" y="5460"/>
                          <a:pt x="3926769" y="0"/>
                        </a:cubicBezTo>
                        <a:cubicBezTo>
                          <a:pt x="4124295" y="-5460"/>
                          <a:pt x="4179718" y="15149"/>
                          <a:pt x="4264615" y="0"/>
                        </a:cubicBezTo>
                        <a:cubicBezTo>
                          <a:pt x="4349512" y="-15149"/>
                          <a:pt x="4477645" y="23380"/>
                          <a:pt x="4602462" y="0"/>
                        </a:cubicBezTo>
                        <a:cubicBezTo>
                          <a:pt x="4727279" y="-23380"/>
                          <a:pt x="4798829" y="15258"/>
                          <a:pt x="4940308" y="0"/>
                        </a:cubicBezTo>
                        <a:cubicBezTo>
                          <a:pt x="5081787" y="-15258"/>
                          <a:pt x="5250513" y="35989"/>
                          <a:pt x="5350154" y="0"/>
                        </a:cubicBezTo>
                        <a:cubicBezTo>
                          <a:pt x="5449795" y="-35989"/>
                          <a:pt x="5729501" y="31601"/>
                          <a:pt x="5976000" y="0"/>
                        </a:cubicBezTo>
                        <a:cubicBezTo>
                          <a:pt x="6222499" y="-31601"/>
                          <a:pt x="6295743" y="25990"/>
                          <a:pt x="6385846" y="0"/>
                        </a:cubicBezTo>
                        <a:cubicBezTo>
                          <a:pt x="6475949" y="-25990"/>
                          <a:pt x="6596944" y="33125"/>
                          <a:pt x="6723692" y="0"/>
                        </a:cubicBezTo>
                        <a:cubicBezTo>
                          <a:pt x="6850440" y="-33125"/>
                          <a:pt x="7038762" y="18775"/>
                          <a:pt x="7200000" y="0"/>
                        </a:cubicBezTo>
                        <a:cubicBezTo>
                          <a:pt x="7237625" y="143338"/>
                          <a:pt x="7164518" y="279707"/>
                          <a:pt x="7200000" y="406286"/>
                        </a:cubicBezTo>
                        <a:cubicBezTo>
                          <a:pt x="7235482" y="532865"/>
                          <a:pt x="7166419" y="700796"/>
                          <a:pt x="7200000" y="812571"/>
                        </a:cubicBezTo>
                        <a:cubicBezTo>
                          <a:pt x="7233581" y="924347"/>
                          <a:pt x="7140160" y="1277972"/>
                          <a:pt x="7200000" y="1398857"/>
                        </a:cubicBezTo>
                        <a:cubicBezTo>
                          <a:pt x="7259840" y="1519742"/>
                          <a:pt x="7132959" y="1864156"/>
                          <a:pt x="7200000" y="1985143"/>
                        </a:cubicBezTo>
                        <a:cubicBezTo>
                          <a:pt x="7267041" y="2106130"/>
                          <a:pt x="7198504" y="2280684"/>
                          <a:pt x="7200000" y="2571429"/>
                        </a:cubicBezTo>
                        <a:cubicBezTo>
                          <a:pt x="7201496" y="2862174"/>
                          <a:pt x="7149058" y="2989485"/>
                          <a:pt x="7200000" y="3157714"/>
                        </a:cubicBezTo>
                        <a:cubicBezTo>
                          <a:pt x="7250942" y="3325943"/>
                          <a:pt x="7185532" y="3434972"/>
                          <a:pt x="7200000" y="3600000"/>
                        </a:cubicBezTo>
                        <a:cubicBezTo>
                          <a:pt x="7000002" y="3638822"/>
                          <a:pt x="6874466" y="3567081"/>
                          <a:pt x="6718154" y="3600000"/>
                        </a:cubicBezTo>
                        <a:cubicBezTo>
                          <a:pt x="6561842" y="3632919"/>
                          <a:pt x="6322633" y="3578065"/>
                          <a:pt x="6164308" y="3600000"/>
                        </a:cubicBezTo>
                        <a:cubicBezTo>
                          <a:pt x="6005983" y="3621935"/>
                          <a:pt x="5726327" y="3518826"/>
                          <a:pt x="5466462" y="3600000"/>
                        </a:cubicBezTo>
                        <a:cubicBezTo>
                          <a:pt x="5206597" y="3681174"/>
                          <a:pt x="5138717" y="3571982"/>
                          <a:pt x="4984615" y="3600000"/>
                        </a:cubicBezTo>
                        <a:cubicBezTo>
                          <a:pt x="4830513" y="3628018"/>
                          <a:pt x="4776768" y="3588553"/>
                          <a:pt x="4646769" y="3600000"/>
                        </a:cubicBezTo>
                        <a:cubicBezTo>
                          <a:pt x="4516770" y="3611447"/>
                          <a:pt x="4312599" y="3547486"/>
                          <a:pt x="4092923" y="3600000"/>
                        </a:cubicBezTo>
                        <a:cubicBezTo>
                          <a:pt x="3873247" y="3652514"/>
                          <a:pt x="3694984" y="3546603"/>
                          <a:pt x="3539077" y="3600000"/>
                        </a:cubicBezTo>
                        <a:cubicBezTo>
                          <a:pt x="3383170" y="3653397"/>
                          <a:pt x="3306515" y="3592522"/>
                          <a:pt x="3129231" y="3600000"/>
                        </a:cubicBezTo>
                        <a:cubicBezTo>
                          <a:pt x="2951947" y="3607478"/>
                          <a:pt x="2821849" y="3592119"/>
                          <a:pt x="2647385" y="3600000"/>
                        </a:cubicBezTo>
                        <a:cubicBezTo>
                          <a:pt x="2472921" y="3607881"/>
                          <a:pt x="2178090" y="3531363"/>
                          <a:pt x="2021538" y="3600000"/>
                        </a:cubicBezTo>
                        <a:cubicBezTo>
                          <a:pt x="1864986" y="3668637"/>
                          <a:pt x="1783106" y="3553502"/>
                          <a:pt x="1611692" y="3600000"/>
                        </a:cubicBezTo>
                        <a:cubicBezTo>
                          <a:pt x="1440278" y="3646498"/>
                          <a:pt x="1380418" y="3560436"/>
                          <a:pt x="1273846" y="3600000"/>
                        </a:cubicBezTo>
                        <a:cubicBezTo>
                          <a:pt x="1167274" y="3639564"/>
                          <a:pt x="821485" y="3564964"/>
                          <a:pt x="576000" y="3600000"/>
                        </a:cubicBezTo>
                        <a:cubicBezTo>
                          <a:pt x="330515" y="3635036"/>
                          <a:pt x="124750" y="3534083"/>
                          <a:pt x="0" y="3600000"/>
                        </a:cubicBezTo>
                        <a:cubicBezTo>
                          <a:pt x="-33395" y="3473668"/>
                          <a:pt x="32398" y="3287521"/>
                          <a:pt x="0" y="3121714"/>
                        </a:cubicBezTo>
                        <a:cubicBezTo>
                          <a:pt x="-32398" y="2955907"/>
                          <a:pt x="67534" y="2702452"/>
                          <a:pt x="0" y="2535429"/>
                        </a:cubicBezTo>
                        <a:cubicBezTo>
                          <a:pt x="-67534" y="2368407"/>
                          <a:pt x="31515" y="2221866"/>
                          <a:pt x="0" y="2057143"/>
                        </a:cubicBezTo>
                        <a:cubicBezTo>
                          <a:pt x="-31515" y="1892420"/>
                          <a:pt x="22424" y="1698810"/>
                          <a:pt x="0" y="1470857"/>
                        </a:cubicBezTo>
                        <a:cubicBezTo>
                          <a:pt x="-22424" y="1242904"/>
                          <a:pt x="40300" y="1211515"/>
                          <a:pt x="0" y="992571"/>
                        </a:cubicBezTo>
                        <a:cubicBezTo>
                          <a:pt x="-40300" y="773627"/>
                          <a:pt x="35646" y="678350"/>
                          <a:pt x="0" y="586286"/>
                        </a:cubicBezTo>
                        <a:cubicBezTo>
                          <a:pt x="-35646" y="494222"/>
                          <a:pt x="388" y="121407"/>
                          <a:pt x="0" y="0"/>
                        </a:cubicBezTo>
                        <a:close/>
                      </a:path>
                      <a:path w="7200000" h="3600000" fill="none" extrusionOk="0">
                        <a:moveTo>
                          <a:pt x="-599976" y="675000"/>
                        </a:moveTo>
                        <a:cubicBezTo>
                          <a:pt x="-668707" y="786143"/>
                          <a:pt x="-839648" y="980765"/>
                          <a:pt x="-908547" y="1157143"/>
                        </a:cubicBezTo>
                        <a:cubicBezTo>
                          <a:pt x="-977447" y="1333521"/>
                          <a:pt x="-1154060" y="1476300"/>
                          <a:pt x="-1217119" y="1639286"/>
                        </a:cubicBezTo>
                        <a:cubicBezTo>
                          <a:pt x="-1280178" y="1802273"/>
                          <a:pt x="-1440315" y="1947824"/>
                          <a:pt x="-1525690" y="2121429"/>
                        </a:cubicBezTo>
                        <a:cubicBezTo>
                          <a:pt x="-1611065" y="2295034"/>
                          <a:pt x="-1790398" y="2502400"/>
                          <a:pt x="-1877462" y="2671071"/>
                        </a:cubicBezTo>
                        <a:cubicBezTo>
                          <a:pt x="-1964525" y="2839742"/>
                          <a:pt x="-2106843" y="2935063"/>
                          <a:pt x="-2121233" y="3051964"/>
                        </a:cubicBezTo>
                        <a:cubicBezTo>
                          <a:pt x="-2135623" y="3168865"/>
                          <a:pt x="-2421718" y="3400786"/>
                          <a:pt x="-2473005" y="3601607"/>
                        </a:cubicBezTo>
                        <a:cubicBezTo>
                          <a:pt x="-2524292" y="3802428"/>
                          <a:pt x="-2683542" y="3840114"/>
                          <a:pt x="-2759976" y="4050000"/>
                        </a:cubicBezTo>
                      </a:path>
                      <a:path w="7200000" h="3600000" stroke="0" extrusionOk="0">
                        <a:moveTo>
                          <a:pt x="0" y="0"/>
                        </a:moveTo>
                        <a:cubicBezTo>
                          <a:pt x="150199" y="-15514"/>
                          <a:pt x="336721" y="44786"/>
                          <a:pt x="481846" y="0"/>
                        </a:cubicBezTo>
                        <a:cubicBezTo>
                          <a:pt x="626971" y="-44786"/>
                          <a:pt x="981100" y="70272"/>
                          <a:pt x="1107692" y="0"/>
                        </a:cubicBezTo>
                        <a:cubicBezTo>
                          <a:pt x="1234284" y="-70272"/>
                          <a:pt x="1378580" y="52835"/>
                          <a:pt x="1589538" y="0"/>
                        </a:cubicBezTo>
                        <a:cubicBezTo>
                          <a:pt x="1800496" y="-52835"/>
                          <a:pt x="1841459" y="16486"/>
                          <a:pt x="1927385" y="0"/>
                        </a:cubicBezTo>
                        <a:cubicBezTo>
                          <a:pt x="2013311" y="-16486"/>
                          <a:pt x="2310867" y="15860"/>
                          <a:pt x="2409231" y="0"/>
                        </a:cubicBezTo>
                        <a:cubicBezTo>
                          <a:pt x="2507595" y="-15860"/>
                          <a:pt x="2614335" y="14319"/>
                          <a:pt x="2747077" y="0"/>
                        </a:cubicBezTo>
                        <a:cubicBezTo>
                          <a:pt x="2879819" y="-14319"/>
                          <a:pt x="3084794" y="70514"/>
                          <a:pt x="3372923" y="0"/>
                        </a:cubicBezTo>
                        <a:cubicBezTo>
                          <a:pt x="3661052" y="-70514"/>
                          <a:pt x="3657457" y="48846"/>
                          <a:pt x="3926769" y="0"/>
                        </a:cubicBezTo>
                        <a:cubicBezTo>
                          <a:pt x="4196081" y="-48846"/>
                          <a:pt x="4360513" y="28830"/>
                          <a:pt x="4552615" y="0"/>
                        </a:cubicBezTo>
                        <a:cubicBezTo>
                          <a:pt x="4744717" y="-28830"/>
                          <a:pt x="4876017" y="59066"/>
                          <a:pt x="5178462" y="0"/>
                        </a:cubicBezTo>
                        <a:cubicBezTo>
                          <a:pt x="5480907" y="-59066"/>
                          <a:pt x="5547933" y="51366"/>
                          <a:pt x="5732308" y="0"/>
                        </a:cubicBezTo>
                        <a:cubicBezTo>
                          <a:pt x="5916683" y="-51366"/>
                          <a:pt x="6263576" y="76121"/>
                          <a:pt x="6430154" y="0"/>
                        </a:cubicBezTo>
                        <a:cubicBezTo>
                          <a:pt x="6596732" y="-76121"/>
                          <a:pt x="7040902" y="19144"/>
                          <a:pt x="7200000" y="0"/>
                        </a:cubicBezTo>
                        <a:cubicBezTo>
                          <a:pt x="7219064" y="182044"/>
                          <a:pt x="7184363" y="219275"/>
                          <a:pt x="7200000" y="406286"/>
                        </a:cubicBezTo>
                        <a:cubicBezTo>
                          <a:pt x="7215637" y="593297"/>
                          <a:pt x="7183913" y="697953"/>
                          <a:pt x="7200000" y="884571"/>
                        </a:cubicBezTo>
                        <a:cubicBezTo>
                          <a:pt x="7216087" y="1071189"/>
                          <a:pt x="7195421" y="1224168"/>
                          <a:pt x="7200000" y="1362857"/>
                        </a:cubicBezTo>
                        <a:cubicBezTo>
                          <a:pt x="7204579" y="1501546"/>
                          <a:pt x="7177755" y="1670812"/>
                          <a:pt x="7200000" y="1913143"/>
                        </a:cubicBezTo>
                        <a:cubicBezTo>
                          <a:pt x="7222245" y="2155474"/>
                          <a:pt x="7146550" y="2241029"/>
                          <a:pt x="7200000" y="2427429"/>
                        </a:cubicBezTo>
                        <a:cubicBezTo>
                          <a:pt x="7253450" y="2613829"/>
                          <a:pt x="7162139" y="2752165"/>
                          <a:pt x="7200000" y="2941714"/>
                        </a:cubicBezTo>
                        <a:cubicBezTo>
                          <a:pt x="7237861" y="3131263"/>
                          <a:pt x="7128741" y="3430912"/>
                          <a:pt x="7200000" y="3600000"/>
                        </a:cubicBezTo>
                        <a:cubicBezTo>
                          <a:pt x="7044172" y="3657641"/>
                          <a:pt x="6760643" y="3571792"/>
                          <a:pt x="6646154" y="3600000"/>
                        </a:cubicBezTo>
                        <a:cubicBezTo>
                          <a:pt x="6531665" y="3628208"/>
                          <a:pt x="6270450" y="3550486"/>
                          <a:pt x="6164308" y="3600000"/>
                        </a:cubicBezTo>
                        <a:cubicBezTo>
                          <a:pt x="6058166" y="3649514"/>
                          <a:pt x="5966098" y="3589849"/>
                          <a:pt x="5826462" y="3600000"/>
                        </a:cubicBezTo>
                        <a:cubicBezTo>
                          <a:pt x="5686826" y="3610151"/>
                          <a:pt x="5597766" y="3566277"/>
                          <a:pt x="5488615" y="3600000"/>
                        </a:cubicBezTo>
                        <a:cubicBezTo>
                          <a:pt x="5379464" y="3633723"/>
                          <a:pt x="5211573" y="3557393"/>
                          <a:pt x="5078769" y="3600000"/>
                        </a:cubicBezTo>
                        <a:cubicBezTo>
                          <a:pt x="4945965" y="3642607"/>
                          <a:pt x="4761933" y="3591363"/>
                          <a:pt x="4668923" y="3600000"/>
                        </a:cubicBezTo>
                        <a:cubicBezTo>
                          <a:pt x="4575913" y="3608637"/>
                          <a:pt x="4416894" y="3569021"/>
                          <a:pt x="4331077" y="3600000"/>
                        </a:cubicBezTo>
                        <a:cubicBezTo>
                          <a:pt x="4245260" y="3630979"/>
                          <a:pt x="4044417" y="3571038"/>
                          <a:pt x="3777231" y="3600000"/>
                        </a:cubicBezTo>
                        <a:cubicBezTo>
                          <a:pt x="3510045" y="3628962"/>
                          <a:pt x="3415976" y="3589148"/>
                          <a:pt x="3151385" y="3600000"/>
                        </a:cubicBezTo>
                        <a:cubicBezTo>
                          <a:pt x="2886794" y="3610852"/>
                          <a:pt x="2903003" y="3582268"/>
                          <a:pt x="2669538" y="3600000"/>
                        </a:cubicBezTo>
                        <a:cubicBezTo>
                          <a:pt x="2436073" y="3617732"/>
                          <a:pt x="2430985" y="3594708"/>
                          <a:pt x="2331692" y="3600000"/>
                        </a:cubicBezTo>
                        <a:cubicBezTo>
                          <a:pt x="2232399" y="3605292"/>
                          <a:pt x="1982743" y="3561143"/>
                          <a:pt x="1633846" y="3600000"/>
                        </a:cubicBezTo>
                        <a:cubicBezTo>
                          <a:pt x="1284949" y="3638857"/>
                          <a:pt x="1370666" y="3574693"/>
                          <a:pt x="1224000" y="3600000"/>
                        </a:cubicBezTo>
                        <a:cubicBezTo>
                          <a:pt x="1077334" y="3625307"/>
                          <a:pt x="843798" y="3573394"/>
                          <a:pt x="670154" y="3600000"/>
                        </a:cubicBezTo>
                        <a:cubicBezTo>
                          <a:pt x="496510" y="3626606"/>
                          <a:pt x="175008" y="3567248"/>
                          <a:pt x="0" y="3600000"/>
                        </a:cubicBezTo>
                        <a:cubicBezTo>
                          <a:pt x="-17687" y="3468895"/>
                          <a:pt x="11148" y="3357855"/>
                          <a:pt x="0" y="3193714"/>
                        </a:cubicBezTo>
                        <a:cubicBezTo>
                          <a:pt x="-11148" y="3029573"/>
                          <a:pt x="34793" y="2945625"/>
                          <a:pt x="0" y="2751429"/>
                        </a:cubicBezTo>
                        <a:cubicBezTo>
                          <a:pt x="-34793" y="2557233"/>
                          <a:pt x="7070" y="2312132"/>
                          <a:pt x="0" y="2201143"/>
                        </a:cubicBezTo>
                        <a:cubicBezTo>
                          <a:pt x="-7070" y="2090154"/>
                          <a:pt x="46048" y="1857528"/>
                          <a:pt x="0" y="1686857"/>
                        </a:cubicBezTo>
                        <a:cubicBezTo>
                          <a:pt x="-46048" y="1516186"/>
                          <a:pt x="31920" y="1450451"/>
                          <a:pt x="0" y="1244571"/>
                        </a:cubicBezTo>
                        <a:cubicBezTo>
                          <a:pt x="-31920" y="1038691"/>
                          <a:pt x="4021" y="997994"/>
                          <a:pt x="0" y="838286"/>
                        </a:cubicBezTo>
                        <a:cubicBezTo>
                          <a:pt x="-4021" y="678578"/>
                          <a:pt x="71233" y="224978"/>
                          <a:pt x="0" y="0"/>
                        </a:cubicBezTo>
                        <a:close/>
                      </a:path>
                      <a:path w="7200000" h="3600000" fill="none" stroke="0" extrusionOk="0">
                        <a:moveTo>
                          <a:pt x="-599976" y="675000"/>
                        </a:moveTo>
                        <a:cubicBezTo>
                          <a:pt x="-761119" y="948485"/>
                          <a:pt x="-836412" y="926939"/>
                          <a:pt x="-951747" y="1224643"/>
                        </a:cubicBezTo>
                        <a:cubicBezTo>
                          <a:pt x="-1067082" y="1522347"/>
                          <a:pt x="-1165906" y="1548511"/>
                          <a:pt x="-1217119" y="1639286"/>
                        </a:cubicBezTo>
                        <a:cubicBezTo>
                          <a:pt x="-1268332" y="1730062"/>
                          <a:pt x="-1449910" y="1908946"/>
                          <a:pt x="-1482490" y="2053929"/>
                        </a:cubicBezTo>
                        <a:cubicBezTo>
                          <a:pt x="-1515070" y="2198912"/>
                          <a:pt x="-1680637" y="2347400"/>
                          <a:pt x="-1791062" y="2536071"/>
                        </a:cubicBezTo>
                        <a:cubicBezTo>
                          <a:pt x="-1901487" y="2724742"/>
                          <a:pt x="-2008276" y="2842934"/>
                          <a:pt x="-2099633" y="3018214"/>
                        </a:cubicBezTo>
                        <a:cubicBezTo>
                          <a:pt x="-2190990" y="3193494"/>
                          <a:pt x="-2273246" y="3260322"/>
                          <a:pt x="-2343405" y="3399107"/>
                        </a:cubicBezTo>
                        <a:cubicBezTo>
                          <a:pt x="-2413564" y="3537892"/>
                          <a:pt x="-2639606" y="3737523"/>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b="1">
                <a:solidFill>
                  <a:schemeClr val="bg1"/>
                </a:solidFill>
              </a:rPr>
              <a:t>Voorbeeld</a:t>
            </a:r>
          </a:p>
          <a:p>
            <a:pPr algn="ctr"/>
            <a:r>
              <a:rPr lang="nl-NL" sz="6600" b="1">
                <a:solidFill>
                  <a:schemeClr val="bg1"/>
                </a:solidFill>
              </a:rPr>
              <a:t>Inrichten AB</a:t>
            </a:r>
          </a:p>
        </p:txBody>
      </p:sp>
      <p:sp>
        <p:nvSpPr>
          <p:cNvPr id="16" name="Callout: Line 15">
            <a:extLst>
              <a:ext uri="{FF2B5EF4-FFF2-40B4-BE49-F238E27FC236}">
                <a16:creationId xmlns:a16="http://schemas.microsoft.com/office/drawing/2014/main" id="{4EC6AE6F-2026-4B22-8BEB-49BA2B8E3FD9}"/>
              </a:ext>
            </a:extLst>
          </p:cNvPr>
          <p:cNvSpPr/>
          <p:nvPr/>
        </p:nvSpPr>
        <p:spPr>
          <a:xfrm>
            <a:off x="37441484" y="46304650"/>
            <a:ext cx="5400000" cy="2880000"/>
          </a:xfrm>
          <a:prstGeom prst="borderCallout1">
            <a:avLst>
              <a:gd name="adj1" fmla="val -1570"/>
              <a:gd name="adj2" fmla="val 49452"/>
              <a:gd name="adj3" fmla="val -130070"/>
              <a:gd name="adj4" fmla="val 11197"/>
            </a:avLst>
          </a:prstGeom>
          <a:solidFill>
            <a:srgbClr val="002060"/>
          </a:solidFill>
          <a:ln w="101600">
            <a:solidFill>
              <a:srgbClr val="002060"/>
            </a:solidFill>
            <a:headEnd type="none"/>
            <a:tailEnd type="oval" w="lg" len="lg"/>
            <a:extLst>
              <a:ext uri="{C807C97D-BFC1-408E-A445-0C87EB9F89A2}">
                <ask:lineSketchStyleProps xmlns:ask="http://schemas.microsoft.com/office/drawing/2018/sketchyshapes" sd="541836759">
                  <a:custGeom>
                    <a:avLst/>
                    <a:gdLst>
                      <a:gd name="connsiteX0" fmla="*/ 0 w 7200000"/>
                      <a:gd name="connsiteY0" fmla="*/ 0 h 3600000"/>
                      <a:gd name="connsiteX1" fmla="*/ 625846 w 7200000"/>
                      <a:gd name="connsiteY1" fmla="*/ 0 h 3600000"/>
                      <a:gd name="connsiteX2" fmla="*/ 1251692 w 7200000"/>
                      <a:gd name="connsiteY2" fmla="*/ 0 h 3600000"/>
                      <a:gd name="connsiteX3" fmla="*/ 1733538 w 7200000"/>
                      <a:gd name="connsiteY3" fmla="*/ 0 h 3600000"/>
                      <a:gd name="connsiteX4" fmla="*/ 2215385 w 7200000"/>
                      <a:gd name="connsiteY4" fmla="*/ 0 h 3600000"/>
                      <a:gd name="connsiteX5" fmla="*/ 2769231 w 7200000"/>
                      <a:gd name="connsiteY5" fmla="*/ 0 h 3600000"/>
                      <a:gd name="connsiteX6" fmla="*/ 3179077 w 7200000"/>
                      <a:gd name="connsiteY6" fmla="*/ 0 h 3600000"/>
                      <a:gd name="connsiteX7" fmla="*/ 3588923 w 7200000"/>
                      <a:gd name="connsiteY7" fmla="*/ 0 h 3600000"/>
                      <a:gd name="connsiteX8" fmla="*/ 3998769 w 7200000"/>
                      <a:gd name="connsiteY8" fmla="*/ 0 h 3600000"/>
                      <a:gd name="connsiteX9" fmla="*/ 4336615 w 7200000"/>
                      <a:gd name="connsiteY9" fmla="*/ 0 h 3600000"/>
                      <a:gd name="connsiteX10" fmla="*/ 5034462 w 7200000"/>
                      <a:gd name="connsiteY10" fmla="*/ 0 h 3600000"/>
                      <a:gd name="connsiteX11" fmla="*/ 5732308 w 7200000"/>
                      <a:gd name="connsiteY11" fmla="*/ 0 h 3600000"/>
                      <a:gd name="connsiteX12" fmla="*/ 6142154 w 7200000"/>
                      <a:gd name="connsiteY12" fmla="*/ 0 h 3600000"/>
                      <a:gd name="connsiteX13" fmla="*/ 7200000 w 7200000"/>
                      <a:gd name="connsiteY13" fmla="*/ 0 h 3600000"/>
                      <a:gd name="connsiteX14" fmla="*/ 7200000 w 7200000"/>
                      <a:gd name="connsiteY14" fmla="*/ 586286 h 3600000"/>
                      <a:gd name="connsiteX15" fmla="*/ 7200000 w 7200000"/>
                      <a:gd name="connsiteY15" fmla="*/ 1172571 h 3600000"/>
                      <a:gd name="connsiteX16" fmla="*/ 7200000 w 7200000"/>
                      <a:gd name="connsiteY16" fmla="*/ 1578857 h 3600000"/>
                      <a:gd name="connsiteX17" fmla="*/ 7200000 w 7200000"/>
                      <a:gd name="connsiteY17" fmla="*/ 2093143 h 3600000"/>
                      <a:gd name="connsiteX18" fmla="*/ 7200000 w 7200000"/>
                      <a:gd name="connsiteY18" fmla="*/ 2571429 h 3600000"/>
                      <a:gd name="connsiteX19" fmla="*/ 7200000 w 7200000"/>
                      <a:gd name="connsiteY19" fmla="*/ 3013714 h 3600000"/>
                      <a:gd name="connsiteX20" fmla="*/ 7200000 w 7200000"/>
                      <a:gd name="connsiteY20" fmla="*/ 3600000 h 3600000"/>
                      <a:gd name="connsiteX21" fmla="*/ 6502154 w 7200000"/>
                      <a:gd name="connsiteY21" fmla="*/ 3600000 h 3600000"/>
                      <a:gd name="connsiteX22" fmla="*/ 6164308 w 7200000"/>
                      <a:gd name="connsiteY22" fmla="*/ 3600000 h 3600000"/>
                      <a:gd name="connsiteX23" fmla="*/ 5538462 w 7200000"/>
                      <a:gd name="connsiteY23" fmla="*/ 3600000 h 3600000"/>
                      <a:gd name="connsiteX24" fmla="*/ 4840615 w 7200000"/>
                      <a:gd name="connsiteY24" fmla="*/ 3600000 h 3600000"/>
                      <a:gd name="connsiteX25" fmla="*/ 4286769 w 7200000"/>
                      <a:gd name="connsiteY25" fmla="*/ 3600000 h 3600000"/>
                      <a:gd name="connsiteX26" fmla="*/ 3804923 w 7200000"/>
                      <a:gd name="connsiteY26" fmla="*/ 3600000 h 3600000"/>
                      <a:gd name="connsiteX27" fmla="*/ 3179077 w 7200000"/>
                      <a:gd name="connsiteY27" fmla="*/ 3600000 h 3600000"/>
                      <a:gd name="connsiteX28" fmla="*/ 2769231 w 7200000"/>
                      <a:gd name="connsiteY28" fmla="*/ 3600000 h 3600000"/>
                      <a:gd name="connsiteX29" fmla="*/ 2359385 w 7200000"/>
                      <a:gd name="connsiteY29" fmla="*/ 3600000 h 3600000"/>
                      <a:gd name="connsiteX30" fmla="*/ 1733538 w 7200000"/>
                      <a:gd name="connsiteY30" fmla="*/ 3600000 h 3600000"/>
                      <a:gd name="connsiteX31" fmla="*/ 1251692 w 7200000"/>
                      <a:gd name="connsiteY31" fmla="*/ 3600000 h 3600000"/>
                      <a:gd name="connsiteX32" fmla="*/ 913846 w 7200000"/>
                      <a:gd name="connsiteY32" fmla="*/ 3600000 h 3600000"/>
                      <a:gd name="connsiteX33" fmla="*/ 0 w 7200000"/>
                      <a:gd name="connsiteY33" fmla="*/ 3600000 h 3600000"/>
                      <a:gd name="connsiteX34" fmla="*/ 0 w 7200000"/>
                      <a:gd name="connsiteY34" fmla="*/ 3049714 h 3600000"/>
                      <a:gd name="connsiteX35" fmla="*/ 0 w 7200000"/>
                      <a:gd name="connsiteY35" fmla="*/ 2499429 h 3600000"/>
                      <a:gd name="connsiteX36" fmla="*/ 0 w 7200000"/>
                      <a:gd name="connsiteY36" fmla="*/ 1913143 h 3600000"/>
                      <a:gd name="connsiteX37" fmla="*/ 0 w 7200000"/>
                      <a:gd name="connsiteY37" fmla="*/ 1470857 h 3600000"/>
                      <a:gd name="connsiteX38" fmla="*/ 0 w 7200000"/>
                      <a:gd name="connsiteY38" fmla="*/ 884571 h 3600000"/>
                      <a:gd name="connsiteX39" fmla="*/ 0 w 7200000"/>
                      <a:gd name="connsiteY39" fmla="*/ 0 h 3600000"/>
                      <a:gd name="connsiteX0" fmla="*/ -599976 w 7200000"/>
                      <a:gd name="connsiteY0" fmla="*/ 675000 h 3600000"/>
                      <a:gd name="connsiteX1" fmla="*/ -886947 w 7200000"/>
                      <a:gd name="connsiteY1" fmla="*/ 1123393 h 3600000"/>
                      <a:gd name="connsiteX2" fmla="*/ -1152319 w 7200000"/>
                      <a:gd name="connsiteY2" fmla="*/ 1538036 h 3600000"/>
                      <a:gd name="connsiteX3" fmla="*/ -1460890 w 7200000"/>
                      <a:gd name="connsiteY3" fmla="*/ 2020179 h 3600000"/>
                      <a:gd name="connsiteX4" fmla="*/ -1769462 w 7200000"/>
                      <a:gd name="connsiteY4" fmla="*/ 2502321 h 3600000"/>
                      <a:gd name="connsiteX5" fmla="*/ -2078033 w 7200000"/>
                      <a:gd name="connsiteY5" fmla="*/ 2984464 h 3600000"/>
                      <a:gd name="connsiteX6" fmla="*/ -2408205 w 7200000"/>
                      <a:gd name="connsiteY6" fmla="*/ 3500357 h 3600000"/>
                      <a:gd name="connsiteX7" fmla="*/ -2759976 w 7200000"/>
                      <a:gd name="connsiteY7" fmla="*/ 405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0000" h="3600000" fill="none" extrusionOk="0">
                        <a:moveTo>
                          <a:pt x="0" y="0"/>
                        </a:moveTo>
                        <a:cubicBezTo>
                          <a:pt x="284905" y="-68460"/>
                          <a:pt x="452622" y="28802"/>
                          <a:pt x="625846" y="0"/>
                        </a:cubicBezTo>
                        <a:cubicBezTo>
                          <a:pt x="799070" y="-28802"/>
                          <a:pt x="956019" y="20292"/>
                          <a:pt x="1251692" y="0"/>
                        </a:cubicBezTo>
                        <a:cubicBezTo>
                          <a:pt x="1547365" y="-20292"/>
                          <a:pt x="1566617" y="29604"/>
                          <a:pt x="1733538" y="0"/>
                        </a:cubicBezTo>
                        <a:cubicBezTo>
                          <a:pt x="1900459" y="-29604"/>
                          <a:pt x="2039457" y="6921"/>
                          <a:pt x="2215385" y="0"/>
                        </a:cubicBezTo>
                        <a:cubicBezTo>
                          <a:pt x="2391313" y="-6921"/>
                          <a:pt x="2651446" y="56804"/>
                          <a:pt x="2769231" y="0"/>
                        </a:cubicBezTo>
                        <a:cubicBezTo>
                          <a:pt x="2887016" y="-56804"/>
                          <a:pt x="3001208" y="15533"/>
                          <a:pt x="3179077" y="0"/>
                        </a:cubicBezTo>
                        <a:cubicBezTo>
                          <a:pt x="3356946" y="-15533"/>
                          <a:pt x="3426660" y="29274"/>
                          <a:pt x="3588923" y="0"/>
                        </a:cubicBezTo>
                        <a:cubicBezTo>
                          <a:pt x="3751186" y="-29274"/>
                          <a:pt x="3908118" y="44483"/>
                          <a:pt x="3998769" y="0"/>
                        </a:cubicBezTo>
                        <a:cubicBezTo>
                          <a:pt x="4089420" y="-44483"/>
                          <a:pt x="4188594" y="19298"/>
                          <a:pt x="4336615" y="0"/>
                        </a:cubicBezTo>
                        <a:cubicBezTo>
                          <a:pt x="4484636" y="-19298"/>
                          <a:pt x="4824802" y="80121"/>
                          <a:pt x="5034462" y="0"/>
                        </a:cubicBezTo>
                        <a:cubicBezTo>
                          <a:pt x="5244122" y="-80121"/>
                          <a:pt x="5563544" y="10469"/>
                          <a:pt x="5732308" y="0"/>
                        </a:cubicBezTo>
                        <a:cubicBezTo>
                          <a:pt x="5901072" y="-10469"/>
                          <a:pt x="5972586" y="1801"/>
                          <a:pt x="6142154" y="0"/>
                        </a:cubicBezTo>
                        <a:cubicBezTo>
                          <a:pt x="6311722" y="-1801"/>
                          <a:pt x="6908134" y="120319"/>
                          <a:pt x="7200000" y="0"/>
                        </a:cubicBezTo>
                        <a:cubicBezTo>
                          <a:pt x="7268930" y="215758"/>
                          <a:pt x="7185457" y="370664"/>
                          <a:pt x="7200000" y="586286"/>
                        </a:cubicBezTo>
                        <a:cubicBezTo>
                          <a:pt x="7214543" y="801908"/>
                          <a:pt x="7150950" y="997508"/>
                          <a:pt x="7200000" y="1172571"/>
                        </a:cubicBezTo>
                        <a:cubicBezTo>
                          <a:pt x="7249050" y="1347635"/>
                          <a:pt x="7191860" y="1388234"/>
                          <a:pt x="7200000" y="1578857"/>
                        </a:cubicBezTo>
                        <a:cubicBezTo>
                          <a:pt x="7208140" y="1769480"/>
                          <a:pt x="7189228" y="1915549"/>
                          <a:pt x="7200000" y="2093143"/>
                        </a:cubicBezTo>
                        <a:cubicBezTo>
                          <a:pt x="7210772" y="2270737"/>
                          <a:pt x="7185982" y="2455805"/>
                          <a:pt x="7200000" y="2571429"/>
                        </a:cubicBezTo>
                        <a:cubicBezTo>
                          <a:pt x="7214018" y="2687053"/>
                          <a:pt x="7192106" y="2870336"/>
                          <a:pt x="7200000" y="3013714"/>
                        </a:cubicBezTo>
                        <a:cubicBezTo>
                          <a:pt x="7207894" y="3157093"/>
                          <a:pt x="7183419" y="3399949"/>
                          <a:pt x="7200000" y="3600000"/>
                        </a:cubicBezTo>
                        <a:cubicBezTo>
                          <a:pt x="7024312" y="3659460"/>
                          <a:pt x="6653010" y="3569342"/>
                          <a:pt x="6502154" y="3600000"/>
                        </a:cubicBezTo>
                        <a:cubicBezTo>
                          <a:pt x="6351298" y="3630658"/>
                          <a:pt x="6250726" y="3598960"/>
                          <a:pt x="6164308" y="3600000"/>
                        </a:cubicBezTo>
                        <a:cubicBezTo>
                          <a:pt x="6077890" y="3601040"/>
                          <a:pt x="5831111" y="3535734"/>
                          <a:pt x="5538462" y="3600000"/>
                        </a:cubicBezTo>
                        <a:cubicBezTo>
                          <a:pt x="5245813" y="3664266"/>
                          <a:pt x="5037656" y="3520157"/>
                          <a:pt x="4840615" y="3600000"/>
                        </a:cubicBezTo>
                        <a:cubicBezTo>
                          <a:pt x="4643574" y="3679843"/>
                          <a:pt x="4526918" y="3591432"/>
                          <a:pt x="4286769" y="3600000"/>
                        </a:cubicBezTo>
                        <a:cubicBezTo>
                          <a:pt x="4046620" y="3608568"/>
                          <a:pt x="3982852" y="3577629"/>
                          <a:pt x="3804923" y="3600000"/>
                        </a:cubicBezTo>
                        <a:cubicBezTo>
                          <a:pt x="3626994" y="3622371"/>
                          <a:pt x="3456503" y="3598491"/>
                          <a:pt x="3179077" y="3600000"/>
                        </a:cubicBezTo>
                        <a:cubicBezTo>
                          <a:pt x="2901651" y="3601509"/>
                          <a:pt x="2930164" y="3557970"/>
                          <a:pt x="2769231" y="3600000"/>
                        </a:cubicBezTo>
                        <a:cubicBezTo>
                          <a:pt x="2608298" y="3642030"/>
                          <a:pt x="2512615" y="3577759"/>
                          <a:pt x="2359385" y="3600000"/>
                        </a:cubicBezTo>
                        <a:cubicBezTo>
                          <a:pt x="2206155" y="3622241"/>
                          <a:pt x="2032523" y="3594188"/>
                          <a:pt x="1733538" y="3600000"/>
                        </a:cubicBezTo>
                        <a:cubicBezTo>
                          <a:pt x="1434553" y="3605812"/>
                          <a:pt x="1458231" y="3553982"/>
                          <a:pt x="1251692" y="3600000"/>
                        </a:cubicBezTo>
                        <a:cubicBezTo>
                          <a:pt x="1045153" y="3646018"/>
                          <a:pt x="1053574" y="3593282"/>
                          <a:pt x="913846" y="3600000"/>
                        </a:cubicBezTo>
                        <a:cubicBezTo>
                          <a:pt x="774118" y="3606718"/>
                          <a:pt x="234976" y="3514038"/>
                          <a:pt x="0" y="3600000"/>
                        </a:cubicBezTo>
                        <a:cubicBezTo>
                          <a:pt x="-31631" y="3460732"/>
                          <a:pt x="3512" y="3309715"/>
                          <a:pt x="0" y="3049714"/>
                        </a:cubicBezTo>
                        <a:cubicBezTo>
                          <a:pt x="-3512" y="2789713"/>
                          <a:pt x="34838" y="2757380"/>
                          <a:pt x="0" y="2499429"/>
                        </a:cubicBezTo>
                        <a:cubicBezTo>
                          <a:pt x="-34838" y="2241478"/>
                          <a:pt x="38933" y="2166943"/>
                          <a:pt x="0" y="1913143"/>
                        </a:cubicBezTo>
                        <a:cubicBezTo>
                          <a:pt x="-38933" y="1659343"/>
                          <a:pt x="21437" y="1602346"/>
                          <a:pt x="0" y="1470857"/>
                        </a:cubicBezTo>
                        <a:cubicBezTo>
                          <a:pt x="-21437" y="1339368"/>
                          <a:pt x="19982" y="1114797"/>
                          <a:pt x="0" y="884571"/>
                        </a:cubicBezTo>
                        <a:cubicBezTo>
                          <a:pt x="-19982" y="654345"/>
                          <a:pt x="28290" y="233214"/>
                          <a:pt x="0" y="0"/>
                        </a:cubicBezTo>
                        <a:close/>
                      </a:path>
                      <a:path w="7200000" h="3600000" fill="none" extrusionOk="0">
                        <a:moveTo>
                          <a:pt x="-599976" y="675000"/>
                        </a:moveTo>
                        <a:cubicBezTo>
                          <a:pt x="-631182" y="827237"/>
                          <a:pt x="-828496" y="967111"/>
                          <a:pt x="-886947" y="1123393"/>
                        </a:cubicBezTo>
                        <a:cubicBezTo>
                          <a:pt x="-945398" y="1279675"/>
                          <a:pt x="-1079506" y="1423113"/>
                          <a:pt x="-1152319" y="1538036"/>
                        </a:cubicBezTo>
                        <a:cubicBezTo>
                          <a:pt x="-1225132" y="1652959"/>
                          <a:pt x="-1424114" y="1856166"/>
                          <a:pt x="-1460890" y="2020179"/>
                        </a:cubicBezTo>
                        <a:cubicBezTo>
                          <a:pt x="-1497666" y="2184191"/>
                          <a:pt x="-1712002" y="2319849"/>
                          <a:pt x="-1769462" y="2502321"/>
                        </a:cubicBezTo>
                        <a:cubicBezTo>
                          <a:pt x="-1826921" y="2684793"/>
                          <a:pt x="-2023207" y="2867661"/>
                          <a:pt x="-2078033" y="2984464"/>
                        </a:cubicBezTo>
                        <a:cubicBezTo>
                          <a:pt x="-2132860" y="3101266"/>
                          <a:pt x="-2283433" y="3273117"/>
                          <a:pt x="-2408205" y="3500357"/>
                        </a:cubicBezTo>
                        <a:cubicBezTo>
                          <a:pt x="-2532976" y="3727597"/>
                          <a:pt x="-2674553" y="3877161"/>
                          <a:pt x="-2759976" y="4050000"/>
                        </a:cubicBezTo>
                      </a:path>
                      <a:path w="7200000" h="3600000" stroke="0" extrusionOk="0">
                        <a:moveTo>
                          <a:pt x="0" y="0"/>
                        </a:moveTo>
                        <a:cubicBezTo>
                          <a:pt x="224985" y="-67517"/>
                          <a:pt x="354669" y="6597"/>
                          <a:pt x="697846" y="0"/>
                        </a:cubicBezTo>
                        <a:cubicBezTo>
                          <a:pt x="1041023" y="-6597"/>
                          <a:pt x="996107" y="32905"/>
                          <a:pt x="1107692" y="0"/>
                        </a:cubicBezTo>
                        <a:cubicBezTo>
                          <a:pt x="1219277" y="-32905"/>
                          <a:pt x="1468499" y="24823"/>
                          <a:pt x="1661538" y="0"/>
                        </a:cubicBezTo>
                        <a:cubicBezTo>
                          <a:pt x="1854577" y="-24823"/>
                          <a:pt x="1832557" y="7748"/>
                          <a:pt x="1999385" y="0"/>
                        </a:cubicBezTo>
                        <a:cubicBezTo>
                          <a:pt x="2166213" y="-7748"/>
                          <a:pt x="2292082" y="30610"/>
                          <a:pt x="2409231" y="0"/>
                        </a:cubicBezTo>
                        <a:cubicBezTo>
                          <a:pt x="2526380" y="-30610"/>
                          <a:pt x="2837760" y="244"/>
                          <a:pt x="3035077" y="0"/>
                        </a:cubicBezTo>
                        <a:cubicBezTo>
                          <a:pt x="3232394" y="-244"/>
                          <a:pt x="3447301" y="33952"/>
                          <a:pt x="3588923" y="0"/>
                        </a:cubicBezTo>
                        <a:cubicBezTo>
                          <a:pt x="3730545" y="-33952"/>
                          <a:pt x="3765842" y="27400"/>
                          <a:pt x="3926769" y="0"/>
                        </a:cubicBezTo>
                        <a:cubicBezTo>
                          <a:pt x="4087696" y="-27400"/>
                          <a:pt x="4289423" y="52286"/>
                          <a:pt x="4480615" y="0"/>
                        </a:cubicBezTo>
                        <a:cubicBezTo>
                          <a:pt x="4671807" y="-52286"/>
                          <a:pt x="4791568" y="14701"/>
                          <a:pt x="4962462" y="0"/>
                        </a:cubicBezTo>
                        <a:cubicBezTo>
                          <a:pt x="5133356" y="-14701"/>
                          <a:pt x="5212591" y="31574"/>
                          <a:pt x="5372308" y="0"/>
                        </a:cubicBezTo>
                        <a:cubicBezTo>
                          <a:pt x="5532025" y="-31574"/>
                          <a:pt x="5637223" y="419"/>
                          <a:pt x="5710154" y="0"/>
                        </a:cubicBezTo>
                        <a:cubicBezTo>
                          <a:pt x="5783085" y="-419"/>
                          <a:pt x="6226643" y="80801"/>
                          <a:pt x="6408000" y="0"/>
                        </a:cubicBezTo>
                        <a:cubicBezTo>
                          <a:pt x="6589357" y="-80801"/>
                          <a:pt x="6916804" y="47333"/>
                          <a:pt x="7200000" y="0"/>
                        </a:cubicBezTo>
                        <a:cubicBezTo>
                          <a:pt x="7249988" y="132668"/>
                          <a:pt x="7181385" y="340351"/>
                          <a:pt x="7200000" y="478286"/>
                        </a:cubicBezTo>
                        <a:cubicBezTo>
                          <a:pt x="7218615" y="616221"/>
                          <a:pt x="7150546" y="798583"/>
                          <a:pt x="7200000" y="956571"/>
                        </a:cubicBezTo>
                        <a:cubicBezTo>
                          <a:pt x="7249454" y="1114559"/>
                          <a:pt x="7194104" y="1221828"/>
                          <a:pt x="7200000" y="1398857"/>
                        </a:cubicBezTo>
                        <a:cubicBezTo>
                          <a:pt x="7205896" y="1575886"/>
                          <a:pt x="7190423" y="1800029"/>
                          <a:pt x="7200000" y="1949143"/>
                        </a:cubicBezTo>
                        <a:cubicBezTo>
                          <a:pt x="7209577" y="2098257"/>
                          <a:pt x="7147298" y="2377911"/>
                          <a:pt x="7200000" y="2499429"/>
                        </a:cubicBezTo>
                        <a:cubicBezTo>
                          <a:pt x="7252702" y="2620947"/>
                          <a:pt x="7183332" y="2807524"/>
                          <a:pt x="7200000" y="2977714"/>
                        </a:cubicBezTo>
                        <a:cubicBezTo>
                          <a:pt x="7216668" y="3147905"/>
                          <a:pt x="7162091" y="3454558"/>
                          <a:pt x="7200000" y="3600000"/>
                        </a:cubicBezTo>
                        <a:cubicBezTo>
                          <a:pt x="7036309" y="3617264"/>
                          <a:pt x="6882845" y="3564594"/>
                          <a:pt x="6718154" y="3600000"/>
                        </a:cubicBezTo>
                        <a:cubicBezTo>
                          <a:pt x="6553463" y="3635406"/>
                          <a:pt x="6348809" y="3544643"/>
                          <a:pt x="6092308" y="3600000"/>
                        </a:cubicBezTo>
                        <a:cubicBezTo>
                          <a:pt x="5835807" y="3655357"/>
                          <a:pt x="5831780" y="3592252"/>
                          <a:pt x="5754462" y="3600000"/>
                        </a:cubicBezTo>
                        <a:cubicBezTo>
                          <a:pt x="5677144" y="3607748"/>
                          <a:pt x="5397828" y="3546196"/>
                          <a:pt x="5128615" y="3600000"/>
                        </a:cubicBezTo>
                        <a:cubicBezTo>
                          <a:pt x="4859402" y="3653804"/>
                          <a:pt x="4606841" y="3582675"/>
                          <a:pt x="4430769" y="3600000"/>
                        </a:cubicBezTo>
                        <a:cubicBezTo>
                          <a:pt x="4254697" y="3617325"/>
                          <a:pt x="4186736" y="3578102"/>
                          <a:pt x="4020923" y="3600000"/>
                        </a:cubicBezTo>
                        <a:cubicBezTo>
                          <a:pt x="3855110" y="3621898"/>
                          <a:pt x="3752837" y="3550840"/>
                          <a:pt x="3611077" y="3600000"/>
                        </a:cubicBezTo>
                        <a:cubicBezTo>
                          <a:pt x="3469317" y="3649160"/>
                          <a:pt x="3234111" y="3543420"/>
                          <a:pt x="3057231" y="3600000"/>
                        </a:cubicBezTo>
                        <a:cubicBezTo>
                          <a:pt x="2880351" y="3656580"/>
                          <a:pt x="2702738" y="3580265"/>
                          <a:pt x="2503385" y="3600000"/>
                        </a:cubicBezTo>
                        <a:cubicBezTo>
                          <a:pt x="2304032" y="3619735"/>
                          <a:pt x="2187538" y="3599098"/>
                          <a:pt x="2021538" y="3600000"/>
                        </a:cubicBezTo>
                        <a:cubicBezTo>
                          <a:pt x="1855538" y="3600902"/>
                          <a:pt x="1789213" y="3589869"/>
                          <a:pt x="1683692" y="3600000"/>
                        </a:cubicBezTo>
                        <a:cubicBezTo>
                          <a:pt x="1578171" y="3610131"/>
                          <a:pt x="1453451" y="3580513"/>
                          <a:pt x="1273846" y="3600000"/>
                        </a:cubicBezTo>
                        <a:cubicBezTo>
                          <a:pt x="1094241" y="3619487"/>
                          <a:pt x="1080413" y="3580218"/>
                          <a:pt x="936000" y="3600000"/>
                        </a:cubicBezTo>
                        <a:cubicBezTo>
                          <a:pt x="791587" y="3619782"/>
                          <a:pt x="261914" y="3555641"/>
                          <a:pt x="0" y="3600000"/>
                        </a:cubicBezTo>
                        <a:cubicBezTo>
                          <a:pt x="-6017" y="3422797"/>
                          <a:pt x="47426" y="3267489"/>
                          <a:pt x="0" y="3049714"/>
                        </a:cubicBezTo>
                        <a:cubicBezTo>
                          <a:pt x="-47426" y="2831939"/>
                          <a:pt x="16072" y="2833518"/>
                          <a:pt x="0" y="2643429"/>
                        </a:cubicBezTo>
                        <a:cubicBezTo>
                          <a:pt x="-16072" y="2453340"/>
                          <a:pt x="4278" y="2275155"/>
                          <a:pt x="0" y="2057143"/>
                        </a:cubicBezTo>
                        <a:cubicBezTo>
                          <a:pt x="-4278" y="1839131"/>
                          <a:pt x="6664" y="1812021"/>
                          <a:pt x="0" y="1650857"/>
                        </a:cubicBezTo>
                        <a:cubicBezTo>
                          <a:pt x="-6664" y="1489693"/>
                          <a:pt x="21664" y="1353549"/>
                          <a:pt x="0" y="1136571"/>
                        </a:cubicBezTo>
                        <a:cubicBezTo>
                          <a:pt x="-21664" y="919593"/>
                          <a:pt x="54532" y="808027"/>
                          <a:pt x="0" y="658286"/>
                        </a:cubicBezTo>
                        <a:cubicBezTo>
                          <a:pt x="-54532" y="508545"/>
                          <a:pt x="33787" y="256776"/>
                          <a:pt x="0" y="0"/>
                        </a:cubicBezTo>
                        <a:close/>
                      </a:path>
                      <a:path w="7200000" h="3600000" fill="none" stroke="0" extrusionOk="0">
                        <a:moveTo>
                          <a:pt x="-599976" y="675000"/>
                        </a:moveTo>
                        <a:cubicBezTo>
                          <a:pt x="-693881" y="890081"/>
                          <a:pt x="-819210" y="951464"/>
                          <a:pt x="-886947" y="1123393"/>
                        </a:cubicBezTo>
                        <a:cubicBezTo>
                          <a:pt x="-954685" y="1295322"/>
                          <a:pt x="-1139235" y="1403524"/>
                          <a:pt x="-1195519" y="1605536"/>
                        </a:cubicBezTo>
                        <a:cubicBezTo>
                          <a:pt x="-1251803" y="1807548"/>
                          <a:pt x="-1480113" y="1925282"/>
                          <a:pt x="-1525690" y="2121429"/>
                        </a:cubicBezTo>
                        <a:cubicBezTo>
                          <a:pt x="-1571267" y="2317576"/>
                          <a:pt x="-1732420" y="2352941"/>
                          <a:pt x="-1791062" y="2536071"/>
                        </a:cubicBezTo>
                        <a:cubicBezTo>
                          <a:pt x="-1849704" y="2719201"/>
                          <a:pt x="-1980363" y="2829432"/>
                          <a:pt x="-2078033" y="2984464"/>
                        </a:cubicBezTo>
                        <a:cubicBezTo>
                          <a:pt x="-2175703" y="3139496"/>
                          <a:pt x="-2346735" y="3263960"/>
                          <a:pt x="-2429805" y="3534107"/>
                        </a:cubicBezTo>
                        <a:cubicBezTo>
                          <a:pt x="-2512875" y="3804254"/>
                          <a:pt x="-2714404" y="3897651"/>
                          <a:pt x="-2759976" y="4050000"/>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b="1">
                <a:solidFill>
                  <a:schemeClr val="bg1"/>
                </a:solidFill>
              </a:rPr>
              <a:t>Voorbeeld testdekking</a:t>
            </a:r>
          </a:p>
        </p:txBody>
      </p:sp>
    </p:spTree>
    <p:extLst>
      <p:ext uri="{BB962C8B-B14F-4D97-AF65-F5344CB8AC3E}">
        <p14:creationId xmlns:p14="http://schemas.microsoft.com/office/powerpoint/2010/main" val="2937282423"/>
      </p:ext>
    </p:extLst>
  </p:cSld>
  <p:clrMapOvr>
    <a:masterClrMapping/>
  </p:clrMapOvr>
</p:sld>
</file>

<file path=ppt/theme/theme1.xml><?xml version="1.0" encoding="utf-8"?>
<a:theme xmlns:a="http://schemas.openxmlformats.org/drawingml/2006/main" name="DE_VNG">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_VNG" id="{4108DEA7-02D4-4179-9816-A8AA3C1893C9}" vid="{EF655D74-2156-4756-B4E8-1756108EE2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4F5935245FBC46BB0845B5E877183A" ma:contentTypeVersion="16" ma:contentTypeDescription="Een nieuw document maken." ma:contentTypeScope="" ma:versionID="b9ce15a29ff3c91ef2cc05fd1f176a97">
  <xsd:schema xmlns:xsd="http://www.w3.org/2001/XMLSchema" xmlns:xs="http://www.w3.org/2001/XMLSchema" xmlns:p="http://schemas.microsoft.com/office/2006/metadata/properties" xmlns:ns2="eb476aeb-cfc0-4d64-93e5-927642e1f979" xmlns:ns3="73ddae55-80d5-40da-8705-548d45c223e6" targetNamespace="http://schemas.microsoft.com/office/2006/metadata/properties" ma:root="true" ma:fieldsID="8c73e7cd48b59d7710e37734d16c7f78" ns2:_="" ns3:_="">
    <xsd:import namespace="eb476aeb-cfc0-4d64-93e5-927642e1f979"/>
    <xsd:import namespace="73ddae55-80d5-40da-8705-548d45c223e6"/>
    <xsd:element name="properties">
      <xsd:complexType>
        <xsd:sequence>
          <xsd:element name="documentManagement">
            <xsd:complexType>
              <xsd:all>
                <xsd:element ref="ns2:MediaServiceMetadata" minOccurs="0"/>
                <xsd:element ref="ns2:MediaServiceFastMetadata" minOccurs="0"/>
                <xsd:element ref="ns2:Trefwoorden" minOccurs="0"/>
                <xsd:element ref="ns2:MediaServiceAutoTags" minOccurs="0"/>
                <xsd:element ref="ns2:MediaServiceOCR" minOccurs="0"/>
                <xsd:element ref="ns2:MediaServiceDateTaken" minOccurs="0"/>
                <xsd:element ref="ns2:MediaServiceLocation" minOccurs="0"/>
                <xsd:element ref="ns2:Toelichting" minOccurs="0"/>
                <xsd:element ref="ns2:Kanaalnaam_x0020_Teams" minOccurs="0"/>
                <xsd:element ref="ns2:_Flow_SignoffStatu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76aeb-cfc0-4d64-93e5-927642e1f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refwoorden" ma:index="10" nillable="true" ma:displayName="Trefwoorden" ma:internalName="Trefwoorden">
      <xsd:simpleType>
        <xsd:restriction base="dms:Text">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Toelichting" ma:index="15" nillable="true" ma:displayName="Toelichting" ma:description="Deze link leidt naar de uitwerking op gemmaonline van de bedrijfsprocessen voor de omgevingswet." ma:format="Dropdown" ma:internalName="Toelichting">
      <xsd:simpleType>
        <xsd:restriction base="dms:Note">
          <xsd:maxLength value="255"/>
        </xsd:restriction>
      </xsd:simpleType>
    </xsd:element>
    <xsd:element name="Kanaalnaam_x0020_Teams" ma:index="16" nillable="true" ma:displayName="Naam in Teams" ma:description="De naam van het overeenkomstige kanaal of map in Teams, indien deze afwijkt van de mapnaam in SharePoint" ma:format="Dropdown" ma:internalName="Kanaalnaam_x0020_Teams">
      <xsd:simpleType>
        <xsd:restriction base="dms:Text">
          <xsd:maxLength value="255"/>
        </xsd:restriction>
      </xsd:simpleType>
    </xsd:element>
    <xsd:element name="_Flow_SignoffStatus" ma:index="17" nillable="true" ma:displayName="Afmeldingsstatus" ma:internalName="Afmeldingsstatus">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ddae55-80d5-40da-8705-548d45c223e6"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efwoorden xmlns="eb476aeb-cfc0-4d64-93e5-927642e1f979" xsi:nil="true"/>
    <Kanaalnaam_x0020_Teams xmlns="eb476aeb-cfc0-4d64-93e5-927642e1f979" xsi:nil="true"/>
    <Toelichting xmlns="eb476aeb-cfc0-4d64-93e5-927642e1f979" xsi:nil="true"/>
    <_Flow_SignoffStatus xmlns="eb476aeb-cfc0-4d64-93e5-927642e1f97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041AF-17A1-4A5E-8802-0661B9C87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76aeb-cfc0-4d64-93e5-927642e1f979"/>
    <ds:schemaRef ds:uri="73ddae55-80d5-40da-8705-548d45c22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022E39-CF8F-4D23-94B5-5DA2E9D3E918}">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73ddae55-80d5-40da-8705-548d45c223e6"/>
    <ds:schemaRef ds:uri="eb476aeb-cfc0-4d64-93e5-927642e1f979"/>
    <ds:schemaRef ds:uri="http://www.w3.org/XML/1998/namespace"/>
  </ds:schemaRefs>
</ds:datastoreItem>
</file>

<file path=customXml/itemProps3.xml><?xml version="1.0" encoding="utf-8"?>
<ds:datastoreItem xmlns:ds="http://schemas.openxmlformats.org/officeDocument/2006/customXml" ds:itemID="{1B816C73-D4FE-410B-A1F8-88C781B0C0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DE_VNG</Template>
  <TotalTime>67883</TotalTime>
  <Words>1632</Words>
  <Application>Microsoft Office PowerPoint</Application>
  <PresentationFormat>Custom</PresentationFormat>
  <Paragraphs>395</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DE_VNG</vt:lpstr>
      <vt:lpstr>PowerPoint Presentation</vt:lpstr>
      <vt:lpstr>PowerPoint Presentation</vt:lpstr>
    </vt:vector>
  </TitlesOfParts>
  <Manager>Alexander Hermanns</Manager>
  <Company>AgileSource 2021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Netwerkkaart VTH Januari 2022</dc:title>
  <dc:subject>VTH Keten Omgevingswet</dc:subject>
  <dc:creator>Alex Hermanns</dc:creator>
  <cp:lastModifiedBy>Alex Hermanns</cp:lastModifiedBy>
  <cp:revision>329</cp:revision>
  <cp:lastPrinted>2021-04-13T13:45:08Z</cp:lastPrinted>
  <dcterms:created xsi:type="dcterms:W3CDTF">2021-02-01T12:12:22Z</dcterms:created>
  <dcterms:modified xsi:type="dcterms:W3CDTF">2022-02-22T13:07:43Z</dcterms:modified>
  <cp:category>Omgevingswet;VTH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0x010100914F5935245FBC46BB0845B5E877183A</vt:lpwstr>
  </property>
</Properties>
</file>