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770CF-A720-4161-98FB-DE6FE217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818D69-D697-4C8D-932C-148BDC1D7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68A415-1ED5-454B-BFCA-B2287A4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9B1F85-3F82-4A15-BCA0-4571935D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3F8500-51D3-48EE-AB58-930CEE7B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1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987C2-C60E-42CF-9E4E-BF74F552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6469C7-A842-41DF-9DFB-8989CDAA8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2BE0DE-31BB-4BA7-8B32-B9043A61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76D824-B9BF-4D72-85A0-C1191100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C5AA4D-E1BA-470E-8409-35709C43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99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9748B3-909F-484D-B7E1-6DFE7BD2E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99E2E6-32DA-4FBC-B20C-565C4D1C6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A6E98-3029-45E2-8DB9-878F3023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CEA13-883B-43DB-B4A1-CE1B2A02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35EC07-029F-4E1D-A6AC-7A985914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9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45F51-0CDF-4F47-AFA1-D262771E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44E60-BF5A-4731-A661-5365E9945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9522FD-064F-4AF2-8288-0CBEEEA0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CBEC3E-5850-4EA8-82A4-61D2048F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9E8F6C-B759-4D00-9972-AD277C41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94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F57C1-CC24-464F-A35F-DC27225A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22E19D-776E-41EC-82D5-A5ADA8FE4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C81A6B-4379-4E77-A079-EB04D09A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228B38-B6CA-475E-B4DA-D21E6AC2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4DF3A2-6162-4689-810D-5122A60C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29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2BB58-589F-471C-A94F-B6BF8A50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70D0F-BCFD-4E97-B9E6-D3A13066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EEFE26-D99D-4141-B5F4-90AD43CDC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38B5B8-3794-475D-BBD7-289E902D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F48F61-B8B4-48BB-B508-3AA73199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DC9596-DA87-4E72-B9D4-3E3E0CD5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99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850B1-9C8C-4127-8BB7-5E83FABA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42211-2203-41DA-B71A-A76C151FA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469972-CBFD-4BE9-9602-A6C7803D5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A28E9E-C608-49A7-A0AE-8BBE857FE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453852-07F6-4E9B-97B5-8BC994785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4AC9E0-B8B9-4C79-B94F-68E6EE80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591F62-0BF1-4CC4-BD57-94893CF1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084024-E9D8-4057-AA94-D8A18303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68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67776-3F9A-4631-AFEB-9FBEAA87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C5769A-7387-476F-BB91-1BE56D9A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6A8C6E-AE2C-48BC-B5B2-8317A49F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B5173B-13CA-4BB9-859A-55F39B78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1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8EC3C2-0BFF-4DAA-B5AB-0813D92D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B4761A-E7B8-4BB8-9741-EDDE005E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B30264-E331-4EF1-9C51-10BC5B69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39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DFDAF-A89F-40F5-B3FD-FFC022F3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A389E0-1B62-438F-BBE0-09AC2CCE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5D1836-95E0-4387-A4B6-C3B025500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3040D8-A549-4D6B-BFC6-99E8AC3B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DD1863-6450-4FF7-BB8B-484D51CC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871221-38C3-4C70-B565-F519A1C6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7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963B4-C914-42A9-9B0B-EB734011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1A4433-2227-44A6-AB8F-92E6994A0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6AC1BE-0512-443A-89C7-90D6517EC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93D588-DB66-4793-ADB9-5954DFE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98A49C-C45C-4F98-9BDB-CEA5B086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2657E7-CAEE-4AB2-9372-CBBFBE88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4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9E94D5-67EC-400E-B977-C73A9153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976C17-3B08-4BA6-9D7B-D1611CC0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D8D88-336E-40A6-9BC9-0AB479E3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CB39-485D-4309-B172-607E8EB9CA77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05F3BA-A08E-4D81-B168-71752710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7E139-2564-4977-B293-040B0EC8D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5ACC-7F65-4EE1-98EB-A014954AE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8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5316708-5795-466D-B168-4D680564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0"/>
            <a:ext cx="1121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61108-3691-467F-BF16-5F0B3510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750BC-74D3-43A8-A50F-3587FB599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41D6FE-D65C-46D5-9F1C-96FEC822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153"/>
            <a:ext cx="12192000" cy="64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F2D2A6-1C04-49BC-A9B3-30FEE397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04" y="0"/>
            <a:ext cx="9606791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328EF3E79A54DB217DB557461506E" ma:contentTypeVersion="12" ma:contentTypeDescription="Een nieuw document maken." ma:contentTypeScope="" ma:versionID="5facac6691638797dc2c0b4f1d4cfc6e">
  <xsd:schema xmlns:xsd="http://www.w3.org/2001/XMLSchema" xmlns:xs="http://www.w3.org/2001/XMLSchema" xmlns:p="http://schemas.microsoft.com/office/2006/metadata/properties" xmlns:ns2="bd8033dc-df0e-4ac3-ab1b-195cde220e0c" xmlns:ns3="129b234c-fea0-4642-a02d-946a27aa84fd" targetNamespace="http://schemas.microsoft.com/office/2006/metadata/properties" ma:root="true" ma:fieldsID="b051e2556fc3308a1b10a9f37f0ea6f9" ns2:_="" ns3:_="">
    <xsd:import namespace="bd8033dc-df0e-4ac3-ab1b-195cde220e0c"/>
    <xsd:import namespace="129b234c-fea0-4642-a02d-946a27aa8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033dc-df0e-4ac3-ab1b-195cde220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b234c-fea0-4642-a02d-946a27aa8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04ABD1-37C1-4343-8703-F96CED3218FA}"/>
</file>

<file path=customXml/itemProps2.xml><?xml version="1.0" encoding="utf-8"?>
<ds:datastoreItem xmlns:ds="http://schemas.openxmlformats.org/officeDocument/2006/customXml" ds:itemID="{D7AE6B45-A414-45C3-8F4C-DD8E2581655B}"/>
</file>

<file path=customXml/itemProps3.xml><?xml version="1.0" encoding="utf-8"?>
<ds:datastoreItem xmlns:ds="http://schemas.openxmlformats.org/officeDocument/2006/customXml" ds:itemID="{F3A31921-6ED5-40B9-950E-0E89B3FA5AA5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 Boogmans</dc:creator>
  <cp:lastModifiedBy>E Boogmans</cp:lastModifiedBy>
  <cp:revision>1</cp:revision>
  <dcterms:created xsi:type="dcterms:W3CDTF">2021-09-09T10:59:12Z</dcterms:created>
  <dcterms:modified xsi:type="dcterms:W3CDTF">2021-09-09T11:11:13Z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0x0101005CA328EF3E79A54DB217DB557461506E</vt:lpwstr>
  </property>
</Properties>
</file>