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8"/>
  </p:notesMasterIdLst>
  <p:sldIdLst>
    <p:sldId id="256" r:id="rId5"/>
    <p:sldId id="257" r:id="rId6"/>
    <p:sldId id="258" r:id="rId7"/>
    <p:sldId id="262" r:id="rId8"/>
    <p:sldId id="260" r:id="rId9"/>
    <p:sldId id="259" r:id="rId10"/>
    <p:sldId id="261" r:id="rId11"/>
    <p:sldId id="263" r:id="rId12"/>
    <p:sldId id="264" r:id="rId13"/>
    <p:sldId id="266" r:id="rId14"/>
    <p:sldId id="267" r:id="rId15"/>
    <p:sldId id="287" r:id="rId16"/>
    <p:sldId id="288" r:id="rId17"/>
    <p:sldId id="357" r:id="rId18"/>
    <p:sldId id="358" r:id="rId19"/>
    <p:sldId id="360" r:id="rId20"/>
    <p:sldId id="306" r:id="rId21"/>
    <p:sldId id="364" r:id="rId22"/>
    <p:sldId id="363" r:id="rId23"/>
    <p:sldId id="309" r:id="rId24"/>
    <p:sldId id="365" r:id="rId25"/>
    <p:sldId id="366" r:id="rId26"/>
    <p:sldId id="367" r:id="rId27"/>
    <p:sldId id="369" r:id="rId28"/>
    <p:sldId id="368" r:id="rId29"/>
    <p:sldId id="370" r:id="rId30"/>
    <p:sldId id="372" r:id="rId31"/>
    <p:sldId id="371" r:id="rId32"/>
    <p:sldId id="284" r:id="rId33"/>
    <p:sldId id="352" r:id="rId34"/>
    <p:sldId id="362" r:id="rId35"/>
    <p:sldId id="373" r:id="rId36"/>
    <p:sldId id="265" r:id="rId3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31067C-CC68-4EE9-B503-A59BF3C5F7B9}" v="4" dt="2021-10-25T09:47:38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4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591D0-7E7C-489F-A2FA-7263E674FA0D}" type="datetimeFigureOut">
              <a:rPr lang="nl-NL" smtClean="0"/>
              <a:t>3-11-2021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C569E-CDA1-4EE9-BC8D-FB1355711D73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C569E-CDA1-4EE9-BC8D-FB1355711D73}" type="slidenum">
              <a:rPr lang="nl-NL" smtClean="0"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8441" y="4820145"/>
            <a:ext cx="5509694" cy="3945544"/>
          </a:xfrm>
          <a:prstGeom prst="rect">
            <a:avLst/>
          </a:prstGeom>
        </p:spPr>
        <p:txBody>
          <a:bodyPr spcFirstLastPara="1" wrap="square" lIns="49196" tIns="24591" rIns="49196" bIns="2459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4125"/>
            <a:ext cx="6003925" cy="337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4489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8441" y="4820145"/>
            <a:ext cx="5509694" cy="3945544"/>
          </a:xfrm>
          <a:prstGeom prst="rect">
            <a:avLst/>
          </a:prstGeom>
        </p:spPr>
        <p:txBody>
          <a:bodyPr spcFirstLastPara="1" wrap="square" lIns="49196" tIns="24591" rIns="49196" bIns="2459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4125"/>
            <a:ext cx="6003925" cy="337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216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8441" y="4820145"/>
            <a:ext cx="5509694" cy="3945544"/>
          </a:xfrm>
          <a:prstGeom prst="rect">
            <a:avLst/>
          </a:prstGeom>
        </p:spPr>
        <p:txBody>
          <a:bodyPr spcFirstLastPara="1" wrap="square" lIns="49196" tIns="24591" rIns="49196" bIns="2459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4125"/>
            <a:ext cx="6003925" cy="337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1108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8441" y="4820145"/>
            <a:ext cx="5509694" cy="3945544"/>
          </a:xfrm>
          <a:prstGeom prst="rect">
            <a:avLst/>
          </a:prstGeom>
        </p:spPr>
        <p:txBody>
          <a:bodyPr spcFirstLastPara="1" wrap="square" lIns="49196" tIns="24591" rIns="49196" bIns="2459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4125"/>
            <a:ext cx="6003925" cy="337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3709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8441" y="4820145"/>
            <a:ext cx="5509694" cy="3945544"/>
          </a:xfrm>
          <a:prstGeom prst="rect">
            <a:avLst/>
          </a:prstGeom>
        </p:spPr>
        <p:txBody>
          <a:bodyPr spcFirstLastPara="1" wrap="square" lIns="49196" tIns="24591" rIns="49196" bIns="2459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4125"/>
            <a:ext cx="6003925" cy="337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0014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8441" y="4820145"/>
            <a:ext cx="5509694" cy="3945544"/>
          </a:xfrm>
          <a:prstGeom prst="rect">
            <a:avLst/>
          </a:prstGeom>
        </p:spPr>
        <p:txBody>
          <a:bodyPr spcFirstLastPara="1" wrap="square" lIns="49196" tIns="24591" rIns="49196" bIns="2459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4125"/>
            <a:ext cx="6003925" cy="337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9537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8441" y="4820145"/>
            <a:ext cx="5509694" cy="3945544"/>
          </a:xfrm>
          <a:prstGeom prst="rect">
            <a:avLst/>
          </a:prstGeom>
        </p:spPr>
        <p:txBody>
          <a:bodyPr spcFirstLastPara="1" wrap="square" lIns="49196" tIns="24591" rIns="49196" bIns="2459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4125"/>
            <a:ext cx="6003925" cy="337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8402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8441" y="4820145"/>
            <a:ext cx="5509694" cy="3945544"/>
          </a:xfrm>
          <a:prstGeom prst="rect">
            <a:avLst/>
          </a:prstGeom>
        </p:spPr>
        <p:txBody>
          <a:bodyPr spcFirstLastPara="1" wrap="square" lIns="49196" tIns="24591" rIns="49196" bIns="2459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4125"/>
            <a:ext cx="6003925" cy="337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3635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8441" y="4820145"/>
            <a:ext cx="5509694" cy="3945544"/>
          </a:xfrm>
          <a:prstGeom prst="rect">
            <a:avLst/>
          </a:prstGeom>
        </p:spPr>
        <p:txBody>
          <a:bodyPr spcFirstLastPara="1" wrap="square" lIns="49196" tIns="24591" rIns="49196" bIns="2459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4125"/>
            <a:ext cx="6003925" cy="337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02002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8441" y="4820145"/>
            <a:ext cx="5509694" cy="3945544"/>
          </a:xfrm>
          <a:prstGeom prst="rect">
            <a:avLst/>
          </a:prstGeom>
        </p:spPr>
        <p:txBody>
          <a:bodyPr spcFirstLastPara="1" wrap="square" lIns="49196" tIns="24591" rIns="49196" bIns="2459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4125"/>
            <a:ext cx="6003925" cy="337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906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8441" y="4820145"/>
            <a:ext cx="5509694" cy="3945544"/>
          </a:xfrm>
          <a:prstGeom prst="rect">
            <a:avLst/>
          </a:prstGeom>
        </p:spPr>
        <p:txBody>
          <a:bodyPr spcFirstLastPara="1" wrap="square" lIns="49196" tIns="24591" rIns="49196" bIns="2459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4125"/>
            <a:ext cx="6003925" cy="337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8441" y="4820145"/>
            <a:ext cx="5509694" cy="3945544"/>
          </a:xfrm>
          <a:prstGeom prst="rect">
            <a:avLst/>
          </a:prstGeom>
        </p:spPr>
        <p:txBody>
          <a:bodyPr spcFirstLastPara="1" wrap="square" lIns="49196" tIns="24591" rIns="49196" bIns="2459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4125"/>
            <a:ext cx="6003925" cy="337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0189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8441" y="4820145"/>
            <a:ext cx="5509694" cy="3945544"/>
          </a:xfrm>
          <a:prstGeom prst="rect">
            <a:avLst/>
          </a:prstGeom>
        </p:spPr>
        <p:txBody>
          <a:bodyPr spcFirstLastPara="1" wrap="square" lIns="49196" tIns="24591" rIns="49196" bIns="2459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4125"/>
            <a:ext cx="6003925" cy="337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3382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8441" y="4820145"/>
            <a:ext cx="5509694" cy="3945544"/>
          </a:xfrm>
          <a:prstGeom prst="rect">
            <a:avLst/>
          </a:prstGeom>
        </p:spPr>
        <p:txBody>
          <a:bodyPr spcFirstLastPara="1" wrap="square" lIns="49196" tIns="24591" rIns="49196" bIns="2459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4125"/>
            <a:ext cx="6003925" cy="337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15019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8441" y="4820145"/>
            <a:ext cx="5509694" cy="3945544"/>
          </a:xfrm>
          <a:prstGeom prst="rect">
            <a:avLst/>
          </a:prstGeom>
        </p:spPr>
        <p:txBody>
          <a:bodyPr spcFirstLastPara="1" wrap="square" lIns="49196" tIns="24591" rIns="49196" bIns="2459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4125"/>
            <a:ext cx="6003925" cy="337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01957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8441" y="4820145"/>
            <a:ext cx="5509694" cy="3945544"/>
          </a:xfrm>
          <a:prstGeom prst="rect">
            <a:avLst/>
          </a:prstGeom>
        </p:spPr>
        <p:txBody>
          <a:bodyPr spcFirstLastPara="1" wrap="square" lIns="49196" tIns="24591" rIns="49196" bIns="2459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4125"/>
            <a:ext cx="6003925" cy="337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8441" y="4820145"/>
            <a:ext cx="5509694" cy="3945544"/>
          </a:xfrm>
          <a:prstGeom prst="rect">
            <a:avLst/>
          </a:prstGeom>
        </p:spPr>
        <p:txBody>
          <a:bodyPr spcFirstLastPara="1" wrap="square" lIns="49196" tIns="24591" rIns="49196" bIns="2459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4125"/>
            <a:ext cx="6003925" cy="337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9e27918e07_0_52:notes"/>
          <p:cNvSpPr txBox="1">
            <a:spLocks noGrp="1"/>
          </p:cNvSpPr>
          <p:nvPr>
            <p:ph type="body" idx="1"/>
          </p:nvPr>
        </p:nvSpPr>
        <p:spPr>
          <a:xfrm>
            <a:off x="688440" y="4820144"/>
            <a:ext cx="5509678" cy="3945433"/>
          </a:xfrm>
          <a:prstGeom prst="rect">
            <a:avLst/>
          </a:prstGeom>
        </p:spPr>
        <p:txBody>
          <a:bodyPr spcFirstLastPara="1" wrap="square" lIns="49196" tIns="24591" rIns="49196" bIns="2459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66" name="Google Shape;366;g9e27918e0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4125"/>
            <a:ext cx="6003925" cy="337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601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>
            <a:spLocks noGrp="1"/>
          </p:cNvSpPr>
          <p:nvPr>
            <p:ph type="body" idx="1"/>
          </p:nvPr>
        </p:nvSpPr>
        <p:spPr>
          <a:xfrm>
            <a:off x="688441" y="4820145"/>
            <a:ext cx="5509694" cy="3945544"/>
          </a:xfrm>
          <a:prstGeom prst="rect">
            <a:avLst/>
          </a:prstGeom>
        </p:spPr>
        <p:txBody>
          <a:bodyPr spcFirstLastPara="1" wrap="square" lIns="49196" tIns="24591" rIns="49196" bIns="2459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4125"/>
            <a:ext cx="6003925" cy="337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8441" y="4820145"/>
            <a:ext cx="5509694" cy="3945544"/>
          </a:xfrm>
          <a:prstGeom prst="rect">
            <a:avLst/>
          </a:prstGeom>
        </p:spPr>
        <p:txBody>
          <a:bodyPr spcFirstLastPara="1" wrap="square" lIns="49196" tIns="24591" rIns="49196" bIns="2459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4125"/>
            <a:ext cx="6003925" cy="337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2552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8441" y="4820145"/>
            <a:ext cx="5509694" cy="3945544"/>
          </a:xfrm>
          <a:prstGeom prst="rect">
            <a:avLst/>
          </a:prstGeom>
        </p:spPr>
        <p:txBody>
          <a:bodyPr spcFirstLastPara="1" wrap="square" lIns="49196" tIns="24591" rIns="49196" bIns="2459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4125"/>
            <a:ext cx="6003925" cy="337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9911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8441" y="4820145"/>
            <a:ext cx="5509694" cy="3945544"/>
          </a:xfrm>
          <a:prstGeom prst="rect">
            <a:avLst/>
          </a:prstGeom>
        </p:spPr>
        <p:txBody>
          <a:bodyPr spcFirstLastPara="1" wrap="square" lIns="49196" tIns="24591" rIns="49196" bIns="2459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4125"/>
            <a:ext cx="6003925" cy="337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2772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8441" y="4820145"/>
            <a:ext cx="5509694" cy="3945544"/>
          </a:xfrm>
          <a:prstGeom prst="rect">
            <a:avLst/>
          </a:prstGeom>
        </p:spPr>
        <p:txBody>
          <a:bodyPr spcFirstLastPara="1" wrap="square" lIns="49196" tIns="24591" rIns="49196" bIns="2459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4125"/>
            <a:ext cx="6003925" cy="337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734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hthoek 12"/>
          <p:cNvSpPr/>
          <p:nvPr userDrawn="1"/>
        </p:nvSpPr>
        <p:spPr>
          <a:xfrm>
            <a:off x="0" y="5822258"/>
            <a:ext cx="12192000" cy="1035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Picture 10" descr="Divosa | Kennis, netwerk en belangenbehartiging voor gemeentelijke  leidinggevenden en hun medewerkers in het sociaal domein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53815" y="6077714"/>
            <a:ext cx="1204930" cy="57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1622" y="6052282"/>
            <a:ext cx="1737360" cy="621105"/>
          </a:xfrm>
          <a:prstGeom prst="rect">
            <a:avLst/>
          </a:prstGeom>
        </p:spPr>
      </p:pic>
      <p:pic>
        <p:nvPicPr>
          <p:cNvPr id="17" name="Picture 2" descr="Huisstijl VNG | V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64571" y="5756452"/>
            <a:ext cx="2568280" cy="147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16113" y="6037604"/>
            <a:ext cx="1583829" cy="63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kstvak 18"/>
          <p:cNvSpPr txBox="1"/>
          <p:nvPr userDrawn="1"/>
        </p:nvSpPr>
        <p:spPr>
          <a:xfrm>
            <a:off x="533997" y="6052282"/>
            <a:ext cx="3747711" cy="56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sz="1100" i="1" dirty="0">
                <a:latin typeface="Verdana" panose="020B0604030504040204" pitchFamily="34" charset="0"/>
                <a:ea typeface="Verdana" panose="020B0604030504040204" pitchFamily="34" charset="0"/>
                <a:cs typeface="Aharoni" panose="02010803020104030203" pitchFamily="2" charset="-79"/>
              </a:rPr>
              <a:t>Deze bijeenkomsten worden georganiseerd door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sz="1100" i="1" dirty="0">
                <a:latin typeface="Verdana" panose="020B0604030504040204" pitchFamily="34" charset="0"/>
                <a:ea typeface="Verdana" panose="020B0604030504040204" pitchFamily="34" charset="0"/>
                <a:cs typeface="Aharoni" panose="02010803020104030203" pitchFamily="2" charset="-79"/>
              </a:rPr>
              <a:t>SZW, de VNG, DUO en Divosa</a:t>
            </a:r>
          </a:p>
        </p:txBody>
      </p:sp>
      <p:sp>
        <p:nvSpPr>
          <p:cNvPr id="21" name="Rechthoek 20"/>
          <p:cNvSpPr/>
          <p:nvPr userDrawn="1"/>
        </p:nvSpPr>
        <p:spPr>
          <a:xfrm>
            <a:off x="0" y="2147144"/>
            <a:ext cx="6447099" cy="30094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obj">
  <p:cSld name="Title 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title"/>
          </p:nvPr>
        </p:nvSpPr>
        <p:spPr>
          <a:xfrm>
            <a:off x="1890947" y="1267510"/>
            <a:ext cx="8410104" cy="415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2" b="0" i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ftr" idx="11"/>
          </p:nvPr>
        </p:nvSpPr>
        <p:spPr>
          <a:xfrm>
            <a:off x="1896248" y="6259309"/>
            <a:ext cx="2953268" cy="38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44" b="0" i="0">
                <a:solidFill>
                  <a:srgbClr val="BFBFB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l-NL"/>
              <a:t>Eenvoudig communiceren = makkelijk praten</a:t>
            </a:r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10137438" y="6259309"/>
            <a:ext cx="1129088" cy="191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44" b="0" i="0">
                <a:solidFill>
                  <a:srgbClr val="4F8EAB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8778241" y="6377942"/>
            <a:ext cx="280416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 sz="1092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79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 userDrawn="1"/>
        </p:nvSpPr>
        <p:spPr>
          <a:xfrm>
            <a:off x="6124" y="595784"/>
            <a:ext cx="574169" cy="548192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15996" y="595785"/>
            <a:ext cx="10037804" cy="1175423"/>
          </a:xfrm>
        </p:spPr>
        <p:txBody>
          <a:bodyPr/>
          <a:lstStyle>
            <a:lvl1pPr>
              <a:defRPr>
                <a:latin typeface="ScalaSansOT-Bold" panose="02010804040101020104" pitchFamily="50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315996" y="2056285"/>
            <a:ext cx="10037804" cy="385848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3-11-2021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Tijdelijke aanduiding voor datum 3"/>
          <p:cNvSpPr txBox="1"/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03A6DC-7AF7-4D8E-B687-22B9CC0C1E78}" type="datetimeFigureOut">
              <a:rPr lang="nl-NL" smtClean="0"/>
              <a:t>3-11-2021</a:t>
            </a:fld>
            <a:endParaRPr lang="nl-NL"/>
          </a:p>
        </p:txBody>
      </p:sp>
      <p:sp>
        <p:nvSpPr>
          <p:cNvPr id="17" name="Tijdelijke aanduiding voor dianummer 5"/>
          <p:cNvSpPr txBox="1"/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  <p:sp>
        <p:nvSpPr>
          <p:cNvPr id="18" name="Rechthoek 17"/>
          <p:cNvSpPr/>
          <p:nvPr userDrawn="1"/>
        </p:nvSpPr>
        <p:spPr>
          <a:xfrm>
            <a:off x="0" y="5822258"/>
            <a:ext cx="12192000" cy="1035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Picture 10" descr="Divosa | Kennis, netwerk en belangenbehartiging voor gemeentelijke  leidinggevenden en hun medewerkers in het sociaal domei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53815" y="6077714"/>
            <a:ext cx="1204930" cy="57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1622" y="6052282"/>
            <a:ext cx="1737360" cy="621105"/>
          </a:xfrm>
          <a:prstGeom prst="rect">
            <a:avLst/>
          </a:prstGeom>
        </p:spPr>
      </p:pic>
      <p:pic>
        <p:nvPicPr>
          <p:cNvPr id="21" name="Picture 2" descr="Huisstijl VNG | V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64571" y="5756452"/>
            <a:ext cx="2568280" cy="147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16113" y="6037604"/>
            <a:ext cx="1583829" cy="63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kstvak 22"/>
          <p:cNvSpPr txBox="1"/>
          <p:nvPr userDrawn="1"/>
        </p:nvSpPr>
        <p:spPr>
          <a:xfrm>
            <a:off x="533997" y="6052282"/>
            <a:ext cx="3747711" cy="56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sz="1100" i="1" dirty="0">
                <a:latin typeface="Verdana" panose="020B0604030504040204" pitchFamily="34" charset="0"/>
                <a:ea typeface="Verdana" panose="020B0604030504040204" pitchFamily="34" charset="0"/>
                <a:cs typeface="Aharoni" panose="02010803020104030203" pitchFamily="2" charset="-79"/>
              </a:rPr>
              <a:t>Deze bijeenkomsten worden georganiseerd door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sz="1100" i="1" dirty="0">
                <a:latin typeface="Verdana" panose="020B0604030504040204" pitchFamily="34" charset="0"/>
                <a:ea typeface="Verdana" panose="020B0604030504040204" pitchFamily="34" charset="0"/>
                <a:cs typeface="Aharoni" panose="02010803020104030203" pitchFamily="2" charset="-79"/>
              </a:rPr>
              <a:t>SZW, de VNG, DUO en Divosa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3-11-2021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3-11-2021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3-11-2021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3-11-2021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3-11-2021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3-11-2021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3A6DC-7AF7-4D8E-B687-22B9CC0C1E78}" type="datetimeFigureOut">
              <a:rPr lang="nl-NL" smtClean="0"/>
              <a:t>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5AY-Cs4BTfg?feature=oembed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magdavdwees@gmail.n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vng.nl/artikelen/wet-inburgering-informatie-instrumenten" TargetMode="External"/><Relationship Id="rId2" Type="http://schemas.openxmlformats.org/officeDocument/2006/relationships/hyperlink" Target="mailto:Simone.Brouwer@vng.n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ng.nl/nieuws/uitgangspunten-voor-communicatie-met-inburgeringsplichtigen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648181" y="2430724"/>
            <a:ext cx="54979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Nalevingsgericht communiceren richting inburgeraars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66420" y="4347210"/>
            <a:ext cx="5661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0" dirty="0">
                <a:solidFill>
                  <a:schemeClr val="bg1"/>
                </a:solidFill>
              </a:rPr>
              <a:t>Afspraken en consequenties uitleggen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2" y="-241"/>
            <a:ext cx="12192000" cy="6858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"/>
          <p:cNvPicPr preferRelativeResize="0"/>
          <p:nvPr/>
        </p:nvPicPr>
        <p:blipFill rotWithShape="1">
          <a:blip r:embed="rId4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2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"/>
          <p:cNvSpPr txBox="1">
            <a:spLocks noGrp="1"/>
          </p:cNvSpPr>
          <p:nvPr>
            <p:ph type="title"/>
          </p:nvPr>
        </p:nvSpPr>
        <p:spPr>
          <a:xfrm>
            <a:off x="372846" y="3105525"/>
            <a:ext cx="6277641" cy="347721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58532" rIns="0" bIns="0" rtlCol="0" anchor="t" anchorCtr="0">
            <a:spAutoFit/>
          </a:bodyPr>
          <a:lstStyle/>
          <a:p>
            <a:pPr marL="7702" marR="3081" algn="ctr">
              <a:lnSpc>
                <a:spcPct val="112422"/>
              </a:lnSpc>
            </a:pPr>
            <a:r>
              <a:rPr lang="nl-NL" sz="3942" b="1" dirty="0">
                <a:solidFill>
                  <a:srgbClr val="FFFFFF"/>
                </a:solidFill>
              </a:rPr>
              <a:t>Eenvoudig communiceren </a:t>
            </a:r>
            <a:br>
              <a:rPr lang="nl-NL" sz="3942" b="1" dirty="0">
                <a:solidFill>
                  <a:srgbClr val="FFFFFF"/>
                </a:solidFill>
              </a:rPr>
            </a:br>
            <a:r>
              <a:rPr lang="nl-NL" sz="3942" b="1" dirty="0">
                <a:solidFill>
                  <a:srgbClr val="FFFFFF"/>
                </a:solidFill>
              </a:rPr>
              <a:t>= </a:t>
            </a:r>
            <a:br>
              <a:rPr lang="nl-NL" sz="3942" b="1" dirty="0">
                <a:solidFill>
                  <a:srgbClr val="FFFFFF"/>
                </a:solidFill>
              </a:rPr>
            </a:br>
            <a:r>
              <a:rPr lang="nl-NL" sz="3942" b="1" dirty="0">
                <a:solidFill>
                  <a:srgbClr val="FFFFFF"/>
                </a:solidFill>
              </a:rPr>
              <a:t>makkelijk praten</a:t>
            </a:r>
            <a:br>
              <a:rPr lang="nl-NL" sz="4003" dirty="0">
                <a:solidFill>
                  <a:srgbClr val="FFFFFF"/>
                </a:solidFill>
              </a:rPr>
            </a:br>
            <a:br>
              <a:rPr lang="nl-NL" sz="4003" dirty="0">
                <a:solidFill>
                  <a:srgbClr val="FFFFFF"/>
                </a:solidFill>
              </a:rPr>
            </a:br>
            <a:r>
              <a:rPr lang="nl-NL" sz="2426" dirty="0"/>
              <a:t>Magda van der Wees </a:t>
            </a:r>
            <a:r>
              <a:rPr lang="nl-NL" sz="4003" dirty="0"/>
              <a:t>– </a:t>
            </a:r>
            <a:endParaRPr sz="4003" dirty="0">
              <a:solidFill>
                <a:schemeClr val="tx1"/>
              </a:solidFill>
            </a:endParaRPr>
          </a:p>
        </p:txBody>
      </p:sp>
      <p:pic>
        <p:nvPicPr>
          <p:cNvPr id="70" name="Google Shape;70;p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0488" y="31"/>
            <a:ext cx="6746805" cy="7555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6039" y="4076340"/>
            <a:ext cx="1215712" cy="20122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jdelijke aanduiding voor voettekst 1"/>
          <p:cNvSpPr>
            <a:spLocks noGrp="1"/>
          </p:cNvSpPr>
          <p:nvPr>
            <p:ph type="ftr" idx="11"/>
          </p:nvPr>
        </p:nvSpPr>
        <p:spPr>
          <a:xfrm>
            <a:off x="1896248" y="6259284"/>
            <a:ext cx="2953268" cy="191378"/>
          </a:xfrm>
        </p:spPr>
        <p:txBody>
          <a:bodyPr/>
          <a:lstStyle/>
          <a:p>
            <a:endParaRPr lang="nl-N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" r="-8"/>
          <a:stretch/>
        </p:blipFill>
        <p:spPr>
          <a:xfrm>
            <a:off x="0" y="-241"/>
            <a:ext cx="6000403" cy="685848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 txBox="1">
            <a:spLocks noGrp="1"/>
          </p:cNvSpPr>
          <p:nvPr>
            <p:ph type="title"/>
          </p:nvPr>
        </p:nvSpPr>
        <p:spPr>
          <a:xfrm>
            <a:off x="6789166" y="1271931"/>
            <a:ext cx="4436255" cy="4188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7307" rIns="0" bIns="0" rtlCol="0" anchor="t" anchorCtr="0">
            <a:spAutoFit/>
          </a:bodyPr>
          <a:lstStyle/>
          <a:p>
            <a:pPr marL="7702"/>
            <a:r>
              <a:rPr lang="nl-NL" sz="2971" b="1" dirty="0">
                <a:solidFill>
                  <a:srgbClr val="4F8EAB"/>
                </a:solidFill>
              </a:rPr>
              <a:t>Het Begint met Taal</a:t>
            </a:r>
            <a:endParaRPr sz="2971" b="1" dirty="0">
              <a:solidFill>
                <a:srgbClr val="4F8EAB"/>
              </a:solidFill>
            </a:endParaRPr>
          </a:p>
        </p:txBody>
      </p:sp>
      <p:sp>
        <p:nvSpPr>
          <p:cNvPr id="142" name="Google Shape;142;p5"/>
          <p:cNvSpPr txBox="1">
            <a:spLocks noGrp="1"/>
          </p:cNvSpPr>
          <p:nvPr>
            <p:ph type="ftr" idx="11"/>
          </p:nvPr>
        </p:nvSpPr>
        <p:spPr>
          <a:xfrm>
            <a:off x="1896249" y="6259508"/>
            <a:ext cx="4430807" cy="2000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8459" rIns="0" bIns="0" rtlCol="0" anchor="t" anchorCtr="0">
            <a:spAutoFit/>
          </a:bodyPr>
          <a:lstStyle/>
          <a:p>
            <a:pPr marL="7702"/>
            <a:r>
              <a:rPr lang="nl-NL" b="1"/>
              <a:t>Eenvoudig communiceren = makkelijk praten</a:t>
            </a:r>
            <a:endParaRPr/>
          </a:p>
        </p:txBody>
      </p:sp>
      <p:grpSp>
        <p:nvGrpSpPr>
          <p:cNvPr id="144" name="Google Shape;144;p5"/>
          <p:cNvGrpSpPr/>
          <p:nvPr/>
        </p:nvGrpSpPr>
        <p:grpSpPr>
          <a:xfrm>
            <a:off x="511198" y="-240"/>
            <a:ext cx="1400315" cy="1296989"/>
            <a:chOff x="842942" y="0"/>
            <a:chExt cx="2309061" cy="2138680"/>
          </a:xfrm>
        </p:grpSpPr>
        <p:sp>
          <p:nvSpPr>
            <p:cNvPr id="145" name="Google Shape;145;p5"/>
            <p:cNvSpPr/>
            <p:nvPr/>
          </p:nvSpPr>
          <p:spPr>
            <a:xfrm>
              <a:off x="1465443" y="0"/>
              <a:ext cx="1686560" cy="2138680"/>
            </a:xfrm>
            <a:custGeom>
              <a:avLst/>
              <a:gdLst/>
              <a:ahLst/>
              <a:cxnLst/>
              <a:rect l="l" t="t" r="r" b="b"/>
              <a:pathLst>
                <a:path w="1686560" h="2138680" extrusionOk="0">
                  <a:moveTo>
                    <a:pt x="1665530" y="0"/>
                  </a:moveTo>
                  <a:lnTo>
                    <a:pt x="698710" y="0"/>
                  </a:lnTo>
                  <a:lnTo>
                    <a:pt x="696457" y="1581"/>
                  </a:lnTo>
                  <a:lnTo>
                    <a:pt x="658257" y="29554"/>
                  </a:lnTo>
                  <a:lnTo>
                    <a:pt x="620720" y="58256"/>
                  </a:lnTo>
                  <a:lnTo>
                    <a:pt x="583883" y="87683"/>
                  </a:lnTo>
                  <a:lnTo>
                    <a:pt x="547789" y="117830"/>
                  </a:lnTo>
                  <a:lnTo>
                    <a:pt x="512477" y="148695"/>
                  </a:lnTo>
                  <a:lnTo>
                    <a:pt x="477986" y="180273"/>
                  </a:lnTo>
                  <a:lnTo>
                    <a:pt x="444357" y="212562"/>
                  </a:lnTo>
                  <a:lnTo>
                    <a:pt x="411631" y="245557"/>
                  </a:lnTo>
                  <a:lnTo>
                    <a:pt x="379846" y="279256"/>
                  </a:lnTo>
                  <a:lnTo>
                    <a:pt x="349044" y="313654"/>
                  </a:lnTo>
                  <a:lnTo>
                    <a:pt x="319263" y="348748"/>
                  </a:lnTo>
                  <a:lnTo>
                    <a:pt x="290545" y="384534"/>
                  </a:lnTo>
                  <a:lnTo>
                    <a:pt x="262929" y="421009"/>
                  </a:lnTo>
                  <a:lnTo>
                    <a:pt x="236456" y="458170"/>
                  </a:lnTo>
                  <a:lnTo>
                    <a:pt x="211165" y="496011"/>
                  </a:lnTo>
                  <a:lnTo>
                    <a:pt x="187096" y="534531"/>
                  </a:lnTo>
                  <a:lnTo>
                    <a:pt x="164193" y="573905"/>
                  </a:lnTo>
                  <a:lnTo>
                    <a:pt x="142786" y="613591"/>
                  </a:lnTo>
                  <a:lnTo>
                    <a:pt x="122625" y="654124"/>
                  </a:lnTo>
                  <a:lnTo>
                    <a:pt x="103847" y="695320"/>
                  </a:lnTo>
                  <a:lnTo>
                    <a:pt x="86492" y="737177"/>
                  </a:lnTo>
                  <a:lnTo>
                    <a:pt x="70599" y="779690"/>
                  </a:lnTo>
                  <a:lnTo>
                    <a:pt x="56209" y="822856"/>
                  </a:lnTo>
                  <a:lnTo>
                    <a:pt x="43362" y="866672"/>
                  </a:lnTo>
                  <a:lnTo>
                    <a:pt x="32098" y="911134"/>
                  </a:lnTo>
                  <a:lnTo>
                    <a:pt x="22457" y="956237"/>
                  </a:lnTo>
                  <a:lnTo>
                    <a:pt x="14479" y="1001980"/>
                  </a:lnTo>
                  <a:lnTo>
                    <a:pt x="8204" y="1048358"/>
                  </a:lnTo>
                  <a:lnTo>
                    <a:pt x="3673" y="1095367"/>
                  </a:lnTo>
                  <a:lnTo>
                    <a:pt x="925" y="1143004"/>
                  </a:lnTo>
                  <a:lnTo>
                    <a:pt x="0" y="1191266"/>
                  </a:lnTo>
                  <a:lnTo>
                    <a:pt x="1066" y="1238498"/>
                  </a:lnTo>
                  <a:lnTo>
                    <a:pt x="4244" y="1285450"/>
                  </a:lnTo>
                  <a:lnTo>
                    <a:pt x="9499" y="1332035"/>
                  </a:lnTo>
                  <a:lnTo>
                    <a:pt x="16797" y="1378168"/>
                  </a:lnTo>
                  <a:lnTo>
                    <a:pt x="26107" y="1423763"/>
                  </a:lnTo>
                  <a:lnTo>
                    <a:pt x="37392" y="1468733"/>
                  </a:lnTo>
                  <a:lnTo>
                    <a:pt x="50622" y="1512993"/>
                  </a:lnTo>
                  <a:lnTo>
                    <a:pt x="65761" y="1556456"/>
                  </a:lnTo>
                  <a:lnTo>
                    <a:pt x="82776" y="1599037"/>
                  </a:lnTo>
                  <a:lnTo>
                    <a:pt x="101634" y="1640650"/>
                  </a:lnTo>
                  <a:lnTo>
                    <a:pt x="122301" y="1681209"/>
                  </a:lnTo>
                  <a:lnTo>
                    <a:pt x="144744" y="1720627"/>
                  </a:lnTo>
                  <a:lnTo>
                    <a:pt x="168930" y="1758819"/>
                  </a:lnTo>
                  <a:lnTo>
                    <a:pt x="194823" y="1795698"/>
                  </a:lnTo>
                  <a:lnTo>
                    <a:pt x="222392" y="1831179"/>
                  </a:lnTo>
                  <a:lnTo>
                    <a:pt x="251603" y="1865176"/>
                  </a:lnTo>
                  <a:lnTo>
                    <a:pt x="282422" y="1897603"/>
                  </a:lnTo>
                  <a:lnTo>
                    <a:pt x="314815" y="1928374"/>
                  </a:lnTo>
                  <a:lnTo>
                    <a:pt x="348749" y="1957402"/>
                  </a:lnTo>
                  <a:lnTo>
                    <a:pt x="384191" y="1984603"/>
                  </a:lnTo>
                  <a:lnTo>
                    <a:pt x="421107" y="2009889"/>
                  </a:lnTo>
                  <a:lnTo>
                    <a:pt x="459464" y="2033175"/>
                  </a:lnTo>
                  <a:lnTo>
                    <a:pt x="499227" y="2054375"/>
                  </a:lnTo>
                  <a:lnTo>
                    <a:pt x="540364" y="2073403"/>
                  </a:lnTo>
                  <a:lnTo>
                    <a:pt x="582841" y="2090172"/>
                  </a:lnTo>
                  <a:lnTo>
                    <a:pt x="626624" y="2104598"/>
                  </a:lnTo>
                  <a:lnTo>
                    <a:pt x="671680" y="2116594"/>
                  </a:lnTo>
                  <a:lnTo>
                    <a:pt x="717975" y="2126073"/>
                  </a:lnTo>
                  <a:lnTo>
                    <a:pt x="765477" y="2132951"/>
                  </a:lnTo>
                  <a:lnTo>
                    <a:pt x="814150" y="2137141"/>
                  </a:lnTo>
                  <a:lnTo>
                    <a:pt x="863963" y="2138556"/>
                  </a:lnTo>
                  <a:lnTo>
                    <a:pt x="913706" y="2137290"/>
                  </a:lnTo>
                  <a:lnTo>
                    <a:pt x="962508" y="2133527"/>
                  </a:lnTo>
                  <a:lnTo>
                    <a:pt x="1010302" y="2127317"/>
                  </a:lnTo>
                  <a:lnTo>
                    <a:pt x="1057023" y="2118712"/>
                  </a:lnTo>
                  <a:lnTo>
                    <a:pt x="1102605" y="2107763"/>
                  </a:lnTo>
                  <a:lnTo>
                    <a:pt x="1146984" y="2094521"/>
                  </a:lnTo>
                  <a:lnTo>
                    <a:pt x="1190093" y="2079037"/>
                  </a:lnTo>
                  <a:lnTo>
                    <a:pt x="1231868" y="2061362"/>
                  </a:lnTo>
                  <a:lnTo>
                    <a:pt x="1272242" y="2041548"/>
                  </a:lnTo>
                  <a:lnTo>
                    <a:pt x="1311152" y="2019646"/>
                  </a:lnTo>
                  <a:lnTo>
                    <a:pt x="1348530" y="1995706"/>
                  </a:lnTo>
                  <a:lnTo>
                    <a:pt x="1384312" y="1969781"/>
                  </a:lnTo>
                  <a:lnTo>
                    <a:pt x="1418432" y="1941921"/>
                  </a:lnTo>
                  <a:lnTo>
                    <a:pt x="1450824" y="1912177"/>
                  </a:lnTo>
                  <a:lnTo>
                    <a:pt x="1481425" y="1880601"/>
                  </a:lnTo>
                  <a:lnTo>
                    <a:pt x="1510167" y="1847243"/>
                  </a:lnTo>
                  <a:lnTo>
                    <a:pt x="1536986" y="1812155"/>
                  </a:lnTo>
                  <a:lnTo>
                    <a:pt x="1561816" y="1775389"/>
                  </a:lnTo>
                  <a:lnTo>
                    <a:pt x="1584591" y="1736994"/>
                  </a:lnTo>
                  <a:lnTo>
                    <a:pt x="1605247" y="1697023"/>
                  </a:lnTo>
                  <a:lnTo>
                    <a:pt x="1623718" y="1655526"/>
                  </a:lnTo>
                  <a:lnTo>
                    <a:pt x="1639938" y="1612555"/>
                  </a:lnTo>
                  <a:lnTo>
                    <a:pt x="1653843" y="1568161"/>
                  </a:lnTo>
                  <a:lnTo>
                    <a:pt x="1665366" y="1522395"/>
                  </a:lnTo>
                  <a:lnTo>
                    <a:pt x="1674442" y="1475308"/>
                  </a:lnTo>
                  <a:lnTo>
                    <a:pt x="1681006" y="1426951"/>
                  </a:lnTo>
                  <a:lnTo>
                    <a:pt x="1684992" y="1377376"/>
                  </a:lnTo>
                  <a:lnTo>
                    <a:pt x="1686336" y="1326633"/>
                  </a:lnTo>
                  <a:lnTo>
                    <a:pt x="1684779" y="1277741"/>
                  </a:lnTo>
                  <a:lnTo>
                    <a:pt x="1680173" y="1230000"/>
                  </a:lnTo>
                  <a:lnTo>
                    <a:pt x="1672612" y="1183480"/>
                  </a:lnTo>
                  <a:lnTo>
                    <a:pt x="1662191" y="1138247"/>
                  </a:lnTo>
                  <a:lnTo>
                    <a:pt x="1649004" y="1094369"/>
                  </a:lnTo>
                  <a:lnTo>
                    <a:pt x="1633148" y="1051915"/>
                  </a:lnTo>
                  <a:lnTo>
                    <a:pt x="1614716" y="1010951"/>
                  </a:lnTo>
                  <a:lnTo>
                    <a:pt x="1593804" y="971546"/>
                  </a:lnTo>
                  <a:lnTo>
                    <a:pt x="1570506" y="933767"/>
                  </a:lnTo>
                  <a:lnTo>
                    <a:pt x="1544917" y="897683"/>
                  </a:lnTo>
                  <a:lnTo>
                    <a:pt x="1517133" y="863360"/>
                  </a:lnTo>
                  <a:lnTo>
                    <a:pt x="1487247" y="830867"/>
                  </a:lnTo>
                  <a:lnTo>
                    <a:pt x="1455356" y="800271"/>
                  </a:lnTo>
                  <a:lnTo>
                    <a:pt x="1421553" y="771641"/>
                  </a:lnTo>
                  <a:lnTo>
                    <a:pt x="1385935" y="745043"/>
                  </a:lnTo>
                  <a:lnTo>
                    <a:pt x="1348594" y="720546"/>
                  </a:lnTo>
                  <a:lnTo>
                    <a:pt x="1309628" y="698217"/>
                  </a:lnTo>
                  <a:lnTo>
                    <a:pt x="1269129" y="678125"/>
                  </a:lnTo>
                  <a:lnTo>
                    <a:pt x="1227194" y="660336"/>
                  </a:lnTo>
                  <a:lnTo>
                    <a:pt x="1183917" y="644918"/>
                  </a:lnTo>
                  <a:lnTo>
                    <a:pt x="1139393" y="631940"/>
                  </a:lnTo>
                  <a:lnTo>
                    <a:pt x="1093717" y="621470"/>
                  </a:lnTo>
                  <a:lnTo>
                    <a:pt x="1046984" y="613574"/>
                  </a:lnTo>
                  <a:lnTo>
                    <a:pt x="999288" y="608320"/>
                  </a:lnTo>
                  <a:lnTo>
                    <a:pt x="1037318" y="573905"/>
                  </a:lnTo>
                  <a:lnTo>
                    <a:pt x="1076420" y="541395"/>
                  </a:lnTo>
                  <a:lnTo>
                    <a:pt x="1116556" y="510751"/>
                  </a:lnTo>
                  <a:lnTo>
                    <a:pt x="1157691" y="481938"/>
                  </a:lnTo>
                  <a:lnTo>
                    <a:pt x="1199787" y="454917"/>
                  </a:lnTo>
                  <a:lnTo>
                    <a:pt x="1242807" y="429654"/>
                  </a:lnTo>
                  <a:lnTo>
                    <a:pt x="1286715" y="406109"/>
                  </a:lnTo>
                  <a:lnTo>
                    <a:pt x="1331475" y="384248"/>
                  </a:lnTo>
                  <a:lnTo>
                    <a:pt x="1377049" y="364032"/>
                  </a:lnTo>
                  <a:lnTo>
                    <a:pt x="1423400" y="345425"/>
                  </a:lnTo>
                  <a:lnTo>
                    <a:pt x="1470491" y="328390"/>
                  </a:lnTo>
                  <a:lnTo>
                    <a:pt x="1518287" y="312890"/>
                  </a:lnTo>
                  <a:lnTo>
                    <a:pt x="1566750" y="298888"/>
                  </a:lnTo>
                  <a:lnTo>
                    <a:pt x="1615843" y="286347"/>
                  </a:lnTo>
                  <a:lnTo>
                    <a:pt x="1665530" y="275231"/>
                  </a:lnTo>
                  <a:lnTo>
                    <a:pt x="1665530" y="0"/>
                  </a:lnTo>
                  <a:close/>
                </a:path>
              </a:pathLst>
            </a:custGeom>
            <a:solidFill>
              <a:srgbClr val="EA51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42942" y="0"/>
              <a:ext cx="925194" cy="1593215"/>
            </a:xfrm>
            <a:custGeom>
              <a:avLst/>
              <a:gdLst/>
              <a:ahLst/>
              <a:cxnLst/>
              <a:rect l="l" t="t" r="r" b="b"/>
              <a:pathLst>
                <a:path w="925194" h="1593215" extrusionOk="0">
                  <a:moveTo>
                    <a:pt x="924746" y="0"/>
                  </a:moveTo>
                  <a:lnTo>
                    <a:pt x="0" y="0"/>
                  </a:lnTo>
                  <a:lnTo>
                    <a:pt x="0" y="622574"/>
                  </a:lnTo>
                  <a:lnTo>
                    <a:pt x="509408" y="622574"/>
                  </a:lnTo>
                  <a:lnTo>
                    <a:pt x="510582" y="671144"/>
                  </a:lnTo>
                  <a:lnTo>
                    <a:pt x="507612" y="719542"/>
                  </a:lnTo>
                  <a:lnTo>
                    <a:pt x="500495" y="767766"/>
                  </a:lnTo>
                  <a:lnTo>
                    <a:pt x="489230" y="815810"/>
                  </a:lnTo>
                  <a:lnTo>
                    <a:pt x="473814" y="863670"/>
                  </a:lnTo>
                  <a:lnTo>
                    <a:pt x="454247" y="911340"/>
                  </a:lnTo>
                  <a:lnTo>
                    <a:pt x="432858" y="950394"/>
                  </a:lnTo>
                  <a:lnTo>
                    <a:pt x="408722" y="987509"/>
                  </a:lnTo>
                  <a:lnTo>
                    <a:pt x="381837" y="1022685"/>
                  </a:lnTo>
                  <a:lnTo>
                    <a:pt x="352205" y="1055924"/>
                  </a:lnTo>
                  <a:lnTo>
                    <a:pt x="319825" y="1087223"/>
                  </a:lnTo>
                  <a:lnTo>
                    <a:pt x="284696" y="1116583"/>
                  </a:lnTo>
                  <a:lnTo>
                    <a:pt x="246820" y="1144004"/>
                  </a:lnTo>
                  <a:lnTo>
                    <a:pt x="206196" y="1169485"/>
                  </a:lnTo>
                  <a:lnTo>
                    <a:pt x="162824" y="1193027"/>
                  </a:lnTo>
                  <a:lnTo>
                    <a:pt x="116704" y="1214628"/>
                  </a:lnTo>
                  <a:lnTo>
                    <a:pt x="67835" y="1234290"/>
                  </a:lnTo>
                  <a:lnTo>
                    <a:pt x="16219" y="1252011"/>
                  </a:lnTo>
                  <a:lnTo>
                    <a:pt x="16219" y="1592702"/>
                  </a:lnTo>
                  <a:lnTo>
                    <a:pt x="69398" y="1581389"/>
                  </a:lnTo>
                  <a:lnTo>
                    <a:pt x="121072" y="1568529"/>
                  </a:lnTo>
                  <a:lnTo>
                    <a:pt x="171240" y="1554121"/>
                  </a:lnTo>
                  <a:lnTo>
                    <a:pt x="219902" y="1538167"/>
                  </a:lnTo>
                  <a:lnTo>
                    <a:pt x="267058" y="1520664"/>
                  </a:lnTo>
                  <a:lnTo>
                    <a:pt x="312708" y="1501615"/>
                  </a:lnTo>
                  <a:lnTo>
                    <a:pt x="356850" y="1481019"/>
                  </a:lnTo>
                  <a:lnTo>
                    <a:pt x="399485" y="1458876"/>
                  </a:lnTo>
                  <a:lnTo>
                    <a:pt x="440612" y="1435186"/>
                  </a:lnTo>
                  <a:lnTo>
                    <a:pt x="480230" y="1409950"/>
                  </a:lnTo>
                  <a:lnTo>
                    <a:pt x="518341" y="1383166"/>
                  </a:lnTo>
                  <a:lnTo>
                    <a:pt x="554942" y="1354836"/>
                  </a:lnTo>
                  <a:lnTo>
                    <a:pt x="590034" y="1324960"/>
                  </a:lnTo>
                  <a:lnTo>
                    <a:pt x="623616" y="1293537"/>
                  </a:lnTo>
                  <a:lnTo>
                    <a:pt x="655689" y="1260568"/>
                  </a:lnTo>
                  <a:lnTo>
                    <a:pt x="686251" y="1226053"/>
                  </a:lnTo>
                  <a:lnTo>
                    <a:pt x="713486" y="1192125"/>
                  </a:lnTo>
                  <a:lnTo>
                    <a:pt x="739070" y="1156761"/>
                  </a:lnTo>
                  <a:lnTo>
                    <a:pt x="763004" y="1119961"/>
                  </a:lnTo>
                  <a:lnTo>
                    <a:pt x="785286" y="1081725"/>
                  </a:lnTo>
                  <a:lnTo>
                    <a:pt x="805917" y="1042052"/>
                  </a:lnTo>
                  <a:lnTo>
                    <a:pt x="824898" y="1000943"/>
                  </a:lnTo>
                  <a:lnTo>
                    <a:pt x="842228" y="958396"/>
                  </a:lnTo>
                  <a:lnTo>
                    <a:pt x="857907" y="914413"/>
                  </a:lnTo>
                  <a:lnTo>
                    <a:pt x="871936" y="868991"/>
                  </a:lnTo>
                  <a:lnTo>
                    <a:pt x="884313" y="822132"/>
                  </a:lnTo>
                  <a:lnTo>
                    <a:pt x="895041" y="773835"/>
                  </a:lnTo>
                  <a:lnTo>
                    <a:pt x="904118" y="724099"/>
                  </a:lnTo>
                  <a:lnTo>
                    <a:pt x="911544" y="672925"/>
                  </a:lnTo>
                  <a:lnTo>
                    <a:pt x="917320" y="620312"/>
                  </a:lnTo>
                  <a:lnTo>
                    <a:pt x="921446" y="566259"/>
                  </a:lnTo>
                  <a:lnTo>
                    <a:pt x="923921" y="510768"/>
                  </a:lnTo>
                  <a:lnTo>
                    <a:pt x="924746" y="453836"/>
                  </a:lnTo>
                  <a:lnTo>
                    <a:pt x="924746" y="0"/>
                  </a:lnTo>
                  <a:close/>
                </a:path>
              </a:pathLst>
            </a:custGeom>
            <a:solidFill>
              <a:srgbClr val="4F8EA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5"/>
          <p:cNvSpPr txBox="1"/>
          <p:nvPr/>
        </p:nvSpPr>
        <p:spPr>
          <a:xfrm>
            <a:off x="6756146" y="2012977"/>
            <a:ext cx="4945465" cy="413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216" rIns="0" bIns="0" anchor="t" anchorCtr="0">
            <a:spAutoFit/>
          </a:bodyPr>
          <a:lstStyle/>
          <a:p>
            <a:pPr marL="7702">
              <a:lnSpc>
                <a:spcPct val="120000"/>
              </a:lnSpc>
            </a:pPr>
            <a:endParaRPr lang="nl-NL" sz="1698" b="1" dirty="0">
              <a:solidFill>
                <a:srgbClr val="191919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7702">
              <a:lnSpc>
                <a:spcPct val="120000"/>
              </a:lnSpc>
            </a:pPr>
            <a:r>
              <a:rPr lang="nl-NL" sz="1698" b="1" dirty="0">
                <a:solidFill>
                  <a:srgbClr val="191919"/>
                </a:solidFill>
                <a:latin typeface="Barlow"/>
                <a:ea typeface="Barlow"/>
                <a:cs typeface="Barlow"/>
                <a:sym typeface="Barlow"/>
              </a:rPr>
              <a:t>Landelijk platform </a:t>
            </a:r>
          </a:p>
          <a:p>
            <a:pPr marL="7702">
              <a:lnSpc>
                <a:spcPct val="120000"/>
              </a:lnSpc>
            </a:pPr>
            <a:r>
              <a:rPr lang="nl-NL" sz="1698" dirty="0">
                <a:solidFill>
                  <a:srgbClr val="191919"/>
                </a:solidFill>
                <a:latin typeface="Barlow"/>
                <a:ea typeface="Barlow"/>
                <a:cs typeface="Barlow"/>
                <a:sym typeface="Barlow"/>
              </a:rPr>
              <a:t>voor </a:t>
            </a:r>
            <a:r>
              <a:rPr lang="nl-NL" sz="1698" dirty="0" err="1">
                <a:solidFill>
                  <a:srgbClr val="191919"/>
                </a:solidFill>
                <a:latin typeface="Barlow"/>
                <a:ea typeface="Barlow"/>
                <a:cs typeface="Barlow"/>
                <a:sym typeface="Barlow"/>
              </a:rPr>
              <a:t>taalcoaching</a:t>
            </a:r>
            <a:r>
              <a:rPr lang="nl-NL" sz="1698" dirty="0">
                <a:solidFill>
                  <a:srgbClr val="191919"/>
                </a:solidFill>
                <a:latin typeface="Barlow"/>
                <a:ea typeface="Barlow"/>
                <a:cs typeface="Barlow"/>
                <a:sym typeface="Barlow"/>
              </a:rPr>
              <a:t> aan anderstaligen </a:t>
            </a:r>
          </a:p>
          <a:p>
            <a:pPr marL="7702">
              <a:lnSpc>
                <a:spcPct val="120000"/>
              </a:lnSpc>
            </a:pPr>
            <a:endParaRPr lang="nl-NL" sz="1698" b="1" dirty="0">
              <a:solidFill>
                <a:srgbClr val="191919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7702">
              <a:lnSpc>
                <a:spcPct val="120000"/>
              </a:lnSpc>
              <a:spcBef>
                <a:spcPts val="3"/>
              </a:spcBef>
            </a:pPr>
            <a:r>
              <a:rPr lang="nl-NL" sz="1698" b="1" dirty="0">
                <a:solidFill>
                  <a:srgbClr val="191919"/>
                </a:solidFill>
                <a:latin typeface="Barlow"/>
                <a:ea typeface="Barlow"/>
                <a:cs typeface="Barlow"/>
                <a:sym typeface="Barlow"/>
              </a:rPr>
              <a:t>Omvang:</a:t>
            </a:r>
            <a:endParaRPr sz="1698" b="1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7702" marR="3081">
              <a:lnSpc>
                <a:spcPct val="120000"/>
              </a:lnSpc>
            </a:pPr>
            <a:r>
              <a:rPr lang="nl-NL" sz="1698" dirty="0">
                <a:solidFill>
                  <a:srgbClr val="191919"/>
                </a:solidFill>
                <a:latin typeface="Barlow"/>
                <a:ea typeface="Barlow"/>
                <a:cs typeface="Barlow"/>
                <a:sym typeface="Barlow"/>
              </a:rPr>
              <a:t>Zo’n 16.000 taalvrijwilligers </a:t>
            </a:r>
          </a:p>
          <a:p>
            <a:pPr marL="7702" marR="3081">
              <a:lnSpc>
                <a:spcPct val="120000"/>
              </a:lnSpc>
            </a:pPr>
            <a:r>
              <a:rPr lang="nl-NL" sz="1698" dirty="0">
                <a:solidFill>
                  <a:srgbClr val="191919"/>
                </a:solidFill>
                <a:latin typeface="Barlow"/>
                <a:ea typeface="Barlow"/>
                <a:cs typeface="Barlow"/>
                <a:sym typeface="Barlow"/>
              </a:rPr>
              <a:t>bereiken 31.000  anderstaligen,</a:t>
            </a:r>
          </a:p>
          <a:p>
            <a:pPr marL="7702" marR="3081">
              <a:lnSpc>
                <a:spcPct val="120000"/>
              </a:lnSpc>
            </a:pPr>
            <a:r>
              <a:rPr lang="nl-NL" sz="1698" dirty="0">
                <a:solidFill>
                  <a:srgbClr val="191919"/>
                </a:solidFill>
                <a:latin typeface="Barlow"/>
                <a:ea typeface="Barlow"/>
                <a:cs typeface="Barlow"/>
                <a:sym typeface="Barlow"/>
              </a:rPr>
              <a:t>georganiseerd door 660 coördinatoren,</a:t>
            </a:r>
          </a:p>
          <a:p>
            <a:pPr marL="7702" marR="3081">
              <a:lnSpc>
                <a:spcPct val="120000"/>
              </a:lnSpc>
            </a:pPr>
            <a:r>
              <a:rPr lang="nl-NL" sz="1698" dirty="0">
                <a:solidFill>
                  <a:srgbClr val="191919"/>
                </a:solidFill>
                <a:latin typeface="Barlow"/>
                <a:ea typeface="Barlow"/>
                <a:cs typeface="Barlow"/>
                <a:sym typeface="Barlow"/>
              </a:rPr>
              <a:t>vanuit 165 lokale organisaties.</a:t>
            </a:r>
          </a:p>
          <a:p>
            <a:pPr marL="7702" marR="3081">
              <a:lnSpc>
                <a:spcPct val="120000"/>
              </a:lnSpc>
            </a:pPr>
            <a:endParaRPr lang="nl-NL" sz="1698" dirty="0">
              <a:solidFill>
                <a:srgbClr val="191919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7702">
              <a:lnSpc>
                <a:spcPct val="120000"/>
              </a:lnSpc>
            </a:pPr>
            <a:r>
              <a:rPr lang="nl-NL" sz="1698" b="1" dirty="0">
                <a:solidFill>
                  <a:srgbClr val="191919"/>
                </a:solidFill>
                <a:latin typeface="Barlow"/>
                <a:ea typeface="Barlow"/>
                <a:cs typeface="Barlow"/>
                <a:sym typeface="Barlow"/>
              </a:rPr>
              <a:t>Het Begint met Taal </a:t>
            </a:r>
            <a:r>
              <a:rPr lang="nl-NL" sz="1698" dirty="0">
                <a:solidFill>
                  <a:srgbClr val="191919"/>
                </a:solidFill>
                <a:latin typeface="Barlow"/>
                <a:ea typeface="Barlow"/>
                <a:cs typeface="Barlow"/>
                <a:sym typeface="Barlow"/>
              </a:rPr>
              <a:t>ondersteunt met</a:t>
            </a:r>
          </a:p>
          <a:p>
            <a:pPr marL="7702">
              <a:lnSpc>
                <a:spcPct val="120000"/>
              </a:lnSpc>
            </a:pPr>
            <a:r>
              <a:rPr lang="nl-NL" sz="1698" dirty="0">
                <a:solidFill>
                  <a:srgbClr val="191919"/>
                </a:solidFill>
                <a:latin typeface="Barlow"/>
                <a:ea typeface="Barlow"/>
                <a:cs typeface="Barlow"/>
                <a:sym typeface="Barlow"/>
              </a:rPr>
              <a:t>kennis, materiaal én training.</a:t>
            </a:r>
          </a:p>
          <a:p>
            <a:pPr marL="7702" marR="3081">
              <a:lnSpc>
                <a:spcPct val="120000"/>
              </a:lnSpc>
            </a:pPr>
            <a:endParaRPr sz="1698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8419208" y="6252661"/>
            <a:ext cx="2813765" cy="20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9" rIns="0" bIns="0" anchor="t" anchorCtr="0">
            <a:spAutoFit/>
          </a:bodyPr>
          <a:lstStyle/>
          <a:p>
            <a:pPr marL="7702" algn="r"/>
            <a:fld id="{00000000-1234-1234-1234-123412341234}" type="slidenum">
              <a:rPr lang="nl-NL" sz="1244" b="1">
                <a:solidFill>
                  <a:srgbClr val="EA5160"/>
                </a:solidFill>
                <a:latin typeface="Barlow"/>
                <a:ea typeface="Barlow"/>
                <a:cs typeface="Barlow"/>
                <a:sym typeface="Barlow"/>
              </a:rPr>
              <a:pPr marL="7702" algn="r"/>
              <a:t>11</a:t>
            </a:fld>
            <a:endParaRPr sz="1244" b="1">
              <a:solidFill>
                <a:srgbClr val="EA516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49" name="Google Shape;149;p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0885" y="302925"/>
            <a:ext cx="734825" cy="1216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9e27918e07_0_52"/>
          <p:cNvSpPr txBox="1">
            <a:spLocks noGrp="1"/>
          </p:cNvSpPr>
          <p:nvPr>
            <p:ph type="title"/>
          </p:nvPr>
        </p:nvSpPr>
        <p:spPr>
          <a:xfrm>
            <a:off x="6789165" y="1271931"/>
            <a:ext cx="4436269" cy="4693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7307" rIns="0" bIns="0" rtlCol="0" anchor="t" anchorCtr="0">
            <a:noAutofit/>
          </a:bodyPr>
          <a:lstStyle/>
          <a:p>
            <a:pPr marL="7702"/>
            <a:r>
              <a:rPr lang="nl-NL" sz="2971" b="1" dirty="0">
                <a:solidFill>
                  <a:srgbClr val="4F8EAB"/>
                </a:solidFill>
              </a:rPr>
              <a:t>Eenvoudig communiceren</a:t>
            </a:r>
            <a:endParaRPr sz="2971" b="1" dirty="0">
              <a:solidFill>
                <a:srgbClr val="4F8EAB"/>
              </a:solidFill>
            </a:endParaRPr>
          </a:p>
        </p:txBody>
      </p:sp>
      <p:sp>
        <p:nvSpPr>
          <p:cNvPr id="369" name="Google Shape;369;g9e27918e07_0_52"/>
          <p:cNvSpPr txBox="1">
            <a:spLocks noGrp="1"/>
          </p:cNvSpPr>
          <p:nvPr>
            <p:ph type="ftr" idx="11"/>
          </p:nvPr>
        </p:nvSpPr>
        <p:spPr>
          <a:xfrm>
            <a:off x="1896249" y="6259508"/>
            <a:ext cx="4430811" cy="1999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8459" rIns="0" bIns="0" rtlCol="0" anchor="t" anchorCtr="0">
            <a:noAutofit/>
          </a:bodyPr>
          <a:lstStyle/>
          <a:p>
            <a:pPr marL="7702"/>
            <a:r>
              <a:rPr lang="nl-NL" b="1"/>
              <a:t>Eenvoudig communiceren = makkelijk praten</a:t>
            </a:r>
            <a:endParaRPr/>
          </a:p>
        </p:txBody>
      </p:sp>
      <p:grpSp>
        <p:nvGrpSpPr>
          <p:cNvPr id="371" name="Google Shape;371;g9e27918e07_0_52"/>
          <p:cNvGrpSpPr/>
          <p:nvPr/>
        </p:nvGrpSpPr>
        <p:grpSpPr>
          <a:xfrm>
            <a:off x="511209" y="-240"/>
            <a:ext cx="1400344" cy="1297016"/>
            <a:chOff x="842942" y="0"/>
            <a:chExt cx="2309061" cy="2138680"/>
          </a:xfrm>
        </p:grpSpPr>
        <p:sp>
          <p:nvSpPr>
            <p:cNvPr id="372" name="Google Shape;372;g9e27918e07_0_52"/>
            <p:cNvSpPr/>
            <p:nvPr/>
          </p:nvSpPr>
          <p:spPr>
            <a:xfrm>
              <a:off x="1465443" y="0"/>
              <a:ext cx="1686560" cy="2138680"/>
            </a:xfrm>
            <a:custGeom>
              <a:avLst/>
              <a:gdLst/>
              <a:ahLst/>
              <a:cxnLst/>
              <a:rect l="l" t="t" r="r" b="b"/>
              <a:pathLst>
                <a:path w="1686560" h="2138680" extrusionOk="0">
                  <a:moveTo>
                    <a:pt x="1665530" y="0"/>
                  </a:moveTo>
                  <a:lnTo>
                    <a:pt x="698710" y="0"/>
                  </a:lnTo>
                  <a:lnTo>
                    <a:pt x="696457" y="1581"/>
                  </a:lnTo>
                  <a:lnTo>
                    <a:pt x="658257" y="29554"/>
                  </a:lnTo>
                  <a:lnTo>
                    <a:pt x="620720" y="58256"/>
                  </a:lnTo>
                  <a:lnTo>
                    <a:pt x="583883" y="87683"/>
                  </a:lnTo>
                  <a:lnTo>
                    <a:pt x="547789" y="117830"/>
                  </a:lnTo>
                  <a:lnTo>
                    <a:pt x="512477" y="148695"/>
                  </a:lnTo>
                  <a:lnTo>
                    <a:pt x="477986" y="180273"/>
                  </a:lnTo>
                  <a:lnTo>
                    <a:pt x="444357" y="212562"/>
                  </a:lnTo>
                  <a:lnTo>
                    <a:pt x="411631" y="245557"/>
                  </a:lnTo>
                  <a:lnTo>
                    <a:pt x="379846" y="279256"/>
                  </a:lnTo>
                  <a:lnTo>
                    <a:pt x="349044" y="313654"/>
                  </a:lnTo>
                  <a:lnTo>
                    <a:pt x="319263" y="348748"/>
                  </a:lnTo>
                  <a:lnTo>
                    <a:pt x="290545" y="384534"/>
                  </a:lnTo>
                  <a:lnTo>
                    <a:pt x="262929" y="421009"/>
                  </a:lnTo>
                  <a:lnTo>
                    <a:pt x="236456" y="458170"/>
                  </a:lnTo>
                  <a:lnTo>
                    <a:pt x="211165" y="496011"/>
                  </a:lnTo>
                  <a:lnTo>
                    <a:pt x="187096" y="534531"/>
                  </a:lnTo>
                  <a:lnTo>
                    <a:pt x="164193" y="573905"/>
                  </a:lnTo>
                  <a:lnTo>
                    <a:pt x="142786" y="613591"/>
                  </a:lnTo>
                  <a:lnTo>
                    <a:pt x="122625" y="654124"/>
                  </a:lnTo>
                  <a:lnTo>
                    <a:pt x="103847" y="695320"/>
                  </a:lnTo>
                  <a:lnTo>
                    <a:pt x="86492" y="737177"/>
                  </a:lnTo>
                  <a:lnTo>
                    <a:pt x="70599" y="779690"/>
                  </a:lnTo>
                  <a:lnTo>
                    <a:pt x="56209" y="822856"/>
                  </a:lnTo>
                  <a:lnTo>
                    <a:pt x="43362" y="866672"/>
                  </a:lnTo>
                  <a:lnTo>
                    <a:pt x="32098" y="911134"/>
                  </a:lnTo>
                  <a:lnTo>
                    <a:pt x="22457" y="956237"/>
                  </a:lnTo>
                  <a:lnTo>
                    <a:pt x="14479" y="1001980"/>
                  </a:lnTo>
                  <a:lnTo>
                    <a:pt x="8204" y="1048358"/>
                  </a:lnTo>
                  <a:lnTo>
                    <a:pt x="3673" y="1095367"/>
                  </a:lnTo>
                  <a:lnTo>
                    <a:pt x="925" y="1143004"/>
                  </a:lnTo>
                  <a:lnTo>
                    <a:pt x="0" y="1191266"/>
                  </a:lnTo>
                  <a:lnTo>
                    <a:pt x="1066" y="1238498"/>
                  </a:lnTo>
                  <a:lnTo>
                    <a:pt x="4244" y="1285450"/>
                  </a:lnTo>
                  <a:lnTo>
                    <a:pt x="9499" y="1332035"/>
                  </a:lnTo>
                  <a:lnTo>
                    <a:pt x="16797" y="1378168"/>
                  </a:lnTo>
                  <a:lnTo>
                    <a:pt x="26107" y="1423763"/>
                  </a:lnTo>
                  <a:lnTo>
                    <a:pt x="37392" y="1468733"/>
                  </a:lnTo>
                  <a:lnTo>
                    <a:pt x="50622" y="1512993"/>
                  </a:lnTo>
                  <a:lnTo>
                    <a:pt x="65761" y="1556456"/>
                  </a:lnTo>
                  <a:lnTo>
                    <a:pt x="82776" y="1599037"/>
                  </a:lnTo>
                  <a:lnTo>
                    <a:pt x="101634" y="1640650"/>
                  </a:lnTo>
                  <a:lnTo>
                    <a:pt x="122301" y="1681209"/>
                  </a:lnTo>
                  <a:lnTo>
                    <a:pt x="144744" y="1720627"/>
                  </a:lnTo>
                  <a:lnTo>
                    <a:pt x="168930" y="1758819"/>
                  </a:lnTo>
                  <a:lnTo>
                    <a:pt x="194823" y="1795698"/>
                  </a:lnTo>
                  <a:lnTo>
                    <a:pt x="222392" y="1831179"/>
                  </a:lnTo>
                  <a:lnTo>
                    <a:pt x="251603" y="1865176"/>
                  </a:lnTo>
                  <a:lnTo>
                    <a:pt x="282422" y="1897603"/>
                  </a:lnTo>
                  <a:lnTo>
                    <a:pt x="314815" y="1928374"/>
                  </a:lnTo>
                  <a:lnTo>
                    <a:pt x="348749" y="1957402"/>
                  </a:lnTo>
                  <a:lnTo>
                    <a:pt x="384191" y="1984603"/>
                  </a:lnTo>
                  <a:lnTo>
                    <a:pt x="421107" y="2009889"/>
                  </a:lnTo>
                  <a:lnTo>
                    <a:pt x="459464" y="2033175"/>
                  </a:lnTo>
                  <a:lnTo>
                    <a:pt x="499227" y="2054375"/>
                  </a:lnTo>
                  <a:lnTo>
                    <a:pt x="540364" y="2073403"/>
                  </a:lnTo>
                  <a:lnTo>
                    <a:pt x="582841" y="2090172"/>
                  </a:lnTo>
                  <a:lnTo>
                    <a:pt x="626624" y="2104598"/>
                  </a:lnTo>
                  <a:lnTo>
                    <a:pt x="671680" y="2116594"/>
                  </a:lnTo>
                  <a:lnTo>
                    <a:pt x="717975" y="2126073"/>
                  </a:lnTo>
                  <a:lnTo>
                    <a:pt x="765477" y="2132951"/>
                  </a:lnTo>
                  <a:lnTo>
                    <a:pt x="814150" y="2137141"/>
                  </a:lnTo>
                  <a:lnTo>
                    <a:pt x="863963" y="2138556"/>
                  </a:lnTo>
                  <a:lnTo>
                    <a:pt x="913706" y="2137290"/>
                  </a:lnTo>
                  <a:lnTo>
                    <a:pt x="962508" y="2133527"/>
                  </a:lnTo>
                  <a:lnTo>
                    <a:pt x="1010302" y="2127317"/>
                  </a:lnTo>
                  <a:lnTo>
                    <a:pt x="1057023" y="2118712"/>
                  </a:lnTo>
                  <a:lnTo>
                    <a:pt x="1102605" y="2107763"/>
                  </a:lnTo>
                  <a:lnTo>
                    <a:pt x="1146984" y="2094521"/>
                  </a:lnTo>
                  <a:lnTo>
                    <a:pt x="1190093" y="2079037"/>
                  </a:lnTo>
                  <a:lnTo>
                    <a:pt x="1231868" y="2061362"/>
                  </a:lnTo>
                  <a:lnTo>
                    <a:pt x="1272242" y="2041548"/>
                  </a:lnTo>
                  <a:lnTo>
                    <a:pt x="1311152" y="2019646"/>
                  </a:lnTo>
                  <a:lnTo>
                    <a:pt x="1348530" y="1995706"/>
                  </a:lnTo>
                  <a:lnTo>
                    <a:pt x="1384312" y="1969781"/>
                  </a:lnTo>
                  <a:lnTo>
                    <a:pt x="1418432" y="1941921"/>
                  </a:lnTo>
                  <a:lnTo>
                    <a:pt x="1450824" y="1912177"/>
                  </a:lnTo>
                  <a:lnTo>
                    <a:pt x="1481425" y="1880601"/>
                  </a:lnTo>
                  <a:lnTo>
                    <a:pt x="1510167" y="1847243"/>
                  </a:lnTo>
                  <a:lnTo>
                    <a:pt x="1536986" y="1812155"/>
                  </a:lnTo>
                  <a:lnTo>
                    <a:pt x="1561816" y="1775389"/>
                  </a:lnTo>
                  <a:lnTo>
                    <a:pt x="1584591" y="1736994"/>
                  </a:lnTo>
                  <a:lnTo>
                    <a:pt x="1605247" y="1697023"/>
                  </a:lnTo>
                  <a:lnTo>
                    <a:pt x="1623718" y="1655526"/>
                  </a:lnTo>
                  <a:lnTo>
                    <a:pt x="1639938" y="1612555"/>
                  </a:lnTo>
                  <a:lnTo>
                    <a:pt x="1653843" y="1568161"/>
                  </a:lnTo>
                  <a:lnTo>
                    <a:pt x="1665366" y="1522395"/>
                  </a:lnTo>
                  <a:lnTo>
                    <a:pt x="1674442" y="1475308"/>
                  </a:lnTo>
                  <a:lnTo>
                    <a:pt x="1681006" y="1426951"/>
                  </a:lnTo>
                  <a:lnTo>
                    <a:pt x="1684992" y="1377376"/>
                  </a:lnTo>
                  <a:lnTo>
                    <a:pt x="1686336" y="1326633"/>
                  </a:lnTo>
                  <a:lnTo>
                    <a:pt x="1684779" y="1277741"/>
                  </a:lnTo>
                  <a:lnTo>
                    <a:pt x="1680173" y="1230000"/>
                  </a:lnTo>
                  <a:lnTo>
                    <a:pt x="1672612" y="1183480"/>
                  </a:lnTo>
                  <a:lnTo>
                    <a:pt x="1662191" y="1138247"/>
                  </a:lnTo>
                  <a:lnTo>
                    <a:pt x="1649004" y="1094369"/>
                  </a:lnTo>
                  <a:lnTo>
                    <a:pt x="1633148" y="1051915"/>
                  </a:lnTo>
                  <a:lnTo>
                    <a:pt x="1614716" y="1010951"/>
                  </a:lnTo>
                  <a:lnTo>
                    <a:pt x="1593804" y="971546"/>
                  </a:lnTo>
                  <a:lnTo>
                    <a:pt x="1570506" y="933767"/>
                  </a:lnTo>
                  <a:lnTo>
                    <a:pt x="1544917" y="897683"/>
                  </a:lnTo>
                  <a:lnTo>
                    <a:pt x="1517133" y="863360"/>
                  </a:lnTo>
                  <a:lnTo>
                    <a:pt x="1487247" y="830867"/>
                  </a:lnTo>
                  <a:lnTo>
                    <a:pt x="1455356" y="800271"/>
                  </a:lnTo>
                  <a:lnTo>
                    <a:pt x="1421553" y="771641"/>
                  </a:lnTo>
                  <a:lnTo>
                    <a:pt x="1385935" y="745043"/>
                  </a:lnTo>
                  <a:lnTo>
                    <a:pt x="1348594" y="720546"/>
                  </a:lnTo>
                  <a:lnTo>
                    <a:pt x="1309628" y="698217"/>
                  </a:lnTo>
                  <a:lnTo>
                    <a:pt x="1269129" y="678125"/>
                  </a:lnTo>
                  <a:lnTo>
                    <a:pt x="1227194" y="660336"/>
                  </a:lnTo>
                  <a:lnTo>
                    <a:pt x="1183917" y="644918"/>
                  </a:lnTo>
                  <a:lnTo>
                    <a:pt x="1139393" y="631940"/>
                  </a:lnTo>
                  <a:lnTo>
                    <a:pt x="1093717" y="621470"/>
                  </a:lnTo>
                  <a:lnTo>
                    <a:pt x="1046984" y="613574"/>
                  </a:lnTo>
                  <a:lnTo>
                    <a:pt x="999288" y="608320"/>
                  </a:lnTo>
                  <a:lnTo>
                    <a:pt x="1037318" y="573905"/>
                  </a:lnTo>
                  <a:lnTo>
                    <a:pt x="1076420" y="541395"/>
                  </a:lnTo>
                  <a:lnTo>
                    <a:pt x="1116556" y="510751"/>
                  </a:lnTo>
                  <a:lnTo>
                    <a:pt x="1157691" y="481938"/>
                  </a:lnTo>
                  <a:lnTo>
                    <a:pt x="1199787" y="454917"/>
                  </a:lnTo>
                  <a:lnTo>
                    <a:pt x="1242807" y="429654"/>
                  </a:lnTo>
                  <a:lnTo>
                    <a:pt x="1286715" y="406109"/>
                  </a:lnTo>
                  <a:lnTo>
                    <a:pt x="1331475" y="384248"/>
                  </a:lnTo>
                  <a:lnTo>
                    <a:pt x="1377049" y="364032"/>
                  </a:lnTo>
                  <a:lnTo>
                    <a:pt x="1423400" y="345425"/>
                  </a:lnTo>
                  <a:lnTo>
                    <a:pt x="1470491" y="328390"/>
                  </a:lnTo>
                  <a:lnTo>
                    <a:pt x="1518287" y="312890"/>
                  </a:lnTo>
                  <a:lnTo>
                    <a:pt x="1566750" y="298888"/>
                  </a:lnTo>
                  <a:lnTo>
                    <a:pt x="1615843" y="286347"/>
                  </a:lnTo>
                  <a:lnTo>
                    <a:pt x="1665530" y="275231"/>
                  </a:lnTo>
                  <a:lnTo>
                    <a:pt x="1665530" y="0"/>
                  </a:lnTo>
                  <a:close/>
                </a:path>
              </a:pathLst>
            </a:custGeom>
            <a:solidFill>
              <a:srgbClr val="EA51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g9e27918e07_0_52"/>
            <p:cNvSpPr/>
            <p:nvPr/>
          </p:nvSpPr>
          <p:spPr>
            <a:xfrm>
              <a:off x="842942" y="0"/>
              <a:ext cx="925194" cy="1593215"/>
            </a:xfrm>
            <a:custGeom>
              <a:avLst/>
              <a:gdLst/>
              <a:ahLst/>
              <a:cxnLst/>
              <a:rect l="l" t="t" r="r" b="b"/>
              <a:pathLst>
                <a:path w="925194" h="1593215" extrusionOk="0">
                  <a:moveTo>
                    <a:pt x="924746" y="0"/>
                  </a:moveTo>
                  <a:lnTo>
                    <a:pt x="0" y="0"/>
                  </a:lnTo>
                  <a:lnTo>
                    <a:pt x="0" y="622574"/>
                  </a:lnTo>
                  <a:lnTo>
                    <a:pt x="509408" y="622574"/>
                  </a:lnTo>
                  <a:lnTo>
                    <a:pt x="510582" y="671144"/>
                  </a:lnTo>
                  <a:lnTo>
                    <a:pt x="507612" y="719542"/>
                  </a:lnTo>
                  <a:lnTo>
                    <a:pt x="500495" y="767766"/>
                  </a:lnTo>
                  <a:lnTo>
                    <a:pt x="489230" y="815810"/>
                  </a:lnTo>
                  <a:lnTo>
                    <a:pt x="473814" y="863670"/>
                  </a:lnTo>
                  <a:lnTo>
                    <a:pt x="454247" y="911340"/>
                  </a:lnTo>
                  <a:lnTo>
                    <a:pt x="432858" y="950394"/>
                  </a:lnTo>
                  <a:lnTo>
                    <a:pt x="408722" y="987509"/>
                  </a:lnTo>
                  <a:lnTo>
                    <a:pt x="381837" y="1022685"/>
                  </a:lnTo>
                  <a:lnTo>
                    <a:pt x="352205" y="1055924"/>
                  </a:lnTo>
                  <a:lnTo>
                    <a:pt x="319825" y="1087223"/>
                  </a:lnTo>
                  <a:lnTo>
                    <a:pt x="284696" y="1116583"/>
                  </a:lnTo>
                  <a:lnTo>
                    <a:pt x="246820" y="1144004"/>
                  </a:lnTo>
                  <a:lnTo>
                    <a:pt x="206196" y="1169485"/>
                  </a:lnTo>
                  <a:lnTo>
                    <a:pt x="162824" y="1193027"/>
                  </a:lnTo>
                  <a:lnTo>
                    <a:pt x="116704" y="1214628"/>
                  </a:lnTo>
                  <a:lnTo>
                    <a:pt x="67835" y="1234290"/>
                  </a:lnTo>
                  <a:lnTo>
                    <a:pt x="16219" y="1252011"/>
                  </a:lnTo>
                  <a:lnTo>
                    <a:pt x="16219" y="1592702"/>
                  </a:lnTo>
                  <a:lnTo>
                    <a:pt x="69398" y="1581389"/>
                  </a:lnTo>
                  <a:lnTo>
                    <a:pt x="121072" y="1568529"/>
                  </a:lnTo>
                  <a:lnTo>
                    <a:pt x="171240" y="1554121"/>
                  </a:lnTo>
                  <a:lnTo>
                    <a:pt x="219902" y="1538167"/>
                  </a:lnTo>
                  <a:lnTo>
                    <a:pt x="267058" y="1520664"/>
                  </a:lnTo>
                  <a:lnTo>
                    <a:pt x="312708" y="1501615"/>
                  </a:lnTo>
                  <a:lnTo>
                    <a:pt x="356850" y="1481019"/>
                  </a:lnTo>
                  <a:lnTo>
                    <a:pt x="399485" y="1458876"/>
                  </a:lnTo>
                  <a:lnTo>
                    <a:pt x="440612" y="1435186"/>
                  </a:lnTo>
                  <a:lnTo>
                    <a:pt x="480230" y="1409950"/>
                  </a:lnTo>
                  <a:lnTo>
                    <a:pt x="518341" y="1383166"/>
                  </a:lnTo>
                  <a:lnTo>
                    <a:pt x="554942" y="1354836"/>
                  </a:lnTo>
                  <a:lnTo>
                    <a:pt x="590034" y="1324960"/>
                  </a:lnTo>
                  <a:lnTo>
                    <a:pt x="623616" y="1293537"/>
                  </a:lnTo>
                  <a:lnTo>
                    <a:pt x="655689" y="1260568"/>
                  </a:lnTo>
                  <a:lnTo>
                    <a:pt x="686251" y="1226053"/>
                  </a:lnTo>
                  <a:lnTo>
                    <a:pt x="713486" y="1192125"/>
                  </a:lnTo>
                  <a:lnTo>
                    <a:pt x="739070" y="1156761"/>
                  </a:lnTo>
                  <a:lnTo>
                    <a:pt x="763004" y="1119961"/>
                  </a:lnTo>
                  <a:lnTo>
                    <a:pt x="785286" y="1081725"/>
                  </a:lnTo>
                  <a:lnTo>
                    <a:pt x="805917" y="1042052"/>
                  </a:lnTo>
                  <a:lnTo>
                    <a:pt x="824898" y="1000943"/>
                  </a:lnTo>
                  <a:lnTo>
                    <a:pt x="842228" y="958396"/>
                  </a:lnTo>
                  <a:lnTo>
                    <a:pt x="857907" y="914413"/>
                  </a:lnTo>
                  <a:lnTo>
                    <a:pt x="871936" y="868991"/>
                  </a:lnTo>
                  <a:lnTo>
                    <a:pt x="884313" y="822132"/>
                  </a:lnTo>
                  <a:lnTo>
                    <a:pt x="895041" y="773835"/>
                  </a:lnTo>
                  <a:lnTo>
                    <a:pt x="904118" y="724099"/>
                  </a:lnTo>
                  <a:lnTo>
                    <a:pt x="911544" y="672925"/>
                  </a:lnTo>
                  <a:lnTo>
                    <a:pt x="917320" y="620312"/>
                  </a:lnTo>
                  <a:lnTo>
                    <a:pt x="921446" y="566259"/>
                  </a:lnTo>
                  <a:lnTo>
                    <a:pt x="923921" y="510768"/>
                  </a:lnTo>
                  <a:lnTo>
                    <a:pt x="924746" y="453836"/>
                  </a:lnTo>
                  <a:lnTo>
                    <a:pt x="924746" y="0"/>
                  </a:lnTo>
                  <a:close/>
                </a:path>
              </a:pathLst>
            </a:custGeom>
            <a:solidFill>
              <a:srgbClr val="4F8EA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5" name="Google Shape;375;g9e27918e07_0_52"/>
          <p:cNvSpPr txBox="1"/>
          <p:nvPr/>
        </p:nvSpPr>
        <p:spPr>
          <a:xfrm>
            <a:off x="8419208" y="6252660"/>
            <a:ext cx="2813736" cy="19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9" rIns="0" bIns="0" anchor="t" anchorCtr="0">
            <a:noAutofit/>
          </a:bodyPr>
          <a:lstStyle/>
          <a:p>
            <a:pPr marL="7702" algn="r"/>
            <a:fld id="{00000000-1234-1234-1234-123412341234}" type="slidenum">
              <a:rPr lang="nl-NL" sz="1244" b="1">
                <a:solidFill>
                  <a:srgbClr val="EA5160"/>
                </a:solidFill>
                <a:latin typeface="Barlow"/>
                <a:ea typeface="Barlow"/>
                <a:cs typeface="Barlow"/>
                <a:sym typeface="Barlow"/>
              </a:rPr>
              <a:pPr marL="7702" algn="r"/>
              <a:t>12</a:t>
            </a:fld>
            <a:endParaRPr sz="1244" b="1">
              <a:solidFill>
                <a:srgbClr val="EA516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76" name="Google Shape;376;g9e27918e07_0_5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0885" y="302925"/>
            <a:ext cx="734825" cy="121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E6B0225-A7DD-4BFB-865D-B6F28400FB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6249" y="2407508"/>
            <a:ext cx="4981308" cy="3317531"/>
          </a:xfrm>
          <a:prstGeom prst="rect">
            <a:avLst/>
          </a:prstGeom>
        </p:spPr>
      </p:pic>
      <p:pic>
        <p:nvPicPr>
          <p:cNvPr id="3" name="Onlinemedia 2" title="#BornInAfrica #Xhosa">
            <a:hlinkClick r:id="" action="ppaction://media"/>
            <a:extLst>
              <a:ext uri="{FF2B5EF4-FFF2-40B4-BE49-F238E27FC236}">
                <a16:creationId xmlns:a16="http://schemas.microsoft.com/office/drawing/2014/main" id="{F234BF9D-43D6-4BFC-913F-D5C9B56BC74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020488" y="4313168"/>
            <a:ext cx="2393326" cy="141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9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0" y="-34256"/>
            <a:ext cx="12296328" cy="81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8"/>
          <p:cNvPicPr preferRelativeResize="0"/>
          <p:nvPr/>
        </p:nvPicPr>
        <p:blipFill rotWithShape="1">
          <a:blip r:embed="rId4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709" y="-34256"/>
            <a:ext cx="6763762" cy="67405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" name="Google Shape;192;p8"/>
          <p:cNvGrpSpPr/>
          <p:nvPr/>
        </p:nvGrpSpPr>
        <p:grpSpPr>
          <a:xfrm>
            <a:off x="511198" y="-240"/>
            <a:ext cx="1400315" cy="1296989"/>
            <a:chOff x="842942" y="0"/>
            <a:chExt cx="2309061" cy="2138680"/>
          </a:xfrm>
        </p:grpSpPr>
        <p:sp>
          <p:nvSpPr>
            <p:cNvPr id="193" name="Google Shape;193;p8"/>
            <p:cNvSpPr/>
            <p:nvPr/>
          </p:nvSpPr>
          <p:spPr>
            <a:xfrm>
              <a:off x="1465443" y="0"/>
              <a:ext cx="1686560" cy="2138680"/>
            </a:xfrm>
            <a:custGeom>
              <a:avLst/>
              <a:gdLst/>
              <a:ahLst/>
              <a:cxnLst/>
              <a:rect l="l" t="t" r="r" b="b"/>
              <a:pathLst>
                <a:path w="1686560" h="2138680" extrusionOk="0">
                  <a:moveTo>
                    <a:pt x="1665530" y="0"/>
                  </a:moveTo>
                  <a:lnTo>
                    <a:pt x="698710" y="0"/>
                  </a:lnTo>
                  <a:lnTo>
                    <a:pt x="696457" y="1581"/>
                  </a:lnTo>
                  <a:lnTo>
                    <a:pt x="658257" y="29554"/>
                  </a:lnTo>
                  <a:lnTo>
                    <a:pt x="620720" y="58256"/>
                  </a:lnTo>
                  <a:lnTo>
                    <a:pt x="583883" y="87683"/>
                  </a:lnTo>
                  <a:lnTo>
                    <a:pt x="547789" y="117830"/>
                  </a:lnTo>
                  <a:lnTo>
                    <a:pt x="512477" y="148695"/>
                  </a:lnTo>
                  <a:lnTo>
                    <a:pt x="477986" y="180273"/>
                  </a:lnTo>
                  <a:lnTo>
                    <a:pt x="444357" y="212562"/>
                  </a:lnTo>
                  <a:lnTo>
                    <a:pt x="411631" y="245557"/>
                  </a:lnTo>
                  <a:lnTo>
                    <a:pt x="379846" y="279256"/>
                  </a:lnTo>
                  <a:lnTo>
                    <a:pt x="349044" y="313654"/>
                  </a:lnTo>
                  <a:lnTo>
                    <a:pt x="319263" y="348748"/>
                  </a:lnTo>
                  <a:lnTo>
                    <a:pt x="290545" y="384534"/>
                  </a:lnTo>
                  <a:lnTo>
                    <a:pt x="262929" y="421009"/>
                  </a:lnTo>
                  <a:lnTo>
                    <a:pt x="236456" y="458170"/>
                  </a:lnTo>
                  <a:lnTo>
                    <a:pt x="211165" y="496011"/>
                  </a:lnTo>
                  <a:lnTo>
                    <a:pt x="187096" y="534531"/>
                  </a:lnTo>
                  <a:lnTo>
                    <a:pt x="164193" y="573905"/>
                  </a:lnTo>
                  <a:lnTo>
                    <a:pt x="142786" y="613591"/>
                  </a:lnTo>
                  <a:lnTo>
                    <a:pt x="122625" y="654124"/>
                  </a:lnTo>
                  <a:lnTo>
                    <a:pt x="103847" y="695320"/>
                  </a:lnTo>
                  <a:lnTo>
                    <a:pt x="86492" y="737177"/>
                  </a:lnTo>
                  <a:lnTo>
                    <a:pt x="70599" y="779690"/>
                  </a:lnTo>
                  <a:lnTo>
                    <a:pt x="56209" y="822856"/>
                  </a:lnTo>
                  <a:lnTo>
                    <a:pt x="43362" y="866672"/>
                  </a:lnTo>
                  <a:lnTo>
                    <a:pt x="32098" y="911134"/>
                  </a:lnTo>
                  <a:lnTo>
                    <a:pt x="22457" y="956237"/>
                  </a:lnTo>
                  <a:lnTo>
                    <a:pt x="14479" y="1001980"/>
                  </a:lnTo>
                  <a:lnTo>
                    <a:pt x="8204" y="1048358"/>
                  </a:lnTo>
                  <a:lnTo>
                    <a:pt x="3673" y="1095367"/>
                  </a:lnTo>
                  <a:lnTo>
                    <a:pt x="925" y="1143004"/>
                  </a:lnTo>
                  <a:lnTo>
                    <a:pt x="0" y="1191266"/>
                  </a:lnTo>
                  <a:lnTo>
                    <a:pt x="1066" y="1238498"/>
                  </a:lnTo>
                  <a:lnTo>
                    <a:pt x="4244" y="1285450"/>
                  </a:lnTo>
                  <a:lnTo>
                    <a:pt x="9499" y="1332035"/>
                  </a:lnTo>
                  <a:lnTo>
                    <a:pt x="16797" y="1378168"/>
                  </a:lnTo>
                  <a:lnTo>
                    <a:pt x="26107" y="1423763"/>
                  </a:lnTo>
                  <a:lnTo>
                    <a:pt x="37392" y="1468733"/>
                  </a:lnTo>
                  <a:lnTo>
                    <a:pt x="50622" y="1512993"/>
                  </a:lnTo>
                  <a:lnTo>
                    <a:pt x="65761" y="1556456"/>
                  </a:lnTo>
                  <a:lnTo>
                    <a:pt x="82776" y="1599037"/>
                  </a:lnTo>
                  <a:lnTo>
                    <a:pt x="101634" y="1640650"/>
                  </a:lnTo>
                  <a:lnTo>
                    <a:pt x="122301" y="1681209"/>
                  </a:lnTo>
                  <a:lnTo>
                    <a:pt x="144744" y="1720627"/>
                  </a:lnTo>
                  <a:lnTo>
                    <a:pt x="168930" y="1758819"/>
                  </a:lnTo>
                  <a:lnTo>
                    <a:pt x="194823" y="1795698"/>
                  </a:lnTo>
                  <a:lnTo>
                    <a:pt x="222392" y="1831179"/>
                  </a:lnTo>
                  <a:lnTo>
                    <a:pt x="251603" y="1865176"/>
                  </a:lnTo>
                  <a:lnTo>
                    <a:pt x="282422" y="1897603"/>
                  </a:lnTo>
                  <a:lnTo>
                    <a:pt x="314815" y="1928374"/>
                  </a:lnTo>
                  <a:lnTo>
                    <a:pt x="348749" y="1957402"/>
                  </a:lnTo>
                  <a:lnTo>
                    <a:pt x="384191" y="1984603"/>
                  </a:lnTo>
                  <a:lnTo>
                    <a:pt x="421107" y="2009889"/>
                  </a:lnTo>
                  <a:lnTo>
                    <a:pt x="459464" y="2033175"/>
                  </a:lnTo>
                  <a:lnTo>
                    <a:pt x="499227" y="2054375"/>
                  </a:lnTo>
                  <a:lnTo>
                    <a:pt x="540364" y="2073403"/>
                  </a:lnTo>
                  <a:lnTo>
                    <a:pt x="582841" y="2090172"/>
                  </a:lnTo>
                  <a:lnTo>
                    <a:pt x="626624" y="2104598"/>
                  </a:lnTo>
                  <a:lnTo>
                    <a:pt x="671680" y="2116594"/>
                  </a:lnTo>
                  <a:lnTo>
                    <a:pt x="717975" y="2126073"/>
                  </a:lnTo>
                  <a:lnTo>
                    <a:pt x="765477" y="2132951"/>
                  </a:lnTo>
                  <a:lnTo>
                    <a:pt x="814150" y="2137141"/>
                  </a:lnTo>
                  <a:lnTo>
                    <a:pt x="863963" y="2138556"/>
                  </a:lnTo>
                  <a:lnTo>
                    <a:pt x="913706" y="2137290"/>
                  </a:lnTo>
                  <a:lnTo>
                    <a:pt x="962508" y="2133527"/>
                  </a:lnTo>
                  <a:lnTo>
                    <a:pt x="1010302" y="2127317"/>
                  </a:lnTo>
                  <a:lnTo>
                    <a:pt x="1057023" y="2118712"/>
                  </a:lnTo>
                  <a:lnTo>
                    <a:pt x="1102605" y="2107763"/>
                  </a:lnTo>
                  <a:lnTo>
                    <a:pt x="1146984" y="2094521"/>
                  </a:lnTo>
                  <a:lnTo>
                    <a:pt x="1190093" y="2079037"/>
                  </a:lnTo>
                  <a:lnTo>
                    <a:pt x="1231868" y="2061362"/>
                  </a:lnTo>
                  <a:lnTo>
                    <a:pt x="1272242" y="2041548"/>
                  </a:lnTo>
                  <a:lnTo>
                    <a:pt x="1311152" y="2019646"/>
                  </a:lnTo>
                  <a:lnTo>
                    <a:pt x="1348530" y="1995706"/>
                  </a:lnTo>
                  <a:lnTo>
                    <a:pt x="1384312" y="1969781"/>
                  </a:lnTo>
                  <a:lnTo>
                    <a:pt x="1418432" y="1941921"/>
                  </a:lnTo>
                  <a:lnTo>
                    <a:pt x="1450824" y="1912177"/>
                  </a:lnTo>
                  <a:lnTo>
                    <a:pt x="1481425" y="1880601"/>
                  </a:lnTo>
                  <a:lnTo>
                    <a:pt x="1510167" y="1847243"/>
                  </a:lnTo>
                  <a:lnTo>
                    <a:pt x="1536986" y="1812155"/>
                  </a:lnTo>
                  <a:lnTo>
                    <a:pt x="1561816" y="1775389"/>
                  </a:lnTo>
                  <a:lnTo>
                    <a:pt x="1584591" y="1736994"/>
                  </a:lnTo>
                  <a:lnTo>
                    <a:pt x="1605247" y="1697023"/>
                  </a:lnTo>
                  <a:lnTo>
                    <a:pt x="1623718" y="1655526"/>
                  </a:lnTo>
                  <a:lnTo>
                    <a:pt x="1639938" y="1612555"/>
                  </a:lnTo>
                  <a:lnTo>
                    <a:pt x="1653843" y="1568161"/>
                  </a:lnTo>
                  <a:lnTo>
                    <a:pt x="1665366" y="1522395"/>
                  </a:lnTo>
                  <a:lnTo>
                    <a:pt x="1674442" y="1475308"/>
                  </a:lnTo>
                  <a:lnTo>
                    <a:pt x="1681006" y="1426951"/>
                  </a:lnTo>
                  <a:lnTo>
                    <a:pt x="1684992" y="1377376"/>
                  </a:lnTo>
                  <a:lnTo>
                    <a:pt x="1686336" y="1326633"/>
                  </a:lnTo>
                  <a:lnTo>
                    <a:pt x="1684779" y="1277741"/>
                  </a:lnTo>
                  <a:lnTo>
                    <a:pt x="1680173" y="1230000"/>
                  </a:lnTo>
                  <a:lnTo>
                    <a:pt x="1672612" y="1183480"/>
                  </a:lnTo>
                  <a:lnTo>
                    <a:pt x="1662191" y="1138247"/>
                  </a:lnTo>
                  <a:lnTo>
                    <a:pt x="1649004" y="1094369"/>
                  </a:lnTo>
                  <a:lnTo>
                    <a:pt x="1633148" y="1051915"/>
                  </a:lnTo>
                  <a:lnTo>
                    <a:pt x="1614716" y="1010951"/>
                  </a:lnTo>
                  <a:lnTo>
                    <a:pt x="1593804" y="971546"/>
                  </a:lnTo>
                  <a:lnTo>
                    <a:pt x="1570506" y="933767"/>
                  </a:lnTo>
                  <a:lnTo>
                    <a:pt x="1544917" y="897683"/>
                  </a:lnTo>
                  <a:lnTo>
                    <a:pt x="1517133" y="863360"/>
                  </a:lnTo>
                  <a:lnTo>
                    <a:pt x="1487247" y="830867"/>
                  </a:lnTo>
                  <a:lnTo>
                    <a:pt x="1455356" y="800271"/>
                  </a:lnTo>
                  <a:lnTo>
                    <a:pt x="1421553" y="771641"/>
                  </a:lnTo>
                  <a:lnTo>
                    <a:pt x="1385935" y="745043"/>
                  </a:lnTo>
                  <a:lnTo>
                    <a:pt x="1348594" y="720546"/>
                  </a:lnTo>
                  <a:lnTo>
                    <a:pt x="1309628" y="698217"/>
                  </a:lnTo>
                  <a:lnTo>
                    <a:pt x="1269129" y="678125"/>
                  </a:lnTo>
                  <a:lnTo>
                    <a:pt x="1227194" y="660336"/>
                  </a:lnTo>
                  <a:lnTo>
                    <a:pt x="1183917" y="644918"/>
                  </a:lnTo>
                  <a:lnTo>
                    <a:pt x="1139393" y="631940"/>
                  </a:lnTo>
                  <a:lnTo>
                    <a:pt x="1093717" y="621470"/>
                  </a:lnTo>
                  <a:lnTo>
                    <a:pt x="1046984" y="613574"/>
                  </a:lnTo>
                  <a:lnTo>
                    <a:pt x="999288" y="608320"/>
                  </a:lnTo>
                  <a:lnTo>
                    <a:pt x="1037318" y="573905"/>
                  </a:lnTo>
                  <a:lnTo>
                    <a:pt x="1076420" y="541395"/>
                  </a:lnTo>
                  <a:lnTo>
                    <a:pt x="1116556" y="510751"/>
                  </a:lnTo>
                  <a:lnTo>
                    <a:pt x="1157691" y="481938"/>
                  </a:lnTo>
                  <a:lnTo>
                    <a:pt x="1199787" y="454917"/>
                  </a:lnTo>
                  <a:lnTo>
                    <a:pt x="1242807" y="429654"/>
                  </a:lnTo>
                  <a:lnTo>
                    <a:pt x="1286715" y="406109"/>
                  </a:lnTo>
                  <a:lnTo>
                    <a:pt x="1331475" y="384248"/>
                  </a:lnTo>
                  <a:lnTo>
                    <a:pt x="1377049" y="364032"/>
                  </a:lnTo>
                  <a:lnTo>
                    <a:pt x="1423400" y="345425"/>
                  </a:lnTo>
                  <a:lnTo>
                    <a:pt x="1470491" y="328390"/>
                  </a:lnTo>
                  <a:lnTo>
                    <a:pt x="1518287" y="312890"/>
                  </a:lnTo>
                  <a:lnTo>
                    <a:pt x="1566750" y="298888"/>
                  </a:lnTo>
                  <a:lnTo>
                    <a:pt x="1615843" y="286347"/>
                  </a:lnTo>
                  <a:lnTo>
                    <a:pt x="1665530" y="275231"/>
                  </a:lnTo>
                  <a:lnTo>
                    <a:pt x="1665530" y="0"/>
                  </a:lnTo>
                  <a:close/>
                </a:path>
              </a:pathLst>
            </a:custGeom>
            <a:solidFill>
              <a:srgbClr val="EA51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842942" y="0"/>
              <a:ext cx="925194" cy="1593215"/>
            </a:xfrm>
            <a:custGeom>
              <a:avLst/>
              <a:gdLst/>
              <a:ahLst/>
              <a:cxnLst/>
              <a:rect l="l" t="t" r="r" b="b"/>
              <a:pathLst>
                <a:path w="925194" h="1593215" extrusionOk="0">
                  <a:moveTo>
                    <a:pt x="924746" y="0"/>
                  </a:moveTo>
                  <a:lnTo>
                    <a:pt x="0" y="0"/>
                  </a:lnTo>
                  <a:lnTo>
                    <a:pt x="0" y="622574"/>
                  </a:lnTo>
                  <a:lnTo>
                    <a:pt x="509408" y="622574"/>
                  </a:lnTo>
                  <a:lnTo>
                    <a:pt x="510582" y="671144"/>
                  </a:lnTo>
                  <a:lnTo>
                    <a:pt x="507612" y="719542"/>
                  </a:lnTo>
                  <a:lnTo>
                    <a:pt x="500495" y="767766"/>
                  </a:lnTo>
                  <a:lnTo>
                    <a:pt x="489230" y="815810"/>
                  </a:lnTo>
                  <a:lnTo>
                    <a:pt x="473814" y="863670"/>
                  </a:lnTo>
                  <a:lnTo>
                    <a:pt x="454247" y="911340"/>
                  </a:lnTo>
                  <a:lnTo>
                    <a:pt x="432858" y="950394"/>
                  </a:lnTo>
                  <a:lnTo>
                    <a:pt x="408722" y="987509"/>
                  </a:lnTo>
                  <a:lnTo>
                    <a:pt x="381837" y="1022685"/>
                  </a:lnTo>
                  <a:lnTo>
                    <a:pt x="352205" y="1055924"/>
                  </a:lnTo>
                  <a:lnTo>
                    <a:pt x="319825" y="1087223"/>
                  </a:lnTo>
                  <a:lnTo>
                    <a:pt x="284696" y="1116583"/>
                  </a:lnTo>
                  <a:lnTo>
                    <a:pt x="246820" y="1144004"/>
                  </a:lnTo>
                  <a:lnTo>
                    <a:pt x="206196" y="1169485"/>
                  </a:lnTo>
                  <a:lnTo>
                    <a:pt x="162824" y="1193027"/>
                  </a:lnTo>
                  <a:lnTo>
                    <a:pt x="116704" y="1214628"/>
                  </a:lnTo>
                  <a:lnTo>
                    <a:pt x="67835" y="1234290"/>
                  </a:lnTo>
                  <a:lnTo>
                    <a:pt x="16219" y="1252011"/>
                  </a:lnTo>
                  <a:lnTo>
                    <a:pt x="16219" y="1592702"/>
                  </a:lnTo>
                  <a:lnTo>
                    <a:pt x="69398" y="1581389"/>
                  </a:lnTo>
                  <a:lnTo>
                    <a:pt x="121072" y="1568529"/>
                  </a:lnTo>
                  <a:lnTo>
                    <a:pt x="171240" y="1554121"/>
                  </a:lnTo>
                  <a:lnTo>
                    <a:pt x="219902" y="1538167"/>
                  </a:lnTo>
                  <a:lnTo>
                    <a:pt x="267058" y="1520664"/>
                  </a:lnTo>
                  <a:lnTo>
                    <a:pt x="312708" y="1501615"/>
                  </a:lnTo>
                  <a:lnTo>
                    <a:pt x="356850" y="1481019"/>
                  </a:lnTo>
                  <a:lnTo>
                    <a:pt x="399485" y="1458876"/>
                  </a:lnTo>
                  <a:lnTo>
                    <a:pt x="440612" y="1435186"/>
                  </a:lnTo>
                  <a:lnTo>
                    <a:pt x="480230" y="1409950"/>
                  </a:lnTo>
                  <a:lnTo>
                    <a:pt x="518341" y="1383166"/>
                  </a:lnTo>
                  <a:lnTo>
                    <a:pt x="554942" y="1354836"/>
                  </a:lnTo>
                  <a:lnTo>
                    <a:pt x="590034" y="1324960"/>
                  </a:lnTo>
                  <a:lnTo>
                    <a:pt x="623616" y="1293537"/>
                  </a:lnTo>
                  <a:lnTo>
                    <a:pt x="655689" y="1260568"/>
                  </a:lnTo>
                  <a:lnTo>
                    <a:pt x="686251" y="1226053"/>
                  </a:lnTo>
                  <a:lnTo>
                    <a:pt x="713486" y="1192125"/>
                  </a:lnTo>
                  <a:lnTo>
                    <a:pt x="739070" y="1156761"/>
                  </a:lnTo>
                  <a:lnTo>
                    <a:pt x="763004" y="1119961"/>
                  </a:lnTo>
                  <a:lnTo>
                    <a:pt x="785286" y="1081725"/>
                  </a:lnTo>
                  <a:lnTo>
                    <a:pt x="805917" y="1042052"/>
                  </a:lnTo>
                  <a:lnTo>
                    <a:pt x="824898" y="1000943"/>
                  </a:lnTo>
                  <a:lnTo>
                    <a:pt x="842228" y="958396"/>
                  </a:lnTo>
                  <a:lnTo>
                    <a:pt x="857907" y="914413"/>
                  </a:lnTo>
                  <a:lnTo>
                    <a:pt x="871936" y="868991"/>
                  </a:lnTo>
                  <a:lnTo>
                    <a:pt x="884313" y="822132"/>
                  </a:lnTo>
                  <a:lnTo>
                    <a:pt x="895041" y="773835"/>
                  </a:lnTo>
                  <a:lnTo>
                    <a:pt x="904118" y="724099"/>
                  </a:lnTo>
                  <a:lnTo>
                    <a:pt x="911544" y="672925"/>
                  </a:lnTo>
                  <a:lnTo>
                    <a:pt x="917320" y="620312"/>
                  </a:lnTo>
                  <a:lnTo>
                    <a:pt x="921446" y="566259"/>
                  </a:lnTo>
                  <a:lnTo>
                    <a:pt x="923921" y="510768"/>
                  </a:lnTo>
                  <a:lnTo>
                    <a:pt x="924746" y="453836"/>
                  </a:lnTo>
                  <a:lnTo>
                    <a:pt x="924746" y="0"/>
                  </a:lnTo>
                  <a:close/>
                </a:path>
              </a:pathLst>
            </a:custGeom>
            <a:solidFill>
              <a:srgbClr val="4F8EA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8"/>
          <p:cNvSpPr txBox="1">
            <a:spLocks noGrp="1"/>
          </p:cNvSpPr>
          <p:nvPr>
            <p:ph type="title"/>
          </p:nvPr>
        </p:nvSpPr>
        <p:spPr>
          <a:xfrm>
            <a:off x="10190" y="3110632"/>
            <a:ext cx="5993389" cy="396571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7701" rIns="0" bIns="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2426" b="1" dirty="0"/>
              <a:t>Waarom is eenvoudig praten ingewikkeld?</a:t>
            </a:r>
            <a:br>
              <a:rPr lang="nl-NL" sz="2426" b="1" dirty="0"/>
            </a:br>
            <a:br>
              <a:rPr lang="nl-NL" sz="2426" b="1" dirty="0"/>
            </a:br>
            <a:br>
              <a:rPr lang="nl-NL" sz="1940" b="1" i="1" dirty="0"/>
            </a:br>
            <a:r>
              <a:rPr lang="nl-NL" sz="1940" b="1" i="1" dirty="0"/>
              <a:t>“Mijn eigen taal is zo gewoon voor me.” </a:t>
            </a:r>
            <a:br>
              <a:rPr lang="nl-NL" sz="1940" b="1" i="1" dirty="0"/>
            </a:br>
            <a:br>
              <a:rPr lang="nl-NL" sz="1940" b="1" i="1" dirty="0"/>
            </a:br>
            <a:r>
              <a:rPr lang="nl-NL" sz="1940" b="1" i="1" dirty="0"/>
              <a:t>“Tijdens mijn werk gebruik ik vaak formele taal”</a:t>
            </a:r>
            <a:br>
              <a:rPr lang="nl-NL" sz="1940" b="1" i="1" dirty="0"/>
            </a:br>
            <a:br>
              <a:rPr lang="nl-NL" sz="1940" b="1" i="1" dirty="0"/>
            </a:br>
            <a:br>
              <a:rPr lang="nl-NL" sz="1940" b="1" i="1" dirty="0"/>
            </a:br>
            <a:br>
              <a:rPr lang="nl-NL" sz="1940" b="1" i="1" dirty="0"/>
            </a:br>
            <a:endParaRPr dirty="0"/>
          </a:p>
        </p:txBody>
      </p:sp>
      <p:sp>
        <p:nvSpPr>
          <p:cNvPr id="196" name="Google Shape;196;p8"/>
          <p:cNvSpPr txBox="1">
            <a:spLocks noGrp="1"/>
          </p:cNvSpPr>
          <p:nvPr>
            <p:ph type="ftr" idx="11"/>
          </p:nvPr>
        </p:nvSpPr>
        <p:spPr>
          <a:xfrm>
            <a:off x="1896249" y="6259508"/>
            <a:ext cx="4430807" cy="2000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8459" rIns="0" bIns="0" rtlCol="0" anchor="t" anchorCtr="0">
            <a:spAutoFit/>
          </a:bodyPr>
          <a:lstStyle/>
          <a:p>
            <a:pPr marL="7702"/>
            <a:r>
              <a:rPr lang="nl-NL" b="1"/>
              <a:t>Eenvoudig communiceren = makkelijk praten</a:t>
            </a:r>
            <a:endParaRPr/>
          </a:p>
        </p:txBody>
      </p:sp>
      <p:sp>
        <p:nvSpPr>
          <p:cNvPr id="198" name="Google Shape;198;p8"/>
          <p:cNvSpPr txBox="1"/>
          <p:nvPr/>
        </p:nvSpPr>
        <p:spPr>
          <a:xfrm>
            <a:off x="8419208" y="6252661"/>
            <a:ext cx="2813765" cy="20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9" rIns="0" bIns="0" anchor="t" anchorCtr="0">
            <a:spAutoFit/>
          </a:bodyPr>
          <a:lstStyle/>
          <a:p>
            <a:pPr marL="7702" algn="r"/>
            <a:fld id="{00000000-1234-1234-1234-123412341234}" type="slidenum">
              <a:rPr lang="nl-NL" sz="1244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pPr marL="7702" algn="r"/>
              <a:t>13</a:t>
            </a:fld>
            <a:endParaRPr sz="1244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99" name="Google Shape;199;p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5238" y="294469"/>
            <a:ext cx="746119" cy="1234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899948" y="1262858"/>
            <a:ext cx="6044492" cy="4188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7307" rIns="0" bIns="0" rtlCol="0" anchor="t" anchorCtr="0">
            <a:spAutoFit/>
          </a:bodyPr>
          <a:lstStyle/>
          <a:p>
            <a:pPr marL="7702"/>
            <a:r>
              <a:rPr lang="nl-NL" sz="2971" b="1" dirty="0">
                <a:solidFill>
                  <a:srgbClr val="4F8EAB"/>
                </a:solidFill>
              </a:rPr>
              <a:t>Hoe kun je eenvoudiger spreken? </a:t>
            </a:r>
            <a:endParaRPr sz="2971" b="1" dirty="0">
              <a:solidFill>
                <a:srgbClr val="4F8EAB"/>
              </a:solidFill>
            </a:endParaRPr>
          </a:p>
        </p:txBody>
      </p:sp>
      <p:sp>
        <p:nvSpPr>
          <p:cNvPr id="155" name="Google Shape;155;p6"/>
          <p:cNvSpPr txBox="1">
            <a:spLocks noGrp="1"/>
          </p:cNvSpPr>
          <p:nvPr>
            <p:ph type="ftr" idx="11"/>
          </p:nvPr>
        </p:nvSpPr>
        <p:spPr>
          <a:xfrm>
            <a:off x="1896249" y="6259508"/>
            <a:ext cx="4430807" cy="2000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8459" rIns="0" bIns="0" rtlCol="0" anchor="t" anchorCtr="0">
            <a:spAutoFit/>
          </a:bodyPr>
          <a:lstStyle/>
          <a:p>
            <a:pPr marL="7702"/>
            <a:r>
              <a:rPr lang="nl-NL" b="1" dirty="0"/>
              <a:t>Eenvoudig communiceren = makkelijk praten</a:t>
            </a:r>
            <a:endParaRPr dirty="0"/>
          </a:p>
        </p:txBody>
      </p:sp>
      <p:grpSp>
        <p:nvGrpSpPr>
          <p:cNvPr id="157" name="Google Shape;157;p6"/>
          <p:cNvGrpSpPr/>
          <p:nvPr/>
        </p:nvGrpSpPr>
        <p:grpSpPr>
          <a:xfrm>
            <a:off x="511198" y="-240"/>
            <a:ext cx="1400315" cy="1296989"/>
            <a:chOff x="842942" y="0"/>
            <a:chExt cx="2309061" cy="2138680"/>
          </a:xfrm>
        </p:grpSpPr>
        <p:sp>
          <p:nvSpPr>
            <p:cNvPr id="158" name="Google Shape;158;p6"/>
            <p:cNvSpPr/>
            <p:nvPr/>
          </p:nvSpPr>
          <p:spPr>
            <a:xfrm>
              <a:off x="1465443" y="0"/>
              <a:ext cx="1686560" cy="2138680"/>
            </a:xfrm>
            <a:custGeom>
              <a:avLst/>
              <a:gdLst/>
              <a:ahLst/>
              <a:cxnLst/>
              <a:rect l="l" t="t" r="r" b="b"/>
              <a:pathLst>
                <a:path w="1686560" h="2138680" extrusionOk="0">
                  <a:moveTo>
                    <a:pt x="1665530" y="0"/>
                  </a:moveTo>
                  <a:lnTo>
                    <a:pt x="698710" y="0"/>
                  </a:lnTo>
                  <a:lnTo>
                    <a:pt x="696457" y="1581"/>
                  </a:lnTo>
                  <a:lnTo>
                    <a:pt x="658257" y="29554"/>
                  </a:lnTo>
                  <a:lnTo>
                    <a:pt x="620720" y="58256"/>
                  </a:lnTo>
                  <a:lnTo>
                    <a:pt x="583883" y="87683"/>
                  </a:lnTo>
                  <a:lnTo>
                    <a:pt x="547789" y="117830"/>
                  </a:lnTo>
                  <a:lnTo>
                    <a:pt x="512477" y="148695"/>
                  </a:lnTo>
                  <a:lnTo>
                    <a:pt x="477986" y="180273"/>
                  </a:lnTo>
                  <a:lnTo>
                    <a:pt x="444357" y="212562"/>
                  </a:lnTo>
                  <a:lnTo>
                    <a:pt x="411631" y="245557"/>
                  </a:lnTo>
                  <a:lnTo>
                    <a:pt x="379846" y="279256"/>
                  </a:lnTo>
                  <a:lnTo>
                    <a:pt x="349044" y="313654"/>
                  </a:lnTo>
                  <a:lnTo>
                    <a:pt x="319263" y="348748"/>
                  </a:lnTo>
                  <a:lnTo>
                    <a:pt x="290545" y="384534"/>
                  </a:lnTo>
                  <a:lnTo>
                    <a:pt x="262929" y="421009"/>
                  </a:lnTo>
                  <a:lnTo>
                    <a:pt x="236456" y="458170"/>
                  </a:lnTo>
                  <a:lnTo>
                    <a:pt x="211165" y="496011"/>
                  </a:lnTo>
                  <a:lnTo>
                    <a:pt x="187096" y="534531"/>
                  </a:lnTo>
                  <a:lnTo>
                    <a:pt x="164193" y="573905"/>
                  </a:lnTo>
                  <a:lnTo>
                    <a:pt x="142786" y="613591"/>
                  </a:lnTo>
                  <a:lnTo>
                    <a:pt x="122625" y="654124"/>
                  </a:lnTo>
                  <a:lnTo>
                    <a:pt x="103847" y="695320"/>
                  </a:lnTo>
                  <a:lnTo>
                    <a:pt x="86492" y="737177"/>
                  </a:lnTo>
                  <a:lnTo>
                    <a:pt x="70599" y="779690"/>
                  </a:lnTo>
                  <a:lnTo>
                    <a:pt x="56209" y="822856"/>
                  </a:lnTo>
                  <a:lnTo>
                    <a:pt x="43362" y="866672"/>
                  </a:lnTo>
                  <a:lnTo>
                    <a:pt x="32098" y="911134"/>
                  </a:lnTo>
                  <a:lnTo>
                    <a:pt x="22457" y="956237"/>
                  </a:lnTo>
                  <a:lnTo>
                    <a:pt x="14479" y="1001980"/>
                  </a:lnTo>
                  <a:lnTo>
                    <a:pt x="8204" y="1048358"/>
                  </a:lnTo>
                  <a:lnTo>
                    <a:pt x="3673" y="1095367"/>
                  </a:lnTo>
                  <a:lnTo>
                    <a:pt x="925" y="1143004"/>
                  </a:lnTo>
                  <a:lnTo>
                    <a:pt x="0" y="1191266"/>
                  </a:lnTo>
                  <a:lnTo>
                    <a:pt x="1066" y="1238498"/>
                  </a:lnTo>
                  <a:lnTo>
                    <a:pt x="4244" y="1285450"/>
                  </a:lnTo>
                  <a:lnTo>
                    <a:pt x="9499" y="1332035"/>
                  </a:lnTo>
                  <a:lnTo>
                    <a:pt x="16797" y="1378168"/>
                  </a:lnTo>
                  <a:lnTo>
                    <a:pt x="26107" y="1423763"/>
                  </a:lnTo>
                  <a:lnTo>
                    <a:pt x="37392" y="1468733"/>
                  </a:lnTo>
                  <a:lnTo>
                    <a:pt x="50622" y="1512993"/>
                  </a:lnTo>
                  <a:lnTo>
                    <a:pt x="65761" y="1556456"/>
                  </a:lnTo>
                  <a:lnTo>
                    <a:pt x="82776" y="1599037"/>
                  </a:lnTo>
                  <a:lnTo>
                    <a:pt x="101634" y="1640650"/>
                  </a:lnTo>
                  <a:lnTo>
                    <a:pt x="122301" y="1681209"/>
                  </a:lnTo>
                  <a:lnTo>
                    <a:pt x="144744" y="1720627"/>
                  </a:lnTo>
                  <a:lnTo>
                    <a:pt x="168930" y="1758819"/>
                  </a:lnTo>
                  <a:lnTo>
                    <a:pt x="194823" y="1795698"/>
                  </a:lnTo>
                  <a:lnTo>
                    <a:pt x="222392" y="1831179"/>
                  </a:lnTo>
                  <a:lnTo>
                    <a:pt x="251603" y="1865176"/>
                  </a:lnTo>
                  <a:lnTo>
                    <a:pt x="282422" y="1897603"/>
                  </a:lnTo>
                  <a:lnTo>
                    <a:pt x="314815" y="1928374"/>
                  </a:lnTo>
                  <a:lnTo>
                    <a:pt x="348749" y="1957402"/>
                  </a:lnTo>
                  <a:lnTo>
                    <a:pt x="384191" y="1984603"/>
                  </a:lnTo>
                  <a:lnTo>
                    <a:pt x="421107" y="2009889"/>
                  </a:lnTo>
                  <a:lnTo>
                    <a:pt x="459464" y="2033175"/>
                  </a:lnTo>
                  <a:lnTo>
                    <a:pt x="499227" y="2054375"/>
                  </a:lnTo>
                  <a:lnTo>
                    <a:pt x="540364" y="2073403"/>
                  </a:lnTo>
                  <a:lnTo>
                    <a:pt x="582841" y="2090172"/>
                  </a:lnTo>
                  <a:lnTo>
                    <a:pt x="626624" y="2104598"/>
                  </a:lnTo>
                  <a:lnTo>
                    <a:pt x="671680" y="2116594"/>
                  </a:lnTo>
                  <a:lnTo>
                    <a:pt x="717975" y="2126073"/>
                  </a:lnTo>
                  <a:lnTo>
                    <a:pt x="765477" y="2132951"/>
                  </a:lnTo>
                  <a:lnTo>
                    <a:pt x="814150" y="2137141"/>
                  </a:lnTo>
                  <a:lnTo>
                    <a:pt x="863963" y="2138556"/>
                  </a:lnTo>
                  <a:lnTo>
                    <a:pt x="913706" y="2137290"/>
                  </a:lnTo>
                  <a:lnTo>
                    <a:pt x="962508" y="2133527"/>
                  </a:lnTo>
                  <a:lnTo>
                    <a:pt x="1010302" y="2127317"/>
                  </a:lnTo>
                  <a:lnTo>
                    <a:pt x="1057023" y="2118712"/>
                  </a:lnTo>
                  <a:lnTo>
                    <a:pt x="1102605" y="2107763"/>
                  </a:lnTo>
                  <a:lnTo>
                    <a:pt x="1146984" y="2094521"/>
                  </a:lnTo>
                  <a:lnTo>
                    <a:pt x="1190093" y="2079037"/>
                  </a:lnTo>
                  <a:lnTo>
                    <a:pt x="1231868" y="2061362"/>
                  </a:lnTo>
                  <a:lnTo>
                    <a:pt x="1272242" y="2041548"/>
                  </a:lnTo>
                  <a:lnTo>
                    <a:pt x="1311152" y="2019646"/>
                  </a:lnTo>
                  <a:lnTo>
                    <a:pt x="1348530" y="1995706"/>
                  </a:lnTo>
                  <a:lnTo>
                    <a:pt x="1384312" y="1969781"/>
                  </a:lnTo>
                  <a:lnTo>
                    <a:pt x="1418432" y="1941921"/>
                  </a:lnTo>
                  <a:lnTo>
                    <a:pt x="1450824" y="1912177"/>
                  </a:lnTo>
                  <a:lnTo>
                    <a:pt x="1481425" y="1880601"/>
                  </a:lnTo>
                  <a:lnTo>
                    <a:pt x="1510167" y="1847243"/>
                  </a:lnTo>
                  <a:lnTo>
                    <a:pt x="1536986" y="1812155"/>
                  </a:lnTo>
                  <a:lnTo>
                    <a:pt x="1561816" y="1775389"/>
                  </a:lnTo>
                  <a:lnTo>
                    <a:pt x="1584591" y="1736994"/>
                  </a:lnTo>
                  <a:lnTo>
                    <a:pt x="1605247" y="1697023"/>
                  </a:lnTo>
                  <a:lnTo>
                    <a:pt x="1623718" y="1655526"/>
                  </a:lnTo>
                  <a:lnTo>
                    <a:pt x="1639938" y="1612555"/>
                  </a:lnTo>
                  <a:lnTo>
                    <a:pt x="1653843" y="1568161"/>
                  </a:lnTo>
                  <a:lnTo>
                    <a:pt x="1665366" y="1522395"/>
                  </a:lnTo>
                  <a:lnTo>
                    <a:pt x="1674442" y="1475308"/>
                  </a:lnTo>
                  <a:lnTo>
                    <a:pt x="1681006" y="1426951"/>
                  </a:lnTo>
                  <a:lnTo>
                    <a:pt x="1684992" y="1377376"/>
                  </a:lnTo>
                  <a:lnTo>
                    <a:pt x="1686336" y="1326633"/>
                  </a:lnTo>
                  <a:lnTo>
                    <a:pt x="1684779" y="1277741"/>
                  </a:lnTo>
                  <a:lnTo>
                    <a:pt x="1680173" y="1230000"/>
                  </a:lnTo>
                  <a:lnTo>
                    <a:pt x="1672612" y="1183480"/>
                  </a:lnTo>
                  <a:lnTo>
                    <a:pt x="1662191" y="1138247"/>
                  </a:lnTo>
                  <a:lnTo>
                    <a:pt x="1649004" y="1094369"/>
                  </a:lnTo>
                  <a:lnTo>
                    <a:pt x="1633148" y="1051915"/>
                  </a:lnTo>
                  <a:lnTo>
                    <a:pt x="1614716" y="1010951"/>
                  </a:lnTo>
                  <a:lnTo>
                    <a:pt x="1593804" y="971546"/>
                  </a:lnTo>
                  <a:lnTo>
                    <a:pt x="1570506" y="933767"/>
                  </a:lnTo>
                  <a:lnTo>
                    <a:pt x="1544917" y="897683"/>
                  </a:lnTo>
                  <a:lnTo>
                    <a:pt x="1517133" y="863360"/>
                  </a:lnTo>
                  <a:lnTo>
                    <a:pt x="1487247" y="830867"/>
                  </a:lnTo>
                  <a:lnTo>
                    <a:pt x="1455356" y="800271"/>
                  </a:lnTo>
                  <a:lnTo>
                    <a:pt x="1421553" y="771641"/>
                  </a:lnTo>
                  <a:lnTo>
                    <a:pt x="1385935" y="745043"/>
                  </a:lnTo>
                  <a:lnTo>
                    <a:pt x="1348594" y="720546"/>
                  </a:lnTo>
                  <a:lnTo>
                    <a:pt x="1309628" y="698217"/>
                  </a:lnTo>
                  <a:lnTo>
                    <a:pt x="1269129" y="678125"/>
                  </a:lnTo>
                  <a:lnTo>
                    <a:pt x="1227194" y="660336"/>
                  </a:lnTo>
                  <a:lnTo>
                    <a:pt x="1183917" y="644918"/>
                  </a:lnTo>
                  <a:lnTo>
                    <a:pt x="1139393" y="631940"/>
                  </a:lnTo>
                  <a:lnTo>
                    <a:pt x="1093717" y="621470"/>
                  </a:lnTo>
                  <a:lnTo>
                    <a:pt x="1046984" y="613574"/>
                  </a:lnTo>
                  <a:lnTo>
                    <a:pt x="999288" y="608320"/>
                  </a:lnTo>
                  <a:lnTo>
                    <a:pt x="1037318" y="573905"/>
                  </a:lnTo>
                  <a:lnTo>
                    <a:pt x="1076420" y="541395"/>
                  </a:lnTo>
                  <a:lnTo>
                    <a:pt x="1116556" y="510751"/>
                  </a:lnTo>
                  <a:lnTo>
                    <a:pt x="1157691" y="481938"/>
                  </a:lnTo>
                  <a:lnTo>
                    <a:pt x="1199787" y="454917"/>
                  </a:lnTo>
                  <a:lnTo>
                    <a:pt x="1242807" y="429654"/>
                  </a:lnTo>
                  <a:lnTo>
                    <a:pt x="1286715" y="406109"/>
                  </a:lnTo>
                  <a:lnTo>
                    <a:pt x="1331475" y="384248"/>
                  </a:lnTo>
                  <a:lnTo>
                    <a:pt x="1377049" y="364032"/>
                  </a:lnTo>
                  <a:lnTo>
                    <a:pt x="1423400" y="345425"/>
                  </a:lnTo>
                  <a:lnTo>
                    <a:pt x="1470491" y="328390"/>
                  </a:lnTo>
                  <a:lnTo>
                    <a:pt x="1518287" y="312890"/>
                  </a:lnTo>
                  <a:lnTo>
                    <a:pt x="1566750" y="298888"/>
                  </a:lnTo>
                  <a:lnTo>
                    <a:pt x="1615843" y="286347"/>
                  </a:lnTo>
                  <a:lnTo>
                    <a:pt x="1665530" y="275231"/>
                  </a:lnTo>
                  <a:lnTo>
                    <a:pt x="1665530" y="0"/>
                  </a:lnTo>
                  <a:close/>
                </a:path>
              </a:pathLst>
            </a:custGeom>
            <a:solidFill>
              <a:srgbClr val="EA51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842942" y="0"/>
              <a:ext cx="925194" cy="1593215"/>
            </a:xfrm>
            <a:custGeom>
              <a:avLst/>
              <a:gdLst/>
              <a:ahLst/>
              <a:cxnLst/>
              <a:rect l="l" t="t" r="r" b="b"/>
              <a:pathLst>
                <a:path w="925194" h="1593215" extrusionOk="0">
                  <a:moveTo>
                    <a:pt x="924746" y="0"/>
                  </a:moveTo>
                  <a:lnTo>
                    <a:pt x="0" y="0"/>
                  </a:lnTo>
                  <a:lnTo>
                    <a:pt x="0" y="622574"/>
                  </a:lnTo>
                  <a:lnTo>
                    <a:pt x="509408" y="622574"/>
                  </a:lnTo>
                  <a:lnTo>
                    <a:pt x="510582" y="671144"/>
                  </a:lnTo>
                  <a:lnTo>
                    <a:pt x="507612" y="719542"/>
                  </a:lnTo>
                  <a:lnTo>
                    <a:pt x="500495" y="767766"/>
                  </a:lnTo>
                  <a:lnTo>
                    <a:pt x="489230" y="815810"/>
                  </a:lnTo>
                  <a:lnTo>
                    <a:pt x="473814" y="863670"/>
                  </a:lnTo>
                  <a:lnTo>
                    <a:pt x="454247" y="911340"/>
                  </a:lnTo>
                  <a:lnTo>
                    <a:pt x="432858" y="950394"/>
                  </a:lnTo>
                  <a:lnTo>
                    <a:pt x="408722" y="987509"/>
                  </a:lnTo>
                  <a:lnTo>
                    <a:pt x="381837" y="1022685"/>
                  </a:lnTo>
                  <a:lnTo>
                    <a:pt x="352205" y="1055924"/>
                  </a:lnTo>
                  <a:lnTo>
                    <a:pt x="319825" y="1087223"/>
                  </a:lnTo>
                  <a:lnTo>
                    <a:pt x="284696" y="1116583"/>
                  </a:lnTo>
                  <a:lnTo>
                    <a:pt x="246820" y="1144004"/>
                  </a:lnTo>
                  <a:lnTo>
                    <a:pt x="206196" y="1169485"/>
                  </a:lnTo>
                  <a:lnTo>
                    <a:pt x="162824" y="1193027"/>
                  </a:lnTo>
                  <a:lnTo>
                    <a:pt x="116704" y="1214628"/>
                  </a:lnTo>
                  <a:lnTo>
                    <a:pt x="67835" y="1234290"/>
                  </a:lnTo>
                  <a:lnTo>
                    <a:pt x="16219" y="1252011"/>
                  </a:lnTo>
                  <a:lnTo>
                    <a:pt x="16219" y="1592702"/>
                  </a:lnTo>
                  <a:lnTo>
                    <a:pt x="69398" y="1581389"/>
                  </a:lnTo>
                  <a:lnTo>
                    <a:pt x="121072" y="1568529"/>
                  </a:lnTo>
                  <a:lnTo>
                    <a:pt x="171240" y="1554121"/>
                  </a:lnTo>
                  <a:lnTo>
                    <a:pt x="219902" y="1538167"/>
                  </a:lnTo>
                  <a:lnTo>
                    <a:pt x="267058" y="1520664"/>
                  </a:lnTo>
                  <a:lnTo>
                    <a:pt x="312708" y="1501615"/>
                  </a:lnTo>
                  <a:lnTo>
                    <a:pt x="356850" y="1481019"/>
                  </a:lnTo>
                  <a:lnTo>
                    <a:pt x="399485" y="1458876"/>
                  </a:lnTo>
                  <a:lnTo>
                    <a:pt x="440612" y="1435186"/>
                  </a:lnTo>
                  <a:lnTo>
                    <a:pt x="480230" y="1409950"/>
                  </a:lnTo>
                  <a:lnTo>
                    <a:pt x="518341" y="1383166"/>
                  </a:lnTo>
                  <a:lnTo>
                    <a:pt x="554942" y="1354836"/>
                  </a:lnTo>
                  <a:lnTo>
                    <a:pt x="590034" y="1324960"/>
                  </a:lnTo>
                  <a:lnTo>
                    <a:pt x="623616" y="1293537"/>
                  </a:lnTo>
                  <a:lnTo>
                    <a:pt x="655689" y="1260568"/>
                  </a:lnTo>
                  <a:lnTo>
                    <a:pt x="686251" y="1226053"/>
                  </a:lnTo>
                  <a:lnTo>
                    <a:pt x="713486" y="1192125"/>
                  </a:lnTo>
                  <a:lnTo>
                    <a:pt x="739070" y="1156761"/>
                  </a:lnTo>
                  <a:lnTo>
                    <a:pt x="763004" y="1119961"/>
                  </a:lnTo>
                  <a:lnTo>
                    <a:pt x="785286" y="1081725"/>
                  </a:lnTo>
                  <a:lnTo>
                    <a:pt x="805917" y="1042052"/>
                  </a:lnTo>
                  <a:lnTo>
                    <a:pt x="824898" y="1000943"/>
                  </a:lnTo>
                  <a:lnTo>
                    <a:pt x="842228" y="958396"/>
                  </a:lnTo>
                  <a:lnTo>
                    <a:pt x="857907" y="914413"/>
                  </a:lnTo>
                  <a:lnTo>
                    <a:pt x="871936" y="868991"/>
                  </a:lnTo>
                  <a:lnTo>
                    <a:pt x="884313" y="822132"/>
                  </a:lnTo>
                  <a:lnTo>
                    <a:pt x="895041" y="773835"/>
                  </a:lnTo>
                  <a:lnTo>
                    <a:pt x="904118" y="724099"/>
                  </a:lnTo>
                  <a:lnTo>
                    <a:pt x="911544" y="672925"/>
                  </a:lnTo>
                  <a:lnTo>
                    <a:pt x="917320" y="620312"/>
                  </a:lnTo>
                  <a:lnTo>
                    <a:pt x="921446" y="566259"/>
                  </a:lnTo>
                  <a:lnTo>
                    <a:pt x="923921" y="510768"/>
                  </a:lnTo>
                  <a:lnTo>
                    <a:pt x="924746" y="453836"/>
                  </a:lnTo>
                  <a:lnTo>
                    <a:pt x="924746" y="0"/>
                  </a:lnTo>
                  <a:close/>
                </a:path>
              </a:pathLst>
            </a:custGeom>
            <a:solidFill>
              <a:srgbClr val="4F8EA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6"/>
          <p:cNvSpPr/>
          <p:nvPr/>
        </p:nvSpPr>
        <p:spPr>
          <a:xfrm rot="10800000">
            <a:off x="1400110" y="3317398"/>
            <a:ext cx="2772659" cy="2564437"/>
          </a:xfrm>
          <a:prstGeom prst="round1Rect">
            <a:avLst>
              <a:gd name="adj" fmla="val 16667"/>
            </a:avLst>
          </a:prstGeom>
          <a:solidFill>
            <a:srgbClr val="4F8EAB">
              <a:alpha val="84705"/>
            </a:srgbClr>
          </a:solidFill>
          <a:ln>
            <a:noFill/>
          </a:ln>
        </p:spPr>
        <p:txBody>
          <a:bodyPr spcFirstLastPara="1" wrap="square" lIns="55440" tIns="27712" rIns="55440" bIns="27712" anchor="ctr" anchorCtr="0">
            <a:noAutofit/>
          </a:bodyPr>
          <a:lstStyle/>
          <a:p>
            <a:pPr algn="ctr"/>
            <a:endParaRPr sz="109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1414134" y="2337304"/>
            <a:ext cx="4681866" cy="1316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216" rIns="0" bIns="0" anchor="t" anchorCtr="0">
            <a:spAutoFit/>
          </a:bodyPr>
          <a:lstStyle/>
          <a:p>
            <a:pPr marL="7702">
              <a:lnSpc>
                <a:spcPct val="120000"/>
              </a:lnSpc>
            </a:pPr>
            <a:endParaRPr lang="nl-NL" sz="1698" b="1" dirty="0">
              <a:solidFill>
                <a:srgbClr val="6199B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7702">
              <a:lnSpc>
                <a:spcPct val="120000"/>
              </a:lnSpc>
            </a:pPr>
            <a:r>
              <a:rPr lang="nl-NL" sz="1698" b="1" dirty="0">
                <a:solidFill>
                  <a:srgbClr val="6199B3"/>
                </a:solidFill>
                <a:latin typeface="Barlow"/>
                <a:ea typeface="Barlow"/>
                <a:cs typeface="Barlow"/>
                <a:sym typeface="Barlow"/>
              </a:rPr>
              <a:t>Jargon: noemen &amp; uitleggen</a:t>
            </a:r>
          </a:p>
          <a:p>
            <a:pPr marL="7702">
              <a:lnSpc>
                <a:spcPct val="120000"/>
              </a:lnSpc>
            </a:pPr>
            <a:endParaRPr lang="nl-NL" sz="1698" b="1" dirty="0">
              <a:solidFill>
                <a:srgbClr val="6199B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7702">
              <a:lnSpc>
                <a:spcPct val="120000"/>
              </a:lnSpc>
            </a:pPr>
            <a:endParaRPr lang="nl-NL" sz="1698" b="1" dirty="0">
              <a:solidFill>
                <a:srgbClr val="6199B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1374532" y="3484257"/>
            <a:ext cx="2784212" cy="1996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682" rIns="0" bIns="0" anchor="t" anchorCtr="0">
            <a:spAutoFit/>
          </a:bodyPr>
          <a:lstStyle/>
          <a:p>
            <a:pPr algn="ctr"/>
            <a:endParaRPr lang="nl-NL" sz="1698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/>
            <a:r>
              <a:rPr lang="nl-NL" sz="1698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PIP</a:t>
            </a:r>
          </a:p>
          <a:p>
            <a:pPr algn="ctr"/>
            <a:endParaRPr lang="nl-NL" sz="1698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/>
            <a:endParaRPr lang="nl-NL" sz="728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/>
            <a:r>
              <a:rPr lang="nl-NL" sz="1698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Participatie(traject)</a:t>
            </a:r>
          </a:p>
          <a:p>
            <a:pPr algn="ctr"/>
            <a:r>
              <a:rPr lang="nl-NL" sz="1698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Inburgeringsregisseur</a:t>
            </a:r>
          </a:p>
          <a:p>
            <a:pPr algn="ctr"/>
            <a:r>
              <a:rPr lang="nl-NL" sz="1698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Beschikking</a:t>
            </a:r>
          </a:p>
          <a:p>
            <a:pPr algn="ctr"/>
            <a:endParaRPr sz="1698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8419208" y="6252661"/>
            <a:ext cx="2813765" cy="20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9" rIns="0" bIns="0" anchor="t" anchorCtr="0">
            <a:spAutoFit/>
          </a:bodyPr>
          <a:lstStyle/>
          <a:p>
            <a:pPr marL="7702" algn="r"/>
            <a:fld id="{00000000-1234-1234-1234-123412341234}" type="slidenum">
              <a:rPr lang="nl-NL" sz="1244" b="1">
                <a:solidFill>
                  <a:srgbClr val="EA5160"/>
                </a:solidFill>
                <a:latin typeface="Barlow"/>
                <a:ea typeface="Barlow"/>
                <a:cs typeface="Barlow"/>
                <a:sym typeface="Barlow"/>
              </a:rPr>
              <a:pPr marL="7702" algn="r"/>
              <a:t>14</a:t>
            </a:fld>
            <a:endParaRPr sz="1244" b="1">
              <a:solidFill>
                <a:srgbClr val="EA516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70" name="Google Shape;170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0885" y="302925"/>
            <a:ext cx="734825" cy="12162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CCF916A-4CFC-4F05-A867-6EBBB01A5D87}"/>
              </a:ext>
            </a:extLst>
          </p:cNvPr>
          <p:cNvSpPr txBox="1"/>
          <p:nvPr/>
        </p:nvSpPr>
        <p:spPr>
          <a:xfrm>
            <a:off x="4646227" y="3484257"/>
            <a:ext cx="5831686" cy="19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98" dirty="0"/>
          </a:p>
          <a:p>
            <a:r>
              <a:rPr lang="nl-NL" sz="1455" i="1" dirty="0"/>
              <a:t>Plan Inburgering en Participatie, Plan Taal en Participatie, </a:t>
            </a:r>
          </a:p>
          <a:p>
            <a:r>
              <a:rPr lang="nl-NL" sz="1455" i="1" dirty="0"/>
              <a:t>Persoonlijk plan, Jouw plan</a:t>
            </a:r>
          </a:p>
          <a:p>
            <a:endParaRPr lang="nl-NL" sz="1455" i="1" dirty="0"/>
          </a:p>
          <a:p>
            <a:r>
              <a:rPr lang="nl-NL" sz="1455" i="1" dirty="0"/>
              <a:t>Iets doen: werk, vrijwilligerswerk, activiteit</a:t>
            </a:r>
          </a:p>
          <a:p>
            <a:r>
              <a:rPr lang="nl-NL" sz="1455" i="1" dirty="0"/>
              <a:t>Contractpersoon van inburgering</a:t>
            </a:r>
          </a:p>
          <a:p>
            <a:r>
              <a:rPr lang="nl-NL" sz="1455" i="1" dirty="0"/>
              <a:t>Besluit van de gemeente, Afspraken van de gemeente</a:t>
            </a:r>
          </a:p>
          <a:p>
            <a:endParaRPr lang="nl-NL" sz="1455" i="1" dirty="0"/>
          </a:p>
        </p:txBody>
      </p:sp>
    </p:spTree>
    <p:extLst>
      <p:ext uri="{BB962C8B-B14F-4D97-AF65-F5344CB8AC3E}">
        <p14:creationId xmlns:p14="http://schemas.microsoft.com/office/powerpoint/2010/main" val="2629543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899948" y="1262858"/>
            <a:ext cx="6044492" cy="4188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7307" rIns="0" bIns="0" rtlCol="0" anchor="t" anchorCtr="0">
            <a:spAutoFit/>
          </a:bodyPr>
          <a:lstStyle/>
          <a:p>
            <a:pPr marL="7702"/>
            <a:r>
              <a:rPr lang="nl-NL" sz="2971" b="1" dirty="0">
                <a:solidFill>
                  <a:srgbClr val="4F8EAB"/>
                </a:solidFill>
              </a:rPr>
              <a:t>Hoe kun je eenvoudiger spreken? </a:t>
            </a:r>
            <a:endParaRPr sz="2971" b="1" dirty="0">
              <a:solidFill>
                <a:srgbClr val="4F8EAB"/>
              </a:solidFill>
            </a:endParaRPr>
          </a:p>
        </p:txBody>
      </p:sp>
      <p:sp>
        <p:nvSpPr>
          <p:cNvPr id="155" name="Google Shape;155;p6"/>
          <p:cNvSpPr txBox="1">
            <a:spLocks noGrp="1"/>
          </p:cNvSpPr>
          <p:nvPr>
            <p:ph type="ftr" idx="11"/>
          </p:nvPr>
        </p:nvSpPr>
        <p:spPr>
          <a:xfrm>
            <a:off x="1896249" y="6259508"/>
            <a:ext cx="4430807" cy="2000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8459" rIns="0" bIns="0" rtlCol="0" anchor="t" anchorCtr="0">
            <a:spAutoFit/>
          </a:bodyPr>
          <a:lstStyle/>
          <a:p>
            <a:pPr marL="7702"/>
            <a:r>
              <a:rPr lang="nl-NL" b="1" dirty="0"/>
              <a:t>Eenvoudig communiceren = makkelijk praten</a:t>
            </a:r>
            <a:endParaRPr dirty="0"/>
          </a:p>
        </p:txBody>
      </p:sp>
      <p:grpSp>
        <p:nvGrpSpPr>
          <p:cNvPr id="157" name="Google Shape;157;p6"/>
          <p:cNvGrpSpPr/>
          <p:nvPr/>
        </p:nvGrpSpPr>
        <p:grpSpPr>
          <a:xfrm>
            <a:off x="511198" y="-240"/>
            <a:ext cx="1400315" cy="1296989"/>
            <a:chOff x="842942" y="0"/>
            <a:chExt cx="2309061" cy="2138680"/>
          </a:xfrm>
        </p:grpSpPr>
        <p:sp>
          <p:nvSpPr>
            <p:cNvPr id="158" name="Google Shape;158;p6"/>
            <p:cNvSpPr/>
            <p:nvPr/>
          </p:nvSpPr>
          <p:spPr>
            <a:xfrm>
              <a:off x="1465443" y="0"/>
              <a:ext cx="1686560" cy="2138680"/>
            </a:xfrm>
            <a:custGeom>
              <a:avLst/>
              <a:gdLst/>
              <a:ahLst/>
              <a:cxnLst/>
              <a:rect l="l" t="t" r="r" b="b"/>
              <a:pathLst>
                <a:path w="1686560" h="2138680" extrusionOk="0">
                  <a:moveTo>
                    <a:pt x="1665530" y="0"/>
                  </a:moveTo>
                  <a:lnTo>
                    <a:pt x="698710" y="0"/>
                  </a:lnTo>
                  <a:lnTo>
                    <a:pt x="696457" y="1581"/>
                  </a:lnTo>
                  <a:lnTo>
                    <a:pt x="658257" y="29554"/>
                  </a:lnTo>
                  <a:lnTo>
                    <a:pt x="620720" y="58256"/>
                  </a:lnTo>
                  <a:lnTo>
                    <a:pt x="583883" y="87683"/>
                  </a:lnTo>
                  <a:lnTo>
                    <a:pt x="547789" y="117830"/>
                  </a:lnTo>
                  <a:lnTo>
                    <a:pt x="512477" y="148695"/>
                  </a:lnTo>
                  <a:lnTo>
                    <a:pt x="477986" y="180273"/>
                  </a:lnTo>
                  <a:lnTo>
                    <a:pt x="444357" y="212562"/>
                  </a:lnTo>
                  <a:lnTo>
                    <a:pt x="411631" y="245557"/>
                  </a:lnTo>
                  <a:lnTo>
                    <a:pt x="379846" y="279256"/>
                  </a:lnTo>
                  <a:lnTo>
                    <a:pt x="349044" y="313654"/>
                  </a:lnTo>
                  <a:lnTo>
                    <a:pt x="319263" y="348748"/>
                  </a:lnTo>
                  <a:lnTo>
                    <a:pt x="290545" y="384534"/>
                  </a:lnTo>
                  <a:lnTo>
                    <a:pt x="262929" y="421009"/>
                  </a:lnTo>
                  <a:lnTo>
                    <a:pt x="236456" y="458170"/>
                  </a:lnTo>
                  <a:lnTo>
                    <a:pt x="211165" y="496011"/>
                  </a:lnTo>
                  <a:lnTo>
                    <a:pt x="187096" y="534531"/>
                  </a:lnTo>
                  <a:lnTo>
                    <a:pt x="164193" y="573905"/>
                  </a:lnTo>
                  <a:lnTo>
                    <a:pt x="142786" y="613591"/>
                  </a:lnTo>
                  <a:lnTo>
                    <a:pt x="122625" y="654124"/>
                  </a:lnTo>
                  <a:lnTo>
                    <a:pt x="103847" y="695320"/>
                  </a:lnTo>
                  <a:lnTo>
                    <a:pt x="86492" y="737177"/>
                  </a:lnTo>
                  <a:lnTo>
                    <a:pt x="70599" y="779690"/>
                  </a:lnTo>
                  <a:lnTo>
                    <a:pt x="56209" y="822856"/>
                  </a:lnTo>
                  <a:lnTo>
                    <a:pt x="43362" y="866672"/>
                  </a:lnTo>
                  <a:lnTo>
                    <a:pt x="32098" y="911134"/>
                  </a:lnTo>
                  <a:lnTo>
                    <a:pt x="22457" y="956237"/>
                  </a:lnTo>
                  <a:lnTo>
                    <a:pt x="14479" y="1001980"/>
                  </a:lnTo>
                  <a:lnTo>
                    <a:pt x="8204" y="1048358"/>
                  </a:lnTo>
                  <a:lnTo>
                    <a:pt x="3673" y="1095367"/>
                  </a:lnTo>
                  <a:lnTo>
                    <a:pt x="925" y="1143004"/>
                  </a:lnTo>
                  <a:lnTo>
                    <a:pt x="0" y="1191266"/>
                  </a:lnTo>
                  <a:lnTo>
                    <a:pt x="1066" y="1238498"/>
                  </a:lnTo>
                  <a:lnTo>
                    <a:pt x="4244" y="1285450"/>
                  </a:lnTo>
                  <a:lnTo>
                    <a:pt x="9499" y="1332035"/>
                  </a:lnTo>
                  <a:lnTo>
                    <a:pt x="16797" y="1378168"/>
                  </a:lnTo>
                  <a:lnTo>
                    <a:pt x="26107" y="1423763"/>
                  </a:lnTo>
                  <a:lnTo>
                    <a:pt x="37392" y="1468733"/>
                  </a:lnTo>
                  <a:lnTo>
                    <a:pt x="50622" y="1512993"/>
                  </a:lnTo>
                  <a:lnTo>
                    <a:pt x="65761" y="1556456"/>
                  </a:lnTo>
                  <a:lnTo>
                    <a:pt x="82776" y="1599037"/>
                  </a:lnTo>
                  <a:lnTo>
                    <a:pt x="101634" y="1640650"/>
                  </a:lnTo>
                  <a:lnTo>
                    <a:pt x="122301" y="1681209"/>
                  </a:lnTo>
                  <a:lnTo>
                    <a:pt x="144744" y="1720627"/>
                  </a:lnTo>
                  <a:lnTo>
                    <a:pt x="168930" y="1758819"/>
                  </a:lnTo>
                  <a:lnTo>
                    <a:pt x="194823" y="1795698"/>
                  </a:lnTo>
                  <a:lnTo>
                    <a:pt x="222392" y="1831179"/>
                  </a:lnTo>
                  <a:lnTo>
                    <a:pt x="251603" y="1865176"/>
                  </a:lnTo>
                  <a:lnTo>
                    <a:pt x="282422" y="1897603"/>
                  </a:lnTo>
                  <a:lnTo>
                    <a:pt x="314815" y="1928374"/>
                  </a:lnTo>
                  <a:lnTo>
                    <a:pt x="348749" y="1957402"/>
                  </a:lnTo>
                  <a:lnTo>
                    <a:pt x="384191" y="1984603"/>
                  </a:lnTo>
                  <a:lnTo>
                    <a:pt x="421107" y="2009889"/>
                  </a:lnTo>
                  <a:lnTo>
                    <a:pt x="459464" y="2033175"/>
                  </a:lnTo>
                  <a:lnTo>
                    <a:pt x="499227" y="2054375"/>
                  </a:lnTo>
                  <a:lnTo>
                    <a:pt x="540364" y="2073403"/>
                  </a:lnTo>
                  <a:lnTo>
                    <a:pt x="582841" y="2090172"/>
                  </a:lnTo>
                  <a:lnTo>
                    <a:pt x="626624" y="2104598"/>
                  </a:lnTo>
                  <a:lnTo>
                    <a:pt x="671680" y="2116594"/>
                  </a:lnTo>
                  <a:lnTo>
                    <a:pt x="717975" y="2126073"/>
                  </a:lnTo>
                  <a:lnTo>
                    <a:pt x="765477" y="2132951"/>
                  </a:lnTo>
                  <a:lnTo>
                    <a:pt x="814150" y="2137141"/>
                  </a:lnTo>
                  <a:lnTo>
                    <a:pt x="863963" y="2138556"/>
                  </a:lnTo>
                  <a:lnTo>
                    <a:pt x="913706" y="2137290"/>
                  </a:lnTo>
                  <a:lnTo>
                    <a:pt x="962508" y="2133527"/>
                  </a:lnTo>
                  <a:lnTo>
                    <a:pt x="1010302" y="2127317"/>
                  </a:lnTo>
                  <a:lnTo>
                    <a:pt x="1057023" y="2118712"/>
                  </a:lnTo>
                  <a:lnTo>
                    <a:pt x="1102605" y="2107763"/>
                  </a:lnTo>
                  <a:lnTo>
                    <a:pt x="1146984" y="2094521"/>
                  </a:lnTo>
                  <a:lnTo>
                    <a:pt x="1190093" y="2079037"/>
                  </a:lnTo>
                  <a:lnTo>
                    <a:pt x="1231868" y="2061362"/>
                  </a:lnTo>
                  <a:lnTo>
                    <a:pt x="1272242" y="2041548"/>
                  </a:lnTo>
                  <a:lnTo>
                    <a:pt x="1311152" y="2019646"/>
                  </a:lnTo>
                  <a:lnTo>
                    <a:pt x="1348530" y="1995706"/>
                  </a:lnTo>
                  <a:lnTo>
                    <a:pt x="1384312" y="1969781"/>
                  </a:lnTo>
                  <a:lnTo>
                    <a:pt x="1418432" y="1941921"/>
                  </a:lnTo>
                  <a:lnTo>
                    <a:pt x="1450824" y="1912177"/>
                  </a:lnTo>
                  <a:lnTo>
                    <a:pt x="1481425" y="1880601"/>
                  </a:lnTo>
                  <a:lnTo>
                    <a:pt x="1510167" y="1847243"/>
                  </a:lnTo>
                  <a:lnTo>
                    <a:pt x="1536986" y="1812155"/>
                  </a:lnTo>
                  <a:lnTo>
                    <a:pt x="1561816" y="1775389"/>
                  </a:lnTo>
                  <a:lnTo>
                    <a:pt x="1584591" y="1736994"/>
                  </a:lnTo>
                  <a:lnTo>
                    <a:pt x="1605247" y="1697023"/>
                  </a:lnTo>
                  <a:lnTo>
                    <a:pt x="1623718" y="1655526"/>
                  </a:lnTo>
                  <a:lnTo>
                    <a:pt x="1639938" y="1612555"/>
                  </a:lnTo>
                  <a:lnTo>
                    <a:pt x="1653843" y="1568161"/>
                  </a:lnTo>
                  <a:lnTo>
                    <a:pt x="1665366" y="1522395"/>
                  </a:lnTo>
                  <a:lnTo>
                    <a:pt x="1674442" y="1475308"/>
                  </a:lnTo>
                  <a:lnTo>
                    <a:pt x="1681006" y="1426951"/>
                  </a:lnTo>
                  <a:lnTo>
                    <a:pt x="1684992" y="1377376"/>
                  </a:lnTo>
                  <a:lnTo>
                    <a:pt x="1686336" y="1326633"/>
                  </a:lnTo>
                  <a:lnTo>
                    <a:pt x="1684779" y="1277741"/>
                  </a:lnTo>
                  <a:lnTo>
                    <a:pt x="1680173" y="1230000"/>
                  </a:lnTo>
                  <a:lnTo>
                    <a:pt x="1672612" y="1183480"/>
                  </a:lnTo>
                  <a:lnTo>
                    <a:pt x="1662191" y="1138247"/>
                  </a:lnTo>
                  <a:lnTo>
                    <a:pt x="1649004" y="1094369"/>
                  </a:lnTo>
                  <a:lnTo>
                    <a:pt x="1633148" y="1051915"/>
                  </a:lnTo>
                  <a:lnTo>
                    <a:pt x="1614716" y="1010951"/>
                  </a:lnTo>
                  <a:lnTo>
                    <a:pt x="1593804" y="971546"/>
                  </a:lnTo>
                  <a:lnTo>
                    <a:pt x="1570506" y="933767"/>
                  </a:lnTo>
                  <a:lnTo>
                    <a:pt x="1544917" y="897683"/>
                  </a:lnTo>
                  <a:lnTo>
                    <a:pt x="1517133" y="863360"/>
                  </a:lnTo>
                  <a:lnTo>
                    <a:pt x="1487247" y="830867"/>
                  </a:lnTo>
                  <a:lnTo>
                    <a:pt x="1455356" y="800271"/>
                  </a:lnTo>
                  <a:lnTo>
                    <a:pt x="1421553" y="771641"/>
                  </a:lnTo>
                  <a:lnTo>
                    <a:pt x="1385935" y="745043"/>
                  </a:lnTo>
                  <a:lnTo>
                    <a:pt x="1348594" y="720546"/>
                  </a:lnTo>
                  <a:lnTo>
                    <a:pt x="1309628" y="698217"/>
                  </a:lnTo>
                  <a:lnTo>
                    <a:pt x="1269129" y="678125"/>
                  </a:lnTo>
                  <a:lnTo>
                    <a:pt x="1227194" y="660336"/>
                  </a:lnTo>
                  <a:lnTo>
                    <a:pt x="1183917" y="644918"/>
                  </a:lnTo>
                  <a:lnTo>
                    <a:pt x="1139393" y="631940"/>
                  </a:lnTo>
                  <a:lnTo>
                    <a:pt x="1093717" y="621470"/>
                  </a:lnTo>
                  <a:lnTo>
                    <a:pt x="1046984" y="613574"/>
                  </a:lnTo>
                  <a:lnTo>
                    <a:pt x="999288" y="608320"/>
                  </a:lnTo>
                  <a:lnTo>
                    <a:pt x="1037318" y="573905"/>
                  </a:lnTo>
                  <a:lnTo>
                    <a:pt x="1076420" y="541395"/>
                  </a:lnTo>
                  <a:lnTo>
                    <a:pt x="1116556" y="510751"/>
                  </a:lnTo>
                  <a:lnTo>
                    <a:pt x="1157691" y="481938"/>
                  </a:lnTo>
                  <a:lnTo>
                    <a:pt x="1199787" y="454917"/>
                  </a:lnTo>
                  <a:lnTo>
                    <a:pt x="1242807" y="429654"/>
                  </a:lnTo>
                  <a:lnTo>
                    <a:pt x="1286715" y="406109"/>
                  </a:lnTo>
                  <a:lnTo>
                    <a:pt x="1331475" y="384248"/>
                  </a:lnTo>
                  <a:lnTo>
                    <a:pt x="1377049" y="364032"/>
                  </a:lnTo>
                  <a:lnTo>
                    <a:pt x="1423400" y="345425"/>
                  </a:lnTo>
                  <a:lnTo>
                    <a:pt x="1470491" y="328390"/>
                  </a:lnTo>
                  <a:lnTo>
                    <a:pt x="1518287" y="312890"/>
                  </a:lnTo>
                  <a:lnTo>
                    <a:pt x="1566750" y="298888"/>
                  </a:lnTo>
                  <a:lnTo>
                    <a:pt x="1615843" y="286347"/>
                  </a:lnTo>
                  <a:lnTo>
                    <a:pt x="1665530" y="275231"/>
                  </a:lnTo>
                  <a:lnTo>
                    <a:pt x="1665530" y="0"/>
                  </a:lnTo>
                  <a:close/>
                </a:path>
              </a:pathLst>
            </a:custGeom>
            <a:solidFill>
              <a:srgbClr val="EA51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842942" y="0"/>
              <a:ext cx="925194" cy="1593215"/>
            </a:xfrm>
            <a:custGeom>
              <a:avLst/>
              <a:gdLst/>
              <a:ahLst/>
              <a:cxnLst/>
              <a:rect l="l" t="t" r="r" b="b"/>
              <a:pathLst>
                <a:path w="925194" h="1593215" extrusionOk="0">
                  <a:moveTo>
                    <a:pt x="924746" y="0"/>
                  </a:moveTo>
                  <a:lnTo>
                    <a:pt x="0" y="0"/>
                  </a:lnTo>
                  <a:lnTo>
                    <a:pt x="0" y="622574"/>
                  </a:lnTo>
                  <a:lnTo>
                    <a:pt x="509408" y="622574"/>
                  </a:lnTo>
                  <a:lnTo>
                    <a:pt x="510582" y="671144"/>
                  </a:lnTo>
                  <a:lnTo>
                    <a:pt x="507612" y="719542"/>
                  </a:lnTo>
                  <a:lnTo>
                    <a:pt x="500495" y="767766"/>
                  </a:lnTo>
                  <a:lnTo>
                    <a:pt x="489230" y="815810"/>
                  </a:lnTo>
                  <a:lnTo>
                    <a:pt x="473814" y="863670"/>
                  </a:lnTo>
                  <a:lnTo>
                    <a:pt x="454247" y="911340"/>
                  </a:lnTo>
                  <a:lnTo>
                    <a:pt x="432858" y="950394"/>
                  </a:lnTo>
                  <a:lnTo>
                    <a:pt x="408722" y="987509"/>
                  </a:lnTo>
                  <a:lnTo>
                    <a:pt x="381837" y="1022685"/>
                  </a:lnTo>
                  <a:lnTo>
                    <a:pt x="352205" y="1055924"/>
                  </a:lnTo>
                  <a:lnTo>
                    <a:pt x="319825" y="1087223"/>
                  </a:lnTo>
                  <a:lnTo>
                    <a:pt x="284696" y="1116583"/>
                  </a:lnTo>
                  <a:lnTo>
                    <a:pt x="246820" y="1144004"/>
                  </a:lnTo>
                  <a:lnTo>
                    <a:pt x="206196" y="1169485"/>
                  </a:lnTo>
                  <a:lnTo>
                    <a:pt x="162824" y="1193027"/>
                  </a:lnTo>
                  <a:lnTo>
                    <a:pt x="116704" y="1214628"/>
                  </a:lnTo>
                  <a:lnTo>
                    <a:pt x="67835" y="1234290"/>
                  </a:lnTo>
                  <a:lnTo>
                    <a:pt x="16219" y="1252011"/>
                  </a:lnTo>
                  <a:lnTo>
                    <a:pt x="16219" y="1592702"/>
                  </a:lnTo>
                  <a:lnTo>
                    <a:pt x="69398" y="1581389"/>
                  </a:lnTo>
                  <a:lnTo>
                    <a:pt x="121072" y="1568529"/>
                  </a:lnTo>
                  <a:lnTo>
                    <a:pt x="171240" y="1554121"/>
                  </a:lnTo>
                  <a:lnTo>
                    <a:pt x="219902" y="1538167"/>
                  </a:lnTo>
                  <a:lnTo>
                    <a:pt x="267058" y="1520664"/>
                  </a:lnTo>
                  <a:lnTo>
                    <a:pt x="312708" y="1501615"/>
                  </a:lnTo>
                  <a:lnTo>
                    <a:pt x="356850" y="1481019"/>
                  </a:lnTo>
                  <a:lnTo>
                    <a:pt x="399485" y="1458876"/>
                  </a:lnTo>
                  <a:lnTo>
                    <a:pt x="440612" y="1435186"/>
                  </a:lnTo>
                  <a:lnTo>
                    <a:pt x="480230" y="1409950"/>
                  </a:lnTo>
                  <a:lnTo>
                    <a:pt x="518341" y="1383166"/>
                  </a:lnTo>
                  <a:lnTo>
                    <a:pt x="554942" y="1354836"/>
                  </a:lnTo>
                  <a:lnTo>
                    <a:pt x="590034" y="1324960"/>
                  </a:lnTo>
                  <a:lnTo>
                    <a:pt x="623616" y="1293537"/>
                  </a:lnTo>
                  <a:lnTo>
                    <a:pt x="655689" y="1260568"/>
                  </a:lnTo>
                  <a:lnTo>
                    <a:pt x="686251" y="1226053"/>
                  </a:lnTo>
                  <a:lnTo>
                    <a:pt x="713486" y="1192125"/>
                  </a:lnTo>
                  <a:lnTo>
                    <a:pt x="739070" y="1156761"/>
                  </a:lnTo>
                  <a:lnTo>
                    <a:pt x="763004" y="1119961"/>
                  </a:lnTo>
                  <a:lnTo>
                    <a:pt x="785286" y="1081725"/>
                  </a:lnTo>
                  <a:lnTo>
                    <a:pt x="805917" y="1042052"/>
                  </a:lnTo>
                  <a:lnTo>
                    <a:pt x="824898" y="1000943"/>
                  </a:lnTo>
                  <a:lnTo>
                    <a:pt x="842228" y="958396"/>
                  </a:lnTo>
                  <a:lnTo>
                    <a:pt x="857907" y="914413"/>
                  </a:lnTo>
                  <a:lnTo>
                    <a:pt x="871936" y="868991"/>
                  </a:lnTo>
                  <a:lnTo>
                    <a:pt x="884313" y="822132"/>
                  </a:lnTo>
                  <a:lnTo>
                    <a:pt x="895041" y="773835"/>
                  </a:lnTo>
                  <a:lnTo>
                    <a:pt x="904118" y="724099"/>
                  </a:lnTo>
                  <a:lnTo>
                    <a:pt x="911544" y="672925"/>
                  </a:lnTo>
                  <a:lnTo>
                    <a:pt x="917320" y="620312"/>
                  </a:lnTo>
                  <a:lnTo>
                    <a:pt x="921446" y="566259"/>
                  </a:lnTo>
                  <a:lnTo>
                    <a:pt x="923921" y="510768"/>
                  </a:lnTo>
                  <a:lnTo>
                    <a:pt x="924746" y="453836"/>
                  </a:lnTo>
                  <a:lnTo>
                    <a:pt x="924746" y="0"/>
                  </a:lnTo>
                  <a:close/>
                </a:path>
              </a:pathLst>
            </a:custGeom>
            <a:solidFill>
              <a:srgbClr val="4F8EA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6"/>
          <p:cNvSpPr/>
          <p:nvPr/>
        </p:nvSpPr>
        <p:spPr>
          <a:xfrm rot="10800000">
            <a:off x="1400110" y="3317398"/>
            <a:ext cx="2772659" cy="2564437"/>
          </a:xfrm>
          <a:prstGeom prst="round1Rect">
            <a:avLst>
              <a:gd name="adj" fmla="val 16667"/>
            </a:avLst>
          </a:prstGeom>
          <a:solidFill>
            <a:schemeClr val="bg1">
              <a:lumMod val="85000"/>
              <a:alpha val="84705"/>
            </a:schemeClr>
          </a:solidFill>
          <a:ln>
            <a:noFill/>
          </a:ln>
        </p:spPr>
        <p:txBody>
          <a:bodyPr spcFirstLastPara="1" wrap="square" lIns="55440" tIns="27712" rIns="55440" bIns="27712" anchor="ctr" anchorCtr="0">
            <a:noAutofit/>
          </a:bodyPr>
          <a:lstStyle/>
          <a:p>
            <a:pPr algn="ctr"/>
            <a:endParaRPr sz="109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1691378" y="2741844"/>
            <a:ext cx="2744610" cy="3824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216" rIns="0" bIns="0" anchor="t" anchorCtr="0">
            <a:spAutoFit/>
          </a:bodyPr>
          <a:lstStyle/>
          <a:p>
            <a:pPr marL="7702">
              <a:lnSpc>
                <a:spcPct val="120000"/>
              </a:lnSpc>
            </a:pPr>
            <a:r>
              <a:rPr lang="nl-NL" sz="1698" b="1" dirty="0">
                <a:latin typeface="Barlow"/>
                <a:ea typeface="Barlow"/>
                <a:cs typeface="Barlow"/>
                <a:sym typeface="Barlow"/>
              </a:rPr>
              <a:t>Vervang woorden </a:t>
            </a:r>
          </a:p>
          <a:p>
            <a:pPr marL="7702">
              <a:lnSpc>
                <a:spcPct val="120000"/>
              </a:lnSpc>
            </a:pPr>
            <a:endParaRPr lang="nl-NL" sz="1698" dirty="0">
              <a:latin typeface="Barlow"/>
              <a:ea typeface="Barlow"/>
              <a:cs typeface="Barlow"/>
              <a:sym typeface="Barlow"/>
            </a:endParaRPr>
          </a:p>
          <a:p>
            <a:pPr marL="7702">
              <a:lnSpc>
                <a:spcPct val="120000"/>
              </a:lnSpc>
            </a:pPr>
            <a:r>
              <a:rPr lang="nl-NL" sz="1698" dirty="0">
                <a:latin typeface="Barlow"/>
                <a:ea typeface="Barlow"/>
                <a:cs typeface="Barlow"/>
                <a:sym typeface="Barlow"/>
              </a:rPr>
              <a:t>Consequentie</a:t>
            </a:r>
          </a:p>
          <a:p>
            <a:pPr marL="7702">
              <a:lnSpc>
                <a:spcPct val="120000"/>
              </a:lnSpc>
            </a:pPr>
            <a:endParaRPr lang="nl-NL" sz="1698" dirty="0">
              <a:latin typeface="Barlow"/>
              <a:ea typeface="Barlow"/>
              <a:cs typeface="Barlow"/>
              <a:sym typeface="Barlow"/>
            </a:endParaRPr>
          </a:p>
          <a:p>
            <a:pPr marL="7702">
              <a:lnSpc>
                <a:spcPct val="120000"/>
              </a:lnSpc>
            </a:pPr>
            <a:r>
              <a:rPr lang="nl-NL" sz="1698" dirty="0">
                <a:latin typeface="Barlow"/>
                <a:ea typeface="Barlow"/>
                <a:cs typeface="Barlow"/>
                <a:sym typeface="Barlow"/>
              </a:rPr>
              <a:t>Met betrekking tot</a:t>
            </a:r>
          </a:p>
          <a:p>
            <a:pPr marL="7702">
              <a:lnSpc>
                <a:spcPct val="120000"/>
              </a:lnSpc>
            </a:pPr>
            <a:r>
              <a:rPr lang="nl-NL" sz="1698" dirty="0">
                <a:latin typeface="Barlow"/>
                <a:ea typeface="Barlow"/>
                <a:cs typeface="Barlow"/>
                <a:sym typeface="Barlow"/>
              </a:rPr>
              <a:t>Op deze wijze</a:t>
            </a:r>
          </a:p>
          <a:p>
            <a:pPr marL="7702">
              <a:lnSpc>
                <a:spcPct val="120000"/>
              </a:lnSpc>
            </a:pPr>
            <a:r>
              <a:rPr lang="nl-NL" sz="1698" dirty="0">
                <a:latin typeface="Barlow"/>
                <a:ea typeface="Barlow"/>
                <a:cs typeface="Barlow"/>
                <a:sym typeface="Barlow"/>
              </a:rPr>
              <a:t>Door middel van</a:t>
            </a:r>
          </a:p>
          <a:p>
            <a:pPr marL="7702">
              <a:lnSpc>
                <a:spcPct val="120000"/>
              </a:lnSpc>
            </a:pPr>
            <a:endParaRPr lang="nl-NL" sz="1698" dirty="0">
              <a:latin typeface="Barlow"/>
              <a:ea typeface="Barlow"/>
              <a:cs typeface="Barlow"/>
              <a:sym typeface="Barlow"/>
            </a:endParaRPr>
          </a:p>
          <a:p>
            <a:pPr marL="7702">
              <a:lnSpc>
                <a:spcPct val="120000"/>
              </a:lnSpc>
            </a:pPr>
            <a:endParaRPr lang="nl-NL" sz="1698" dirty="0">
              <a:latin typeface="Barlow"/>
              <a:ea typeface="Barlow"/>
              <a:cs typeface="Barlow"/>
              <a:sym typeface="Barlow"/>
            </a:endParaRPr>
          </a:p>
          <a:p>
            <a:pPr marL="7702">
              <a:lnSpc>
                <a:spcPct val="120000"/>
              </a:lnSpc>
            </a:pPr>
            <a:endParaRPr lang="nl-NL" sz="1698" b="1" dirty="0">
              <a:latin typeface="Barlow"/>
              <a:ea typeface="Barlow"/>
              <a:cs typeface="Barlow"/>
              <a:sym typeface="Barlow"/>
            </a:endParaRPr>
          </a:p>
          <a:p>
            <a:pPr marL="7702">
              <a:lnSpc>
                <a:spcPct val="120000"/>
              </a:lnSpc>
            </a:pPr>
            <a:endParaRPr lang="nl-NL" sz="1698" b="1" dirty="0">
              <a:latin typeface="Barlow"/>
              <a:ea typeface="Barlow"/>
              <a:cs typeface="Barlow"/>
              <a:sym typeface="Barlow"/>
            </a:endParaRPr>
          </a:p>
          <a:p>
            <a:pPr marL="7702">
              <a:lnSpc>
                <a:spcPct val="120000"/>
              </a:lnSpc>
            </a:pPr>
            <a:endParaRPr lang="nl-NL" sz="1698" b="1" dirty="0">
              <a:solidFill>
                <a:srgbClr val="6199B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8419208" y="6252661"/>
            <a:ext cx="2813765" cy="20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9" rIns="0" bIns="0" anchor="t" anchorCtr="0">
            <a:spAutoFit/>
          </a:bodyPr>
          <a:lstStyle/>
          <a:p>
            <a:pPr marL="7702" algn="r"/>
            <a:fld id="{00000000-1234-1234-1234-123412341234}" type="slidenum">
              <a:rPr lang="nl-NL" sz="1244" b="1">
                <a:solidFill>
                  <a:srgbClr val="EA5160"/>
                </a:solidFill>
                <a:latin typeface="Barlow"/>
                <a:ea typeface="Barlow"/>
                <a:cs typeface="Barlow"/>
                <a:sym typeface="Barlow"/>
              </a:rPr>
              <a:pPr marL="7702" algn="r"/>
              <a:t>15</a:t>
            </a:fld>
            <a:endParaRPr sz="1244" b="1">
              <a:solidFill>
                <a:srgbClr val="EA516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70" name="Google Shape;170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0885" y="302925"/>
            <a:ext cx="734825" cy="12162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230BA6D-1668-4EE7-8325-295EA0F658DB}"/>
              </a:ext>
            </a:extLst>
          </p:cNvPr>
          <p:cNvSpPr txBox="1"/>
          <p:nvPr/>
        </p:nvSpPr>
        <p:spPr>
          <a:xfrm>
            <a:off x="5076179" y="2995302"/>
            <a:ext cx="6596753" cy="2144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55" i="1" u="sng" dirty="0"/>
          </a:p>
          <a:p>
            <a:endParaRPr lang="nl-NL" sz="1455" i="1" dirty="0"/>
          </a:p>
          <a:p>
            <a:r>
              <a:rPr lang="nl-NL" sz="1455" i="1" dirty="0"/>
              <a:t>gevolg</a:t>
            </a:r>
          </a:p>
          <a:p>
            <a:endParaRPr lang="nl-NL" sz="1455" i="1" dirty="0"/>
          </a:p>
          <a:p>
            <a:endParaRPr lang="nl-NL" sz="1455" i="1" dirty="0"/>
          </a:p>
          <a:p>
            <a:r>
              <a:rPr lang="nl-NL" sz="1455" i="1" dirty="0"/>
              <a:t>over</a:t>
            </a:r>
          </a:p>
          <a:p>
            <a:r>
              <a:rPr lang="nl-NL" sz="1455" i="1" dirty="0"/>
              <a:t>zo</a:t>
            </a:r>
          </a:p>
          <a:p>
            <a:r>
              <a:rPr lang="nl-NL" sz="1455" i="1" dirty="0"/>
              <a:t>door</a:t>
            </a:r>
          </a:p>
          <a:p>
            <a:endParaRPr lang="nl-NL" sz="1698" i="1" dirty="0"/>
          </a:p>
        </p:txBody>
      </p:sp>
    </p:spTree>
    <p:extLst>
      <p:ext uri="{BB962C8B-B14F-4D97-AF65-F5344CB8AC3E}">
        <p14:creationId xmlns:p14="http://schemas.microsoft.com/office/powerpoint/2010/main" val="2901626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899948" y="1262858"/>
            <a:ext cx="6258948" cy="4188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7307" rIns="0" bIns="0" rtlCol="0" anchor="t" anchorCtr="0">
            <a:spAutoFit/>
          </a:bodyPr>
          <a:lstStyle/>
          <a:p>
            <a:pPr marL="7702"/>
            <a:r>
              <a:rPr lang="nl-NL" sz="2971" b="1" dirty="0">
                <a:solidFill>
                  <a:srgbClr val="4F8EAB"/>
                </a:solidFill>
              </a:rPr>
              <a:t>Hoe kun je eenvoudiger spreken? </a:t>
            </a:r>
            <a:endParaRPr sz="2971" b="1" dirty="0">
              <a:solidFill>
                <a:srgbClr val="4F8EAB"/>
              </a:solidFill>
            </a:endParaRPr>
          </a:p>
        </p:txBody>
      </p:sp>
      <p:sp>
        <p:nvSpPr>
          <p:cNvPr id="155" name="Google Shape;155;p6"/>
          <p:cNvSpPr txBox="1">
            <a:spLocks noGrp="1"/>
          </p:cNvSpPr>
          <p:nvPr>
            <p:ph type="ftr" idx="11"/>
          </p:nvPr>
        </p:nvSpPr>
        <p:spPr>
          <a:xfrm>
            <a:off x="1896249" y="6259508"/>
            <a:ext cx="4430807" cy="2000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8459" rIns="0" bIns="0" rtlCol="0" anchor="t" anchorCtr="0">
            <a:spAutoFit/>
          </a:bodyPr>
          <a:lstStyle/>
          <a:p>
            <a:pPr marL="7702"/>
            <a:r>
              <a:rPr lang="nl-NL" b="1"/>
              <a:t>Eenvoudig communiceren = makkelijk praten</a:t>
            </a:r>
            <a:endParaRPr/>
          </a:p>
        </p:txBody>
      </p:sp>
      <p:grpSp>
        <p:nvGrpSpPr>
          <p:cNvPr id="157" name="Google Shape;157;p6"/>
          <p:cNvGrpSpPr/>
          <p:nvPr/>
        </p:nvGrpSpPr>
        <p:grpSpPr>
          <a:xfrm>
            <a:off x="511198" y="-240"/>
            <a:ext cx="1400315" cy="1296989"/>
            <a:chOff x="842942" y="0"/>
            <a:chExt cx="2309061" cy="2138680"/>
          </a:xfrm>
        </p:grpSpPr>
        <p:sp>
          <p:nvSpPr>
            <p:cNvPr id="158" name="Google Shape;158;p6"/>
            <p:cNvSpPr/>
            <p:nvPr/>
          </p:nvSpPr>
          <p:spPr>
            <a:xfrm>
              <a:off x="1465443" y="0"/>
              <a:ext cx="1686560" cy="2138680"/>
            </a:xfrm>
            <a:custGeom>
              <a:avLst/>
              <a:gdLst/>
              <a:ahLst/>
              <a:cxnLst/>
              <a:rect l="l" t="t" r="r" b="b"/>
              <a:pathLst>
                <a:path w="1686560" h="2138680" extrusionOk="0">
                  <a:moveTo>
                    <a:pt x="1665530" y="0"/>
                  </a:moveTo>
                  <a:lnTo>
                    <a:pt x="698710" y="0"/>
                  </a:lnTo>
                  <a:lnTo>
                    <a:pt x="696457" y="1581"/>
                  </a:lnTo>
                  <a:lnTo>
                    <a:pt x="658257" y="29554"/>
                  </a:lnTo>
                  <a:lnTo>
                    <a:pt x="620720" y="58256"/>
                  </a:lnTo>
                  <a:lnTo>
                    <a:pt x="583883" y="87683"/>
                  </a:lnTo>
                  <a:lnTo>
                    <a:pt x="547789" y="117830"/>
                  </a:lnTo>
                  <a:lnTo>
                    <a:pt x="512477" y="148695"/>
                  </a:lnTo>
                  <a:lnTo>
                    <a:pt x="477986" y="180273"/>
                  </a:lnTo>
                  <a:lnTo>
                    <a:pt x="444357" y="212562"/>
                  </a:lnTo>
                  <a:lnTo>
                    <a:pt x="411631" y="245557"/>
                  </a:lnTo>
                  <a:lnTo>
                    <a:pt x="379846" y="279256"/>
                  </a:lnTo>
                  <a:lnTo>
                    <a:pt x="349044" y="313654"/>
                  </a:lnTo>
                  <a:lnTo>
                    <a:pt x="319263" y="348748"/>
                  </a:lnTo>
                  <a:lnTo>
                    <a:pt x="290545" y="384534"/>
                  </a:lnTo>
                  <a:lnTo>
                    <a:pt x="262929" y="421009"/>
                  </a:lnTo>
                  <a:lnTo>
                    <a:pt x="236456" y="458170"/>
                  </a:lnTo>
                  <a:lnTo>
                    <a:pt x="211165" y="496011"/>
                  </a:lnTo>
                  <a:lnTo>
                    <a:pt x="187096" y="534531"/>
                  </a:lnTo>
                  <a:lnTo>
                    <a:pt x="164193" y="573905"/>
                  </a:lnTo>
                  <a:lnTo>
                    <a:pt x="142786" y="613591"/>
                  </a:lnTo>
                  <a:lnTo>
                    <a:pt x="122625" y="654124"/>
                  </a:lnTo>
                  <a:lnTo>
                    <a:pt x="103847" y="695320"/>
                  </a:lnTo>
                  <a:lnTo>
                    <a:pt x="86492" y="737177"/>
                  </a:lnTo>
                  <a:lnTo>
                    <a:pt x="70599" y="779690"/>
                  </a:lnTo>
                  <a:lnTo>
                    <a:pt x="56209" y="822856"/>
                  </a:lnTo>
                  <a:lnTo>
                    <a:pt x="43362" y="866672"/>
                  </a:lnTo>
                  <a:lnTo>
                    <a:pt x="32098" y="911134"/>
                  </a:lnTo>
                  <a:lnTo>
                    <a:pt x="22457" y="956237"/>
                  </a:lnTo>
                  <a:lnTo>
                    <a:pt x="14479" y="1001980"/>
                  </a:lnTo>
                  <a:lnTo>
                    <a:pt x="8204" y="1048358"/>
                  </a:lnTo>
                  <a:lnTo>
                    <a:pt x="3673" y="1095367"/>
                  </a:lnTo>
                  <a:lnTo>
                    <a:pt x="925" y="1143004"/>
                  </a:lnTo>
                  <a:lnTo>
                    <a:pt x="0" y="1191266"/>
                  </a:lnTo>
                  <a:lnTo>
                    <a:pt x="1066" y="1238498"/>
                  </a:lnTo>
                  <a:lnTo>
                    <a:pt x="4244" y="1285450"/>
                  </a:lnTo>
                  <a:lnTo>
                    <a:pt x="9499" y="1332035"/>
                  </a:lnTo>
                  <a:lnTo>
                    <a:pt x="16797" y="1378168"/>
                  </a:lnTo>
                  <a:lnTo>
                    <a:pt x="26107" y="1423763"/>
                  </a:lnTo>
                  <a:lnTo>
                    <a:pt x="37392" y="1468733"/>
                  </a:lnTo>
                  <a:lnTo>
                    <a:pt x="50622" y="1512993"/>
                  </a:lnTo>
                  <a:lnTo>
                    <a:pt x="65761" y="1556456"/>
                  </a:lnTo>
                  <a:lnTo>
                    <a:pt x="82776" y="1599037"/>
                  </a:lnTo>
                  <a:lnTo>
                    <a:pt x="101634" y="1640650"/>
                  </a:lnTo>
                  <a:lnTo>
                    <a:pt x="122301" y="1681209"/>
                  </a:lnTo>
                  <a:lnTo>
                    <a:pt x="144744" y="1720627"/>
                  </a:lnTo>
                  <a:lnTo>
                    <a:pt x="168930" y="1758819"/>
                  </a:lnTo>
                  <a:lnTo>
                    <a:pt x="194823" y="1795698"/>
                  </a:lnTo>
                  <a:lnTo>
                    <a:pt x="222392" y="1831179"/>
                  </a:lnTo>
                  <a:lnTo>
                    <a:pt x="251603" y="1865176"/>
                  </a:lnTo>
                  <a:lnTo>
                    <a:pt x="282422" y="1897603"/>
                  </a:lnTo>
                  <a:lnTo>
                    <a:pt x="314815" y="1928374"/>
                  </a:lnTo>
                  <a:lnTo>
                    <a:pt x="348749" y="1957402"/>
                  </a:lnTo>
                  <a:lnTo>
                    <a:pt x="384191" y="1984603"/>
                  </a:lnTo>
                  <a:lnTo>
                    <a:pt x="421107" y="2009889"/>
                  </a:lnTo>
                  <a:lnTo>
                    <a:pt x="459464" y="2033175"/>
                  </a:lnTo>
                  <a:lnTo>
                    <a:pt x="499227" y="2054375"/>
                  </a:lnTo>
                  <a:lnTo>
                    <a:pt x="540364" y="2073403"/>
                  </a:lnTo>
                  <a:lnTo>
                    <a:pt x="582841" y="2090172"/>
                  </a:lnTo>
                  <a:lnTo>
                    <a:pt x="626624" y="2104598"/>
                  </a:lnTo>
                  <a:lnTo>
                    <a:pt x="671680" y="2116594"/>
                  </a:lnTo>
                  <a:lnTo>
                    <a:pt x="717975" y="2126073"/>
                  </a:lnTo>
                  <a:lnTo>
                    <a:pt x="765477" y="2132951"/>
                  </a:lnTo>
                  <a:lnTo>
                    <a:pt x="814150" y="2137141"/>
                  </a:lnTo>
                  <a:lnTo>
                    <a:pt x="863963" y="2138556"/>
                  </a:lnTo>
                  <a:lnTo>
                    <a:pt x="913706" y="2137290"/>
                  </a:lnTo>
                  <a:lnTo>
                    <a:pt x="962508" y="2133527"/>
                  </a:lnTo>
                  <a:lnTo>
                    <a:pt x="1010302" y="2127317"/>
                  </a:lnTo>
                  <a:lnTo>
                    <a:pt x="1057023" y="2118712"/>
                  </a:lnTo>
                  <a:lnTo>
                    <a:pt x="1102605" y="2107763"/>
                  </a:lnTo>
                  <a:lnTo>
                    <a:pt x="1146984" y="2094521"/>
                  </a:lnTo>
                  <a:lnTo>
                    <a:pt x="1190093" y="2079037"/>
                  </a:lnTo>
                  <a:lnTo>
                    <a:pt x="1231868" y="2061362"/>
                  </a:lnTo>
                  <a:lnTo>
                    <a:pt x="1272242" y="2041548"/>
                  </a:lnTo>
                  <a:lnTo>
                    <a:pt x="1311152" y="2019646"/>
                  </a:lnTo>
                  <a:lnTo>
                    <a:pt x="1348530" y="1995706"/>
                  </a:lnTo>
                  <a:lnTo>
                    <a:pt x="1384312" y="1969781"/>
                  </a:lnTo>
                  <a:lnTo>
                    <a:pt x="1418432" y="1941921"/>
                  </a:lnTo>
                  <a:lnTo>
                    <a:pt x="1450824" y="1912177"/>
                  </a:lnTo>
                  <a:lnTo>
                    <a:pt x="1481425" y="1880601"/>
                  </a:lnTo>
                  <a:lnTo>
                    <a:pt x="1510167" y="1847243"/>
                  </a:lnTo>
                  <a:lnTo>
                    <a:pt x="1536986" y="1812155"/>
                  </a:lnTo>
                  <a:lnTo>
                    <a:pt x="1561816" y="1775389"/>
                  </a:lnTo>
                  <a:lnTo>
                    <a:pt x="1584591" y="1736994"/>
                  </a:lnTo>
                  <a:lnTo>
                    <a:pt x="1605247" y="1697023"/>
                  </a:lnTo>
                  <a:lnTo>
                    <a:pt x="1623718" y="1655526"/>
                  </a:lnTo>
                  <a:lnTo>
                    <a:pt x="1639938" y="1612555"/>
                  </a:lnTo>
                  <a:lnTo>
                    <a:pt x="1653843" y="1568161"/>
                  </a:lnTo>
                  <a:lnTo>
                    <a:pt x="1665366" y="1522395"/>
                  </a:lnTo>
                  <a:lnTo>
                    <a:pt x="1674442" y="1475308"/>
                  </a:lnTo>
                  <a:lnTo>
                    <a:pt x="1681006" y="1426951"/>
                  </a:lnTo>
                  <a:lnTo>
                    <a:pt x="1684992" y="1377376"/>
                  </a:lnTo>
                  <a:lnTo>
                    <a:pt x="1686336" y="1326633"/>
                  </a:lnTo>
                  <a:lnTo>
                    <a:pt x="1684779" y="1277741"/>
                  </a:lnTo>
                  <a:lnTo>
                    <a:pt x="1680173" y="1230000"/>
                  </a:lnTo>
                  <a:lnTo>
                    <a:pt x="1672612" y="1183480"/>
                  </a:lnTo>
                  <a:lnTo>
                    <a:pt x="1662191" y="1138247"/>
                  </a:lnTo>
                  <a:lnTo>
                    <a:pt x="1649004" y="1094369"/>
                  </a:lnTo>
                  <a:lnTo>
                    <a:pt x="1633148" y="1051915"/>
                  </a:lnTo>
                  <a:lnTo>
                    <a:pt x="1614716" y="1010951"/>
                  </a:lnTo>
                  <a:lnTo>
                    <a:pt x="1593804" y="971546"/>
                  </a:lnTo>
                  <a:lnTo>
                    <a:pt x="1570506" y="933767"/>
                  </a:lnTo>
                  <a:lnTo>
                    <a:pt x="1544917" y="897683"/>
                  </a:lnTo>
                  <a:lnTo>
                    <a:pt x="1517133" y="863360"/>
                  </a:lnTo>
                  <a:lnTo>
                    <a:pt x="1487247" y="830867"/>
                  </a:lnTo>
                  <a:lnTo>
                    <a:pt x="1455356" y="800271"/>
                  </a:lnTo>
                  <a:lnTo>
                    <a:pt x="1421553" y="771641"/>
                  </a:lnTo>
                  <a:lnTo>
                    <a:pt x="1385935" y="745043"/>
                  </a:lnTo>
                  <a:lnTo>
                    <a:pt x="1348594" y="720546"/>
                  </a:lnTo>
                  <a:lnTo>
                    <a:pt x="1309628" y="698217"/>
                  </a:lnTo>
                  <a:lnTo>
                    <a:pt x="1269129" y="678125"/>
                  </a:lnTo>
                  <a:lnTo>
                    <a:pt x="1227194" y="660336"/>
                  </a:lnTo>
                  <a:lnTo>
                    <a:pt x="1183917" y="644918"/>
                  </a:lnTo>
                  <a:lnTo>
                    <a:pt x="1139393" y="631940"/>
                  </a:lnTo>
                  <a:lnTo>
                    <a:pt x="1093717" y="621470"/>
                  </a:lnTo>
                  <a:lnTo>
                    <a:pt x="1046984" y="613574"/>
                  </a:lnTo>
                  <a:lnTo>
                    <a:pt x="999288" y="608320"/>
                  </a:lnTo>
                  <a:lnTo>
                    <a:pt x="1037318" y="573905"/>
                  </a:lnTo>
                  <a:lnTo>
                    <a:pt x="1076420" y="541395"/>
                  </a:lnTo>
                  <a:lnTo>
                    <a:pt x="1116556" y="510751"/>
                  </a:lnTo>
                  <a:lnTo>
                    <a:pt x="1157691" y="481938"/>
                  </a:lnTo>
                  <a:lnTo>
                    <a:pt x="1199787" y="454917"/>
                  </a:lnTo>
                  <a:lnTo>
                    <a:pt x="1242807" y="429654"/>
                  </a:lnTo>
                  <a:lnTo>
                    <a:pt x="1286715" y="406109"/>
                  </a:lnTo>
                  <a:lnTo>
                    <a:pt x="1331475" y="384248"/>
                  </a:lnTo>
                  <a:lnTo>
                    <a:pt x="1377049" y="364032"/>
                  </a:lnTo>
                  <a:lnTo>
                    <a:pt x="1423400" y="345425"/>
                  </a:lnTo>
                  <a:lnTo>
                    <a:pt x="1470491" y="328390"/>
                  </a:lnTo>
                  <a:lnTo>
                    <a:pt x="1518287" y="312890"/>
                  </a:lnTo>
                  <a:lnTo>
                    <a:pt x="1566750" y="298888"/>
                  </a:lnTo>
                  <a:lnTo>
                    <a:pt x="1615843" y="286347"/>
                  </a:lnTo>
                  <a:lnTo>
                    <a:pt x="1665530" y="275231"/>
                  </a:lnTo>
                  <a:lnTo>
                    <a:pt x="1665530" y="0"/>
                  </a:lnTo>
                  <a:close/>
                </a:path>
              </a:pathLst>
            </a:custGeom>
            <a:solidFill>
              <a:srgbClr val="EA51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842942" y="0"/>
              <a:ext cx="925194" cy="1593215"/>
            </a:xfrm>
            <a:custGeom>
              <a:avLst/>
              <a:gdLst/>
              <a:ahLst/>
              <a:cxnLst/>
              <a:rect l="l" t="t" r="r" b="b"/>
              <a:pathLst>
                <a:path w="925194" h="1593215" extrusionOk="0">
                  <a:moveTo>
                    <a:pt x="924746" y="0"/>
                  </a:moveTo>
                  <a:lnTo>
                    <a:pt x="0" y="0"/>
                  </a:lnTo>
                  <a:lnTo>
                    <a:pt x="0" y="622574"/>
                  </a:lnTo>
                  <a:lnTo>
                    <a:pt x="509408" y="622574"/>
                  </a:lnTo>
                  <a:lnTo>
                    <a:pt x="510582" y="671144"/>
                  </a:lnTo>
                  <a:lnTo>
                    <a:pt x="507612" y="719542"/>
                  </a:lnTo>
                  <a:lnTo>
                    <a:pt x="500495" y="767766"/>
                  </a:lnTo>
                  <a:lnTo>
                    <a:pt x="489230" y="815810"/>
                  </a:lnTo>
                  <a:lnTo>
                    <a:pt x="473814" y="863670"/>
                  </a:lnTo>
                  <a:lnTo>
                    <a:pt x="454247" y="911340"/>
                  </a:lnTo>
                  <a:lnTo>
                    <a:pt x="432858" y="950394"/>
                  </a:lnTo>
                  <a:lnTo>
                    <a:pt x="408722" y="987509"/>
                  </a:lnTo>
                  <a:lnTo>
                    <a:pt x="381837" y="1022685"/>
                  </a:lnTo>
                  <a:lnTo>
                    <a:pt x="352205" y="1055924"/>
                  </a:lnTo>
                  <a:lnTo>
                    <a:pt x="319825" y="1087223"/>
                  </a:lnTo>
                  <a:lnTo>
                    <a:pt x="284696" y="1116583"/>
                  </a:lnTo>
                  <a:lnTo>
                    <a:pt x="246820" y="1144004"/>
                  </a:lnTo>
                  <a:lnTo>
                    <a:pt x="206196" y="1169485"/>
                  </a:lnTo>
                  <a:lnTo>
                    <a:pt x="162824" y="1193027"/>
                  </a:lnTo>
                  <a:lnTo>
                    <a:pt x="116704" y="1214628"/>
                  </a:lnTo>
                  <a:lnTo>
                    <a:pt x="67835" y="1234290"/>
                  </a:lnTo>
                  <a:lnTo>
                    <a:pt x="16219" y="1252011"/>
                  </a:lnTo>
                  <a:lnTo>
                    <a:pt x="16219" y="1592702"/>
                  </a:lnTo>
                  <a:lnTo>
                    <a:pt x="69398" y="1581389"/>
                  </a:lnTo>
                  <a:lnTo>
                    <a:pt x="121072" y="1568529"/>
                  </a:lnTo>
                  <a:lnTo>
                    <a:pt x="171240" y="1554121"/>
                  </a:lnTo>
                  <a:lnTo>
                    <a:pt x="219902" y="1538167"/>
                  </a:lnTo>
                  <a:lnTo>
                    <a:pt x="267058" y="1520664"/>
                  </a:lnTo>
                  <a:lnTo>
                    <a:pt x="312708" y="1501615"/>
                  </a:lnTo>
                  <a:lnTo>
                    <a:pt x="356850" y="1481019"/>
                  </a:lnTo>
                  <a:lnTo>
                    <a:pt x="399485" y="1458876"/>
                  </a:lnTo>
                  <a:lnTo>
                    <a:pt x="440612" y="1435186"/>
                  </a:lnTo>
                  <a:lnTo>
                    <a:pt x="480230" y="1409950"/>
                  </a:lnTo>
                  <a:lnTo>
                    <a:pt x="518341" y="1383166"/>
                  </a:lnTo>
                  <a:lnTo>
                    <a:pt x="554942" y="1354836"/>
                  </a:lnTo>
                  <a:lnTo>
                    <a:pt x="590034" y="1324960"/>
                  </a:lnTo>
                  <a:lnTo>
                    <a:pt x="623616" y="1293537"/>
                  </a:lnTo>
                  <a:lnTo>
                    <a:pt x="655689" y="1260568"/>
                  </a:lnTo>
                  <a:lnTo>
                    <a:pt x="686251" y="1226053"/>
                  </a:lnTo>
                  <a:lnTo>
                    <a:pt x="713486" y="1192125"/>
                  </a:lnTo>
                  <a:lnTo>
                    <a:pt x="739070" y="1156761"/>
                  </a:lnTo>
                  <a:lnTo>
                    <a:pt x="763004" y="1119961"/>
                  </a:lnTo>
                  <a:lnTo>
                    <a:pt x="785286" y="1081725"/>
                  </a:lnTo>
                  <a:lnTo>
                    <a:pt x="805917" y="1042052"/>
                  </a:lnTo>
                  <a:lnTo>
                    <a:pt x="824898" y="1000943"/>
                  </a:lnTo>
                  <a:lnTo>
                    <a:pt x="842228" y="958396"/>
                  </a:lnTo>
                  <a:lnTo>
                    <a:pt x="857907" y="914413"/>
                  </a:lnTo>
                  <a:lnTo>
                    <a:pt x="871936" y="868991"/>
                  </a:lnTo>
                  <a:lnTo>
                    <a:pt x="884313" y="822132"/>
                  </a:lnTo>
                  <a:lnTo>
                    <a:pt x="895041" y="773835"/>
                  </a:lnTo>
                  <a:lnTo>
                    <a:pt x="904118" y="724099"/>
                  </a:lnTo>
                  <a:lnTo>
                    <a:pt x="911544" y="672925"/>
                  </a:lnTo>
                  <a:lnTo>
                    <a:pt x="917320" y="620312"/>
                  </a:lnTo>
                  <a:lnTo>
                    <a:pt x="921446" y="566259"/>
                  </a:lnTo>
                  <a:lnTo>
                    <a:pt x="923921" y="510768"/>
                  </a:lnTo>
                  <a:lnTo>
                    <a:pt x="924746" y="453836"/>
                  </a:lnTo>
                  <a:lnTo>
                    <a:pt x="924746" y="0"/>
                  </a:lnTo>
                  <a:close/>
                </a:path>
              </a:pathLst>
            </a:custGeom>
            <a:solidFill>
              <a:srgbClr val="4F8EA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" name="Google Shape;160;p6"/>
          <p:cNvSpPr/>
          <p:nvPr/>
        </p:nvSpPr>
        <p:spPr>
          <a:xfrm rot="10800000">
            <a:off x="1942415" y="3934320"/>
            <a:ext cx="2772659" cy="1848439"/>
          </a:xfrm>
          <a:prstGeom prst="round1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55440" tIns="27712" rIns="55440" bIns="27712" anchor="ctr" anchorCtr="0">
            <a:noAutofit/>
          </a:bodyPr>
          <a:lstStyle/>
          <a:p>
            <a:pPr algn="ctr"/>
            <a:endParaRPr sz="1092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2044516" y="2377392"/>
            <a:ext cx="2984905" cy="100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216" rIns="0" bIns="0" anchor="t" anchorCtr="0">
            <a:spAutoFit/>
          </a:bodyPr>
          <a:lstStyle/>
          <a:p>
            <a:pPr marL="7702">
              <a:lnSpc>
                <a:spcPct val="120000"/>
              </a:lnSpc>
            </a:pPr>
            <a:r>
              <a:rPr lang="nl-NL" sz="1698" b="1" dirty="0">
                <a:solidFill>
                  <a:srgbClr val="191919"/>
                </a:solidFill>
                <a:latin typeface="Barlow"/>
                <a:ea typeface="Barlow"/>
                <a:cs typeface="Barlow"/>
                <a:sym typeface="Barlow"/>
              </a:rPr>
              <a:t>Geen verzachtend taalgebruik </a:t>
            </a:r>
          </a:p>
          <a:p>
            <a:pPr marL="7702">
              <a:lnSpc>
                <a:spcPct val="120000"/>
              </a:lnSpc>
            </a:pPr>
            <a:r>
              <a:rPr lang="nl-NL" sz="1698" b="1" dirty="0">
                <a:solidFill>
                  <a:srgbClr val="191919"/>
                </a:solidFill>
                <a:latin typeface="Barlow"/>
                <a:ea typeface="Barlow"/>
                <a:cs typeface="Barlow"/>
                <a:sym typeface="Barlow"/>
              </a:rPr>
              <a:t>(wees duidelijk)</a:t>
            </a:r>
          </a:p>
          <a:p>
            <a:pPr marL="7702">
              <a:lnSpc>
                <a:spcPct val="120000"/>
              </a:lnSpc>
            </a:pPr>
            <a:endParaRPr lang="nl-NL" sz="1698" b="1" dirty="0">
              <a:solidFill>
                <a:srgbClr val="19191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5201772" y="3729027"/>
            <a:ext cx="2784212" cy="503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682" rIns="0" bIns="0" anchor="t" anchorCtr="0">
            <a:spAutoFit/>
          </a:bodyPr>
          <a:lstStyle/>
          <a:p>
            <a:endParaRPr lang="nl-NL" sz="1455" i="1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endParaRPr lang="nl-NL" sz="1455" i="1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1896248" y="4163630"/>
            <a:ext cx="2772659" cy="136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682" rIns="0" bIns="0" anchor="t" anchorCtr="0">
            <a:spAutoFit/>
          </a:bodyPr>
          <a:lstStyle/>
          <a:p>
            <a:pPr algn="ctr"/>
            <a:r>
              <a:rPr lang="nl-NL" sz="1698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U </a:t>
            </a:r>
            <a:r>
              <a:rPr lang="nl-NL" sz="1698" dirty="0">
                <a:latin typeface="Barlow"/>
                <a:ea typeface="Barlow"/>
                <a:cs typeface="Barlow"/>
                <a:sym typeface="Barlow"/>
              </a:rPr>
              <a:t>wordt </a:t>
            </a:r>
            <a:r>
              <a:rPr lang="nl-NL" sz="1698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geacht om deel te nemen</a:t>
            </a:r>
          </a:p>
          <a:p>
            <a:pPr algn="ctr"/>
            <a:endParaRPr lang="nl-NL" sz="1698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/>
            <a:endParaRPr lang="nl-NL" sz="1698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/>
            <a:endParaRPr lang="nl-NL" sz="1698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8419208" y="6252661"/>
            <a:ext cx="2813765" cy="20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9" rIns="0" bIns="0" anchor="t" anchorCtr="0">
            <a:spAutoFit/>
          </a:bodyPr>
          <a:lstStyle/>
          <a:p>
            <a:pPr marL="7702" algn="r"/>
            <a:fld id="{00000000-1234-1234-1234-123412341234}" type="slidenum">
              <a:rPr lang="nl-NL" sz="1244" b="1">
                <a:solidFill>
                  <a:srgbClr val="EA5160"/>
                </a:solidFill>
                <a:latin typeface="Barlow"/>
                <a:ea typeface="Barlow"/>
                <a:cs typeface="Barlow"/>
                <a:sym typeface="Barlow"/>
              </a:rPr>
              <a:pPr marL="7702" algn="r"/>
              <a:t>16</a:t>
            </a:fld>
            <a:endParaRPr sz="1244" b="1">
              <a:solidFill>
                <a:srgbClr val="EA516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70" name="Google Shape;170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0885" y="302925"/>
            <a:ext cx="734825" cy="12162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9FFE1FD-7375-44CD-8271-F6EF59150BFF}"/>
              </a:ext>
            </a:extLst>
          </p:cNvPr>
          <p:cNvSpPr txBox="1"/>
          <p:nvPr/>
        </p:nvSpPr>
        <p:spPr>
          <a:xfrm>
            <a:off x="5201772" y="4163630"/>
            <a:ext cx="4506634" cy="1268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092" dirty="0"/>
          </a:p>
          <a:p>
            <a:r>
              <a:rPr lang="nl-NL" sz="1455" i="1" dirty="0"/>
              <a:t>De afspraak is dat u meedoet, dat staat in uw plan</a:t>
            </a:r>
          </a:p>
          <a:p>
            <a:endParaRPr lang="nl-NL" sz="1455" i="1" dirty="0"/>
          </a:p>
          <a:p>
            <a:r>
              <a:rPr lang="nl-NL" sz="1455" i="1" dirty="0"/>
              <a:t>U moet er bij zijn, de gemeente wil dat u er bij bent</a:t>
            </a:r>
          </a:p>
          <a:p>
            <a:endParaRPr lang="nl-NL" sz="1092" dirty="0"/>
          </a:p>
          <a:p>
            <a:endParaRPr lang="nl-NL" sz="1092" dirty="0"/>
          </a:p>
        </p:txBody>
      </p:sp>
    </p:spTree>
    <p:extLst>
      <p:ext uri="{BB962C8B-B14F-4D97-AF65-F5344CB8AC3E}">
        <p14:creationId xmlns:p14="http://schemas.microsoft.com/office/powerpoint/2010/main" val="2444082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1899948" y="1262858"/>
            <a:ext cx="6895381" cy="65403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7307" rIns="0" bIns="0" rtlCol="0" anchor="t" anchorCtr="0">
            <a:spAutoFit/>
          </a:bodyPr>
          <a:lstStyle/>
          <a:p>
            <a:pPr marL="7702"/>
            <a:r>
              <a:rPr lang="nl-NL" sz="2971" b="1" dirty="0" err="1">
                <a:solidFill>
                  <a:srgbClr val="4F8EAB"/>
                </a:solidFill>
              </a:rPr>
              <a:t>OefenZin</a:t>
            </a:r>
            <a:r>
              <a:rPr lang="nl-NL" sz="2971" b="1" dirty="0">
                <a:solidFill>
                  <a:srgbClr val="4F8EAB"/>
                </a:solidFill>
              </a:rPr>
              <a:t> 1 – hoe kan het eenvoudiger?</a:t>
            </a:r>
            <a:br>
              <a:rPr lang="nl-NL" sz="2971" b="1" dirty="0">
                <a:solidFill>
                  <a:srgbClr val="4F8EAB"/>
                </a:solidFill>
              </a:rPr>
            </a:br>
            <a:r>
              <a:rPr lang="nl-NL" sz="1698" b="1" dirty="0">
                <a:solidFill>
                  <a:srgbClr val="4F8EAB"/>
                </a:solidFill>
              </a:rPr>
              <a:t>Zet zin in chat</a:t>
            </a:r>
            <a:endParaRPr sz="1698" b="1" dirty="0">
              <a:solidFill>
                <a:srgbClr val="4F8EAB"/>
              </a:solidFill>
            </a:endParaRPr>
          </a:p>
        </p:txBody>
      </p:sp>
      <p:sp>
        <p:nvSpPr>
          <p:cNvPr id="128" name="Google Shape;128;p4"/>
          <p:cNvSpPr txBox="1">
            <a:spLocks noGrp="1"/>
          </p:cNvSpPr>
          <p:nvPr>
            <p:ph type="ftr" idx="11"/>
          </p:nvPr>
        </p:nvSpPr>
        <p:spPr>
          <a:xfrm>
            <a:off x="1896249" y="6259508"/>
            <a:ext cx="4430807" cy="2000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8459" rIns="0" bIns="0" rtlCol="0" anchor="t" anchorCtr="0">
            <a:spAutoFit/>
          </a:bodyPr>
          <a:lstStyle/>
          <a:p>
            <a:pPr marL="7702"/>
            <a:r>
              <a:rPr lang="nl-NL" b="1"/>
              <a:t>Eenvoudig communiceren = makkelijk praten</a:t>
            </a:r>
            <a:endParaRPr/>
          </a:p>
        </p:txBody>
      </p:sp>
      <p:grpSp>
        <p:nvGrpSpPr>
          <p:cNvPr id="130" name="Google Shape;130;p4"/>
          <p:cNvGrpSpPr/>
          <p:nvPr/>
        </p:nvGrpSpPr>
        <p:grpSpPr>
          <a:xfrm>
            <a:off x="511198" y="-240"/>
            <a:ext cx="1400315" cy="1296989"/>
            <a:chOff x="842942" y="0"/>
            <a:chExt cx="2309061" cy="2138680"/>
          </a:xfrm>
        </p:grpSpPr>
        <p:sp>
          <p:nvSpPr>
            <p:cNvPr id="131" name="Google Shape;131;p4"/>
            <p:cNvSpPr/>
            <p:nvPr/>
          </p:nvSpPr>
          <p:spPr>
            <a:xfrm>
              <a:off x="1465443" y="0"/>
              <a:ext cx="1686560" cy="2138680"/>
            </a:xfrm>
            <a:custGeom>
              <a:avLst/>
              <a:gdLst/>
              <a:ahLst/>
              <a:cxnLst/>
              <a:rect l="l" t="t" r="r" b="b"/>
              <a:pathLst>
                <a:path w="1686560" h="2138680" extrusionOk="0">
                  <a:moveTo>
                    <a:pt x="1665530" y="0"/>
                  </a:moveTo>
                  <a:lnTo>
                    <a:pt x="698710" y="0"/>
                  </a:lnTo>
                  <a:lnTo>
                    <a:pt x="696457" y="1581"/>
                  </a:lnTo>
                  <a:lnTo>
                    <a:pt x="658257" y="29554"/>
                  </a:lnTo>
                  <a:lnTo>
                    <a:pt x="620720" y="58256"/>
                  </a:lnTo>
                  <a:lnTo>
                    <a:pt x="583883" y="87683"/>
                  </a:lnTo>
                  <a:lnTo>
                    <a:pt x="547789" y="117830"/>
                  </a:lnTo>
                  <a:lnTo>
                    <a:pt x="512477" y="148695"/>
                  </a:lnTo>
                  <a:lnTo>
                    <a:pt x="477986" y="180273"/>
                  </a:lnTo>
                  <a:lnTo>
                    <a:pt x="444357" y="212562"/>
                  </a:lnTo>
                  <a:lnTo>
                    <a:pt x="411631" y="245557"/>
                  </a:lnTo>
                  <a:lnTo>
                    <a:pt x="379846" y="279256"/>
                  </a:lnTo>
                  <a:lnTo>
                    <a:pt x="349044" y="313654"/>
                  </a:lnTo>
                  <a:lnTo>
                    <a:pt x="319263" y="348748"/>
                  </a:lnTo>
                  <a:lnTo>
                    <a:pt x="290545" y="384534"/>
                  </a:lnTo>
                  <a:lnTo>
                    <a:pt x="262929" y="421009"/>
                  </a:lnTo>
                  <a:lnTo>
                    <a:pt x="236456" y="458170"/>
                  </a:lnTo>
                  <a:lnTo>
                    <a:pt x="211165" y="496011"/>
                  </a:lnTo>
                  <a:lnTo>
                    <a:pt x="187096" y="534531"/>
                  </a:lnTo>
                  <a:lnTo>
                    <a:pt x="164193" y="573905"/>
                  </a:lnTo>
                  <a:lnTo>
                    <a:pt x="142786" y="613591"/>
                  </a:lnTo>
                  <a:lnTo>
                    <a:pt x="122625" y="654124"/>
                  </a:lnTo>
                  <a:lnTo>
                    <a:pt x="103847" y="695320"/>
                  </a:lnTo>
                  <a:lnTo>
                    <a:pt x="86492" y="737177"/>
                  </a:lnTo>
                  <a:lnTo>
                    <a:pt x="70599" y="779690"/>
                  </a:lnTo>
                  <a:lnTo>
                    <a:pt x="56209" y="822856"/>
                  </a:lnTo>
                  <a:lnTo>
                    <a:pt x="43362" y="866672"/>
                  </a:lnTo>
                  <a:lnTo>
                    <a:pt x="32098" y="911134"/>
                  </a:lnTo>
                  <a:lnTo>
                    <a:pt x="22457" y="956237"/>
                  </a:lnTo>
                  <a:lnTo>
                    <a:pt x="14479" y="1001980"/>
                  </a:lnTo>
                  <a:lnTo>
                    <a:pt x="8204" y="1048358"/>
                  </a:lnTo>
                  <a:lnTo>
                    <a:pt x="3673" y="1095367"/>
                  </a:lnTo>
                  <a:lnTo>
                    <a:pt x="925" y="1143004"/>
                  </a:lnTo>
                  <a:lnTo>
                    <a:pt x="0" y="1191266"/>
                  </a:lnTo>
                  <a:lnTo>
                    <a:pt x="1066" y="1238498"/>
                  </a:lnTo>
                  <a:lnTo>
                    <a:pt x="4244" y="1285450"/>
                  </a:lnTo>
                  <a:lnTo>
                    <a:pt x="9499" y="1332035"/>
                  </a:lnTo>
                  <a:lnTo>
                    <a:pt x="16797" y="1378168"/>
                  </a:lnTo>
                  <a:lnTo>
                    <a:pt x="26107" y="1423763"/>
                  </a:lnTo>
                  <a:lnTo>
                    <a:pt x="37392" y="1468733"/>
                  </a:lnTo>
                  <a:lnTo>
                    <a:pt x="50622" y="1512993"/>
                  </a:lnTo>
                  <a:lnTo>
                    <a:pt x="65761" y="1556456"/>
                  </a:lnTo>
                  <a:lnTo>
                    <a:pt x="82776" y="1599037"/>
                  </a:lnTo>
                  <a:lnTo>
                    <a:pt x="101634" y="1640650"/>
                  </a:lnTo>
                  <a:lnTo>
                    <a:pt x="122301" y="1681209"/>
                  </a:lnTo>
                  <a:lnTo>
                    <a:pt x="144744" y="1720627"/>
                  </a:lnTo>
                  <a:lnTo>
                    <a:pt x="168930" y="1758819"/>
                  </a:lnTo>
                  <a:lnTo>
                    <a:pt x="194823" y="1795698"/>
                  </a:lnTo>
                  <a:lnTo>
                    <a:pt x="222392" y="1831179"/>
                  </a:lnTo>
                  <a:lnTo>
                    <a:pt x="251603" y="1865176"/>
                  </a:lnTo>
                  <a:lnTo>
                    <a:pt x="282422" y="1897603"/>
                  </a:lnTo>
                  <a:lnTo>
                    <a:pt x="314815" y="1928374"/>
                  </a:lnTo>
                  <a:lnTo>
                    <a:pt x="348749" y="1957402"/>
                  </a:lnTo>
                  <a:lnTo>
                    <a:pt x="384191" y="1984603"/>
                  </a:lnTo>
                  <a:lnTo>
                    <a:pt x="421107" y="2009889"/>
                  </a:lnTo>
                  <a:lnTo>
                    <a:pt x="459464" y="2033175"/>
                  </a:lnTo>
                  <a:lnTo>
                    <a:pt x="499227" y="2054375"/>
                  </a:lnTo>
                  <a:lnTo>
                    <a:pt x="540364" y="2073403"/>
                  </a:lnTo>
                  <a:lnTo>
                    <a:pt x="582841" y="2090172"/>
                  </a:lnTo>
                  <a:lnTo>
                    <a:pt x="626624" y="2104598"/>
                  </a:lnTo>
                  <a:lnTo>
                    <a:pt x="671680" y="2116594"/>
                  </a:lnTo>
                  <a:lnTo>
                    <a:pt x="717975" y="2126073"/>
                  </a:lnTo>
                  <a:lnTo>
                    <a:pt x="765477" y="2132951"/>
                  </a:lnTo>
                  <a:lnTo>
                    <a:pt x="814150" y="2137141"/>
                  </a:lnTo>
                  <a:lnTo>
                    <a:pt x="863963" y="2138556"/>
                  </a:lnTo>
                  <a:lnTo>
                    <a:pt x="913706" y="2137290"/>
                  </a:lnTo>
                  <a:lnTo>
                    <a:pt x="962508" y="2133527"/>
                  </a:lnTo>
                  <a:lnTo>
                    <a:pt x="1010302" y="2127317"/>
                  </a:lnTo>
                  <a:lnTo>
                    <a:pt x="1057023" y="2118712"/>
                  </a:lnTo>
                  <a:lnTo>
                    <a:pt x="1102605" y="2107763"/>
                  </a:lnTo>
                  <a:lnTo>
                    <a:pt x="1146984" y="2094521"/>
                  </a:lnTo>
                  <a:lnTo>
                    <a:pt x="1190093" y="2079037"/>
                  </a:lnTo>
                  <a:lnTo>
                    <a:pt x="1231868" y="2061362"/>
                  </a:lnTo>
                  <a:lnTo>
                    <a:pt x="1272242" y="2041548"/>
                  </a:lnTo>
                  <a:lnTo>
                    <a:pt x="1311152" y="2019646"/>
                  </a:lnTo>
                  <a:lnTo>
                    <a:pt x="1348530" y="1995706"/>
                  </a:lnTo>
                  <a:lnTo>
                    <a:pt x="1384312" y="1969781"/>
                  </a:lnTo>
                  <a:lnTo>
                    <a:pt x="1418432" y="1941921"/>
                  </a:lnTo>
                  <a:lnTo>
                    <a:pt x="1450824" y="1912177"/>
                  </a:lnTo>
                  <a:lnTo>
                    <a:pt x="1481425" y="1880601"/>
                  </a:lnTo>
                  <a:lnTo>
                    <a:pt x="1510167" y="1847243"/>
                  </a:lnTo>
                  <a:lnTo>
                    <a:pt x="1536986" y="1812155"/>
                  </a:lnTo>
                  <a:lnTo>
                    <a:pt x="1561816" y="1775389"/>
                  </a:lnTo>
                  <a:lnTo>
                    <a:pt x="1584591" y="1736994"/>
                  </a:lnTo>
                  <a:lnTo>
                    <a:pt x="1605247" y="1697023"/>
                  </a:lnTo>
                  <a:lnTo>
                    <a:pt x="1623718" y="1655526"/>
                  </a:lnTo>
                  <a:lnTo>
                    <a:pt x="1639938" y="1612555"/>
                  </a:lnTo>
                  <a:lnTo>
                    <a:pt x="1653843" y="1568161"/>
                  </a:lnTo>
                  <a:lnTo>
                    <a:pt x="1665366" y="1522395"/>
                  </a:lnTo>
                  <a:lnTo>
                    <a:pt x="1674442" y="1475308"/>
                  </a:lnTo>
                  <a:lnTo>
                    <a:pt x="1681006" y="1426951"/>
                  </a:lnTo>
                  <a:lnTo>
                    <a:pt x="1684992" y="1377376"/>
                  </a:lnTo>
                  <a:lnTo>
                    <a:pt x="1686336" y="1326633"/>
                  </a:lnTo>
                  <a:lnTo>
                    <a:pt x="1684779" y="1277741"/>
                  </a:lnTo>
                  <a:lnTo>
                    <a:pt x="1680173" y="1230000"/>
                  </a:lnTo>
                  <a:lnTo>
                    <a:pt x="1672612" y="1183480"/>
                  </a:lnTo>
                  <a:lnTo>
                    <a:pt x="1662191" y="1138247"/>
                  </a:lnTo>
                  <a:lnTo>
                    <a:pt x="1649004" y="1094369"/>
                  </a:lnTo>
                  <a:lnTo>
                    <a:pt x="1633148" y="1051915"/>
                  </a:lnTo>
                  <a:lnTo>
                    <a:pt x="1614716" y="1010951"/>
                  </a:lnTo>
                  <a:lnTo>
                    <a:pt x="1593804" y="971546"/>
                  </a:lnTo>
                  <a:lnTo>
                    <a:pt x="1570506" y="933767"/>
                  </a:lnTo>
                  <a:lnTo>
                    <a:pt x="1544917" y="897683"/>
                  </a:lnTo>
                  <a:lnTo>
                    <a:pt x="1517133" y="863360"/>
                  </a:lnTo>
                  <a:lnTo>
                    <a:pt x="1487247" y="830867"/>
                  </a:lnTo>
                  <a:lnTo>
                    <a:pt x="1455356" y="800271"/>
                  </a:lnTo>
                  <a:lnTo>
                    <a:pt x="1421553" y="771641"/>
                  </a:lnTo>
                  <a:lnTo>
                    <a:pt x="1385935" y="745043"/>
                  </a:lnTo>
                  <a:lnTo>
                    <a:pt x="1348594" y="720546"/>
                  </a:lnTo>
                  <a:lnTo>
                    <a:pt x="1309628" y="698217"/>
                  </a:lnTo>
                  <a:lnTo>
                    <a:pt x="1269129" y="678125"/>
                  </a:lnTo>
                  <a:lnTo>
                    <a:pt x="1227194" y="660336"/>
                  </a:lnTo>
                  <a:lnTo>
                    <a:pt x="1183917" y="644918"/>
                  </a:lnTo>
                  <a:lnTo>
                    <a:pt x="1139393" y="631940"/>
                  </a:lnTo>
                  <a:lnTo>
                    <a:pt x="1093717" y="621470"/>
                  </a:lnTo>
                  <a:lnTo>
                    <a:pt x="1046984" y="613574"/>
                  </a:lnTo>
                  <a:lnTo>
                    <a:pt x="999288" y="608320"/>
                  </a:lnTo>
                  <a:lnTo>
                    <a:pt x="1037318" y="573905"/>
                  </a:lnTo>
                  <a:lnTo>
                    <a:pt x="1076420" y="541395"/>
                  </a:lnTo>
                  <a:lnTo>
                    <a:pt x="1116556" y="510751"/>
                  </a:lnTo>
                  <a:lnTo>
                    <a:pt x="1157691" y="481938"/>
                  </a:lnTo>
                  <a:lnTo>
                    <a:pt x="1199787" y="454917"/>
                  </a:lnTo>
                  <a:lnTo>
                    <a:pt x="1242807" y="429654"/>
                  </a:lnTo>
                  <a:lnTo>
                    <a:pt x="1286715" y="406109"/>
                  </a:lnTo>
                  <a:lnTo>
                    <a:pt x="1331475" y="384248"/>
                  </a:lnTo>
                  <a:lnTo>
                    <a:pt x="1377049" y="364032"/>
                  </a:lnTo>
                  <a:lnTo>
                    <a:pt x="1423400" y="345425"/>
                  </a:lnTo>
                  <a:lnTo>
                    <a:pt x="1470491" y="328390"/>
                  </a:lnTo>
                  <a:lnTo>
                    <a:pt x="1518287" y="312890"/>
                  </a:lnTo>
                  <a:lnTo>
                    <a:pt x="1566750" y="298888"/>
                  </a:lnTo>
                  <a:lnTo>
                    <a:pt x="1615843" y="286347"/>
                  </a:lnTo>
                  <a:lnTo>
                    <a:pt x="1665530" y="275231"/>
                  </a:lnTo>
                  <a:lnTo>
                    <a:pt x="1665530" y="0"/>
                  </a:lnTo>
                  <a:close/>
                </a:path>
              </a:pathLst>
            </a:custGeom>
            <a:solidFill>
              <a:srgbClr val="EA51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842942" y="0"/>
              <a:ext cx="925194" cy="1593215"/>
            </a:xfrm>
            <a:custGeom>
              <a:avLst/>
              <a:gdLst/>
              <a:ahLst/>
              <a:cxnLst/>
              <a:rect l="l" t="t" r="r" b="b"/>
              <a:pathLst>
                <a:path w="925194" h="1593215" extrusionOk="0">
                  <a:moveTo>
                    <a:pt x="924746" y="0"/>
                  </a:moveTo>
                  <a:lnTo>
                    <a:pt x="0" y="0"/>
                  </a:lnTo>
                  <a:lnTo>
                    <a:pt x="0" y="622574"/>
                  </a:lnTo>
                  <a:lnTo>
                    <a:pt x="509408" y="622574"/>
                  </a:lnTo>
                  <a:lnTo>
                    <a:pt x="510582" y="671144"/>
                  </a:lnTo>
                  <a:lnTo>
                    <a:pt x="507612" y="719542"/>
                  </a:lnTo>
                  <a:lnTo>
                    <a:pt x="500495" y="767766"/>
                  </a:lnTo>
                  <a:lnTo>
                    <a:pt x="489230" y="815810"/>
                  </a:lnTo>
                  <a:lnTo>
                    <a:pt x="473814" y="863670"/>
                  </a:lnTo>
                  <a:lnTo>
                    <a:pt x="454247" y="911340"/>
                  </a:lnTo>
                  <a:lnTo>
                    <a:pt x="432858" y="950394"/>
                  </a:lnTo>
                  <a:lnTo>
                    <a:pt x="408722" y="987509"/>
                  </a:lnTo>
                  <a:lnTo>
                    <a:pt x="381837" y="1022685"/>
                  </a:lnTo>
                  <a:lnTo>
                    <a:pt x="352205" y="1055924"/>
                  </a:lnTo>
                  <a:lnTo>
                    <a:pt x="319825" y="1087223"/>
                  </a:lnTo>
                  <a:lnTo>
                    <a:pt x="284696" y="1116583"/>
                  </a:lnTo>
                  <a:lnTo>
                    <a:pt x="246820" y="1144004"/>
                  </a:lnTo>
                  <a:lnTo>
                    <a:pt x="206196" y="1169485"/>
                  </a:lnTo>
                  <a:lnTo>
                    <a:pt x="162824" y="1193027"/>
                  </a:lnTo>
                  <a:lnTo>
                    <a:pt x="116704" y="1214628"/>
                  </a:lnTo>
                  <a:lnTo>
                    <a:pt x="67835" y="1234290"/>
                  </a:lnTo>
                  <a:lnTo>
                    <a:pt x="16219" y="1252011"/>
                  </a:lnTo>
                  <a:lnTo>
                    <a:pt x="16219" y="1592702"/>
                  </a:lnTo>
                  <a:lnTo>
                    <a:pt x="69398" y="1581389"/>
                  </a:lnTo>
                  <a:lnTo>
                    <a:pt x="121072" y="1568529"/>
                  </a:lnTo>
                  <a:lnTo>
                    <a:pt x="171240" y="1554121"/>
                  </a:lnTo>
                  <a:lnTo>
                    <a:pt x="219902" y="1538167"/>
                  </a:lnTo>
                  <a:lnTo>
                    <a:pt x="267058" y="1520664"/>
                  </a:lnTo>
                  <a:lnTo>
                    <a:pt x="312708" y="1501615"/>
                  </a:lnTo>
                  <a:lnTo>
                    <a:pt x="356850" y="1481019"/>
                  </a:lnTo>
                  <a:lnTo>
                    <a:pt x="399485" y="1458876"/>
                  </a:lnTo>
                  <a:lnTo>
                    <a:pt x="440612" y="1435186"/>
                  </a:lnTo>
                  <a:lnTo>
                    <a:pt x="480230" y="1409950"/>
                  </a:lnTo>
                  <a:lnTo>
                    <a:pt x="518341" y="1383166"/>
                  </a:lnTo>
                  <a:lnTo>
                    <a:pt x="554942" y="1354836"/>
                  </a:lnTo>
                  <a:lnTo>
                    <a:pt x="590034" y="1324960"/>
                  </a:lnTo>
                  <a:lnTo>
                    <a:pt x="623616" y="1293537"/>
                  </a:lnTo>
                  <a:lnTo>
                    <a:pt x="655689" y="1260568"/>
                  </a:lnTo>
                  <a:lnTo>
                    <a:pt x="686251" y="1226053"/>
                  </a:lnTo>
                  <a:lnTo>
                    <a:pt x="713486" y="1192125"/>
                  </a:lnTo>
                  <a:lnTo>
                    <a:pt x="739070" y="1156761"/>
                  </a:lnTo>
                  <a:lnTo>
                    <a:pt x="763004" y="1119961"/>
                  </a:lnTo>
                  <a:lnTo>
                    <a:pt x="785286" y="1081725"/>
                  </a:lnTo>
                  <a:lnTo>
                    <a:pt x="805917" y="1042052"/>
                  </a:lnTo>
                  <a:lnTo>
                    <a:pt x="824898" y="1000943"/>
                  </a:lnTo>
                  <a:lnTo>
                    <a:pt x="842228" y="958396"/>
                  </a:lnTo>
                  <a:lnTo>
                    <a:pt x="857907" y="914413"/>
                  </a:lnTo>
                  <a:lnTo>
                    <a:pt x="871936" y="868991"/>
                  </a:lnTo>
                  <a:lnTo>
                    <a:pt x="884313" y="822132"/>
                  </a:lnTo>
                  <a:lnTo>
                    <a:pt x="895041" y="773835"/>
                  </a:lnTo>
                  <a:lnTo>
                    <a:pt x="904118" y="724099"/>
                  </a:lnTo>
                  <a:lnTo>
                    <a:pt x="911544" y="672925"/>
                  </a:lnTo>
                  <a:lnTo>
                    <a:pt x="917320" y="620312"/>
                  </a:lnTo>
                  <a:lnTo>
                    <a:pt x="921446" y="566259"/>
                  </a:lnTo>
                  <a:lnTo>
                    <a:pt x="923921" y="510768"/>
                  </a:lnTo>
                  <a:lnTo>
                    <a:pt x="924746" y="453836"/>
                  </a:lnTo>
                  <a:lnTo>
                    <a:pt x="924746" y="0"/>
                  </a:lnTo>
                  <a:close/>
                </a:path>
              </a:pathLst>
            </a:custGeom>
            <a:solidFill>
              <a:srgbClr val="4F8EA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4"/>
          <p:cNvSpPr txBox="1"/>
          <p:nvPr/>
        </p:nvSpPr>
        <p:spPr>
          <a:xfrm>
            <a:off x="1897298" y="2181304"/>
            <a:ext cx="6895381" cy="1316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216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nl-NL" sz="1698" dirty="0">
                <a:latin typeface="Barlow" panose="020B0604020202020204" charset="0"/>
              </a:rPr>
              <a:t>Als u niet alle keren komt, heeft dat consequenties, mogelijk een boete. </a:t>
            </a:r>
          </a:p>
          <a:p>
            <a:pPr lvl="0">
              <a:lnSpc>
                <a:spcPct val="120000"/>
              </a:lnSpc>
            </a:pPr>
            <a:endParaRPr lang="nl-NL" sz="1698" dirty="0">
              <a:latin typeface="Barlow" panose="020B0604020202020204" charset="0"/>
            </a:endParaRPr>
          </a:p>
          <a:p>
            <a:pPr lvl="0">
              <a:lnSpc>
                <a:spcPct val="120000"/>
              </a:lnSpc>
            </a:pPr>
            <a:endParaRPr lang="nl-NL" sz="1698" dirty="0">
              <a:latin typeface="Barlow" panose="020B0604020202020204" charset="0"/>
            </a:endParaRPr>
          </a:p>
          <a:p>
            <a:pPr lvl="0">
              <a:lnSpc>
                <a:spcPct val="120000"/>
              </a:lnSpc>
            </a:pPr>
            <a:endParaRPr sz="1698" dirty="0">
              <a:latin typeface="Barlow" panose="020B0604020202020204" charset="0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8419208" y="6252661"/>
            <a:ext cx="2813765" cy="20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9" rIns="0" bIns="0" anchor="t" anchorCtr="0">
            <a:spAutoFit/>
          </a:bodyPr>
          <a:lstStyle/>
          <a:p>
            <a:pPr marL="7702" algn="r"/>
            <a:fld id="{00000000-1234-1234-1234-123412341234}" type="slidenum">
              <a:rPr lang="nl-NL" sz="1244" b="1">
                <a:solidFill>
                  <a:srgbClr val="EA5160"/>
                </a:solidFill>
                <a:latin typeface="Barlow"/>
                <a:ea typeface="Barlow"/>
                <a:cs typeface="Barlow"/>
                <a:sym typeface="Barlow"/>
              </a:rPr>
              <a:pPr marL="7702" algn="r"/>
              <a:t>17</a:t>
            </a:fld>
            <a:endParaRPr sz="1244" b="1">
              <a:solidFill>
                <a:srgbClr val="EA516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0885" y="302925"/>
            <a:ext cx="734825" cy="121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865" y="2321835"/>
            <a:ext cx="1289301" cy="128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58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1899948" y="1262858"/>
            <a:ext cx="6044492" cy="4188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7307" rIns="0" bIns="0" rtlCol="0" anchor="t" anchorCtr="0">
            <a:spAutoFit/>
          </a:bodyPr>
          <a:lstStyle/>
          <a:p>
            <a:pPr marL="7702"/>
            <a:r>
              <a:rPr lang="nl-NL" sz="2971" b="1" dirty="0">
                <a:solidFill>
                  <a:srgbClr val="4F8EAB"/>
                </a:solidFill>
              </a:rPr>
              <a:t>Oefen Zin 1</a:t>
            </a:r>
            <a:endParaRPr sz="2971" b="1" dirty="0">
              <a:solidFill>
                <a:srgbClr val="4F8EAB"/>
              </a:solidFill>
            </a:endParaRPr>
          </a:p>
        </p:txBody>
      </p:sp>
      <p:sp>
        <p:nvSpPr>
          <p:cNvPr id="128" name="Google Shape;128;p4"/>
          <p:cNvSpPr txBox="1">
            <a:spLocks noGrp="1"/>
          </p:cNvSpPr>
          <p:nvPr>
            <p:ph type="ftr" idx="11"/>
          </p:nvPr>
        </p:nvSpPr>
        <p:spPr>
          <a:xfrm>
            <a:off x="1896249" y="6259508"/>
            <a:ext cx="4430807" cy="2000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8459" rIns="0" bIns="0" rtlCol="0" anchor="t" anchorCtr="0">
            <a:spAutoFit/>
          </a:bodyPr>
          <a:lstStyle/>
          <a:p>
            <a:pPr marL="7702"/>
            <a:r>
              <a:rPr lang="nl-NL" b="1"/>
              <a:t>Eenvoudig communiceren = makkelijk praten</a:t>
            </a:r>
            <a:endParaRPr/>
          </a:p>
        </p:txBody>
      </p:sp>
      <p:grpSp>
        <p:nvGrpSpPr>
          <p:cNvPr id="130" name="Google Shape;130;p4"/>
          <p:cNvGrpSpPr/>
          <p:nvPr/>
        </p:nvGrpSpPr>
        <p:grpSpPr>
          <a:xfrm>
            <a:off x="511198" y="-240"/>
            <a:ext cx="1400315" cy="1296989"/>
            <a:chOff x="842942" y="0"/>
            <a:chExt cx="2309061" cy="2138680"/>
          </a:xfrm>
        </p:grpSpPr>
        <p:sp>
          <p:nvSpPr>
            <p:cNvPr id="131" name="Google Shape;131;p4"/>
            <p:cNvSpPr/>
            <p:nvPr/>
          </p:nvSpPr>
          <p:spPr>
            <a:xfrm>
              <a:off x="1465443" y="0"/>
              <a:ext cx="1686560" cy="2138680"/>
            </a:xfrm>
            <a:custGeom>
              <a:avLst/>
              <a:gdLst/>
              <a:ahLst/>
              <a:cxnLst/>
              <a:rect l="l" t="t" r="r" b="b"/>
              <a:pathLst>
                <a:path w="1686560" h="2138680" extrusionOk="0">
                  <a:moveTo>
                    <a:pt x="1665530" y="0"/>
                  </a:moveTo>
                  <a:lnTo>
                    <a:pt x="698710" y="0"/>
                  </a:lnTo>
                  <a:lnTo>
                    <a:pt x="696457" y="1581"/>
                  </a:lnTo>
                  <a:lnTo>
                    <a:pt x="658257" y="29554"/>
                  </a:lnTo>
                  <a:lnTo>
                    <a:pt x="620720" y="58256"/>
                  </a:lnTo>
                  <a:lnTo>
                    <a:pt x="583883" y="87683"/>
                  </a:lnTo>
                  <a:lnTo>
                    <a:pt x="547789" y="117830"/>
                  </a:lnTo>
                  <a:lnTo>
                    <a:pt x="512477" y="148695"/>
                  </a:lnTo>
                  <a:lnTo>
                    <a:pt x="477986" y="180273"/>
                  </a:lnTo>
                  <a:lnTo>
                    <a:pt x="444357" y="212562"/>
                  </a:lnTo>
                  <a:lnTo>
                    <a:pt x="411631" y="245557"/>
                  </a:lnTo>
                  <a:lnTo>
                    <a:pt x="379846" y="279256"/>
                  </a:lnTo>
                  <a:lnTo>
                    <a:pt x="349044" y="313654"/>
                  </a:lnTo>
                  <a:lnTo>
                    <a:pt x="319263" y="348748"/>
                  </a:lnTo>
                  <a:lnTo>
                    <a:pt x="290545" y="384534"/>
                  </a:lnTo>
                  <a:lnTo>
                    <a:pt x="262929" y="421009"/>
                  </a:lnTo>
                  <a:lnTo>
                    <a:pt x="236456" y="458170"/>
                  </a:lnTo>
                  <a:lnTo>
                    <a:pt x="211165" y="496011"/>
                  </a:lnTo>
                  <a:lnTo>
                    <a:pt x="187096" y="534531"/>
                  </a:lnTo>
                  <a:lnTo>
                    <a:pt x="164193" y="573905"/>
                  </a:lnTo>
                  <a:lnTo>
                    <a:pt x="142786" y="613591"/>
                  </a:lnTo>
                  <a:lnTo>
                    <a:pt x="122625" y="654124"/>
                  </a:lnTo>
                  <a:lnTo>
                    <a:pt x="103847" y="695320"/>
                  </a:lnTo>
                  <a:lnTo>
                    <a:pt x="86492" y="737177"/>
                  </a:lnTo>
                  <a:lnTo>
                    <a:pt x="70599" y="779690"/>
                  </a:lnTo>
                  <a:lnTo>
                    <a:pt x="56209" y="822856"/>
                  </a:lnTo>
                  <a:lnTo>
                    <a:pt x="43362" y="866672"/>
                  </a:lnTo>
                  <a:lnTo>
                    <a:pt x="32098" y="911134"/>
                  </a:lnTo>
                  <a:lnTo>
                    <a:pt x="22457" y="956237"/>
                  </a:lnTo>
                  <a:lnTo>
                    <a:pt x="14479" y="1001980"/>
                  </a:lnTo>
                  <a:lnTo>
                    <a:pt x="8204" y="1048358"/>
                  </a:lnTo>
                  <a:lnTo>
                    <a:pt x="3673" y="1095367"/>
                  </a:lnTo>
                  <a:lnTo>
                    <a:pt x="925" y="1143004"/>
                  </a:lnTo>
                  <a:lnTo>
                    <a:pt x="0" y="1191266"/>
                  </a:lnTo>
                  <a:lnTo>
                    <a:pt x="1066" y="1238498"/>
                  </a:lnTo>
                  <a:lnTo>
                    <a:pt x="4244" y="1285450"/>
                  </a:lnTo>
                  <a:lnTo>
                    <a:pt x="9499" y="1332035"/>
                  </a:lnTo>
                  <a:lnTo>
                    <a:pt x="16797" y="1378168"/>
                  </a:lnTo>
                  <a:lnTo>
                    <a:pt x="26107" y="1423763"/>
                  </a:lnTo>
                  <a:lnTo>
                    <a:pt x="37392" y="1468733"/>
                  </a:lnTo>
                  <a:lnTo>
                    <a:pt x="50622" y="1512993"/>
                  </a:lnTo>
                  <a:lnTo>
                    <a:pt x="65761" y="1556456"/>
                  </a:lnTo>
                  <a:lnTo>
                    <a:pt x="82776" y="1599037"/>
                  </a:lnTo>
                  <a:lnTo>
                    <a:pt x="101634" y="1640650"/>
                  </a:lnTo>
                  <a:lnTo>
                    <a:pt x="122301" y="1681209"/>
                  </a:lnTo>
                  <a:lnTo>
                    <a:pt x="144744" y="1720627"/>
                  </a:lnTo>
                  <a:lnTo>
                    <a:pt x="168930" y="1758819"/>
                  </a:lnTo>
                  <a:lnTo>
                    <a:pt x="194823" y="1795698"/>
                  </a:lnTo>
                  <a:lnTo>
                    <a:pt x="222392" y="1831179"/>
                  </a:lnTo>
                  <a:lnTo>
                    <a:pt x="251603" y="1865176"/>
                  </a:lnTo>
                  <a:lnTo>
                    <a:pt x="282422" y="1897603"/>
                  </a:lnTo>
                  <a:lnTo>
                    <a:pt x="314815" y="1928374"/>
                  </a:lnTo>
                  <a:lnTo>
                    <a:pt x="348749" y="1957402"/>
                  </a:lnTo>
                  <a:lnTo>
                    <a:pt x="384191" y="1984603"/>
                  </a:lnTo>
                  <a:lnTo>
                    <a:pt x="421107" y="2009889"/>
                  </a:lnTo>
                  <a:lnTo>
                    <a:pt x="459464" y="2033175"/>
                  </a:lnTo>
                  <a:lnTo>
                    <a:pt x="499227" y="2054375"/>
                  </a:lnTo>
                  <a:lnTo>
                    <a:pt x="540364" y="2073403"/>
                  </a:lnTo>
                  <a:lnTo>
                    <a:pt x="582841" y="2090172"/>
                  </a:lnTo>
                  <a:lnTo>
                    <a:pt x="626624" y="2104598"/>
                  </a:lnTo>
                  <a:lnTo>
                    <a:pt x="671680" y="2116594"/>
                  </a:lnTo>
                  <a:lnTo>
                    <a:pt x="717975" y="2126073"/>
                  </a:lnTo>
                  <a:lnTo>
                    <a:pt x="765477" y="2132951"/>
                  </a:lnTo>
                  <a:lnTo>
                    <a:pt x="814150" y="2137141"/>
                  </a:lnTo>
                  <a:lnTo>
                    <a:pt x="863963" y="2138556"/>
                  </a:lnTo>
                  <a:lnTo>
                    <a:pt x="913706" y="2137290"/>
                  </a:lnTo>
                  <a:lnTo>
                    <a:pt x="962508" y="2133527"/>
                  </a:lnTo>
                  <a:lnTo>
                    <a:pt x="1010302" y="2127317"/>
                  </a:lnTo>
                  <a:lnTo>
                    <a:pt x="1057023" y="2118712"/>
                  </a:lnTo>
                  <a:lnTo>
                    <a:pt x="1102605" y="2107763"/>
                  </a:lnTo>
                  <a:lnTo>
                    <a:pt x="1146984" y="2094521"/>
                  </a:lnTo>
                  <a:lnTo>
                    <a:pt x="1190093" y="2079037"/>
                  </a:lnTo>
                  <a:lnTo>
                    <a:pt x="1231868" y="2061362"/>
                  </a:lnTo>
                  <a:lnTo>
                    <a:pt x="1272242" y="2041548"/>
                  </a:lnTo>
                  <a:lnTo>
                    <a:pt x="1311152" y="2019646"/>
                  </a:lnTo>
                  <a:lnTo>
                    <a:pt x="1348530" y="1995706"/>
                  </a:lnTo>
                  <a:lnTo>
                    <a:pt x="1384312" y="1969781"/>
                  </a:lnTo>
                  <a:lnTo>
                    <a:pt x="1418432" y="1941921"/>
                  </a:lnTo>
                  <a:lnTo>
                    <a:pt x="1450824" y="1912177"/>
                  </a:lnTo>
                  <a:lnTo>
                    <a:pt x="1481425" y="1880601"/>
                  </a:lnTo>
                  <a:lnTo>
                    <a:pt x="1510167" y="1847243"/>
                  </a:lnTo>
                  <a:lnTo>
                    <a:pt x="1536986" y="1812155"/>
                  </a:lnTo>
                  <a:lnTo>
                    <a:pt x="1561816" y="1775389"/>
                  </a:lnTo>
                  <a:lnTo>
                    <a:pt x="1584591" y="1736994"/>
                  </a:lnTo>
                  <a:lnTo>
                    <a:pt x="1605247" y="1697023"/>
                  </a:lnTo>
                  <a:lnTo>
                    <a:pt x="1623718" y="1655526"/>
                  </a:lnTo>
                  <a:lnTo>
                    <a:pt x="1639938" y="1612555"/>
                  </a:lnTo>
                  <a:lnTo>
                    <a:pt x="1653843" y="1568161"/>
                  </a:lnTo>
                  <a:lnTo>
                    <a:pt x="1665366" y="1522395"/>
                  </a:lnTo>
                  <a:lnTo>
                    <a:pt x="1674442" y="1475308"/>
                  </a:lnTo>
                  <a:lnTo>
                    <a:pt x="1681006" y="1426951"/>
                  </a:lnTo>
                  <a:lnTo>
                    <a:pt x="1684992" y="1377376"/>
                  </a:lnTo>
                  <a:lnTo>
                    <a:pt x="1686336" y="1326633"/>
                  </a:lnTo>
                  <a:lnTo>
                    <a:pt x="1684779" y="1277741"/>
                  </a:lnTo>
                  <a:lnTo>
                    <a:pt x="1680173" y="1230000"/>
                  </a:lnTo>
                  <a:lnTo>
                    <a:pt x="1672612" y="1183480"/>
                  </a:lnTo>
                  <a:lnTo>
                    <a:pt x="1662191" y="1138247"/>
                  </a:lnTo>
                  <a:lnTo>
                    <a:pt x="1649004" y="1094369"/>
                  </a:lnTo>
                  <a:lnTo>
                    <a:pt x="1633148" y="1051915"/>
                  </a:lnTo>
                  <a:lnTo>
                    <a:pt x="1614716" y="1010951"/>
                  </a:lnTo>
                  <a:lnTo>
                    <a:pt x="1593804" y="971546"/>
                  </a:lnTo>
                  <a:lnTo>
                    <a:pt x="1570506" y="933767"/>
                  </a:lnTo>
                  <a:lnTo>
                    <a:pt x="1544917" y="897683"/>
                  </a:lnTo>
                  <a:lnTo>
                    <a:pt x="1517133" y="863360"/>
                  </a:lnTo>
                  <a:lnTo>
                    <a:pt x="1487247" y="830867"/>
                  </a:lnTo>
                  <a:lnTo>
                    <a:pt x="1455356" y="800271"/>
                  </a:lnTo>
                  <a:lnTo>
                    <a:pt x="1421553" y="771641"/>
                  </a:lnTo>
                  <a:lnTo>
                    <a:pt x="1385935" y="745043"/>
                  </a:lnTo>
                  <a:lnTo>
                    <a:pt x="1348594" y="720546"/>
                  </a:lnTo>
                  <a:lnTo>
                    <a:pt x="1309628" y="698217"/>
                  </a:lnTo>
                  <a:lnTo>
                    <a:pt x="1269129" y="678125"/>
                  </a:lnTo>
                  <a:lnTo>
                    <a:pt x="1227194" y="660336"/>
                  </a:lnTo>
                  <a:lnTo>
                    <a:pt x="1183917" y="644918"/>
                  </a:lnTo>
                  <a:lnTo>
                    <a:pt x="1139393" y="631940"/>
                  </a:lnTo>
                  <a:lnTo>
                    <a:pt x="1093717" y="621470"/>
                  </a:lnTo>
                  <a:lnTo>
                    <a:pt x="1046984" y="613574"/>
                  </a:lnTo>
                  <a:lnTo>
                    <a:pt x="999288" y="608320"/>
                  </a:lnTo>
                  <a:lnTo>
                    <a:pt x="1037318" y="573905"/>
                  </a:lnTo>
                  <a:lnTo>
                    <a:pt x="1076420" y="541395"/>
                  </a:lnTo>
                  <a:lnTo>
                    <a:pt x="1116556" y="510751"/>
                  </a:lnTo>
                  <a:lnTo>
                    <a:pt x="1157691" y="481938"/>
                  </a:lnTo>
                  <a:lnTo>
                    <a:pt x="1199787" y="454917"/>
                  </a:lnTo>
                  <a:lnTo>
                    <a:pt x="1242807" y="429654"/>
                  </a:lnTo>
                  <a:lnTo>
                    <a:pt x="1286715" y="406109"/>
                  </a:lnTo>
                  <a:lnTo>
                    <a:pt x="1331475" y="384248"/>
                  </a:lnTo>
                  <a:lnTo>
                    <a:pt x="1377049" y="364032"/>
                  </a:lnTo>
                  <a:lnTo>
                    <a:pt x="1423400" y="345425"/>
                  </a:lnTo>
                  <a:lnTo>
                    <a:pt x="1470491" y="328390"/>
                  </a:lnTo>
                  <a:lnTo>
                    <a:pt x="1518287" y="312890"/>
                  </a:lnTo>
                  <a:lnTo>
                    <a:pt x="1566750" y="298888"/>
                  </a:lnTo>
                  <a:lnTo>
                    <a:pt x="1615843" y="286347"/>
                  </a:lnTo>
                  <a:lnTo>
                    <a:pt x="1665530" y="275231"/>
                  </a:lnTo>
                  <a:lnTo>
                    <a:pt x="1665530" y="0"/>
                  </a:lnTo>
                  <a:close/>
                </a:path>
              </a:pathLst>
            </a:custGeom>
            <a:solidFill>
              <a:srgbClr val="EA51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842942" y="0"/>
              <a:ext cx="925194" cy="1593215"/>
            </a:xfrm>
            <a:custGeom>
              <a:avLst/>
              <a:gdLst/>
              <a:ahLst/>
              <a:cxnLst/>
              <a:rect l="l" t="t" r="r" b="b"/>
              <a:pathLst>
                <a:path w="925194" h="1593215" extrusionOk="0">
                  <a:moveTo>
                    <a:pt x="924746" y="0"/>
                  </a:moveTo>
                  <a:lnTo>
                    <a:pt x="0" y="0"/>
                  </a:lnTo>
                  <a:lnTo>
                    <a:pt x="0" y="622574"/>
                  </a:lnTo>
                  <a:lnTo>
                    <a:pt x="509408" y="622574"/>
                  </a:lnTo>
                  <a:lnTo>
                    <a:pt x="510582" y="671144"/>
                  </a:lnTo>
                  <a:lnTo>
                    <a:pt x="507612" y="719542"/>
                  </a:lnTo>
                  <a:lnTo>
                    <a:pt x="500495" y="767766"/>
                  </a:lnTo>
                  <a:lnTo>
                    <a:pt x="489230" y="815810"/>
                  </a:lnTo>
                  <a:lnTo>
                    <a:pt x="473814" y="863670"/>
                  </a:lnTo>
                  <a:lnTo>
                    <a:pt x="454247" y="911340"/>
                  </a:lnTo>
                  <a:lnTo>
                    <a:pt x="432858" y="950394"/>
                  </a:lnTo>
                  <a:lnTo>
                    <a:pt x="408722" y="987509"/>
                  </a:lnTo>
                  <a:lnTo>
                    <a:pt x="381837" y="1022685"/>
                  </a:lnTo>
                  <a:lnTo>
                    <a:pt x="352205" y="1055924"/>
                  </a:lnTo>
                  <a:lnTo>
                    <a:pt x="319825" y="1087223"/>
                  </a:lnTo>
                  <a:lnTo>
                    <a:pt x="284696" y="1116583"/>
                  </a:lnTo>
                  <a:lnTo>
                    <a:pt x="246820" y="1144004"/>
                  </a:lnTo>
                  <a:lnTo>
                    <a:pt x="206196" y="1169485"/>
                  </a:lnTo>
                  <a:lnTo>
                    <a:pt x="162824" y="1193027"/>
                  </a:lnTo>
                  <a:lnTo>
                    <a:pt x="116704" y="1214628"/>
                  </a:lnTo>
                  <a:lnTo>
                    <a:pt x="67835" y="1234290"/>
                  </a:lnTo>
                  <a:lnTo>
                    <a:pt x="16219" y="1252011"/>
                  </a:lnTo>
                  <a:lnTo>
                    <a:pt x="16219" y="1592702"/>
                  </a:lnTo>
                  <a:lnTo>
                    <a:pt x="69398" y="1581389"/>
                  </a:lnTo>
                  <a:lnTo>
                    <a:pt x="121072" y="1568529"/>
                  </a:lnTo>
                  <a:lnTo>
                    <a:pt x="171240" y="1554121"/>
                  </a:lnTo>
                  <a:lnTo>
                    <a:pt x="219902" y="1538167"/>
                  </a:lnTo>
                  <a:lnTo>
                    <a:pt x="267058" y="1520664"/>
                  </a:lnTo>
                  <a:lnTo>
                    <a:pt x="312708" y="1501615"/>
                  </a:lnTo>
                  <a:lnTo>
                    <a:pt x="356850" y="1481019"/>
                  </a:lnTo>
                  <a:lnTo>
                    <a:pt x="399485" y="1458876"/>
                  </a:lnTo>
                  <a:lnTo>
                    <a:pt x="440612" y="1435186"/>
                  </a:lnTo>
                  <a:lnTo>
                    <a:pt x="480230" y="1409950"/>
                  </a:lnTo>
                  <a:lnTo>
                    <a:pt x="518341" y="1383166"/>
                  </a:lnTo>
                  <a:lnTo>
                    <a:pt x="554942" y="1354836"/>
                  </a:lnTo>
                  <a:lnTo>
                    <a:pt x="590034" y="1324960"/>
                  </a:lnTo>
                  <a:lnTo>
                    <a:pt x="623616" y="1293537"/>
                  </a:lnTo>
                  <a:lnTo>
                    <a:pt x="655689" y="1260568"/>
                  </a:lnTo>
                  <a:lnTo>
                    <a:pt x="686251" y="1226053"/>
                  </a:lnTo>
                  <a:lnTo>
                    <a:pt x="713486" y="1192125"/>
                  </a:lnTo>
                  <a:lnTo>
                    <a:pt x="739070" y="1156761"/>
                  </a:lnTo>
                  <a:lnTo>
                    <a:pt x="763004" y="1119961"/>
                  </a:lnTo>
                  <a:lnTo>
                    <a:pt x="785286" y="1081725"/>
                  </a:lnTo>
                  <a:lnTo>
                    <a:pt x="805917" y="1042052"/>
                  </a:lnTo>
                  <a:lnTo>
                    <a:pt x="824898" y="1000943"/>
                  </a:lnTo>
                  <a:lnTo>
                    <a:pt x="842228" y="958396"/>
                  </a:lnTo>
                  <a:lnTo>
                    <a:pt x="857907" y="914413"/>
                  </a:lnTo>
                  <a:lnTo>
                    <a:pt x="871936" y="868991"/>
                  </a:lnTo>
                  <a:lnTo>
                    <a:pt x="884313" y="822132"/>
                  </a:lnTo>
                  <a:lnTo>
                    <a:pt x="895041" y="773835"/>
                  </a:lnTo>
                  <a:lnTo>
                    <a:pt x="904118" y="724099"/>
                  </a:lnTo>
                  <a:lnTo>
                    <a:pt x="911544" y="672925"/>
                  </a:lnTo>
                  <a:lnTo>
                    <a:pt x="917320" y="620312"/>
                  </a:lnTo>
                  <a:lnTo>
                    <a:pt x="921446" y="566259"/>
                  </a:lnTo>
                  <a:lnTo>
                    <a:pt x="923921" y="510768"/>
                  </a:lnTo>
                  <a:lnTo>
                    <a:pt x="924746" y="453836"/>
                  </a:lnTo>
                  <a:lnTo>
                    <a:pt x="924746" y="0"/>
                  </a:lnTo>
                  <a:close/>
                </a:path>
              </a:pathLst>
            </a:custGeom>
            <a:solidFill>
              <a:srgbClr val="4F8EA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4"/>
          <p:cNvSpPr txBox="1"/>
          <p:nvPr/>
        </p:nvSpPr>
        <p:spPr>
          <a:xfrm>
            <a:off x="1897298" y="2181304"/>
            <a:ext cx="6831109" cy="194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216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nl-NL" sz="1698" dirty="0">
                <a:latin typeface="Barlow" panose="020B0604020202020204" charset="0"/>
              </a:rPr>
              <a:t>Als u niet alle keren komt, heeft dat </a:t>
            </a:r>
            <a:r>
              <a:rPr lang="nl-NL" sz="1698" dirty="0">
                <a:solidFill>
                  <a:srgbClr val="FFC000"/>
                </a:solidFill>
                <a:latin typeface="Barlow" panose="020B0604020202020204" charset="0"/>
              </a:rPr>
              <a:t>consequenties,</a:t>
            </a:r>
            <a:r>
              <a:rPr lang="nl-NL" sz="1698" dirty="0">
                <a:latin typeface="Barlow" panose="020B0604020202020204" charset="0"/>
              </a:rPr>
              <a:t> mogelijk een </a:t>
            </a:r>
            <a:r>
              <a:rPr lang="nl-NL" sz="1698" dirty="0">
                <a:solidFill>
                  <a:srgbClr val="FFC000"/>
                </a:solidFill>
                <a:latin typeface="Barlow" panose="020B0604020202020204" charset="0"/>
              </a:rPr>
              <a:t>boete</a:t>
            </a:r>
            <a:r>
              <a:rPr lang="nl-NL" sz="1698" dirty="0">
                <a:latin typeface="Barlow" panose="020B0604020202020204" charset="0"/>
              </a:rPr>
              <a:t>. </a:t>
            </a:r>
          </a:p>
          <a:p>
            <a:pPr lvl="0">
              <a:lnSpc>
                <a:spcPct val="120000"/>
              </a:lnSpc>
            </a:pPr>
            <a:endParaRPr lang="nl-NL" sz="1698" dirty="0">
              <a:latin typeface="Barlow" panose="020B0604020202020204" charset="0"/>
            </a:endParaRPr>
          </a:p>
          <a:p>
            <a:pPr lvl="0">
              <a:lnSpc>
                <a:spcPct val="120000"/>
              </a:lnSpc>
            </a:pPr>
            <a:r>
              <a:rPr lang="nl-NL" sz="1698" dirty="0">
                <a:latin typeface="Barlow" panose="020B0604020202020204" charset="0"/>
              </a:rPr>
              <a:t>	Als u niet alle keren komt, heeft dat </a:t>
            </a:r>
            <a:r>
              <a:rPr lang="nl-NL" sz="1698" dirty="0">
                <a:solidFill>
                  <a:srgbClr val="FFC000"/>
                </a:solidFill>
                <a:latin typeface="Barlow" panose="020B0604020202020204" charset="0"/>
              </a:rPr>
              <a:t>gevolgen</a:t>
            </a:r>
            <a:r>
              <a:rPr lang="nl-NL" sz="1698" dirty="0">
                <a:latin typeface="Barlow" panose="020B0604020202020204" charset="0"/>
              </a:rPr>
              <a:t>, mogelijk een 	</a:t>
            </a:r>
            <a:r>
              <a:rPr lang="nl-NL" sz="1698" dirty="0">
                <a:solidFill>
                  <a:srgbClr val="FFC000"/>
                </a:solidFill>
                <a:latin typeface="Barlow" panose="020B0604020202020204" charset="0"/>
              </a:rPr>
              <a:t>boete, 	u moet dan betalen.</a:t>
            </a:r>
          </a:p>
          <a:p>
            <a:pPr lvl="3">
              <a:lnSpc>
                <a:spcPct val="120000"/>
              </a:lnSpc>
            </a:pPr>
            <a:endParaRPr lang="nl-NL" sz="1698" dirty="0">
              <a:solidFill>
                <a:srgbClr val="FFC000"/>
              </a:solidFill>
              <a:latin typeface="Barlow" panose="020B0604020202020204" charset="0"/>
            </a:endParaRPr>
          </a:p>
          <a:p>
            <a:pPr lvl="3">
              <a:lnSpc>
                <a:spcPct val="120000"/>
              </a:lnSpc>
            </a:pPr>
            <a:r>
              <a:rPr lang="nl-NL" sz="1698" dirty="0">
                <a:latin typeface="Barlow" panose="020B0604020202020204" charset="0"/>
              </a:rPr>
              <a:t>		</a:t>
            </a:r>
            <a:endParaRPr sz="1698" dirty="0">
              <a:latin typeface="Barlow" panose="020B0604020202020204" charset="0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8419208" y="6252661"/>
            <a:ext cx="2813765" cy="20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9" rIns="0" bIns="0" anchor="t" anchorCtr="0">
            <a:spAutoFit/>
          </a:bodyPr>
          <a:lstStyle/>
          <a:p>
            <a:pPr marL="7702" algn="r"/>
            <a:fld id="{00000000-1234-1234-1234-123412341234}" type="slidenum">
              <a:rPr lang="nl-NL" sz="1244" b="1">
                <a:solidFill>
                  <a:srgbClr val="EA5160"/>
                </a:solidFill>
                <a:latin typeface="Barlow"/>
                <a:ea typeface="Barlow"/>
                <a:cs typeface="Barlow"/>
                <a:sym typeface="Barlow"/>
              </a:rPr>
              <a:pPr marL="7702" algn="r"/>
              <a:t>18</a:t>
            </a:fld>
            <a:endParaRPr sz="1244" b="1">
              <a:solidFill>
                <a:srgbClr val="EA516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0885" y="302925"/>
            <a:ext cx="734825" cy="121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865" y="2321835"/>
            <a:ext cx="1289301" cy="128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04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1899948" y="1262858"/>
            <a:ext cx="6044492" cy="4188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7307" rIns="0" bIns="0" rtlCol="0" anchor="t" anchorCtr="0">
            <a:spAutoFit/>
          </a:bodyPr>
          <a:lstStyle/>
          <a:p>
            <a:pPr marL="7702"/>
            <a:r>
              <a:rPr lang="nl-NL" sz="2971" b="1" dirty="0">
                <a:solidFill>
                  <a:srgbClr val="4F8EAB"/>
                </a:solidFill>
              </a:rPr>
              <a:t>Oefen Zin 1</a:t>
            </a:r>
            <a:endParaRPr sz="2971" b="1" dirty="0">
              <a:solidFill>
                <a:srgbClr val="4F8EAB"/>
              </a:solidFill>
            </a:endParaRPr>
          </a:p>
        </p:txBody>
      </p:sp>
      <p:sp>
        <p:nvSpPr>
          <p:cNvPr id="128" name="Google Shape;128;p4"/>
          <p:cNvSpPr txBox="1">
            <a:spLocks noGrp="1"/>
          </p:cNvSpPr>
          <p:nvPr>
            <p:ph type="ftr" idx="11"/>
          </p:nvPr>
        </p:nvSpPr>
        <p:spPr>
          <a:xfrm>
            <a:off x="1896249" y="6259508"/>
            <a:ext cx="4430807" cy="2000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8459" rIns="0" bIns="0" rtlCol="0" anchor="t" anchorCtr="0">
            <a:spAutoFit/>
          </a:bodyPr>
          <a:lstStyle/>
          <a:p>
            <a:pPr marL="7702"/>
            <a:r>
              <a:rPr lang="nl-NL" b="1"/>
              <a:t>Eenvoudig communiceren = makkelijk praten</a:t>
            </a:r>
            <a:endParaRPr/>
          </a:p>
        </p:txBody>
      </p:sp>
      <p:grpSp>
        <p:nvGrpSpPr>
          <p:cNvPr id="130" name="Google Shape;130;p4"/>
          <p:cNvGrpSpPr/>
          <p:nvPr/>
        </p:nvGrpSpPr>
        <p:grpSpPr>
          <a:xfrm>
            <a:off x="511198" y="-240"/>
            <a:ext cx="1400315" cy="1296989"/>
            <a:chOff x="842942" y="0"/>
            <a:chExt cx="2309061" cy="2138680"/>
          </a:xfrm>
        </p:grpSpPr>
        <p:sp>
          <p:nvSpPr>
            <p:cNvPr id="131" name="Google Shape;131;p4"/>
            <p:cNvSpPr/>
            <p:nvPr/>
          </p:nvSpPr>
          <p:spPr>
            <a:xfrm>
              <a:off x="1465443" y="0"/>
              <a:ext cx="1686560" cy="2138680"/>
            </a:xfrm>
            <a:custGeom>
              <a:avLst/>
              <a:gdLst/>
              <a:ahLst/>
              <a:cxnLst/>
              <a:rect l="l" t="t" r="r" b="b"/>
              <a:pathLst>
                <a:path w="1686560" h="2138680" extrusionOk="0">
                  <a:moveTo>
                    <a:pt x="1665530" y="0"/>
                  </a:moveTo>
                  <a:lnTo>
                    <a:pt x="698710" y="0"/>
                  </a:lnTo>
                  <a:lnTo>
                    <a:pt x="696457" y="1581"/>
                  </a:lnTo>
                  <a:lnTo>
                    <a:pt x="658257" y="29554"/>
                  </a:lnTo>
                  <a:lnTo>
                    <a:pt x="620720" y="58256"/>
                  </a:lnTo>
                  <a:lnTo>
                    <a:pt x="583883" y="87683"/>
                  </a:lnTo>
                  <a:lnTo>
                    <a:pt x="547789" y="117830"/>
                  </a:lnTo>
                  <a:lnTo>
                    <a:pt x="512477" y="148695"/>
                  </a:lnTo>
                  <a:lnTo>
                    <a:pt x="477986" y="180273"/>
                  </a:lnTo>
                  <a:lnTo>
                    <a:pt x="444357" y="212562"/>
                  </a:lnTo>
                  <a:lnTo>
                    <a:pt x="411631" y="245557"/>
                  </a:lnTo>
                  <a:lnTo>
                    <a:pt x="379846" y="279256"/>
                  </a:lnTo>
                  <a:lnTo>
                    <a:pt x="349044" y="313654"/>
                  </a:lnTo>
                  <a:lnTo>
                    <a:pt x="319263" y="348748"/>
                  </a:lnTo>
                  <a:lnTo>
                    <a:pt x="290545" y="384534"/>
                  </a:lnTo>
                  <a:lnTo>
                    <a:pt x="262929" y="421009"/>
                  </a:lnTo>
                  <a:lnTo>
                    <a:pt x="236456" y="458170"/>
                  </a:lnTo>
                  <a:lnTo>
                    <a:pt x="211165" y="496011"/>
                  </a:lnTo>
                  <a:lnTo>
                    <a:pt x="187096" y="534531"/>
                  </a:lnTo>
                  <a:lnTo>
                    <a:pt x="164193" y="573905"/>
                  </a:lnTo>
                  <a:lnTo>
                    <a:pt x="142786" y="613591"/>
                  </a:lnTo>
                  <a:lnTo>
                    <a:pt x="122625" y="654124"/>
                  </a:lnTo>
                  <a:lnTo>
                    <a:pt x="103847" y="695320"/>
                  </a:lnTo>
                  <a:lnTo>
                    <a:pt x="86492" y="737177"/>
                  </a:lnTo>
                  <a:lnTo>
                    <a:pt x="70599" y="779690"/>
                  </a:lnTo>
                  <a:lnTo>
                    <a:pt x="56209" y="822856"/>
                  </a:lnTo>
                  <a:lnTo>
                    <a:pt x="43362" y="866672"/>
                  </a:lnTo>
                  <a:lnTo>
                    <a:pt x="32098" y="911134"/>
                  </a:lnTo>
                  <a:lnTo>
                    <a:pt x="22457" y="956237"/>
                  </a:lnTo>
                  <a:lnTo>
                    <a:pt x="14479" y="1001980"/>
                  </a:lnTo>
                  <a:lnTo>
                    <a:pt x="8204" y="1048358"/>
                  </a:lnTo>
                  <a:lnTo>
                    <a:pt x="3673" y="1095367"/>
                  </a:lnTo>
                  <a:lnTo>
                    <a:pt x="925" y="1143004"/>
                  </a:lnTo>
                  <a:lnTo>
                    <a:pt x="0" y="1191266"/>
                  </a:lnTo>
                  <a:lnTo>
                    <a:pt x="1066" y="1238498"/>
                  </a:lnTo>
                  <a:lnTo>
                    <a:pt x="4244" y="1285450"/>
                  </a:lnTo>
                  <a:lnTo>
                    <a:pt x="9499" y="1332035"/>
                  </a:lnTo>
                  <a:lnTo>
                    <a:pt x="16797" y="1378168"/>
                  </a:lnTo>
                  <a:lnTo>
                    <a:pt x="26107" y="1423763"/>
                  </a:lnTo>
                  <a:lnTo>
                    <a:pt x="37392" y="1468733"/>
                  </a:lnTo>
                  <a:lnTo>
                    <a:pt x="50622" y="1512993"/>
                  </a:lnTo>
                  <a:lnTo>
                    <a:pt x="65761" y="1556456"/>
                  </a:lnTo>
                  <a:lnTo>
                    <a:pt x="82776" y="1599037"/>
                  </a:lnTo>
                  <a:lnTo>
                    <a:pt x="101634" y="1640650"/>
                  </a:lnTo>
                  <a:lnTo>
                    <a:pt x="122301" y="1681209"/>
                  </a:lnTo>
                  <a:lnTo>
                    <a:pt x="144744" y="1720627"/>
                  </a:lnTo>
                  <a:lnTo>
                    <a:pt x="168930" y="1758819"/>
                  </a:lnTo>
                  <a:lnTo>
                    <a:pt x="194823" y="1795698"/>
                  </a:lnTo>
                  <a:lnTo>
                    <a:pt x="222392" y="1831179"/>
                  </a:lnTo>
                  <a:lnTo>
                    <a:pt x="251603" y="1865176"/>
                  </a:lnTo>
                  <a:lnTo>
                    <a:pt x="282422" y="1897603"/>
                  </a:lnTo>
                  <a:lnTo>
                    <a:pt x="314815" y="1928374"/>
                  </a:lnTo>
                  <a:lnTo>
                    <a:pt x="348749" y="1957402"/>
                  </a:lnTo>
                  <a:lnTo>
                    <a:pt x="384191" y="1984603"/>
                  </a:lnTo>
                  <a:lnTo>
                    <a:pt x="421107" y="2009889"/>
                  </a:lnTo>
                  <a:lnTo>
                    <a:pt x="459464" y="2033175"/>
                  </a:lnTo>
                  <a:lnTo>
                    <a:pt x="499227" y="2054375"/>
                  </a:lnTo>
                  <a:lnTo>
                    <a:pt x="540364" y="2073403"/>
                  </a:lnTo>
                  <a:lnTo>
                    <a:pt x="582841" y="2090172"/>
                  </a:lnTo>
                  <a:lnTo>
                    <a:pt x="626624" y="2104598"/>
                  </a:lnTo>
                  <a:lnTo>
                    <a:pt x="671680" y="2116594"/>
                  </a:lnTo>
                  <a:lnTo>
                    <a:pt x="717975" y="2126073"/>
                  </a:lnTo>
                  <a:lnTo>
                    <a:pt x="765477" y="2132951"/>
                  </a:lnTo>
                  <a:lnTo>
                    <a:pt x="814150" y="2137141"/>
                  </a:lnTo>
                  <a:lnTo>
                    <a:pt x="863963" y="2138556"/>
                  </a:lnTo>
                  <a:lnTo>
                    <a:pt x="913706" y="2137290"/>
                  </a:lnTo>
                  <a:lnTo>
                    <a:pt x="962508" y="2133527"/>
                  </a:lnTo>
                  <a:lnTo>
                    <a:pt x="1010302" y="2127317"/>
                  </a:lnTo>
                  <a:lnTo>
                    <a:pt x="1057023" y="2118712"/>
                  </a:lnTo>
                  <a:lnTo>
                    <a:pt x="1102605" y="2107763"/>
                  </a:lnTo>
                  <a:lnTo>
                    <a:pt x="1146984" y="2094521"/>
                  </a:lnTo>
                  <a:lnTo>
                    <a:pt x="1190093" y="2079037"/>
                  </a:lnTo>
                  <a:lnTo>
                    <a:pt x="1231868" y="2061362"/>
                  </a:lnTo>
                  <a:lnTo>
                    <a:pt x="1272242" y="2041548"/>
                  </a:lnTo>
                  <a:lnTo>
                    <a:pt x="1311152" y="2019646"/>
                  </a:lnTo>
                  <a:lnTo>
                    <a:pt x="1348530" y="1995706"/>
                  </a:lnTo>
                  <a:lnTo>
                    <a:pt x="1384312" y="1969781"/>
                  </a:lnTo>
                  <a:lnTo>
                    <a:pt x="1418432" y="1941921"/>
                  </a:lnTo>
                  <a:lnTo>
                    <a:pt x="1450824" y="1912177"/>
                  </a:lnTo>
                  <a:lnTo>
                    <a:pt x="1481425" y="1880601"/>
                  </a:lnTo>
                  <a:lnTo>
                    <a:pt x="1510167" y="1847243"/>
                  </a:lnTo>
                  <a:lnTo>
                    <a:pt x="1536986" y="1812155"/>
                  </a:lnTo>
                  <a:lnTo>
                    <a:pt x="1561816" y="1775389"/>
                  </a:lnTo>
                  <a:lnTo>
                    <a:pt x="1584591" y="1736994"/>
                  </a:lnTo>
                  <a:lnTo>
                    <a:pt x="1605247" y="1697023"/>
                  </a:lnTo>
                  <a:lnTo>
                    <a:pt x="1623718" y="1655526"/>
                  </a:lnTo>
                  <a:lnTo>
                    <a:pt x="1639938" y="1612555"/>
                  </a:lnTo>
                  <a:lnTo>
                    <a:pt x="1653843" y="1568161"/>
                  </a:lnTo>
                  <a:lnTo>
                    <a:pt x="1665366" y="1522395"/>
                  </a:lnTo>
                  <a:lnTo>
                    <a:pt x="1674442" y="1475308"/>
                  </a:lnTo>
                  <a:lnTo>
                    <a:pt x="1681006" y="1426951"/>
                  </a:lnTo>
                  <a:lnTo>
                    <a:pt x="1684992" y="1377376"/>
                  </a:lnTo>
                  <a:lnTo>
                    <a:pt x="1686336" y="1326633"/>
                  </a:lnTo>
                  <a:lnTo>
                    <a:pt x="1684779" y="1277741"/>
                  </a:lnTo>
                  <a:lnTo>
                    <a:pt x="1680173" y="1230000"/>
                  </a:lnTo>
                  <a:lnTo>
                    <a:pt x="1672612" y="1183480"/>
                  </a:lnTo>
                  <a:lnTo>
                    <a:pt x="1662191" y="1138247"/>
                  </a:lnTo>
                  <a:lnTo>
                    <a:pt x="1649004" y="1094369"/>
                  </a:lnTo>
                  <a:lnTo>
                    <a:pt x="1633148" y="1051915"/>
                  </a:lnTo>
                  <a:lnTo>
                    <a:pt x="1614716" y="1010951"/>
                  </a:lnTo>
                  <a:lnTo>
                    <a:pt x="1593804" y="971546"/>
                  </a:lnTo>
                  <a:lnTo>
                    <a:pt x="1570506" y="933767"/>
                  </a:lnTo>
                  <a:lnTo>
                    <a:pt x="1544917" y="897683"/>
                  </a:lnTo>
                  <a:lnTo>
                    <a:pt x="1517133" y="863360"/>
                  </a:lnTo>
                  <a:lnTo>
                    <a:pt x="1487247" y="830867"/>
                  </a:lnTo>
                  <a:lnTo>
                    <a:pt x="1455356" y="800271"/>
                  </a:lnTo>
                  <a:lnTo>
                    <a:pt x="1421553" y="771641"/>
                  </a:lnTo>
                  <a:lnTo>
                    <a:pt x="1385935" y="745043"/>
                  </a:lnTo>
                  <a:lnTo>
                    <a:pt x="1348594" y="720546"/>
                  </a:lnTo>
                  <a:lnTo>
                    <a:pt x="1309628" y="698217"/>
                  </a:lnTo>
                  <a:lnTo>
                    <a:pt x="1269129" y="678125"/>
                  </a:lnTo>
                  <a:lnTo>
                    <a:pt x="1227194" y="660336"/>
                  </a:lnTo>
                  <a:lnTo>
                    <a:pt x="1183917" y="644918"/>
                  </a:lnTo>
                  <a:lnTo>
                    <a:pt x="1139393" y="631940"/>
                  </a:lnTo>
                  <a:lnTo>
                    <a:pt x="1093717" y="621470"/>
                  </a:lnTo>
                  <a:lnTo>
                    <a:pt x="1046984" y="613574"/>
                  </a:lnTo>
                  <a:lnTo>
                    <a:pt x="999288" y="608320"/>
                  </a:lnTo>
                  <a:lnTo>
                    <a:pt x="1037318" y="573905"/>
                  </a:lnTo>
                  <a:lnTo>
                    <a:pt x="1076420" y="541395"/>
                  </a:lnTo>
                  <a:lnTo>
                    <a:pt x="1116556" y="510751"/>
                  </a:lnTo>
                  <a:lnTo>
                    <a:pt x="1157691" y="481938"/>
                  </a:lnTo>
                  <a:lnTo>
                    <a:pt x="1199787" y="454917"/>
                  </a:lnTo>
                  <a:lnTo>
                    <a:pt x="1242807" y="429654"/>
                  </a:lnTo>
                  <a:lnTo>
                    <a:pt x="1286715" y="406109"/>
                  </a:lnTo>
                  <a:lnTo>
                    <a:pt x="1331475" y="384248"/>
                  </a:lnTo>
                  <a:lnTo>
                    <a:pt x="1377049" y="364032"/>
                  </a:lnTo>
                  <a:lnTo>
                    <a:pt x="1423400" y="345425"/>
                  </a:lnTo>
                  <a:lnTo>
                    <a:pt x="1470491" y="328390"/>
                  </a:lnTo>
                  <a:lnTo>
                    <a:pt x="1518287" y="312890"/>
                  </a:lnTo>
                  <a:lnTo>
                    <a:pt x="1566750" y="298888"/>
                  </a:lnTo>
                  <a:lnTo>
                    <a:pt x="1615843" y="286347"/>
                  </a:lnTo>
                  <a:lnTo>
                    <a:pt x="1665530" y="275231"/>
                  </a:lnTo>
                  <a:lnTo>
                    <a:pt x="1665530" y="0"/>
                  </a:lnTo>
                  <a:close/>
                </a:path>
              </a:pathLst>
            </a:custGeom>
            <a:solidFill>
              <a:srgbClr val="EA51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842942" y="0"/>
              <a:ext cx="925194" cy="1593215"/>
            </a:xfrm>
            <a:custGeom>
              <a:avLst/>
              <a:gdLst/>
              <a:ahLst/>
              <a:cxnLst/>
              <a:rect l="l" t="t" r="r" b="b"/>
              <a:pathLst>
                <a:path w="925194" h="1593215" extrusionOk="0">
                  <a:moveTo>
                    <a:pt x="924746" y="0"/>
                  </a:moveTo>
                  <a:lnTo>
                    <a:pt x="0" y="0"/>
                  </a:lnTo>
                  <a:lnTo>
                    <a:pt x="0" y="622574"/>
                  </a:lnTo>
                  <a:lnTo>
                    <a:pt x="509408" y="622574"/>
                  </a:lnTo>
                  <a:lnTo>
                    <a:pt x="510582" y="671144"/>
                  </a:lnTo>
                  <a:lnTo>
                    <a:pt x="507612" y="719542"/>
                  </a:lnTo>
                  <a:lnTo>
                    <a:pt x="500495" y="767766"/>
                  </a:lnTo>
                  <a:lnTo>
                    <a:pt x="489230" y="815810"/>
                  </a:lnTo>
                  <a:lnTo>
                    <a:pt x="473814" y="863670"/>
                  </a:lnTo>
                  <a:lnTo>
                    <a:pt x="454247" y="911340"/>
                  </a:lnTo>
                  <a:lnTo>
                    <a:pt x="432858" y="950394"/>
                  </a:lnTo>
                  <a:lnTo>
                    <a:pt x="408722" y="987509"/>
                  </a:lnTo>
                  <a:lnTo>
                    <a:pt x="381837" y="1022685"/>
                  </a:lnTo>
                  <a:lnTo>
                    <a:pt x="352205" y="1055924"/>
                  </a:lnTo>
                  <a:lnTo>
                    <a:pt x="319825" y="1087223"/>
                  </a:lnTo>
                  <a:lnTo>
                    <a:pt x="284696" y="1116583"/>
                  </a:lnTo>
                  <a:lnTo>
                    <a:pt x="246820" y="1144004"/>
                  </a:lnTo>
                  <a:lnTo>
                    <a:pt x="206196" y="1169485"/>
                  </a:lnTo>
                  <a:lnTo>
                    <a:pt x="162824" y="1193027"/>
                  </a:lnTo>
                  <a:lnTo>
                    <a:pt x="116704" y="1214628"/>
                  </a:lnTo>
                  <a:lnTo>
                    <a:pt x="67835" y="1234290"/>
                  </a:lnTo>
                  <a:lnTo>
                    <a:pt x="16219" y="1252011"/>
                  </a:lnTo>
                  <a:lnTo>
                    <a:pt x="16219" y="1592702"/>
                  </a:lnTo>
                  <a:lnTo>
                    <a:pt x="69398" y="1581389"/>
                  </a:lnTo>
                  <a:lnTo>
                    <a:pt x="121072" y="1568529"/>
                  </a:lnTo>
                  <a:lnTo>
                    <a:pt x="171240" y="1554121"/>
                  </a:lnTo>
                  <a:lnTo>
                    <a:pt x="219902" y="1538167"/>
                  </a:lnTo>
                  <a:lnTo>
                    <a:pt x="267058" y="1520664"/>
                  </a:lnTo>
                  <a:lnTo>
                    <a:pt x="312708" y="1501615"/>
                  </a:lnTo>
                  <a:lnTo>
                    <a:pt x="356850" y="1481019"/>
                  </a:lnTo>
                  <a:lnTo>
                    <a:pt x="399485" y="1458876"/>
                  </a:lnTo>
                  <a:lnTo>
                    <a:pt x="440612" y="1435186"/>
                  </a:lnTo>
                  <a:lnTo>
                    <a:pt x="480230" y="1409950"/>
                  </a:lnTo>
                  <a:lnTo>
                    <a:pt x="518341" y="1383166"/>
                  </a:lnTo>
                  <a:lnTo>
                    <a:pt x="554942" y="1354836"/>
                  </a:lnTo>
                  <a:lnTo>
                    <a:pt x="590034" y="1324960"/>
                  </a:lnTo>
                  <a:lnTo>
                    <a:pt x="623616" y="1293537"/>
                  </a:lnTo>
                  <a:lnTo>
                    <a:pt x="655689" y="1260568"/>
                  </a:lnTo>
                  <a:lnTo>
                    <a:pt x="686251" y="1226053"/>
                  </a:lnTo>
                  <a:lnTo>
                    <a:pt x="713486" y="1192125"/>
                  </a:lnTo>
                  <a:lnTo>
                    <a:pt x="739070" y="1156761"/>
                  </a:lnTo>
                  <a:lnTo>
                    <a:pt x="763004" y="1119961"/>
                  </a:lnTo>
                  <a:lnTo>
                    <a:pt x="785286" y="1081725"/>
                  </a:lnTo>
                  <a:lnTo>
                    <a:pt x="805917" y="1042052"/>
                  </a:lnTo>
                  <a:lnTo>
                    <a:pt x="824898" y="1000943"/>
                  </a:lnTo>
                  <a:lnTo>
                    <a:pt x="842228" y="958396"/>
                  </a:lnTo>
                  <a:lnTo>
                    <a:pt x="857907" y="914413"/>
                  </a:lnTo>
                  <a:lnTo>
                    <a:pt x="871936" y="868991"/>
                  </a:lnTo>
                  <a:lnTo>
                    <a:pt x="884313" y="822132"/>
                  </a:lnTo>
                  <a:lnTo>
                    <a:pt x="895041" y="773835"/>
                  </a:lnTo>
                  <a:lnTo>
                    <a:pt x="904118" y="724099"/>
                  </a:lnTo>
                  <a:lnTo>
                    <a:pt x="911544" y="672925"/>
                  </a:lnTo>
                  <a:lnTo>
                    <a:pt x="917320" y="620312"/>
                  </a:lnTo>
                  <a:lnTo>
                    <a:pt x="921446" y="566259"/>
                  </a:lnTo>
                  <a:lnTo>
                    <a:pt x="923921" y="510768"/>
                  </a:lnTo>
                  <a:lnTo>
                    <a:pt x="924746" y="453836"/>
                  </a:lnTo>
                  <a:lnTo>
                    <a:pt x="924746" y="0"/>
                  </a:lnTo>
                  <a:close/>
                </a:path>
              </a:pathLst>
            </a:custGeom>
            <a:solidFill>
              <a:srgbClr val="4F8EA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4"/>
          <p:cNvSpPr txBox="1"/>
          <p:nvPr/>
        </p:nvSpPr>
        <p:spPr>
          <a:xfrm>
            <a:off x="1897299" y="2181304"/>
            <a:ext cx="6697267" cy="31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216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nl-NL" sz="1698" dirty="0">
                <a:latin typeface="Barlow" panose="020B0604020202020204" charset="0"/>
              </a:rPr>
              <a:t>Als u niet alle keren komt, heeft dat consequenties, mogelijk een boete. </a:t>
            </a:r>
          </a:p>
          <a:p>
            <a:pPr lvl="0">
              <a:lnSpc>
                <a:spcPct val="120000"/>
              </a:lnSpc>
            </a:pPr>
            <a:endParaRPr lang="nl-NL" sz="1698" dirty="0">
              <a:latin typeface="Barlow" panose="020B0604020202020204" charset="0"/>
            </a:endParaRPr>
          </a:p>
          <a:p>
            <a:pPr lvl="0">
              <a:lnSpc>
                <a:spcPct val="120000"/>
              </a:lnSpc>
            </a:pPr>
            <a:r>
              <a:rPr lang="nl-NL" sz="1698" dirty="0">
                <a:latin typeface="Barlow" panose="020B0604020202020204" charset="0"/>
              </a:rPr>
              <a:t>	</a:t>
            </a:r>
            <a:r>
              <a:rPr lang="nl-NL" sz="1698" dirty="0">
                <a:solidFill>
                  <a:srgbClr val="FFC000"/>
                </a:solidFill>
                <a:latin typeface="Barlow" panose="020B0604020202020204" charset="0"/>
              </a:rPr>
              <a:t>Als</a:t>
            </a:r>
            <a:r>
              <a:rPr lang="nl-NL" sz="1698" dirty="0">
                <a:latin typeface="Barlow" panose="020B0604020202020204" charset="0"/>
              </a:rPr>
              <a:t> u </a:t>
            </a:r>
            <a:r>
              <a:rPr lang="nl-NL" sz="1698" dirty="0">
                <a:solidFill>
                  <a:srgbClr val="FFC000"/>
                </a:solidFill>
                <a:latin typeface="Barlow" panose="020B0604020202020204" charset="0"/>
              </a:rPr>
              <a:t>niet </a:t>
            </a:r>
            <a:r>
              <a:rPr lang="nl-NL" sz="1698" dirty="0">
                <a:latin typeface="Barlow" panose="020B0604020202020204" charset="0"/>
              </a:rPr>
              <a:t>alle keren komt, heeft dat </a:t>
            </a:r>
            <a:r>
              <a:rPr lang="nl-NL" sz="1698" dirty="0">
                <a:solidFill>
                  <a:srgbClr val="FFC000"/>
                </a:solidFill>
                <a:latin typeface="Barlow" panose="020B0604020202020204" charset="0"/>
              </a:rPr>
              <a:t>gevolgen</a:t>
            </a:r>
            <a:r>
              <a:rPr lang="nl-NL" sz="1698" dirty="0">
                <a:latin typeface="Barlow" panose="020B0604020202020204" charset="0"/>
              </a:rPr>
              <a:t>, </a:t>
            </a:r>
            <a:r>
              <a:rPr lang="nl-NL" sz="1698" dirty="0">
                <a:solidFill>
                  <a:srgbClr val="FFC000"/>
                </a:solidFill>
                <a:latin typeface="Barlow" panose="020B0604020202020204" charset="0"/>
              </a:rPr>
              <a:t>mogelijk</a:t>
            </a:r>
            <a:r>
              <a:rPr lang="nl-NL" sz="1698" dirty="0">
                <a:latin typeface="Barlow" panose="020B0604020202020204" charset="0"/>
              </a:rPr>
              <a:t> een 	boete, u moet dan betalen.</a:t>
            </a:r>
          </a:p>
          <a:p>
            <a:pPr lvl="3">
              <a:lnSpc>
                <a:spcPct val="120000"/>
              </a:lnSpc>
            </a:pPr>
            <a:endParaRPr lang="nl-NL" sz="1698" dirty="0">
              <a:latin typeface="Barlow" panose="020B0604020202020204" charset="0"/>
            </a:endParaRPr>
          </a:p>
          <a:p>
            <a:pPr lvl="3">
              <a:lnSpc>
                <a:spcPct val="120000"/>
              </a:lnSpc>
            </a:pPr>
            <a:r>
              <a:rPr lang="nl-NL" sz="1698" dirty="0">
                <a:latin typeface="Barlow" panose="020B0604020202020204" charset="0"/>
              </a:rPr>
              <a:t>		U </a:t>
            </a:r>
            <a:r>
              <a:rPr lang="nl-NL" sz="1698" dirty="0">
                <a:solidFill>
                  <a:srgbClr val="FFC000"/>
                </a:solidFill>
                <a:latin typeface="Barlow" panose="020B0604020202020204" charset="0"/>
              </a:rPr>
              <a:t>moet er altijd </a:t>
            </a:r>
            <a:r>
              <a:rPr lang="nl-NL" sz="1698" dirty="0">
                <a:latin typeface="Barlow" panose="020B0604020202020204" charset="0"/>
              </a:rPr>
              <a:t>zijn. Bent u er niet altijd? Dan krijgt u 				</a:t>
            </a:r>
            <a:r>
              <a:rPr lang="nl-NL" sz="1698" dirty="0">
                <a:solidFill>
                  <a:srgbClr val="FFC000"/>
                </a:solidFill>
                <a:latin typeface="Barlow" panose="020B0604020202020204" charset="0"/>
              </a:rPr>
              <a:t>misschien</a:t>
            </a:r>
            <a:r>
              <a:rPr lang="nl-NL" sz="1698" dirty="0">
                <a:latin typeface="Barlow" panose="020B0604020202020204" charset="0"/>
              </a:rPr>
              <a:t> een boete en moet u betalen.</a:t>
            </a:r>
          </a:p>
          <a:p>
            <a:pPr marL="173279" indent="-173279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nl-NL" sz="1698" dirty="0">
              <a:latin typeface="Barlow" panose="020B0604020202020204" charset="0"/>
            </a:endParaRPr>
          </a:p>
          <a:p>
            <a:pPr lvl="0">
              <a:lnSpc>
                <a:spcPct val="120000"/>
              </a:lnSpc>
            </a:pPr>
            <a:endParaRPr sz="1698" dirty="0">
              <a:latin typeface="Barlow" panose="020B0604020202020204" charset="0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8419208" y="6252661"/>
            <a:ext cx="2813765" cy="20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9" rIns="0" bIns="0" anchor="t" anchorCtr="0">
            <a:spAutoFit/>
          </a:bodyPr>
          <a:lstStyle/>
          <a:p>
            <a:pPr marL="7702" algn="r"/>
            <a:fld id="{00000000-1234-1234-1234-123412341234}" type="slidenum">
              <a:rPr lang="nl-NL" sz="1244" b="1">
                <a:solidFill>
                  <a:srgbClr val="EA5160"/>
                </a:solidFill>
                <a:latin typeface="Barlow"/>
                <a:ea typeface="Barlow"/>
                <a:cs typeface="Barlow"/>
                <a:sym typeface="Barlow"/>
              </a:rPr>
              <a:pPr marL="7702" algn="r"/>
              <a:t>19</a:t>
            </a:fld>
            <a:endParaRPr sz="1244" b="1">
              <a:solidFill>
                <a:srgbClr val="EA516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0885" y="302925"/>
            <a:ext cx="734825" cy="121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865" y="2321835"/>
            <a:ext cx="1289301" cy="128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17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15996" y="2056286"/>
            <a:ext cx="10037804" cy="3435902"/>
          </a:xfrm>
        </p:spPr>
        <p:txBody>
          <a:bodyPr/>
          <a:lstStyle/>
          <a:p>
            <a:r>
              <a:rPr lang="nl-NL" dirty="0"/>
              <a:t>Uitgangspunten</a:t>
            </a:r>
          </a:p>
          <a:p>
            <a:r>
              <a:rPr lang="nl-NL" dirty="0"/>
              <a:t>Midden-Drenthe, Arjen Geurts</a:t>
            </a:r>
          </a:p>
          <a:p>
            <a:r>
              <a:rPr lang="nl-NL" dirty="0"/>
              <a:t>Capelle aan den IJssel, Nicolette Lima en </a:t>
            </a:r>
            <a:r>
              <a:rPr lang="nl-NL" dirty="0" err="1"/>
              <a:t>Khadijza</a:t>
            </a:r>
            <a:r>
              <a:rPr lang="nl-NL" dirty="0"/>
              <a:t> </a:t>
            </a:r>
            <a:r>
              <a:rPr lang="nl-NL" dirty="0" err="1"/>
              <a:t>Tatou</a:t>
            </a:r>
            <a:endParaRPr lang="nl-NL" dirty="0"/>
          </a:p>
          <a:p>
            <a:r>
              <a:rPr lang="nl-NL" dirty="0"/>
              <a:t>Het begint met taal, Magda van der Wees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1899948" y="1262858"/>
            <a:ext cx="6044492" cy="4188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7307" rIns="0" bIns="0" rtlCol="0" anchor="t" anchorCtr="0">
            <a:spAutoFit/>
          </a:bodyPr>
          <a:lstStyle/>
          <a:p>
            <a:pPr marL="7702"/>
            <a:r>
              <a:rPr lang="nl-NL" sz="2971" b="1" dirty="0">
                <a:solidFill>
                  <a:srgbClr val="4F8EAB"/>
                </a:solidFill>
              </a:rPr>
              <a:t>Zin 2</a:t>
            </a:r>
            <a:endParaRPr sz="2971" b="1" dirty="0">
              <a:solidFill>
                <a:srgbClr val="4F8EAB"/>
              </a:solidFill>
            </a:endParaRPr>
          </a:p>
        </p:txBody>
      </p:sp>
      <p:sp>
        <p:nvSpPr>
          <p:cNvPr id="128" name="Google Shape;128;p4"/>
          <p:cNvSpPr txBox="1">
            <a:spLocks noGrp="1"/>
          </p:cNvSpPr>
          <p:nvPr>
            <p:ph type="ftr" idx="11"/>
          </p:nvPr>
        </p:nvSpPr>
        <p:spPr>
          <a:xfrm>
            <a:off x="1896249" y="6259508"/>
            <a:ext cx="4430807" cy="2000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8459" rIns="0" bIns="0" rtlCol="0" anchor="t" anchorCtr="0">
            <a:spAutoFit/>
          </a:bodyPr>
          <a:lstStyle/>
          <a:p>
            <a:pPr marL="7702"/>
            <a:r>
              <a:rPr lang="nl-NL" b="1"/>
              <a:t>Eenvoudig communiceren = makkelijk praten</a:t>
            </a:r>
            <a:endParaRPr/>
          </a:p>
        </p:txBody>
      </p:sp>
      <p:grpSp>
        <p:nvGrpSpPr>
          <p:cNvPr id="130" name="Google Shape;130;p4"/>
          <p:cNvGrpSpPr/>
          <p:nvPr/>
        </p:nvGrpSpPr>
        <p:grpSpPr>
          <a:xfrm>
            <a:off x="511198" y="-240"/>
            <a:ext cx="1400315" cy="1296989"/>
            <a:chOff x="842942" y="0"/>
            <a:chExt cx="2309061" cy="2138680"/>
          </a:xfrm>
        </p:grpSpPr>
        <p:sp>
          <p:nvSpPr>
            <p:cNvPr id="131" name="Google Shape;131;p4"/>
            <p:cNvSpPr/>
            <p:nvPr/>
          </p:nvSpPr>
          <p:spPr>
            <a:xfrm>
              <a:off x="1465443" y="0"/>
              <a:ext cx="1686560" cy="2138680"/>
            </a:xfrm>
            <a:custGeom>
              <a:avLst/>
              <a:gdLst/>
              <a:ahLst/>
              <a:cxnLst/>
              <a:rect l="l" t="t" r="r" b="b"/>
              <a:pathLst>
                <a:path w="1686560" h="2138680" extrusionOk="0">
                  <a:moveTo>
                    <a:pt x="1665530" y="0"/>
                  </a:moveTo>
                  <a:lnTo>
                    <a:pt x="698710" y="0"/>
                  </a:lnTo>
                  <a:lnTo>
                    <a:pt x="696457" y="1581"/>
                  </a:lnTo>
                  <a:lnTo>
                    <a:pt x="658257" y="29554"/>
                  </a:lnTo>
                  <a:lnTo>
                    <a:pt x="620720" y="58256"/>
                  </a:lnTo>
                  <a:lnTo>
                    <a:pt x="583883" y="87683"/>
                  </a:lnTo>
                  <a:lnTo>
                    <a:pt x="547789" y="117830"/>
                  </a:lnTo>
                  <a:lnTo>
                    <a:pt x="512477" y="148695"/>
                  </a:lnTo>
                  <a:lnTo>
                    <a:pt x="477986" y="180273"/>
                  </a:lnTo>
                  <a:lnTo>
                    <a:pt x="444357" y="212562"/>
                  </a:lnTo>
                  <a:lnTo>
                    <a:pt x="411631" y="245557"/>
                  </a:lnTo>
                  <a:lnTo>
                    <a:pt x="379846" y="279256"/>
                  </a:lnTo>
                  <a:lnTo>
                    <a:pt x="349044" y="313654"/>
                  </a:lnTo>
                  <a:lnTo>
                    <a:pt x="319263" y="348748"/>
                  </a:lnTo>
                  <a:lnTo>
                    <a:pt x="290545" y="384534"/>
                  </a:lnTo>
                  <a:lnTo>
                    <a:pt x="262929" y="421009"/>
                  </a:lnTo>
                  <a:lnTo>
                    <a:pt x="236456" y="458170"/>
                  </a:lnTo>
                  <a:lnTo>
                    <a:pt x="211165" y="496011"/>
                  </a:lnTo>
                  <a:lnTo>
                    <a:pt x="187096" y="534531"/>
                  </a:lnTo>
                  <a:lnTo>
                    <a:pt x="164193" y="573905"/>
                  </a:lnTo>
                  <a:lnTo>
                    <a:pt x="142786" y="613591"/>
                  </a:lnTo>
                  <a:lnTo>
                    <a:pt x="122625" y="654124"/>
                  </a:lnTo>
                  <a:lnTo>
                    <a:pt x="103847" y="695320"/>
                  </a:lnTo>
                  <a:lnTo>
                    <a:pt x="86492" y="737177"/>
                  </a:lnTo>
                  <a:lnTo>
                    <a:pt x="70599" y="779690"/>
                  </a:lnTo>
                  <a:lnTo>
                    <a:pt x="56209" y="822856"/>
                  </a:lnTo>
                  <a:lnTo>
                    <a:pt x="43362" y="866672"/>
                  </a:lnTo>
                  <a:lnTo>
                    <a:pt x="32098" y="911134"/>
                  </a:lnTo>
                  <a:lnTo>
                    <a:pt x="22457" y="956237"/>
                  </a:lnTo>
                  <a:lnTo>
                    <a:pt x="14479" y="1001980"/>
                  </a:lnTo>
                  <a:lnTo>
                    <a:pt x="8204" y="1048358"/>
                  </a:lnTo>
                  <a:lnTo>
                    <a:pt x="3673" y="1095367"/>
                  </a:lnTo>
                  <a:lnTo>
                    <a:pt x="925" y="1143004"/>
                  </a:lnTo>
                  <a:lnTo>
                    <a:pt x="0" y="1191266"/>
                  </a:lnTo>
                  <a:lnTo>
                    <a:pt x="1066" y="1238498"/>
                  </a:lnTo>
                  <a:lnTo>
                    <a:pt x="4244" y="1285450"/>
                  </a:lnTo>
                  <a:lnTo>
                    <a:pt x="9499" y="1332035"/>
                  </a:lnTo>
                  <a:lnTo>
                    <a:pt x="16797" y="1378168"/>
                  </a:lnTo>
                  <a:lnTo>
                    <a:pt x="26107" y="1423763"/>
                  </a:lnTo>
                  <a:lnTo>
                    <a:pt x="37392" y="1468733"/>
                  </a:lnTo>
                  <a:lnTo>
                    <a:pt x="50622" y="1512993"/>
                  </a:lnTo>
                  <a:lnTo>
                    <a:pt x="65761" y="1556456"/>
                  </a:lnTo>
                  <a:lnTo>
                    <a:pt x="82776" y="1599037"/>
                  </a:lnTo>
                  <a:lnTo>
                    <a:pt x="101634" y="1640650"/>
                  </a:lnTo>
                  <a:lnTo>
                    <a:pt x="122301" y="1681209"/>
                  </a:lnTo>
                  <a:lnTo>
                    <a:pt x="144744" y="1720627"/>
                  </a:lnTo>
                  <a:lnTo>
                    <a:pt x="168930" y="1758819"/>
                  </a:lnTo>
                  <a:lnTo>
                    <a:pt x="194823" y="1795698"/>
                  </a:lnTo>
                  <a:lnTo>
                    <a:pt x="222392" y="1831179"/>
                  </a:lnTo>
                  <a:lnTo>
                    <a:pt x="251603" y="1865176"/>
                  </a:lnTo>
                  <a:lnTo>
                    <a:pt x="282422" y="1897603"/>
                  </a:lnTo>
                  <a:lnTo>
                    <a:pt x="314815" y="1928374"/>
                  </a:lnTo>
                  <a:lnTo>
                    <a:pt x="348749" y="1957402"/>
                  </a:lnTo>
                  <a:lnTo>
                    <a:pt x="384191" y="1984603"/>
                  </a:lnTo>
                  <a:lnTo>
                    <a:pt x="421107" y="2009889"/>
                  </a:lnTo>
                  <a:lnTo>
                    <a:pt x="459464" y="2033175"/>
                  </a:lnTo>
                  <a:lnTo>
                    <a:pt x="499227" y="2054375"/>
                  </a:lnTo>
                  <a:lnTo>
                    <a:pt x="540364" y="2073403"/>
                  </a:lnTo>
                  <a:lnTo>
                    <a:pt x="582841" y="2090172"/>
                  </a:lnTo>
                  <a:lnTo>
                    <a:pt x="626624" y="2104598"/>
                  </a:lnTo>
                  <a:lnTo>
                    <a:pt x="671680" y="2116594"/>
                  </a:lnTo>
                  <a:lnTo>
                    <a:pt x="717975" y="2126073"/>
                  </a:lnTo>
                  <a:lnTo>
                    <a:pt x="765477" y="2132951"/>
                  </a:lnTo>
                  <a:lnTo>
                    <a:pt x="814150" y="2137141"/>
                  </a:lnTo>
                  <a:lnTo>
                    <a:pt x="863963" y="2138556"/>
                  </a:lnTo>
                  <a:lnTo>
                    <a:pt x="913706" y="2137290"/>
                  </a:lnTo>
                  <a:lnTo>
                    <a:pt x="962508" y="2133527"/>
                  </a:lnTo>
                  <a:lnTo>
                    <a:pt x="1010302" y="2127317"/>
                  </a:lnTo>
                  <a:lnTo>
                    <a:pt x="1057023" y="2118712"/>
                  </a:lnTo>
                  <a:lnTo>
                    <a:pt x="1102605" y="2107763"/>
                  </a:lnTo>
                  <a:lnTo>
                    <a:pt x="1146984" y="2094521"/>
                  </a:lnTo>
                  <a:lnTo>
                    <a:pt x="1190093" y="2079037"/>
                  </a:lnTo>
                  <a:lnTo>
                    <a:pt x="1231868" y="2061362"/>
                  </a:lnTo>
                  <a:lnTo>
                    <a:pt x="1272242" y="2041548"/>
                  </a:lnTo>
                  <a:lnTo>
                    <a:pt x="1311152" y="2019646"/>
                  </a:lnTo>
                  <a:lnTo>
                    <a:pt x="1348530" y="1995706"/>
                  </a:lnTo>
                  <a:lnTo>
                    <a:pt x="1384312" y="1969781"/>
                  </a:lnTo>
                  <a:lnTo>
                    <a:pt x="1418432" y="1941921"/>
                  </a:lnTo>
                  <a:lnTo>
                    <a:pt x="1450824" y="1912177"/>
                  </a:lnTo>
                  <a:lnTo>
                    <a:pt x="1481425" y="1880601"/>
                  </a:lnTo>
                  <a:lnTo>
                    <a:pt x="1510167" y="1847243"/>
                  </a:lnTo>
                  <a:lnTo>
                    <a:pt x="1536986" y="1812155"/>
                  </a:lnTo>
                  <a:lnTo>
                    <a:pt x="1561816" y="1775389"/>
                  </a:lnTo>
                  <a:lnTo>
                    <a:pt x="1584591" y="1736994"/>
                  </a:lnTo>
                  <a:lnTo>
                    <a:pt x="1605247" y="1697023"/>
                  </a:lnTo>
                  <a:lnTo>
                    <a:pt x="1623718" y="1655526"/>
                  </a:lnTo>
                  <a:lnTo>
                    <a:pt x="1639938" y="1612555"/>
                  </a:lnTo>
                  <a:lnTo>
                    <a:pt x="1653843" y="1568161"/>
                  </a:lnTo>
                  <a:lnTo>
                    <a:pt x="1665366" y="1522395"/>
                  </a:lnTo>
                  <a:lnTo>
                    <a:pt x="1674442" y="1475308"/>
                  </a:lnTo>
                  <a:lnTo>
                    <a:pt x="1681006" y="1426951"/>
                  </a:lnTo>
                  <a:lnTo>
                    <a:pt x="1684992" y="1377376"/>
                  </a:lnTo>
                  <a:lnTo>
                    <a:pt x="1686336" y="1326633"/>
                  </a:lnTo>
                  <a:lnTo>
                    <a:pt x="1684779" y="1277741"/>
                  </a:lnTo>
                  <a:lnTo>
                    <a:pt x="1680173" y="1230000"/>
                  </a:lnTo>
                  <a:lnTo>
                    <a:pt x="1672612" y="1183480"/>
                  </a:lnTo>
                  <a:lnTo>
                    <a:pt x="1662191" y="1138247"/>
                  </a:lnTo>
                  <a:lnTo>
                    <a:pt x="1649004" y="1094369"/>
                  </a:lnTo>
                  <a:lnTo>
                    <a:pt x="1633148" y="1051915"/>
                  </a:lnTo>
                  <a:lnTo>
                    <a:pt x="1614716" y="1010951"/>
                  </a:lnTo>
                  <a:lnTo>
                    <a:pt x="1593804" y="971546"/>
                  </a:lnTo>
                  <a:lnTo>
                    <a:pt x="1570506" y="933767"/>
                  </a:lnTo>
                  <a:lnTo>
                    <a:pt x="1544917" y="897683"/>
                  </a:lnTo>
                  <a:lnTo>
                    <a:pt x="1517133" y="863360"/>
                  </a:lnTo>
                  <a:lnTo>
                    <a:pt x="1487247" y="830867"/>
                  </a:lnTo>
                  <a:lnTo>
                    <a:pt x="1455356" y="800271"/>
                  </a:lnTo>
                  <a:lnTo>
                    <a:pt x="1421553" y="771641"/>
                  </a:lnTo>
                  <a:lnTo>
                    <a:pt x="1385935" y="745043"/>
                  </a:lnTo>
                  <a:lnTo>
                    <a:pt x="1348594" y="720546"/>
                  </a:lnTo>
                  <a:lnTo>
                    <a:pt x="1309628" y="698217"/>
                  </a:lnTo>
                  <a:lnTo>
                    <a:pt x="1269129" y="678125"/>
                  </a:lnTo>
                  <a:lnTo>
                    <a:pt x="1227194" y="660336"/>
                  </a:lnTo>
                  <a:lnTo>
                    <a:pt x="1183917" y="644918"/>
                  </a:lnTo>
                  <a:lnTo>
                    <a:pt x="1139393" y="631940"/>
                  </a:lnTo>
                  <a:lnTo>
                    <a:pt x="1093717" y="621470"/>
                  </a:lnTo>
                  <a:lnTo>
                    <a:pt x="1046984" y="613574"/>
                  </a:lnTo>
                  <a:lnTo>
                    <a:pt x="999288" y="608320"/>
                  </a:lnTo>
                  <a:lnTo>
                    <a:pt x="1037318" y="573905"/>
                  </a:lnTo>
                  <a:lnTo>
                    <a:pt x="1076420" y="541395"/>
                  </a:lnTo>
                  <a:lnTo>
                    <a:pt x="1116556" y="510751"/>
                  </a:lnTo>
                  <a:lnTo>
                    <a:pt x="1157691" y="481938"/>
                  </a:lnTo>
                  <a:lnTo>
                    <a:pt x="1199787" y="454917"/>
                  </a:lnTo>
                  <a:lnTo>
                    <a:pt x="1242807" y="429654"/>
                  </a:lnTo>
                  <a:lnTo>
                    <a:pt x="1286715" y="406109"/>
                  </a:lnTo>
                  <a:lnTo>
                    <a:pt x="1331475" y="384248"/>
                  </a:lnTo>
                  <a:lnTo>
                    <a:pt x="1377049" y="364032"/>
                  </a:lnTo>
                  <a:lnTo>
                    <a:pt x="1423400" y="345425"/>
                  </a:lnTo>
                  <a:lnTo>
                    <a:pt x="1470491" y="328390"/>
                  </a:lnTo>
                  <a:lnTo>
                    <a:pt x="1518287" y="312890"/>
                  </a:lnTo>
                  <a:lnTo>
                    <a:pt x="1566750" y="298888"/>
                  </a:lnTo>
                  <a:lnTo>
                    <a:pt x="1615843" y="286347"/>
                  </a:lnTo>
                  <a:lnTo>
                    <a:pt x="1665530" y="275231"/>
                  </a:lnTo>
                  <a:lnTo>
                    <a:pt x="1665530" y="0"/>
                  </a:lnTo>
                  <a:close/>
                </a:path>
              </a:pathLst>
            </a:custGeom>
            <a:solidFill>
              <a:srgbClr val="EA51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842942" y="0"/>
              <a:ext cx="925194" cy="1593215"/>
            </a:xfrm>
            <a:custGeom>
              <a:avLst/>
              <a:gdLst/>
              <a:ahLst/>
              <a:cxnLst/>
              <a:rect l="l" t="t" r="r" b="b"/>
              <a:pathLst>
                <a:path w="925194" h="1593215" extrusionOk="0">
                  <a:moveTo>
                    <a:pt x="924746" y="0"/>
                  </a:moveTo>
                  <a:lnTo>
                    <a:pt x="0" y="0"/>
                  </a:lnTo>
                  <a:lnTo>
                    <a:pt x="0" y="622574"/>
                  </a:lnTo>
                  <a:lnTo>
                    <a:pt x="509408" y="622574"/>
                  </a:lnTo>
                  <a:lnTo>
                    <a:pt x="510582" y="671144"/>
                  </a:lnTo>
                  <a:lnTo>
                    <a:pt x="507612" y="719542"/>
                  </a:lnTo>
                  <a:lnTo>
                    <a:pt x="500495" y="767766"/>
                  </a:lnTo>
                  <a:lnTo>
                    <a:pt x="489230" y="815810"/>
                  </a:lnTo>
                  <a:lnTo>
                    <a:pt x="473814" y="863670"/>
                  </a:lnTo>
                  <a:lnTo>
                    <a:pt x="454247" y="911340"/>
                  </a:lnTo>
                  <a:lnTo>
                    <a:pt x="432858" y="950394"/>
                  </a:lnTo>
                  <a:lnTo>
                    <a:pt x="408722" y="987509"/>
                  </a:lnTo>
                  <a:lnTo>
                    <a:pt x="381837" y="1022685"/>
                  </a:lnTo>
                  <a:lnTo>
                    <a:pt x="352205" y="1055924"/>
                  </a:lnTo>
                  <a:lnTo>
                    <a:pt x="319825" y="1087223"/>
                  </a:lnTo>
                  <a:lnTo>
                    <a:pt x="284696" y="1116583"/>
                  </a:lnTo>
                  <a:lnTo>
                    <a:pt x="246820" y="1144004"/>
                  </a:lnTo>
                  <a:lnTo>
                    <a:pt x="206196" y="1169485"/>
                  </a:lnTo>
                  <a:lnTo>
                    <a:pt x="162824" y="1193027"/>
                  </a:lnTo>
                  <a:lnTo>
                    <a:pt x="116704" y="1214628"/>
                  </a:lnTo>
                  <a:lnTo>
                    <a:pt x="67835" y="1234290"/>
                  </a:lnTo>
                  <a:lnTo>
                    <a:pt x="16219" y="1252011"/>
                  </a:lnTo>
                  <a:lnTo>
                    <a:pt x="16219" y="1592702"/>
                  </a:lnTo>
                  <a:lnTo>
                    <a:pt x="69398" y="1581389"/>
                  </a:lnTo>
                  <a:lnTo>
                    <a:pt x="121072" y="1568529"/>
                  </a:lnTo>
                  <a:lnTo>
                    <a:pt x="171240" y="1554121"/>
                  </a:lnTo>
                  <a:lnTo>
                    <a:pt x="219902" y="1538167"/>
                  </a:lnTo>
                  <a:lnTo>
                    <a:pt x="267058" y="1520664"/>
                  </a:lnTo>
                  <a:lnTo>
                    <a:pt x="312708" y="1501615"/>
                  </a:lnTo>
                  <a:lnTo>
                    <a:pt x="356850" y="1481019"/>
                  </a:lnTo>
                  <a:lnTo>
                    <a:pt x="399485" y="1458876"/>
                  </a:lnTo>
                  <a:lnTo>
                    <a:pt x="440612" y="1435186"/>
                  </a:lnTo>
                  <a:lnTo>
                    <a:pt x="480230" y="1409950"/>
                  </a:lnTo>
                  <a:lnTo>
                    <a:pt x="518341" y="1383166"/>
                  </a:lnTo>
                  <a:lnTo>
                    <a:pt x="554942" y="1354836"/>
                  </a:lnTo>
                  <a:lnTo>
                    <a:pt x="590034" y="1324960"/>
                  </a:lnTo>
                  <a:lnTo>
                    <a:pt x="623616" y="1293537"/>
                  </a:lnTo>
                  <a:lnTo>
                    <a:pt x="655689" y="1260568"/>
                  </a:lnTo>
                  <a:lnTo>
                    <a:pt x="686251" y="1226053"/>
                  </a:lnTo>
                  <a:lnTo>
                    <a:pt x="713486" y="1192125"/>
                  </a:lnTo>
                  <a:lnTo>
                    <a:pt x="739070" y="1156761"/>
                  </a:lnTo>
                  <a:lnTo>
                    <a:pt x="763004" y="1119961"/>
                  </a:lnTo>
                  <a:lnTo>
                    <a:pt x="785286" y="1081725"/>
                  </a:lnTo>
                  <a:lnTo>
                    <a:pt x="805917" y="1042052"/>
                  </a:lnTo>
                  <a:lnTo>
                    <a:pt x="824898" y="1000943"/>
                  </a:lnTo>
                  <a:lnTo>
                    <a:pt x="842228" y="958396"/>
                  </a:lnTo>
                  <a:lnTo>
                    <a:pt x="857907" y="914413"/>
                  </a:lnTo>
                  <a:lnTo>
                    <a:pt x="871936" y="868991"/>
                  </a:lnTo>
                  <a:lnTo>
                    <a:pt x="884313" y="822132"/>
                  </a:lnTo>
                  <a:lnTo>
                    <a:pt x="895041" y="773835"/>
                  </a:lnTo>
                  <a:lnTo>
                    <a:pt x="904118" y="724099"/>
                  </a:lnTo>
                  <a:lnTo>
                    <a:pt x="911544" y="672925"/>
                  </a:lnTo>
                  <a:lnTo>
                    <a:pt x="917320" y="620312"/>
                  </a:lnTo>
                  <a:lnTo>
                    <a:pt x="921446" y="566259"/>
                  </a:lnTo>
                  <a:lnTo>
                    <a:pt x="923921" y="510768"/>
                  </a:lnTo>
                  <a:lnTo>
                    <a:pt x="924746" y="453836"/>
                  </a:lnTo>
                  <a:lnTo>
                    <a:pt x="924746" y="0"/>
                  </a:lnTo>
                  <a:close/>
                </a:path>
              </a:pathLst>
            </a:custGeom>
            <a:solidFill>
              <a:srgbClr val="4F8EA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4"/>
          <p:cNvSpPr txBox="1"/>
          <p:nvPr/>
        </p:nvSpPr>
        <p:spPr>
          <a:xfrm>
            <a:off x="1897299" y="2181303"/>
            <a:ext cx="6521909" cy="1316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216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nl-NL" sz="1698" dirty="0">
                <a:latin typeface="Barlow" panose="020B0604020202020204" charset="0"/>
              </a:rPr>
              <a:t>Wij bespreken regelmatig met u de stand van zaken en houden vinger aan de pols.</a:t>
            </a:r>
          </a:p>
          <a:p>
            <a:pPr lvl="0">
              <a:lnSpc>
                <a:spcPct val="120000"/>
              </a:lnSpc>
            </a:pPr>
            <a:endParaRPr lang="nl-NL" sz="1698" dirty="0">
              <a:latin typeface="Barlow" panose="020B0604020202020204" charset="0"/>
            </a:endParaRPr>
          </a:p>
          <a:p>
            <a:pPr lvl="0">
              <a:lnSpc>
                <a:spcPct val="120000"/>
              </a:lnSpc>
            </a:pPr>
            <a:r>
              <a:rPr lang="nl-NL" sz="1698" dirty="0">
                <a:latin typeface="Barlow" panose="020B0604020202020204" charset="0"/>
              </a:rPr>
              <a:t>	</a:t>
            </a:r>
          </a:p>
        </p:txBody>
      </p:sp>
      <p:sp>
        <p:nvSpPr>
          <p:cNvPr id="134" name="Google Shape;134;p4"/>
          <p:cNvSpPr txBox="1"/>
          <p:nvPr/>
        </p:nvSpPr>
        <p:spPr>
          <a:xfrm>
            <a:off x="8419208" y="6252661"/>
            <a:ext cx="2813765" cy="20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9" rIns="0" bIns="0" anchor="t" anchorCtr="0">
            <a:spAutoFit/>
          </a:bodyPr>
          <a:lstStyle/>
          <a:p>
            <a:pPr marL="7702" algn="r"/>
            <a:fld id="{00000000-1234-1234-1234-123412341234}" type="slidenum">
              <a:rPr lang="nl-NL" sz="1244" b="1">
                <a:solidFill>
                  <a:srgbClr val="EA5160"/>
                </a:solidFill>
                <a:latin typeface="Barlow"/>
                <a:ea typeface="Barlow"/>
                <a:cs typeface="Barlow"/>
                <a:sym typeface="Barlow"/>
              </a:rPr>
              <a:pPr marL="7702" algn="r"/>
              <a:t>20</a:t>
            </a:fld>
            <a:endParaRPr sz="1244" b="1">
              <a:solidFill>
                <a:srgbClr val="EA516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0885" y="302925"/>
            <a:ext cx="734825" cy="121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282" y="2181304"/>
            <a:ext cx="1290221" cy="128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83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1899948" y="1262858"/>
            <a:ext cx="6044492" cy="4188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7307" rIns="0" bIns="0" rtlCol="0" anchor="t" anchorCtr="0">
            <a:spAutoFit/>
          </a:bodyPr>
          <a:lstStyle/>
          <a:p>
            <a:pPr marL="7702"/>
            <a:r>
              <a:rPr lang="nl-NL" sz="2971" b="1" dirty="0">
                <a:solidFill>
                  <a:srgbClr val="4F8EAB"/>
                </a:solidFill>
              </a:rPr>
              <a:t>Zin 2</a:t>
            </a:r>
            <a:endParaRPr sz="2971" b="1" dirty="0">
              <a:solidFill>
                <a:srgbClr val="4F8EAB"/>
              </a:solidFill>
            </a:endParaRPr>
          </a:p>
        </p:txBody>
      </p:sp>
      <p:sp>
        <p:nvSpPr>
          <p:cNvPr id="128" name="Google Shape;128;p4"/>
          <p:cNvSpPr txBox="1">
            <a:spLocks noGrp="1"/>
          </p:cNvSpPr>
          <p:nvPr>
            <p:ph type="ftr" idx="11"/>
          </p:nvPr>
        </p:nvSpPr>
        <p:spPr>
          <a:xfrm>
            <a:off x="1896249" y="6259508"/>
            <a:ext cx="4430807" cy="2000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8459" rIns="0" bIns="0" rtlCol="0" anchor="t" anchorCtr="0">
            <a:spAutoFit/>
          </a:bodyPr>
          <a:lstStyle/>
          <a:p>
            <a:pPr marL="7702"/>
            <a:r>
              <a:rPr lang="nl-NL" b="1"/>
              <a:t>Eenvoudig communiceren = makkelijk praten</a:t>
            </a:r>
            <a:endParaRPr/>
          </a:p>
        </p:txBody>
      </p:sp>
      <p:grpSp>
        <p:nvGrpSpPr>
          <p:cNvPr id="130" name="Google Shape;130;p4"/>
          <p:cNvGrpSpPr/>
          <p:nvPr/>
        </p:nvGrpSpPr>
        <p:grpSpPr>
          <a:xfrm>
            <a:off x="511198" y="-240"/>
            <a:ext cx="1400315" cy="1296989"/>
            <a:chOff x="842942" y="0"/>
            <a:chExt cx="2309061" cy="2138680"/>
          </a:xfrm>
        </p:grpSpPr>
        <p:sp>
          <p:nvSpPr>
            <p:cNvPr id="131" name="Google Shape;131;p4"/>
            <p:cNvSpPr/>
            <p:nvPr/>
          </p:nvSpPr>
          <p:spPr>
            <a:xfrm>
              <a:off x="1465443" y="0"/>
              <a:ext cx="1686560" cy="2138680"/>
            </a:xfrm>
            <a:custGeom>
              <a:avLst/>
              <a:gdLst/>
              <a:ahLst/>
              <a:cxnLst/>
              <a:rect l="l" t="t" r="r" b="b"/>
              <a:pathLst>
                <a:path w="1686560" h="2138680" extrusionOk="0">
                  <a:moveTo>
                    <a:pt x="1665530" y="0"/>
                  </a:moveTo>
                  <a:lnTo>
                    <a:pt x="698710" y="0"/>
                  </a:lnTo>
                  <a:lnTo>
                    <a:pt x="696457" y="1581"/>
                  </a:lnTo>
                  <a:lnTo>
                    <a:pt x="658257" y="29554"/>
                  </a:lnTo>
                  <a:lnTo>
                    <a:pt x="620720" y="58256"/>
                  </a:lnTo>
                  <a:lnTo>
                    <a:pt x="583883" y="87683"/>
                  </a:lnTo>
                  <a:lnTo>
                    <a:pt x="547789" y="117830"/>
                  </a:lnTo>
                  <a:lnTo>
                    <a:pt x="512477" y="148695"/>
                  </a:lnTo>
                  <a:lnTo>
                    <a:pt x="477986" y="180273"/>
                  </a:lnTo>
                  <a:lnTo>
                    <a:pt x="444357" y="212562"/>
                  </a:lnTo>
                  <a:lnTo>
                    <a:pt x="411631" y="245557"/>
                  </a:lnTo>
                  <a:lnTo>
                    <a:pt x="379846" y="279256"/>
                  </a:lnTo>
                  <a:lnTo>
                    <a:pt x="349044" y="313654"/>
                  </a:lnTo>
                  <a:lnTo>
                    <a:pt x="319263" y="348748"/>
                  </a:lnTo>
                  <a:lnTo>
                    <a:pt x="290545" y="384534"/>
                  </a:lnTo>
                  <a:lnTo>
                    <a:pt x="262929" y="421009"/>
                  </a:lnTo>
                  <a:lnTo>
                    <a:pt x="236456" y="458170"/>
                  </a:lnTo>
                  <a:lnTo>
                    <a:pt x="211165" y="496011"/>
                  </a:lnTo>
                  <a:lnTo>
                    <a:pt x="187096" y="534531"/>
                  </a:lnTo>
                  <a:lnTo>
                    <a:pt x="164193" y="573905"/>
                  </a:lnTo>
                  <a:lnTo>
                    <a:pt x="142786" y="613591"/>
                  </a:lnTo>
                  <a:lnTo>
                    <a:pt x="122625" y="654124"/>
                  </a:lnTo>
                  <a:lnTo>
                    <a:pt x="103847" y="695320"/>
                  </a:lnTo>
                  <a:lnTo>
                    <a:pt x="86492" y="737177"/>
                  </a:lnTo>
                  <a:lnTo>
                    <a:pt x="70599" y="779690"/>
                  </a:lnTo>
                  <a:lnTo>
                    <a:pt x="56209" y="822856"/>
                  </a:lnTo>
                  <a:lnTo>
                    <a:pt x="43362" y="866672"/>
                  </a:lnTo>
                  <a:lnTo>
                    <a:pt x="32098" y="911134"/>
                  </a:lnTo>
                  <a:lnTo>
                    <a:pt x="22457" y="956237"/>
                  </a:lnTo>
                  <a:lnTo>
                    <a:pt x="14479" y="1001980"/>
                  </a:lnTo>
                  <a:lnTo>
                    <a:pt x="8204" y="1048358"/>
                  </a:lnTo>
                  <a:lnTo>
                    <a:pt x="3673" y="1095367"/>
                  </a:lnTo>
                  <a:lnTo>
                    <a:pt x="925" y="1143004"/>
                  </a:lnTo>
                  <a:lnTo>
                    <a:pt x="0" y="1191266"/>
                  </a:lnTo>
                  <a:lnTo>
                    <a:pt x="1066" y="1238498"/>
                  </a:lnTo>
                  <a:lnTo>
                    <a:pt x="4244" y="1285450"/>
                  </a:lnTo>
                  <a:lnTo>
                    <a:pt x="9499" y="1332035"/>
                  </a:lnTo>
                  <a:lnTo>
                    <a:pt x="16797" y="1378168"/>
                  </a:lnTo>
                  <a:lnTo>
                    <a:pt x="26107" y="1423763"/>
                  </a:lnTo>
                  <a:lnTo>
                    <a:pt x="37392" y="1468733"/>
                  </a:lnTo>
                  <a:lnTo>
                    <a:pt x="50622" y="1512993"/>
                  </a:lnTo>
                  <a:lnTo>
                    <a:pt x="65761" y="1556456"/>
                  </a:lnTo>
                  <a:lnTo>
                    <a:pt x="82776" y="1599037"/>
                  </a:lnTo>
                  <a:lnTo>
                    <a:pt x="101634" y="1640650"/>
                  </a:lnTo>
                  <a:lnTo>
                    <a:pt x="122301" y="1681209"/>
                  </a:lnTo>
                  <a:lnTo>
                    <a:pt x="144744" y="1720627"/>
                  </a:lnTo>
                  <a:lnTo>
                    <a:pt x="168930" y="1758819"/>
                  </a:lnTo>
                  <a:lnTo>
                    <a:pt x="194823" y="1795698"/>
                  </a:lnTo>
                  <a:lnTo>
                    <a:pt x="222392" y="1831179"/>
                  </a:lnTo>
                  <a:lnTo>
                    <a:pt x="251603" y="1865176"/>
                  </a:lnTo>
                  <a:lnTo>
                    <a:pt x="282422" y="1897603"/>
                  </a:lnTo>
                  <a:lnTo>
                    <a:pt x="314815" y="1928374"/>
                  </a:lnTo>
                  <a:lnTo>
                    <a:pt x="348749" y="1957402"/>
                  </a:lnTo>
                  <a:lnTo>
                    <a:pt x="384191" y="1984603"/>
                  </a:lnTo>
                  <a:lnTo>
                    <a:pt x="421107" y="2009889"/>
                  </a:lnTo>
                  <a:lnTo>
                    <a:pt x="459464" y="2033175"/>
                  </a:lnTo>
                  <a:lnTo>
                    <a:pt x="499227" y="2054375"/>
                  </a:lnTo>
                  <a:lnTo>
                    <a:pt x="540364" y="2073403"/>
                  </a:lnTo>
                  <a:lnTo>
                    <a:pt x="582841" y="2090172"/>
                  </a:lnTo>
                  <a:lnTo>
                    <a:pt x="626624" y="2104598"/>
                  </a:lnTo>
                  <a:lnTo>
                    <a:pt x="671680" y="2116594"/>
                  </a:lnTo>
                  <a:lnTo>
                    <a:pt x="717975" y="2126073"/>
                  </a:lnTo>
                  <a:lnTo>
                    <a:pt x="765477" y="2132951"/>
                  </a:lnTo>
                  <a:lnTo>
                    <a:pt x="814150" y="2137141"/>
                  </a:lnTo>
                  <a:lnTo>
                    <a:pt x="863963" y="2138556"/>
                  </a:lnTo>
                  <a:lnTo>
                    <a:pt x="913706" y="2137290"/>
                  </a:lnTo>
                  <a:lnTo>
                    <a:pt x="962508" y="2133527"/>
                  </a:lnTo>
                  <a:lnTo>
                    <a:pt x="1010302" y="2127317"/>
                  </a:lnTo>
                  <a:lnTo>
                    <a:pt x="1057023" y="2118712"/>
                  </a:lnTo>
                  <a:lnTo>
                    <a:pt x="1102605" y="2107763"/>
                  </a:lnTo>
                  <a:lnTo>
                    <a:pt x="1146984" y="2094521"/>
                  </a:lnTo>
                  <a:lnTo>
                    <a:pt x="1190093" y="2079037"/>
                  </a:lnTo>
                  <a:lnTo>
                    <a:pt x="1231868" y="2061362"/>
                  </a:lnTo>
                  <a:lnTo>
                    <a:pt x="1272242" y="2041548"/>
                  </a:lnTo>
                  <a:lnTo>
                    <a:pt x="1311152" y="2019646"/>
                  </a:lnTo>
                  <a:lnTo>
                    <a:pt x="1348530" y="1995706"/>
                  </a:lnTo>
                  <a:lnTo>
                    <a:pt x="1384312" y="1969781"/>
                  </a:lnTo>
                  <a:lnTo>
                    <a:pt x="1418432" y="1941921"/>
                  </a:lnTo>
                  <a:lnTo>
                    <a:pt x="1450824" y="1912177"/>
                  </a:lnTo>
                  <a:lnTo>
                    <a:pt x="1481425" y="1880601"/>
                  </a:lnTo>
                  <a:lnTo>
                    <a:pt x="1510167" y="1847243"/>
                  </a:lnTo>
                  <a:lnTo>
                    <a:pt x="1536986" y="1812155"/>
                  </a:lnTo>
                  <a:lnTo>
                    <a:pt x="1561816" y="1775389"/>
                  </a:lnTo>
                  <a:lnTo>
                    <a:pt x="1584591" y="1736994"/>
                  </a:lnTo>
                  <a:lnTo>
                    <a:pt x="1605247" y="1697023"/>
                  </a:lnTo>
                  <a:lnTo>
                    <a:pt x="1623718" y="1655526"/>
                  </a:lnTo>
                  <a:lnTo>
                    <a:pt x="1639938" y="1612555"/>
                  </a:lnTo>
                  <a:lnTo>
                    <a:pt x="1653843" y="1568161"/>
                  </a:lnTo>
                  <a:lnTo>
                    <a:pt x="1665366" y="1522395"/>
                  </a:lnTo>
                  <a:lnTo>
                    <a:pt x="1674442" y="1475308"/>
                  </a:lnTo>
                  <a:lnTo>
                    <a:pt x="1681006" y="1426951"/>
                  </a:lnTo>
                  <a:lnTo>
                    <a:pt x="1684992" y="1377376"/>
                  </a:lnTo>
                  <a:lnTo>
                    <a:pt x="1686336" y="1326633"/>
                  </a:lnTo>
                  <a:lnTo>
                    <a:pt x="1684779" y="1277741"/>
                  </a:lnTo>
                  <a:lnTo>
                    <a:pt x="1680173" y="1230000"/>
                  </a:lnTo>
                  <a:lnTo>
                    <a:pt x="1672612" y="1183480"/>
                  </a:lnTo>
                  <a:lnTo>
                    <a:pt x="1662191" y="1138247"/>
                  </a:lnTo>
                  <a:lnTo>
                    <a:pt x="1649004" y="1094369"/>
                  </a:lnTo>
                  <a:lnTo>
                    <a:pt x="1633148" y="1051915"/>
                  </a:lnTo>
                  <a:lnTo>
                    <a:pt x="1614716" y="1010951"/>
                  </a:lnTo>
                  <a:lnTo>
                    <a:pt x="1593804" y="971546"/>
                  </a:lnTo>
                  <a:lnTo>
                    <a:pt x="1570506" y="933767"/>
                  </a:lnTo>
                  <a:lnTo>
                    <a:pt x="1544917" y="897683"/>
                  </a:lnTo>
                  <a:lnTo>
                    <a:pt x="1517133" y="863360"/>
                  </a:lnTo>
                  <a:lnTo>
                    <a:pt x="1487247" y="830867"/>
                  </a:lnTo>
                  <a:lnTo>
                    <a:pt x="1455356" y="800271"/>
                  </a:lnTo>
                  <a:lnTo>
                    <a:pt x="1421553" y="771641"/>
                  </a:lnTo>
                  <a:lnTo>
                    <a:pt x="1385935" y="745043"/>
                  </a:lnTo>
                  <a:lnTo>
                    <a:pt x="1348594" y="720546"/>
                  </a:lnTo>
                  <a:lnTo>
                    <a:pt x="1309628" y="698217"/>
                  </a:lnTo>
                  <a:lnTo>
                    <a:pt x="1269129" y="678125"/>
                  </a:lnTo>
                  <a:lnTo>
                    <a:pt x="1227194" y="660336"/>
                  </a:lnTo>
                  <a:lnTo>
                    <a:pt x="1183917" y="644918"/>
                  </a:lnTo>
                  <a:lnTo>
                    <a:pt x="1139393" y="631940"/>
                  </a:lnTo>
                  <a:lnTo>
                    <a:pt x="1093717" y="621470"/>
                  </a:lnTo>
                  <a:lnTo>
                    <a:pt x="1046984" y="613574"/>
                  </a:lnTo>
                  <a:lnTo>
                    <a:pt x="999288" y="608320"/>
                  </a:lnTo>
                  <a:lnTo>
                    <a:pt x="1037318" y="573905"/>
                  </a:lnTo>
                  <a:lnTo>
                    <a:pt x="1076420" y="541395"/>
                  </a:lnTo>
                  <a:lnTo>
                    <a:pt x="1116556" y="510751"/>
                  </a:lnTo>
                  <a:lnTo>
                    <a:pt x="1157691" y="481938"/>
                  </a:lnTo>
                  <a:lnTo>
                    <a:pt x="1199787" y="454917"/>
                  </a:lnTo>
                  <a:lnTo>
                    <a:pt x="1242807" y="429654"/>
                  </a:lnTo>
                  <a:lnTo>
                    <a:pt x="1286715" y="406109"/>
                  </a:lnTo>
                  <a:lnTo>
                    <a:pt x="1331475" y="384248"/>
                  </a:lnTo>
                  <a:lnTo>
                    <a:pt x="1377049" y="364032"/>
                  </a:lnTo>
                  <a:lnTo>
                    <a:pt x="1423400" y="345425"/>
                  </a:lnTo>
                  <a:lnTo>
                    <a:pt x="1470491" y="328390"/>
                  </a:lnTo>
                  <a:lnTo>
                    <a:pt x="1518287" y="312890"/>
                  </a:lnTo>
                  <a:lnTo>
                    <a:pt x="1566750" y="298888"/>
                  </a:lnTo>
                  <a:lnTo>
                    <a:pt x="1615843" y="286347"/>
                  </a:lnTo>
                  <a:lnTo>
                    <a:pt x="1665530" y="275231"/>
                  </a:lnTo>
                  <a:lnTo>
                    <a:pt x="1665530" y="0"/>
                  </a:lnTo>
                  <a:close/>
                </a:path>
              </a:pathLst>
            </a:custGeom>
            <a:solidFill>
              <a:srgbClr val="EA51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842942" y="0"/>
              <a:ext cx="925194" cy="1593215"/>
            </a:xfrm>
            <a:custGeom>
              <a:avLst/>
              <a:gdLst/>
              <a:ahLst/>
              <a:cxnLst/>
              <a:rect l="l" t="t" r="r" b="b"/>
              <a:pathLst>
                <a:path w="925194" h="1593215" extrusionOk="0">
                  <a:moveTo>
                    <a:pt x="924746" y="0"/>
                  </a:moveTo>
                  <a:lnTo>
                    <a:pt x="0" y="0"/>
                  </a:lnTo>
                  <a:lnTo>
                    <a:pt x="0" y="622574"/>
                  </a:lnTo>
                  <a:lnTo>
                    <a:pt x="509408" y="622574"/>
                  </a:lnTo>
                  <a:lnTo>
                    <a:pt x="510582" y="671144"/>
                  </a:lnTo>
                  <a:lnTo>
                    <a:pt x="507612" y="719542"/>
                  </a:lnTo>
                  <a:lnTo>
                    <a:pt x="500495" y="767766"/>
                  </a:lnTo>
                  <a:lnTo>
                    <a:pt x="489230" y="815810"/>
                  </a:lnTo>
                  <a:lnTo>
                    <a:pt x="473814" y="863670"/>
                  </a:lnTo>
                  <a:lnTo>
                    <a:pt x="454247" y="911340"/>
                  </a:lnTo>
                  <a:lnTo>
                    <a:pt x="432858" y="950394"/>
                  </a:lnTo>
                  <a:lnTo>
                    <a:pt x="408722" y="987509"/>
                  </a:lnTo>
                  <a:lnTo>
                    <a:pt x="381837" y="1022685"/>
                  </a:lnTo>
                  <a:lnTo>
                    <a:pt x="352205" y="1055924"/>
                  </a:lnTo>
                  <a:lnTo>
                    <a:pt x="319825" y="1087223"/>
                  </a:lnTo>
                  <a:lnTo>
                    <a:pt x="284696" y="1116583"/>
                  </a:lnTo>
                  <a:lnTo>
                    <a:pt x="246820" y="1144004"/>
                  </a:lnTo>
                  <a:lnTo>
                    <a:pt x="206196" y="1169485"/>
                  </a:lnTo>
                  <a:lnTo>
                    <a:pt x="162824" y="1193027"/>
                  </a:lnTo>
                  <a:lnTo>
                    <a:pt x="116704" y="1214628"/>
                  </a:lnTo>
                  <a:lnTo>
                    <a:pt x="67835" y="1234290"/>
                  </a:lnTo>
                  <a:lnTo>
                    <a:pt x="16219" y="1252011"/>
                  </a:lnTo>
                  <a:lnTo>
                    <a:pt x="16219" y="1592702"/>
                  </a:lnTo>
                  <a:lnTo>
                    <a:pt x="69398" y="1581389"/>
                  </a:lnTo>
                  <a:lnTo>
                    <a:pt x="121072" y="1568529"/>
                  </a:lnTo>
                  <a:lnTo>
                    <a:pt x="171240" y="1554121"/>
                  </a:lnTo>
                  <a:lnTo>
                    <a:pt x="219902" y="1538167"/>
                  </a:lnTo>
                  <a:lnTo>
                    <a:pt x="267058" y="1520664"/>
                  </a:lnTo>
                  <a:lnTo>
                    <a:pt x="312708" y="1501615"/>
                  </a:lnTo>
                  <a:lnTo>
                    <a:pt x="356850" y="1481019"/>
                  </a:lnTo>
                  <a:lnTo>
                    <a:pt x="399485" y="1458876"/>
                  </a:lnTo>
                  <a:lnTo>
                    <a:pt x="440612" y="1435186"/>
                  </a:lnTo>
                  <a:lnTo>
                    <a:pt x="480230" y="1409950"/>
                  </a:lnTo>
                  <a:lnTo>
                    <a:pt x="518341" y="1383166"/>
                  </a:lnTo>
                  <a:lnTo>
                    <a:pt x="554942" y="1354836"/>
                  </a:lnTo>
                  <a:lnTo>
                    <a:pt x="590034" y="1324960"/>
                  </a:lnTo>
                  <a:lnTo>
                    <a:pt x="623616" y="1293537"/>
                  </a:lnTo>
                  <a:lnTo>
                    <a:pt x="655689" y="1260568"/>
                  </a:lnTo>
                  <a:lnTo>
                    <a:pt x="686251" y="1226053"/>
                  </a:lnTo>
                  <a:lnTo>
                    <a:pt x="713486" y="1192125"/>
                  </a:lnTo>
                  <a:lnTo>
                    <a:pt x="739070" y="1156761"/>
                  </a:lnTo>
                  <a:lnTo>
                    <a:pt x="763004" y="1119961"/>
                  </a:lnTo>
                  <a:lnTo>
                    <a:pt x="785286" y="1081725"/>
                  </a:lnTo>
                  <a:lnTo>
                    <a:pt x="805917" y="1042052"/>
                  </a:lnTo>
                  <a:lnTo>
                    <a:pt x="824898" y="1000943"/>
                  </a:lnTo>
                  <a:lnTo>
                    <a:pt x="842228" y="958396"/>
                  </a:lnTo>
                  <a:lnTo>
                    <a:pt x="857907" y="914413"/>
                  </a:lnTo>
                  <a:lnTo>
                    <a:pt x="871936" y="868991"/>
                  </a:lnTo>
                  <a:lnTo>
                    <a:pt x="884313" y="822132"/>
                  </a:lnTo>
                  <a:lnTo>
                    <a:pt x="895041" y="773835"/>
                  </a:lnTo>
                  <a:lnTo>
                    <a:pt x="904118" y="724099"/>
                  </a:lnTo>
                  <a:lnTo>
                    <a:pt x="911544" y="672925"/>
                  </a:lnTo>
                  <a:lnTo>
                    <a:pt x="917320" y="620312"/>
                  </a:lnTo>
                  <a:lnTo>
                    <a:pt x="921446" y="566259"/>
                  </a:lnTo>
                  <a:lnTo>
                    <a:pt x="923921" y="510768"/>
                  </a:lnTo>
                  <a:lnTo>
                    <a:pt x="924746" y="453836"/>
                  </a:lnTo>
                  <a:lnTo>
                    <a:pt x="924746" y="0"/>
                  </a:lnTo>
                  <a:close/>
                </a:path>
              </a:pathLst>
            </a:custGeom>
            <a:solidFill>
              <a:srgbClr val="4F8EA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4"/>
          <p:cNvSpPr txBox="1"/>
          <p:nvPr/>
        </p:nvSpPr>
        <p:spPr>
          <a:xfrm>
            <a:off x="1897299" y="2181304"/>
            <a:ext cx="6555462" cy="194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216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nl-NL" sz="1698" dirty="0">
                <a:latin typeface="Barlow" panose="020B0604020202020204" charset="0"/>
              </a:rPr>
              <a:t>Wij bespreken regelmatig met u de </a:t>
            </a:r>
            <a:r>
              <a:rPr lang="nl-NL" sz="1698" dirty="0">
                <a:solidFill>
                  <a:srgbClr val="FFC000"/>
                </a:solidFill>
                <a:latin typeface="Barlow" panose="020B0604020202020204" charset="0"/>
              </a:rPr>
              <a:t>stand van zaken </a:t>
            </a:r>
            <a:r>
              <a:rPr lang="nl-NL" sz="1698" dirty="0">
                <a:latin typeface="Barlow" panose="020B0604020202020204" charset="0"/>
              </a:rPr>
              <a:t>en houden </a:t>
            </a:r>
            <a:r>
              <a:rPr lang="nl-NL" sz="1698" dirty="0">
                <a:solidFill>
                  <a:srgbClr val="FFC000"/>
                </a:solidFill>
                <a:latin typeface="Barlow" panose="020B0604020202020204" charset="0"/>
              </a:rPr>
              <a:t>vinger aan de pols</a:t>
            </a:r>
            <a:r>
              <a:rPr lang="nl-NL" sz="1698" dirty="0">
                <a:latin typeface="Barlow" panose="020B0604020202020204" charset="0"/>
              </a:rPr>
              <a:t>.</a:t>
            </a:r>
          </a:p>
          <a:p>
            <a:pPr lvl="0">
              <a:lnSpc>
                <a:spcPct val="120000"/>
              </a:lnSpc>
            </a:pPr>
            <a:endParaRPr lang="nl-NL" sz="1698" dirty="0">
              <a:latin typeface="Barlow" panose="020B0604020202020204" charset="0"/>
            </a:endParaRPr>
          </a:p>
          <a:p>
            <a:pPr lvl="0">
              <a:lnSpc>
                <a:spcPct val="120000"/>
              </a:lnSpc>
            </a:pPr>
            <a:r>
              <a:rPr lang="nl-NL" sz="1698" dirty="0">
                <a:latin typeface="Barlow" panose="020B0604020202020204" charset="0"/>
              </a:rPr>
              <a:t>	Wij bespreken regelmatig met u </a:t>
            </a:r>
            <a:r>
              <a:rPr lang="nl-NL" sz="1698" dirty="0">
                <a:solidFill>
                  <a:srgbClr val="FFC000"/>
                </a:solidFill>
                <a:latin typeface="Barlow" panose="020B0604020202020204" charset="0"/>
              </a:rPr>
              <a:t>hoe het gaat</a:t>
            </a:r>
            <a:r>
              <a:rPr lang="nl-NL" sz="1698" dirty="0">
                <a:latin typeface="Barlow" panose="020B0604020202020204" charset="0"/>
              </a:rPr>
              <a:t>.</a:t>
            </a:r>
          </a:p>
          <a:p>
            <a:pPr lvl="0">
              <a:lnSpc>
                <a:spcPct val="120000"/>
              </a:lnSpc>
            </a:pPr>
            <a:endParaRPr lang="nl-NL" sz="1698" dirty="0">
              <a:latin typeface="Barlow" panose="020B0604020202020204" charset="0"/>
            </a:endParaRPr>
          </a:p>
          <a:p>
            <a:pPr lvl="0">
              <a:lnSpc>
                <a:spcPct val="120000"/>
              </a:lnSpc>
            </a:pPr>
            <a:r>
              <a:rPr lang="nl-NL" sz="1698" dirty="0">
                <a:latin typeface="Barlow" panose="020B0604020202020204" charset="0"/>
              </a:rPr>
              <a:t>		</a:t>
            </a:r>
          </a:p>
        </p:txBody>
      </p:sp>
      <p:sp>
        <p:nvSpPr>
          <p:cNvPr id="134" name="Google Shape;134;p4"/>
          <p:cNvSpPr txBox="1"/>
          <p:nvPr/>
        </p:nvSpPr>
        <p:spPr>
          <a:xfrm>
            <a:off x="8419208" y="6252661"/>
            <a:ext cx="2813765" cy="20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9" rIns="0" bIns="0" anchor="t" anchorCtr="0">
            <a:spAutoFit/>
          </a:bodyPr>
          <a:lstStyle/>
          <a:p>
            <a:pPr marL="7702" algn="r"/>
            <a:fld id="{00000000-1234-1234-1234-123412341234}" type="slidenum">
              <a:rPr lang="nl-NL" sz="1244" b="1">
                <a:solidFill>
                  <a:srgbClr val="EA5160"/>
                </a:solidFill>
                <a:latin typeface="Barlow"/>
                <a:ea typeface="Barlow"/>
                <a:cs typeface="Barlow"/>
                <a:sym typeface="Barlow"/>
              </a:rPr>
              <a:pPr marL="7702" algn="r"/>
              <a:t>21</a:t>
            </a:fld>
            <a:endParaRPr sz="1244" b="1">
              <a:solidFill>
                <a:srgbClr val="EA516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0885" y="302925"/>
            <a:ext cx="734825" cy="121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282" y="2181304"/>
            <a:ext cx="1290221" cy="128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94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1899948" y="1262858"/>
            <a:ext cx="6044492" cy="4188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7307" rIns="0" bIns="0" rtlCol="0" anchor="t" anchorCtr="0">
            <a:spAutoFit/>
          </a:bodyPr>
          <a:lstStyle/>
          <a:p>
            <a:pPr marL="7702"/>
            <a:r>
              <a:rPr lang="nl-NL" sz="2971" b="1" dirty="0">
                <a:solidFill>
                  <a:srgbClr val="4F8EAB"/>
                </a:solidFill>
              </a:rPr>
              <a:t>Zin 2</a:t>
            </a:r>
            <a:endParaRPr sz="2971" b="1" dirty="0">
              <a:solidFill>
                <a:srgbClr val="4F8EAB"/>
              </a:solidFill>
            </a:endParaRPr>
          </a:p>
        </p:txBody>
      </p:sp>
      <p:sp>
        <p:nvSpPr>
          <p:cNvPr id="128" name="Google Shape;128;p4"/>
          <p:cNvSpPr txBox="1">
            <a:spLocks noGrp="1"/>
          </p:cNvSpPr>
          <p:nvPr>
            <p:ph type="ftr" idx="11"/>
          </p:nvPr>
        </p:nvSpPr>
        <p:spPr>
          <a:xfrm>
            <a:off x="1896249" y="6259508"/>
            <a:ext cx="4430807" cy="2000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8459" rIns="0" bIns="0" rtlCol="0" anchor="t" anchorCtr="0">
            <a:spAutoFit/>
          </a:bodyPr>
          <a:lstStyle/>
          <a:p>
            <a:pPr marL="7702"/>
            <a:r>
              <a:rPr lang="nl-NL" b="1"/>
              <a:t>Eenvoudig communiceren = makkelijk praten</a:t>
            </a:r>
            <a:endParaRPr/>
          </a:p>
        </p:txBody>
      </p:sp>
      <p:grpSp>
        <p:nvGrpSpPr>
          <p:cNvPr id="130" name="Google Shape;130;p4"/>
          <p:cNvGrpSpPr/>
          <p:nvPr/>
        </p:nvGrpSpPr>
        <p:grpSpPr>
          <a:xfrm>
            <a:off x="511198" y="-240"/>
            <a:ext cx="1400315" cy="1296989"/>
            <a:chOff x="842942" y="0"/>
            <a:chExt cx="2309061" cy="2138680"/>
          </a:xfrm>
        </p:grpSpPr>
        <p:sp>
          <p:nvSpPr>
            <p:cNvPr id="131" name="Google Shape;131;p4"/>
            <p:cNvSpPr/>
            <p:nvPr/>
          </p:nvSpPr>
          <p:spPr>
            <a:xfrm>
              <a:off x="1465443" y="0"/>
              <a:ext cx="1686560" cy="2138680"/>
            </a:xfrm>
            <a:custGeom>
              <a:avLst/>
              <a:gdLst/>
              <a:ahLst/>
              <a:cxnLst/>
              <a:rect l="l" t="t" r="r" b="b"/>
              <a:pathLst>
                <a:path w="1686560" h="2138680" extrusionOk="0">
                  <a:moveTo>
                    <a:pt x="1665530" y="0"/>
                  </a:moveTo>
                  <a:lnTo>
                    <a:pt x="698710" y="0"/>
                  </a:lnTo>
                  <a:lnTo>
                    <a:pt x="696457" y="1581"/>
                  </a:lnTo>
                  <a:lnTo>
                    <a:pt x="658257" y="29554"/>
                  </a:lnTo>
                  <a:lnTo>
                    <a:pt x="620720" y="58256"/>
                  </a:lnTo>
                  <a:lnTo>
                    <a:pt x="583883" y="87683"/>
                  </a:lnTo>
                  <a:lnTo>
                    <a:pt x="547789" y="117830"/>
                  </a:lnTo>
                  <a:lnTo>
                    <a:pt x="512477" y="148695"/>
                  </a:lnTo>
                  <a:lnTo>
                    <a:pt x="477986" y="180273"/>
                  </a:lnTo>
                  <a:lnTo>
                    <a:pt x="444357" y="212562"/>
                  </a:lnTo>
                  <a:lnTo>
                    <a:pt x="411631" y="245557"/>
                  </a:lnTo>
                  <a:lnTo>
                    <a:pt x="379846" y="279256"/>
                  </a:lnTo>
                  <a:lnTo>
                    <a:pt x="349044" y="313654"/>
                  </a:lnTo>
                  <a:lnTo>
                    <a:pt x="319263" y="348748"/>
                  </a:lnTo>
                  <a:lnTo>
                    <a:pt x="290545" y="384534"/>
                  </a:lnTo>
                  <a:lnTo>
                    <a:pt x="262929" y="421009"/>
                  </a:lnTo>
                  <a:lnTo>
                    <a:pt x="236456" y="458170"/>
                  </a:lnTo>
                  <a:lnTo>
                    <a:pt x="211165" y="496011"/>
                  </a:lnTo>
                  <a:lnTo>
                    <a:pt x="187096" y="534531"/>
                  </a:lnTo>
                  <a:lnTo>
                    <a:pt x="164193" y="573905"/>
                  </a:lnTo>
                  <a:lnTo>
                    <a:pt x="142786" y="613591"/>
                  </a:lnTo>
                  <a:lnTo>
                    <a:pt x="122625" y="654124"/>
                  </a:lnTo>
                  <a:lnTo>
                    <a:pt x="103847" y="695320"/>
                  </a:lnTo>
                  <a:lnTo>
                    <a:pt x="86492" y="737177"/>
                  </a:lnTo>
                  <a:lnTo>
                    <a:pt x="70599" y="779690"/>
                  </a:lnTo>
                  <a:lnTo>
                    <a:pt x="56209" y="822856"/>
                  </a:lnTo>
                  <a:lnTo>
                    <a:pt x="43362" y="866672"/>
                  </a:lnTo>
                  <a:lnTo>
                    <a:pt x="32098" y="911134"/>
                  </a:lnTo>
                  <a:lnTo>
                    <a:pt x="22457" y="956237"/>
                  </a:lnTo>
                  <a:lnTo>
                    <a:pt x="14479" y="1001980"/>
                  </a:lnTo>
                  <a:lnTo>
                    <a:pt x="8204" y="1048358"/>
                  </a:lnTo>
                  <a:lnTo>
                    <a:pt x="3673" y="1095367"/>
                  </a:lnTo>
                  <a:lnTo>
                    <a:pt x="925" y="1143004"/>
                  </a:lnTo>
                  <a:lnTo>
                    <a:pt x="0" y="1191266"/>
                  </a:lnTo>
                  <a:lnTo>
                    <a:pt x="1066" y="1238498"/>
                  </a:lnTo>
                  <a:lnTo>
                    <a:pt x="4244" y="1285450"/>
                  </a:lnTo>
                  <a:lnTo>
                    <a:pt x="9499" y="1332035"/>
                  </a:lnTo>
                  <a:lnTo>
                    <a:pt x="16797" y="1378168"/>
                  </a:lnTo>
                  <a:lnTo>
                    <a:pt x="26107" y="1423763"/>
                  </a:lnTo>
                  <a:lnTo>
                    <a:pt x="37392" y="1468733"/>
                  </a:lnTo>
                  <a:lnTo>
                    <a:pt x="50622" y="1512993"/>
                  </a:lnTo>
                  <a:lnTo>
                    <a:pt x="65761" y="1556456"/>
                  </a:lnTo>
                  <a:lnTo>
                    <a:pt x="82776" y="1599037"/>
                  </a:lnTo>
                  <a:lnTo>
                    <a:pt x="101634" y="1640650"/>
                  </a:lnTo>
                  <a:lnTo>
                    <a:pt x="122301" y="1681209"/>
                  </a:lnTo>
                  <a:lnTo>
                    <a:pt x="144744" y="1720627"/>
                  </a:lnTo>
                  <a:lnTo>
                    <a:pt x="168930" y="1758819"/>
                  </a:lnTo>
                  <a:lnTo>
                    <a:pt x="194823" y="1795698"/>
                  </a:lnTo>
                  <a:lnTo>
                    <a:pt x="222392" y="1831179"/>
                  </a:lnTo>
                  <a:lnTo>
                    <a:pt x="251603" y="1865176"/>
                  </a:lnTo>
                  <a:lnTo>
                    <a:pt x="282422" y="1897603"/>
                  </a:lnTo>
                  <a:lnTo>
                    <a:pt x="314815" y="1928374"/>
                  </a:lnTo>
                  <a:lnTo>
                    <a:pt x="348749" y="1957402"/>
                  </a:lnTo>
                  <a:lnTo>
                    <a:pt x="384191" y="1984603"/>
                  </a:lnTo>
                  <a:lnTo>
                    <a:pt x="421107" y="2009889"/>
                  </a:lnTo>
                  <a:lnTo>
                    <a:pt x="459464" y="2033175"/>
                  </a:lnTo>
                  <a:lnTo>
                    <a:pt x="499227" y="2054375"/>
                  </a:lnTo>
                  <a:lnTo>
                    <a:pt x="540364" y="2073403"/>
                  </a:lnTo>
                  <a:lnTo>
                    <a:pt x="582841" y="2090172"/>
                  </a:lnTo>
                  <a:lnTo>
                    <a:pt x="626624" y="2104598"/>
                  </a:lnTo>
                  <a:lnTo>
                    <a:pt x="671680" y="2116594"/>
                  </a:lnTo>
                  <a:lnTo>
                    <a:pt x="717975" y="2126073"/>
                  </a:lnTo>
                  <a:lnTo>
                    <a:pt x="765477" y="2132951"/>
                  </a:lnTo>
                  <a:lnTo>
                    <a:pt x="814150" y="2137141"/>
                  </a:lnTo>
                  <a:lnTo>
                    <a:pt x="863963" y="2138556"/>
                  </a:lnTo>
                  <a:lnTo>
                    <a:pt x="913706" y="2137290"/>
                  </a:lnTo>
                  <a:lnTo>
                    <a:pt x="962508" y="2133527"/>
                  </a:lnTo>
                  <a:lnTo>
                    <a:pt x="1010302" y="2127317"/>
                  </a:lnTo>
                  <a:lnTo>
                    <a:pt x="1057023" y="2118712"/>
                  </a:lnTo>
                  <a:lnTo>
                    <a:pt x="1102605" y="2107763"/>
                  </a:lnTo>
                  <a:lnTo>
                    <a:pt x="1146984" y="2094521"/>
                  </a:lnTo>
                  <a:lnTo>
                    <a:pt x="1190093" y="2079037"/>
                  </a:lnTo>
                  <a:lnTo>
                    <a:pt x="1231868" y="2061362"/>
                  </a:lnTo>
                  <a:lnTo>
                    <a:pt x="1272242" y="2041548"/>
                  </a:lnTo>
                  <a:lnTo>
                    <a:pt x="1311152" y="2019646"/>
                  </a:lnTo>
                  <a:lnTo>
                    <a:pt x="1348530" y="1995706"/>
                  </a:lnTo>
                  <a:lnTo>
                    <a:pt x="1384312" y="1969781"/>
                  </a:lnTo>
                  <a:lnTo>
                    <a:pt x="1418432" y="1941921"/>
                  </a:lnTo>
                  <a:lnTo>
                    <a:pt x="1450824" y="1912177"/>
                  </a:lnTo>
                  <a:lnTo>
                    <a:pt x="1481425" y="1880601"/>
                  </a:lnTo>
                  <a:lnTo>
                    <a:pt x="1510167" y="1847243"/>
                  </a:lnTo>
                  <a:lnTo>
                    <a:pt x="1536986" y="1812155"/>
                  </a:lnTo>
                  <a:lnTo>
                    <a:pt x="1561816" y="1775389"/>
                  </a:lnTo>
                  <a:lnTo>
                    <a:pt x="1584591" y="1736994"/>
                  </a:lnTo>
                  <a:lnTo>
                    <a:pt x="1605247" y="1697023"/>
                  </a:lnTo>
                  <a:lnTo>
                    <a:pt x="1623718" y="1655526"/>
                  </a:lnTo>
                  <a:lnTo>
                    <a:pt x="1639938" y="1612555"/>
                  </a:lnTo>
                  <a:lnTo>
                    <a:pt x="1653843" y="1568161"/>
                  </a:lnTo>
                  <a:lnTo>
                    <a:pt x="1665366" y="1522395"/>
                  </a:lnTo>
                  <a:lnTo>
                    <a:pt x="1674442" y="1475308"/>
                  </a:lnTo>
                  <a:lnTo>
                    <a:pt x="1681006" y="1426951"/>
                  </a:lnTo>
                  <a:lnTo>
                    <a:pt x="1684992" y="1377376"/>
                  </a:lnTo>
                  <a:lnTo>
                    <a:pt x="1686336" y="1326633"/>
                  </a:lnTo>
                  <a:lnTo>
                    <a:pt x="1684779" y="1277741"/>
                  </a:lnTo>
                  <a:lnTo>
                    <a:pt x="1680173" y="1230000"/>
                  </a:lnTo>
                  <a:lnTo>
                    <a:pt x="1672612" y="1183480"/>
                  </a:lnTo>
                  <a:lnTo>
                    <a:pt x="1662191" y="1138247"/>
                  </a:lnTo>
                  <a:lnTo>
                    <a:pt x="1649004" y="1094369"/>
                  </a:lnTo>
                  <a:lnTo>
                    <a:pt x="1633148" y="1051915"/>
                  </a:lnTo>
                  <a:lnTo>
                    <a:pt x="1614716" y="1010951"/>
                  </a:lnTo>
                  <a:lnTo>
                    <a:pt x="1593804" y="971546"/>
                  </a:lnTo>
                  <a:lnTo>
                    <a:pt x="1570506" y="933767"/>
                  </a:lnTo>
                  <a:lnTo>
                    <a:pt x="1544917" y="897683"/>
                  </a:lnTo>
                  <a:lnTo>
                    <a:pt x="1517133" y="863360"/>
                  </a:lnTo>
                  <a:lnTo>
                    <a:pt x="1487247" y="830867"/>
                  </a:lnTo>
                  <a:lnTo>
                    <a:pt x="1455356" y="800271"/>
                  </a:lnTo>
                  <a:lnTo>
                    <a:pt x="1421553" y="771641"/>
                  </a:lnTo>
                  <a:lnTo>
                    <a:pt x="1385935" y="745043"/>
                  </a:lnTo>
                  <a:lnTo>
                    <a:pt x="1348594" y="720546"/>
                  </a:lnTo>
                  <a:lnTo>
                    <a:pt x="1309628" y="698217"/>
                  </a:lnTo>
                  <a:lnTo>
                    <a:pt x="1269129" y="678125"/>
                  </a:lnTo>
                  <a:lnTo>
                    <a:pt x="1227194" y="660336"/>
                  </a:lnTo>
                  <a:lnTo>
                    <a:pt x="1183917" y="644918"/>
                  </a:lnTo>
                  <a:lnTo>
                    <a:pt x="1139393" y="631940"/>
                  </a:lnTo>
                  <a:lnTo>
                    <a:pt x="1093717" y="621470"/>
                  </a:lnTo>
                  <a:lnTo>
                    <a:pt x="1046984" y="613574"/>
                  </a:lnTo>
                  <a:lnTo>
                    <a:pt x="999288" y="608320"/>
                  </a:lnTo>
                  <a:lnTo>
                    <a:pt x="1037318" y="573905"/>
                  </a:lnTo>
                  <a:lnTo>
                    <a:pt x="1076420" y="541395"/>
                  </a:lnTo>
                  <a:lnTo>
                    <a:pt x="1116556" y="510751"/>
                  </a:lnTo>
                  <a:lnTo>
                    <a:pt x="1157691" y="481938"/>
                  </a:lnTo>
                  <a:lnTo>
                    <a:pt x="1199787" y="454917"/>
                  </a:lnTo>
                  <a:lnTo>
                    <a:pt x="1242807" y="429654"/>
                  </a:lnTo>
                  <a:lnTo>
                    <a:pt x="1286715" y="406109"/>
                  </a:lnTo>
                  <a:lnTo>
                    <a:pt x="1331475" y="384248"/>
                  </a:lnTo>
                  <a:lnTo>
                    <a:pt x="1377049" y="364032"/>
                  </a:lnTo>
                  <a:lnTo>
                    <a:pt x="1423400" y="345425"/>
                  </a:lnTo>
                  <a:lnTo>
                    <a:pt x="1470491" y="328390"/>
                  </a:lnTo>
                  <a:lnTo>
                    <a:pt x="1518287" y="312890"/>
                  </a:lnTo>
                  <a:lnTo>
                    <a:pt x="1566750" y="298888"/>
                  </a:lnTo>
                  <a:lnTo>
                    <a:pt x="1615843" y="286347"/>
                  </a:lnTo>
                  <a:lnTo>
                    <a:pt x="1665530" y="275231"/>
                  </a:lnTo>
                  <a:lnTo>
                    <a:pt x="1665530" y="0"/>
                  </a:lnTo>
                  <a:close/>
                </a:path>
              </a:pathLst>
            </a:custGeom>
            <a:solidFill>
              <a:srgbClr val="EA51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842942" y="0"/>
              <a:ext cx="925194" cy="1593215"/>
            </a:xfrm>
            <a:custGeom>
              <a:avLst/>
              <a:gdLst/>
              <a:ahLst/>
              <a:cxnLst/>
              <a:rect l="l" t="t" r="r" b="b"/>
              <a:pathLst>
                <a:path w="925194" h="1593215" extrusionOk="0">
                  <a:moveTo>
                    <a:pt x="924746" y="0"/>
                  </a:moveTo>
                  <a:lnTo>
                    <a:pt x="0" y="0"/>
                  </a:lnTo>
                  <a:lnTo>
                    <a:pt x="0" y="622574"/>
                  </a:lnTo>
                  <a:lnTo>
                    <a:pt x="509408" y="622574"/>
                  </a:lnTo>
                  <a:lnTo>
                    <a:pt x="510582" y="671144"/>
                  </a:lnTo>
                  <a:lnTo>
                    <a:pt x="507612" y="719542"/>
                  </a:lnTo>
                  <a:lnTo>
                    <a:pt x="500495" y="767766"/>
                  </a:lnTo>
                  <a:lnTo>
                    <a:pt x="489230" y="815810"/>
                  </a:lnTo>
                  <a:lnTo>
                    <a:pt x="473814" y="863670"/>
                  </a:lnTo>
                  <a:lnTo>
                    <a:pt x="454247" y="911340"/>
                  </a:lnTo>
                  <a:lnTo>
                    <a:pt x="432858" y="950394"/>
                  </a:lnTo>
                  <a:lnTo>
                    <a:pt x="408722" y="987509"/>
                  </a:lnTo>
                  <a:lnTo>
                    <a:pt x="381837" y="1022685"/>
                  </a:lnTo>
                  <a:lnTo>
                    <a:pt x="352205" y="1055924"/>
                  </a:lnTo>
                  <a:lnTo>
                    <a:pt x="319825" y="1087223"/>
                  </a:lnTo>
                  <a:lnTo>
                    <a:pt x="284696" y="1116583"/>
                  </a:lnTo>
                  <a:lnTo>
                    <a:pt x="246820" y="1144004"/>
                  </a:lnTo>
                  <a:lnTo>
                    <a:pt x="206196" y="1169485"/>
                  </a:lnTo>
                  <a:lnTo>
                    <a:pt x="162824" y="1193027"/>
                  </a:lnTo>
                  <a:lnTo>
                    <a:pt x="116704" y="1214628"/>
                  </a:lnTo>
                  <a:lnTo>
                    <a:pt x="67835" y="1234290"/>
                  </a:lnTo>
                  <a:lnTo>
                    <a:pt x="16219" y="1252011"/>
                  </a:lnTo>
                  <a:lnTo>
                    <a:pt x="16219" y="1592702"/>
                  </a:lnTo>
                  <a:lnTo>
                    <a:pt x="69398" y="1581389"/>
                  </a:lnTo>
                  <a:lnTo>
                    <a:pt x="121072" y="1568529"/>
                  </a:lnTo>
                  <a:lnTo>
                    <a:pt x="171240" y="1554121"/>
                  </a:lnTo>
                  <a:lnTo>
                    <a:pt x="219902" y="1538167"/>
                  </a:lnTo>
                  <a:lnTo>
                    <a:pt x="267058" y="1520664"/>
                  </a:lnTo>
                  <a:lnTo>
                    <a:pt x="312708" y="1501615"/>
                  </a:lnTo>
                  <a:lnTo>
                    <a:pt x="356850" y="1481019"/>
                  </a:lnTo>
                  <a:lnTo>
                    <a:pt x="399485" y="1458876"/>
                  </a:lnTo>
                  <a:lnTo>
                    <a:pt x="440612" y="1435186"/>
                  </a:lnTo>
                  <a:lnTo>
                    <a:pt x="480230" y="1409950"/>
                  </a:lnTo>
                  <a:lnTo>
                    <a:pt x="518341" y="1383166"/>
                  </a:lnTo>
                  <a:lnTo>
                    <a:pt x="554942" y="1354836"/>
                  </a:lnTo>
                  <a:lnTo>
                    <a:pt x="590034" y="1324960"/>
                  </a:lnTo>
                  <a:lnTo>
                    <a:pt x="623616" y="1293537"/>
                  </a:lnTo>
                  <a:lnTo>
                    <a:pt x="655689" y="1260568"/>
                  </a:lnTo>
                  <a:lnTo>
                    <a:pt x="686251" y="1226053"/>
                  </a:lnTo>
                  <a:lnTo>
                    <a:pt x="713486" y="1192125"/>
                  </a:lnTo>
                  <a:lnTo>
                    <a:pt x="739070" y="1156761"/>
                  </a:lnTo>
                  <a:lnTo>
                    <a:pt x="763004" y="1119961"/>
                  </a:lnTo>
                  <a:lnTo>
                    <a:pt x="785286" y="1081725"/>
                  </a:lnTo>
                  <a:lnTo>
                    <a:pt x="805917" y="1042052"/>
                  </a:lnTo>
                  <a:lnTo>
                    <a:pt x="824898" y="1000943"/>
                  </a:lnTo>
                  <a:lnTo>
                    <a:pt x="842228" y="958396"/>
                  </a:lnTo>
                  <a:lnTo>
                    <a:pt x="857907" y="914413"/>
                  </a:lnTo>
                  <a:lnTo>
                    <a:pt x="871936" y="868991"/>
                  </a:lnTo>
                  <a:lnTo>
                    <a:pt x="884313" y="822132"/>
                  </a:lnTo>
                  <a:lnTo>
                    <a:pt x="895041" y="773835"/>
                  </a:lnTo>
                  <a:lnTo>
                    <a:pt x="904118" y="724099"/>
                  </a:lnTo>
                  <a:lnTo>
                    <a:pt x="911544" y="672925"/>
                  </a:lnTo>
                  <a:lnTo>
                    <a:pt x="917320" y="620312"/>
                  </a:lnTo>
                  <a:lnTo>
                    <a:pt x="921446" y="566259"/>
                  </a:lnTo>
                  <a:lnTo>
                    <a:pt x="923921" y="510768"/>
                  </a:lnTo>
                  <a:lnTo>
                    <a:pt x="924746" y="453836"/>
                  </a:lnTo>
                  <a:lnTo>
                    <a:pt x="924746" y="0"/>
                  </a:lnTo>
                  <a:close/>
                </a:path>
              </a:pathLst>
            </a:custGeom>
            <a:solidFill>
              <a:srgbClr val="4F8EA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4"/>
          <p:cNvSpPr txBox="1"/>
          <p:nvPr/>
        </p:nvSpPr>
        <p:spPr>
          <a:xfrm>
            <a:off x="1897299" y="2181304"/>
            <a:ext cx="6555462" cy="2570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216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nl-NL" sz="1698" dirty="0">
                <a:latin typeface="Barlow" panose="020B0604020202020204" charset="0"/>
              </a:rPr>
              <a:t>Wij bespreken regelmatig met u de stand van zaken en houden vinger aan de pols.</a:t>
            </a:r>
          </a:p>
          <a:p>
            <a:pPr lvl="0">
              <a:lnSpc>
                <a:spcPct val="120000"/>
              </a:lnSpc>
            </a:pPr>
            <a:endParaRPr lang="nl-NL" sz="1698" dirty="0">
              <a:latin typeface="Barlow" panose="020B0604020202020204" charset="0"/>
            </a:endParaRPr>
          </a:p>
          <a:p>
            <a:pPr lvl="0">
              <a:lnSpc>
                <a:spcPct val="120000"/>
              </a:lnSpc>
            </a:pPr>
            <a:r>
              <a:rPr lang="nl-NL" sz="1698" dirty="0">
                <a:latin typeface="Barlow" panose="020B0604020202020204" charset="0"/>
              </a:rPr>
              <a:t>	Wij bespreken </a:t>
            </a:r>
            <a:r>
              <a:rPr lang="nl-NL" sz="1698" dirty="0">
                <a:solidFill>
                  <a:srgbClr val="FFC000"/>
                </a:solidFill>
                <a:latin typeface="Barlow" panose="020B0604020202020204" charset="0"/>
              </a:rPr>
              <a:t>regelmatig</a:t>
            </a:r>
            <a:r>
              <a:rPr lang="nl-NL" sz="1698" dirty="0">
                <a:latin typeface="Barlow" panose="020B0604020202020204" charset="0"/>
              </a:rPr>
              <a:t> met u hoe het gaat.</a:t>
            </a:r>
          </a:p>
          <a:p>
            <a:pPr lvl="0">
              <a:lnSpc>
                <a:spcPct val="120000"/>
              </a:lnSpc>
            </a:pPr>
            <a:endParaRPr lang="nl-NL" sz="1698" dirty="0">
              <a:latin typeface="Barlow" panose="020B0604020202020204" charset="0"/>
            </a:endParaRPr>
          </a:p>
          <a:p>
            <a:pPr lvl="0">
              <a:lnSpc>
                <a:spcPct val="120000"/>
              </a:lnSpc>
            </a:pPr>
            <a:r>
              <a:rPr lang="nl-NL" sz="1698" dirty="0">
                <a:latin typeface="Barlow" panose="020B0604020202020204" charset="0"/>
              </a:rPr>
              <a:t>		Wij maken </a:t>
            </a:r>
            <a:r>
              <a:rPr lang="nl-NL" sz="1698" dirty="0">
                <a:solidFill>
                  <a:srgbClr val="FFC000"/>
                </a:solidFill>
                <a:latin typeface="Barlow" panose="020B0604020202020204" charset="0"/>
              </a:rPr>
              <a:t>elke maand </a:t>
            </a:r>
            <a:r>
              <a:rPr lang="nl-NL" sz="1698" dirty="0">
                <a:latin typeface="Barlow" panose="020B0604020202020204" charset="0"/>
              </a:rPr>
              <a:t>een </a:t>
            </a:r>
            <a:r>
              <a:rPr lang="nl-NL" sz="1698" dirty="0">
                <a:solidFill>
                  <a:srgbClr val="FFC000"/>
                </a:solidFill>
                <a:latin typeface="Barlow" panose="020B0604020202020204" charset="0"/>
              </a:rPr>
              <a:t>afspraak</a:t>
            </a:r>
            <a:r>
              <a:rPr lang="nl-NL" sz="1698" dirty="0">
                <a:latin typeface="Barlow" panose="020B0604020202020204" charset="0"/>
              </a:rPr>
              <a:t> met u en bespreken 		dan hoe het gaat met uw inburgering.</a:t>
            </a:r>
          </a:p>
          <a:p>
            <a:pPr marL="173279" indent="-173279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nl-NL" sz="1698" dirty="0">
              <a:latin typeface="Barlow" panose="020B0604020202020204" charset="0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8419208" y="6252661"/>
            <a:ext cx="2813765" cy="20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9" rIns="0" bIns="0" anchor="t" anchorCtr="0">
            <a:spAutoFit/>
          </a:bodyPr>
          <a:lstStyle/>
          <a:p>
            <a:pPr marL="7702" algn="r"/>
            <a:fld id="{00000000-1234-1234-1234-123412341234}" type="slidenum">
              <a:rPr lang="nl-NL" sz="1244" b="1">
                <a:solidFill>
                  <a:srgbClr val="EA5160"/>
                </a:solidFill>
                <a:latin typeface="Barlow"/>
                <a:ea typeface="Barlow"/>
                <a:cs typeface="Barlow"/>
                <a:sym typeface="Barlow"/>
              </a:rPr>
              <a:pPr marL="7702" algn="r"/>
              <a:t>22</a:t>
            </a:fld>
            <a:endParaRPr sz="1244" b="1">
              <a:solidFill>
                <a:srgbClr val="EA516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0885" y="302925"/>
            <a:ext cx="734825" cy="121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282" y="2181304"/>
            <a:ext cx="1290221" cy="128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55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1899948" y="1262858"/>
            <a:ext cx="6044492" cy="4188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7307" rIns="0" bIns="0" rtlCol="0" anchor="t" anchorCtr="0">
            <a:spAutoFit/>
          </a:bodyPr>
          <a:lstStyle/>
          <a:p>
            <a:pPr marL="7702"/>
            <a:r>
              <a:rPr lang="nl-NL" sz="2971" b="1" dirty="0">
                <a:solidFill>
                  <a:srgbClr val="4F8EAB"/>
                </a:solidFill>
              </a:rPr>
              <a:t>Zin 3</a:t>
            </a:r>
            <a:endParaRPr sz="2971" b="1" dirty="0">
              <a:solidFill>
                <a:srgbClr val="4F8EAB"/>
              </a:solidFill>
            </a:endParaRPr>
          </a:p>
        </p:txBody>
      </p:sp>
      <p:sp>
        <p:nvSpPr>
          <p:cNvPr id="128" name="Google Shape;128;p4"/>
          <p:cNvSpPr txBox="1">
            <a:spLocks noGrp="1"/>
          </p:cNvSpPr>
          <p:nvPr>
            <p:ph type="ftr" idx="11"/>
          </p:nvPr>
        </p:nvSpPr>
        <p:spPr>
          <a:xfrm>
            <a:off x="1896249" y="6259508"/>
            <a:ext cx="4430807" cy="2000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8459" rIns="0" bIns="0" rtlCol="0" anchor="t" anchorCtr="0">
            <a:spAutoFit/>
          </a:bodyPr>
          <a:lstStyle/>
          <a:p>
            <a:pPr marL="7702"/>
            <a:r>
              <a:rPr lang="nl-NL" b="1"/>
              <a:t>Eenvoudig communiceren = makkelijk praten</a:t>
            </a:r>
            <a:endParaRPr/>
          </a:p>
        </p:txBody>
      </p:sp>
      <p:grpSp>
        <p:nvGrpSpPr>
          <p:cNvPr id="130" name="Google Shape;130;p4"/>
          <p:cNvGrpSpPr/>
          <p:nvPr/>
        </p:nvGrpSpPr>
        <p:grpSpPr>
          <a:xfrm>
            <a:off x="511198" y="-240"/>
            <a:ext cx="1400315" cy="1296989"/>
            <a:chOff x="842942" y="0"/>
            <a:chExt cx="2309061" cy="2138680"/>
          </a:xfrm>
        </p:grpSpPr>
        <p:sp>
          <p:nvSpPr>
            <p:cNvPr id="131" name="Google Shape;131;p4"/>
            <p:cNvSpPr/>
            <p:nvPr/>
          </p:nvSpPr>
          <p:spPr>
            <a:xfrm>
              <a:off x="1465443" y="0"/>
              <a:ext cx="1686560" cy="2138680"/>
            </a:xfrm>
            <a:custGeom>
              <a:avLst/>
              <a:gdLst/>
              <a:ahLst/>
              <a:cxnLst/>
              <a:rect l="l" t="t" r="r" b="b"/>
              <a:pathLst>
                <a:path w="1686560" h="2138680" extrusionOk="0">
                  <a:moveTo>
                    <a:pt x="1665530" y="0"/>
                  </a:moveTo>
                  <a:lnTo>
                    <a:pt x="698710" y="0"/>
                  </a:lnTo>
                  <a:lnTo>
                    <a:pt x="696457" y="1581"/>
                  </a:lnTo>
                  <a:lnTo>
                    <a:pt x="658257" y="29554"/>
                  </a:lnTo>
                  <a:lnTo>
                    <a:pt x="620720" y="58256"/>
                  </a:lnTo>
                  <a:lnTo>
                    <a:pt x="583883" y="87683"/>
                  </a:lnTo>
                  <a:lnTo>
                    <a:pt x="547789" y="117830"/>
                  </a:lnTo>
                  <a:lnTo>
                    <a:pt x="512477" y="148695"/>
                  </a:lnTo>
                  <a:lnTo>
                    <a:pt x="477986" y="180273"/>
                  </a:lnTo>
                  <a:lnTo>
                    <a:pt x="444357" y="212562"/>
                  </a:lnTo>
                  <a:lnTo>
                    <a:pt x="411631" y="245557"/>
                  </a:lnTo>
                  <a:lnTo>
                    <a:pt x="379846" y="279256"/>
                  </a:lnTo>
                  <a:lnTo>
                    <a:pt x="349044" y="313654"/>
                  </a:lnTo>
                  <a:lnTo>
                    <a:pt x="319263" y="348748"/>
                  </a:lnTo>
                  <a:lnTo>
                    <a:pt x="290545" y="384534"/>
                  </a:lnTo>
                  <a:lnTo>
                    <a:pt x="262929" y="421009"/>
                  </a:lnTo>
                  <a:lnTo>
                    <a:pt x="236456" y="458170"/>
                  </a:lnTo>
                  <a:lnTo>
                    <a:pt x="211165" y="496011"/>
                  </a:lnTo>
                  <a:lnTo>
                    <a:pt x="187096" y="534531"/>
                  </a:lnTo>
                  <a:lnTo>
                    <a:pt x="164193" y="573905"/>
                  </a:lnTo>
                  <a:lnTo>
                    <a:pt x="142786" y="613591"/>
                  </a:lnTo>
                  <a:lnTo>
                    <a:pt x="122625" y="654124"/>
                  </a:lnTo>
                  <a:lnTo>
                    <a:pt x="103847" y="695320"/>
                  </a:lnTo>
                  <a:lnTo>
                    <a:pt x="86492" y="737177"/>
                  </a:lnTo>
                  <a:lnTo>
                    <a:pt x="70599" y="779690"/>
                  </a:lnTo>
                  <a:lnTo>
                    <a:pt x="56209" y="822856"/>
                  </a:lnTo>
                  <a:lnTo>
                    <a:pt x="43362" y="866672"/>
                  </a:lnTo>
                  <a:lnTo>
                    <a:pt x="32098" y="911134"/>
                  </a:lnTo>
                  <a:lnTo>
                    <a:pt x="22457" y="956237"/>
                  </a:lnTo>
                  <a:lnTo>
                    <a:pt x="14479" y="1001980"/>
                  </a:lnTo>
                  <a:lnTo>
                    <a:pt x="8204" y="1048358"/>
                  </a:lnTo>
                  <a:lnTo>
                    <a:pt x="3673" y="1095367"/>
                  </a:lnTo>
                  <a:lnTo>
                    <a:pt x="925" y="1143004"/>
                  </a:lnTo>
                  <a:lnTo>
                    <a:pt x="0" y="1191266"/>
                  </a:lnTo>
                  <a:lnTo>
                    <a:pt x="1066" y="1238498"/>
                  </a:lnTo>
                  <a:lnTo>
                    <a:pt x="4244" y="1285450"/>
                  </a:lnTo>
                  <a:lnTo>
                    <a:pt x="9499" y="1332035"/>
                  </a:lnTo>
                  <a:lnTo>
                    <a:pt x="16797" y="1378168"/>
                  </a:lnTo>
                  <a:lnTo>
                    <a:pt x="26107" y="1423763"/>
                  </a:lnTo>
                  <a:lnTo>
                    <a:pt x="37392" y="1468733"/>
                  </a:lnTo>
                  <a:lnTo>
                    <a:pt x="50622" y="1512993"/>
                  </a:lnTo>
                  <a:lnTo>
                    <a:pt x="65761" y="1556456"/>
                  </a:lnTo>
                  <a:lnTo>
                    <a:pt x="82776" y="1599037"/>
                  </a:lnTo>
                  <a:lnTo>
                    <a:pt x="101634" y="1640650"/>
                  </a:lnTo>
                  <a:lnTo>
                    <a:pt x="122301" y="1681209"/>
                  </a:lnTo>
                  <a:lnTo>
                    <a:pt x="144744" y="1720627"/>
                  </a:lnTo>
                  <a:lnTo>
                    <a:pt x="168930" y="1758819"/>
                  </a:lnTo>
                  <a:lnTo>
                    <a:pt x="194823" y="1795698"/>
                  </a:lnTo>
                  <a:lnTo>
                    <a:pt x="222392" y="1831179"/>
                  </a:lnTo>
                  <a:lnTo>
                    <a:pt x="251603" y="1865176"/>
                  </a:lnTo>
                  <a:lnTo>
                    <a:pt x="282422" y="1897603"/>
                  </a:lnTo>
                  <a:lnTo>
                    <a:pt x="314815" y="1928374"/>
                  </a:lnTo>
                  <a:lnTo>
                    <a:pt x="348749" y="1957402"/>
                  </a:lnTo>
                  <a:lnTo>
                    <a:pt x="384191" y="1984603"/>
                  </a:lnTo>
                  <a:lnTo>
                    <a:pt x="421107" y="2009889"/>
                  </a:lnTo>
                  <a:lnTo>
                    <a:pt x="459464" y="2033175"/>
                  </a:lnTo>
                  <a:lnTo>
                    <a:pt x="499227" y="2054375"/>
                  </a:lnTo>
                  <a:lnTo>
                    <a:pt x="540364" y="2073403"/>
                  </a:lnTo>
                  <a:lnTo>
                    <a:pt x="582841" y="2090172"/>
                  </a:lnTo>
                  <a:lnTo>
                    <a:pt x="626624" y="2104598"/>
                  </a:lnTo>
                  <a:lnTo>
                    <a:pt x="671680" y="2116594"/>
                  </a:lnTo>
                  <a:lnTo>
                    <a:pt x="717975" y="2126073"/>
                  </a:lnTo>
                  <a:lnTo>
                    <a:pt x="765477" y="2132951"/>
                  </a:lnTo>
                  <a:lnTo>
                    <a:pt x="814150" y="2137141"/>
                  </a:lnTo>
                  <a:lnTo>
                    <a:pt x="863963" y="2138556"/>
                  </a:lnTo>
                  <a:lnTo>
                    <a:pt x="913706" y="2137290"/>
                  </a:lnTo>
                  <a:lnTo>
                    <a:pt x="962508" y="2133527"/>
                  </a:lnTo>
                  <a:lnTo>
                    <a:pt x="1010302" y="2127317"/>
                  </a:lnTo>
                  <a:lnTo>
                    <a:pt x="1057023" y="2118712"/>
                  </a:lnTo>
                  <a:lnTo>
                    <a:pt x="1102605" y="2107763"/>
                  </a:lnTo>
                  <a:lnTo>
                    <a:pt x="1146984" y="2094521"/>
                  </a:lnTo>
                  <a:lnTo>
                    <a:pt x="1190093" y="2079037"/>
                  </a:lnTo>
                  <a:lnTo>
                    <a:pt x="1231868" y="2061362"/>
                  </a:lnTo>
                  <a:lnTo>
                    <a:pt x="1272242" y="2041548"/>
                  </a:lnTo>
                  <a:lnTo>
                    <a:pt x="1311152" y="2019646"/>
                  </a:lnTo>
                  <a:lnTo>
                    <a:pt x="1348530" y="1995706"/>
                  </a:lnTo>
                  <a:lnTo>
                    <a:pt x="1384312" y="1969781"/>
                  </a:lnTo>
                  <a:lnTo>
                    <a:pt x="1418432" y="1941921"/>
                  </a:lnTo>
                  <a:lnTo>
                    <a:pt x="1450824" y="1912177"/>
                  </a:lnTo>
                  <a:lnTo>
                    <a:pt x="1481425" y="1880601"/>
                  </a:lnTo>
                  <a:lnTo>
                    <a:pt x="1510167" y="1847243"/>
                  </a:lnTo>
                  <a:lnTo>
                    <a:pt x="1536986" y="1812155"/>
                  </a:lnTo>
                  <a:lnTo>
                    <a:pt x="1561816" y="1775389"/>
                  </a:lnTo>
                  <a:lnTo>
                    <a:pt x="1584591" y="1736994"/>
                  </a:lnTo>
                  <a:lnTo>
                    <a:pt x="1605247" y="1697023"/>
                  </a:lnTo>
                  <a:lnTo>
                    <a:pt x="1623718" y="1655526"/>
                  </a:lnTo>
                  <a:lnTo>
                    <a:pt x="1639938" y="1612555"/>
                  </a:lnTo>
                  <a:lnTo>
                    <a:pt x="1653843" y="1568161"/>
                  </a:lnTo>
                  <a:lnTo>
                    <a:pt x="1665366" y="1522395"/>
                  </a:lnTo>
                  <a:lnTo>
                    <a:pt x="1674442" y="1475308"/>
                  </a:lnTo>
                  <a:lnTo>
                    <a:pt x="1681006" y="1426951"/>
                  </a:lnTo>
                  <a:lnTo>
                    <a:pt x="1684992" y="1377376"/>
                  </a:lnTo>
                  <a:lnTo>
                    <a:pt x="1686336" y="1326633"/>
                  </a:lnTo>
                  <a:lnTo>
                    <a:pt x="1684779" y="1277741"/>
                  </a:lnTo>
                  <a:lnTo>
                    <a:pt x="1680173" y="1230000"/>
                  </a:lnTo>
                  <a:lnTo>
                    <a:pt x="1672612" y="1183480"/>
                  </a:lnTo>
                  <a:lnTo>
                    <a:pt x="1662191" y="1138247"/>
                  </a:lnTo>
                  <a:lnTo>
                    <a:pt x="1649004" y="1094369"/>
                  </a:lnTo>
                  <a:lnTo>
                    <a:pt x="1633148" y="1051915"/>
                  </a:lnTo>
                  <a:lnTo>
                    <a:pt x="1614716" y="1010951"/>
                  </a:lnTo>
                  <a:lnTo>
                    <a:pt x="1593804" y="971546"/>
                  </a:lnTo>
                  <a:lnTo>
                    <a:pt x="1570506" y="933767"/>
                  </a:lnTo>
                  <a:lnTo>
                    <a:pt x="1544917" y="897683"/>
                  </a:lnTo>
                  <a:lnTo>
                    <a:pt x="1517133" y="863360"/>
                  </a:lnTo>
                  <a:lnTo>
                    <a:pt x="1487247" y="830867"/>
                  </a:lnTo>
                  <a:lnTo>
                    <a:pt x="1455356" y="800271"/>
                  </a:lnTo>
                  <a:lnTo>
                    <a:pt x="1421553" y="771641"/>
                  </a:lnTo>
                  <a:lnTo>
                    <a:pt x="1385935" y="745043"/>
                  </a:lnTo>
                  <a:lnTo>
                    <a:pt x="1348594" y="720546"/>
                  </a:lnTo>
                  <a:lnTo>
                    <a:pt x="1309628" y="698217"/>
                  </a:lnTo>
                  <a:lnTo>
                    <a:pt x="1269129" y="678125"/>
                  </a:lnTo>
                  <a:lnTo>
                    <a:pt x="1227194" y="660336"/>
                  </a:lnTo>
                  <a:lnTo>
                    <a:pt x="1183917" y="644918"/>
                  </a:lnTo>
                  <a:lnTo>
                    <a:pt x="1139393" y="631940"/>
                  </a:lnTo>
                  <a:lnTo>
                    <a:pt x="1093717" y="621470"/>
                  </a:lnTo>
                  <a:lnTo>
                    <a:pt x="1046984" y="613574"/>
                  </a:lnTo>
                  <a:lnTo>
                    <a:pt x="999288" y="608320"/>
                  </a:lnTo>
                  <a:lnTo>
                    <a:pt x="1037318" y="573905"/>
                  </a:lnTo>
                  <a:lnTo>
                    <a:pt x="1076420" y="541395"/>
                  </a:lnTo>
                  <a:lnTo>
                    <a:pt x="1116556" y="510751"/>
                  </a:lnTo>
                  <a:lnTo>
                    <a:pt x="1157691" y="481938"/>
                  </a:lnTo>
                  <a:lnTo>
                    <a:pt x="1199787" y="454917"/>
                  </a:lnTo>
                  <a:lnTo>
                    <a:pt x="1242807" y="429654"/>
                  </a:lnTo>
                  <a:lnTo>
                    <a:pt x="1286715" y="406109"/>
                  </a:lnTo>
                  <a:lnTo>
                    <a:pt x="1331475" y="384248"/>
                  </a:lnTo>
                  <a:lnTo>
                    <a:pt x="1377049" y="364032"/>
                  </a:lnTo>
                  <a:lnTo>
                    <a:pt x="1423400" y="345425"/>
                  </a:lnTo>
                  <a:lnTo>
                    <a:pt x="1470491" y="328390"/>
                  </a:lnTo>
                  <a:lnTo>
                    <a:pt x="1518287" y="312890"/>
                  </a:lnTo>
                  <a:lnTo>
                    <a:pt x="1566750" y="298888"/>
                  </a:lnTo>
                  <a:lnTo>
                    <a:pt x="1615843" y="286347"/>
                  </a:lnTo>
                  <a:lnTo>
                    <a:pt x="1665530" y="275231"/>
                  </a:lnTo>
                  <a:lnTo>
                    <a:pt x="1665530" y="0"/>
                  </a:lnTo>
                  <a:close/>
                </a:path>
              </a:pathLst>
            </a:custGeom>
            <a:solidFill>
              <a:srgbClr val="EA51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842942" y="0"/>
              <a:ext cx="925194" cy="1593215"/>
            </a:xfrm>
            <a:custGeom>
              <a:avLst/>
              <a:gdLst/>
              <a:ahLst/>
              <a:cxnLst/>
              <a:rect l="l" t="t" r="r" b="b"/>
              <a:pathLst>
                <a:path w="925194" h="1593215" extrusionOk="0">
                  <a:moveTo>
                    <a:pt x="924746" y="0"/>
                  </a:moveTo>
                  <a:lnTo>
                    <a:pt x="0" y="0"/>
                  </a:lnTo>
                  <a:lnTo>
                    <a:pt x="0" y="622574"/>
                  </a:lnTo>
                  <a:lnTo>
                    <a:pt x="509408" y="622574"/>
                  </a:lnTo>
                  <a:lnTo>
                    <a:pt x="510582" y="671144"/>
                  </a:lnTo>
                  <a:lnTo>
                    <a:pt x="507612" y="719542"/>
                  </a:lnTo>
                  <a:lnTo>
                    <a:pt x="500495" y="767766"/>
                  </a:lnTo>
                  <a:lnTo>
                    <a:pt x="489230" y="815810"/>
                  </a:lnTo>
                  <a:lnTo>
                    <a:pt x="473814" y="863670"/>
                  </a:lnTo>
                  <a:lnTo>
                    <a:pt x="454247" y="911340"/>
                  </a:lnTo>
                  <a:lnTo>
                    <a:pt x="432858" y="950394"/>
                  </a:lnTo>
                  <a:lnTo>
                    <a:pt x="408722" y="987509"/>
                  </a:lnTo>
                  <a:lnTo>
                    <a:pt x="381837" y="1022685"/>
                  </a:lnTo>
                  <a:lnTo>
                    <a:pt x="352205" y="1055924"/>
                  </a:lnTo>
                  <a:lnTo>
                    <a:pt x="319825" y="1087223"/>
                  </a:lnTo>
                  <a:lnTo>
                    <a:pt x="284696" y="1116583"/>
                  </a:lnTo>
                  <a:lnTo>
                    <a:pt x="246820" y="1144004"/>
                  </a:lnTo>
                  <a:lnTo>
                    <a:pt x="206196" y="1169485"/>
                  </a:lnTo>
                  <a:lnTo>
                    <a:pt x="162824" y="1193027"/>
                  </a:lnTo>
                  <a:lnTo>
                    <a:pt x="116704" y="1214628"/>
                  </a:lnTo>
                  <a:lnTo>
                    <a:pt x="67835" y="1234290"/>
                  </a:lnTo>
                  <a:lnTo>
                    <a:pt x="16219" y="1252011"/>
                  </a:lnTo>
                  <a:lnTo>
                    <a:pt x="16219" y="1592702"/>
                  </a:lnTo>
                  <a:lnTo>
                    <a:pt x="69398" y="1581389"/>
                  </a:lnTo>
                  <a:lnTo>
                    <a:pt x="121072" y="1568529"/>
                  </a:lnTo>
                  <a:lnTo>
                    <a:pt x="171240" y="1554121"/>
                  </a:lnTo>
                  <a:lnTo>
                    <a:pt x="219902" y="1538167"/>
                  </a:lnTo>
                  <a:lnTo>
                    <a:pt x="267058" y="1520664"/>
                  </a:lnTo>
                  <a:lnTo>
                    <a:pt x="312708" y="1501615"/>
                  </a:lnTo>
                  <a:lnTo>
                    <a:pt x="356850" y="1481019"/>
                  </a:lnTo>
                  <a:lnTo>
                    <a:pt x="399485" y="1458876"/>
                  </a:lnTo>
                  <a:lnTo>
                    <a:pt x="440612" y="1435186"/>
                  </a:lnTo>
                  <a:lnTo>
                    <a:pt x="480230" y="1409950"/>
                  </a:lnTo>
                  <a:lnTo>
                    <a:pt x="518341" y="1383166"/>
                  </a:lnTo>
                  <a:lnTo>
                    <a:pt x="554942" y="1354836"/>
                  </a:lnTo>
                  <a:lnTo>
                    <a:pt x="590034" y="1324960"/>
                  </a:lnTo>
                  <a:lnTo>
                    <a:pt x="623616" y="1293537"/>
                  </a:lnTo>
                  <a:lnTo>
                    <a:pt x="655689" y="1260568"/>
                  </a:lnTo>
                  <a:lnTo>
                    <a:pt x="686251" y="1226053"/>
                  </a:lnTo>
                  <a:lnTo>
                    <a:pt x="713486" y="1192125"/>
                  </a:lnTo>
                  <a:lnTo>
                    <a:pt x="739070" y="1156761"/>
                  </a:lnTo>
                  <a:lnTo>
                    <a:pt x="763004" y="1119961"/>
                  </a:lnTo>
                  <a:lnTo>
                    <a:pt x="785286" y="1081725"/>
                  </a:lnTo>
                  <a:lnTo>
                    <a:pt x="805917" y="1042052"/>
                  </a:lnTo>
                  <a:lnTo>
                    <a:pt x="824898" y="1000943"/>
                  </a:lnTo>
                  <a:lnTo>
                    <a:pt x="842228" y="958396"/>
                  </a:lnTo>
                  <a:lnTo>
                    <a:pt x="857907" y="914413"/>
                  </a:lnTo>
                  <a:lnTo>
                    <a:pt x="871936" y="868991"/>
                  </a:lnTo>
                  <a:lnTo>
                    <a:pt x="884313" y="822132"/>
                  </a:lnTo>
                  <a:lnTo>
                    <a:pt x="895041" y="773835"/>
                  </a:lnTo>
                  <a:lnTo>
                    <a:pt x="904118" y="724099"/>
                  </a:lnTo>
                  <a:lnTo>
                    <a:pt x="911544" y="672925"/>
                  </a:lnTo>
                  <a:lnTo>
                    <a:pt x="917320" y="620312"/>
                  </a:lnTo>
                  <a:lnTo>
                    <a:pt x="921446" y="566259"/>
                  </a:lnTo>
                  <a:lnTo>
                    <a:pt x="923921" y="510768"/>
                  </a:lnTo>
                  <a:lnTo>
                    <a:pt x="924746" y="453836"/>
                  </a:lnTo>
                  <a:lnTo>
                    <a:pt x="924746" y="0"/>
                  </a:lnTo>
                  <a:close/>
                </a:path>
              </a:pathLst>
            </a:custGeom>
            <a:solidFill>
              <a:srgbClr val="4F8EA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4"/>
          <p:cNvSpPr txBox="1"/>
          <p:nvPr/>
        </p:nvSpPr>
        <p:spPr>
          <a:xfrm>
            <a:off x="1897299" y="2181304"/>
            <a:ext cx="6555462" cy="1316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216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nl-NL" sz="1698" dirty="0">
                <a:latin typeface="Barlow" panose="020B0604020202020204" charset="0"/>
              </a:rPr>
              <a:t>Er wordt van u verwacht dat u minimaal één taalexamen haalt.</a:t>
            </a:r>
          </a:p>
          <a:p>
            <a:pPr lvl="0">
              <a:lnSpc>
                <a:spcPct val="120000"/>
              </a:lnSpc>
            </a:pPr>
            <a:endParaRPr lang="nl-NL" sz="1698" dirty="0">
              <a:latin typeface="Barlow" panose="020B0604020202020204" charset="0"/>
            </a:endParaRPr>
          </a:p>
          <a:p>
            <a:pPr lvl="0">
              <a:lnSpc>
                <a:spcPct val="120000"/>
              </a:lnSpc>
            </a:pPr>
            <a:r>
              <a:rPr lang="nl-NL" sz="1698" dirty="0">
                <a:latin typeface="Barlow" panose="020B0604020202020204" charset="0"/>
              </a:rPr>
              <a:t>	</a:t>
            </a:r>
          </a:p>
          <a:p>
            <a:pPr lvl="0">
              <a:lnSpc>
                <a:spcPct val="120000"/>
              </a:lnSpc>
            </a:pPr>
            <a:endParaRPr lang="nl-NL" sz="1698" dirty="0">
              <a:latin typeface="Barlow" panose="020B0604020202020204" charset="0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8419208" y="6252661"/>
            <a:ext cx="2813765" cy="20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9" rIns="0" bIns="0" anchor="t" anchorCtr="0">
            <a:spAutoFit/>
          </a:bodyPr>
          <a:lstStyle/>
          <a:p>
            <a:pPr marL="7702" algn="r"/>
            <a:fld id="{00000000-1234-1234-1234-123412341234}" type="slidenum">
              <a:rPr lang="nl-NL" sz="1244" b="1">
                <a:solidFill>
                  <a:srgbClr val="EA5160"/>
                </a:solidFill>
                <a:latin typeface="Barlow"/>
                <a:ea typeface="Barlow"/>
                <a:cs typeface="Barlow"/>
                <a:sym typeface="Barlow"/>
              </a:rPr>
              <a:pPr marL="7702" algn="r"/>
              <a:t>23</a:t>
            </a:fld>
            <a:endParaRPr sz="1244" b="1">
              <a:solidFill>
                <a:srgbClr val="EA516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0885" y="302925"/>
            <a:ext cx="734825" cy="121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282" y="2181304"/>
            <a:ext cx="1290221" cy="128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52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1899948" y="1262858"/>
            <a:ext cx="6044492" cy="4188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7307" rIns="0" bIns="0" rtlCol="0" anchor="t" anchorCtr="0">
            <a:spAutoFit/>
          </a:bodyPr>
          <a:lstStyle/>
          <a:p>
            <a:pPr marL="7702"/>
            <a:r>
              <a:rPr lang="nl-NL" sz="2971" b="1" dirty="0">
                <a:solidFill>
                  <a:srgbClr val="4F8EAB"/>
                </a:solidFill>
              </a:rPr>
              <a:t>Zin 3</a:t>
            </a:r>
            <a:endParaRPr sz="2971" b="1" dirty="0">
              <a:solidFill>
                <a:srgbClr val="4F8EAB"/>
              </a:solidFill>
            </a:endParaRPr>
          </a:p>
        </p:txBody>
      </p:sp>
      <p:sp>
        <p:nvSpPr>
          <p:cNvPr id="128" name="Google Shape;128;p4"/>
          <p:cNvSpPr txBox="1">
            <a:spLocks noGrp="1"/>
          </p:cNvSpPr>
          <p:nvPr>
            <p:ph type="ftr" idx="11"/>
          </p:nvPr>
        </p:nvSpPr>
        <p:spPr>
          <a:xfrm>
            <a:off x="1896249" y="6259508"/>
            <a:ext cx="4430807" cy="2000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8459" rIns="0" bIns="0" rtlCol="0" anchor="t" anchorCtr="0">
            <a:spAutoFit/>
          </a:bodyPr>
          <a:lstStyle/>
          <a:p>
            <a:pPr marL="7702"/>
            <a:r>
              <a:rPr lang="nl-NL" b="1"/>
              <a:t>Eenvoudig communiceren = makkelijk praten</a:t>
            </a:r>
            <a:endParaRPr/>
          </a:p>
        </p:txBody>
      </p:sp>
      <p:grpSp>
        <p:nvGrpSpPr>
          <p:cNvPr id="130" name="Google Shape;130;p4"/>
          <p:cNvGrpSpPr/>
          <p:nvPr/>
        </p:nvGrpSpPr>
        <p:grpSpPr>
          <a:xfrm>
            <a:off x="511198" y="-240"/>
            <a:ext cx="1400315" cy="1296989"/>
            <a:chOff x="842942" y="0"/>
            <a:chExt cx="2309061" cy="2138680"/>
          </a:xfrm>
        </p:grpSpPr>
        <p:sp>
          <p:nvSpPr>
            <p:cNvPr id="131" name="Google Shape;131;p4"/>
            <p:cNvSpPr/>
            <p:nvPr/>
          </p:nvSpPr>
          <p:spPr>
            <a:xfrm>
              <a:off x="1465443" y="0"/>
              <a:ext cx="1686560" cy="2138680"/>
            </a:xfrm>
            <a:custGeom>
              <a:avLst/>
              <a:gdLst/>
              <a:ahLst/>
              <a:cxnLst/>
              <a:rect l="l" t="t" r="r" b="b"/>
              <a:pathLst>
                <a:path w="1686560" h="2138680" extrusionOk="0">
                  <a:moveTo>
                    <a:pt x="1665530" y="0"/>
                  </a:moveTo>
                  <a:lnTo>
                    <a:pt x="698710" y="0"/>
                  </a:lnTo>
                  <a:lnTo>
                    <a:pt x="696457" y="1581"/>
                  </a:lnTo>
                  <a:lnTo>
                    <a:pt x="658257" y="29554"/>
                  </a:lnTo>
                  <a:lnTo>
                    <a:pt x="620720" y="58256"/>
                  </a:lnTo>
                  <a:lnTo>
                    <a:pt x="583883" y="87683"/>
                  </a:lnTo>
                  <a:lnTo>
                    <a:pt x="547789" y="117830"/>
                  </a:lnTo>
                  <a:lnTo>
                    <a:pt x="512477" y="148695"/>
                  </a:lnTo>
                  <a:lnTo>
                    <a:pt x="477986" y="180273"/>
                  </a:lnTo>
                  <a:lnTo>
                    <a:pt x="444357" y="212562"/>
                  </a:lnTo>
                  <a:lnTo>
                    <a:pt x="411631" y="245557"/>
                  </a:lnTo>
                  <a:lnTo>
                    <a:pt x="379846" y="279256"/>
                  </a:lnTo>
                  <a:lnTo>
                    <a:pt x="349044" y="313654"/>
                  </a:lnTo>
                  <a:lnTo>
                    <a:pt x="319263" y="348748"/>
                  </a:lnTo>
                  <a:lnTo>
                    <a:pt x="290545" y="384534"/>
                  </a:lnTo>
                  <a:lnTo>
                    <a:pt x="262929" y="421009"/>
                  </a:lnTo>
                  <a:lnTo>
                    <a:pt x="236456" y="458170"/>
                  </a:lnTo>
                  <a:lnTo>
                    <a:pt x="211165" y="496011"/>
                  </a:lnTo>
                  <a:lnTo>
                    <a:pt x="187096" y="534531"/>
                  </a:lnTo>
                  <a:lnTo>
                    <a:pt x="164193" y="573905"/>
                  </a:lnTo>
                  <a:lnTo>
                    <a:pt x="142786" y="613591"/>
                  </a:lnTo>
                  <a:lnTo>
                    <a:pt x="122625" y="654124"/>
                  </a:lnTo>
                  <a:lnTo>
                    <a:pt x="103847" y="695320"/>
                  </a:lnTo>
                  <a:lnTo>
                    <a:pt x="86492" y="737177"/>
                  </a:lnTo>
                  <a:lnTo>
                    <a:pt x="70599" y="779690"/>
                  </a:lnTo>
                  <a:lnTo>
                    <a:pt x="56209" y="822856"/>
                  </a:lnTo>
                  <a:lnTo>
                    <a:pt x="43362" y="866672"/>
                  </a:lnTo>
                  <a:lnTo>
                    <a:pt x="32098" y="911134"/>
                  </a:lnTo>
                  <a:lnTo>
                    <a:pt x="22457" y="956237"/>
                  </a:lnTo>
                  <a:lnTo>
                    <a:pt x="14479" y="1001980"/>
                  </a:lnTo>
                  <a:lnTo>
                    <a:pt x="8204" y="1048358"/>
                  </a:lnTo>
                  <a:lnTo>
                    <a:pt x="3673" y="1095367"/>
                  </a:lnTo>
                  <a:lnTo>
                    <a:pt x="925" y="1143004"/>
                  </a:lnTo>
                  <a:lnTo>
                    <a:pt x="0" y="1191266"/>
                  </a:lnTo>
                  <a:lnTo>
                    <a:pt x="1066" y="1238498"/>
                  </a:lnTo>
                  <a:lnTo>
                    <a:pt x="4244" y="1285450"/>
                  </a:lnTo>
                  <a:lnTo>
                    <a:pt x="9499" y="1332035"/>
                  </a:lnTo>
                  <a:lnTo>
                    <a:pt x="16797" y="1378168"/>
                  </a:lnTo>
                  <a:lnTo>
                    <a:pt x="26107" y="1423763"/>
                  </a:lnTo>
                  <a:lnTo>
                    <a:pt x="37392" y="1468733"/>
                  </a:lnTo>
                  <a:lnTo>
                    <a:pt x="50622" y="1512993"/>
                  </a:lnTo>
                  <a:lnTo>
                    <a:pt x="65761" y="1556456"/>
                  </a:lnTo>
                  <a:lnTo>
                    <a:pt x="82776" y="1599037"/>
                  </a:lnTo>
                  <a:lnTo>
                    <a:pt x="101634" y="1640650"/>
                  </a:lnTo>
                  <a:lnTo>
                    <a:pt x="122301" y="1681209"/>
                  </a:lnTo>
                  <a:lnTo>
                    <a:pt x="144744" y="1720627"/>
                  </a:lnTo>
                  <a:lnTo>
                    <a:pt x="168930" y="1758819"/>
                  </a:lnTo>
                  <a:lnTo>
                    <a:pt x="194823" y="1795698"/>
                  </a:lnTo>
                  <a:lnTo>
                    <a:pt x="222392" y="1831179"/>
                  </a:lnTo>
                  <a:lnTo>
                    <a:pt x="251603" y="1865176"/>
                  </a:lnTo>
                  <a:lnTo>
                    <a:pt x="282422" y="1897603"/>
                  </a:lnTo>
                  <a:lnTo>
                    <a:pt x="314815" y="1928374"/>
                  </a:lnTo>
                  <a:lnTo>
                    <a:pt x="348749" y="1957402"/>
                  </a:lnTo>
                  <a:lnTo>
                    <a:pt x="384191" y="1984603"/>
                  </a:lnTo>
                  <a:lnTo>
                    <a:pt x="421107" y="2009889"/>
                  </a:lnTo>
                  <a:lnTo>
                    <a:pt x="459464" y="2033175"/>
                  </a:lnTo>
                  <a:lnTo>
                    <a:pt x="499227" y="2054375"/>
                  </a:lnTo>
                  <a:lnTo>
                    <a:pt x="540364" y="2073403"/>
                  </a:lnTo>
                  <a:lnTo>
                    <a:pt x="582841" y="2090172"/>
                  </a:lnTo>
                  <a:lnTo>
                    <a:pt x="626624" y="2104598"/>
                  </a:lnTo>
                  <a:lnTo>
                    <a:pt x="671680" y="2116594"/>
                  </a:lnTo>
                  <a:lnTo>
                    <a:pt x="717975" y="2126073"/>
                  </a:lnTo>
                  <a:lnTo>
                    <a:pt x="765477" y="2132951"/>
                  </a:lnTo>
                  <a:lnTo>
                    <a:pt x="814150" y="2137141"/>
                  </a:lnTo>
                  <a:lnTo>
                    <a:pt x="863963" y="2138556"/>
                  </a:lnTo>
                  <a:lnTo>
                    <a:pt x="913706" y="2137290"/>
                  </a:lnTo>
                  <a:lnTo>
                    <a:pt x="962508" y="2133527"/>
                  </a:lnTo>
                  <a:lnTo>
                    <a:pt x="1010302" y="2127317"/>
                  </a:lnTo>
                  <a:lnTo>
                    <a:pt x="1057023" y="2118712"/>
                  </a:lnTo>
                  <a:lnTo>
                    <a:pt x="1102605" y="2107763"/>
                  </a:lnTo>
                  <a:lnTo>
                    <a:pt x="1146984" y="2094521"/>
                  </a:lnTo>
                  <a:lnTo>
                    <a:pt x="1190093" y="2079037"/>
                  </a:lnTo>
                  <a:lnTo>
                    <a:pt x="1231868" y="2061362"/>
                  </a:lnTo>
                  <a:lnTo>
                    <a:pt x="1272242" y="2041548"/>
                  </a:lnTo>
                  <a:lnTo>
                    <a:pt x="1311152" y="2019646"/>
                  </a:lnTo>
                  <a:lnTo>
                    <a:pt x="1348530" y="1995706"/>
                  </a:lnTo>
                  <a:lnTo>
                    <a:pt x="1384312" y="1969781"/>
                  </a:lnTo>
                  <a:lnTo>
                    <a:pt x="1418432" y="1941921"/>
                  </a:lnTo>
                  <a:lnTo>
                    <a:pt x="1450824" y="1912177"/>
                  </a:lnTo>
                  <a:lnTo>
                    <a:pt x="1481425" y="1880601"/>
                  </a:lnTo>
                  <a:lnTo>
                    <a:pt x="1510167" y="1847243"/>
                  </a:lnTo>
                  <a:lnTo>
                    <a:pt x="1536986" y="1812155"/>
                  </a:lnTo>
                  <a:lnTo>
                    <a:pt x="1561816" y="1775389"/>
                  </a:lnTo>
                  <a:lnTo>
                    <a:pt x="1584591" y="1736994"/>
                  </a:lnTo>
                  <a:lnTo>
                    <a:pt x="1605247" y="1697023"/>
                  </a:lnTo>
                  <a:lnTo>
                    <a:pt x="1623718" y="1655526"/>
                  </a:lnTo>
                  <a:lnTo>
                    <a:pt x="1639938" y="1612555"/>
                  </a:lnTo>
                  <a:lnTo>
                    <a:pt x="1653843" y="1568161"/>
                  </a:lnTo>
                  <a:lnTo>
                    <a:pt x="1665366" y="1522395"/>
                  </a:lnTo>
                  <a:lnTo>
                    <a:pt x="1674442" y="1475308"/>
                  </a:lnTo>
                  <a:lnTo>
                    <a:pt x="1681006" y="1426951"/>
                  </a:lnTo>
                  <a:lnTo>
                    <a:pt x="1684992" y="1377376"/>
                  </a:lnTo>
                  <a:lnTo>
                    <a:pt x="1686336" y="1326633"/>
                  </a:lnTo>
                  <a:lnTo>
                    <a:pt x="1684779" y="1277741"/>
                  </a:lnTo>
                  <a:lnTo>
                    <a:pt x="1680173" y="1230000"/>
                  </a:lnTo>
                  <a:lnTo>
                    <a:pt x="1672612" y="1183480"/>
                  </a:lnTo>
                  <a:lnTo>
                    <a:pt x="1662191" y="1138247"/>
                  </a:lnTo>
                  <a:lnTo>
                    <a:pt x="1649004" y="1094369"/>
                  </a:lnTo>
                  <a:lnTo>
                    <a:pt x="1633148" y="1051915"/>
                  </a:lnTo>
                  <a:lnTo>
                    <a:pt x="1614716" y="1010951"/>
                  </a:lnTo>
                  <a:lnTo>
                    <a:pt x="1593804" y="971546"/>
                  </a:lnTo>
                  <a:lnTo>
                    <a:pt x="1570506" y="933767"/>
                  </a:lnTo>
                  <a:lnTo>
                    <a:pt x="1544917" y="897683"/>
                  </a:lnTo>
                  <a:lnTo>
                    <a:pt x="1517133" y="863360"/>
                  </a:lnTo>
                  <a:lnTo>
                    <a:pt x="1487247" y="830867"/>
                  </a:lnTo>
                  <a:lnTo>
                    <a:pt x="1455356" y="800271"/>
                  </a:lnTo>
                  <a:lnTo>
                    <a:pt x="1421553" y="771641"/>
                  </a:lnTo>
                  <a:lnTo>
                    <a:pt x="1385935" y="745043"/>
                  </a:lnTo>
                  <a:lnTo>
                    <a:pt x="1348594" y="720546"/>
                  </a:lnTo>
                  <a:lnTo>
                    <a:pt x="1309628" y="698217"/>
                  </a:lnTo>
                  <a:lnTo>
                    <a:pt x="1269129" y="678125"/>
                  </a:lnTo>
                  <a:lnTo>
                    <a:pt x="1227194" y="660336"/>
                  </a:lnTo>
                  <a:lnTo>
                    <a:pt x="1183917" y="644918"/>
                  </a:lnTo>
                  <a:lnTo>
                    <a:pt x="1139393" y="631940"/>
                  </a:lnTo>
                  <a:lnTo>
                    <a:pt x="1093717" y="621470"/>
                  </a:lnTo>
                  <a:lnTo>
                    <a:pt x="1046984" y="613574"/>
                  </a:lnTo>
                  <a:lnTo>
                    <a:pt x="999288" y="608320"/>
                  </a:lnTo>
                  <a:lnTo>
                    <a:pt x="1037318" y="573905"/>
                  </a:lnTo>
                  <a:lnTo>
                    <a:pt x="1076420" y="541395"/>
                  </a:lnTo>
                  <a:lnTo>
                    <a:pt x="1116556" y="510751"/>
                  </a:lnTo>
                  <a:lnTo>
                    <a:pt x="1157691" y="481938"/>
                  </a:lnTo>
                  <a:lnTo>
                    <a:pt x="1199787" y="454917"/>
                  </a:lnTo>
                  <a:lnTo>
                    <a:pt x="1242807" y="429654"/>
                  </a:lnTo>
                  <a:lnTo>
                    <a:pt x="1286715" y="406109"/>
                  </a:lnTo>
                  <a:lnTo>
                    <a:pt x="1331475" y="384248"/>
                  </a:lnTo>
                  <a:lnTo>
                    <a:pt x="1377049" y="364032"/>
                  </a:lnTo>
                  <a:lnTo>
                    <a:pt x="1423400" y="345425"/>
                  </a:lnTo>
                  <a:lnTo>
                    <a:pt x="1470491" y="328390"/>
                  </a:lnTo>
                  <a:lnTo>
                    <a:pt x="1518287" y="312890"/>
                  </a:lnTo>
                  <a:lnTo>
                    <a:pt x="1566750" y="298888"/>
                  </a:lnTo>
                  <a:lnTo>
                    <a:pt x="1615843" y="286347"/>
                  </a:lnTo>
                  <a:lnTo>
                    <a:pt x="1665530" y="275231"/>
                  </a:lnTo>
                  <a:lnTo>
                    <a:pt x="1665530" y="0"/>
                  </a:lnTo>
                  <a:close/>
                </a:path>
              </a:pathLst>
            </a:custGeom>
            <a:solidFill>
              <a:srgbClr val="EA51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842942" y="0"/>
              <a:ext cx="925194" cy="1593215"/>
            </a:xfrm>
            <a:custGeom>
              <a:avLst/>
              <a:gdLst/>
              <a:ahLst/>
              <a:cxnLst/>
              <a:rect l="l" t="t" r="r" b="b"/>
              <a:pathLst>
                <a:path w="925194" h="1593215" extrusionOk="0">
                  <a:moveTo>
                    <a:pt x="924746" y="0"/>
                  </a:moveTo>
                  <a:lnTo>
                    <a:pt x="0" y="0"/>
                  </a:lnTo>
                  <a:lnTo>
                    <a:pt x="0" y="622574"/>
                  </a:lnTo>
                  <a:lnTo>
                    <a:pt x="509408" y="622574"/>
                  </a:lnTo>
                  <a:lnTo>
                    <a:pt x="510582" y="671144"/>
                  </a:lnTo>
                  <a:lnTo>
                    <a:pt x="507612" y="719542"/>
                  </a:lnTo>
                  <a:lnTo>
                    <a:pt x="500495" y="767766"/>
                  </a:lnTo>
                  <a:lnTo>
                    <a:pt x="489230" y="815810"/>
                  </a:lnTo>
                  <a:lnTo>
                    <a:pt x="473814" y="863670"/>
                  </a:lnTo>
                  <a:lnTo>
                    <a:pt x="454247" y="911340"/>
                  </a:lnTo>
                  <a:lnTo>
                    <a:pt x="432858" y="950394"/>
                  </a:lnTo>
                  <a:lnTo>
                    <a:pt x="408722" y="987509"/>
                  </a:lnTo>
                  <a:lnTo>
                    <a:pt x="381837" y="1022685"/>
                  </a:lnTo>
                  <a:lnTo>
                    <a:pt x="352205" y="1055924"/>
                  </a:lnTo>
                  <a:lnTo>
                    <a:pt x="319825" y="1087223"/>
                  </a:lnTo>
                  <a:lnTo>
                    <a:pt x="284696" y="1116583"/>
                  </a:lnTo>
                  <a:lnTo>
                    <a:pt x="246820" y="1144004"/>
                  </a:lnTo>
                  <a:lnTo>
                    <a:pt x="206196" y="1169485"/>
                  </a:lnTo>
                  <a:lnTo>
                    <a:pt x="162824" y="1193027"/>
                  </a:lnTo>
                  <a:lnTo>
                    <a:pt x="116704" y="1214628"/>
                  </a:lnTo>
                  <a:lnTo>
                    <a:pt x="67835" y="1234290"/>
                  </a:lnTo>
                  <a:lnTo>
                    <a:pt x="16219" y="1252011"/>
                  </a:lnTo>
                  <a:lnTo>
                    <a:pt x="16219" y="1592702"/>
                  </a:lnTo>
                  <a:lnTo>
                    <a:pt x="69398" y="1581389"/>
                  </a:lnTo>
                  <a:lnTo>
                    <a:pt x="121072" y="1568529"/>
                  </a:lnTo>
                  <a:lnTo>
                    <a:pt x="171240" y="1554121"/>
                  </a:lnTo>
                  <a:lnTo>
                    <a:pt x="219902" y="1538167"/>
                  </a:lnTo>
                  <a:lnTo>
                    <a:pt x="267058" y="1520664"/>
                  </a:lnTo>
                  <a:lnTo>
                    <a:pt x="312708" y="1501615"/>
                  </a:lnTo>
                  <a:lnTo>
                    <a:pt x="356850" y="1481019"/>
                  </a:lnTo>
                  <a:lnTo>
                    <a:pt x="399485" y="1458876"/>
                  </a:lnTo>
                  <a:lnTo>
                    <a:pt x="440612" y="1435186"/>
                  </a:lnTo>
                  <a:lnTo>
                    <a:pt x="480230" y="1409950"/>
                  </a:lnTo>
                  <a:lnTo>
                    <a:pt x="518341" y="1383166"/>
                  </a:lnTo>
                  <a:lnTo>
                    <a:pt x="554942" y="1354836"/>
                  </a:lnTo>
                  <a:lnTo>
                    <a:pt x="590034" y="1324960"/>
                  </a:lnTo>
                  <a:lnTo>
                    <a:pt x="623616" y="1293537"/>
                  </a:lnTo>
                  <a:lnTo>
                    <a:pt x="655689" y="1260568"/>
                  </a:lnTo>
                  <a:lnTo>
                    <a:pt x="686251" y="1226053"/>
                  </a:lnTo>
                  <a:lnTo>
                    <a:pt x="713486" y="1192125"/>
                  </a:lnTo>
                  <a:lnTo>
                    <a:pt x="739070" y="1156761"/>
                  </a:lnTo>
                  <a:lnTo>
                    <a:pt x="763004" y="1119961"/>
                  </a:lnTo>
                  <a:lnTo>
                    <a:pt x="785286" y="1081725"/>
                  </a:lnTo>
                  <a:lnTo>
                    <a:pt x="805917" y="1042052"/>
                  </a:lnTo>
                  <a:lnTo>
                    <a:pt x="824898" y="1000943"/>
                  </a:lnTo>
                  <a:lnTo>
                    <a:pt x="842228" y="958396"/>
                  </a:lnTo>
                  <a:lnTo>
                    <a:pt x="857907" y="914413"/>
                  </a:lnTo>
                  <a:lnTo>
                    <a:pt x="871936" y="868991"/>
                  </a:lnTo>
                  <a:lnTo>
                    <a:pt x="884313" y="822132"/>
                  </a:lnTo>
                  <a:lnTo>
                    <a:pt x="895041" y="773835"/>
                  </a:lnTo>
                  <a:lnTo>
                    <a:pt x="904118" y="724099"/>
                  </a:lnTo>
                  <a:lnTo>
                    <a:pt x="911544" y="672925"/>
                  </a:lnTo>
                  <a:lnTo>
                    <a:pt x="917320" y="620312"/>
                  </a:lnTo>
                  <a:lnTo>
                    <a:pt x="921446" y="566259"/>
                  </a:lnTo>
                  <a:lnTo>
                    <a:pt x="923921" y="510768"/>
                  </a:lnTo>
                  <a:lnTo>
                    <a:pt x="924746" y="453836"/>
                  </a:lnTo>
                  <a:lnTo>
                    <a:pt x="924746" y="0"/>
                  </a:lnTo>
                  <a:close/>
                </a:path>
              </a:pathLst>
            </a:custGeom>
            <a:solidFill>
              <a:srgbClr val="4F8EA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4"/>
          <p:cNvSpPr txBox="1"/>
          <p:nvPr/>
        </p:nvSpPr>
        <p:spPr>
          <a:xfrm>
            <a:off x="1897299" y="2181303"/>
            <a:ext cx="6555462" cy="194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216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nl-NL" sz="1698" dirty="0">
                <a:latin typeface="Barlow" panose="020B0604020202020204" charset="0"/>
              </a:rPr>
              <a:t>Er </a:t>
            </a:r>
            <a:r>
              <a:rPr lang="nl-NL" sz="1698" dirty="0">
                <a:solidFill>
                  <a:srgbClr val="FFC000"/>
                </a:solidFill>
                <a:latin typeface="Barlow" panose="020B0604020202020204" charset="0"/>
              </a:rPr>
              <a:t>wordt</a:t>
            </a:r>
            <a:r>
              <a:rPr lang="nl-NL" sz="1698" dirty="0">
                <a:latin typeface="Barlow" panose="020B0604020202020204" charset="0"/>
              </a:rPr>
              <a:t> van u verwacht dat u </a:t>
            </a:r>
            <a:r>
              <a:rPr lang="nl-NL" sz="1698" dirty="0">
                <a:solidFill>
                  <a:srgbClr val="FFC000"/>
                </a:solidFill>
                <a:latin typeface="Barlow" panose="020B0604020202020204" charset="0"/>
              </a:rPr>
              <a:t>minimaal </a:t>
            </a:r>
            <a:r>
              <a:rPr lang="nl-NL" sz="1698" dirty="0">
                <a:latin typeface="Barlow" panose="020B0604020202020204" charset="0"/>
              </a:rPr>
              <a:t>één taalexamen haalt.</a:t>
            </a:r>
          </a:p>
          <a:p>
            <a:pPr lvl="0">
              <a:lnSpc>
                <a:spcPct val="120000"/>
              </a:lnSpc>
            </a:pPr>
            <a:endParaRPr lang="nl-NL" sz="1698" dirty="0">
              <a:latin typeface="Barlow" panose="020B0604020202020204" charset="0"/>
            </a:endParaRPr>
          </a:p>
          <a:p>
            <a:pPr lvl="0">
              <a:lnSpc>
                <a:spcPct val="120000"/>
              </a:lnSpc>
            </a:pPr>
            <a:r>
              <a:rPr lang="nl-NL" sz="1698" dirty="0">
                <a:latin typeface="Barlow" panose="020B0604020202020204" charset="0"/>
              </a:rPr>
              <a:t>	U </a:t>
            </a:r>
            <a:r>
              <a:rPr lang="nl-NL" sz="1698" dirty="0">
                <a:solidFill>
                  <a:srgbClr val="FFC000"/>
                </a:solidFill>
                <a:latin typeface="Barlow" panose="020B0604020202020204" charset="0"/>
              </a:rPr>
              <a:t>moet tenminste</a:t>
            </a:r>
            <a:r>
              <a:rPr lang="nl-NL" sz="1698" dirty="0">
                <a:latin typeface="Barlow" panose="020B0604020202020204" charset="0"/>
              </a:rPr>
              <a:t> één examen halen van de taalcursus.</a:t>
            </a:r>
          </a:p>
          <a:p>
            <a:pPr lvl="0">
              <a:lnSpc>
                <a:spcPct val="120000"/>
              </a:lnSpc>
            </a:pPr>
            <a:r>
              <a:rPr lang="nl-NL" sz="1698" dirty="0">
                <a:latin typeface="Barlow" panose="020B0604020202020204" charset="0"/>
              </a:rPr>
              <a:t>	Of: </a:t>
            </a:r>
            <a:r>
              <a:rPr lang="nl-NL" sz="1698" dirty="0">
                <a:solidFill>
                  <a:srgbClr val="FFC000"/>
                </a:solidFill>
                <a:latin typeface="Barlow" panose="020B0604020202020204" charset="0"/>
              </a:rPr>
              <a:t>De afspraak is </a:t>
            </a:r>
            <a:r>
              <a:rPr lang="nl-NL" sz="1698" dirty="0">
                <a:latin typeface="Barlow" panose="020B0604020202020204" charset="0"/>
              </a:rPr>
              <a:t>om tenminste één examen te halen…</a:t>
            </a:r>
          </a:p>
          <a:p>
            <a:pPr lvl="0">
              <a:lnSpc>
                <a:spcPct val="120000"/>
              </a:lnSpc>
            </a:pPr>
            <a:endParaRPr lang="nl-NL" sz="1698" dirty="0">
              <a:latin typeface="Barlow" panose="020B0604020202020204" charset="0"/>
            </a:endParaRPr>
          </a:p>
          <a:p>
            <a:pPr lvl="0">
              <a:lnSpc>
                <a:spcPct val="120000"/>
              </a:lnSpc>
            </a:pPr>
            <a:r>
              <a:rPr lang="nl-NL" sz="1698" dirty="0">
                <a:latin typeface="Barlow" panose="020B0604020202020204" charset="0"/>
              </a:rPr>
              <a:t>		</a:t>
            </a:r>
          </a:p>
        </p:txBody>
      </p:sp>
      <p:sp>
        <p:nvSpPr>
          <p:cNvPr id="134" name="Google Shape;134;p4"/>
          <p:cNvSpPr txBox="1"/>
          <p:nvPr/>
        </p:nvSpPr>
        <p:spPr>
          <a:xfrm>
            <a:off x="8419208" y="6252661"/>
            <a:ext cx="2813765" cy="20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9" rIns="0" bIns="0" anchor="t" anchorCtr="0">
            <a:spAutoFit/>
          </a:bodyPr>
          <a:lstStyle/>
          <a:p>
            <a:pPr marL="7702" algn="r"/>
            <a:fld id="{00000000-1234-1234-1234-123412341234}" type="slidenum">
              <a:rPr lang="nl-NL" sz="1244" b="1">
                <a:solidFill>
                  <a:srgbClr val="EA5160"/>
                </a:solidFill>
                <a:latin typeface="Barlow"/>
                <a:ea typeface="Barlow"/>
                <a:cs typeface="Barlow"/>
                <a:sym typeface="Barlow"/>
              </a:rPr>
              <a:pPr marL="7702" algn="r"/>
              <a:t>24</a:t>
            </a:fld>
            <a:endParaRPr sz="1244" b="1">
              <a:solidFill>
                <a:srgbClr val="EA516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0885" y="302925"/>
            <a:ext cx="734825" cy="121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282" y="2181304"/>
            <a:ext cx="1290221" cy="128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70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1899948" y="1262858"/>
            <a:ext cx="6044492" cy="4188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7307" rIns="0" bIns="0" rtlCol="0" anchor="t" anchorCtr="0">
            <a:spAutoFit/>
          </a:bodyPr>
          <a:lstStyle/>
          <a:p>
            <a:pPr marL="7702"/>
            <a:r>
              <a:rPr lang="nl-NL" sz="2971" b="1" dirty="0">
                <a:solidFill>
                  <a:srgbClr val="4F8EAB"/>
                </a:solidFill>
              </a:rPr>
              <a:t>Zin 3</a:t>
            </a:r>
            <a:endParaRPr sz="2971" b="1" dirty="0">
              <a:solidFill>
                <a:srgbClr val="4F8EAB"/>
              </a:solidFill>
            </a:endParaRPr>
          </a:p>
        </p:txBody>
      </p:sp>
      <p:sp>
        <p:nvSpPr>
          <p:cNvPr id="128" name="Google Shape;128;p4"/>
          <p:cNvSpPr txBox="1">
            <a:spLocks noGrp="1"/>
          </p:cNvSpPr>
          <p:nvPr>
            <p:ph type="ftr" idx="11"/>
          </p:nvPr>
        </p:nvSpPr>
        <p:spPr>
          <a:xfrm>
            <a:off x="1896249" y="6259508"/>
            <a:ext cx="4430807" cy="2000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8459" rIns="0" bIns="0" rtlCol="0" anchor="t" anchorCtr="0">
            <a:spAutoFit/>
          </a:bodyPr>
          <a:lstStyle/>
          <a:p>
            <a:pPr marL="7702"/>
            <a:r>
              <a:rPr lang="nl-NL" b="1"/>
              <a:t>Eenvoudig communiceren = makkelijk praten</a:t>
            </a:r>
            <a:endParaRPr/>
          </a:p>
        </p:txBody>
      </p:sp>
      <p:grpSp>
        <p:nvGrpSpPr>
          <p:cNvPr id="130" name="Google Shape;130;p4"/>
          <p:cNvGrpSpPr/>
          <p:nvPr/>
        </p:nvGrpSpPr>
        <p:grpSpPr>
          <a:xfrm>
            <a:off x="511198" y="-240"/>
            <a:ext cx="1400315" cy="1296989"/>
            <a:chOff x="842942" y="0"/>
            <a:chExt cx="2309061" cy="2138680"/>
          </a:xfrm>
        </p:grpSpPr>
        <p:sp>
          <p:nvSpPr>
            <p:cNvPr id="131" name="Google Shape;131;p4"/>
            <p:cNvSpPr/>
            <p:nvPr/>
          </p:nvSpPr>
          <p:spPr>
            <a:xfrm>
              <a:off x="1465443" y="0"/>
              <a:ext cx="1686560" cy="2138680"/>
            </a:xfrm>
            <a:custGeom>
              <a:avLst/>
              <a:gdLst/>
              <a:ahLst/>
              <a:cxnLst/>
              <a:rect l="l" t="t" r="r" b="b"/>
              <a:pathLst>
                <a:path w="1686560" h="2138680" extrusionOk="0">
                  <a:moveTo>
                    <a:pt x="1665530" y="0"/>
                  </a:moveTo>
                  <a:lnTo>
                    <a:pt x="698710" y="0"/>
                  </a:lnTo>
                  <a:lnTo>
                    <a:pt x="696457" y="1581"/>
                  </a:lnTo>
                  <a:lnTo>
                    <a:pt x="658257" y="29554"/>
                  </a:lnTo>
                  <a:lnTo>
                    <a:pt x="620720" y="58256"/>
                  </a:lnTo>
                  <a:lnTo>
                    <a:pt x="583883" y="87683"/>
                  </a:lnTo>
                  <a:lnTo>
                    <a:pt x="547789" y="117830"/>
                  </a:lnTo>
                  <a:lnTo>
                    <a:pt x="512477" y="148695"/>
                  </a:lnTo>
                  <a:lnTo>
                    <a:pt x="477986" y="180273"/>
                  </a:lnTo>
                  <a:lnTo>
                    <a:pt x="444357" y="212562"/>
                  </a:lnTo>
                  <a:lnTo>
                    <a:pt x="411631" y="245557"/>
                  </a:lnTo>
                  <a:lnTo>
                    <a:pt x="379846" y="279256"/>
                  </a:lnTo>
                  <a:lnTo>
                    <a:pt x="349044" y="313654"/>
                  </a:lnTo>
                  <a:lnTo>
                    <a:pt x="319263" y="348748"/>
                  </a:lnTo>
                  <a:lnTo>
                    <a:pt x="290545" y="384534"/>
                  </a:lnTo>
                  <a:lnTo>
                    <a:pt x="262929" y="421009"/>
                  </a:lnTo>
                  <a:lnTo>
                    <a:pt x="236456" y="458170"/>
                  </a:lnTo>
                  <a:lnTo>
                    <a:pt x="211165" y="496011"/>
                  </a:lnTo>
                  <a:lnTo>
                    <a:pt x="187096" y="534531"/>
                  </a:lnTo>
                  <a:lnTo>
                    <a:pt x="164193" y="573905"/>
                  </a:lnTo>
                  <a:lnTo>
                    <a:pt x="142786" y="613591"/>
                  </a:lnTo>
                  <a:lnTo>
                    <a:pt x="122625" y="654124"/>
                  </a:lnTo>
                  <a:lnTo>
                    <a:pt x="103847" y="695320"/>
                  </a:lnTo>
                  <a:lnTo>
                    <a:pt x="86492" y="737177"/>
                  </a:lnTo>
                  <a:lnTo>
                    <a:pt x="70599" y="779690"/>
                  </a:lnTo>
                  <a:lnTo>
                    <a:pt x="56209" y="822856"/>
                  </a:lnTo>
                  <a:lnTo>
                    <a:pt x="43362" y="866672"/>
                  </a:lnTo>
                  <a:lnTo>
                    <a:pt x="32098" y="911134"/>
                  </a:lnTo>
                  <a:lnTo>
                    <a:pt x="22457" y="956237"/>
                  </a:lnTo>
                  <a:lnTo>
                    <a:pt x="14479" y="1001980"/>
                  </a:lnTo>
                  <a:lnTo>
                    <a:pt x="8204" y="1048358"/>
                  </a:lnTo>
                  <a:lnTo>
                    <a:pt x="3673" y="1095367"/>
                  </a:lnTo>
                  <a:lnTo>
                    <a:pt x="925" y="1143004"/>
                  </a:lnTo>
                  <a:lnTo>
                    <a:pt x="0" y="1191266"/>
                  </a:lnTo>
                  <a:lnTo>
                    <a:pt x="1066" y="1238498"/>
                  </a:lnTo>
                  <a:lnTo>
                    <a:pt x="4244" y="1285450"/>
                  </a:lnTo>
                  <a:lnTo>
                    <a:pt x="9499" y="1332035"/>
                  </a:lnTo>
                  <a:lnTo>
                    <a:pt x="16797" y="1378168"/>
                  </a:lnTo>
                  <a:lnTo>
                    <a:pt x="26107" y="1423763"/>
                  </a:lnTo>
                  <a:lnTo>
                    <a:pt x="37392" y="1468733"/>
                  </a:lnTo>
                  <a:lnTo>
                    <a:pt x="50622" y="1512993"/>
                  </a:lnTo>
                  <a:lnTo>
                    <a:pt x="65761" y="1556456"/>
                  </a:lnTo>
                  <a:lnTo>
                    <a:pt x="82776" y="1599037"/>
                  </a:lnTo>
                  <a:lnTo>
                    <a:pt x="101634" y="1640650"/>
                  </a:lnTo>
                  <a:lnTo>
                    <a:pt x="122301" y="1681209"/>
                  </a:lnTo>
                  <a:lnTo>
                    <a:pt x="144744" y="1720627"/>
                  </a:lnTo>
                  <a:lnTo>
                    <a:pt x="168930" y="1758819"/>
                  </a:lnTo>
                  <a:lnTo>
                    <a:pt x="194823" y="1795698"/>
                  </a:lnTo>
                  <a:lnTo>
                    <a:pt x="222392" y="1831179"/>
                  </a:lnTo>
                  <a:lnTo>
                    <a:pt x="251603" y="1865176"/>
                  </a:lnTo>
                  <a:lnTo>
                    <a:pt x="282422" y="1897603"/>
                  </a:lnTo>
                  <a:lnTo>
                    <a:pt x="314815" y="1928374"/>
                  </a:lnTo>
                  <a:lnTo>
                    <a:pt x="348749" y="1957402"/>
                  </a:lnTo>
                  <a:lnTo>
                    <a:pt x="384191" y="1984603"/>
                  </a:lnTo>
                  <a:lnTo>
                    <a:pt x="421107" y="2009889"/>
                  </a:lnTo>
                  <a:lnTo>
                    <a:pt x="459464" y="2033175"/>
                  </a:lnTo>
                  <a:lnTo>
                    <a:pt x="499227" y="2054375"/>
                  </a:lnTo>
                  <a:lnTo>
                    <a:pt x="540364" y="2073403"/>
                  </a:lnTo>
                  <a:lnTo>
                    <a:pt x="582841" y="2090172"/>
                  </a:lnTo>
                  <a:lnTo>
                    <a:pt x="626624" y="2104598"/>
                  </a:lnTo>
                  <a:lnTo>
                    <a:pt x="671680" y="2116594"/>
                  </a:lnTo>
                  <a:lnTo>
                    <a:pt x="717975" y="2126073"/>
                  </a:lnTo>
                  <a:lnTo>
                    <a:pt x="765477" y="2132951"/>
                  </a:lnTo>
                  <a:lnTo>
                    <a:pt x="814150" y="2137141"/>
                  </a:lnTo>
                  <a:lnTo>
                    <a:pt x="863963" y="2138556"/>
                  </a:lnTo>
                  <a:lnTo>
                    <a:pt x="913706" y="2137290"/>
                  </a:lnTo>
                  <a:lnTo>
                    <a:pt x="962508" y="2133527"/>
                  </a:lnTo>
                  <a:lnTo>
                    <a:pt x="1010302" y="2127317"/>
                  </a:lnTo>
                  <a:lnTo>
                    <a:pt x="1057023" y="2118712"/>
                  </a:lnTo>
                  <a:lnTo>
                    <a:pt x="1102605" y="2107763"/>
                  </a:lnTo>
                  <a:lnTo>
                    <a:pt x="1146984" y="2094521"/>
                  </a:lnTo>
                  <a:lnTo>
                    <a:pt x="1190093" y="2079037"/>
                  </a:lnTo>
                  <a:lnTo>
                    <a:pt x="1231868" y="2061362"/>
                  </a:lnTo>
                  <a:lnTo>
                    <a:pt x="1272242" y="2041548"/>
                  </a:lnTo>
                  <a:lnTo>
                    <a:pt x="1311152" y="2019646"/>
                  </a:lnTo>
                  <a:lnTo>
                    <a:pt x="1348530" y="1995706"/>
                  </a:lnTo>
                  <a:lnTo>
                    <a:pt x="1384312" y="1969781"/>
                  </a:lnTo>
                  <a:lnTo>
                    <a:pt x="1418432" y="1941921"/>
                  </a:lnTo>
                  <a:lnTo>
                    <a:pt x="1450824" y="1912177"/>
                  </a:lnTo>
                  <a:lnTo>
                    <a:pt x="1481425" y="1880601"/>
                  </a:lnTo>
                  <a:lnTo>
                    <a:pt x="1510167" y="1847243"/>
                  </a:lnTo>
                  <a:lnTo>
                    <a:pt x="1536986" y="1812155"/>
                  </a:lnTo>
                  <a:lnTo>
                    <a:pt x="1561816" y="1775389"/>
                  </a:lnTo>
                  <a:lnTo>
                    <a:pt x="1584591" y="1736994"/>
                  </a:lnTo>
                  <a:lnTo>
                    <a:pt x="1605247" y="1697023"/>
                  </a:lnTo>
                  <a:lnTo>
                    <a:pt x="1623718" y="1655526"/>
                  </a:lnTo>
                  <a:lnTo>
                    <a:pt x="1639938" y="1612555"/>
                  </a:lnTo>
                  <a:lnTo>
                    <a:pt x="1653843" y="1568161"/>
                  </a:lnTo>
                  <a:lnTo>
                    <a:pt x="1665366" y="1522395"/>
                  </a:lnTo>
                  <a:lnTo>
                    <a:pt x="1674442" y="1475308"/>
                  </a:lnTo>
                  <a:lnTo>
                    <a:pt x="1681006" y="1426951"/>
                  </a:lnTo>
                  <a:lnTo>
                    <a:pt x="1684992" y="1377376"/>
                  </a:lnTo>
                  <a:lnTo>
                    <a:pt x="1686336" y="1326633"/>
                  </a:lnTo>
                  <a:lnTo>
                    <a:pt x="1684779" y="1277741"/>
                  </a:lnTo>
                  <a:lnTo>
                    <a:pt x="1680173" y="1230000"/>
                  </a:lnTo>
                  <a:lnTo>
                    <a:pt x="1672612" y="1183480"/>
                  </a:lnTo>
                  <a:lnTo>
                    <a:pt x="1662191" y="1138247"/>
                  </a:lnTo>
                  <a:lnTo>
                    <a:pt x="1649004" y="1094369"/>
                  </a:lnTo>
                  <a:lnTo>
                    <a:pt x="1633148" y="1051915"/>
                  </a:lnTo>
                  <a:lnTo>
                    <a:pt x="1614716" y="1010951"/>
                  </a:lnTo>
                  <a:lnTo>
                    <a:pt x="1593804" y="971546"/>
                  </a:lnTo>
                  <a:lnTo>
                    <a:pt x="1570506" y="933767"/>
                  </a:lnTo>
                  <a:lnTo>
                    <a:pt x="1544917" y="897683"/>
                  </a:lnTo>
                  <a:lnTo>
                    <a:pt x="1517133" y="863360"/>
                  </a:lnTo>
                  <a:lnTo>
                    <a:pt x="1487247" y="830867"/>
                  </a:lnTo>
                  <a:lnTo>
                    <a:pt x="1455356" y="800271"/>
                  </a:lnTo>
                  <a:lnTo>
                    <a:pt x="1421553" y="771641"/>
                  </a:lnTo>
                  <a:lnTo>
                    <a:pt x="1385935" y="745043"/>
                  </a:lnTo>
                  <a:lnTo>
                    <a:pt x="1348594" y="720546"/>
                  </a:lnTo>
                  <a:lnTo>
                    <a:pt x="1309628" y="698217"/>
                  </a:lnTo>
                  <a:lnTo>
                    <a:pt x="1269129" y="678125"/>
                  </a:lnTo>
                  <a:lnTo>
                    <a:pt x="1227194" y="660336"/>
                  </a:lnTo>
                  <a:lnTo>
                    <a:pt x="1183917" y="644918"/>
                  </a:lnTo>
                  <a:lnTo>
                    <a:pt x="1139393" y="631940"/>
                  </a:lnTo>
                  <a:lnTo>
                    <a:pt x="1093717" y="621470"/>
                  </a:lnTo>
                  <a:lnTo>
                    <a:pt x="1046984" y="613574"/>
                  </a:lnTo>
                  <a:lnTo>
                    <a:pt x="999288" y="608320"/>
                  </a:lnTo>
                  <a:lnTo>
                    <a:pt x="1037318" y="573905"/>
                  </a:lnTo>
                  <a:lnTo>
                    <a:pt x="1076420" y="541395"/>
                  </a:lnTo>
                  <a:lnTo>
                    <a:pt x="1116556" y="510751"/>
                  </a:lnTo>
                  <a:lnTo>
                    <a:pt x="1157691" y="481938"/>
                  </a:lnTo>
                  <a:lnTo>
                    <a:pt x="1199787" y="454917"/>
                  </a:lnTo>
                  <a:lnTo>
                    <a:pt x="1242807" y="429654"/>
                  </a:lnTo>
                  <a:lnTo>
                    <a:pt x="1286715" y="406109"/>
                  </a:lnTo>
                  <a:lnTo>
                    <a:pt x="1331475" y="384248"/>
                  </a:lnTo>
                  <a:lnTo>
                    <a:pt x="1377049" y="364032"/>
                  </a:lnTo>
                  <a:lnTo>
                    <a:pt x="1423400" y="345425"/>
                  </a:lnTo>
                  <a:lnTo>
                    <a:pt x="1470491" y="328390"/>
                  </a:lnTo>
                  <a:lnTo>
                    <a:pt x="1518287" y="312890"/>
                  </a:lnTo>
                  <a:lnTo>
                    <a:pt x="1566750" y="298888"/>
                  </a:lnTo>
                  <a:lnTo>
                    <a:pt x="1615843" y="286347"/>
                  </a:lnTo>
                  <a:lnTo>
                    <a:pt x="1665530" y="275231"/>
                  </a:lnTo>
                  <a:lnTo>
                    <a:pt x="1665530" y="0"/>
                  </a:lnTo>
                  <a:close/>
                </a:path>
              </a:pathLst>
            </a:custGeom>
            <a:solidFill>
              <a:srgbClr val="EA51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842942" y="0"/>
              <a:ext cx="925194" cy="1593215"/>
            </a:xfrm>
            <a:custGeom>
              <a:avLst/>
              <a:gdLst/>
              <a:ahLst/>
              <a:cxnLst/>
              <a:rect l="l" t="t" r="r" b="b"/>
              <a:pathLst>
                <a:path w="925194" h="1593215" extrusionOk="0">
                  <a:moveTo>
                    <a:pt x="924746" y="0"/>
                  </a:moveTo>
                  <a:lnTo>
                    <a:pt x="0" y="0"/>
                  </a:lnTo>
                  <a:lnTo>
                    <a:pt x="0" y="622574"/>
                  </a:lnTo>
                  <a:lnTo>
                    <a:pt x="509408" y="622574"/>
                  </a:lnTo>
                  <a:lnTo>
                    <a:pt x="510582" y="671144"/>
                  </a:lnTo>
                  <a:lnTo>
                    <a:pt x="507612" y="719542"/>
                  </a:lnTo>
                  <a:lnTo>
                    <a:pt x="500495" y="767766"/>
                  </a:lnTo>
                  <a:lnTo>
                    <a:pt x="489230" y="815810"/>
                  </a:lnTo>
                  <a:lnTo>
                    <a:pt x="473814" y="863670"/>
                  </a:lnTo>
                  <a:lnTo>
                    <a:pt x="454247" y="911340"/>
                  </a:lnTo>
                  <a:lnTo>
                    <a:pt x="432858" y="950394"/>
                  </a:lnTo>
                  <a:lnTo>
                    <a:pt x="408722" y="987509"/>
                  </a:lnTo>
                  <a:lnTo>
                    <a:pt x="381837" y="1022685"/>
                  </a:lnTo>
                  <a:lnTo>
                    <a:pt x="352205" y="1055924"/>
                  </a:lnTo>
                  <a:lnTo>
                    <a:pt x="319825" y="1087223"/>
                  </a:lnTo>
                  <a:lnTo>
                    <a:pt x="284696" y="1116583"/>
                  </a:lnTo>
                  <a:lnTo>
                    <a:pt x="246820" y="1144004"/>
                  </a:lnTo>
                  <a:lnTo>
                    <a:pt x="206196" y="1169485"/>
                  </a:lnTo>
                  <a:lnTo>
                    <a:pt x="162824" y="1193027"/>
                  </a:lnTo>
                  <a:lnTo>
                    <a:pt x="116704" y="1214628"/>
                  </a:lnTo>
                  <a:lnTo>
                    <a:pt x="67835" y="1234290"/>
                  </a:lnTo>
                  <a:lnTo>
                    <a:pt x="16219" y="1252011"/>
                  </a:lnTo>
                  <a:lnTo>
                    <a:pt x="16219" y="1592702"/>
                  </a:lnTo>
                  <a:lnTo>
                    <a:pt x="69398" y="1581389"/>
                  </a:lnTo>
                  <a:lnTo>
                    <a:pt x="121072" y="1568529"/>
                  </a:lnTo>
                  <a:lnTo>
                    <a:pt x="171240" y="1554121"/>
                  </a:lnTo>
                  <a:lnTo>
                    <a:pt x="219902" y="1538167"/>
                  </a:lnTo>
                  <a:lnTo>
                    <a:pt x="267058" y="1520664"/>
                  </a:lnTo>
                  <a:lnTo>
                    <a:pt x="312708" y="1501615"/>
                  </a:lnTo>
                  <a:lnTo>
                    <a:pt x="356850" y="1481019"/>
                  </a:lnTo>
                  <a:lnTo>
                    <a:pt x="399485" y="1458876"/>
                  </a:lnTo>
                  <a:lnTo>
                    <a:pt x="440612" y="1435186"/>
                  </a:lnTo>
                  <a:lnTo>
                    <a:pt x="480230" y="1409950"/>
                  </a:lnTo>
                  <a:lnTo>
                    <a:pt x="518341" y="1383166"/>
                  </a:lnTo>
                  <a:lnTo>
                    <a:pt x="554942" y="1354836"/>
                  </a:lnTo>
                  <a:lnTo>
                    <a:pt x="590034" y="1324960"/>
                  </a:lnTo>
                  <a:lnTo>
                    <a:pt x="623616" y="1293537"/>
                  </a:lnTo>
                  <a:lnTo>
                    <a:pt x="655689" y="1260568"/>
                  </a:lnTo>
                  <a:lnTo>
                    <a:pt x="686251" y="1226053"/>
                  </a:lnTo>
                  <a:lnTo>
                    <a:pt x="713486" y="1192125"/>
                  </a:lnTo>
                  <a:lnTo>
                    <a:pt x="739070" y="1156761"/>
                  </a:lnTo>
                  <a:lnTo>
                    <a:pt x="763004" y="1119961"/>
                  </a:lnTo>
                  <a:lnTo>
                    <a:pt x="785286" y="1081725"/>
                  </a:lnTo>
                  <a:lnTo>
                    <a:pt x="805917" y="1042052"/>
                  </a:lnTo>
                  <a:lnTo>
                    <a:pt x="824898" y="1000943"/>
                  </a:lnTo>
                  <a:lnTo>
                    <a:pt x="842228" y="958396"/>
                  </a:lnTo>
                  <a:lnTo>
                    <a:pt x="857907" y="914413"/>
                  </a:lnTo>
                  <a:lnTo>
                    <a:pt x="871936" y="868991"/>
                  </a:lnTo>
                  <a:lnTo>
                    <a:pt x="884313" y="822132"/>
                  </a:lnTo>
                  <a:lnTo>
                    <a:pt x="895041" y="773835"/>
                  </a:lnTo>
                  <a:lnTo>
                    <a:pt x="904118" y="724099"/>
                  </a:lnTo>
                  <a:lnTo>
                    <a:pt x="911544" y="672925"/>
                  </a:lnTo>
                  <a:lnTo>
                    <a:pt x="917320" y="620312"/>
                  </a:lnTo>
                  <a:lnTo>
                    <a:pt x="921446" y="566259"/>
                  </a:lnTo>
                  <a:lnTo>
                    <a:pt x="923921" y="510768"/>
                  </a:lnTo>
                  <a:lnTo>
                    <a:pt x="924746" y="453836"/>
                  </a:lnTo>
                  <a:lnTo>
                    <a:pt x="924746" y="0"/>
                  </a:lnTo>
                  <a:close/>
                </a:path>
              </a:pathLst>
            </a:custGeom>
            <a:solidFill>
              <a:srgbClr val="4F8EA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4"/>
          <p:cNvSpPr txBox="1"/>
          <p:nvPr/>
        </p:nvSpPr>
        <p:spPr>
          <a:xfrm>
            <a:off x="1897299" y="2181304"/>
            <a:ext cx="6555462" cy="2883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216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nl-NL" sz="1698" dirty="0">
                <a:latin typeface="Barlow" panose="020B0604020202020204" charset="0"/>
              </a:rPr>
              <a:t>Er wordt van u verwacht dat u minimaal één taalexamen haalt.</a:t>
            </a:r>
          </a:p>
          <a:p>
            <a:pPr lvl="0">
              <a:lnSpc>
                <a:spcPct val="120000"/>
              </a:lnSpc>
            </a:pPr>
            <a:endParaRPr lang="nl-NL" sz="1698" dirty="0">
              <a:latin typeface="Barlow" panose="020B0604020202020204" charset="0"/>
            </a:endParaRPr>
          </a:p>
          <a:p>
            <a:pPr lvl="0">
              <a:lnSpc>
                <a:spcPct val="120000"/>
              </a:lnSpc>
            </a:pPr>
            <a:r>
              <a:rPr lang="nl-NL" sz="1698" dirty="0">
                <a:latin typeface="Barlow" panose="020B0604020202020204" charset="0"/>
              </a:rPr>
              <a:t>	U moet </a:t>
            </a:r>
            <a:r>
              <a:rPr lang="nl-NL" sz="1698" dirty="0">
                <a:solidFill>
                  <a:srgbClr val="FFC000"/>
                </a:solidFill>
                <a:latin typeface="Barlow" panose="020B0604020202020204" charset="0"/>
              </a:rPr>
              <a:t>tenminste één </a:t>
            </a:r>
            <a:r>
              <a:rPr lang="nl-NL" sz="1698" dirty="0">
                <a:latin typeface="Barlow" panose="020B0604020202020204" charset="0"/>
              </a:rPr>
              <a:t>examen halen van de taalcursus.</a:t>
            </a:r>
          </a:p>
          <a:p>
            <a:pPr lvl="0">
              <a:lnSpc>
                <a:spcPct val="120000"/>
              </a:lnSpc>
            </a:pPr>
            <a:r>
              <a:rPr lang="nl-NL" sz="1698" dirty="0">
                <a:latin typeface="Barlow" panose="020B0604020202020204" charset="0"/>
              </a:rPr>
              <a:t>	Of: De afspraak is om tenminste één examen te halen…</a:t>
            </a:r>
          </a:p>
          <a:p>
            <a:pPr lvl="0">
              <a:lnSpc>
                <a:spcPct val="120000"/>
              </a:lnSpc>
            </a:pPr>
            <a:endParaRPr lang="nl-NL" sz="1698" dirty="0">
              <a:latin typeface="Barlow" panose="020B0604020202020204" charset="0"/>
            </a:endParaRPr>
          </a:p>
          <a:p>
            <a:pPr lvl="0">
              <a:lnSpc>
                <a:spcPct val="120000"/>
              </a:lnSpc>
            </a:pPr>
            <a:r>
              <a:rPr lang="nl-NL" sz="1698" dirty="0">
                <a:latin typeface="Barlow" panose="020B0604020202020204" charset="0"/>
              </a:rPr>
              <a:t>		U moet </a:t>
            </a:r>
            <a:r>
              <a:rPr lang="nl-NL" sz="1698" dirty="0">
                <a:solidFill>
                  <a:srgbClr val="FFC000"/>
                </a:solidFill>
                <a:latin typeface="Barlow" panose="020B0604020202020204" charset="0"/>
              </a:rPr>
              <a:t>1 of 2 of meer </a:t>
            </a:r>
            <a:r>
              <a:rPr lang="nl-NL" sz="1698" dirty="0">
                <a:latin typeface="Barlow" panose="020B0604020202020204" charset="0"/>
              </a:rPr>
              <a:t>examens halen, </a:t>
            </a:r>
            <a:r>
              <a:rPr lang="nl-NL" sz="1698" dirty="0">
                <a:solidFill>
                  <a:srgbClr val="FFC000"/>
                </a:solidFill>
                <a:latin typeface="Barlow" panose="020B0604020202020204" charset="0"/>
              </a:rPr>
              <a:t>niet 0</a:t>
            </a:r>
            <a:r>
              <a:rPr lang="nl-NL" sz="1698" dirty="0">
                <a:latin typeface="Barlow" panose="020B0604020202020204" charset="0"/>
              </a:rPr>
              <a:t> examens.</a:t>
            </a:r>
          </a:p>
          <a:p>
            <a:pPr lvl="0">
              <a:lnSpc>
                <a:spcPct val="120000"/>
              </a:lnSpc>
            </a:pPr>
            <a:endParaRPr lang="nl-NL" sz="1698" dirty="0">
              <a:latin typeface="Barlow" panose="020B0604020202020204" charset="0"/>
            </a:endParaRPr>
          </a:p>
          <a:p>
            <a:pPr lvl="0">
              <a:lnSpc>
                <a:spcPct val="120000"/>
              </a:lnSpc>
            </a:pPr>
            <a:endParaRPr lang="nl-NL" sz="1698" dirty="0">
              <a:latin typeface="Barlow" panose="020B0604020202020204" charset="0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8419208" y="6252661"/>
            <a:ext cx="2813765" cy="20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9" rIns="0" bIns="0" anchor="t" anchorCtr="0">
            <a:spAutoFit/>
          </a:bodyPr>
          <a:lstStyle/>
          <a:p>
            <a:pPr marL="7702" algn="r"/>
            <a:fld id="{00000000-1234-1234-1234-123412341234}" type="slidenum">
              <a:rPr lang="nl-NL" sz="1244" b="1">
                <a:solidFill>
                  <a:srgbClr val="EA5160"/>
                </a:solidFill>
                <a:latin typeface="Barlow"/>
                <a:ea typeface="Barlow"/>
                <a:cs typeface="Barlow"/>
                <a:sym typeface="Barlow"/>
              </a:rPr>
              <a:pPr marL="7702" algn="r"/>
              <a:t>25</a:t>
            </a:fld>
            <a:endParaRPr sz="1244" b="1">
              <a:solidFill>
                <a:srgbClr val="EA516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0885" y="302925"/>
            <a:ext cx="734825" cy="121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282" y="2181304"/>
            <a:ext cx="1290221" cy="128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31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1899948" y="1262858"/>
            <a:ext cx="6044492" cy="4188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7307" rIns="0" bIns="0" rtlCol="0" anchor="t" anchorCtr="0">
            <a:spAutoFit/>
          </a:bodyPr>
          <a:lstStyle/>
          <a:p>
            <a:pPr marL="7702"/>
            <a:r>
              <a:rPr lang="nl-NL" sz="2971" b="1" dirty="0">
                <a:solidFill>
                  <a:srgbClr val="4F8EAB"/>
                </a:solidFill>
              </a:rPr>
              <a:t>Zin 4</a:t>
            </a:r>
            <a:endParaRPr sz="2971" b="1" dirty="0">
              <a:solidFill>
                <a:srgbClr val="4F8EAB"/>
              </a:solidFill>
            </a:endParaRPr>
          </a:p>
        </p:txBody>
      </p:sp>
      <p:sp>
        <p:nvSpPr>
          <p:cNvPr id="128" name="Google Shape;128;p4"/>
          <p:cNvSpPr txBox="1">
            <a:spLocks noGrp="1"/>
          </p:cNvSpPr>
          <p:nvPr>
            <p:ph type="ftr" idx="11"/>
          </p:nvPr>
        </p:nvSpPr>
        <p:spPr>
          <a:xfrm>
            <a:off x="1896249" y="6259508"/>
            <a:ext cx="4430807" cy="2000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8459" rIns="0" bIns="0" rtlCol="0" anchor="t" anchorCtr="0">
            <a:spAutoFit/>
          </a:bodyPr>
          <a:lstStyle/>
          <a:p>
            <a:pPr marL="7702"/>
            <a:r>
              <a:rPr lang="nl-NL" b="1"/>
              <a:t>Eenvoudig communiceren = makkelijk praten</a:t>
            </a:r>
            <a:endParaRPr/>
          </a:p>
        </p:txBody>
      </p:sp>
      <p:grpSp>
        <p:nvGrpSpPr>
          <p:cNvPr id="130" name="Google Shape;130;p4"/>
          <p:cNvGrpSpPr/>
          <p:nvPr/>
        </p:nvGrpSpPr>
        <p:grpSpPr>
          <a:xfrm>
            <a:off x="511198" y="-240"/>
            <a:ext cx="1400315" cy="1296989"/>
            <a:chOff x="842942" y="0"/>
            <a:chExt cx="2309061" cy="2138680"/>
          </a:xfrm>
        </p:grpSpPr>
        <p:sp>
          <p:nvSpPr>
            <p:cNvPr id="131" name="Google Shape;131;p4"/>
            <p:cNvSpPr/>
            <p:nvPr/>
          </p:nvSpPr>
          <p:spPr>
            <a:xfrm>
              <a:off x="1465443" y="0"/>
              <a:ext cx="1686560" cy="2138680"/>
            </a:xfrm>
            <a:custGeom>
              <a:avLst/>
              <a:gdLst/>
              <a:ahLst/>
              <a:cxnLst/>
              <a:rect l="l" t="t" r="r" b="b"/>
              <a:pathLst>
                <a:path w="1686560" h="2138680" extrusionOk="0">
                  <a:moveTo>
                    <a:pt x="1665530" y="0"/>
                  </a:moveTo>
                  <a:lnTo>
                    <a:pt x="698710" y="0"/>
                  </a:lnTo>
                  <a:lnTo>
                    <a:pt x="696457" y="1581"/>
                  </a:lnTo>
                  <a:lnTo>
                    <a:pt x="658257" y="29554"/>
                  </a:lnTo>
                  <a:lnTo>
                    <a:pt x="620720" y="58256"/>
                  </a:lnTo>
                  <a:lnTo>
                    <a:pt x="583883" y="87683"/>
                  </a:lnTo>
                  <a:lnTo>
                    <a:pt x="547789" y="117830"/>
                  </a:lnTo>
                  <a:lnTo>
                    <a:pt x="512477" y="148695"/>
                  </a:lnTo>
                  <a:lnTo>
                    <a:pt x="477986" y="180273"/>
                  </a:lnTo>
                  <a:lnTo>
                    <a:pt x="444357" y="212562"/>
                  </a:lnTo>
                  <a:lnTo>
                    <a:pt x="411631" y="245557"/>
                  </a:lnTo>
                  <a:lnTo>
                    <a:pt x="379846" y="279256"/>
                  </a:lnTo>
                  <a:lnTo>
                    <a:pt x="349044" y="313654"/>
                  </a:lnTo>
                  <a:lnTo>
                    <a:pt x="319263" y="348748"/>
                  </a:lnTo>
                  <a:lnTo>
                    <a:pt x="290545" y="384534"/>
                  </a:lnTo>
                  <a:lnTo>
                    <a:pt x="262929" y="421009"/>
                  </a:lnTo>
                  <a:lnTo>
                    <a:pt x="236456" y="458170"/>
                  </a:lnTo>
                  <a:lnTo>
                    <a:pt x="211165" y="496011"/>
                  </a:lnTo>
                  <a:lnTo>
                    <a:pt x="187096" y="534531"/>
                  </a:lnTo>
                  <a:lnTo>
                    <a:pt x="164193" y="573905"/>
                  </a:lnTo>
                  <a:lnTo>
                    <a:pt x="142786" y="613591"/>
                  </a:lnTo>
                  <a:lnTo>
                    <a:pt x="122625" y="654124"/>
                  </a:lnTo>
                  <a:lnTo>
                    <a:pt x="103847" y="695320"/>
                  </a:lnTo>
                  <a:lnTo>
                    <a:pt x="86492" y="737177"/>
                  </a:lnTo>
                  <a:lnTo>
                    <a:pt x="70599" y="779690"/>
                  </a:lnTo>
                  <a:lnTo>
                    <a:pt x="56209" y="822856"/>
                  </a:lnTo>
                  <a:lnTo>
                    <a:pt x="43362" y="866672"/>
                  </a:lnTo>
                  <a:lnTo>
                    <a:pt x="32098" y="911134"/>
                  </a:lnTo>
                  <a:lnTo>
                    <a:pt x="22457" y="956237"/>
                  </a:lnTo>
                  <a:lnTo>
                    <a:pt x="14479" y="1001980"/>
                  </a:lnTo>
                  <a:lnTo>
                    <a:pt x="8204" y="1048358"/>
                  </a:lnTo>
                  <a:lnTo>
                    <a:pt x="3673" y="1095367"/>
                  </a:lnTo>
                  <a:lnTo>
                    <a:pt x="925" y="1143004"/>
                  </a:lnTo>
                  <a:lnTo>
                    <a:pt x="0" y="1191266"/>
                  </a:lnTo>
                  <a:lnTo>
                    <a:pt x="1066" y="1238498"/>
                  </a:lnTo>
                  <a:lnTo>
                    <a:pt x="4244" y="1285450"/>
                  </a:lnTo>
                  <a:lnTo>
                    <a:pt x="9499" y="1332035"/>
                  </a:lnTo>
                  <a:lnTo>
                    <a:pt x="16797" y="1378168"/>
                  </a:lnTo>
                  <a:lnTo>
                    <a:pt x="26107" y="1423763"/>
                  </a:lnTo>
                  <a:lnTo>
                    <a:pt x="37392" y="1468733"/>
                  </a:lnTo>
                  <a:lnTo>
                    <a:pt x="50622" y="1512993"/>
                  </a:lnTo>
                  <a:lnTo>
                    <a:pt x="65761" y="1556456"/>
                  </a:lnTo>
                  <a:lnTo>
                    <a:pt x="82776" y="1599037"/>
                  </a:lnTo>
                  <a:lnTo>
                    <a:pt x="101634" y="1640650"/>
                  </a:lnTo>
                  <a:lnTo>
                    <a:pt x="122301" y="1681209"/>
                  </a:lnTo>
                  <a:lnTo>
                    <a:pt x="144744" y="1720627"/>
                  </a:lnTo>
                  <a:lnTo>
                    <a:pt x="168930" y="1758819"/>
                  </a:lnTo>
                  <a:lnTo>
                    <a:pt x="194823" y="1795698"/>
                  </a:lnTo>
                  <a:lnTo>
                    <a:pt x="222392" y="1831179"/>
                  </a:lnTo>
                  <a:lnTo>
                    <a:pt x="251603" y="1865176"/>
                  </a:lnTo>
                  <a:lnTo>
                    <a:pt x="282422" y="1897603"/>
                  </a:lnTo>
                  <a:lnTo>
                    <a:pt x="314815" y="1928374"/>
                  </a:lnTo>
                  <a:lnTo>
                    <a:pt x="348749" y="1957402"/>
                  </a:lnTo>
                  <a:lnTo>
                    <a:pt x="384191" y="1984603"/>
                  </a:lnTo>
                  <a:lnTo>
                    <a:pt x="421107" y="2009889"/>
                  </a:lnTo>
                  <a:lnTo>
                    <a:pt x="459464" y="2033175"/>
                  </a:lnTo>
                  <a:lnTo>
                    <a:pt x="499227" y="2054375"/>
                  </a:lnTo>
                  <a:lnTo>
                    <a:pt x="540364" y="2073403"/>
                  </a:lnTo>
                  <a:lnTo>
                    <a:pt x="582841" y="2090172"/>
                  </a:lnTo>
                  <a:lnTo>
                    <a:pt x="626624" y="2104598"/>
                  </a:lnTo>
                  <a:lnTo>
                    <a:pt x="671680" y="2116594"/>
                  </a:lnTo>
                  <a:lnTo>
                    <a:pt x="717975" y="2126073"/>
                  </a:lnTo>
                  <a:lnTo>
                    <a:pt x="765477" y="2132951"/>
                  </a:lnTo>
                  <a:lnTo>
                    <a:pt x="814150" y="2137141"/>
                  </a:lnTo>
                  <a:lnTo>
                    <a:pt x="863963" y="2138556"/>
                  </a:lnTo>
                  <a:lnTo>
                    <a:pt x="913706" y="2137290"/>
                  </a:lnTo>
                  <a:lnTo>
                    <a:pt x="962508" y="2133527"/>
                  </a:lnTo>
                  <a:lnTo>
                    <a:pt x="1010302" y="2127317"/>
                  </a:lnTo>
                  <a:lnTo>
                    <a:pt x="1057023" y="2118712"/>
                  </a:lnTo>
                  <a:lnTo>
                    <a:pt x="1102605" y="2107763"/>
                  </a:lnTo>
                  <a:lnTo>
                    <a:pt x="1146984" y="2094521"/>
                  </a:lnTo>
                  <a:lnTo>
                    <a:pt x="1190093" y="2079037"/>
                  </a:lnTo>
                  <a:lnTo>
                    <a:pt x="1231868" y="2061362"/>
                  </a:lnTo>
                  <a:lnTo>
                    <a:pt x="1272242" y="2041548"/>
                  </a:lnTo>
                  <a:lnTo>
                    <a:pt x="1311152" y="2019646"/>
                  </a:lnTo>
                  <a:lnTo>
                    <a:pt x="1348530" y="1995706"/>
                  </a:lnTo>
                  <a:lnTo>
                    <a:pt x="1384312" y="1969781"/>
                  </a:lnTo>
                  <a:lnTo>
                    <a:pt x="1418432" y="1941921"/>
                  </a:lnTo>
                  <a:lnTo>
                    <a:pt x="1450824" y="1912177"/>
                  </a:lnTo>
                  <a:lnTo>
                    <a:pt x="1481425" y="1880601"/>
                  </a:lnTo>
                  <a:lnTo>
                    <a:pt x="1510167" y="1847243"/>
                  </a:lnTo>
                  <a:lnTo>
                    <a:pt x="1536986" y="1812155"/>
                  </a:lnTo>
                  <a:lnTo>
                    <a:pt x="1561816" y="1775389"/>
                  </a:lnTo>
                  <a:lnTo>
                    <a:pt x="1584591" y="1736994"/>
                  </a:lnTo>
                  <a:lnTo>
                    <a:pt x="1605247" y="1697023"/>
                  </a:lnTo>
                  <a:lnTo>
                    <a:pt x="1623718" y="1655526"/>
                  </a:lnTo>
                  <a:lnTo>
                    <a:pt x="1639938" y="1612555"/>
                  </a:lnTo>
                  <a:lnTo>
                    <a:pt x="1653843" y="1568161"/>
                  </a:lnTo>
                  <a:lnTo>
                    <a:pt x="1665366" y="1522395"/>
                  </a:lnTo>
                  <a:lnTo>
                    <a:pt x="1674442" y="1475308"/>
                  </a:lnTo>
                  <a:lnTo>
                    <a:pt x="1681006" y="1426951"/>
                  </a:lnTo>
                  <a:lnTo>
                    <a:pt x="1684992" y="1377376"/>
                  </a:lnTo>
                  <a:lnTo>
                    <a:pt x="1686336" y="1326633"/>
                  </a:lnTo>
                  <a:lnTo>
                    <a:pt x="1684779" y="1277741"/>
                  </a:lnTo>
                  <a:lnTo>
                    <a:pt x="1680173" y="1230000"/>
                  </a:lnTo>
                  <a:lnTo>
                    <a:pt x="1672612" y="1183480"/>
                  </a:lnTo>
                  <a:lnTo>
                    <a:pt x="1662191" y="1138247"/>
                  </a:lnTo>
                  <a:lnTo>
                    <a:pt x="1649004" y="1094369"/>
                  </a:lnTo>
                  <a:lnTo>
                    <a:pt x="1633148" y="1051915"/>
                  </a:lnTo>
                  <a:lnTo>
                    <a:pt x="1614716" y="1010951"/>
                  </a:lnTo>
                  <a:lnTo>
                    <a:pt x="1593804" y="971546"/>
                  </a:lnTo>
                  <a:lnTo>
                    <a:pt x="1570506" y="933767"/>
                  </a:lnTo>
                  <a:lnTo>
                    <a:pt x="1544917" y="897683"/>
                  </a:lnTo>
                  <a:lnTo>
                    <a:pt x="1517133" y="863360"/>
                  </a:lnTo>
                  <a:lnTo>
                    <a:pt x="1487247" y="830867"/>
                  </a:lnTo>
                  <a:lnTo>
                    <a:pt x="1455356" y="800271"/>
                  </a:lnTo>
                  <a:lnTo>
                    <a:pt x="1421553" y="771641"/>
                  </a:lnTo>
                  <a:lnTo>
                    <a:pt x="1385935" y="745043"/>
                  </a:lnTo>
                  <a:lnTo>
                    <a:pt x="1348594" y="720546"/>
                  </a:lnTo>
                  <a:lnTo>
                    <a:pt x="1309628" y="698217"/>
                  </a:lnTo>
                  <a:lnTo>
                    <a:pt x="1269129" y="678125"/>
                  </a:lnTo>
                  <a:lnTo>
                    <a:pt x="1227194" y="660336"/>
                  </a:lnTo>
                  <a:lnTo>
                    <a:pt x="1183917" y="644918"/>
                  </a:lnTo>
                  <a:lnTo>
                    <a:pt x="1139393" y="631940"/>
                  </a:lnTo>
                  <a:lnTo>
                    <a:pt x="1093717" y="621470"/>
                  </a:lnTo>
                  <a:lnTo>
                    <a:pt x="1046984" y="613574"/>
                  </a:lnTo>
                  <a:lnTo>
                    <a:pt x="999288" y="608320"/>
                  </a:lnTo>
                  <a:lnTo>
                    <a:pt x="1037318" y="573905"/>
                  </a:lnTo>
                  <a:lnTo>
                    <a:pt x="1076420" y="541395"/>
                  </a:lnTo>
                  <a:lnTo>
                    <a:pt x="1116556" y="510751"/>
                  </a:lnTo>
                  <a:lnTo>
                    <a:pt x="1157691" y="481938"/>
                  </a:lnTo>
                  <a:lnTo>
                    <a:pt x="1199787" y="454917"/>
                  </a:lnTo>
                  <a:lnTo>
                    <a:pt x="1242807" y="429654"/>
                  </a:lnTo>
                  <a:lnTo>
                    <a:pt x="1286715" y="406109"/>
                  </a:lnTo>
                  <a:lnTo>
                    <a:pt x="1331475" y="384248"/>
                  </a:lnTo>
                  <a:lnTo>
                    <a:pt x="1377049" y="364032"/>
                  </a:lnTo>
                  <a:lnTo>
                    <a:pt x="1423400" y="345425"/>
                  </a:lnTo>
                  <a:lnTo>
                    <a:pt x="1470491" y="328390"/>
                  </a:lnTo>
                  <a:lnTo>
                    <a:pt x="1518287" y="312890"/>
                  </a:lnTo>
                  <a:lnTo>
                    <a:pt x="1566750" y="298888"/>
                  </a:lnTo>
                  <a:lnTo>
                    <a:pt x="1615843" y="286347"/>
                  </a:lnTo>
                  <a:lnTo>
                    <a:pt x="1665530" y="275231"/>
                  </a:lnTo>
                  <a:lnTo>
                    <a:pt x="1665530" y="0"/>
                  </a:lnTo>
                  <a:close/>
                </a:path>
              </a:pathLst>
            </a:custGeom>
            <a:solidFill>
              <a:srgbClr val="EA51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842942" y="0"/>
              <a:ext cx="925194" cy="1593215"/>
            </a:xfrm>
            <a:custGeom>
              <a:avLst/>
              <a:gdLst/>
              <a:ahLst/>
              <a:cxnLst/>
              <a:rect l="l" t="t" r="r" b="b"/>
              <a:pathLst>
                <a:path w="925194" h="1593215" extrusionOk="0">
                  <a:moveTo>
                    <a:pt x="924746" y="0"/>
                  </a:moveTo>
                  <a:lnTo>
                    <a:pt x="0" y="0"/>
                  </a:lnTo>
                  <a:lnTo>
                    <a:pt x="0" y="622574"/>
                  </a:lnTo>
                  <a:lnTo>
                    <a:pt x="509408" y="622574"/>
                  </a:lnTo>
                  <a:lnTo>
                    <a:pt x="510582" y="671144"/>
                  </a:lnTo>
                  <a:lnTo>
                    <a:pt x="507612" y="719542"/>
                  </a:lnTo>
                  <a:lnTo>
                    <a:pt x="500495" y="767766"/>
                  </a:lnTo>
                  <a:lnTo>
                    <a:pt x="489230" y="815810"/>
                  </a:lnTo>
                  <a:lnTo>
                    <a:pt x="473814" y="863670"/>
                  </a:lnTo>
                  <a:lnTo>
                    <a:pt x="454247" y="911340"/>
                  </a:lnTo>
                  <a:lnTo>
                    <a:pt x="432858" y="950394"/>
                  </a:lnTo>
                  <a:lnTo>
                    <a:pt x="408722" y="987509"/>
                  </a:lnTo>
                  <a:lnTo>
                    <a:pt x="381837" y="1022685"/>
                  </a:lnTo>
                  <a:lnTo>
                    <a:pt x="352205" y="1055924"/>
                  </a:lnTo>
                  <a:lnTo>
                    <a:pt x="319825" y="1087223"/>
                  </a:lnTo>
                  <a:lnTo>
                    <a:pt x="284696" y="1116583"/>
                  </a:lnTo>
                  <a:lnTo>
                    <a:pt x="246820" y="1144004"/>
                  </a:lnTo>
                  <a:lnTo>
                    <a:pt x="206196" y="1169485"/>
                  </a:lnTo>
                  <a:lnTo>
                    <a:pt x="162824" y="1193027"/>
                  </a:lnTo>
                  <a:lnTo>
                    <a:pt x="116704" y="1214628"/>
                  </a:lnTo>
                  <a:lnTo>
                    <a:pt x="67835" y="1234290"/>
                  </a:lnTo>
                  <a:lnTo>
                    <a:pt x="16219" y="1252011"/>
                  </a:lnTo>
                  <a:lnTo>
                    <a:pt x="16219" y="1592702"/>
                  </a:lnTo>
                  <a:lnTo>
                    <a:pt x="69398" y="1581389"/>
                  </a:lnTo>
                  <a:lnTo>
                    <a:pt x="121072" y="1568529"/>
                  </a:lnTo>
                  <a:lnTo>
                    <a:pt x="171240" y="1554121"/>
                  </a:lnTo>
                  <a:lnTo>
                    <a:pt x="219902" y="1538167"/>
                  </a:lnTo>
                  <a:lnTo>
                    <a:pt x="267058" y="1520664"/>
                  </a:lnTo>
                  <a:lnTo>
                    <a:pt x="312708" y="1501615"/>
                  </a:lnTo>
                  <a:lnTo>
                    <a:pt x="356850" y="1481019"/>
                  </a:lnTo>
                  <a:lnTo>
                    <a:pt x="399485" y="1458876"/>
                  </a:lnTo>
                  <a:lnTo>
                    <a:pt x="440612" y="1435186"/>
                  </a:lnTo>
                  <a:lnTo>
                    <a:pt x="480230" y="1409950"/>
                  </a:lnTo>
                  <a:lnTo>
                    <a:pt x="518341" y="1383166"/>
                  </a:lnTo>
                  <a:lnTo>
                    <a:pt x="554942" y="1354836"/>
                  </a:lnTo>
                  <a:lnTo>
                    <a:pt x="590034" y="1324960"/>
                  </a:lnTo>
                  <a:lnTo>
                    <a:pt x="623616" y="1293537"/>
                  </a:lnTo>
                  <a:lnTo>
                    <a:pt x="655689" y="1260568"/>
                  </a:lnTo>
                  <a:lnTo>
                    <a:pt x="686251" y="1226053"/>
                  </a:lnTo>
                  <a:lnTo>
                    <a:pt x="713486" y="1192125"/>
                  </a:lnTo>
                  <a:lnTo>
                    <a:pt x="739070" y="1156761"/>
                  </a:lnTo>
                  <a:lnTo>
                    <a:pt x="763004" y="1119961"/>
                  </a:lnTo>
                  <a:lnTo>
                    <a:pt x="785286" y="1081725"/>
                  </a:lnTo>
                  <a:lnTo>
                    <a:pt x="805917" y="1042052"/>
                  </a:lnTo>
                  <a:lnTo>
                    <a:pt x="824898" y="1000943"/>
                  </a:lnTo>
                  <a:lnTo>
                    <a:pt x="842228" y="958396"/>
                  </a:lnTo>
                  <a:lnTo>
                    <a:pt x="857907" y="914413"/>
                  </a:lnTo>
                  <a:lnTo>
                    <a:pt x="871936" y="868991"/>
                  </a:lnTo>
                  <a:lnTo>
                    <a:pt x="884313" y="822132"/>
                  </a:lnTo>
                  <a:lnTo>
                    <a:pt x="895041" y="773835"/>
                  </a:lnTo>
                  <a:lnTo>
                    <a:pt x="904118" y="724099"/>
                  </a:lnTo>
                  <a:lnTo>
                    <a:pt x="911544" y="672925"/>
                  </a:lnTo>
                  <a:lnTo>
                    <a:pt x="917320" y="620312"/>
                  </a:lnTo>
                  <a:lnTo>
                    <a:pt x="921446" y="566259"/>
                  </a:lnTo>
                  <a:lnTo>
                    <a:pt x="923921" y="510768"/>
                  </a:lnTo>
                  <a:lnTo>
                    <a:pt x="924746" y="453836"/>
                  </a:lnTo>
                  <a:lnTo>
                    <a:pt x="924746" y="0"/>
                  </a:lnTo>
                  <a:close/>
                </a:path>
              </a:pathLst>
            </a:custGeom>
            <a:solidFill>
              <a:srgbClr val="4F8EA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4"/>
          <p:cNvSpPr txBox="1"/>
          <p:nvPr/>
        </p:nvSpPr>
        <p:spPr>
          <a:xfrm>
            <a:off x="1897299" y="2181303"/>
            <a:ext cx="7498983" cy="100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216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nl-NL" sz="1698" dirty="0">
                <a:latin typeface="Barlow" panose="020B0604020202020204" charset="0"/>
              </a:rPr>
              <a:t>Ik ga er van uit dat u het heeft begrepen? Zo niet, vraagt u gerust.</a:t>
            </a:r>
          </a:p>
          <a:p>
            <a:pPr lvl="0">
              <a:lnSpc>
                <a:spcPct val="120000"/>
              </a:lnSpc>
            </a:pPr>
            <a:endParaRPr lang="nl-NL" sz="1698" dirty="0">
              <a:latin typeface="Barlow" panose="020B0604020202020204" charset="0"/>
            </a:endParaRPr>
          </a:p>
          <a:p>
            <a:pPr lvl="0">
              <a:lnSpc>
                <a:spcPct val="120000"/>
              </a:lnSpc>
            </a:pPr>
            <a:r>
              <a:rPr lang="nl-NL" sz="1698" dirty="0">
                <a:latin typeface="Barlow" panose="020B0604020202020204" charset="0"/>
              </a:rPr>
              <a:t>	</a:t>
            </a:r>
          </a:p>
        </p:txBody>
      </p:sp>
      <p:sp>
        <p:nvSpPr>
          <p:cNvPr id="134" name="Google Shape;134;p4"/>
          <p:cNvSpPr txBox="1"/>
          <p:nvPr/>
        </p:nvSpPr>
        <p:spPr>
          <a:xfrm>
            <a:off x="8419208" y="6252661"/>
            <a:ext cx="2813765" cy="20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9" rIns="0" bIns="0" anchor="t" anchorCtr="0">
            <a:spAutoFit/>
          </a:bodyPr>
          <a:lstStyle/>
          <a:p>
            <a:pPr marL="7702" algn="r"/>
            <a:fld id="{00000000-1234-1234-1234-123412341234}" type="slidenum">
              <a:rPr lang="nl-NL" sz="1244" b="1">
                <a:solidFill>
                  <a:srgbClr val="EA5160"/>
                </a:solidFill>
                <a:latin typeface="Barlow"/>
                <a:ea typeface="Barlow"/>
                <a:cs typeface="Barlow"/>
                <a:sym typeface="Barlow"/>
              </a:rPr>
              <a:pPr marL="7702" algn="r"/>
              <a:t>26</a:t>
            </a:fld>
            <a:endParaRPr sz="1244" b="1">
              <a:solidFill>
                <a:srgbClr val="EA516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0885" y="302925"/>
            <a:ext cx="734825" cy="121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282" y="2181304"/>
            <a:ext cx="1290221" cy="128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22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1899948" y="1262858"/>
            <a:ext cx="6044492" cy="4188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7307" rIns="0" bIns="0" rtlCol="0" anchor="t" anchorCtr="0">
            <a:spAutoFit/>
          </a:bodyPr>
          <a:lstStyle/>
          <a:p>
            <a:pPr marL="7702"/>
            <a:r>
              <a:rPr lang="nl-NL" sz="2971" b="1" dirty="0">
                <a:solidFill>
                  <a:srgbClr val="4F8EAB"/>
                </a:solidFill>
              </a:rPr>
              <a:t>Zin 4</a:t>
            </a:r>
            <a:endParaRPr sz="2971" b="1" dirty="0">
              <a:solidFill>
                <a:srgbClr val="4F8EAB"/>
              </a:solidFill>
            </a:endParaRPr>
          </a:p>
        </p:txBody>
      </p:sp>
      <p:sp>
        <p:nvSpPr>
          <p:cNvPr id="128" name="Google Shape;128;p4"/>
          <p:cNvSpPr txBox="1">
            <a:spLocks noGrp="1"/>
          </p:cNvSpPr>
          <p:nvPr>
            <p:ph type="ftr" idx="11"/>
          </p:nvPr>
        </p:nvSpPr>
        <p:spPr>
          <a:xfrm>
            <a:off x="1896249" y="6259508"/>
            <a:ext cx="4430807" cy="2000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8459" rIns="0" bIns="0" rtlCol="0" anchor="t" anchorCtr="0">
            <a:spAutoFit/>
          </a:bodyPr>
          <a:lstStyle/>
          <a:p>
            <a:pPr marL="7702"/>
            <a:r>
              <a:rPr lang="nl-NL" b="1"/>
              <a:t>Eenvoudig communiceren = makkelijk praten</a:t>
            </a:r>
            <a:endParaRPr/>
          </a:p>
        </p:txBody>
      </p:sp>
      <p:grpSp>
        <p:nvGrpSpPr>
          <p:cNvPr id="130" name="Google Shape;130;p4"/>
          <p:cNvGrpSpPr/>
          <p:nvPr/>
        </p:nvGrpSpPr>
        <p:grpSpPr>
          <a:xfrm>
            <a:off x="511198" y="-240"/>
            <a:ext cx="1400315" cy="1296989"/>
            <a:chOff x="842942" y="0"/>
            <a:chExt cx="2309061" cy="2138680"/>
          </a:xfrm>
        </p:grpSpPr>
        <p:sp>
          <p:nvSpPr>
            <p:cNvPr id="131" name="Google Shape;131;p4"/>
            <p:cNvSpPr/>
            <p:nvPr/>
          </p:nvSpPr>
          <p:spPr>
            <a:xfrm>
              <a:off x="1465443" y="0"/>
              <a:ext cx="1686560" cy="2138680"/>
            </a:xfrm>
            <a:custGeom>
              <a:avLst/>
              <a:gdLst/>
              <a:ahLst/>
              <a:cxnLst/>
              <a:rect l="l" t="t" r="r" b="b"/>
              <a:pathLst>
                <a:path w="1686560" h="2138680" extrusionOk="0">
                  <a:moveTo>
                    <a:pt x="1665530" y="0"/>
                  </a:moveTo>
                  <a:lnTo>
                    <a:pt x="698710" y="0"/>
                  </a:lnTo>
                  <a:lnTo>
                    <a:pt x="696457" y="1581"/>
                  </a:lnTo>
                  <a:lnTo>
                    <a:pt x="658257" y="29554"/>
                  </a:lnTo>
                  <a:lnTo>
                    <a:pt x="620720" y="58256"/>
                  </a:lnTo>
                  <a:lnTo>
                    <a:pt x="583883" y="87683"/>
                  </a:lnTo>
                  <a:lnTo>
                    <a:pt x="547789" y="117830"/>
                  </a:lnTo>
                  <a:lnTo>
                    <a:pt x="512477" y="148695"/>
                  </a:lnTo>
                  <a:lnTo>
                    <a:pt x="477986" y="180273"/>
                  </a:lnTo>
                  <a:lnTo>
                    <a:pt x="444357" y="212562"/>
                  </a:lnTo>
                  <a:lnTo>
                    <a:pt x="411631" y="245557"/>
                  </a:lnTo>
                  <a:lnTo>
                    <a:pt x="379846" y="279256"/>
                  </a:lnTo>
                  <a:lnTo>
                    <a:pt x="349044" y="313654"/>
                  </a:lnTo>
                  <a:lnTo>
                    <a:pt x="319263" y="348748"/>
                  </a:lnTo>
                  <a:lnTo>
                    <a:pt x="290545" y="384534"/>
                  </a:lnTo>
                  <a:lnTo>
                    <a:pt x="262929" y="421009"/>
                  </a:lnTo>
                  <a:lnTo>
                    <a:pt x="236456" y="458170"/>
                  </a:lnTo>
                  <a:lnTo>
                    <a:pt x="211165" y="496011"/>
                  </a:lnTo>
                  <a:lnTo>
                    <a:pt x="187096" y="534531"/>
                  </a:lnTo>
                  <a:lnTo>
                    <a:pt x="164193" y="573905"/>
                  </a:lnTo>
                  <a:lnTo>
                    <a:pt x="142786" y="613591"/>
                  </a:lnTo>
                  <a:lnTo>
                    <a:pt x="122625" y="654124"/>
                  </a:lnTo>
                  <a:lnTo>
                    <a:pt x="103847" y="695320"/>
                  </a:lnTo>
                  <a:lnTo>
                    <a:pt x="86492" y="737177"/>
                  </a:lnTo>
                  <a:lnTo>
                    <a:pt x="70599" y="779690"/>
                  </a:lnTo>
                  <a:lnTo>
                    <a:pt x="56209" y="822856"/>
                  </a:lnTo>
                  <a:lnTo>
                    <a:pt x="43362" y="866672"/>
                  </a:lnTo>
                  <a:lnTo>
                    <a:pt x="32098" y="911134"/>
                  </a:lnTo>
                  <a:lnTo>
                    <a:pt x="22457" y="956237"/>
                  </a:lnTo>
                  <a:lnTo>
                    <a:pt x="14479" y="1001980"/>
                  </a:lnTo>
                  <a:lnTo>
                    <a:pt x="8204" y="1048358"/>
                  </a:lnTo>
                  <a:lnTo>
                    <a:pt x="3673" y="1095367"/>
                  </a:lnTo>
                  <a:lnTo>
                    <a:pt x="925" y="1143004"/>
                  </a:lnTo>
                  <a:lnTo>
                    <a:pt x="0" y="1191266"/>
                  </a:lnTo>
                  <a:lnTo>
                    <a:pt x="1066" y="1238498"/>
                  </a:lnTo>
                  <a:lnTo>
                    <a:pt x="4244" y="1285450"/>
                  </a:lnTo>
                  <a:lnTo>
                    <a:pt x="9499" y="1332035"/>
                  </a:lnTo>
                  <a:lnTo>
                    <a:pt x="16797" y="1378168"/>
                  </a:lnTo>
                  <a:lnTo>
                    <a:pt x="26107" y="1423763"/>
                  </a:lnTo>
                  <a:lnTo>
                    <a:pt x="37392" y="1468733"/>
                  </a:lnTo>
                  <a:lnTo>
                    <a:pt x="50622" y="1512993"/>
                  </a:lnTo>
                  <a:lnTo>
                    <a:pt x="65761" y="1556456"/>
                  </a:lnTo>
                  <a:lnTo>
                    <a:pt x="82776" y="1599037"/>
                  </a:lnTo>
                  <a:lnTo>
                    <a:pt x="101634" y="1640650"/>
                  </a:lnTo>
                  <a:lnTo>
                    <a:pt x="122301" y="1681209"/>
                  </a:lnTo>
                  <a:lnTo>
                    <a:pt x="144744" y="1720627"/>
                  </a:lnTo>
                  <a:lnTo>
                    <a:pt x="168930" y="1758819"/>
                  </a:lnTo>
                  <a:lnTo>
                    <a:pt x="194823" y="1795698"/>
                  </a:lnTo>
                  <a:lnTo>
                    <a:pt x="222392" y="1831179"/>
                  </a:lnTo>
                  <a:lnTo>
                    <a:pt x="251603" y="1865176"/>
                  </a:lnTo>
                  <a:lnTo>
                    <a:pt x="282422" y="1897603"/>
                  </a:lnTo>
                  <a:lnTo>
                    <a:pt x="314815" y="1928374"/>
                  </a:lnTo>
                  <a:lnTo>
                    <a:pt x="348749" y="1957402"/>
                  </a:lnTo>
                  <a:lnTo>
                    <a:pt x="384191" y="1984603"/>
                  </a:lnTo>
                  <a:lnTo>
                    <a:pt x="421107" y="2009889"/>
                  </a:lnTo>
                  <a:lnTo>
                    <a:pt x="459464" y="2033175"/>
                  </a:lnTo>
                  <a:lnTo>
                    <a:pt x="499227" y="2054375"/>
                  </a:lnTo>
                  <a:lnTo>
                    <a:pt x="540364" y="2073403"/>
                  </a:lnTo>
                  <a:lnTo>
                    <a:pt x="582841" y="2090172"/>
                  </a:lnTo>
                  <a:lnTo>
                    <a:pt x="626624" y="2104598"/>
                  </a:lnTo>
                  <a:lnTo>
                    <a:pt x="671680" y="2116594"/>
                  </a:lnTo>
                  <a:lnTo>
                    <a:pt x="717975" y="2126073"/>
                  </a:lnTo>
                  <a:lnTo>
                    <a:pt x="765477" y="2132951"/>
                  </a:lnTo>
                  <a:lnTo>
                    <a:pt x="814150" y="2137141"/>
                  </a:lnTo>
                  <a:lnTo>
                    <a:pt x="863963" y="2138556"/>
                  </a:lnTo>
                  <a:lnTo>
                    <a:pt x="913706" y="2137290"/>
                  </a:lnTo>
                  <a:lnTo>
                    <a:pt x="962508" y="2133527"/>
                  </a:lnTo>
                  <a:lnTo>
                    <a:pt x="1010302" y="2127317"/>
                  </a:lnTo>
                  <a:lnTo>
                    <a:pt x="1057023" y="2118712"/>
                  </a:lnTo>
                  <a:lnTo>
                    <a:pt x="1102605" y="2107763"/>
                  </a:lnTo>
                  <a:lnTo>
                    <a:pt x="1146984" y="2094521"/>
                  </a:lnTo>
                  <a:lnTo>
                    <a:pt x="1190093" y="2079037"/>
                  </a:lnTo>
                  <a:lnTo>
                    <a:pt x="1231868" y="2061362"/>
                  </a:lnTo>
                  <a:lnTo>
                    <a:pt x="1272242" y="2041548"/>
                  </a:lnTo>
                  <a:lnTo>
                    <a:pt x="1311152" y="2019646"/>
                  </a:lnTo>
                  <a:lnTo>
                    <a:pt x="1348530" y="1995706"/>
                  </a:lnTo>
                  <a:lnTo>
                    <a:pt x="1384312" y="1969781"/>
                  </a:lnTo>
                  <a:lnTo>
                    <a:pt x="1418432" y="1941921"/>
                  </a:lnTo>
                  <a:lnTo>
                    <a:pt x="1450824" y="1912177"/>
                  </a:lnTo>
                  <a:lnTo>
                    <a:pt x="1481425" y="1880601"/>
                  </a:lnTo>
                  <a:lnTo>
                    <a:pt x="1510167" y="1847243"/>
                  </a:lnTo>
                  <a:lnTo>
                    <a:pt x="1536986" y="1812155"/>
                  </a:lnTo>
                  <a:lnTo>
                    <a:pt x="1561816" y="1775389"/>
                  </a:lnTo>
                  <a:lnTo>
                    <a:pt x="1584591" y="1736994"/>
                  </a:lnTo>
                  <a:lnTo>
                    <a:pt x="1605247" y="1697023"/>
                  </a:lnTo>
                  <a:lnTo>
                    <a:pt x="1623718" y="1655526"/>
                  </a:lnTo>
                  <a:lnTo>
                    <a:pt x="1639938" y="1612555"/>
                  </a:lnTo>
                  <a:lnTo>
                    <a:pt x="1653843" y="1568161"/>
                  </a:lnTo>
                  <a:lnTo>
                    <a:pt x="1665366" y="1522395"/>
                  </a:lnTo>
                  <a:lnTo>
                    <a:pt x="1674442" y="1475308"/>
                  </a:lnTo>
                  <a:lnTo>
                    <a:pt x="1681006" y="1426951"/>
                  </a:lnTo>
                  <a:lnTo>
                    <a:pt x="1684992" y="1377376"/>
                  </a:lnTo>
                  <a:lnTo>
                    <a:pt x="1686336" y="1326633"/>
                  </a:lnTo>
                  <a:lnTo>
                    <a:pt x="1684779" y="1277741"/>
                  </a:lnTo>
                  <a:lnTo>
                    <a:pt x="1680173" y="1230000"/>
                  </a:lnTo>
                  <a:lnTo>
                    <a:pt x="1672612" y="1183480"/>
                  </a:lnTo>
                  <a:lnTo>
                    <a:pt x="1662191" y="1138247"/>
                  </a:lnTo>
                  <a:lnTo>
                    <a:pt x="1649004" y="1094369"/>
                  </a:lnTo>
                  <a:lnTo>
                    <a:pt x="1633148" y="1051915"/>
                  </a:lnTo>
                  <a:lnTo>
                    <a:pt x="1614716" y="1010951"/>
                  </a:lnTo>
                  <a:lnTo>
                    <a:pt x="1593804" y="971546"/>
                  </a:lnTo>
                  <a:lnTo>
                    <a:pt x="1570506" y="933767"/>
                  </a:lnTo>
                  <a:lnTo>
                    <a:pt x="1544917" y="897683"/>
                  </a:lnTo>
                  <a:lnTo>
                    <a:pt x="1517133" y="863360"/>
                  </a:lnTo>
                  <a:lnTo>
                    <a:pt x="1487247" y="830867"/>
                  </a:lnTo>
                  <a:lnTo>
                    <a:pt x="1455356" y="800271"/>
                  </a:lnTo>
                  <a:lnTo>
                    <a:pt x="1421553" y="771641"/>
                  </a:lnTo>
                  <a:lnTo>
                    <a:pt x="1385935" y="745043"/>
                  </a:lnTo>
                  <a:lnTo>
                    <a:pt x="1348594" y="720546"/>
                  </a:lnTo>
                  <a:lnTo>
                    <a:pt x="1309628" y="698217"/>
                  </a:lnTo>
                  <a:lnTo>
                    <a:pt x="1269129" y="678125"/>
                  </a:lnTo>
                  <a:lnTo>
                    <a:pt x="1227194" y="660336"/>
                  </a:lnTo>
                  <a:lnTo>
                    <a:pt x="1183917" y="644918"/>
                  </a:lnTo>
                  <a:lnTo>
                    <a:pt x="1139393" y="631940"/>
                  </a:lnTo>
                  <a:lnTo>
                    <a:pt x="1093717" y="621470"/>
                  </a:lnTo>
                  <a:lnTo>
                    <a:pt x="1046984" y="613574"/>
                  </a:lnTo>
                  <a:lnTo>
                    <a:pt x="999288" y="608320"/>
                  </a:lnTo>
                  <a:lnTo>
                    <a:pt x="1037318" y="573905"/>
                  </a:lnTo>
                  <a:lnTo>
                    <a:pt x="1076420" y="541395"/>
                  </a:lnTo>
                  <a:lnTo>
                    <a:pt x="1116556" y="510751"/>
                  </a:lnTo>
                  <a:lnTo>
                    <a:pt x="1157691" y="481938"/>
                  </a:lnTo>
                  <a:lnTo>
                    <a:pt x="1199787" y="454917"/>
                  </a:lnTo>
                  <a:lnTo>
                    <a:pt x="1242807" y="429654"/>
                  </a:lnTo>
                  <a:lnTo>
                    <a:pt x="1286715" y="406109"/>
                  </a:lnTo>
                  <a:lnTo>
                    <a:pt x="1331475" y="384248"/>
                  </a:lnTo>
                  <a:lnTo>
                    <a:pt x="1377049" y="364032"/>
                  </a:lnTo>
                  <a:lnTo>
                    <a:pt x="1423400" y="345425"/>
                  </a:lnTo>
                  <a:lnTo>
                    <a:pt x="1470491" y="328390"/>
                  </a:lnTo>
                  <a:lnTo>
                    <a:pt x="1518287" y="312890"/>
                  </a:lnTo>
                  <a:lnTo>
                    <a:pt x="1566750" y="298888"/>
                  </a:lnTo>
                  <a:lnTo>
                    <a:pt x="1615843" y="286347"/>
                  </a:lnTo>
                  <a:lnTo>
                    <a:pt x="1665530" y="275231"/>
                  </a:lnTo>
                  <a:lnTo>
                    <a:pt x="1665530" y="0"/>
                  </a:lnTo>
                  <a:close/>
                </a:path>
              </a:pathLst>
            </a:custGeom>
            <a:solidFill>
              <a:srgbClr val="EA51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842942" y="0"/>
              <a:ext cx="925194" cy="1593215"/>
            </a:xfrm>
            <a:custGeom>
              <a:avLst/>
              <a:gdLst/>
              <a:ahLst/>
              <a:cxnLst/>
              <a:rect l="l" t="t" r="r" b="b"/>
              <a:pathLst>
                <a:path w="925194" h="1593215" extrusionOk="0">
                  <a:moveTo>
                    <a:pt x="924746" y="0"/>
                  </a:moveTo>
                  <a:lnTo>
                    <a:pt x="0" y="0"/>
                  </a:lnTo>
                  <a:lnTo>
                    <a:pt x="0" y="622574"/>
                  </a:lnTo>
                  <a:lnTo>
                    <a:pt x="509408" y="622574"/>
                  </a:lnTo>
                  <a:lnTo>
                    <a:pt x="510582" y="671144"/>
                  </a:lnTo>
                  <a:lnTo>
                    <a:pt x="507612" y="719542"/>
                  </a:lnTo>
                  <a:lnTo>
                    <a:pt x="500495" y="767766"/>
                  </a:lnTo>
                  <a:lnTo>
                    <a:pt x="489230" y="815810"/>
                  </a:lnTo>
                  <a:lnTo>
                    <a:pt x="473814" y="863670"/>
                  </a:lnTo>
                  <a:lnTo>
                    <a:pt x="454247" y="911340"/>
                  </a:lnTo>
                  <a:lnTo>
                    <a:pt x="432858" y="950394"/>
                  </a:lnTo>
                  <a:lnTo>
                    <a:pt x="408722" y="987509"/>
                  </a:lnTo>
                  <a:lnTo>
                    <a:pt x="381837" y="1022685"/>
                  </a:lnTo>
                  <a:lnTo>
                    <a:pt x="352205" y="1055924"/>
                  </a:lnTo>
                  <a:lnTo>
                    <a:pt x="319825" y="1087223"/>
                  </a:lnTo>
                  <a:lnTo>
                    <a:pt x="284696" y="1116583"/>
                  </a:lnTo>
                  <a:lnTo>
                    <a:pt x="246820" y="1144004"/>
                  </a:lnTo>
                  <a:lnTo>
                    <a:pt x="206196" y="1169485"/>
                  </a:lnTo>
                  <a:lnTo>
                    <a:pt x="162824" y="1193027"/>
                  </a:lnTo>
                  <a:lnTo>
                    <a:pt x="116704" y="1214628"/>
                  </a:lnTo>
                  <a:lnTo>
                    <a:pt x="67835" y="1234290"/>
                  </a:lnTo>
                  <a:lnTo>
                    <a:pt x="16219" y="1252011"/>
                  </a:lnTo>
                  <a:lnTo>
                    <a:pt x="16219" y="1592702"/>
                  </a:lnTo>
                  <a:lnTo>
                    <a:pt x="69398" y="1581389"/>
                  </a:lnTo>
                  <a:lnTo>
                    <a:pt x="121072" y="1568529"/>
                  </a:lnTo>
                  <a:lnTo>
                    <a:pt x="171240" y="1554121"/>
                  </a:lnTo>
                  <a:lnTo>
                    <a:pt x="219902" y="1538167"/>
                  </a:lnTo>
                  <a:lnTo>
                    <a:pt x="267058" y="1520664"/>
                  </a:lnTo>
                  <a:lnTo>
                    <a:pt x="312708" y="1501615"/>
                  </a:lnTo>
                  <a:lnTo>
                    <a:pt x="356850" y="1481019"/>
                  </a:lnTo>
                  <a:lnTo>
                    <a:pt x="399485" y="1458876"/>
                  </a:lnTo>
                  <a:lnTo>
                    <a:pt x="440612" y="1435186"/>
                  </a:lnTo>
                  <a:lnTo>
                    <a:pt x="480230" y="1409950"/>
                  </a:lnTo>
                  <a:lnTo>
                    <a:pt x="518341" y="1383166"/>
                  </a:lnTo>
                  <a:lnTo>
                    <a:pt x="554942" y="1354836"/>
                  </a:lnTo>
                  <a:lnTo>
                    <a:pt x="590034" y="1324960"/>
                  </a:lnTo>
                  <a:lnTo>
                    <a:pt x="623616" y="1293537"/>
                  </a:lnTo>
                  <a:lnTo>
                    <a:pt x="655689" y="1260568"/>
                  </a:lnTo>
                  <a:lnTo>
                    <a:pt x="686251" y="1226053"/>
                  </a:lnTo>
                  <a:lnTo>
                    <a:pt x="713486" y="1192125"/>
                  </a:lnTo>
                  <a:lnTo>
                    <a:pt x="739070" y="1156761"/>
                  </a:lnTo>
                  <a:lnTo>
                    <a:pt x="763004" y="1119961"/>
                  </a:lnTo>
                  <a:lnTo>
                    <a:pt x="785286" y="1081725"/>
                  </a:lnTo>
                  <a:lnTo>
                    <a:pt x="805917" y="1042052"/>
                  </a:lnTo>
                  <a:lnTo>
                    <a:pt x="824898" y="1000943"/>
                  </a:lnTo>
                  <a:lnTo>
                    <a:pt x="842228" y="958396"/>
                  </a:lnTo>
                  <a:lnTo>
                    <a:pt x="857907" y="914413"/>
                  </a:lnTo>
                  <a:lnTo>
                    <a:pt x="871936" y="868991"/>
                  </a:lnTo>
                  <a:lnTo>
                    <a:pt x="884313" y="822132"/>
                  </a:lnTo>
                  <a:lnTo>
                    <a:pt x="895041" y="773835"/>
                  </a:lnTo>
                  <a:lnTo>
                    <a:pt x="904118" y="724099"/>
                  </a:lnTo>
                  <a:lnTo>
                    <a:pt x="911544" y="672925"/>
                  </a:lnTo>
                  <a:lnTo>
                    <a:pt x="917320" y="620312"/>
                  </a:lnTo>
                  <a:lnTo>
                    <a:pt x="921446" y="566259"/>
                  </a:lnTo>
                  <a:lnTo>
                    <a:pt x="923921" y="510768"/>
                  </a:lnTo>
                  <a:lnTo>
                    <a:pt x="924746" y="453836"/>
                  </a:lnTo>
                  <a:lnTo>
                    <a:pt x="924746" y="0"/>
                  </a:lnTo>
                  <a:close/>
                </a:path>
              </a:pathLst>
            </a:custGeom>
            <a:solidFill>
              <a:srgbClr val="4F8EA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4"/>
          <p:cNvSpPr txBox="1"/>
          <p:nvPr/>
        </p:nvSpPr>
        <p:spPr>
          <a:xfrm>
            <a:off x="1897299" y="2181304"/>
            <a:ext cx="7498983" cy="162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216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nl-NL" sz="1698" dirty="0">
                <a:solidFill>
                  <a:srgbClr val="FFC000"/>
                </a:solidFill>
                <a:latin typeface="Barlow" panose="020B0604020202020204" charset="0"/>
              </a:rPr>
              <a:t>Ik ga er van uit </a:t>
            </a:r>
            <a:r>
              <a:rPr lang="nl-NL" sz="1698" dirty="0">
                <a:latin typeface="Barlow" panose="020B0604020202020204" charset="0"/>
              </a:rPr>
              <a:t>dat u het heeft begrepen? </a:t>
            </a:r>
            <a:r>
              <a:rPr lang="nl-NL" sz="1698" dirty="0">
                <a:solidFill>
                  <a:srgbClr val="FFC000"/>
                </a:solidFill>
                <a:latin typeface="Barlow" panose="020B0604020202020204" charset="0"/>
              </a:rPr>
              <a:t>Zo</a:t>
            </a:r>
            <a:r>
              <a:rPr lang="nl-NL" sz="1698" dirty="0">
                <a:latin typeface="Barlow" panose="020B0604020202020204" charset="0"/>
              </a:rPr>
              <a:t> niet, vraagt u gerust.</a:t>
            </a:r>
          </a:p>
          <a:p>
            <a:pPr lvl="0">
              <a:lnSpc>
                <a:spcPct val="120000"/>
              </a:lnSpc>
            </a:pPr>
            <a:endParaRPr lang="nl-NL" sz="1698" dirty="0">
              <a:latin typeface="Barlow" panose="020B0604020202020204" charset="0"/>
            </a:endParaRPr>
          </a:p>
          <a:p>
            <a:pPr lvl="0">
              <a:lnSpc>
                <a:spcPct val="120000"/>
              </a:lnSpc>
            </a:pPr>
            <a:r>
              <a:rPr lang="nl-NL" sz="1698" dirty="0">
                <a:latin typeface="Barlow" panose="020B0604020202020204" charset="0"/>
              </a:rPr>
              <a:t>	Heeft u het begrepen? Heeft u nog vragen?</a:t>
            </a:r>
          </a:p>
          <a:p>
            <a:pPr lvl="0">
              <a:lnSpc>
                <a:spcPct val="120000"/>
              </a:lnSpc>
            </a:pPr>
            <a:endParaRPr lang="nl-NL" sz="1698" dirty="0">
              <a:latin typeface="Barlow" panose="020B0604020202020204" charset="0"/>
            </a:endParaRPr>
          </a:p>
          <a:p>
            <a:pPr lvl="0">
              <a:lnSpc>
                <a:spcPct val="120000"/>
              </a:lnSpc>
            </a:pPr>
            <a:r>
              <a:rPr lang="nl-NL" sz="1698" dirty="0">
                <a:latin typeface="Barlow" panose="020B0604020202020204" charset="0"/>
              </a:rPr>
              <a:t>		</a:t>
            </a:r>
          </a:p>
        </p:txBody>
      </p:sp>
      <p:sp>
        <p:nvSpPr>
          <p:cNvPr id="134" name="Google Shape;134;p4"/>
          <p:cNvSpPr txBox="1"/>
          <p:nvPr/>
        </p:nvSpPr>
        <p:spPr>
          <a:xfrm>
            <a:off x="8419208" y="6252661"/>
            <a:ext cx="2813765" cy="20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9" rIns="0" bIns="0" anchor="t" anchorCtr="0">
            <a:spAutoFit/>
          </a:bodyPr>
          <a:lstStyle/>
          <a:p>
            <a:pPr marL="7702" algn="r"/>
            <a:fld id="{00000000-1234-1234-1234-123412341234}" type="slidenum">
              <a:rPr lang="nl-NL" sz="1244" b="1">
                <a:solidFill>
                  <a:srgbClr val="EA5160"/>
                </a:solidFill>
                <a:latin typeface="Barlow"/>
                <a:ea typeface="Barlow"/>
                <a:cs typeface="Barlow"/>
                <a:sym typeface="Barlow"/>
              </a:rPr>
              <a:pPr marL="7702" algn="r"/>
              <a:t>27</a:t>
            </a:fld>
            <a:endParaRPr sz="1244" b="1">
              <a:solidFill>
                <a:srgbClr val="EA516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0885" y="302925"/>
            <a:ext cx="734825" cy="121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282" y="2181304"/>
            <a:ext cx="1290221" cy="128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64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1899948" y="1262858"/>
            <a:ext cx="6044492" cy="4188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7307" rIns="0" bIns="0" rtlCol="0" anchor="t" anchorCtr="0">
            <a:spAutoFit/>
          </a:bodyPr>
          <a:lstStyle/>
          <a:p>
            <a:pPr marL="7702"/>
            <a:r>
              <a:rPr lang="nl-NL" sz="2971" b="1" dirty="0">
                <a:solidFill>
                  <a:srgbClr val="4F8EAB"/>
                </a:solidFill>
              </a:rPr>
              <a:t>Zin 4</a:t>
            </a:r>
            <a:endParaRPr sz="2971" b="1" dirty="0">
              <a:solidFill>
                <a:srgbClr val="4F8EAB"/>
              </a:solidFill>
            </a:endParaRPr>
          </a:p>
        </p:txBody>
      </p:sp>
      <p:sp>
        <p:nvSpPr>
          <p:cNvPr id="128" name="Google Shape;128;p4"/>
          <p:cNvSpPr txBox="1">
            <a:spLocks noGrp="1"/>
          </p:cNvSpPr>
          <p:nvPr>
            <p:ph type="ftr" idx="11"/>
          </p:nvPr>
        </p:nvSpPr>
        <p:spPr>
          <a:xfrm>
            <a:off x="1896249" y="6259508"/>
            <a:ext cx="4430807" cy="2000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8459" rIns="0" bIns="0" rtlCol="0" anchor="t" anchorCtr="0">
            <a:spAutoFit/>
          </a:bodyPr>
          <a:lstStyle/>
          <a:p>
            <a:pPr marL="7702"/>
            <a:r>
              <a:rPr lang="nl-NL" b="1"/>
              <a:t>Eenvoudig communiceren = makkelijk praten</a:t>
            </a:r>
            <a:endParaRPr/>
          </a:p>
        </p:txBody>
      </p:sp>
      <p:grpSp>
        <p:nvGrpSpPr>
          <p:cNvPr id="130" name="Google Shape;130;p4"/>
          <p:cNvGrpSpPr/>
          <p:nvPr/>
        </p:nvGrpSpPr>
        <p:grpSpPr>
          <a:xfrm>
            <a:off x="511198" y="-240"/>
            <a:ext cx="1400315" cy="1296989"/>
            <a:chOff x="842942" y="0"/>
            <a:chExt cx="2309061" cy="2138680"/>
          </a:xfrm>
        </p:grpSpPr>
        <p:sp>
          <p:nvSpPr>
            <p:cNvPr id="131" name="Google Shape;131;p4"/>
            <p:cNvSpPr/>
            <p:nvPr/>
          </p:nvSpPr>
          <p:spPr>
            <a:xfrm>
              <a:off x="1465443" y="0"/>
              <a:ext cx="1686560" cy="2138680"/>
            </a:xfrm>
            <a:custGeom>
              <a:avLst/>
              <a:gdLst/>
              <a:ahLst/>
              <a:cxnLst/>
              <a:rect l="l" t="t" r="r" b="b"/>
              <a:pathLst>
                <a:path w="1686560" h="2138680" extrusionOk="0">
                  <a:moveTo>
                    <a:pt x="1665530" y="0"/>
                  </a:moveTo>
                  <a:lnTo>
                    <a:pt x="698710" y="0"/>
                  </a:lnTo>
                  <a:lnTo>
                    <a:pt x="696457" y="1581"/>
                  </a:lnTo>
                  <a:lnTo>
                    <a:pt x="658257" y="29554"/>
                  </a:lnTo>
                  <a:lnTo>
                    <a:pt x="620720" y="58256"/>
                  </a:lnTo>
                  <a:lnTo>
                    <a:pt x="583883" y="87683"/>
                  </a:lnTo>
                  <a:lnTo>
                    <a:pt x="547789" y="117830"/>
                  </a:lnTo>
                  <a:lnTo>
                    <a:pt x="512477" y="148695"/>
                  </a:lnTo>
                  <a:lnTo>
                    <a:pt x="477986" y="180273"/>
                  </a:lnTo>
                  <a:lnTo>
                    <a:pt x="444357" y="212562"/>
                  </a:lnTo>
                  <a:lnTo>
                    <a:pt x="411631" y="245557"/>
                  </a:lnTo>
                  <a:lnTo>
                    <a:pt x="379846" y="279256"/>
                  </a:lnTo>
                  <a:lnTo>
                    <a:pt x="349044" y="313654"/>
                  </a:lnTo>
                  <a:lnTo>
                    <a:pt x="319263" y="348748"/>
                  </a:lnTo>
                  <a:lnTo>
                    <a:pt x="290545" y="384534"/>
                  </a:lnTo>
                  <a:lnTo>
                    <a:pt x="262929" y="421009"/>
                  </a:lnTo>
                  <a:lnTo>
                    <a:pt x="236456" y="458170"/>
                  </a:lnTo>
                  <a:lnTo>
                    <a:pt x="211165" y="496011"/>
                  </a:lnTo>
                  <a:lnTo>
                    <a:pt x="187096" y="534531"/>
                  </a:lnTo>
                  <a:lnTo>
                    <a:pt x="164193" y="573905"/>
                  </a:lnTo>
                  <a:lnTo>
                    <a:pt x="142786" y="613591"/>
                  </a:lnTo>
                  <a:lnTo>
                    <a:pt x="122625" y="654124"/>
                  </a:lnTo>
                  <a:lnTo>
                    <a:pt x="103847" y="695320"/>
                  </a:lnTo>
                  <a:lnTo>
                    <a:pt x="86492" y="737177"/>
                  </a:lnTo>
                  <a:lnTo>
                    <a:pt x="70599" y="779690"/>
                  </a:lnTo>
                  <a:lnTo>
                    <a:pt x="56209" y="822856"/>
                  </a:lnTo>
                  <a:lnTo>
                    <a:pt x="43362" y="866672"/>
                  </a:lnTo>
                  <a:lnTo>
                    <a:pt x="32098" y="911134"/>
                  </a:lnTo>
                  <a:lnTo>
                    <a:pt x="22457" y="956237"/>
                  </a:lnTo>
                  <a:lnTo>
                    <a:pt x="14479" y="1001980"/>
                  </a:lnTo>
                  <a:lnTo>
                    <a:pt x="8204" y="1048358"/>
                  </a:lnTo>
                  <a:lnTo>
                    <a:pt x="3673" y="1095367"/>
                  </a:lnTo>
                  <a:lnTo>
                    <a:pt x="925" y="1143004"/>
                  </a:lnTo>
                  <a:lnTo>
                    <a:pt x="0" y="1191266"/>
                  </a:lnTo>
                  <a:lnTo>
                    <a:pt x="1066" y="1238498"/>
                  </a:lnTo>
                  <a:lnTo>
                    <a:pt x="4244" y="1285450"/>
                  </a:lnTo>
                  <a:lnTo>
                    <a:pt x="9499" y="1332035"/>
                  </a:lnTo>
                  <a:lnTo>
                    <a:pt x="16797" y="1378168"/>
                  </a:lnTo>
                  <a:lnTo>
                    <a:pt x="26107" y="1423763"/>
                  </a:lnTo>
                  <a:lnTo>
                    <a:pt x="37392" y="1468733"/>
                  </a:lnTo>
                  <a:lnTo>
                    <a:pt x="50622" y="1512993"/>
                  </a:lnTo>
                  <a:lnTo>
                    <a:pt x="65761" y="1556456"/>
                  </a:lnTo>
                  <a:lnTo>
                    <a:pt x="82776" y="1599037"/>
                  </a:lnTo>
                  <a:lnTo>
                    <a:pt x="101634" y="1640650"/>
                  </a:lnTo>
                  <a:lnTo>
                    <a:pt x="122301" y="1681209"/>
                  </a:lnTo>
                  <a:lnTo>
                    <a:pt x="144744" y="1720627"/>
                  </a:lnTo>
                  <a:lnTo>
                    <a:pt x="168930" y="1758819"/>
                  </a:lnTo>
                  <a:lnTo>
                    <a:pt x="194823" y="1795698"/>
                  </a:lnTo>
                  <a:lnTo>
                    <a:pt x="222392" y="1831179"/>
                  </a:lnTo>
                  <a:lnTo>
                    <a:pt x="251603" y="1865176"/>
                  </a:lnTo>
                  <a:lnTo>
                    <a:pt x="282422" y="1897603"/>
                  </a:lnTo>
                  <a:lnTo>
                    <a:pt x="314815" y="1928374"/>
                  </a:lnTo>
                  <a:lnTo>
                    <a:pt x="348749" y="1957402"/>
                  </a:lnTo>
                  <a:lnTo>
                    <a:pt x="384191" y="1984603"/>
                  </a:lnTo>
                  <a:lnTo>
                    <a:pt x="421107" y="2009889"/>
                  </a:lnTo>
                  <a:lnTo>
                    <a:pt x="459464" y="2033175"/>
                  </a:lnTo>
                  <a:lnTo>
                    <a:pt x="499227" y="2054375"/>
                  </a:lnTo>
                  <a:lnTo>
                    <a:pt x="540364" y="2073403"/>
                  </a:lnTo>
                  <a:lnTo>
                    <a:pt x="582841" y="2090172"/>
                  </a:lnTo>
                  <a:lnTo>
                    <a:pt x="626624" y="2104598"/>
                  </a:lnTo>
                  <a:lnTo>
                    <a:pt x="671680" y="2116594"/>
                  </a:lnTo>
                  <a:lnTo>
                    <a:pt x="717975" y="2126073"/>
                  </a:lnTo>
                  <a:lnTo>
                    <a:pt x="765477" y="2132951"/>
                  </a:lnTo>
                  <a:lnTo>
                    <a:pt x="814150" y="2137141"/>
                  </a:lnTo>
                  <a:lnTo>
                    <a:pt x="863963" y="2138556"/>
                  </a:lnTo>
                  <a:lnTo>
                    <a:pt x="913706" y="2137290"/>
                  </a:lnTo>
                  <a:lnTo>
                    <a:pt x="962508" y="2133527"/>
                  </a:lnTo>
                  <a:lnTo>
                    <a:pt x="1010302" y="2127317"/>
                  </a:lnTo>
                  <a:lnTo>
                    <a:pt x="1057023" y="2118712"/>
                  </a:lnTo>
                  <a:lnTo>
                    <a:pt x="1102605" y="2107763"/>
                  </a:lnTo>
                  <a:lnTo>
                    <a:pt x="1146984" y="2094521"/>
                  </a:lnTo>
                  <a:lnTo>
                    <a:pt x="1190093" y="2079037"/>
                  </a:lnTo>
                  <a:lnTo>
                    <a:pt x="1231868" y="2061362"/>
                  </a:lnTo>
                  <a:lnTo>
                    <a:pt x="1272242" y="2041548"/>
                  </a:lnTo>
                  <a:lnTo>
                    <a:pt x="1311152" y="2019646"/>
                  </a:lnTo>
                  <a:lnTo>
                    <a:pt x="1348530" y="1995706"/>
                  </a:lnTo>
                  <a:lnTo>
                    <a:pt x="1384312" y="1969781"/>
                  </a:lnTo>
                  <a:lnTo>
                    <a:pt x="1418432" y="1941921"/>
                  </a:lnTo>
                  <a:lnTo>
                    <a:pt x="1450824" y="1912177"/>
                  </a:lnTo>
                  <a:lnTo>
                    <a:pt x="1481425" y="1880601"/>
                  </a:lnTo>
                  <a:lnTo>
                    <a:pt x="1510167" y="1847243"/>
                  </a:lnTo>
                  <a:lnTo>
                    <a:pt x="1536986" y="1812155"/>
                  </a:lnTo>
                  <a:lnTo>
                    <a:pt x="1561816" y="1775389"/>
                  </a:lnTo>
                  <a:lnTo>
                    <a:pt x="1584591" y="1736994"/>
                  </a:lnTo>
                  <a:lnTo>
                    <a:pt x="1605247" y="1697023"/>
                  </a:lnTo>
                  <a:lnTo>
                    <a:pt x="1623718" y="1655526"/>
                  </a:lnTo>
                  <a:lnTo>
                    <a:pt x="1639938" y="1612555"/>
                  </a:lnTo>
                  <a:lnTo>
                    <a:pt x="1653843" y="1568161"/>
                  </a:lnTo>
                  <a:lnTo>
                    <a:pt x="1665366" y="1522395"/>
                  </a:lnTo>
                  <a:lnTo>
                    <a:pt x="1674442" y="1475308"/>
                  </a:lnTo>
                  <a:lnTo>
                    <a:pt x="1681006" y="1426951"/>
                  </a:lnTo>
                  <a:lnTo>
                    <a:pt x="1684992" y="1377376"/>
                  </a:lnTo>
                  <a:lnTo>
                    <a:pt x="1686336" y="1326633"/>
                  </a:lnTo>
                  <a:lnTo>
                    <a:pt x="1684779" y="1277741"/>
                  </a:lnTo>
                  <a:lnTo>
                    <a:pt x="1680173" y="1230000"/>
                  </a:lnTo>
                  <a:lnTo>
                    <a:pt x="1672612" y="1183480"/>
                  </a:lnTo>
                  <a:lnTo>
                    <a:pt x="1662191" y="1138247"/>
                  </a:lnTo>
                  <a:lnTo>
                    <a:pt x="1649004" y="1094369"/>
                  </a:lnTo>
                  <a:lnTo>
                    <a:pt x="1633148" y="1051915"/>
                  </a:lnTo>
                  <a:lnTo>
                    <a:pt x="1614716" y="1010951"/>
                  </a:lnTo>
                  <a:lnTo>
                    <a:pt x="1593804" y="971546"/>
                  </a:lnTo>
                  <a:lnTo>
                    <a:pt x="1570506" y="933767"/>
                  </a:lnTo>
                  <a:lnTo>
                    <a:pt x="1544917" y="897683"/>
                  </a:lnTo>
                  <a:lnTo>
                    <a:pt x="1517133" y="863360"/>
                  </a:lnTo>
                  <a:lnTo>
                    <a:pt x="1487247" y="830867"/>
                  </a:lnTo>
                  <a:lnTo>
                    <a:pt x="1455356" y="800271"/>
                  </a:lnTo>
                  <a:lnTo>
                    <a:pt x="1421553" y="771641"/>
                  </a:lnTo>
                  <a:lnTo>
                    <a:pt x="1385935" y="745043"/>
                  </a:lnTo>
                  <a:lnTo>
                    <a:pt x="1348594" y="720546"/>
                  </a:lnTo>
                  <a:lnTo>
                    <a:pt x="1309628" y="698217"/>
                  </a:lnTo>
                  <a:lnTo>
                    <a:pt x="1269129" y="678125"/>
                  </a:lnTo>
                  <a:lnTo>
                    <a:pt x="1227194" y="660336"/>
                  </a:lnTo>
                  <a:lnTo>
                    <a:pt x="1183917" y="644918"/>
                  </a:lnTo>
                  <a:lnTo>
                    <a:pt x="1139393" y="631940"/>
                  </a:lnTo>
                  <a:lnTo>
                    <a:pt x="1093717" y="621470"/>
                  </a:lnTo>
                  <a:lnTo>
                    <a:pt x="1046984" y="613574"/>
                  </a:lnTo>
                  <a:lnTo>
                    <a:pt x="999288" y="608320"/>
                  </a:lnTo>
                  <a:lnTo>
                    <a:pt x="1037318" y="573905"/>
                  </a:lnTo>
                  <a:lnTo>
                    <a:pt x="1076420" y="541395"/>
                  </a:lnTo>
                  <a:lnTo>
                    <a:pt x="1116556" y="510751"/>
                  </a:lnTo>
                  <a:lnTo>
                    <a:pt x="1157691" y="481938"/>
                  </a:lnTo>
                  <a:lnTo>
                    <a:pt x="1199787" y="454917"/>
                  </a:lnTo>
                  <a:lnTo>
                    <a:pt x="1242807" y="429654"/>
                  </a:lnTo>
                  <a:lnTo>
                    <a:pt x="1286715" y="406109"/>
                  </a:lnTo>
                  <a:lnTo>
                    <a:pt x="1331475" y="384248"/>
                  </a:lnTo>
                  <a:lnTo>
                    <a:pt x="1377049" y="364032"/>
                  </a:lnTo>
                  <a:lnTo>
                    <a:pt x="1423400" y="345425"/>
                  </a:lnTo>
                  <a:lnTo>
                    <a:pt x="1470491" y="328390"/>
                  </a:lnTo>
                  <a:lnTo>
                    <a:pt x="1518287" y="312890"/>
                  </a:lnTo>
                  <a:lnTo>
                    <a:pt x="1566750" y="298888"/>
                  </a:lnTo>
                  <a:lnTo>
                    <a:pt x="1615843" y="286347"/>
                  </a:lnTo>
                  <a:lnTo>
                    <a:pt x="1665530" y="275231"/>
                  </a:lnTo>
                  <a:lnTo>
                    <a:pt x="1665530" y="0"/>
                  </a:lnTo>
                  <a:close/>
                </a:path>
              </a:pathLst>
            </a:custGeom>
            <a:solidFill>
              <a:srgbClr val="EA51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842942" y="0"/>
              <a:ext cx="925194" cy="1593215"/>
            </a:xfrm>
            <a:custGeom>
              <a:avLst/>
              <a:gdLst/>
              <a:ahLst/>
              <a:cxnLst/>
              <a:rect l="l" t="t" r="r" b="b"/>
              <a:pathLst>
                <a:path w="925194" h="1593215" extrusionOk="0">
                  <a:moveTo>
                    <a:pt x="924746" y="0"/>
                  </a:moveTo>
                  <a:lnTo>
                    <a:pt x="0" y="0"/>
                  </a:lnTo>
                  <a:lnTo>
                    <a:pt x="0" y="622574"/>
                  </a:lnTo>
                  <a:lnTo>
                    <a:pt x="509408" y="622574"/>
                  </a:lnTo>
                  <a:lnTo>
                    <a:pt x="510582" y="671144"/>
                  </a:lnTo>
                  <a:lnTo>
                    <a:pt x="507612" y="719542"/>
                  </a:lnTo>
                  <a:lnTo>
                    <a:pt x="500495" y="767766"/>
                  </a:lnTo>
                  <a:lnTo>
                    <a:pt x="489230" y="815810"/>
                  </a:lnTo>
                  <a:lnTo>
                    <a:pt x="473814" y="863670"/>
                  </a:lnTo>
                  <a:lnTo>
                    <a:pt x="454247" y="911340"/>
                  </a:lnTo>
                  <a:lnTo>
                    <a:pt x="432858" y="950394"/>
                  </a:lnTo>
                  <a:lnTo>
                    <a:pt x="408722" y="987509"/>
                  </a:lnTo>
                  <a:lnTo>
                    <a:pt x="381837" y="1022685"/>
                  </a:lnTo>
                  <a:lnTo>
                    <a:pt x="352205" y="1055924"/>
                  </a:lnTo>
                  <a:lnTo>
                    <a:pt x="319825" y="1087223"/>
                  </a:lnTo>
                  <a:lnTo>
                    <a:pt x="284696" y="1116583"/>
                  </a:lnTo>
                  <a:lnTo>
                    <a:pt x="246820" y="1144004"/>
                  </a:lnTo>
                  <a:lnTo>
                    <a:pt x="206196" y="1169485"/>
                  </a:lnTo>
                  <a:lnTo>
                    <a:pt x="162824" y="1193027"/>
                  </a:lnTo>
                  <a:lnTo>
                    <a:pt x="116704" y="1214628"/>
                  </a:lnTo>
                  <a:lnTo>
                    <a:pt x="67835" y="1234290"/>
                  </a:lnTo>
                  <a:lnTo>
                    <a:pt x="16219" y="1252011"/>
                  </a:lnTo>
                  <a:lnTo>
                    <a:pt x="16219" y="1592702"/>
                  </a:lnTo>
                  <a:lnTo>
                    <a:pt x="69398" y="1581389"/>
                  </a:lnTo>
                  <a:lnTo>
                    <a:pt x="121072" y="1568529"/>
                  </a:lnTo>
                  <a:lnTo>
                    <a:pt x="171240" y="1554121"/>
                  </a:lnTo>
                  <a:lnTo>
                    <a:pt x="219902" y="1538167"/>
                  </a:lnTo>
                  <a:lnTo>
                    <a:pt x="267058" y="1520664"/>
                  </a:lnTo>
                  <a:lnTo>
                    <a:pt x="312708" y="1501615"/>
                  </a:lnTo>
                  <a:lnTo>
                    <a:pt x="356850" y="1481019"/>
                  </a:lnTo>
                  <a:lnTo>
                    <a:pt x="399485" y="1458876"/>
                  </a:lnTo>
                  <a:lnTo>
                    <a:pt x="440612" y="1435186"/>
                  </a:lnTo>
                  <a:lnTo>
                    <a:pt x="480230" y="1409950"/>
                  </a:lnTo>
                  <a:lnTo>
                    <a:pt x="518341" y="1383166"/>
                  </a:lnTo>
                  <a:lnTo>
                    <a:pt x="554942" y="1354836"/>
                  </a:lnTo>
                  <a:lnTo>
                    <a:pt x="590034" y="1324960"/>
                  </a:lnTo>
                  <a:lnTo>
                    <a:pt x="623616" y="1293537"/>
                  </a:lnTo>
                  <a:lnTo>
                    <a:pt x="655689" y="1260568"/>
                  </a:lnTo>
                  <a:lnTo>
                    <a:pt x="686251" y="1226053"/>
                  </a:lnTo>
                  <a:lnTo>
                    <a:pt x="713486" y="1192125"/>
                  </a:lnTo>
                  <a:lnTo>
                    <a:pt x="739070" y="1156761"/>
                  </a:lnTo>
                  <a:lnTo>
                    <a:pt x="763004" y="1119961"/>
                  </a:lnTo>
                  <a:lnTo>
                    <a:pt x="785286" y="1081725"/>
                  </a:lnTo>
                  <a:lnTo>
                    <a:pt x="805917" y="1042052"/>
                  </a:lnTo>
                  <a:lnTo>
                    <a:pt x="824898" y="1000943"/>
                  </a:lnTo>
                  <a:lnTo>
                    <a:pt x="842228" y="958396"/>
                  </a:lnTo>
                  <a:lnTo>
                    <a:pt x="857907" y="914413"/>
                  </a:lnTo>
                  <a:lnTo>
                    <a:pt x="871936" y="868991"/>
                  </a:lnTo>
                  <a:lnTo>
                    <a:pt x="884313" y="822132"/>
                  </a:lnTo>
                  <a:lnTo>
                    <a:pt x="895041" y="773835"/>
                  </a:lnTo>
                  <a:lnTo>
                    <a:pt x="904118" y="724099"/>
                  </a:lnTo>
                  <a:lnTo>
                    <a:pt x="911544" y="672925"/>
                  </a:lnTo>
                  <a:lnTo>
                    <a:pt x="917320" y="620312"/>
                  </a:lnTo>
                  <a:lnTo>
                    <a:pt x="921446" y="566259"/>
                  </a:lnTo>
                  <a:lnTo>
                    <a:pt x="923921" y="510768"/>
                  </a:lnTo>
                  <a:lnTo>
                    <a:pt x="924746" y="453836"/>
                  </a:lnTo>
                  <a:lnTo>
                    <a:pt x="924746" y="0"/>
                  </a:lnTo>
                  <a:close/>
                </a:path>
              </a:pathLst>
            </a:custGeom>
            <a:solidFill>
              <a:srgbClr val="4F8EA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4"/>
          <p:cNvSpPr txBox="1"/>
          <p:nvPr/>
        </p:nvSpPr>
        <p:spPr>
          <a:xfrm>
            <a:off x="1897299" y="2181304"/>
            <a:ext cx="7498983" cy="2570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216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nl-NL" sz="1698" dirty="0">
                <a:latin typeface="Barlow" panose="020B0604020202020204" charset="0"/>
              </a:rPr>
              <a:t>Ik ga er van uit dat u het heeft begrepen? Zo niet, vraagt u gerust.</a:t>
            </a:r>
          </a:p>
          <a:p>
            <a:pPr lvl="0">
              <a:lnSpc>
                <a:spcPct val="120000"/>
              </a:lnSpc>
            </a:pPr>
            <a:endParaRPr lang="nl-NL" sz="1698" dirty="0">
              <a:latin typeface="Barlow" panose="020B0604020202020204" charset="0"/>
            </a:endParaRPr>
          </a:p>
          <a:p>
            <a:pPr lvl="0">
              <a:lnSpc>
                <a:spcPct val="120000"/>
              </a:lnSpc>
            </a:pPr>
            <a:r>
              <a:rPr lang="nl-NL" sz="1698" dirty="0">
                <a:latin typeface="Barlow" panose="020B0604020202020204" charset="0"/>
              </a:rPr>
              <a:t>	Heeft u het </a:t>
            </a:r>
            <a:r>
              <a:rPr lang="nl-NL" sz="1698" dirty="0">
                <a:solidFill>
                  <a:srgbClr val="FFC000"/>
                </a:solidFill>
                <a:latin typeface="Barlow" panose="020B0604020202020204" charset="0"/>
              </a:rPr>
              <a:t>begrepen</a:t>
            </a:r>
            <a:r>
              <a:rPr lang="nl-NL" sz="1698" dirty="0">
                <a:latin typeface="Barlow" panose="020B0604020202020204" charset="0"/>
              </a:rPr>
              <a:t>? Heeft u </a:t>
            </a:r>
            <a:r>
              <a:rPr lang="nl-NL" sz="1698" dirty="0">
                <a:solidFill>
                  <a:srgbClr val="FFC000"/>
                </a:solidFill>
                <a:latin typeface="Barlow" panose="020B0604020202020204" charset="0"/>
              </a:rPr>
              <a:t>nog vragen</a:t>
            </a:r>
            <a:r>
              <a:rPr lang="nl-NL" sz="1698" dirty="0">
                <a:latin typeface="Barlow" panose="020B0604020202020204" charset="0"/>
              </a:rPr>
              <a:t>?</a:t>
            </a:r>
          </a:p>
          <a:p>
            <a:pPr lvl="0">
              <a:lnSpc>
                <a:spcPct val="120000"/>
              </a:lnSpc>
            </a:pPr>
            <a:endParaRPr lang="nl-NL" sz="1698" dirty="0">
              <a:latin typeface="Barlow" panose="020B0604020202020204" charset="0"/>
            </a:endParaRPr>
          </a:p>
          <a:p>
            <a:pPr lvl="0">
              <a:lnSpc>
                <a:spcPct val="120000"/>
              </a:lnSpc>
            </a:pPr>
            <a:r>
              <a:rPr lang="nl-NL" sz="1698" dirty="0">
                <a:latin typeface="Barlow" panose="020B0604020202020204" charset="0"/>
              </a:rPr>
              <a:t>		Ik heb veel verteld. </a:t>
            </a:r>
          </a:p>
          <a:p>
            <a:pPr lvl="0">
              <a:lnSpc>
                <a:spcPct val="120000"/>
              </a:lnSpc>
            </a:pPr>
            <a:r>
              <a:rPr lang="nl-NL" sz="1698" dirty="0">
                <a:latin typeface="Barlow" panose="020B0604020202020204" charset="0"/>
              </a:rPr>
              <a:t>		</a:t>
            </a:r>
            <a:r>
              <a:rPr lang="nl-NL" sz="1698" dirty="0">
                <a:solidFill>
                  <a:srgbClr val="FFC000"/>
                </a:solidFill>
                <a:latin typeface="Barlow" panose="020B0604020202020204" charset="0"/>
              </a:rPr>
              <a:t>Vertelt u mij, </a:t>
            </a:r>
            <a:r>
              <a:rPr lang="nl-NL" sz="1698" dirty="0">
                <a:latin typeface="Barlow" panose="020B0604020202020204" charset="0"/>
              </a:rPr>
              <a:t>wat gaat u doen, wat zijn de afspraken?</a:t>
            </a:r>
          </a:p>
          <a:p>
            <a:pPr lvl="0">
              <a:lnSpc>
                <a:spcPct val="120000"/>
              </a:lnSpc>
            </a:pPr>
            <a:endParaRPr lang="nl-NL" sz="1698" dirty="0">
              <a:latin typeface="Barlow" panose="020B0604020202020204" charset="0"/>
            </a:endParaRPr>
          </a:p>
          <a:p>
            <a:pPr lvl="0">
              <a:lnSpc>
                <a:spcPct val="120000"/>
              </a:lnSpc>
            </a:pPr>
            <a:endParaRPr lang="nl-NL" sz="1698" dirty="0">
              <a:latin typeface="Barlow" panose="020B0604020202020204" charset="0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8419208" y="6252661"/>
            <a:ext cx="2813765" cy="20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9" rIns="0" bIns="0" anchor="t" anchorCtr="0">
            <a:spAutoFit/>
          </a:bodyPr>
          <a:lstStyle/>
          <a:p>
            <a:pPr marL="7702" algn="r"/>
            <a:fld id="{00000000-1234-1234-1234-123412341234}" type="slidenum">
              <a:rPr lang="nl-NL" sz="1244" b="1">
                <a:solidFill>
                  <a:srgbClr val="EA5160"/>
                </a:solidFill>
                <a:latin typeface="Barlow"/>
                <a:ea typeface="Barlow"/>
                <a:cs typeface="Barlow"/>
                <a:sym typeface="Barlow"/>
              </a:rPr>
              <a:pPr marL="7702" algn="r"/>
              <a:t>28</a:t>
            </a:fld>
            <a:endParaRPr sz="1244" b="1">
              <a:solidFill>
                <a:srgbClr val="EA516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0885" y="302925"/>
            <a:ext cx="734825" cy="121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282" y="2181304"/>
            <a:ext cx="1290221" cy="128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20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1899948" y="1262858"/>
            <a:ext cx="8291161" cy="4188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7307" rIns="0" bIns="0" rtlCol="0" anchor="t" anchorCtr="0">
            <a:spAutoFit/>
          </a:bodyPr>
          <a:lstStyle/>
          <a:p>
            <a:pPr marL="7702"/>
            <a:r>
              <a:rPr lang="nl-NL" sz="2971" b="1" dirty="0">
                <a:solidFill>
                  <a:srgbClr val="4F8EAB"/>
                </a:solidFill>
              </a:rPr>
              <a:t>Uitgangspunt</a:t>
            </a:r>
            <a:endParaRPr sz="2971" b="1" dirty="0">
              <a:solidFill>
                <a:srgbClr val="4F8EAB"/>
              </a:solidFill>
            </a:endParaRPr>
          </a:p>
        </p:txBody>
      </p:sp>
      <p:sp>
        <p:nvSpPr>
          <p:cNvPr id="128" name="Google Shape;128;p4"/>
          <p:cNvSpPr txBox="1">
            <a:spLocks noGrp="1"/>
          </p:cNvSpPr>
          <p:nvPr>
            <p:ph type="ftr" idx="11"/>
          </p:nvPr>
        </p:nvSpPr>
        <p:spPr>
          <a:xfrm>
            <a:off x="1896249" y="6259508"/>
            <a:ext cx="4430807" cy="2000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8459" rIns="0" bIns="0" rtlCol="0" anchor="t" anchorCtr="0">
            <a:spAutoFit/>
          </a:bodyPr>
          <a:lstStyle/>
          <a:p>
            <a:pPr marL="7702"/>
            <a:r>
              <a:rPr lang="nl-NL" b="1"/>
              <a:t>Eenvoudig communiceren = makkelijk praten</a:t>
            </a:r>
            <a:endParaRPr/>
          </a:p>
        </p:txBody>
      </p:sp>
      <p:grpSp>
        <p:nvGrpSpPr>
          <p:cNvPr id="130" name="Google Shape;130;p4"/>
          <p:cNvGrpSpPr/>
          <p:nvPr/>
        </p:nvGrpSpPr>
        <p:grpSpPr>
          <a:xfrm>
            <a:off x="511198" y="-240"/>
            <a:ext cx="1400315" cy="1296989"/>
            <a:chOff x="842942" y="0"/>
            <a:chExt cx="2309061" cy="2138680"/>
          </a:xfrm>
        </p:grpSpPr>
        <p:sp>
          <p:nvSpPr>
            <p:cNvPr id="131" name="Google Shape;131;p4"/>
            <p:cNvSpPr/>
            <p:nvPr/>
          </p:nvSpPr>
          <p:spPr>
            <a:xfrm>
              <a:off x="1465443" y="0"/>
              <a:ext cx="1686560" cy="2138680"/>
            </a:xfrm>
            <a:custGeom>
              <a:avLst/>
              <a:gdLst/>
              <a:ahLst/>
              <a:cxnLst/>
              <a:rect l="l" t="t" r="r" b="b"/>
              <a:pathLst>
                <a:path w="1686560" h="2138680" extrusionOk="0">
                  <a:moveTo>
                    <a:pt x="1665530" y="0"/>
                  </a:moveTo>
                  <a:lnTo>
                    <a:pt x="698710" y="0"/>
                  </a:lnTo>
                  <a:lnTo>
                    <a:pt x="696457" y="1581"/>
                  </a:lnTo>
                  <a:lnTo>
                    <a:pt x="658257" y="29554"/>
                  </a:lnTo>
                  <a:lnTo>
                    <a:pt x="620720" y="58256"/>
                  </a:lnTo>
                  <a:lnTo>
                    <a:pt x="583883" y="87683"/>
                  </a:lnTo>
                  <a:lnTo>
                    <a:pt x="547789" y="117830"/>
                  </a:lnTo>
                  <a:lnTo>
                    <a:pt x="512477" y="148695"/>
                  </a:lnTo>
                  <a:lnTo>
                    <a:pt x="477986" y="180273"/>
                  </a:lnTo>
                  <a:lnTo>
                    <a:pt x="444357" y="212562"/>
                  </a:lnTo>
                  <a:lnTo>
                    <a:pt x="411631" y="245557"/>
                  </a:lnTo>
                  <a:lnTo>
                    <a:pt x="379846" y="279256"/>
                  </a:lnTo>
                  <a:lnTo>
                    <a:pt x="349044" y="313654"/>
                  </a:lnTo>
                  <a:lnTo>
                    <a:pt x="319263" y="348748"/>
                  </a:lnTo>
                  <a:lnTo>
                    <a:pt x="290545" y="384534"/>
                  </a:lnTo>
                  <a:lnTo>
                    <a:pt x="262929" y="421009"/>
                  </a:lnTo>
                  <a:lnTo>
                    <a:pt x="236456" y="458170"/>
                  </a:lnTo>
                  <a:lnTo>
                    <a:pt x="211165" y="496011"/>
                  </a:lnTo>
                  <a:lnTo>
                    <a:pt x="187096" y="534531"/>
                  </a:lnTo>
                  <a:lnTo>
                    <a:pt x="164193" y="573905"/>
                  </a:lnTo>
                  <a:lnTo>
                    <a:pt x="142786" y="613591"/>
                  </a:lnTo>
                  <a:lnTo>
                    <a:pt x="122625" y="654124"/>
                  </a:lnTo>
                  <a:lnTo>
                    <a:pt x="103847" y="695320"/>
                  </a:lnTo>
                  <a:lnTo>
                    <a:pt x="86492" y="737177"/>
                  </a:lnTo>
                  <a:lnTo>
                    <a:pt x="70599" y="779690"/>
                  </a:lnTo>
                  <a:lnTo>
                    <a:pt x="56209" y="822856"/>
                  </a:lnTo>
                  <a:lnTo>
                    <a:pt x="43362" y="866672"/>
                  </a:lnTo>
                  <a:lnTo>
                    <a:pt x="32098" y="911134"/>
                  </a:lnTo>
                  <a:lnTo>
                    <a:pt x="22457" y="956237"/>
                  </a:lnTo>
                  <a:lnTo>
                    <a:pt x="14479" y="1001980"/>
                  </a:lnTo>
                  <a:lnTo>
                    <a:pt x="8204" y="1048358"/>
                  </a:lnTo>
                  <a:lnTo>
                    <a:pt x="3673" y="1095367"/>
                  </a:lnTo>
                  <a:lnTo>
                    <a:pt x="925" y="1143004"/>
                  </a:lnTo>
                  <a:lnTo>
                    <a:pt x="0" y="1191266"/>
                  </a:lnTo>
                  <a:lnTo>
                    <a:pt x="1066" y="1238498"/>
                  </a:lnTo>
                  <a:lnTo>
                    <a:pt x="4244" y="1285450"/>
                  </a:lnTo>
                  <a:lnTo>
                    <a:pt x="9499" y="1332035"/>
                  </a:lnTo>
                  <a:lnTo>
                    <a:pt x="16797" y="1378168"/>
                  </a:lnTo>
                  <a:lnTo>
                    <a:pt x="26107" y="1423763"/>
                  </a:lnTo>
                  <a:lnTo>
                    <a:pt x="37392" y="1468733"/>
                  </a:lnTo>
                  <a:lnTo>
                    <a:pt x="50622" y="1512993"/>
                  </a:lnTo>
                  <a:lnTo>
                    <a:pt x="65761" y="1556456"/>
                  </a:lnTo>
                  <a:lnTo>
                    <a:pt x="82776" y="1599037"/>
                  </a:lnTo>
                  <a:lnTo>
                    <a:pt x="101634" y="1640650"/>
                  </a:lnTo>
                  <a:lnTo>
                    <a:pt x="122301" y="1681209"/>
                  </a:lnTo>
                  <a:lnTo>
                    <a:pt x="144744" y="1720627"/>
                  </a:lnTo>
                  <a:lnTo>
                    <a:pt x="168930" y="1758819"/>
                  </a:lnTo>
                  <a:lnTo>
                    <a:pt x="194823" y="1795698"/>
                  </a:lnTo>
                  <a:lnTo>
                    <a:pt x="222392" y="1831179"/>
                  </a:lnTo>
                  <a:lnTo>
                    <a:pt x="251603" y="1865176"/>
                  </a:lnTo>
                  <a:lnTo>
                    <a:pt x="282422" y="1897603"/>
                  </a:lnTo>
                  <a:lnTo>
                    <a:pt x="314815" y="1928374"/>
                  </a:lnTo>
                  <a:lnTo>
                    <a:pt x="348749" y="1957402"/>
                  </a:lnTo>
                  <a:lnTo>
                    <a:pt x="384191" y="1984603"/>
                  </a:lnTo>
                  <a:lnTo>
                    <a:pt x="421107" y="2009889"/>
                  </a:lnTo>
                  <a:lnTo>
                    <a:pt x="459464" y="2033175"/>
                  </a:lnTo>
                  <a:lnTo>
                    <a:pt x="499227" y="2054375"/>
                  </a:lnTo>
                  <a:lnTo>
                    <a:pt x="540364" y="2073403"/>
                  </a:lnTo>
                  <a:lnTo>
                    <a:pt x="582841" y="2090172"/>
                  </a:lnTo>
                  <a:lnTo>
                    <a:pt x="626624" y="2104598"/>
                  </a:lnTo>
                  <a:lnTo>
                    <a:pt x="671680" y="2116594"/>
                  </a:lnTo>
                  <a:lnTo>
                    <a:pt x="717975" y="2126073"/>
                  </a:lnTo>
                  <a:lnTo>
                    <a:pt x="765477" y="2132951"/>
                  </a:lnTo>
                  <a:lnTo>
                    <a:pt x="814150" y="2137141"/>
                  </a:lnTo>
                  <a:lnTo>
                    <a:pt x="863963" y="2138556"/>
                  </a:lnTo>
                  <a:lnTo>
                    <a:pt x="913706" y="2137290"/>
                  </a:lnTo>
                  <a:lnTo>
                    <a:pt x="962508" y="2133527"/>
                  </a:lnTo>
                  <a:lnTo>
                    <a:pt x="1010302" y="2127317"/>
                  </a:lnTo>
                  <a:lnTo>
                    <a:pt x="1057023" y="2118712"/>
                  </a:lnTo>
                  <a:lnTo>
                    <a:pt x="1102605" y="2107763"/>
                  </a:lnTo>
                  <a:lnTo>
                    <a:pt x="1146984" y="2094521"/>
                  </a:lnTo>
                  <a:lnTo>
                    <a:pt x="1190093" y="2079037"/>
                  </a:lnTo>
                  <a:lnTo>
                    <a:pt x="1231868" y="2061362"/>
                  </a:lnTo>
                  <a:lnTo>
                    <a:pt x="1272242" y="2041548"/>
                  </a:lnTo>
                  <a:lnTo>
                    <a:pt x="1311152" y="2019646"/>
                  </a:lnTo>
                  <a:lnTo>
                    <a:pt x="1348530" y="1995706"/>
                  </a:lnTo>
                  <a:lnTo>
                    <a:pt x="1384312" y="1969781"/>
                  </a:lnTo>
                  <a:lnTo>
                    <a:pt x="1418432" y="1941921"/>
                  </a:lnTo>
                  <a:lnTo>
                    <a:pt x="1450824" y="1912177"/>
                  </a:lnTo>
                  <a:lnTo>
                    <a:pt x="1481425" y="1880601"/>
                  </a:lnTo>
                  <a:lnTo>
                    <a:pt x="1510167" y="1847243"/>
                  </a:lnTo>
                  <a:lnTo>
                    <a:pt x="1536986" y="1812155"/>
                  </a:lnTo>
                  <a:lnTo>
                    <a:pt x="1561816" y="1775389"/>
                  </a:lnTo>
                  <a:lnTo>
                    <a:pt x="1584591" y="1736994"/>
                  </a:lnTo>
                  <a:lnTo>
                    <a:pt x="1605247" y="1697023"/>
                  </a:lnTo>
                  <a:lnTo>
                    <a:pt x="1623718" y="1655526"/>
                  </a:lnTo>
                  <a:lnTo>
                    <a:pt x="1639938" y="1612555"/>
                  </a:lnTo>
                  <a:lnTo>
                    <a:pt x="1653843" y="1568161"/>
                  </a:lnTo>
                  <a:lnTo>
                    <a:pt x="1665366" y="1522395"/>
                  </a:lnTo>
                  <a:lnTo>
                    <a:pt x="1674442" y="1475308"/>
                  </a:lnTo>
                  <a:lnTo>
                    <a:pt x="1681006" y="1426951"/>
                  </a:lnTo>
                  <a:lnTo>
                    <a:pt x="1684992" y="1377376"/>
                  </a:lnTo>
                  <a:lnTo>
                    <a:pt x="1686336" y="1326633"/>
                  </a:lnTo>
                  <a:lnTo>
                    <a:pt x="1684779" y="1277741"/>
                  </a:lnTo>
                  <a:lnTo>
                    <a:pt x="1680173" y="1230000"/>
                  </a:lnTo>
                  <a:lnTo>
                    <a:pt x="1672612" y="1183480"/>
                  </a:lnTo>
                  <a:lnTo>
                    <a:pt x="1662191" y="1138247"/>
                  </a:lnTo>
                  <a:lnTo>
                    <a:pt x="1649004" y="1094369"/>
                  </a:lnTo>
                  <a:lnTo>
                    <a:pt x="1633148" y="1051915"/>
                  </a:lnTo>
                  <a:lnTo>
                    <a:pt x="1614716" y="1010951"/>
                  </a:lnTo>
                  <a:lnTo>
                    <a:pt x="1593804" y="971546"/>
                  </a:lnTo>
                  <a:lnTo>
                    <a:pt x="1570506" y="933767"/>
                  </a:lnTo>
                  <a:lnTo>
                    <a:pt x="1544917" y="897683"/>
                  </a:lnTo>
                  <a:lnTo>
                    <a:pt x="1517133" y="863360"/>
                  </a:lnTo>
                  <a:lnTo>
                    <a:pt x="1487247" y="830867"/>
                  </a:lnTo>
                  <a:lnTo>
                    <a:pt x="1455356" y="800271"/>
                  </a:lnTo>
                  <a:lnTo>
                    <a:pt x="1421553" y="771641"/>
                  </a:lnTo>
                  <a:lnTo>
                    <a:pt x="1385935" y="745043"/>
                  </a:lnTo>
                  <a:lnTo>
                    <a:pt x="1348594" y="720546"/>
                  </a:lnTo>
                  <a:lnTo>
                    <a:pt x="1309628" y="698217"/>
                  </a:lnTo>
                  <a:lnTo>
                    <a:pt x="1269129" y="678125"/>
                  </a:lnTo>
                  <a:lnTo>
                    <a:pt x="1227194" y="660336"/>
                  </a:lnTo>
                  <a:lnTo>
                    <a:pt x="1183917" y="644918"/>
                  </a:lnTo>
                  <a:lnTo>
                    <a:pt x="1139393" y="631940"/>
                  </a:lnTo>
                  <a:lnTo>
                    <a:pt x="1093717" y="621470"/>
                  </a:lnTo>
                  <a:lnTo>
                    <a:pt x="1046984" y="613574"/>
                  </a:lnTo>
                  <a:lnTo>
                    <a:pt x="999288" y="608320"/>
                  </a:lnTo>
                  <a:lnTo>
                    <a:pt x="1037318" y="573905"/>
                  </a:lnTo>
                  <a:lnTo>
                    <a:pt x="1076420" y="541395"/>
                  </a:lnTo>
                  <a:lnTo>
                    <a:pt x="1116556" y="510751"/>
                  </a:lnTo>
                  <a:lnTo>
                    <a:pt x="1157691" y="481938"/>
                  </a:lnTo>
                  <a:lnTo>
                    <a:pt x="1199787" y="454917"/>
                  </a:lnTo>
                  <a:lnTo>
                    <a:pt x="1242807" y="429654"/>
                  </a:lnTo>
                  <a:lnTo>
                    <a:pt x="1286715" y="406109"/>
                  </a:lnTo>
                  <a:lnTo>
                    <a:pt x="1331475" y="384248"/>
                  </a:lnTo>
                  <a:lnTo>
                    <a:pt x="1377049" y="364032"/>
                  </a:lnTo>
                  <a:lnTo>
                    <a:pt x="1423400" y="345425"/>
                  </a:lnTo>
                  <a:lnTo>
                    <a:pt x="1470491" y="328390"/>
                  </a:lnTo>
                  <a:lnTo>
                    <a:pt x="1518287" y="312890"/>
                  </a:lnTo>
                  <a:lnTo>
                    <a:pt x="1566750" y="298888"/>
                  </a:lnTo>
                  <a:lnTo>
                    <a:pt x="1615843" y="286347"/>
                  </a:lnTo>
                  <a:lnTo>
                    <a:pt x="1665530" y="275231"/>
                  </a:lnTo>
                  <a:lnTo>
                    <a:pt x="1665530" y="0"/>
                  </a:lnTo>
                  <a:close/>
                </a:path>
              </a:pathLst>
            </a:custGeom>
            <a:solidFill>
              <a:srgbClr val="EA51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842942" y="0"/>
              <a:ext cx="925194" cy="1593215"/>
            </a:xfrm>
            <a:custGeom>
              <a:avLst/>
              <a:gdLst/>
              <a:ahLst/>
              <a:cxnLst/>
              <a:rect l="l" t="t" r="r" b="b"/>
              <a:pathLst>
                <a:path w="925194" h="1593215" extrusionOk="0">
                  <a:moveTo>
                    <a:pt x="924746" y="0"/>
                  </a:moveTo>
                  <a:lnTo>
                    <a:pt x="0" y="0"/>
                  </a:lnTo>
                  <a:lnTo>
                    <a:pt x="0" y="622574"/>
                  </a:lnTo>
                  <a:lnTo>
                    <a:pt x="509408" y="622574"/>
                  </a:lnTo>
                  <a:lnTo>
                    <a:pt x="510582" y="671144"/>
                  </a:lnTo>
                  <a:lnTo>
                    <a:pt x="507612" y="719542"/>
                  </a:lnTo>
                  <a:lnTo>
                    <a:pt x="500495" y="767766"/>
                  </a:lnTo>
                  <a:lnTo>
                    <a:pt x="489230" y="815810"/>
                  </a:lnTo>
                  <a:lnTo>
                    <a:pt x="473814" y="863670"/>
                  </a:lnTo>
                  <a:lnTo>
                    <a:pt x="454247" y="911340"/>
                  </a:lnTo>
                  <a:lnTo>
                    <a:pt x="432858" y="950394"/>
                  </a:lnTo>
                  <a:lnTo>
                    <a:pt x="408722" y="987509"/>
                  </a:lnTo>
                  <a:lnTo>
                    <a:pt x="381837" y="1022685"/>
                  </a:lnTo>
                  <a:lnTo>
                    <a:pt x="352205" y="1055924"/>
                  </a:lnTo>
                  <a:lnTo>
                    <a:pt x="319825" y="1087223"/>
                  </a:lnTo>
                  <a:lnTo>
                    <a:pt x="284696" y="1116583"/>
                  </a:lnTo>
                  <a:lnTo>
                    <a:pt x="246820" y="1144004"/>
                  </a:lnTo>
                  <a:lnTo>
                    <a:pt x="206196" y="1169485"/>
                  </a:lnTo>
                  <a:lnTo>
                    <a:pt x="162824" y="1193027"/>
                  </a:lnTo>
                  <a:lnTo>
                    <a:pt x="116704" y="1214628"/>
                  </a:lnTo>
                  <a:lnTo>
                    <a:pt x="67835" y="1234290"/>
                  </a:lnTo>
                  <a:lnTo>
                    <a:pt x="16219" y="1252011"/>
                  </a:lnTo>
                  <a:lnTo>
                    <a:pt x="16219" y="1592702"/>
                  </a:lnTo>
                  <a:lnTo>
                    <a:pt x="69398" y="1581389"/>
                  </a:lnTo>
                  <a:lnTo>
                    <a:pt x="121072" y="1568529"/>
                  </a:lnTo>
                  <a:lnTo>
                    <a:pt x="171240" y="1554121"/>
                  </a:lnTo>
                  <a:lnTo>
                    <a:pt x="219902" y="1538167"/>
                  </a:lnTo>
                  <a:lnTo>
                    <a:pt x="267058" y="1520664"/>
                  </a:lnTo>
                  <a:lnTo>
                    <a:pt x="312708" y="1501615"/>
                  </a:lnTo>
                  <a:lnTo>
                    <a:pt x="356850" y="1481019"/>
                  </a:lnTo>
                  <a:lnTo>
                    <a:pt x="399485" y="1458876"/>
                  </a:lnTo>
                  <a:lnTo>
                    <a:pt x="440612" y="1435186"/>
                  </a:lnTo>
                  <a:lnTo>
                    <a:pt x="480230" y="1409950"/>
                  </a:lnTo>
                  <a:lnTo>
                    <a:pt x="518341" y="1383166"/>
                  </a:lnTo>
                  <a:lnTo>
                    <a:pt x="554942" y="1354836"/>
                  </a:lnTo>
                  <a:lnTo>
                    <a:pt x="590034" y="1324960"/>
                  </a:lnTo>
                  <a:lnTo>
                    <a:pt x="623616" y="1293537"/>
                  </a:lnTo>
                  <a:lnTo>
                    <a:pt x="655689" y="1260568"/>
                  </a:lnTo>
                  <a:lnTo>
                    <a:pt x="686251" y="1226053"/>
                  </a:lnTo>
                  <a:lnTo>
                    <a:pt x="713486" y="1192125"/>
                  </a:lnTo>
                  <a:lnTo>
                    <a:pt x="739070" y="1156761"/>
                  </a:lnTo>
                  <a:lnTo>
                    <a:pt x="763004" y="1119961"/>
                  </a:lnTo>
                  <a:lnTo>
                    <a:pt x="785286" y="1081725"/>
                  </a:lnTo>
                  <a:lnTo>
                    <a:pt x="805917" y="1042052"/>
                  </a:lnTo>
                  <a:lnTo>
                    <a:pt x="824898" y="1000943"/>
                  </a:lnTo>
                  <a:lnTo>
                    <a:pt x="842228" y="958396"/>
                  </a:lnTo>
                  <a:lnTo>
                    <a:pt x="857907" y="914413"/>
                  </a:lnTo>
                  <a:lnTo>
                    <a:pt x="871936" y="868991"/>
                  </a:lnTo>
                  <a:lnTo>
                    <a:pt x="884313" y="822132"/>
                  </a:lnTo>
                  <a:lnTo>
                    <a:pt x="895041" y="773835"/>
                  </a:lnTo>
                  <a:lnTo>
                    <a:pt x="904118" y="724099"/>
                  </a:lnTo>
                  <a:lnTo>
                    <a:pt x="911544" y="672925"/>
                  </a:lnTo>
                  <a:lnTo>
                    <a:pt x="917320" y="620312"/>
                  </a:lnTo>
                  <a:lnTo>
                    <a:pt x="921446" y="566259"/>
                  </a:lnTo>
                  <a:lnTo>
                    <a:pt x="923921" y="510768"/>
                  </a:lnTo>
                  <a:lnTo>
                    <a:pt x="924746" y="453836"/>
                  </a:lnTo>
                  <a:lnTo>
                    <a:pt x="924746" y="0"/>
                  </a:lnTo>
                  <a:close/>
                </a:path>
              </a:pathLst>
            </a:custGeom>
            <a:solidFill>
              <a:srgbClr val="4F8EA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4"/>
          <p:cNvSpPr txBox="1"/>
          <p:nvPr/>
        </p:nvSpPr>
        <p:spPr>
          <a:xfrm>
            <a:off x="1896249" y="2588857"/>
            <a:ext cx="8533864" cy="2570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216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698" dirty="0">
                <a:latin typeface="Barlow" panose="020B0604020202020204" charset="0"/>
              </a:rPr>
              <a:t>Blijf praten in </a:t>
            </a:r>
            <a:r>
              <a:rPr lang="nl-NL" sz="1698" b="1" dirty="0">
                <a:latin typeface="Barlow" panose="020B0604020202020204" charset="0"/>
              </a:rPr>
              <a:t>grammaticaal goede </a:t>
            </a:r>
            <a:r>
              <a:rPr lang="nl-NL" sz="1698" dirty="0">
                <a:latin typeface="Barlow" panose="020B0604020202020204" charset="0"/>
              </a:rPr>
              <a:t>zinnen </a:t>
            </a:r>
          </a:p>
          <a:p>
            <a:pPr>
              <a:lnSpc>
                <a:spcPct val="120000"/>
              </a:lnSpc>
            </a:pPr>
            <a:endParaRPr lang="nl-NL" sz="1698" dirty="0">
              <a:latin typeface="Barlow" panose="020B0604020202020204" charset="0"/>
            </a:endParaRPr>
          </a:p>
          <a:p>
            <a:pPr>
              <a:lnSpc>
                <a:spcPct val="120000"/>
              </a:lnSpc>
            </a:pPr>
            <a:r>
              <a:rPr lang="nl-NL" sz="1698" dirty="0">
                <a:latin typeface="Barlow" panose="020B0604020202020204" charset="0"/>
              </a:rPr>
              <a:t>Korte zinnen met</a:t>
            </a:r>
          </a:p>
          <a:p>
            <a:pPr marL="277246" lvl="2" indent="-277246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1698" dirty="0">
                <a:latin typeface="Barlow" panose="020B0604020202020204" charset="0"/>
              </a:rPr>
              <a:t>eenvoudige woorden, </a:t>
            </a:r>
          </a:p>
          <a:p>
            <a:pPr marL="277246" lvl="2" indent="-277246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1698" dirty="0">
                <a:latin typeface="Barlow" panose="020B0604020202020204" charset="0"/>
              </a:rPr>
              <a:t>werkwoorden </a:t>
            </a:r>
          </a:p>
          <a:p>
            <a:pPr marL="277246" lvl="2" indent="-277246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1698" dirty="0">
                <a:latin typeface="Barlow" panose="020B0604020202020204" charset="0"/>
              </a:rPr>
              <a:t>lidwoorden</a:t>
            </a:r>
          </a:p>
          <a:p>
            <a:pPr lvl="0">
              <a:lnSpc>
                <a:spcPct val="120000"/>
              </a:lnSpc>
            </a:pPr>
            <a:endParaRPr lang="nl-NL" sz="1698" dirty="0">
              <a:latin typeface="Barlow" panose="020B0604020202020204" charset="0"/>
            </a:endParaRPr>
          </a:p>
          <a:p>
            <a:pPr lvl="0">
              <a:lnSpc>
                <a:spcPct val="120000"/>
              </a:lnSpc>
            </a:pPr>
            <a:endParaRPr lang="nl-NL" sz="1698" dirty="0">
              <a:latin typeface="Barlow" panose="020B0604020202020204" charset="0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8419208" y="6252661"/>
            <a:ext cx="2813765" cy="20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9" rIns="0" bIns="0" anchor="t" anchorCtr="0">
            <a:spAutoFit/>
          </a:bodyPr>
          <a:lstStyle/>
          <a:p>
            <a:pPr marL="7702" algn="r"/>
            <a:fld id="{00000000-1234-1234-1234-123412341234}" type="slidenum">
              <a:rPr lang="nl-NL" sz="1244" b="1">
                <a:solidFill>
                  <a:srgbClr val="EA5160"/>
                </a:solidFill>
                <a:latin typeface="Barlow"/>
                <a:ea typeface="Barlow"/>
                <a:cs typeface="Barlow"/>
                <a:sym typeface="Barlow"/>
              </a:rPr>
              <a:pPr marL="7702" algn="r"/>
              <a:t>29</a:t>
            </a:fld>
            <a:endParaRPr sz="1244" b="1">
              <a:solidFill>
                <a:srgbClr val="EA516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0885" y="302925"/>
            <a:ext cx="734825" cy="1216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2236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/>
              <a:t>Uitgangspunten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205" y="1827530"/>
            <a:ext cx="6224270" cy="3858260"/>
          </a:xfrm>
        </p:spPr>
        <p:txBody>
          <a:bodyPr>
            <a:noAutofit/>
          </a:bodyPr>
          <a:lstStyle/>
          <a:p>
            <a:pPr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en-US" sz="2300"/>
              <a:t>Ik begrijp het </a:t>
            </a:r>
          </a:p>
          <a:p>
            <a:pPr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en-US" sz="2300"/>
          </a:p>
          <a:p>
            <a:pPr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en-US" sz="2300"/>
              <a:t>Ik krijg ondersteuning in mijn moederstaal </a:t>
            </a:r>
          </a:p>
          <a:p>
            <a:pPr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en-US" sz="2300"/>
          </a:p>
          <a:p>
            <a:pPr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en-US" sz="2300"/>
              <a:t>Ik weet wat ik moet doen </a:t>
            </a:r>
          </a:p>
          <a:p>
            <a:pPr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en-US" sz="2300"/>
          </a:p>
          <a:p>
            <a:pPr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en-US" sz="2300"/>
              <a:t>Ik snap de route </a:t>
            </a:r>
          </a:p>
          <a:p>
            <a:pPr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en-US" sz="2300"/>
          </a:p>
          <a:p>
            <a:pPr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en-US" sz="2300"/>
              <a:t>Ik weet bij wie ik moet zijn als ik vragen heb </a:t>
            </a:r>
          </a:p>
          <a:p>
            <a:pPr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en-US" sz="2300"/>
          </a:p>
          <a:p>
            <a:pPr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en-US" sz="2300"/>
              <a:t>Ik word aangemoedigd </a:t>
            </a:r>
          </a:p>
        </p:txBody>
      </p:sp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475" y="1556385"/>
            <a:ext cx="3763645" cy="3422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90736" y="1425148"/>
            <a:ext cx="6258948" cy="4188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7307" rIns="0" bIns="0" rtlCol="0" anchor="t" anchorCtr="0">
            <a:spAutoFit/>
          </a:bodyPr>
          <a:lstStyle/>
          <a:p>
            <a:pPr marL="7702"/>
            <a:r>
              <a:rPr lang="nl-NL" sz="2971" b="1" dirty="0">
                <a:solidFill>
                  <a:srgbClr val="4F8EAB"/>
                </a:solidFill>
              </a:rPr>
              <a:t>Nog meer tips </a:t>
            </a:r>
            <a:endParaRPr sz="2971" b="1" dirty="0">
              <a:solidFill>
                <a:srgbClr val="4F8EAB"/>
              </a:solidFill>
            </a:endParaRPr>
          </a:p>
        </p:txBody>
      </p:sp>
      <p:sp>
        <p:nvSpPr>
          <p:cNvPr id="155" name="Google Shape;155;p6"/>
          <p:cNvSpPr txBox="1">
            <a:spLocks noGrp="1"/>
          </p:cNvSpPr>
          <p:nvPr>
            <p:ph type="ftr" idx="11"/>
          </p:nvPr>
        </p:nvSpPr>
        <p:spPr>
          <a:xfrm>
            <a:off x="1896249" y="6259508"/>
            <a:ext cx="4430807" cy="2000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8459" rIns="0" bIns="0" rtlCol="0" anchor="t" anchorCtr="0">
            <a:spAutoFit/>
          </a:bodyPr>
          <a:lstStyle/>
          <a:p>
            <a:pPr marL="7702"/>
            <a:r>
              <a:rPr lang="nl-NL" b="1"/>
              <a:t>Eenvoudig communiceren = makkelijk praten</a:t>
            </a:r>
            <a:endParaRPr/>
          </a:p>
        </p:txBody>
      </p:sp>
      <p:grpSp>
        <p:nvGrpSpPr>
          <p:cNvPr id="157" name="Google Shape;157;p6"/>
          <p:cNvGrpSpPr/>
          <p:nvPr/>
        </p:nvGrpSpPr>
        <p:grpSpPr>
          <a:xfrm>
            <a:off x="511198" y="-240"/>
            <a:ext cx="1400315" cy="1296989"/>
            <a:chOff x="842942" y="0"/>
            <a:chExt cx="2309061" cy="2138680"/>
          </a:xfrm>
        </p:grpSpPr>
        <p:sp>
          <p:nvSpPr>
            <p:cNvPr id="158" name="Google Shape;158;p6"/>
            <p:cNvSpPr/>
            <p:nvPr/>
          </p:nvSpPr>
          <p:spPr>
            <a:xfrm>
              <a:off x="1465443" y="0"/>
              <a:ext cx="1686560" cy="2138680"/>
            </a:xfrm>
            <a:custGeom>
              <a:avLst/>
              <a:gdLst/>
              <a:ahLst/>
              <a:cxnLst/>
              <a:rect l="l" t="t" r="r" b="b"/>
              <a:pathLst>
                <a:path w="1686560" h="2138680" extrusionOk="0">
                  <a:moveTo>
                    <a:pt x="1665530" y="0"/>
                  </a:moveTo>
                  <a:lnTo>
                    <a:pt x="698710" y="0"/>
                  </a:lnTo>
                  <a:lnTo>
                    <a:pt x="696457" y="1581"/>
                  </a:lnTo>
                  <a:lnTo>
                    <a:pt x="658257" y="29554"/>
                  </a:lnTo>
                  <a:lnTo>
                    <a:pt x="620720" y="58256"/>
                  </a:lnTo>
                  <a:lnTo>
                    <a:pt x="583883" y="87683"/>
                  </a:lnTo>
                  <a:lnTo>
                    <a:pt x="547789" y="117830"/>
                  </a:lnTo>
                  <a:lnTo>
                    <a:pt x="512477" y="148695"/>
                  </a:lnTo>
                  <a:lnTo>
                    <a:pt x="477986" y="180273"/>
                  </a:lnTo>
                  <a:lnTo>
                    <a:pt x="444357" y="212562"/>
                  </a:lnTo>
                  <a:lnTo>
                    <a:pt x="411631" y="245557"/>
                  </a:lnTo>
                  <a:lnTo>
                    <a:pt x="379846" y="279256"/>
                  </a:lnTo>
                  <a:lnTo>
                    <a:pt x="349044" y="313654"/>
                  </a:lnTo>
                  <a:lnTo>
                    <a:pt x="319263" y="348748"/>
                  </a:lnTo>
                  <a:lnTo>
                    <a:pt x="290545" y="384534"/>
                  </a:lnTo>
                  <a:lnTo>
                    <a:pt x="262929" y="421009"/>
                  </a:lnTo>
                  <a:lnTo>
                    <a:pt x="236456" y="458170"/>
                  </a:lnTo>
                  <a:lnTo>
                    <a:pt x="211165" y="496011"/>
                  </a:lnTo>
                  <a:lnTo>
                    <a:pt x="187096" y="534531"/>
                  </a:lnTo>
                  <a:lnTo>
                    <a:pt x="164193" y="573905"/>
                  </a:lnTo>
                  <a:lnTo>
                    <a:pt x="142786" y="613591"/>
                  </a:lnTo>
                  <a:lnTo>
                    <a:pt x="122625" y="654124"/>
                  </a:lnTo>
                  <a:lnTo>
                    <a:pt x="103847" y="695320"/>
                  </a:lnTo>
                  <a:lnTo>
                    <a:pt x="86492" y="737177"/>
                  </a:lnTo>
                  <a:lnTo>
                    <a:pt x="70599" y="779690"/>
                  </a:lnTo>
                  <a:lnTo>
                    <a:pt x="56209" y="822856"/>
                  </a:lnTo>
                  <a:lnTo>
                    <a:pt x="43362" y="866672"/>
                  </a:lnTo>
                  <a:lnTo>
                    <a:pt x="32098" y="911134"/>
                  </a:lnTo>
                  <a:lnTo>
                    <a:pt x="22457" y="956237"/>
                  </a:lnTo>
                  <a:lnTo>
                    <a:pt x="14479" y="1001980"/>
                  </a:lnTo>
                  <a:lnTo>
                    <a:pt x="8204" y="1048358"/>
                  </a:lnTo>
                  <a:lnTo>
                    <a:pt x="3673" y="1095367"/>
                  </a:lnTo>
                  <a:lnTo>
                    <a:pt x="925" y="1143004"/>
                  </a:lnTo>
                  <a:lnTo>
                    <a:pt x="0" y="1191266"/>
                  </a:lnTo>
                  <a:lnTo>
                    <a:pt x="1066" y="1238498"/>
                  </a:lnTo>
                  <a:lnTo>
                    <a:pt x="4244" y="1285450"/>
                  </a:lnTo>
                  <a:lnTo>
                    <a:pt x="9499" y="1332035"/>
                  </a:lnTo>
                  <a:lnTo>
                    <a:pt x="16797" y="1378168"/>
                  </a:lnTo>
                  <a:lnTo>
                    <a:pt x="26107" y="1423763"/>
                  </a:lnTo>
                  <a:lnTo>
                    <a:pt x="37392" y="1468733"/>
                  </a:lnTo>
                  <a:lnTo>
                    <a:pt x="50622" y="1512993"/>
                  </a:lnTo>
                  <a:lnTo>
                    <a:pt x="65761" y="1556456"/>
                  </a:lnTo>
                  <a:lnTo>
                    <a:pt x="82776" y="1599037"/>
                  </a:lnTo>
                  <a:lnTo>
                    <a:pt x="101634" y="1640650"/>
                  </a:lnTo>
                  <a:lnTo>
                    <a:pt x="122301" y="1681209"/>
                  </a:lnTo>
                  <a:lnTo>
                    <a:pt x="144744" y="1720627"/>
                  </a:lnTo>
                  <a:lnTo>
                    <a:pt x="168930" y="1758819"/>
                  </a:lnTo>
                  <a:lnTo>
                    <a:pt x="194823" y="1795698"/>
                  </a:lnTo>
                  <a:lnTo>
                    <a:pt x="222392" y="1831179"/>
                  </a:lnTo>
                  <a:lnTo>
                    <a:pt x="251603" y="1865176"/>
                  </a:lnTo>
                  <a:lnTo>
                    <a:pt x="282422" y="1897603"/>
                  </a:lnTo>
                  <a:lnTo>
                    <a:pt x="314815" y="1928374"/>
                  </a:lnTo>
                  <a:lnTo>
                    <a:pt x="348749" y="1957402"/>
                  </a:lnTo>
                  <a:lnTo>
                    <a:pt x="384191" y="1984603"/>
                  </a:lnTo>
                  <a:lnTo>
                    <a:pt x="421107" y="2009889"/>
                  </a:lnTo>
                  <a:lnTo>
                    <a:pt x="459464" y="2033175"/>
                  </a:lnTo>
                  <a:lnTo>
                    <a:pt x="499227" y="2054375"/>
                  </a:lnTo>
                  <a:lnTo>
                    <a:pt x="540364" y="2073403"/>
                  </a:lnTo>
                  <a:lnTo>
                    <a:pt x="582841" y="2090172"/>
                  </a:lnTo>
                  <a:lnTo>
                    <a:pt x="626624" y="2104598"/>
                  </a:lnTo>
                  <a:lnTo>
                    <a:pt x="671680" y="2116594"/>
                  </a:lnTo>
                  <a:lnTo>
                    <a:pt x="717975" y="2126073"/>
                  </a:lnTo>
                  <a:lnTo>
                    <a:pt x="765477" y="2132951"/>
                  </a:lnTo>
                  <a:lnTo>
                    <a:pt x="814150" y="2137141"/>
                  </a:lnTo>
                  <a:lnTo>
                    <a:pt x="863963" y="2138556"/>
                  </a:lnTo>
                  <a:lnTo>
                    <a:pt x="913706" y="2137290"/>
                  </a:lnTo>
                  <a:lnTo>
                    <a:pt x="962508" y="2133527"/>
                  </a:lnTo>
                  <a:lnTo>
                    <a:pt x="1010302" y="2127317"/>
                  </a:lnTo>
                  <a:lnTo>
                    <a:pt x="1057023" y="2118712"/>
                  </a:lnTo>
                  <a:lnTo>
                    <a:pt x="1102605" y="2107763"/>
                  </a:lnTo>
                  <a:lnTo>
                    <a:pt x="1146984" y="2094521"/>
                  </a:lnTo>
                  <a:lnTo>
                    <a:pt x="1190093" y="2079037"/>
                  </a:lnTo>
                  <a:lnTo>
                    <a:pt x="1231868" y="2061362"/>
                  </a:lnTo>
                  <a:lnTo>
                    <a:pt x="1272242" y="2041548"/>
                  </a:lnTo>
                  <a:lnTo>
                    <a:pt x="1311152" y="2019646"/>
                  </a:lnTo>
                  <a:lnTo>
                    <a:pt x="1348530" y="1995706"/>
                  </a:lnTo>
                  <a:lnTo>
                    <a:pt x="1384312" y="1969781"/>
                  </a:lnTo>
                  <a:lnTo>
                    <a:pt x="1418432" y="1941921"/>
                  </a:lnTo>
                  <a:lnTo>
                    <a:pt x="1450824" y="1912177"/>
                  </a:lnTo>
                  <a:lnTo>
                    <a:pt x="1481425" y="1880601"/>
                  </a:lnTo>
                  <a:lnTo>
                    <a:pt x="1510167" y="1847243"/>
                  </a:lnTo>
                  <a:lnTo>
                    <a:pt x="1536986" y="1812155"/>
                  </a:lnTo>
                  <a:lnTo>
                    <a:pt x="1561816" y="1775389"/>
                  </a:lnTo>
                  <a:lnTo>
                    <a:pt x="1584591" y="1736994"/>
                  </a:lnTo>
                  <a:lnTo>
                    <a:pt x="1605247" y="1697023"/>
                  </a:lnTo>
                  <a:lnTo>
                    <a:pt x="1623718" y="1655526"/>
                  </a:lnTo>
                  <a:lnTo>
                    <a:pt x="1639938" y="1612555"/>
                  </a:lnTo>
                  <a:lnTo>
                    <a:pt x="1653843" y="1568161"/>
                  </a:lnTo>
                  <a:lnTo>
                    <a:pt x="1665366" y="1522395"/>
                  </a:lnTo>
                  <a:lnTo>
                    <a:pt x="1674442" y="1475308"/>
                  </a:lnTo>
                  <a:lnTo>
                    <a:pt x="1681006" y="1426951"/>
                  </a:lnTo>
                  <a:lnTo>
                    <a:pt x="1684992" y="1377376"/>
                  </a:lnTo>
                  <a:lnTo>
                    <a:pt x="1686336" y="1326633"/>
                  </a:lnTo>
                  <a:lnTo>
                    <a:pt x="1684779" y="1277741"/>
                  </a:lnTo>
                  <a:lnTo>
                    <a:pt x="1680173" y="1230000"/>
                  </a:lnTo>
                  <a:lnTo>
                    <a:pt x="1672612" y="1183480"/>
                  </a:lnTo>
                  <a:lnTo>
                    <a:pt x="1662191" y="1138247"/>
                  </a:lnTo>
                  <a:lnTo>
                    <a:pt x="1649004" y="1094369"/>
                  </a:lnTo>
                  <a:lnTo>
                    <a:pt x="1633148" y="1051915"/>
                  </a:lnTo>
                  <a:lnTo>
                    <a:pt x="1614716" y="1010951"/>
                  </a:lnTo>
                  <a:lnTo>
                    <a:pt x="1593804" y="971546"/>
                  </a:lnTo>
                  <a:lnTo>
                    <a:pt x="1570506" y="933767"/>
                  </a:lnTo>
                  <a:lnTo>
                    <a:pt x="1544917" y="897683"/>
                  </a:lnTo>
                  <a:lnTo>
                    <a:pt x="1517133" y="863360"/>
                  </a:lnTo>
                  <a:lnTo>
                    <a:pt x="1487247" y="830867"/>
                  </a:lnTo>
                  <a:lnTo>
                    <a:pt x="1455356" y="800271"/>
                  </a:lnTo>
                  <a:lnTo>
                    <a:pt x="1421553" y="771641"/>
                  </a:lnTo>
                  <a:lnTo>
                    <a:pt x="1385935" y="745043"/>
                  </a:lnTo>
                  <a:lnTo>
                    <a:pt x="1348594" y="720546"/>
                  </a:lnTo>
                  <a:lnTo>
                    <a:pt x="1309628" y="698217"/>
                  </a:lnTo>
                  <a:lnTo>
                    <a:pt x="1269129" y="678125"/>
                  </a:lnTo>
                  <a:lnTo>
                    <a:pt x="1227194" y="660336"/>
                  </a:lnTo>
                  <a:lnTo>
                    <a:pt x="1183917" y="644918"/>
                  </a:lnTo>
                  <a:lnTo>
                    <a:pt x="1139393" y="631940"/>
                  </a:lnTo>
                  <a:lnTo>
                    <a:pt x="1093717" y="621470"/>
                  </a:lnTo>
                  <a:lnTo>
                    <a:pt x="1046984" y="613574"/>
                  </a:lnTo>
                  <a:lnTo>
                    <a:pt x="999288" y="608320"/>
                  </a:lnTo>
                  <a:lnTo>
                    <a:pt x="1037318" y="573905"/>
                  </a:lnTo>
                  <a:lnTo>
                    <a:pt x="1076420" y="541395"/>
                  </a:lnTo>
                  <a:lnTo>
                    <a:pt x="1116556" y="510751"/>
                  </a:lnTo>
                  <a:lnTo>
                    <a:pt x="1157691" y="481938"/>
                  </a:lnTo>
                  <a:lnTo>
                    <a:pt x="1199787" y="454917"/>
                  </a:lnTo>
                  <a:lnTo>
                    <a:pt x="1242807" y="429654"/>
                  </a:lnTo>
                  <a:lnTo>
                    <a:pt x="1286715" y="406109"/>
                  </a:lnTo>
                  <a:lnTo>
                    <a:pt x="1331475" y="384248"/>
                  </a:lnTo>
                  <a:lnTo>
                    <a:pt x="1377049" y="364032"/>
                  </a:lnTo>
                  <a:lnTo>
                    <a:pt x="1423400" y="345425"/>
                  </a:lnTo>
                  <a:lnTo>
                    <a:pt x="1470491" y="328390"/>
                  </a:lnTo>
                  <a:lnTo>
                    <a:pt x="1518287" y="312890"/>
                  </a:lnTo>
                  <a:lnTo>
                    <a:pt x="1566750" y="298888"/>
                  </a:lnTo>
                  <a:lnTo>
                    <a:pt x="1615843" y="286347"/>
                  </a:lnTo>
                  <a:lnTo>
                    <a:pt x="1665530" y="275231"/>
                  </a:lnTo>
                  <a:lnTo>
                    <a:pt x="1665530" y="0"/>
                  </a:lnTo>
                  <a:close/>
                </a:path>
              </a:pathLst>
            </a:custGeom>
            <a:solidFill>
              <a:srgbClr val="EA51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842942" y="0"/>
              <a:ext cx="925194" cy="1593215"/>
            </a:xfrm>
            <a:custGeom>
              <a:avLst/>
              <a:gdLst/>
              <a:ahLst/>
              <a:cxnLst/>
              <a:rect l="l" t="t" r="r" b="b"/>
              <a:pathLst>
                <a:path w="925194" h="1593215" extrusionOk="0">
                  <a:moveTo>
                    <a:pt x="924746" y="0"/>
                  </a:moveTo>
                  <a:lnTo>
                    <a:pt x="0" y="0"/>
                  </a:lnTo>
                  <a:lnTo>
                    <a:pt x="0" y="622574"/>
                  </a:lnTo>
                  <a:lnTo>
                    <a:pt x="509408" y="622574"/>
                  </a:lnTo>
                  <a:lnTo>
                    <a:pt x="510582" y="671144"/>
                  </a:lnTo>
                  <a:lnTo>
                    <a:pt x="507612" y="719542"/>
                  </a:lnTo>
                  <a:lnTo>
                    <a:pt x="500495" y="767766"/>
                  </a:lnTo>
                  <a:lnTo>
                    <a:pt x="489230" y="815810"/>
                  </a:lnTo>
                  <a:lnTo>
                    <a:pt x="473814" y="863670"/>
                  </a:lnTo>
                  <a:lnTo>
                    <a:pt x="454247" y="911340"/>
                  </a:lnTo>
                  <a:lnTo>
                    <a:pt x="432858" y="950394"/>
                  </a:lnTo>
                  <a:lnTo>
                    <a:pt x="408722" y="987509"/>
                  </a:lnTo>
                  <a:lnTo>
                    <a:pt x="381837" y="1022685"/>
                  </a:lnTo>
                  <a:lnTo>
                    <a:pt x="352205" y="1055924"/>
                  </a:lnTo>
                  <a:lnTo>
                    <a:pt x="319825" y="1087223"/>
                  </a:lnTo>
                  <a:lnTo>
                    <a:pt x="284696" y="1116583"/>
                  </a:lnTo>
                  <a:lnTo>
                    <a:pt x="246820" y="1144004"/>
                  </a:lnTo>
                  <a:lnTo>
                    <a:pt x="206196" y="1169485"/>
                  </a:lnTo>
                  <a:lnTo>
                    <a:pt x="162824" y="1193027"/>
                  </a:lnTo>
                  <a:lnTo>
                    <a:pt x="116704" y="1214628"/>
                  </a:lnTo>
                  <a:lnTo>
                    <a:pt x="67835" y="1234290"/>
                  </a:lnTo>
                  <a:lnTo>
                    <a:pt x="16219" y="1252011"/>
                  </a:lnTo>
                  <a:lnTo>
                    <a:pt x="16219" y="1592702"/>
                  </a:lnTo>
                  <a:lnTo>
                    <a:pt x="69398" y="1581389"/>
                  </a:lnTo>
                  <a:lnTo>
                    <a:pt x="121072" y="1568529"/>
                  </a:lnTo>
                  <a:lnTo>
                    <a:pt x="171240" y="1554121"/>
                  </a:lnTo>
                  <a:lnTo>
                    <a:pt x="219902" y="1538167"/>
                  </a:lnTo>
                  <a:lnTo>
                    <a:pt x="267058" y="1520664"/>
                  </a:lnTo>
                  <a:lnTo>
                    <a:pt x="312708" y="1501615"/>
                  </a:lnTo>
                  <a:lnTo>
                    <a:pt x="356850" y="1481019"/>
                  </a:lnTo>
                  <a:lnTo>
                    <a:pt x="399485" y="1458876"/>
                  </a:lnTo>
                  <a:lnTo>
                    <a:pt x="440612" y="1435186"/>
                  </a:lnTo>
                  <a:lnTo>
                    <a:pt x="480230" y="1409950"/>
                  </a:lnTo>
                  <a:lnTo>
                    <a:pt x="518341" y="1383166"/>
                  </a:lnTo>
                  <a:lnTo>
                    <a:pt x="554942" y="1354836"/>
                  </a:lnTo>
                  <a:lnTo>
                    <a:pt x="590034" y="1324960"/>
                  </a:lnTo>
                  <a:lnTo>
                    <a:pt x="623616" y="1293537"/>
                  </a:lnTo>
                  <a:lnTo>
                    <a:pt x="655689" y="1260568"/>
                  </a:lnTo>
                  <a:lnTo>
                    <a:pt x="686251" y="1226053"/>
                  </a:lnTo>
                  <a:lnTo>
                    <a:pt x="713486" y="1192125"/>
                  </a:lnTo>
                  <a:lnTo>
                    <a:pt x="739070" y="1156761"/>
                  </a:lnTo>
                  <a:lnTo>
                    <a:pt x="763004" y="1119961"/>
                  </a:lnTo>
                  <a:lnTo>
                    <a:pt x="785286" y="1081725"/>
                  </a:lnTo>
                  <a:lnTo>
                    <a:pt x="805917" y="1042052"/>
                  </a:lnTo>
                  <a:lnTo>
                    <a:pt x="824898" y="1000943"/>
                  </a:lnTo>
                  <a:lnTo>
                    <a:pt x="842228" y="958396"/>
                  </a:lnTo>
                  <a:lnTo>
                    <a:pt x="857907" y="914413"/>
                  </a:lnTo>
                  <a:lnTo>
                    <a:pt x="871936" y="868991"/>
                  </a:lnTo>
                  <a:lnTo>
                    <a:pt x="884313" y="822132"/>
                  </a:lnTo>
                  <a:lnTo>
                    <a:pt x="895041" y="773835"/>
                  </a:lnTo>
                  <a:lnTo>
                    <a:pt x="904118" y="724099"/>
                  </a:lnTo>
                  <a:lnTo>
                    <a:pt x="911544" y="672925"/>
                  </a:lnTo>
                  <a:lnTo>
                    <a:pt x="917320" y="620312"/>
                  </a:lnTo>
                  <a:lnTo>
                    <a:pt x="921446" y="566259"/>
                  </a:lnTo>
                  <a:lnTo>
                    <a:pt x="923921" y="510768"/>
                  </a:lnTo>
                  <a:lnTo>
                    <a:pt x="924746" y="453836"/>
                  </a:lnTo>
                  <a:lnTo>
                    <a:pt x="924746" y="0"/>
                  </a:lnTo>
                  <a:close/>
                </a:path>
              </a:pathLst>
            </a:custGeom>
            <a:solidFill>
              <a:srgbClr val="4F8EA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" name="Google Shape;160;p6"/>
          <p:cNvSpPr/>
          <p:nvPr/>
        </p:nvSpPr>
        <p:spPr>
          <a:xfrm rot="10800000">
            <a:off x="1338993" y="4060643"/>
            <a:ext cx="2772659" cy="1848439"/>
          </a:xfrm>
          <a:prstGeom prst="round1Rect">
            <a:avLst>
              <a:gd name="adj" fmla="val 16667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55440" tIns="27712" rIns="55440" bIns="27712" anchor="ctr" anchorCtr="0">
            <a:noAutofit/>
          </a:bodyPr>
          <a:lstStyle/>
          <a:p>
            <a:pPr algn="ctr"/>
            <a:endParaRPr sz="1092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1485885" y="2559847"/>
            <a:ext cx="2984905" cy="91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216" rIns="0" bIns="0" anchor="t" anchorCtr="0">
            <a:spAutoFit/>
          </a:bodyPr>
          <a:lstStyle/>
          <a:p>
            <a:pPr marL="7702">
              <a:lnSpc>
                <a:spcPct val="120000"/>
              </a:lnSpc>
            </a:pPr>
            <a:r>
              <a:rPr lang="nl-NL" sz="1698" b="1" dirty="0">
                <a:solidFill>
                  <a:srgbClr val="191919"/>
                </a:solidFill>
                <a:latin typeface="Barlow"/>
                <a:ea typeface="Barlow"/>
                <a:cs typeface="Barlow"/>
                <a:sym typeface="Barlow"/>
              </a:rPr>
              <a:t>Actieve zinnen </a:t>
            </a:r>
          </a:p>
          <a:p>
            <a:pPr marL="7702">
              <a:lnSpc>
                <a:spcPct val="120000"/>
              </a:lnSpc>
            </a:pPr>
            <a:r>
              <a:rPr lang="nl-NL" sz="1213" b="1" dirty="0">
                <a:solidFill>
                  <a:srgbClr val="191919"/>
                </a:solidFill>
                <a:latin typeface="Barlow"/>
                <a:ea typeface="Barlow"/>
                <a:cs typeface="Barlow"/>
                <a:sym typeface="Barlow"/>
              </a:rPr>
              <a:t>(geen passieve)</a:t>
            </a:r>
          </a:p>
          <a:p>
            <a:pPr marL="7702">
              <a:lnSpc>
                <a:spcPct val="120000"/>
              </a:lnSpc>
            </a:pPr>
            <a:endParaRPr lang="nl-NL" sz="1698" b="1" dirty="0">
              <a:solidFill>
                <a:srgbClr val="19191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1236771" y="4329235"/>
            <a:ext cx="2772659" cy="1585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682" rIns="0" bIns="0" anchor="t" anchorCtr="0">
            <a:spAutoFit/>
          </a:bodyPr>
          <a:lstStyle/>
          <a:p>
            <a:pPr algn="ctr"/>
            <a:r>
              <a:rPr lang="nl-NL" sz="1698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U </a:t>
            </a:r>
            <a:r>
              <a:rPr lang="nl-NL" sz="1698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wordt</a:t>
            </a:r>
            <a:r>
              <a:rPr lang="nl-NL" sz="1698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gebeld door de medewerker</a:t>
            </a:r>
          </a:p>
          <a:p>
            <a:pPr algn="ctr"/>
            <a:endParaRPr lang="nl-NL" sz="1698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/>
            <a:r>
              <a:rPr lang="nl-NL" sz="1455" i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De medewerker belt u</a:t>
            </a:r>
          </a:p>
          <a:p>
            <a:pPr algn="ctr"/>
            <a:endParaRPr lang="nl-NL" sz="1698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/>
            <a:endParaRPr lang="nl-NL" sz="1698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8419208" y="6252661"/>
            <a:ext cx="2813765" cy="20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9" rIns="0" bIns="0" anchor="t" anchorCtr="0">
            <a:spAutoFit/>
          </a:bodyPr>
          <a:lstStyle/>
          <a:p>
            <a:pPr marL="7702" algn="r"/>
            <a:fld id="{00000000-1234-1234-1234-123412341234}" type="slidenum">
              <a:rPr lang="nl-NL" sz="1244" b="1">
                <a:solidFill>
                  <a:srgbClr val="EA5160"/>
                </a:solidFill>
                <a:latin typeface="Barlow"/>
                <a:ea typeface="Barlow"/>
                <a:cs typeface="Barlow"/>
                <a:sym typeface="Barlow"/>
              </a:rPr>
              <a:pPr marL="7702" algn="r"/>
              <a:t>30</a:t>
            </a:fld>
            <a:endParaRPr sz="1244" b="1">
              <a:solidFill>
                <a:srgbClr val="EA516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70" name="Google Shape;170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0885" y="302925"/>
            <a:ext cx="734825" cy="121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417CE25E-3E63-49DD-838A-6DB4C813B6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327" y="4048172"/>
            <a:ext cx="2813347" cy="1848454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D23163ED-3F91-48A3-B2FB-335A77E634FE}"/>
              </a:ext>
            </a:extLst>
          </p:cNvPr>
          <p:cNvSpPr txBox="1"/>
          <p:nvPr/>
        </p:nvSpPr>
        <p:spPr>
          <a:xfrm>
            <a:off x="4689328" y="2655891"/>
            <a:ext cx="3797765" cy="604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02" defTabSz="554492">
              <a:lnSpc>
                <a:spcPct val="120000"/>
              </a:lnSpc>
              <a:buClr>
                <a:srgbClr val="000000"/>
              </a:buClr>
              <a:defRPr/>
            </a:pPr>
            <a:r>
              <a:rPr lang="nl-NL" sz="1698" b="1" kern="0" dirty="0">
                <a:solidFill>
                  <a:srgbClr val="EA5160"/>
                </a:solidFill>
                <a:latin typeface="Barlow"/>
                <a:ea typeface="Barlow"/>
                <a:cs typeface="Barlow"/>
                <a:sym typeface="Barlow"/>
              </a:rPr>
              <a:t>Hulpwerkwoorden weglaten</a:t>
            </a:r>
          </a:p>
          <a:p>
            <a:pPr marL="7702" defTabSz="554492">
              <a:lnSpc>
                <a:spcPct val="120000"/>
              </a:lnSpc>
              <a:buClr>
                <a:srgbClr val="000000"/>
              </a:buClr>
              <a:defRPr/>
            </a:pPr>
            <a:r>
              <a:rPr lang="nl-NL" sz="1213" b="1" dirty="0">
                <a:solidFill>
                  <a:srgbClr val="EA5160"/>
                </a:solidFill>
                <a:latin typeface="Barlow"/>
                <a:ea typeface="Barlow"/>
                <a:cs typeface="Barlow"/>
                <a:sym typeface="Barlow"/>
              </a:rPr>
              <a:t>Zullen, kunnen, mogen, hoeven…</a:t>
            </a:r>
            <a:endParaRPr lang="nl-NL" sz="1213" b="1" kern="0" dirty="0">
              <a:solidFill>
                <a:srgbClr val="EA516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A81269C-35D5-4685-BB58-53769DFEAE2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106" y="4051865"/>
            <a:ext cx="2772681" cy="184845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99DB2433-1FA1-4FEF-9E9D-AFBFC8FA1338}"/>
              </a:ext>
            </a:extLst>
          </p:cNvPr>
          <p:cNvSpPr txBox="1"/>
          <p:nvPr/>
        </p:nvSpPr>
        <p:spPr>
          <a:xfrm>
            <a:off x="8419208" y="4304762"/>
            <a:ext cx="2633543" cy="76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55" dirty="0"/>
              <a:t>De brief valt bij u </a:t>
            </a:r>
            <a:r>
              <a:rPr lang="nl-NL" sz="1455" b="1" dirty="0"/>
              <a:t>in de bus</a:t>
            </a:r>
          </a:p>
          <a:p>
            <a:endParaRPr lang="nl-NL" sz="1455" dirty="0"/>
          </a:p>
          <a:p>
            <a:r>
              <a:rPr lang="nl-NL" sz="1455" i="1" dirty="0"/>
              <a:t>De gemeente stuurt u een brief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3744B69-C87C-4FDC-B19A-52524140E004}"/>
              </a:ext>
            </a:extLst>
          </p:cNvPr>
          <p:cNvSpPr txBox="1"/>
          <p:nvPr/>
        </p:nvSpPr>
        <p:spPr>
          <a:xfrm>
            <a:off x="8158896" y="2634560"/>
            <a:ext cx="3874469" cy="1222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02" defTabSz="554492">
              <a:lnSpc>
                <a:spcPct val="120000"/>
              </a:lnSpc>
              <a:buClr>
                <a:srgbClr val="000000"/>
              </a:buClr>
              <a:defRPr/>
            </a:pPr>
            <a:r>
              <a:rPr lang="nl-NL" sz="1698" b="1" dirty="0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rPr>
              <a:t>E</a:t>
            </a:r>
            <a:r>
              <a:rPr lang="nl-NL" sz="1698" b="1" kern="0" dirty="0" err="1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rPr>
              <a:t>enduidige</a:t>
            </a:r>
            <a:r>
              <a:rPr lang="nl-NL" sz="1698" b="1" kern="0" dirty="0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rPr>
              <a:t> woorden &amp; letterlijke taal </a:t>
            </a:r>
          </a:p>
          <a:p>
            <a:pPr marL="7702" defTabSz="554492">
              <a:lnSpc>
                <a:spcPct val="120000"/>
              </a:lnSpc>
              <a:buClr>
                <a:srgbClr val="000000"/>
              </a:buClr>
              <a:defRPr/>
            </a:pPr>
            <a:r>
              <a:rPr lang="nl-NL" sz="1213" b="1" dirty="0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rPr>
              <a:t>(</a:t>
            </a:r>
            <a:r>
              <a:rPr lang="nl-NL" sz="1213" b="1" u="sng" dirty="0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rPr>
              <a:t>niet:</a:t>
            </a:r>
            <a:r>
              <a:rPr lang="nl-NL" sz="1213" b="1" dirty="0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rPr>
              <a:t> figuurlijk / meer betekenissen / spreekwoorden)</a:t>
            </a:r>
            <a:r>
              <a:rPr lang="nl-NL" sz="1698" b="1" kern="0" dirty="0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rPr>
              <a:t>	</a:t>
            </a:r>
          </a:p>
          <a:p>
            <a:pPr marL="7702" defTabSz="554492">
              <a:lnSpc>
                <a:spcPct val="120000"/>
              </a:lnSpc>
              <a:buClr>
                <a:srgbClr val="000000"/>
              </a:buClr>
              <a:defRPr/>
            </a:pPr>
            <a:endParaRPr lang="nl-NL" sz="1698" b="1" kern="0" dirty="0">
              <a:solidFill>
                <a:srgbClr val="EA516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3A51865-BCDD-493E-ABF3-637BDE88504D}"/>
              </a:ext>
            </a:extLst>
          </p:cNvPr>
          <p:cNvSpPr txBox="1"/>
          <p:nvPr/>
        </p:nvSpPr>
        <p:spPr>
          <a:xfrm>
            <a:off x="4791549" y="4320601"/>
            <a:ext cx="2813347" cy="121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55" b="1" dirty="0"/>
          </a:p>
          <a:p>
            <a:r>
              <a:rPr lang="nl-NL" sz="1455" b="1" dirty="0"/>
              <a:t>Zou</a:t>
            </a:r>
            <a:r>
              <a:rPr lang="nl-NL" sz="1455" dirty="0"/>
              <a:t> ik u iets </a:t>
            </a:r>
            <a:r>
              <a:rPr lang="nl-NL" sz="1455" b="1" dirty="0"/>
              <a:t>mogen </a:t>
            </a:r>
            <a:r>
              <a:rPr lang="nl-NL" sz="1455" dirty="0"/>
              <a:t>vragen?</a:t>
            </a:r>
          </a:p>
          <a:p>
            <a:endParaRPr lang="nl-NL" sz="1455" dirty="0"/>
          </a:p>
          <a:p>
            <a:r>
              <a:rPr lang="nl-NL" sz="1455" i="1" dirty="0"/>
              <a:t>Mag ik u iets vragen?</a:t>
            </a:r>
          </a:p>
          <a:p>
            <a:r>
              <a:rPr lang="nl-NL" sz="1455" i="1" dirty="0"/>
              <a:t>Ik vraag u…</a:t>
            </a:r>
          </a:p>
        </p:txBody>
      </p:sp>
    </p:spTree>
    <p:extLst>
      <p:ext uri="{BB962C8B-B14F-4D97-AF65-F5344CB8AC3E}">
        <p14:creationId xmlns:p14="http://schemas.microsoft.com/office/powerpoint/2010/main" val="3251659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899948" y="1262858"/>
            <a:ext cx="6258948" cy="4188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7307" rIns="0" bIns="0" rtlCol="0" anchor="t" anchorCtr="0">
            <a:spAutoFit/>
          </a:bodyPr>
          <a:lstStyle/>
          <a:p>
            <a:pPr marL="7702"/>
            <a:endParaRPr sz="2971" b="1" dirty="0">
              <a:solidFill>
                <a:srgbClr val="4F8EAB"/>
              </a:solidFill>
            </a:endParaRPr>
          </a:p>
        </p:txBody>
      </p:sp>
      <p:sp>
        <p:nvSpPr>
          <p:cNvPr id="155" name="Google Shape;155;p6"/>
          <p:cNvSpPr txBox="1">
            <a:spLocks noGrp="1"/>
          </p:cNvSpPr>
          <p:nvPr>
            <p:ph type="ftr" idx="11"/>
          </p:nvPr>
        </p:nvSpPr>
        <p:spPr>
          <a:xfrm>
            <a:off x="1896249" y="6259508"/>
            <a:ext cx="4430807" cy="2000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8459" rIns="0" bIns="0" rtlCol="0" anchor="t" anchorCtr="0">
            <a:spAutoFit/>
          </a:bodyPr>
          <a:lstStyle/>
          <a:p>
            <a:pPr marL="7702" defTabSz="554492">
              <a:buClr>
                <a:srgbClr val="000000"/>
              </a:buClr>
              <a:defRPr/>
            </a:pPr>
            <a:r>
              <a:rPr lang="nl-NL" b="1" kern="0"/>
              <a:t>Eenvoudig communiceren = makkelijk praten</a:t>
            </a:r>
            <a:endParaRPr kern="0"/>
          </a:p>
        </p:txBody>
      </p:sp>
      <p:grpSp>
        <p:nvGrpSpPr>
          <p:cNvPr id="157" name="Google Shape;157;p6"/>
          <p:cNvGrpSpPr/>
          <p:nvPr/>
        </p:nvGrpSpPr>
        <p:grpSpPr>
          <a:xfrm>
            <a:off x="511198" y="-240"/>
            <a:ext cx="1400315" cy="1296989"/>
            <a:chOff x="842942" y="0"/>
            <a:chExt cx="2309061" cy="2138680"/>
          </a:xfrm>
        </p:grpSpPr>
        <p:sp>
          <p:nvSpPr>
            <p:cNvPr id="158" name="Google Shape;158;p6"/>
            <p:cNvSpPr/>
            <p:nvPr/>
          </p:nvSpPr>
          <p:spPr>
            <a:xfrm>
              <a:off x="1465443" y="0"/>
              <a:ext cx="1686560" cy="2138680"/>
            </a:xfrm>
            <a:custGeom>
              <a:avLst/>
              <a:gdLst/>
              <a:ahLst/>
              <a:cxnLst/>
              <a:rect l="l" t="t" r="r" b="b"/>
              <a:pathLst>
                <a:path w="1686560" h="2138680" extrusionOk="0">
                  <a:moveTo>
                    <a:pt x="1665530" y="0"/>
                  </a:moveTo>
                  <a:lnTo>
                    <a:pt x="698710" y="0"/>
                  </a:lnTo>
                  <a:lnTo>
                    <a:pt x="696457" y="1581"/>
                  </a:lnTo>
                  <a:lnTo>
                    <a:pt x="658257" y="29554"/>
                  </a:lnTo>
                  <a:lnTo>
                    <a:pt x="620720" y="58256"/>
                  </a:lnTo>
                  <a:lnTo>
                    <a:pt x="583883" y="87683"/>
                  </a:lnTo>
                  <a:lnTo>
                    <a:pt x="547789" y="117830"/>
                  </a:lnTo>
                  <a:lnTo>
                    <a:pt x="512477" y="148695"/>
                  </a:lnTo>
                  <a:lnTo>
                    <a:pt x="477986" y="180273"/>
                  </a:lnTo>
                  <a:lnTo>
                    <a:pt x="444357" y="212562"/>
                  </a:lnTo>
                  <a:lnTo>
                    <a:pt x="411631" y="245557"/>
                  </a:lnTo>
                  <a:lnTo>
                    <a:pt x="379846" y="279256"/>
                  </a:lnTo>
                  <a:lnTo>
                    <a:pt x="349044" y="313654"/>
                  </a:lnTo>
                  <a:lnTo>
                    <a:pt x="319263" y="348748"/>
                  </a:lnTo>
                  <a:lnTo>
                    <a:pt x="290545" y="384534"/>
                  </a:lnTo>
                  <a:lnTo>
                    <a:pt x="262929" y="421009"/>
                  </a:lnTo>
                  <a:lnTo>
                    <a:pt x="236456" y="458170"/>
                  </a:lnTo>
                  <a:lnTo>
                    <a:pt x="211165" y="496011"/>
                  </a:lnTo>
                  <a:lnTo>
                    <a:pt x="187096" y="534531"/>
                  </a:lnTo>
                  <a:lnTo>
                    <a:pt x="164193" y="573905"/>
                  </a:lnTo>
                  <a:lnTo>
                    <a:pt x="142786" y="613591"/>
                  </a:lnTo>
                  <a:lnTo>
                    <a:pt x="122625" y="654124"/>
                  </a:lnTo>
                  <a:lnTo>
                    <a:pt x="103847" y="695320"/>
                  </a:lnTo>
                  <a:lnTo>
                    <a:pt x="86492" y="737177"/>
                  </a:lnTo>
                  <a:lnTo>
                    <a:pt x="70599" y="779690"/>
                  </a:lnTo>
                  <a:lnTo>
                    <a:pt x="56209" y="822856"/>
                  </a:lnTo>
                  <a:lnTo>
                    <a:pt x="43362" y="866672"/>
                  </a:lnTo>
                  <a:lnTo>
                    <a:pt x="32098" y="911134"/>
                  </a:lnTo>
                  <a:lnTo>
                    <a:pt x="22457" y="956237"/>
                  </a:lnTo>
                  <a:lnTo>
                    <a:pt x="14479" y="1001980"/>
                  </a:lnTo>
                  <a:lnTo>
                    <a:pt x="8204" y="1048358"/>
                  </a:lnTo>
                  <a:lnTo>
                    <a:pt x="3673" y="1095367"/>
                  </a:lnTo>
                  <a:lnTo>
                    <a:pt x="925" y="1143004"/>
                  </a:lnTo>
                  <a:lnTo>
                    <a:pt x="0" y="1191266"/>
                  </a:lnTo>
                  <a:lnTo>
                    <a:pt x="1066" y="1238498"/>
                  </a:lnTo>
                  <a:lnTo>
                    <a:pt x="4244" y="1285450"/>
                  </a:lnTo>
                  <a:lnTo>
                    <a:pt x="9499" y="1332035"/>
                  </a:lnTo>
                  <a:lnTo>
                    <a:pt x="16797" y="1378168"/>
                  </a:lnTo>
                  <a:lnTo>
                    <a:pt x="26107" y="1423763"/>
                  </a:lnTo>
                  <a:lnTo>
                    <a:pt x="37392" y="1468733"/>
                  </a:lnTo>
                  <a:lnTo>
                    <a:pt x="50622" y="1512993"/>
                  </a:lnTo>
                  <a:lnTo>
                    <a:pt x="65761" y="1556456"/>
                  </a:lnTo>
                  <a:lnTo>
                    <a:pt x="82776" y="1599037"/>
                  </a:lnTo>
                  <a:lnTo>
                    <a:pt x="101634" y="1640650"/>
                  </a:lnTo>
                  <a:lnTo>
                    <a:pt x="122301" y="1681209"/>
                  </a:lnTo>
                  <a:lnTo>
                    <a:pt x="144744" y="1720627"/>
                  </a:lnTo>
                  <a:lnTo>
                    <a:pt x="168930" y="1758819"/>
                  </a:lnTo>
                  <a:lnTo>
                    <a:pt x="194823" y="1795698"/>
                  </a:lnTo>
                  <a:lnTo>
                    <a:pt x="222392" y="1831179"/>
                  </a:lnTo>
                  <a:lnTo>
                    <a:pt x="251603" y="1865176"/>
                  </a:lnTo>
                  <a:lnTo>
                    <a:pt x="282422" y="1897603"/>
                  </a:lnTo>
                  <a:lnTo>
                    <a:pt x="314815" y="1928374"/>
                  </a:lnTo>
                  <a:lnTo>
                    <a:pt x="348749" y="1957402"/>
                  </a:lnTo>
                  <a:lnTo>
                    <a:pt x="384191" y="1984603"/>
                  </a:lnTo>
                  <a:lnTo>
                    <a:pt x="421107" y="2009889"/>
                  </a:lnTo>
                  <a:lnTo>
                    <a:pt x="459464" y="2033175"/>
                  </a:lnTo>
                  <a:lnTo>
                    <a:pt x="499227" y="2054375"/>
                  </a:lnTo>
                  <a:lnTo>
                    <a:pt x="540364" y="2073403"/>
                  </a:lnTo>
                  <a:lnTo>
                    <a:pt x="582841" y="2090172"/>
                  </a:lnTo>
                  <a:lnTo>
                    <a:pt x="626624" y="2104598"/>
                  </a:lnTo>
                  <a:lnTo>
                    <a:pt x="671680" y="2116594"/>
                  </a:lnTo>
                  <a:lnTo>
                    <a:pt x="717975" y="2126073"/>
                  </a:lnTo>
                  <a:lnTo>
                    <a:pt x="765477" y="2132951"/>
                  </a:lnTo>
                  <a:lnTo>
                    <a:pt x="814150" y="2137141"/>
                  </a:lnTo>
                  <a:lnTo>
                    <a:pt x="863963" y="2138556"/>
                  </a:lnTo>
                  <a:lnTo>
                    <a:pt x="913706" y="2137290"/>
                  </a:lnTo>
                  <a:lnTo>
                    <a:pt x="962508" y="2133527"/>
                  </a:lnTo>
                  <a:lnTo>
                    <a:pt x="1010302" y="2127317"/>
                  </a:lnTo>
                  <a:lnTo>
                    <a:pt x="1057023" y="2118712"/>
                  </a:lnTo>
                  <a:lnTo>
                    <a:pt x="1102605" y="2107763"/>
                  </a:lnTo>
                  <a:lnTo>
                    <a:pt x="1146984" y="2094521"/>
                  </a:lnTo>
                  <a:lnTo>
                    <a:pt x="1190093" y="2079037"/>
                  </a:lnTo>
                  <a:lnTo>
                    <a:pt x="1231868" y="2061362"/>
                  </a:lnTo>
                  <a:lnTo>
                    <a:pt x="1272242" y="2041548"/>
                  </a:lnTo>
                  <a:lnTo>
                    <a:pt x="1311152" y="2019646"/>
                  </a:lnTo>
                  <a:lnTo>
                    <a:pt x="1348530" y="1995706"/>
                  </a:lnTo>
                  <a:lnTo>
                    <a:pt x="1384312" y="1969781"/>
                  </a:lnTo>
                  <a:lnTo>
                    <a:pt x="1418432" y="1941921"/>
                  </a:lnTo>
                  <a:lnTo>
                    <a:pt x="1450824" y="1912177"/>
                  </a:lnTo>
                  <a:lnTo>
                    <a:pt x="1481425" y="1880601"/>
                  </a:lnTo>
                  <a:lnTo>
                    <a:pt x="1510167" y="1847243"/>
                  </a:lnTo>
                  <a:lnTo>
                    <a:pt x="1536986" y="1812155"/>
                  </a:lnTo>
                  <a:lnTo>
                    <a:pt x="1561816" y="1775389"/>
                  </a:lnTo>
                  <a:lnTo>
                    <a:pt x="1584591" y="1736994"/>
                  </a:lnTo>
                  <a:lnTo>
                    <a:pt x="1605247" y="1697023"/>
                  </a:lnTo>
                  <a:lnTo>
                    <a:pt x="1623718" y="1655526"/>
                  </a:lnTo>
                  <a:lnTo>
                    <a:pt x="1639938" y="1612555"/>
                  </a:lnTo>
                  <a:lnTo>
                    <a:pt x="1653843" y="1568161"/>
                  </a:lnTo>
                  <a:lnTo>
                    <a:pt x="1665366" y="1522395"/>
                  </a:lnTo>
                  <a:lnTo>
                    <a:pt x="1674442" y="1475308"/>
                  </a:lnTo>
                  <a:lnTo>
                    <a:pt x="1681006" y="1426951"/>
                  </a:lnTo>
                  <a:lnTo>
                    <a:pt x="1684992" y="1377376"/>
                  </a:lnTo>
                  <a:lnTo>
                    <a:pt x="1686336" y="1326633"/>
                  </a:lnTo>
                  <a:lnTo>
                    <a:pt x="1684779" y="1277741"/>
                  </a:lnTo>
                  <a:lnTo>
                    <a:pt x="1680173" y="1230000"/>
                  </a:lnTo>
                  <a:lnTo>
                    <a:pt x="1672612" y="1183480"/>
                  </a:lnTo>
                  <a:lnTo>
                    <a:pt x="1662191" y="1138247"/>
                  </a:lnTo>
                  <a:lnTo>
                    <a:pt x="1649004" y="1094369"/>
                  </a:lnTo>
                  <a:lnTo>
                    <a:pt x="1633148" y="1051915"/>
                  </a:lnTo>
                  <a:lnTo>
                    <a:pt x="1614716" y="1010951"/>
                  </a:lnTo>
                  <a:lnTo>
                    <a:pt x="1593804" y="971546"/>
                  </a:lnTo>
                  <a:lnTo>
                    <a:pt x="1570506" y="933767"/>
                  </a:lnTo>
                  <a:lnTo>
                    <a:pt x="1544917" y="897683"/>
                  </a:lnTo>
                  <a:lnTo>
                    <a:pt x="1517133" y="863360"/>
                  </a:lnTo>
                  <a:lnTo>
                    <a:pt x="1487247" y="830867"/>
                  </a:lnTo>
                  <a:lnTo>
                    <a:pt x="1455356" y="800271"/>
                  </a:lnTo>
                  <a:lnTo>
                    <a:pt x="1421553" y="771641"/>
                  </a:lnTo>
                  <a:lnTo>
                    <a:pt x="1385935" y="745043"/>
                  </a:lnTo>
                  <a:lnTo>
                    <a:pt x="1348594" y="720546"/>
                  </a:lnTo>
                  <a:lnTo>
                    <a:pt x="1309628" y="698217"/>
                  </a:lnTo>
                  <a:lnTo>
                    <a:pt x="1269129" y="678125"/>
                  </a:lnTo>
                  <a:lnTo>
                    <a:pt x="1227194" y="660336"/>
                  </a:lnTo>
                  <a:lnTo>
                    <a:pt x="1183917" y="644918"/>
                  </a:lnTo>
                  <a:lnTo>
                    <a:pt x="1139393" y="631940"/>
                  </a:lnTo>
                  <a:lnTo>
                    <a:pt x="1093717" y="621470"/>
                  </a:lnTo>
                  <a:lnTo>
                    <a:pt x="1046984" y="613574"/>
                  </a:lnTo>
                  <a:lnTo>
                    <a:pt x="999288" y="608320"/>
                  </a:lnTo>
                  <a:lnTo>
                    <a:pt x="1037318" y="573905"/>
                  </a:lnTo>
                  <a:lnTo>
                    <a:pt x="1076420" y="541395"/>
                  </a:lnTo>
                  <a:lnTo>
                    <a:pt x="1116556" y="510751"/>
                  </a:lnTo>
                  <a:lnTo>
                    <a:pt x="1157691" y="481938"/>
                  </a:lnTo>
                  <a:lnTo>
                    <a:pt x="1199787" y="454917"/>
                  </a:lnTo>
                  <a:lnTo>
                    <a:pt x="1242807" y="429654"/>
                  </a:lnTo>
                  <a:lnTo>
                    <a:pt x="1286715" y="406109"/>
                  </a:lnTo>
                  <a:lnTo>
                    <a:pt x="1331475" y="384248"/>
                  </a:lnTo>
                  <a:lnTo>
                    <a:pt x="1377049" y="364032"/>
                  </a:lnTo>
                  <a:lnTo>
                    <a:pt x="1423400" y="345425"/>
                  </a:lnTo>
                  <a:lnTo>
                    <a:pt x="1470491" y="328390"/>
                  </a:lnTo>
                  <a:lnTo>
                    <a:pt x="1518287" y="312890"/>
                  </a:lnTo>
                  <a:lnTo>
                    <a:pt x="1566750" y="298888"/>
                  </a:lnTo>
                  <a:lnTo>
                    <a:pt x="1615843" y="286347"/>
                  </a:lnTo>
                  <a:lnTo>
                    <a:pt x="1665530" y="275231"/>
                  </a:lnTo>
                  <a:lnTo>
                    <a:pt x="1665530" y="0"/>
                  </a:lnTo>
                  <a:close/>
                </a:path>
              </a:pathLst>
            </a:custGeom>
            <a:solidFill>
              <a:srgbClr val="EA51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554492">
                <a:buClr>
                  <a:srgbClr val="000000"/>
                </a:buClr>
                <a:defRPr/>
              </a:pPr>
              <a:endParaRPr sz="1092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842942" y="0"/>
              <a:ext cx="925194" cy="1593215"/>
            </a:xfrm>
            <a:custGeom>
              <a:avLst/>
              <a:gdLst/>
              <a:ahLst/>
              <a:cxnLst/>
              <a:rect l="l" t="t" r="r" b="b"/>
              <a:pathLst>
                <a:path w="925194" h="1593215" extrusionOk="0">
                  <a:moveTo>
                    <a:pt x="924746" y="0"/>
                  </a:moveTo>
                  <a:lnTo>
                    <a:pt x="0" y="0"/>
                  </a:lnTo>
                  <a:lnTo>
                    <a:pt x="0" y="622574"/>
                  </a:lnTo>
                  <a:lnTo>
                    <a:pt x="509408" y="622574"/>
                  </a:lnTo>
                  <a:lnTo>
                    <a:pt x="510582" y="671144"/>
                  </a:lnTo>
                  <a:lnTo>
                    <a:pt x="507612" y="719542"/>
                  </a:lnTo>
                  <a:lnTo>
                    <a:pt x="500495" y="767766"/>
                  </a:lnTo>
                  <a:lnTo>
                    <a:pt x="489230" y="815810"/>
                  </a:lnTo>
                  <a:lnTo>
                    <a:pt x="473814" y="863670"/>
                  </a:lnTo>
                  <a:lnTo>
                    <a:pt x="454247" y="911340"/>
                  </a:lnTo>
                  <a:lnTo>
                    <a:pt x="432858" y="950394"/>
                  </a:lnTo>
                  <a:lnTo>
                    <a:pt x="408722" y="987509"/>
                  </a:lnTo>
                  <a:lnTo>
                    <a:pt x="381837" y="1022685"/>
                  </a:lnTo>
                  <a:lnTo>
                    <a:pt x="352205" y="1055924"/>
                  </a:lnTo>
                  <a:lnTo>
                    <a:pt x="319825" y="1087223"/>
                  </a:lnTo>
                  <a:lnTo>
                    <a:pt x="284696" y="1116583"/>
                  </a:lnTo>
                  <a:lnTo>
                    <a:pt x="246820" y="1144004"/>
                  </a:lnTo>
                  <a:lnTo>
                    <a:pt x="206196" y="1169485"/>
                  </a:lnTo>
                  <a:lnTo>
                    <a:pt x="162824" y="1193027"/>
                  </a:lnTo>
                  <a:lnTo>
                    <a:pt x="116704" y="1214628"/>
                  </a:lnTo>
                  <a:lnTo>
                    <a:pt x="67835" y="1234290"/>
                  </a:lnTo>
                  <a:lnTo>
                    <a:pt x="16219" y="1252011"/>
                  </a:lnTo>
                  <a:lnTo>
                    <a:pt x="16219" y="1592702"/>
                  </a:lnTo>
                  <a:lnTo>
                    <a:pt x="69398" y="1581389"/>
                  </a:lnTo>
                  <a:lnTo>
                    <a:pt x="121072" y="1568529"/>
                  </a:lnTo>
                  <a:lnTo>
                    <a:pt x="171240" y="1554121"/>
                  </a:lnTo>
                  <a:lnTo>
                    <a:pt x="219902" y="1538167"/>
                  </a:lnTo>
                  <a:lnTo>
                    <a:pt x="267058" y="1520664"/>
                  </a:lnTo>
                  <a:lnTo>
                    <a:pt x="312708" y="1501615"/>
                  </a:lnTo>
                  <a:lnTo>
                    <a:pt x="356850" y="1481019"/>
                  </a:lnTo>
                  <a:lnTo>
                    <a:pt x="399485" y="1458876"/>
                  </a:lnTo>
                  <a:lnTo>
                    <a:pt x="440612" y="1435186"/>
                  </a:lnTo>
                  <a:lnTo>
                    <a:pt x="480230" y="1409950"/>
                  </a:lnTo>
                  <a:lnTo>
                    <a:pt x="518341" y="1383166"/>
                  </a:lnTo>
                  <a:lnTo>
                    <a:pt x="554942" y="1354836"/>
                  </a:lnTo>
                  <a:lnTo>
                    <a:pt x="590034" y="1324960"/>
                  </a:lnTo>
                  <a:lnTo>
                    <a:pt x="623616" y="1293537"/>
                  </a:lnTo>
                  <a:lnTo>
                    <a:pt x="655689" y="1260568"/>
                  </a:lnTo>
                  <a:lnTo>
                    <a:pt x="686251" y="1226053"/>
                  </a:lnTo>
                  <a:lnTo>
                    <a:pt x="713486" y="1192125"/>
                  </a:lnTo>
                  <a:lnTo>
                    <a:pt x="739070" y="1156761"/>
                  </a:lnTo>
                  <a:lnTo>
                    <a:pt x="763004" y="1119961"/>
                  </a:lnTo>
                  <a:lnTo>
                    <a:pt x="785286" y="1081725"/>
                  </a:lnTo>
                  <a:lnTo>
                    <a:pt x="805917" y="1042052"/>
                  </a:lnTo>
                  <a:lnTo>
                    <a:pt x="824898" y="1000943"/>
                  </a:lnTo>
                  <a:lnTo>
                    <a:pt x="842228" y="958396"/>
                  </a:lnTo>
                  <a:lnTo>
                    <a:pt x="857907" y="914413"/>
                  </a:lnTo>
                  <a:lnTo>
                    <a:pt x="871936" y="868991"/>
                  </a:lnTo>
                  <a:lnTo>
                    <a:pt x="884313" y="822132"/>
                  </a:lnTo>
                  <a:lnTo>
                    <a:pt x="895041" y="773835"/>
                  </a:lnTo>
                  <a:lnTo>
                    <a:pt x="904118" y="724099"/>
                  </a:lnTo>
                  <a:lnTo>
                    <a:pt x="911544" y="672925"/>
                  </a:lnTo>
                  <a:lnTo>
                    <a:pt x="917320" y="620312"/>
                  </a:lnTo>
                  <a:lnTo>
                    <a:pt x="921446" y="566259"/>
                  </a:lnTo>
                  <a:lnTo>
                    <a:pt x="923921" y="510768"/>
                  </a:lnTo>
                  <a:lnTo>
                    <a:pt x="924746" y="453836"/>
                  </a:lnTo>
                  <a:lnTo>
                    <a:pt x="924746" y="0"/>
                  </a:lnTo>
                  <a:close/>
                </a:path>
              </a:pathLst>
            </a:custGeom>
            <a:solidFill>
              <a:srgbClr val="4F8EA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554492">
                <a:buClr>
                  <a:srgbClr val="000000"/>
                </a:buClr>
                <a:defRPr/>
              </a:pPr>
              <a:endParaRPr sz="1092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6"/>
          <p:cNvSpPr txBox="1"/>
          <p:nvPr/>
        </p:nvSpPr>
        <p:spPr>
          <a:xfrm>
            <a:off x="1896249" y="2438488"/>
            <a:ext cx="8984341" cy="100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216" rIns="0" bIns="0" anchor="t" anchorCtr="0">
            <a:spAutoFit/>
          </a:bodyPr>
          <a:lstStyle/>
          <a:p>
            <a:pPr marL="7702" defTabSz="554492">
              <a:lnSpc>
                <a:spcPct val="120000"/>
              </a:lnSpc>
              <a:buClr>
                <a:srgbClr val="000000"/>
              </a:buClr>
              <a:defRPr/>
            </a:pPr>
            <a:r>
              <a:rPr lang="nl-NL" sz="1698" b="1" kern="0" dirty="0">
                <a:solidFill>
                  <a:srgbClr val="FF0000"/>
                </a:solidFill>
                <a:latin typeface="Barlow"/>
                <a:ea typeface="Barlow"/>
                <a:cs typeface="Barlow"/>
                <a:sym typeface="Barlow"/>
              </a:rPr>
              <a:t>Liever geen: Als… dan </a:t>
            </a:r>
          </a:p>
          <a:p>
            <a:pPr marL="7702" defTabSz="554492">
              <a:lnSpc>
                <a:spcPct val="120000"/>
              </a:lnSpc>
              <a:buClr>
                <a:srgbClr val="000000"/>
              </a:buClr>
              <a:defRPr/>
            </a:pPr>
            <a:endParaRPr lang="nl-NL" sz="1698" b="1" kern="0" dirty="0">
              <a:solidFill>
                <a:srgbClr val="EA516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7702" defTabSz="554492">
              <a:lnSpc>
                <a:spcPct val="120000"/>
              </a:lnSpc>
              <a:buClr>
                <a:srgbClr val="000000"/>
              </a:buClr>
              <a:defRPr/>
            </a:pPr>
            <a:endParaRPr sz="1698" i="1" kern="0" dirty="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1911512" y="4436994"/>
            <a:ext cx="2813423" cy="83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682" rIns="0" bIns="0" anchor="t" anchorCtr="0">
            <a:spAutoFit/>
          </a:bodyPr>
          <a:lstStyle/>
          <a:p>
            <a:pPr algn="ctr" defTabSz="554492">
              <a:buClr>
                <a:srgbClr val="000000"/>
              </a:buClr>
              <a:defRPr/>
            </a:pPr>
            <a:endParaRPr lang="nl-NL" sz="1698" kern="0" dirty="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 defTabSz="554492">
              <a:buClr>
                <a:srgbClr val="000000"/>
              </a:buClr>
              <a:defRPr/>
            </a:pPr>
            <a:endParaRPr lang="nl-NL" sz="1698" kern="0" dirty="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 defTabSz="554492">
              <a:buClr>
                <a:srgbClr val="000000"/>
              </a:buClr>
              <a:defRPr/>
            </a:pPr>
            <a:endParaRPr lang="nl-NL" sz="1698" kern="0" dirty="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8480900" y="4163630"/>
            <a:ext cx="2784212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682" rIns="0" bIns="0" anchor="t" anchorCtr="0">
            <a:spAutoFit/>
          </a:bodyPr>
          <a:lstStyle/>
          <a:p>
            <a:pPr algn="ctr" defTabSz="554492">
              <a:buClr>
                <a:srgbClr val="000000"/>
              </a:buClr>
              <a:defRPr/>
            </a:pPr>
            <a:endParaRPr lang="nl-NL" sz="1698" kern="0" dirty="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 defTabSz="554492">
              <a:buClr>
                <a:srgbClr val="000000"/>
              </a:buClr>
              <a:defRPr/>
            </a:pPr>
            <a:endParaRPr sz="1698" kern="0" dirty="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8419208" y="6252661"/>
            <a:ext cx="2813765" cy="20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9" rIns="0" bIns="0" anchor="t" anchorCtr="0">
            <a:spAutoFit/>
          </a:bodyPr>
          <a:lstStyle/>
          <a:p>
            <a:pPr marL="7702" algn="r" defTabSz="554492">
              <a:buClr>
                <a:srgbClr val="000000"/>
              </a:buClr>
              <a:defRPr/>
            </a:pPr>
            <a:fld id="{00000000-1234-1234-1234-123412341234}" type="slidenum">
              <a:rPr lang="nl-NL" sz="1244" b="1" kern="0">
                <a:solidFill>
                  <a:srgbClr val="EA5160"/>
                </a:solidFill>
                <a:latin typeface="Barlow"/>
                <a:ea typeface="Barlow"/>
                <a:cs typeface="Barlow"/>
                <a:sym typeface="Barlow"/>
              </a:rPr>
              <a:pPr marL="7702" algn="r" defTabSz="554492">
                <a:buClr>
                  <a:srgbClr val="000000"/>
                </a:buClr>
                <a:defRPr/>
              </a:pPr>
              <a:t>31</a:t>
            </a:fld>
            <a:endParaRPr sz="1244" b="1" kern="0">
              <a:solidFill>
                <a:srgbClr val="EA516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70" name="Google Shape;170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0885" y="302925"/>
            <a:ext cx="734825" cy="12162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9D39BB8-376F-45FE-A108-94FE608EE13A}"/>
              </a:ext>
            </a:extLst>
          </p:cNvPr>
          <p:cNvSpPr txBox="1"/>
          <p:nvPr/>
        </p:nvSpPr>
        <p:spPr>
          <a:xfrm>
            <a:off x="5441712" y="3980260"/>
            <a:ext cx="3039189" cy="540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54492">
              <a:buClr>
                <a:srgbClr val="000000"/>
              </a:buClr>
              <a:defRPr/>
            </a:pPr>
            <a:endParaRPr lang="nl-NL" sz="1455" i="1" u="sng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554492">
              <a:buClr>
                <a:srgbClr val="000000"/>
              </a:buClr>
              <a:defRPr/>
            </a:pPr>
            <a:endParaRPr lang="nl-NL" sz="1455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7624710-B749-4AB5-9F0E-E69497188EDA}"/>
              </a:ext>
            </a:extLst>
          </p:cNvPr>
          <p:cNvSpPr txBox="1"/>
          <p:nvPr/>
        </p:nvSpPr>
        <p:spPr>
          <a:xfrm>
            <a:off x="5296318" y="4088202"/>
            <a:ext cx="3977018" cy="1435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54492">
              <a:buClr>
                <a:srgbClr val="000000"/>
              </a:buClr>
              <a:defRPr/>
            </a:pPr>
            <a:endParaRPr lang="nl-NL" sz="1455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554492">
              <a:buClr>
                <a:srgbClr val="000000"/>
              </a:buClr>
              <a:defRPr/>
            </a:pPr>
            <a:r>
              <a:rPr lang="nl-NL" sz="1455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Maak er een </a:t>
            </a:r>
            <a:r>
              <a:rPr lang="nl-NL" sz="1455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vraag</a:t>
            </a:r>
            <a:r>
              <a:rPr lang="nl-NL" sz="1455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van:</a:t>
            </a:r>
          </a:p>
          <a:p>
            <a:pPr defTabSz="554492">
              <a:buClr>
                <a:srgbClr val="000000"/>
              </a:buClr>
              <a:defRPr/>
            </a:pPr>
            <a:endParaRPr lang="nl-NL" sz="1455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554492">
              <a:buClr>
                <a:srgbClr val="000000"/>
              </a:buClr>
              <a:defRPr/>
            </a:pPr>
            <a:r>
              <a:rPr lang="nl-NL" sz="1455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Bent u er niet bij? </a:t>
            </a:r>
          </a:p>
          <a:p>
            <a:pPr defTabSz="554492">
              <a:buClr>
                <a:srgbClr val="000000"/>
              </a:buClr>
              <a:defRPr/>
            </a:pPr>
            <a:r>
              <a:rPr lang="nl-NL" sz="1455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Dan krijgt u een boete, </a:t>
            </a:r>
          </a:p>
          <a:p>
            <a:pPr defTabSz="554492">
              <a:buClr>
                <a:srgbClr val="000000"/>
              </a:buClr>
              <a:defRPr/>
            </a:pPr>
            <a:r>
              <a:rPr lang="nl-NL" sz="1455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	dan moet u betalen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6B993AC-9016-48A9-A68A-103F03094E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0535" y="3862005"/>
            <a:ext cx="2813347" cy="185215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8BED9AD-D9AB-4CE4-AE01-96B1A4114D73}"/>
              </a:ext>
            </a:extLst>
          </p:cNvPr>
          <p:cNvSpPr txBox="1"/>
          <p:nvPr/>
        </p:nvSpPr>
        <p:spPr>
          <a:xfrm>
            <a:off x="2020945" y="4739246"/>
            <a:ext cx="2286048" cy="540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54492">
              <a:buClr>
                <a:srgbClr val="000000"/>
              </a:buClr>
              <a:defRPr/>
            </a:pPr>
            <a:r>
              <a:rPr lang="nl-NL" sz="1455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Als</a:t>
            </a:r>
            <a:r>
              <a:rPr lang="nl-NL" sz="1455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u niet komt,</a:t>
            </a:r>
          </a:p>
          <a:p>
            <a:pPr defTabSz="554492">
              <a:buClr>
                <a:srgbClr val="000000"/>
              </a:buClr>
              <a:defRPr/>
            </a:pPr>
            <a:r>
              <a:rPr lang="nl-NL" sz="1455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dan</a:t>
            </a:r>
            <a:r>
              <a:rPr lang="nl-NL" sz="1455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krijgt u een boete</a:t>
            </a:r>
          </a:p>
        </p:txBody>
      </p:sp>
    </p:spTree>
    <p:extLst>
      <p:ext uri="{BB962C8B-B14F-4D97-AF65-F5344CB8AC3E}">
        <p14:creationId xmlns:p14="http://schemas.microsoft.com/office/powerpoint/2010/main" val="1640246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/>
          <p:nvPr/>
        </p:nvSpPr>
        <p:spPr>
          <a:xfrm>
            <a:off x="1" y="-240"/>
            <a:ext cx="12192000" cy="6858096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7BAAC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nl-NL" sz="1092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"/>
          <p:cNvSpPr txBox="1">
            <a:spLocks noGrp="1"/>
          </p:cNvSpPr>
          <p:nvPr>
            <p:ph type="title"/>
          </p:nvPr>
        </p:nvSpPr>
        <p:spPr>
          <a:xfrm>
            <a:off x="1890948" y="1267359"/>
            <a:ext cx="4436107" cy="4188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7307" rIns="0" bIns="0" rtlCol="0" anchor="t" anchorCtr="0">
            <a:spAutoFit/>
          </a:bodyPr>
          <a:lstStyle/>
          <a:p>
            <a:pPr marL="7702"/>
            <a:r>
              <a:rPr lang="nl-NL" sz="2971" b="1" dirty="0"/>
              <a:t>Kijk ook eens bij…</a:t>
            </a:r>
            <a:endParaRPr dirty="0"/>
          </a:p>
        </p:txBody>
      </p:sp>
      <p:sp>
        <p:nvSpPr>
          <p:cNvPr id="177" name="Google Shape;177;p7"/>
          <p:cNvSpPr txBox="1">
            <a:spLocks noGrp="1"/>
          </p:cNvSpPr>
          <p:nvPr>
            <p:ph type="ftr" idx="11"/>
          </p:nvPr>
        </p:nvSpPr>
        <p:spPr>
          <a:xfrm>
            <a:off x="1896249" y="6259508"/>
            <a:ext cx="3275532" cy="2000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8459" rIns="0" bIns="0" rtlCol="0" anchor="t" anchorCtr="0">
            <a:spAutoFit/>
          </a:bodyPr>
          <a:lstStyle/>
          <a:p>
            <a:pPr marL="7702"/>
            <a:r>
              <a:rPr lang="nl-NL" b="1"/>
              <a:t>Eenvoudig communiceren = makkelijk praten</a:t>
            </a:r>
            <a:endParaRPr/>
          </a:p>
        </p:txBody>
      </p:sp>
      <p:grpSp>
        <p:nvGrpSpPr>
          <p:cNvPr id="179" name="Google Shape;179;p7"/>
          <p:cNvGrpSpPr/>
          <p:nvPr/>
        </p:nvGrpSpPr>
        <p:grpSpPr>
          <a:xfrm>
            <a:off x="511198" y="-240"/>
            <a:ext cx="1400315" cy="1296989"/>
            <a:chOff x="842942" y="0"/>
            <a:chExt cx="2309061" cy="2138680"/>
          </a:xfrm>
        </p:grpSpPr>
        <p:sp>
          <p:nvSpPr>
            <p:cNvPr id="180" name="Google Shape;180;p7"/>
            <p:cNvSpPr/>
            <p:nvPr/>
          </p:nvSpPr>
          <p:spPr>
            <a:xfrm>
              <a:off x="1465443" y="0"/>
              <a:ext cx="1686560" cy="2138680"/>
            </a:xfrm>
            <a:custGeom>
              <a:avLst/>
              <a:gdLst/>
              <a:ahLst/>
              <a:cxnLst/>
              <a:rect l="l" t="t" r="r" b="b"/>
              <a:pathLst>
                <a:path w="1686560" h="2138680" extrusionOk="0">
                  <a:moveTo>
                    <a:pt x="1665530" y="0"/>
                  </a:moveTo>
                  <a:lnTo>
                    <a:pt x="698710" y="0"/>
                  </a:lnTo>
                  <a:lnTo>
                    <a:pt x="696457" y="1581"/>
                  </a:lnTo>
                  <a:lnTo>
                    <a:pt x="658257" y="29554"/>
                  </a:lnTo>
                  <a:lnTo>
                    <a:pt x="620720" y="58256"/>
                  </a:lnTo>
                  <a:lnTo>
                    <a:pt x="583883" y="87683"/>
                  </a:lnTo>
                  <a:lnTo>
                    <a:pt x="547789" y="117830"/>
                  </a:lnTo>
                  <a:lnTo>
                    <a:pt x="512477" y="148695"/>
                  </a:lnTo>
                  <a:lnTo>
                    <a:pt x="477986" y="180273"/>
                  </a:lnTo>
                  <a:lnTo>
                    <a:pt x="444357" y="212562"/>
                  </a:lnTo>
                  <a:lnTo>
                    <a:pt x="411631" y="245557"/>
                  </a:lnTo>
                  <a:lnTo>
                    <a:pt x="379846" y="279256"/>
                  </a:lnTo>
                  <a:lnTo>
                    <a:pt x="349044" y="313654"/>
                  </a:lnTo>
                  <a:lnTo>
                    <a:pt x="319263" y="348748"/>
                  </a:lnTo>
                  <a:lnTo>
                    <a:pt x="290545" y="384534"/>
                  </a:lnTo>
                  <a:lnTo>
                    <a:pt x="262929" y="421009"/>
                  </a:lnTo>
                  <a:lnTo>
                    <a:pt x="236456" y="458170"/>
                  </a:lnTo>
                  <a:lnTo>
                    <a:pt x="211165" y="496011"/>
                  </a:lnTo>
                  <a:lnTo>
                    <a:pt x="187096" y="534531"/>
                  </a:lnTo>
                  <a:lnTo>
                    <a:pt x="164193" y="573905"/>
                  </a:lnTo>
                  <a:lnTo>
                    <a:pt x="142786" y="613591"/>
                  </a:lnTo>
                  <a:lnTo>
                    <a:pt x="122625" y="654124"/>
                  </a:lnTo>
                  <a:lnTo>
                    <a:pt x="103847" y="695320"/>
                  </a:lnTo>
                  <a:lnTo>
                    <a:pt x="86492" y="737177"/>
                  </a:lnTo>
                  <a:lnTo>
                    <a:pt x="70599" y="779690"/>
                  </a:lnTo>
                  <a:lnTo>
                    <a:pt x="56209" y="822856"/>
                  </a:lnTo>
                  <a:lnTo>
                    <a:pt x="43362" y="866672"/>
                  </a:lnTo>
                  <a:lnTo>
                    <a:pt x="32098" y="911134"/>
                  </a:lnTo>
                  <a:lnTo>
                    <a:pt x="22457" y="956237"/>
                  </a:lnTo>
                  <a:lnTo>
                    <a:pt x="14479" y="1001980"/>
                  </a:lnTo>
                  <a:lnTo>
                    <a:pt x="8204" y="1048358"/>
                  </a:lnTo>
                  <a:lnTo>
                    <a:pt x="3673" y="1095367"/>
                  </a:lnTo>
                  <a:lnTo>
                    <a:pt x="925" y="1143004"/>
                  </a:lnTo>
                  <a:lnTo>
                    <a:pt x="0" y="1191266"/>
                  </a:lnTo>
                  <a:lnTo>
                    <a:pt x="1066" y="1238498"/>
                  </a:lnTo>
                  <a:lnTo>
                    <a:pt x="4244" y="1285450"/>
                  </a:lnTo>
                  <a:lnTo>
                    <a:pt x="9499" y="1332035"/>
                  </a:lnTo>
                  <a:lnTo>
                    <a:pt x="16797" y="1378168"/>
                  </a:lnTo>
                  <a:lnTo>
                    <a:pt x="26107" y="1423763"/>
                  </a:lnTo>
                  <a:lnTo>
                    <a:pt x="37392" y="1468733"/>
                  </a:lnTo>
                  <a:lnTo>
                    <a:pt x="50622" y="1512993"/>
                  </a:lnTo>
                  <a:lnTo>
                    <a:pt x="65761" y="1556456"/>
                  </a:lnTo>
                  <a:lnTo>
                    <a:pt x="82776" y="1599037"/>
                  </a:lnTo>
                  <a:lnTo>
                    <a:pt x="101634" y="1640650"/>
                  </a:lnTo>
                  <a:lnTo>
                    <a:pt x="122301" y="1681209"/>
                  </a:lnTo>
                  <a:lnTo>
                    <a:pt x="144744" y="1720627"/>
                  </a:lnTo>
                  <a:lnTo>
                    <a:pt x="168930" y="1758819"/>
                  </a:lnTo>
                  <a:lnTo>
                    <a:pt x="194823" y="1795698"/>
                  </a:lnTo>
                  <a:lnTo>
                    <a:pt x="222392" y="1831179"/>
                  </a:lnTo>
                  <a:lnTo>
                    <a:pt x="251603" y="1865176"/>
                  </a:lnTo>
                  <a:lnTo>
                    <a:pt x="282422" y="1897603"/>
                  </a:lnTo>
                  <a:lnTo>
                    <a:pt x="314815" y="1928374"/>
                  </a:lnTo>
                  <a:lnTo>
                    <a:pt x="348749" y="1957402"/>
                  </a:lnTo>
                  <a:lnTo>
                    <a:pt x="384191" y="1984603"/>
                  </a:lnTo>
                  <a:lnTo>
                    <a:pt x="421107" y="2009889"/>
                  </a:lnTo>
                  <a:lnTo>
                    <a:pt x="459464" y="2033175"/>
                  </a:lnTo>
                  <a:lnTo>
                    <a:pt x="499227" y="2054375"/>
                  </a:lnTo>
                  <a:lnTo>
                    <a:pt x="540364" y="2073403"/>
                  </a:lnTo>
                  <a:lnTo>
                    <a:pt x="582841" y="2090172"/>
                  </a:lnTo>
                  <a:lnTo>
                    <a:pt x="626624" y="2104598"/>
                  </a:lnTo>
                  <a:lnTo>
                    <a:pt x="671680" y="2116594"/>
                  </a:lnTo>
                  <a:lnTo>
                    <a:pt x="717975" y="2126073"/>
                  </a:lnTo>
                  <a:lnTo>
                    <a:pt x="765477" y="2132951"/>
                  </a:lnTo>
                  <a:lnTo>
                    <a:pt x="814150" y="2137141"/>
                  </a:lnTo>
                  <a:lnTo>
                    <a:pt x="863963" y="2138556"/>
                  </a:lnTo>
                  <a:lnTo>
                    <a:pt x="913706" y="2137290"/>
                  </a:lnTo>
                  <a:lnTo>
                    <a:pt x="962508" y="2133527"/>
                  </a:lnTo>
                  <a:lnTo>
                    <a:pt x="1010302" y="2127317"/>
                  </a:lnTo>
                  <a:lnTo>
                    <a:pt x="1057023" y="2118712"/>
                  </a:lnTo>
                  <a:lnTo>
                    <a:pt x="1102605" y="2107763"/>
                  </a:lnTo>
                  <a:lnTo>
                    <a:pt x="1146984" y="2094521"/>
                  </a:lnTo>
                  <a:lnTo>
                    <a:pt x="1190093" y="2079037"/>
                  </a:lnTo>
                  <a:lnTo>
                    <a:pt x="1231868" y="2061362"/>
                  </a:lnTo>
                  <a:lnTo>
                    <a:pt x="1272242" y="2041548"/>
                  </a:lnTo>
                  <a:lnTo>
                    <a:pt x="1311152" y="2019646"/>
                  </a:lnTo>
                  <a:lnTo>
                    <a:pt x="1348530" y="1995706"/>
                  </a:lnTo>
                  <a:lnTo>
                    <a:pt x="1384312" y="1969781"/>
                  </a:lnTo>
                  <a:lnTo>
                    <a:pt x="1418432" y="1941921"/>
                  </a:lnTo>
                  <a:lnTo>
                    <a:pt x="1450824" y="1912177"/>
                  </a:lnTo>
                  <a:lnTo>
                    <a:pt x="1481425" y="1880601"/>
                  </a:lnTo>
                  <a:lnTo>
                    <a:pt x="1510167" y="1847243"/>
                  </a:lnTo>
                  <a:lnTo>
                    <a:pt x="1536986" y="1812155"/>
                  </a:lnTo>
                  <a:lnTo>
                    <a:pt x="1561816" y="1775389"/>
                  </a:lnTo>
                  <a:lnTo>
                    <a:pt x="1584591" y="1736994"/>
                  </a:lnTo>
                  <a:lnTo>
                    <a:pt x="1605247" y="1697023"/>
                  </a:lnTo>
                  <a:lnTo>
                    <a:pt x="1623718" y="1655526"/>
                  </a:lnTo>
                  <a:lnTo>
                    <a:pt x="1639938" y="1612555"/>
                  </a:lnTo>
                  <a:lnTo>
                    <a:pt x="1653843" y="1568161"/>
                  </a:lnTo>
                  <a:lnTo>
                    <a:pt x="1665366" y="1522395"/>
                  </a:lnTo>
                  <a:lnTo>
                    <a:pt x="1674442" y="1475308"/>
                  </a:lnTo>
                  <a:lnTo>
                    <a:pt x="1681006" y="1426951"/>
                  </a:lnTo>
                  <a:lnTo>
                    <a:pt x="1684992" y="1377376"/>
                  </a:lnTo>
                  <a:lnTo>
                    <a:pt x="1686336" y="1326633"/>
                  </a:lnTo>
                  <a:lnTo>
                    <a:pt x="1684779" y="1277741"/>
                  </a:lnTo>
                  <a:lnTo>
                    <a:pt x="1680173" y="1230000"/>
                  </a:lnTo>
                  <a:lnTo>
                    <a:pt x="1672612" y="1183480"/>
                  </a:lnTo>
                  <a:lnTo>
                    <a:pt x="1662191" y="1138247"/>
                  </a:lnTo>
                  <a:lnTo>
                    <a:pt x="1649004" y="1094369"/>
                  </a:lnTo>
                  <a:lnTo>
                    <a:pt x="1633148" y="1051915"/>
                  </a:lnTo>
                  <a:lnTo>
                    <a:pt x="1614716" y="1010951"/>
                  </a:lnTo>
                  <a:lnTo>
                    <a:pt x="1593804" y="971546"/>
                  </a:lnTo>
                  <a:lnTo>
                    <a:pt x="1570506" y="933767"/>
                  </a:lnTo>
                  <a:lnTo>
                    <a:pt x="1544917" y="897683"/>
                  </a:lnTo>
                  <a:lnTo>
                    <a:pt x="1517133" y="863360"/>
                  </a:lnTo>
                  <a:lnTo>
                    <a:pt x="1487247" y="830867"/>
                  </a:lnTo>
                  <a:lnTo>
                    <a:pt x="1455356" y="800271"/>
                  </a:lnTo>
                  <a:lnTo>
                    <a:pt x="1421553" y="771641"/>
                  </a:lnTo>
                  <a:lnTo>
                    <a:pt x="1385935" y="745043"/>
                  </a:lnTo>
                  <a:lnTo>
                    <a:pt x="1348594" y="720546"/>
                  </a:lnTo>
                  <a:lnTo>
                    <a:pt x="1309628" y="698217"/>
                  </a:lnTo>
                  <a:lnTo>
                    <a:pt x="1269129" y="678125"/>
                  </a:lnTo>
                  <a:lnTo>
                    <a:pt x="1227194" y="660336"/>
                  </a:lnTo>
                  <a:lnTo>
                    <a:pt x="1183917" y="644918"/>
                  </a:lnTo>
                  <a:lnTo>
                    <a:pt x="1139393" y="631940"/>
                  </a:lnTo>
                  <a:lnTo>
                    <a:pt x="1093717" y="621470"/>
                  </a:lnTo>
                  <a:lnTo>
                    <a:pt x="1046984" y="613574"/>
                  </a:lnTo>
                  <a:lnTo>
                    <a:pt x="999288" y="608320"/>
                  </a:lnTo>
                  <a:lnTo>
                    <a:pt x="1037318" y="573905"/>
                  </a:lnTo>
                  <a:lnTo>
                    <a:pt x="1076420" y="541395"/>
                  </a:lnTo>
                  <a:lnTo>
                    <a:pt x="1116556" y="510751"/>
                  </a:lnTo>
                  <a:lnTo>
                    <a:pt x="1157691" y="481938"/>
                  </a:lnTo>
                  <a:lnTo>
                    <a:pt x="1199787" y="454917"/>
                  </a:lnTo>
                  <a:lnTo>
                    <a:pt x="1242807" y="429654"/>
                  </a:lnTo>
                  <a:lnTo>
                    <a:pt x="1286715" y="406109"/>
                  </a:lnTo>
                  <a:lnTo>
                    <a:pt x="1331475" y="384248"/>
                  </a:lnTo>
                  <a:lnTo>
                    <a:pt x="1377049" y="364032"/>
                  </a:lnTo>
                  <a:lnTo>
                    <a:pt x="1423400" y="345425"/>
                  </a:lnTo>
                  <a:lnTo>
                    <a:pt x="1470491" y="328390"/>
                  </a:lnTo>
                  <a:lnTo>
                    <a:pt x="1518287" y="312890"/>
                  </a:lnTo>
                  <a:lnTo>
                    <a:pt x="1566750" y="298888"/>
                  </a:lnTo>
                  <a:lnTo>
                    <a:pt x="1615843" y="286347"/>
                  </a:lnTo>
                  <a:lnTo>
                    <a:pt x="1665530" y="275231"/>
                  </a:lnTo>
                  <a:lnTo>
                    <a:pt x="1665530" y="0"/>
                  </a:lnTo>
                  <a:close/>
                </a:path>
              </a:pathLst>
            </a:custGeom>
            <a:solidFill>
              <a:srgbClr val="EA51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842942" y="0"/>
              <a:ext cx="925194" cy="1593215"/>
            </a:xfrm>
            <a:custGeom>
              <a:avLst/>
              <a:gdLst/>
              <a:ahLst/>
              <a:cxnLst/>
              <a:rect l="l" t="t" r="r" b="b"/>
              <a:pathLst>
                <a:path w="925194" h="1593215" extrusionOk="0">
                  <a:moveTo>
                    <a:pt x="924746" y="0"/>
                  </a:moveTo>
                  <a:lnTo>
                    <a:pt x="0" y="0"/>
                  </a:lnTo>
                  <a:lnTo>
                    <a:pt x="0" y="622574"/>
                  </a:lnTo>
                  <a:lnTo>
                    <a:pt x="509408" y="622574"/>
                  </a:lnTo>
                  <a:lnTo>
                    <a:pt x="510582" y="671144"/>
                  </a:lnTo>
                  <a:lnTo>
                    <a:pt x="507612" y="719542"/>
                  </a:lnTo>
                  <a:lnTo>
                    <a:pt x="500495" y="767766"/>
                  </a:lnTo>
                  <a:lnTo>
                    <a:pt x="489230" y="815810"/>
                  </a:lnTo>
                  <a:lnTo>
                    <a:pt x="473814" y="863670"/>
                  </a:lnTo>
                  <a:lnTo>
                    <a:pt x="454247" y="911340"/>
                  </a:lnTo>
                  <a:lnTo>
                    <a:pt x="432858" y="950394"/>
                  </a:lnTo>
                  <a:lnTo>
                    <a:pt x="408722" y="987509"/>
                  </a:lnTo>
                  <a:lnTo>
                    <a:pt x="381837" y="1022685"/>
                  </a:lnTo>
                  <a:lnTo>
                    <a:pt x="352205" y="1055924"/>
                  </a:lnTo>
                  <a:lnTo>
                    <a:pt x="319825" y="1087223"/>
                  </a:lnTo>
                  <a:lnTo>
                    <a:pt x="284696" y="1116583"/>
                  </a:lnTo>
                  <a:lnTo>
                    <a:pt x="246820" y="1144004"/>
                  </a:lnTo>
                  <a:lnTo>
                    <a:pt x="206196" y="1169485"/>
                  </a:lnTo>
                  <a:lnTo>
                    <a:pt x="162824" y="1193027"/>
                  </a:lnTo>
                  <a:lnTo>
                    <a:pt x="116704" y="1214628"/>
                  </a:lnTo>
                  <a:lnTo>
                    <a:pt x="67835" y="1234290"/>
                  </a:lnTo>
                  <a:lnTo>
                    <a:pt x="16219" y="1252011"/>
                  </a:lnTo>
                  <a:lnTo>
                    <a:pt x="16219" y="1592702"/>
                  </a:lnTo>
                  <a:lnTo>
                    <a:pt x="69398" y="1581389"/>
                  </a:lnTo>
                  <a:lnTo>
                    <a:pt x="121072" y="1568529"/>
                  </a:lnTo>
                  <a:lnTo>
                    <a:pt x="171240" y="1554121"/>
                  </a:lnTo>
                  <a:lnTo>
                    <a:pt x="219902" y="1538167"/>
                  </a:lnTo>
                  <a:lnTo>
                    <a:pt x="267058" y="1520664"/>
                  </a:lnTo>
                  <a:lnTo>
                    <a:pt x="312708" y="1501615"/>
                  </a:lnTo>
                  <a:lnTo>
                    <a:pt x="356850" y="1481019"/>
                  </a:lnTo>
                  <a:lnTo>
                    <a:pt x="399485" y="1458876"/>
                  </a:lnTo>
                  <a:lnTo>
                    <a:pt x="440612" y="1435186"/>
                  </a:lnTo>
                  <a:lnTo>
                    <a:pt x="480230" y="1409950"/>
                  </a:lnTo>
                  <a:lnTo>
                    <a:pt x="518341" y="1383166"/>
                  </a:lnTo>
                  <a:lnTo>
                    <a:pt x="554942" y="1354836"/>
                  </a:lnTo>
                  <a:lnTo>
                    <a:pt x="590034" y="1324960"/>
                  </a:lnTo>
                  <a:lnTo>
                    <a:pt x="623616" y="1293537"/>
                  </a:lnTo>
                  <a:lnTo>
                    <a:pt x="655689" y="1260568"/>
                  </a:lnTo>
                  <a:lnTo>
                    <a:pt x="686251" y="1226053"/>
                  </a:lnTo>
                  <a:lnTo>
                    <a:pt x="713486" y="1192125"/>
                  </a:lnTo>
                  <a:lnTo>
                    <a:pt x="739070" y="1156761"/>
                  </a:lnTo>
                  <a:lnTo>
                    <a:pt x="763004" y="1119961"/>
                  </a:lnTo>
                  <a:lnTo>
                    <a:pt x="785286" y="1081725"/>
                  </a:lnTo>
                  <a:lnTo>
                    <a:pt x="805917" y="1042052"/>
                  </a:lnTo>
                  <a:lnTo>
                    <a:pt x="824898" y="1000943"/>
                  </a:lnTo>
                  <a:lnTo>
                    <a:pt x="842228" y="958396"/>
                  </a:lnTo>
                  <a:lnTo>
                    <a:pt x="857907" y="914413"/>
                  </a:lnTo>
                  <a:lnTo>
                    <a:pt x="871936" y="868991"/>
                  </a:lnTo>
                  <a:lnTo>
                    <a:pt x="884313" y="822132"/>
                  </a:lnTo>
                  <a:lnTo>
                    <a:pt x="895041" y="773835"/>
                  </a:lnTo>
                  <a:lnTo>
                    <a:pt x="904118" y="724099"/>
                  </a:lnTo>
                  <a:lnTo>
                    <a:pt x="911544" y="672925"/>
                  </a:lnTo>
                  <a:lnTo>
                    <a:pt x="917320" y="620312"/>
                  </a:lnTo>
                  <a:lnTo>
                    <a:pt x="921446" y="566259"/>
                  </a:lnTo>
                  <a:lnTo>
                    <a:pt x="923921" y="510768"/>
                  </a:lnTo>
                  <a:lnTo>
                    <a:pt x="924746" y="453836"/>
                  </a:lnTo>
                  <a:lnTo>
                    <a:pt x="924746" y="0"/>
                  </a:lnTo>
                  <a:close/>
                </a:path>
              </a:pathLst>
            </a:custGeom>
            <a:solidFill>
              <a:srgbClr val="4F8EA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p7"/>
          <p:cNvSpPr txBox="1"/>
          <p:nvPr/>
        </p:nvSpPr>
        <p:spPr>
          <a:xfrm>
            <a:off x="1890948" y="2474963"/>
            <a:ext cx="4403522" cy="351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216" rIns="0" bIns="0" anchor="t" anchorCtr="0">
            <a:spAutoFit/>
          </a:bodyPr>
          <a:lstStyle/>
          <a:p>
            <a:pPr marL="284948" indent="-277246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1698" dirty="0">
                <a:solidFill>
                  <a:srgbClr val="FFFF00"/>
                </a:solidFill>
                <a:latin typeface="Barlow"/>
                <a:ea typeface="Barlow"/>
                <a:cs typeface="Barlow"/>
                <a:sym typeface="Barlow"/>
              </a:rPr>
              <a:t>Directduidelijk.nl</a:t>
            </a:r>
          </a:p>
          <a:p>
            <a:pPr marL="284948" indent="-277246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1698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Pharos.nl // Steffi.nl</a:t>
            </a:r>
          </a:p>
          <a:p>
            <a:pPr marL="7702">
              <a:lnSpc>
                <a:spcPct val="120000"/>
              </a:lnSpc>
            </a:pPr>
            <a:endParaRPr lang="nl-NL" sz="1698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7702">
              <a:lnSpc>
                <a:spcPct val="120000"/>
              </a:lnSpc>
            </a:pPr>
            <a:r>
              <a:rPr lang="nl-NL" sz="1698" dirty="0">
                <a:latin typeface="Barlow"/>
                <a:ea typeface="Barlow"/>
                <a:cs typeface="Barlow"/>
                <a:sym typeface="Barlow"/>
              </a:rPr>
              <a:t>Eenvoudig communiceren start met…</a:t>
            </a:r>
          </a:p>
          <a:p>
            <a:pPr marL="7702">
              <a:lnSpc>
                <a:spcPct val="120000"/>
              </a:lnSpc>
            </a:pPr>
            <a:r>
              <a:rPr lang="nl-NL" sz="1698" dirty="0">
                <a:solidFill>
                  <a:srgbClr val="FF0000"/>
                </a:solidFill>
                <a:latin typeface="Barlow"/>
                <a:ea typeface="Barlow"/>
                <a:cs typeface="Barlow"/>
                <a:sym typeface="Barlow"/>
              </a:rPr>
              <a:t>contact maken, tijd nemen, aandacht geven en…plezier hebben!</a:t>
            </a:r>
          </a:p>
          <a:p>
            <a:pPr marL="7702">
              <a:lnSpc>
                <a:spcPct val="120000"/>
              </a:lnSpc>
            </a:pPr>
            <a:endParaRPr lang="nl-NL" sz="1698" dirty="0">
              <a:solidFill>
                <a:srgbClr val="FF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7702">
              <a:lnSpc>
                <a:spcPct val="120000"/>
              </a:lnSpc>
            </a:pPr>
            <a:r>
              <a:rPr lang="nl-NL" sz="1698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Magda van der Wees</a:t>
            </a:r>
          </a:p>
          <a:p>
            <a:pPr marL="7702">
              <a:lnSpc>
                <a:spcPct val="120000"/>
              </a:lnSpc>
            </a:pPr>
            <a:r>
              <a:rPr lang="nl-NL" sz="1698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  <a:hlinkClick r:id="rId3"/>
              </a:rPr>
              <a:t>magdavdwees@gmail.nl</a:t>
            </a:r>
            <a:endParaRPr lang="nl-NL" sz="1698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7702">
              <a:lnSpc>
                <a:spcPct val="120000"/>
              </a:lnSpc>
            </a:pPr>
            <a:r>
              <a:rPr lang="nl-NL" sz="1698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06-83007590</a:t>
            </a:r>
          </a:p>
          <a:p>
            <a:pPr marL="7702">
              <a:lnSpc>
                <a:spcPct val="120000"/>
              </a:lnSpc>
            </a:pPr>
            <a:r>
              <a:rPr lang="nl-NL" sz="1698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www.hetbegintmettaal.nl</a:t>
            </a:r>
          </a:p>
        </p:txBody>
      </p:sp>
      <p:sp>
        <p:nvSpPr>
          <p:cNvPr id="184" name="Google Shape;184;p7"/>
          <p:cNvSpPr txBox="1"/>
          <p:nvPr/>
        </p:nvSpPr>
        <p:spPr>
          <a:xfrm>
            <a:off x="8419208" y="6252661"/>
            <a:ext cx="2813765" cy="20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9" rIns="0" bIns="0" anchor="t" anchorCtr="0">
            <a:spAutoFit/>
          </a:bodyPr>
          <a:lstStyle/>
          <a:p>
            <a:pPr marL="7702" algn="r"/>
            <a:fld id="{00000000-1234-1234-1234-123412341234}" type="slidenum">
              <a:rPr lang="nl-NL" sz="1244" b="1">
                <a:solidFill>
                  <a:srgbClr val="EA5160"/>
                </a:solidFill>
                <a:latin typeface="Barlow"/>
                <a:ea typeface="Barlow"/>
                <a:cs typeface="Barlow"/>
                <a:sym typeface="Barlow"/>
              </a:rPr>
              <a:pPr marL="7702" algn="r"/>
              <a:t>32</a:t>
            </a:fld>
            <a:endParaRPr sz="1244" b="1">
              <a:solidFill>
                <a:srgbClr val="EA516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85" name="Google Shape;185;p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5238" y="294469"/>
            <a:ext cx="746119" cy="1234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731A35BE-A42E-4809-BE16-FA2A9616D4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780" y="-240"/>
            <a:ext cx="6000082" cy="685776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F80D798-D94F-4D3B-97B2-DE351BBF87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32" y="4608913"/>
            <a:ext cx="735685" cy="121628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C854F3-FA28-4BD5-A8DD-08C740A4E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Dank voor uw komst!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46A108-34E7-472B-9540-4A4F3E764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996" y="1771208"/>
            <a:ext cx="10401522" cy="3858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Voor vragen of meer informatie</a:t>
            </a:r>
          </a:p>
          <a:p>
            <a:pPr marL="0" indent="0">
              <a:buNone/>
            </a:pPr>
            <a:endParaRPr lang="nl-NL" sz="1000" dirty="0"/>
          </a:p>
          <a:p>
            <a:pPr marL="0" indent="0">
              <a:buNone/>
            </a:pPr>
            <a:r>
              <a:rPr lang="nl-NL" dirty="0"/>
              <a:t>Mail naar: </a:t>
            </a:r>
          </a:p>
          <a:p>
            <a:pPr marL="0" indent="0">
              <a:buNone/>
            </a:pPr>
            <a:r>
              <a:rPr lang="nl-NL" dirty="0">
                <a:hlinkClick r:id="rId2"/>
              </a:rPr>
              <a:t>Simone.Brouwer@vng.nl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Belangrijke links:</a:t>
            </a:r>
          </a:p>
          <a:p>
            <a:pPr marL="0" indent="0">
              <a:buNone/>
            </a:pPr>
            <a:r>
              <a:rPr lang="nl-NL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Informatie &amp; Instrumenten | </a:t>
            </a:r>
            <a:r>
              <a:rPr lang="nl-NL" u="sng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VNG</a:t>
            </a:r>
            <a:r>
              <a:rPr lang="nl-NL" u="sng" dirty="0">
                <a:solidFill>
                  <a:schemeClr val="accent1">
                    <a:lumMod val="75000"/>
                  </a:schemeClr>
                </a:solidFill>
              </a:rPr>
              <a:t> Naleving nieuwe wet Inburgering</a:t>
            </a:r>
          </a:p>
          <a:p>
            <a:pPr marL="0" indent="0">
              <a:buNone/>
            </a:pPr>
            <a:r>
              <a:rPr lang="nl-NL" dirty="0">
                <a:hlinkClick r:id="rId4"/>
              </a:rPr>
              <a:t>Uitgangspunten voor communicatie met </a:t>
            </a:r>
            <a:r>
              <a:rPr lang="nl-NL" dirty="0" err="1">
                <a:hlinkClick r:id="rId4"/>
              </a:rPr>
              <a:t>inburgeringsplichtigen</a:t>
            </a:r>
            <a:r>
              <a:rPr lang="nl-NL" dirty="0">
                <a:hlinkClick r:id="rId4"/>
              </a:rPr>
              <a:t> | VNG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2493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3B912-6687-4CE9-AB68-84C600F2C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Naleving gemeente Midden-Drenthe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7BC471-49EC-44A8-A469-046CD6E2D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996" y="1771208"/>
            <a:ext cx="10037804" cy="3858483"/>
          </a:xfrm>
        </p:spPr>
        <p:txBody>
          <a:bodyPr/>
          <a:lstStyle/>
          <a:p>
            <a:r>
              <a:rPr lang="nl-NL" dirty="0"/>
              <a:t>Voorlichting rechten en plichten</a:t>
            </a:r>
          </a:p>
          <a:p>
            <a:r>
              <a:rPr lang="nl-NL" dirty="0"/>
              <a:t>Leerproces</a:t>
            </a:r>
          </a:p>
          <a:p>
            <a:r>
              <a:rPr lang="nl-NL" dirty="0"/>
              <a:t>Succesfactoren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910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Voorlichting</a:t>
            </a:r>
            <a:r>
              <a:rPr lang="en-US" dirty="0"/>
              <a:t> </a:t>
            </a:r>
            <a:r>
              <a:rPr lang="en-US" dirty="0" err="1"/>
              <a:t>rechten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plichten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5996" y="1871090"/>
            <a:ext cx="10037804" cy="385848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Tijdelijke</a:t>
            </a:r>
            <a:r>
              <a:rPr lang="en-US" dirty="0"/>
              <a:t> </a:t>
            </a:r>
            <a:r>
              <a:rPr lang="en-US" dirty="0" err="1"/>
              <a:t>uitkering</a:t>
            </a:r>
            <a:endParaRPr lang="en-US" dirty="0"/>
          </a:p>
          <a:p>
            <a:r>
              <a:rPr lang="en-US" dirty="0" err="1"/>
              <a:t>Deelnemen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re-</a:t>
            </a:r>
            <a:r>
              <a:rPr lang="en-US" dirty="0" err="1"/>
              <a:t>integratie</a:t>
            </a:r>
            <a:r>
              <a:rPr lang="en-US" dirty="0"/>
              <a:t> </a:t>
            </a:r>
            <a:r>
              <a:rPr lang="en-US" dirty="0" err="1"/>
              <a:t>traject</a:t>
            </a:r>
            <a:endParaRPr lang="en-US" dirty="0"/>
          </a:p>
          <a:p>
            <a:r>
              <a:rPr lang="en-US" dirty="0" err="1"/>
              <a:t>Passend</a:t>
            </a:r>
            <a:r>
              <a:rPr lang="en-US" dirty="0"/>
              <a:t> </a:t>
            </a:r>
            <a:r>
              <a:rPr lang="en-US" dirty="0" err="1"/>
              <a:t>werk</a:t>
            </a:r>
            <a:endParaRPr lang="en-US" dirty="0"/>
          </a:p>
          <a:p>
            <a:r>
              <a:rPr lang="en-US" dirty="0" err="1"/>
              <a:t>Nakomen</a:t>
            </a:r>
            <a:r>
              <a:rPr lang="en-US" dirty="0"/>
              <a:t> van </a:t>
            </a:r>
            <a:r>
              <a:rPr lang="en-US" dirty="0" err="1"/>
              <a:t>afspraken</a:t>
            </a:r>
            <a:endParaRPr lang="en-US" dirty="0"/>
          </a:p>
          <a:p>
            <a:r>
              <a:rPr lang="en-US" dirty="0" err="1"/>
              <a:t>Gevolgen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nakomen</a:t>
            </a:r>
            <a:r>
              <a:rPr lang="en-US" dirty="0"/>
              <a:t> van </a:t>
            </a:r>
            <a:r>
              <a:rPr lang="en-US" dirty="0" err="1"/>
              <a:t>afspraken</a:t>
            </a:r>
            <a:endParaRPr lang="en-US" dirty="0"/>
          </a:p>
          <a:p>
            <a:r>
              <a:rPr lang="en-US" dirty="0" err="1"/>
              <a:t>Maatwerk</a:t>
            </a:r>
            <a:endParaRPr lang="en-US" dirty="0"/>
          </a:p>
          <a:p>
            <a:r>
              <a:rPr lang="en-US" dirty="0"/>
              <a:t>Training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cursusmogelijkheden</a:t>
            </a:r>
            <a:endParaRPr lang="en-US" dirty="0"/>
          </a:p>
          <a:p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kaart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574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Rechten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plichten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leerproces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5996" y="1771208"/>
            <a:ext cx="10037804" cy="3858483"/>
          </a:xfrm>
        </p:spPr>
        <p:txBody>
          <a:bodyPr/>
          <a:lstStyle/>
          <a:p>
            <a:r>
              <a:rPr lang="en-US" dirty="0" err="1"/>
              <a:t>Herhalen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laten </a:t>
            </a:r>
            <a:r>
              <a:rPr lang="en-US" dirty="0" err="1"/>
              <a:t>herhalen</a:t>
            </a:r>
            <a:endParaRPr lang="en-US" dirty="0"/>
          </a:p>
          <a:p>
            <a:r>
              <a:rPr lang="en-US" dirty="0" err="1"/>
              <a:t>Gaat</a:t>
            </a:r>
            <a:r>
              <a:rPr lang="en-US" dirty="0"/>
              <a:t> het mis dan is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kans</a:t>
            </a:r>
            <a:endParaRPr lang="en-US" dirty="0"/>
          </a:p>
          <a:p>
            <a:r>
              <a:rPr lang="en-US" dirty="0"/>
              <a:t>Leer/ </a:t>
            </a:r>
            <a:r>
              <a:rPr lang="en-US" dirty="0" err="1"/>
              <a:t>werktraject</a:t>
            </a:r>
            <a:endParaRPr lang="en-US" dirty="0"/>
          </a:p>
          <a:p>
            <a:r>
              <a:rPr lang="en-US" dirty="0"/>
              <a:t>Training </a:t>
            </a:r>
            <a:r>
              <a:rPr lang="en-US" dirty="0" err="1"/>
              <a:t>cultuur</a:t>
            </a:r>
            <a:endParaRPr lang="en-US" dirty="0"/>
          </a:p>
          <a:p>
            <a:r>
              <a:rPr lang="en-US" dirty="0" err="1"/>
              <a:t>Leren</a:t>
            </a:r>
            <a:r>
              <a:rPr lang="en-US" dirty="0"/>
              <a:t> is met </a:t>
            </a:r>
            <a:r>
              <a:rPr lang="en-US" dirty="0" err="1"/>
              <a:t>vallen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opstaan</a:t>
            </a:r>
            <a:endParaRPr lang="en-US" dirty="0"/>
          </a:p>
          <a:p>
            <a:r>
              <a:rPr lang="en-US" dirty="0" err="1"/>
              <a:t>Maatregel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laatste</a:t>
            </a:r>
            <a:r>
              <a:rPr lang="en-US" dirty="0"/>
              <a:t> </a:t>
            </a:r>
            <a:r>
              <a:rPr lang="en-US" dirty="0" err="1"/>
              <a:t>middel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297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nl-NL" dirty="0"/>
              <a:t>Succesfactoren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5996" y="1678610"/>
            <a:ext cx="10037804" cy="38584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Ga </a:t>
            </a:r>
            <a:r>
              <a:rPr lang="en-US" dirty="0" err="1"/>
              <a:t>uit</a:t>
            </a:r>
            <a:r>
              <a:rPr lang="en-US" dirty="0"/>
              <a:t> van het </a:t>
            </a:r>
            <a:r>
              <a:rPr lang="nl-NL" dirty="0"/>
              <a:t>positieve</a:t>
            </a:r>
            <a:r>
              <a:rPr lang="en-US" dirty="0"/>
              <a:t>.</a:t>
            </a:r>
          </a:p>
          <a:p>
            <a:r>
              <a:rPr lang="en-US" dirty="0"/>
              <a:t>Leer de </a:t>
            </a:r>
            <a:r>
              <a:rPr lang="en-US" dirty="0" err="1"/>
              <a:t>klant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kennen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zorg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dossier.</a:t>
            </a:r>
          </a:p>
          <a:p>
            <a:r>
              <a:rPr lang="en-US" dirty="0" err="1"/>
              <a:t>Maatwerk</a:t>
            </a:r>
            <a:r>
              <a:rPr lang="en-US" dirty="0"/>
              <a:t>/ </a:t>
            </a:r>
            <a:r>
              <a:rPr lang="en-US" dirty="0" err="1"/>
              <a:t>kijk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de </a:t>
            </a:r>
            <a:r>
              <a:rPr lang="en-US" dirty="0" err="1"/>
              <a:t>mogelijkheden</a:t>
            </a:r>
            <a:r>
              <a:rPr lang="en-US" dirty="0"/>
              <a:t>.</a:t>
            </a:r>
          </a:p>
          <a:p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luisteren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doorvragen</a:t>
            </a:r>
            <a:r>
              <a:rPr lang="en-US" dirty="0"/>
              <a:t>.</a:t>
            </a:r>
          </a:p>
          <a:p>
            <a:r>
              <a:rPr lang="en-US" dirty="0" err="1"/>
              <a:t>Schakel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twijfel</a:t>
            </a:r>
            <a:r>
              <a:rPr lang="en-US" dirty="0"/>
              <a:t> </a:t>
            </a:r>
            <a:r>
              <a:rPr lang="en-US" dirty="0" err="1"/>
              <a:t>altijd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tolk</a:t>
            </a:r>
            <a:r>
              <a:rPr lang="en-US" dirty="0"/>
              <a:t> in.</a:t>
            </a:r>
          </a:p>
          <a:p>
            <a:r>
              <a:rPr lang="en-US" dirty="0"/>
              <a:t>Zorg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korte</a:t>
            </a:r>
            <a:r>
              <a:rPr lang="en-US" dirty="0"/>
              <a:t> </a:t>
            </a:r>
            <a:r>
              <a:rPr lang="en-US" dirty="0" err="1"/>
              <a:t>lijnen</a:t>
            </a:r>
            <a:r>
              <a:rPr lang="en-US" dirty="0"/>
              <a:t>.</a:t>
            </a:r>
          </a:p>
          <a:p>
            <a:r>
              <a:rPr lang="en-US" dirty="0" err="1"/>
              <a:t>Laagdrempelige</a:t>
            </a:r>
            <a:r>
              <a:rPr lang="en-US" dirty="0"/>
              <a:t> </a:t>
            </a:r>
            <a:r>
              <a:rPr lang="en-US" dirty="0" err="1"/>
              <a:t>bereikbaarheid</a:t>
            </a:r>
            <a:r>
              <a:rPr lang="en-US" dirty="0"/>
              <a:t>.</a:t>
            </a:r>
          </a:p>
          <a:p>
            <a:r>
              <a:rPr lang="en-US" dirty="0" err="1"/>
              <a:t>Inzet</a:t>
            </a:r>
            <a:r>
              <a:rPr lang="en-US" dirty="0"/>
              <a:t> </a:t>
            </a:r>
            <a:r>
              <a:rPr lang="en-US" dirty="0" err="1"/>
              <a:t>sleutelpersoon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1150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996" y="595785"/>
            <a:ext cx="10037804" cy="1818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Samenwerking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inburgeraar</a:t>
            </a:r>
            <a:br>
              <a:rPr lang="en-US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Gemeente Capelle en Welzijn Capelle</a:t>
            </a:r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19FDD631-3E27-4B94-94C2-E8897EC827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6009" y="2653718"/>
            <a:ext cx="5510931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ten voor logo werkplein capelle">
            <a:extLst>
              <a:ext uri="{FF2B5EF4-FFF2-40B4-BE49-F238E27FC236}">
                <a16:creationId xmlns:a16="http://schemas.microsoft.com/office/drawing/2014/main" id="{CA472E21-682A-4E93-869C-5EBDE39F3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699" y="3142594"/>
            <a:ext cx="4224227" cy="140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022" y="647273"/>
            <a:ext cx="9564295" cy="5003513"/>
          </a:xfrm>
        </p:spPr>
        <p:txBody>
          <a:bodyPr anchor="t">
            <a:normAutofit fontScale="90000"/>
          </a:bodyPr>
          <a:lstStyle/>
          <a:p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Rechten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en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plichten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Inburgeraar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</a:rPr>
              <a:t>Op welk moment </a:t>
            </a:r>
            <a:r>
              <a:rPr lang="en-US" sz="2700" b="1" dirty="0" err="1">
                <a:solidFill>
                  <a:schemeClr val="accent5">
                    <a:lumMod val="75000"/>
                  </a:schemeClr>
                </a:solidFill>
              </a:rPr>
              <a:t>komen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US" sz="2700" b="1" dirty="0" err="1">
                <a:solidFill>
                  <a:schemeClr val="accent5">
                    <a:lumMod val="75000"/>
                  </a:schemeClr>
                </a:solidFill>
              </a:rPr>
              <a:t>rechten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</a:rPr>
              <a:t> &amp; </a:t>
            </a:r>
            <a:r>
              <a:rPr lang="en-US" sz="2700" b="1" dirty="0" err="1">
                <a:solidFill>
                  <a:schemeClr val="accent5">
                    <a:lumMod val="75000"/>
                  </a:schemeClr>
                </a:solidFill>
              </a:rPr>
              <a:t>plichten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</a:rPr>
              <a:t> aan bod:</a:t>
            </a:r>
            <a:br>
              <a:rPr lang="en-US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700" dirty="0">
                <a:solidFill>
                  <a:schemeClr val="accent5">
                    <a:lumMod val="75000"/>
                  </a:schemeClr>
                </a:solidFill>
              </a:rPr>
              <a:t>  - </a:t>
            </a:r>
            <a:r>
              <a:rPr lang="en-US" sz="2700" dirty="0" err="1">
                <a:solidFill>
                  <a:schemeClr val="accent5">
                    <a:lumMod val="75000"/>
                  </a:schemeClr>
                </a:solidFill>
              </a:rPr>
              <a:t>Buurtmoeder</a:t>
            </a:r>
            <a:r>
              <a:rPr lang="en-US" sz="2700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en-US" sz="2700" dirty="0" err="1">
                <a:solidFill>
                  <a:schemeClr val="accent5">
                    <a:lumMod val="75000"/>
                  </a:schemeClr>
                </a:solidFill>
              </a:rPr>
              <a:t>spreekt</a:t>
            </a:r>
            <a:r>
              <a:rPr lang="en-US" sz="2700" dirty="0">
                <a:solidFill>
                  <a:schemeClr val="accent5">
                    <a:lumMod val="75000"/>
                  </a:schemeClr>
                </a:solidFill>
              </a:rPr>
              <a:t> taal van </a:t>
            </a:r>
            <a:r>
              <a:rPr lang="en-US" sz="2700" dirty="0" err="1">
                <a:solidFill>
                  <a:schemeClr val="accent5">
                    <a:lumMod val="75000"/>
                  </a:schemeClr>
                </a:solidFill>
              </a:rPr>
              <a:t>asielmigrant</a:t>
            </a:r>
            <a:r>
              <a:rPr lang="en-US" sz="2700" dirty="0">
                <a:solidFill>
                  <a:schemeClr val="accent5">
                    <a:lumMod val="75000"/>
                  </a:schemeClr>
                </a:solidFill>
              </a:rPr>
              <a:t>)/ </a:t>
            </a:r>
            <a:r>
              <a:rPr lang="en-US" sz="2700" dirty="0" err="1">
                <a:solidFill>
                  <a:schemeClr val="accent5">
                    <a:lumMod val="75000"/>
                  </a:schemeClr>
                </a:solidFill>
              </a:rPr>
              <a:t>aankomst</a:t>
            </a:r>
            <a:r>
              <a:rPr lang="en-US" sz="2700" dirty="0">
                <a:solidFill>
                  <a:schemeClr val="accent5">
                    <a:lumMod val="75000"/>
                  </a:schemeClr>
                </a:solidFill>
              </a:rPr>
              <a:t> Capelle</a:t>
            </a:r>
            <a:br>
              <a:rPr lang="en-US" sz="27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700" dirty="0">
                <a:solidFill>
                  <a:schemeClr val="accent5">
                    <a:lumMod val="75000"/>
                  </a:schemeClr>
                </a:solidFill>
              </a:rPr>
              <a:t>  - Brede intake (</a:t>
            </a:r>
            <a:r>
              <a:rPr lang="en-US" sz="2700" dirty="0" err="1">
                <a:solidFill>
                  <a:schemeClr val="accent5">
                    <a:lumMod val="75000"/>
                  </a:schemeClr>
                </a:solidFill>
              </a:rPr>
              <a:t>vertaalster</a:t>
            </a:r>
            <a:r>
              <a:rPr lang="en-US" sz="2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accent5">
                    <a:lumMod val="75000"/>
                  </a:schemeClr>
                </a:solidFill>
              </a:rPr>
              <a:t>aanwezig</a:t>
            </a:r>
            <a:r>
              <a:rPr lang="en-US" sz="2700" dirty="0">
                <a:solidFill>
                  <a:schemeClr val="accent5">
                    <a:lumMod val="75000"/>
                  </a:schemeClr>
                </a:solidFill>
              </a:rPr>
              <a:t>)/ start </a:t>
            </a:r>
            <a:r>
              <a:rPr lang="en-US" sz="2700" dirty="0" err="1">
                <a:solidFill>
                  <a:schemeClr val="accent5">
                    <a:lumMod val="75000"/>
                  </a:schemeClr>
                </a:solidFill>
              </a:rPr>
              <a:t>maatschappelijke</a:t>
            </a:r>
            <a:br>
              <a:rPr lang="en-US" sz="27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700" dirty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en-US" sz="2700" dirty="0" err="1">
                <a:solidFill>
                  <a:schemeClr val="accent5">
                    <a:lumMod val="75000"/>
                  </a:schemeClr>
                </a:solidFill>
              </a:rPr>
              <a:t>begeleiding</a:t>
            </a:r>
            <a:br>
              <a:rPr lang="en-US" sz="27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700" dirty="0">
                <a:solidFill>
                  <a:schemeClr val="accent5">
                    <a:lumMod val="75000"/>
                  </a:schemeClr>
                </a:solidFill>
              </a:rPr>
              <a:t>  - PIP door </a:t>
            </a:r>
            <a:r>
              <a:rPr lang="en-US" sz="2700" dirty="0" err="1">
                <a:solidFill>
                  <a:schemeClr val="accent5">
                    <a:lumMod val="75000"/>
                  </a:schemeClr>
                </a:solidFill>
              </a:rPr>
              <a:t>casusregisseur</a:t>
            </a:r>
            <a:r>
              <a:rPr lang="en-US" sz="2700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en-US" sz="2700" dirty="0" err="1">
                <a:solidFill>
                  <a:schemeClr val="accent5">
                    <a:lumMod val="75000"/>
                  </a:schemeClr>
                </a:solidFill>
              </a:rPr>
              <a:t>spreekt</a:t>
            </a:r>
            <a:r>
              <a:rPr lang="en-US" sz="2700" dirty="0">
                <a:solidFill>
                  <a:schemeClr val="accent5">
                    <a:lumMod val="75000"/>
                  </a:schemeClr>
                </a:solidFill>
              </a:rPr>
              <a:t> de taal van </a:t>
            </a:r>
            <a:r>
              <a:rPr lang="en-US" sz="2700" dirty="0" err="1">
                <a:solidFill>
                  <a:schemeClr val="accent5">
                    <a:lumMod val="75000"/>
                  </a:schemeClr>
                </a:solidFill>
              </a:rPr>
              <a:t>asielmigrant</a:t>
            </a:r>
            <a:r>
              <a:rPr lang="en-US" sz="2700" dirty="0">
                <a:solidFill>
                  <a:schemeClr val="accent5">
                    <a:lumMod val="75000"/>
                  </a:schemeClr>
                </a:solidFill>
              </a:rPr>
              <a:t>)/ start</a:t>
            </a:r>
            <a:br>
              <a:rPr lang="en-US" sz="27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700" dirty="0">
                <a:solidFill>
                  <a:schemeClr val="accent5">
                    <a:lumMod val="75000"/>
                  </a:schemeClr>
                </a:solidFill>
              </a:rPr>
              <a:t>     </a:t>
            </a:r>
            <a:r>
              <a:rPr lang="en-US" sz="2700" dirty="0" err="1">
                <a:solidFill>
                  <a:schemeClr val="accent5">
                    <a:lumMod val="75000"/>
                  </a:schemeClr>
                </a:solidFill>
              </a:rPr>
              <a:t>inburgering</a:t>
            </a:r>
            <a:br>
              <a:rPr lang="en-US" sz="27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n-US" sz="27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</a:rPr>
              <a:t>Goede </a:t>
            </a:r>
            <a:r>
              <a:rPr lang="en-US" sz="2700" b="1" dirty="0" err="1">
                <a:solidFill>
                  <a:schemeClr val="accent5">
                    <a:lumMod val="75000"/>
                  </a:schemeClr>
                </a:solidFill>
              </a:rPr>
              <a:t>samenwerking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75000"/>
                  </a:schemeClr>
                </a:solidFill>
              </a:rPr>
              <a:t>tussen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75000"/>
                  </a:schemeClr>
                </a:solidFill>
              </a:rPr>
              <a:t>gemeente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en-US" sz="2700" b="1" dirty="0" err="1">
                <a:solidFill>
                  <a:schemeClr val="accent5">
                    <a:lumMod val="75000"/>
                  </a:schemeClr>
                </a:solidFill>
              </a:rPr>
              <a:t>casemanager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</a:rPr>
              <a:t>) en Welzijn Capelle (</a:t>
            </a:r>
            <a:r>
              <a:rPr lang="en-US" sz="2700" b="1" dirty="0" err="1">
                <a:solidFill>
                  <a:schemeClr val="accent5">
                    <a:lumMod val="75000"/>
                  </a:schemeClr>
                </a:solidFill>
              </a:rPr>
              <a:t>casusregisseur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en-US" sz="2700" b="1" dirty="0" err="1">
                <a:solidFill>
                  <a:schemeClr val="accent5">
                    <a:lumMod val="75000"/>
                  </a:schemeClr>
                </a:solidFill>
              </a:rPr>
              <a:t>opgebouwd</a:t>
            </a:r>
            <a:br>
              <a:rPr lang="en-US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700" dirty="0">
                <a:solidFill>
                  <a:schemeClr val="accent5">
                    <a:lumMod val="75000"/>
                  </a:schemeClr>
                </a:solidFill>
              </a:rPr>
              <a:t>  - </a:t>
            </a:r>
            <a:r>
              <a:rPr lang="en-US" sz="2700" dirty="0" err="1">
                <a:solidFill>
                  <a:schemeClr val="accent5">
                    <a:lumMod val="75000"/>
                  </a:schemeClr>
                </a:solidFill>
              </a:rPr>
              <a:t>korte</a:t>
            </a:r>
            <a:r>
              <a:rPr lang="en-US" sz="2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accent5">
                    <a:lumMod val="75000"/>
                  </a:schemeClr>
                </a:solidFill>
              </a:rPr>
              <a:t>lijntjes</a:t>
            </a:r>
            <a:r>
              <a:rPr lang="en-US" sz="27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700" dirty="0" err="1">
                <a:solidFill>
                  <a:schemeClr val="accent5">
                    <a:lumMod val="75000"/>
                  </a:schemeClr>
                </a:solidFill>
              </a:rPr>
              <a:t>waardoor</a:t>
            </a:r>
            <a:r>
              <a:rPr lang="en-US" sz="2700" dirty="0">
                <a:solidFill>
                  <a:schemeClr val="accent5">
                    <a:lumMod val="75000"/>
                  </a:schemeClr>
                </a:solidFill>
              </a:rPr>
              <a:t> er </a:t>
            </a:r>
            <a:r>
              <a:rPr lang="en-US" sz="2700" dirty="0" err="1">
                <a:solidFill>
                  <a:schemeClr val="accent5">
                    <a:lumMod val="75000"/>
                  </a:schemeClr>
                </a:solidFill>
              </a:rPr>
              <a:t>snel</a:t>
            </a:r>
            <a:r>
              <a:rPr lang="en-US" sz="2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accent5">
                    <a:lumMod val="75000"/>
                  </a:schemeClr>
                </a:solidFill>
              </a:rPr>
              <a:t>actie</a:t>
            </a:r>
            <a:r>
              <a:rPr lang="en-US" sz="2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accent5">
                    <a:lumMod val="75000"/>
                  </a:schemeClr>
                </a:solidFill>
              </a:rPr>
              <a:t>kan</a:t>
            </a:r>
            <a:r>
              <a:rPr lang="en-US" sz="2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accent5">
                    <a:lumMod val="75000"/>
                  </a:schemeClr>
                </a:solidFill>
              </a:rPr>
              <a:t>worden</a:t>
            </a:r>
            <a:r>
              <a:rPr lang="en-US" sz="2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accent5">
                    <a:lumMod val="75000"/>
                  </a:schemeClr>
                </a:solidFill>
              </a:rPr>
              <a:t>ondernomen</a:t>
            </a:r>
            <a:r>
              <a:rPr lang="en-US" sz="2700" dirty="0">
                <a:solidFill>
                  <a:schemeClr val="accent5">
                    <a:lumMod val="75000"/>
                  </a:schemeClr>
                </a:solidFill>
              </a:rPr>
              <a:t> en er</a:t>
            </a:r>
            <a:br>
              <a:rPr lang="en-US" sz="27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700" dirty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en-US" sz="2700" dirty="0" err="1">
                <a:solidFill>
                  <a:schemeClr val="accent5">
                    <a:lumMod val="75000"/>
                  </a:schemeClr>
                </a:solidFill>
              </a:rPr>
              <a:t>gezamelijke</a:t>
            </a:r>
            <a:r>
              <a:rPr lang="en-US" sz="2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accent5">
                    <a:lumMod val="75000"/>
                  </a:schemeClr>
                </a:solidFill>
              </a:rPr>
              <a:t>vervolgafspraken</a:t>
            </a:r>
            <a:r>
              <a:rPr lang="en-US" sz="2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accent5">
                    <a:lumMod val="75000"/>
                  </a:schemeClr>
                </a:solidFill>
              </a:rPr>
              <a:t>worden</a:t>
            </a:r>
            <a:r>
              <a:rPr lang="en-US" sz="2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accent5">
                    <a:lumMod val="75000"/>
                  </a:schemeClr>
                </a:solidFill>
              </a:rPr>
              <a:t>gemaakt</a:t>
            </a:r>
            <a:r>
              <a:rPr lang="en-US" sz="2700" dirty="0">
                <a:solidFill>
                  <a:schemeClr val="accent5">
                    <a:lumMod val="75000"/>
                  </a:schemeClr>
                </a:solidFill>
              </a:rPr>
              <a:t> (3-gesprek) </a:t>
            </a:r>
            <a:br>
              <a:rPr lang="en-US" sz="27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pic>
        <p:nvPicPr>
          <p:cNvPr id="2054" name="Picture 6" descr="Afbeeldingsresultaten voor logo gemeente Capelle aan den IJssel">
            <a:extLst>
              <a:ext uri="{FF2B5EF4-FFF2-40B4-BE49-F238E27FC236}">
                <a16:creationId xmlns:a16="http://schemas.microsoft.com/office/drawing/2014/main" id="{C66F860B-BF92-4807-947E-9F2E48FF65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6401" y="215757"/>
            <a:ext cx="2234630" cy="14897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6C94B0B5A6A54CA11CBD286453026E" ma:contentTypeVersion="6" ma:contentTypeDescription="Een nieuw document maken." ma:contentTypeScope="" ma:versionID="bd6ed9346f8ef3c7448f9a9298c16dfb">
  <xsd:schema xmlns:xsd="http://www.w3.org/2001/XMLSchema" xmlns:xs="http://www.w3.org/2001/XMLSchema" xmlns:p="http://schemas.microsoft.com/office/2006/metadata/properties" xmlns:ns2="1dd975c9-113e-4900-833e-a0a76dc32715" xmlns:ns3="d8ca4610-da2f-474e-ba25-a15d3ba5b9af" targetNamespace="http://schemas.microsoft.com/office/2006/metadata/properties" ma:root="true" ma:fieldsID="b85126f488df4f87c8fed2f4fe888d46" ns2:_="" ns3:_="">
    <xsd:import namespace="1dd975c9-113e-4900-833e-a0a76dc32715"/>
    <xsd:import namespace="d8ca4610-da2f-474e-ba25-a15d3ba5b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975c9-113e-4900-833e-a0a76dc327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ca4610-da2f-474e-ba25-a15d3ba5b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CA3C51-98FF-48D7-8290-720550274F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C5987F-51E3-4298-B1FB-B5F0AA24C5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d975c9-113e-4900-833e-a0a76dc32715"/>
    <ds:schemaRef ds:uri="d8ca4610-da2f-474e-ba25-a15d3ba5b9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410283-E6FB-4159-910D-EC65079A5FE9}">
  <ds:schemaRefs>
    <ds:schemaRef ds:uri="d8ca4610-da2f-474e-ba25-a15d3ba5b9af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1dd975c9-113e-4900-833e-a0a76dc32715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1318</Words>
  <Application>Microsoft Office PowerPoint</Application>
  <PresentationFormat>Breedbeeld</PresentationFormat>
  <Paragraphs>280</Paragraphs>
  <Slides>33</Slides>
  <Notes>24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40" baseType="lpstr">
      <vt:lpstr>Arial</vt:lpstr>
      <vt:lpstr>Barlow</vt:lpstr>
      <vt:lpstr>Calibri</vt:lpstr>
      <vt:lpstr>Calibri Light</vt:lpstr>
      <vt:lpstr>ScalaSansOT-Bold</vt:lpstr>
      <vt:lpstr>Verdana</vt:lpstr>
      <vt:lpstr>Kantoorthema</vt:lpstr>
      <vt:lpstr>PowerPoint-presentatie</vt:lpstr>
      <vt:lpstr>Programma</vt:lpstr>
      <vt:lpstr>Uitgangspunten</vt:lpstr>
      <vt:lpstr>Naleving gemeente Midden-Drenthe</vt:lpstr>
      <vt:lpstr>Voorlichting rechten en plichten</vt:lpstr>
      <vt:lpstr>Rechten en plichten een leerproces</vt:lpstr>
      <vt:lpstr> Succesfactoren </vt:lpstr>
      <vt:lpstr>Samenwerking inburgeraar Gemeente Capelle en Welzijn Capelle</vt:lpstr>
      <vt:lpstr>Rechten en plichten Inburgeraar  Op welk moment komen de rechten &amp; plichten aan bod:   - Buurtmoeder (spreekt taal van asielmigrant)/ aankomst Capelle   - Brede intake (vertaalster aanwezig)/ start maatschappelijke     begeleiding   - PIP door casusregisseur (spreekt de taal van asielmigrant)/ start      inburgering  Goede samenwerking tussen gemeente (casemanager) en Welzijn Capelle (casusregisseur) opgebouwd   - korte lijntjes, waardoor er snel actie kan worden ondernomen en er     gezamelijke vervolgafspraken worden gemaakt (3-gesprek)         </vt:lpstr>
      <vt:lpstr>Eenvoudig communiceren  =  makkelijk praten  Magda van der Wees – </vt:lpstr>
      <vt:lpstr>Het Begint met Taal</vt:lpstr>
      <vt:lpstr>Eenvoudig communiceren</vt:lpstr>
      <vt:lpstr>Waarom is eenvoudig praten ingewikkeld?   “Mijn eigen taal is zo gewoon voor me.”   “Tijdens mijn werk gebruik ik vaak formele taal”    </vt:lpstr>
      <vt:lpstr>Hoe kun je eenvoudiger spreken? </vt:lpstr>
      <vt:lpstr>Hoe kun je eenvoudiger spreken? </vt:lpstr>
      <vt:lpstr>Hoe kun je eenvoudiger spreken? </vt:lpstr>
      <vt:lpstr>OefenZin 1 – hoe kan het eenvoudiger? Zet zin in chat</vt:lpstr>
      <vt:lpstr>Oefen Zin 1</vt:lpstr>
      <vt:lpstr>Oefen Zin 1</vt:lpstr>
      <vt:lpstr>Zin 2</vt:lpstr>
      <vt:lpstr>Zin 2</vt:lpstr>
      <vt:lpstr>Zin 2</vt:lpstr>
      <vt:lpstr>Zin 3</vt:lpstr>
      <vt:lpstr>Zin 3</vt:lpstr>
      <vt:lpstr>Zin 3</vt:lpstr>
      <vt:lpstr>Zin 4</vt:lpstr>
      <vt:lpstr>Zin 4</vt:lpstr>
      <vt:lpstr>Zin 4</vt:lpstr>
      <vt:lpstr>Uitgangspunt</vt:lpstr>
      <vt:lpstr>Nog meer tips </vt:lpstr>
      <vt:lpstr>PowerPoint-presentatie</vt:lpstr>
      <vt:lpstr>Kijk ook eens bij…</vt:lpstr>
      <vt:lpstr>Dank voor uw komst!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 Vermeulen</dc:creator>
  <cp:lastModifiedBy>Eric Oort</cp:lastModifiedBy>
  <cp:revision>10</cp:revision>
  <dcterms:created xsi:type="dcterms:W3CDTF">2020-10-05T10:35:00Z</dcterms:created>
  <dcterms:modified xsi:type="dcterms:W3CDTF">2021-11-03T10:01:43Z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0x0101008E6C94B0B5A6A54CA11CBD286453026E</vt:lpwstr>
  </property>
  <property fmtid="{D5CDD505-2E9C-101B-9397-08002B2CF9AE}" pid="3" name="ICV">
    <vt:lpwstr>8784B18FB96D427FA0BC3155F0571D84</vt:lpwstr>
  </property>
  <property fmtid="{D5CDD505-2E9C-101B-9397-08002B2CF9AE}" pid="4" name="KSOProductBuildVer">
    <vt:lpwstr>1033-11.2.0.10323</vt:lpwstr>
  </property>
</Properties>
</file>