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0" r:id="rId7"/>
  </p:sldMasterIdLst>
  <p:notesMasterIdLst>
    <p:notesMasterId r:id="rId18"/>
  </p:notesMasterIdLst>
  <p:handoutMasterIdLst>
    <p:handoutMasterId r:id="rId19"/>
  </p:handoutMasterIdLst>
  <p:sldIdLst>
    <p:sldId id="256" r:id="rId8"/>
    <p:sldId id="265" r:id="rId9"/>
    <p:sldId id="404" r:id="rId10"/>
    <p:sldId id="259" r:id="rId11"/>
    <p:sldId id="413" r:id="rId12"/>
    <p:sldId id="411" r:id="rId13"/>
    <p:sldId id="410" r:id="rId14"/>
    <p:sldId id="261" r:id="rId15"/>
    <p:sldId id="412" r:id="rId16"/>
    <p:sldId id="40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54"/>
    <a:srgbClr val="FFFFFF"/>
    <a:srgbClr val="110252"/>
    <a:srgbClr val="180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E5B4E-FFDE-4A25-B123-048A3B3F2BA9}" v="127" dt="2021-06-17T12:50:01.327"/>
    <p1510:client id="{D4C30989-1823-4DFE-B796-205AE1ABDE30}" v="529" dt="2021-06-17T13:18:29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23" Type="http://schemas.openxmlformats.org/officeDocument/2006/relationships/tableStyles" Target="tableStyles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22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04AEF-2FB8-4AC8-9229-CEACA2848D25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11DFF-5AA1-469F-97F8-71877A5C6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90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B530-15B0-46F8-98AC-2E73491E6CE5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AD32-FD35-45C3-B8DC-DB243C2910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48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A791-D8E8-4C23-A528-EAEB42DC40E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52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Indra</a:t>
            </a:r>
          </a:p>
          <a:p>
            <a:endParaRPr lang="nl-NL"/>
          </a:p>
          <a:p>
            <a:pPr>
              <a:lnSpc>
                <a:spcPts val="1300"/>
              </a:lnSpc>
            </a:pPr>
            <a:r>
              <a:rPr lang="nl-NL" sz="1800" i="1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Wij zijn bezig of hebben bestaand aanbod aangepast aan de doelgroep </a:t>
            </a:r>
            <a:r>
              <a:rPr lang="nl-NL" sz="180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A) ja B) nee C) dat willen we wel, maar nog niet gestart</a:t>
            </a:r>
            <a:endParaRPr lang="nl-NL" sz="1800">
              <a:effectLst/>
              <a:latin typeface="Source Sans Pro" panose="020B0503030403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nl-NL" sz="1800" i="1">
                <a:effectLst/>
                <a:latin typeface="Open Sans" panose="020B0606030504020204" pitchFamily="34" charset="0"/>
                <a:ea typeface="MS Mincho" panose="02020609040205080304" pitchFamily="49" charset="-128"/>
              </a:rPr>
              <a:t>- Wij (beogen) diverse middelen te bundelen om het inburgeringsaanbod vorm te geven? </a:t>
            </a:r>
            <a:r>
              <a:rPr lang="nl-NL" sz="1800">
                <a:effectLst/>
                <a:latin typeface="Open Sans" panose="020B0606030504020204" pitchFamily="34" charset="0"/>
                <a:ea typeface="MS Mincho" panose="02020609040205080304" pitchFamily="49" charset="-128"/>
              </a:rPr>
              <a:t>A) ja B) nee C) weet nog niet 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48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Rotterdam – </a:t>
            </a:r>
            <a:r>
              <a:rPr lang="nl-NL" err="1"/>
              <a:t>lieke</a:t>
            </a:r>
            <a:r>
              <a:rPr lang="nl-NL"/>
              <a:t> </a:t>
            </a:r>
            <a:r>
              <a:rPr lang="nl-NL" err="1"/>
              <a:t>scholte</a:t>
            </a:r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56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Danique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35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Indra</a:t>
            </a:r>
          </a:p>
          <a:p>
            <a:r>
              <a:rPr lang="nl-NL"/>
              <a:t>Poll</a:t>
            </a:r>
          </a:p>
          <a:p>
            <a:pPr>
              <a:lnSpc>
                <a:spcPts val="1300"/>
              </a:lnSpc>
            </a:pPr>
            <a:r>
              <a:rPr lang="nl-NL" sz="1800" i="1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Waar sta je als gemeente in het verzilveren van deze kansen?</a:t>
            </a:r>
            <a:r>
              <a:rPr lang="nl-NL" sz="180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A) aan het begin B) we zijn op weg C) al een heel eind op weg</a:t>
            </a:r>
            <a:endParaRPr lang="nl-NL" sz="1800">
              <a:effectLst/>
              <a:latin typeface="Source Sans Pro" panose="020B0503030403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nl-NL" sz="1800" i="1">
                <a:effectLst/>
                <a:latin typeface="Open Sans" panose="020B0606030504020204" pitchFamily="34" charset="0"/>
                <a:ea typeface="MS Mincho" panose="02020609040205080304" pitchFamily="49" charset="-128"/>
              </a:rPr>
              <a:t>- Er van uitgaande dat integraal beleid voeren de wens is. Waar liggen de grootste uitdagingen? / Waar loop je tegenaan? </a:t>
            </a:r>
            <a:r>
              <a:rPr lang="nl-NL" sz="1800">
                <a:effectLst/>
                <a:latin typeface="Open Sans" panose="020B0606030504020204" pitchFamily="34" charset="0"/>
                <a:ea typeface="MS Mincho" panose="02020609040205080304" pitchFamily="49" charset="-128"/>
              </a:rPr>
              <a:t>A) interesse wekken / meekrijgen van collega’s uit het brede sociaal domein B) politiek-bestuurlijke verkokering C) separate positionering van inburgering D) uitwerkingsvraagstukken als: wie voert regie, waar beleggen we taken etc. E) samenwerkingsafspraken F) al bovenstaande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1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Eindhoven </a:t>
            </a:r>
            <a:r>
              <a:rPr lang="nl-NL" err="1"/>
              <a:t>Babet</a:t>
            </a:r>
            <a:r>
              <a:rPr lang="nl-NL"/>
              <a:t> van den Broek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02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838200" y="6170141"/>
            <a:ext cx="5081293" cy="45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928575" y="6311341"/>
            <a:ext cx="4990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ScalaSansOT-Italic" panose="02010504050101020104" pitchFamily="50" charset="0"/>
              </a:rPr>
              <a:t>Deze bijeenkomsten</a:t>
            </a:r>
            <a:r>
              <a:rPr lang="nl-NL" sz="1200" baseline="0">
                <a:latin typeface="ScalaSansOT-Italic" panose="02010504050101020104" pitchFamily="50" charset="0"/>
              </a:rPr>
              <a:t> worden georganiseerd door SZW, de VNG, DUO en Divosa</a:t>
            </a:r>
            <a:endParaRPr lang="nl-NL" sz="1200">
              <a:latin typeface="ScalaSansOT-Italic" panose="02010504050101020104" pitchFamily="50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4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5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83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(zonder animat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6DD33C73-B451-4406-8C75-D5946C0B2E00}"/>
              </a:ext>
            </a:extLst>
          </p:cNvPr>
          <p:cNvSpPr/>
          <p:nvPr userDrawn="1"/>
        </p:nvSpPr>
        <p:spPr>
          <a:xfrm>
            <a:off x="24748" y="181431"/>
            <a:ext cx="4648852" cy="2873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B81C1EC-2636-47C4-8566-8CD334969920}"/>
              </a:ext>
            </a:extLst>
          </p:cNvPr>
          <p:cNvSpPr/>
          <p:nvPr userDrawn="1"/>
        </p:nvSpPr>
        <p:spPr>
          <a:xfrm>
            <a:off x="8216900" y="5979118"/>
            <a:ext cx="3999848" cy="65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1" name="Tijdelijke aanduiding voor afbeelding 138">
            <a:extLst>
              <a:ext uri="{FF2B5EF4-FFF2-40B4-BE49-F238E27FC236}">
                <a16:creationId xmlns:a16="http://schemas.microsoft.com/office/drawing/2014/main" id="{00C23C06-693A-4DF6-B8B4-B59DCD73C6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402" y="0"/>
            <a:ext cx="12206754" cy="6858000"/>
          </a:xfrm>
          <a:prstGeom prst="rect">
            <a:avLst/>
          </a:prstGeom>
          <a:solidFill>
            <a:srgbClr val="ECECEC"/>
          </a:solidFill>
        </p:spPr>
        <p:txBody>
          <a:bodyPr wrap="square" lIns="360000" rIns="360000" bIns="2160000" anchor="ctr">
            <a:noAutofit/>
          </a:bodyPr>
          <a:lstStyle>
            <a:lvl1pPr marL="217488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253638" y="6922550"/>
            <a:ext cx="324000" cy="324000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24748" y="-6495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TITELPAGINA</a:t>
            </a:r>
          </a:p>
        </p:txBody>
      </p:sp>
      <p:sp>
        <p:nvSpPr>
          <p:cNvPr id="144" name="Tijdelijke aanduiding voor tekst 143">
            <a:extLst>
              <a:ext uri="{FF2B5EF4-FFF2-40B4-BE49-F238E27FC236}">
                <a16:creationId xmlns:a16="http://schemas.microsoft.com/office/drawing/2014/main" id="{E951AF09-F42E-409A-9CB9-B88C231B67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 flipV="1">
            <a:off x="8006600" y="1765238"/>
            <a:ext cx="2271776" cy="6107727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DDECAA4-527B-438A-9405-347E08EFE7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2300" y="3811175"/>
            <a:ext cx="4595812" cy="1378633"/>
          </a:xfrm>
        </p:spPr>
        <p:txBody>
          <a:bodyPr tIns="72000"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3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Plaats hier de titel van de presentatie</a:t>
            </a:r>
          </a:p>
        </p:txBody>
      </p:sp>
      <p:sp>
        <p:nvSpPr>
          <p:cNvPr id="59" name="Tijdelijke aanduiding voor tekst 9">
            <a:extLst>
              <a:ext uri="{FF2B5EF4-FFF2-40B4-BE49-F238E27FC236}">
                <a16:creationId xmlns:a16="http://schemas.microsoft.com/office/drawing/2014/main" id="{D4CB4333-666F-4927-936A-6D9E80F78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2300" y="5219666"/>
            <a:ext cx="4595812" cy="495334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Naam spreker of ondertitel</a:t>
            </a:r>
          </a:p>
        </p:txBody>
      </p:sp>
      <p:sp>
        <p:nvSpPr>
          <p:cNvPr id="148" name="Tijdelijke aanduiding voor tekst 147">
            <a:extLst>
              <a:ext uri="{FF2B5EF4-FFF2-40B4-BE49-F238E27FC236}">
                <a16:creationId xmlns:a16="http://schemas.microsoft.com/office/drawing/2014/main" id="{4296D994-4106-4F5A-919C-7165068953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5400000" flipV="1">
            <a:off x="-364568" y="354168"/>
            <a:ext cx="6856565" cy="6148233"/>
          </a:xfrm>
          <a:custGeom>
            <a:avLst/>
            <a:gdLst>
              <a:gd name="connsiteX0" fmla="*/ 0 w 6856565"/>
              <a:gd name="connsiteY0" fmla="*/ 0 h 6148233"/>
              <a:gd name="connsiteX1" fmla="*/ 0 w 6856565"/>
              <a:gd name="connsiteY1" fmla="*/ 6148233 h 6148233"/>
              <a:gd name="connsiteX2" fmla="*/ 6856565 w 6856565"/>
              <a:gd name="connsiteY2" fmla="*/ 3999160 h 6148233"/>
              <a:gd name="connsiteX3" fmla="*/ 6856565 w 6856565"/>
              <a:gd name="connsiteY3" fmla="*/ 0 h 61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565" h="6148233">
                <a:moveTo>
                  <a:pt x="0" y="0"/>
                </a:moveTo>
                <a:lnTo>
                  <a:pt x="0" y="6148233"/>
                </a:lnTo>
                <a:lnTo>
                  <a:pt x="6856565" y="3999160"/>
                </a:lnTo>
                <a:lnTo>
                  <a:pt x="685656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46" name="Tijdelijke aanduiding voor tekst 145">
            <a:extLst>
              <a:ext uri="{FF2B5EF4-FFF2-40B4-BE49-F238E27FC236}">
                <a16:creationId xmlns:a16="http://schemas.microsoft.com/office/drawing/2014/main" id="{CCD0DB63-4381-4A4B-AA5A-B489907D8A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 flipH="1">
            <a:off x="684171" y="-706909"/>
            <a:ext cx="264695" cy="1672891"/>
          </a:xfrm>
          <a:custGeom>
            <a:avLst/>
            <a:gdLst>
              <a:gd name="connsiteX0" fmla="*/ 264695 w 264695"/>
              <a:gd name="connsiteY0" fmla="*/ 1672891 h 1672891"/>
              <a:gd name="connsiteX1" fmla="*/ 264695 w 264695"/>
              <a:gd name="connsiteY1" fmla="*/ 84552 h 1672891"/>
              <a:gd name="connsiteX2" fmla="*/ 264694 w 264695"/>
              <a:gd name="connsiteY2" fmla="*/ 84552 h 1672891"/>
              <a:gd name="connsiteX3" fmla="*/ 264694 w 264695"/>
              <a:gd name="connsiteY3" fmla="*/ 0 h 1672891"/>
              <a:gd name="connsiteX4" fmla="*/ 0 w 264695"/>
              <a:gd name="connsiteY4" fmla="*/ 82963 h 1672891"/>
              <a:gd name="connsiteX5" fmla="*/ 0 w 264695"/>
              <a:gd name="connsiteY5" fmla="*/ 1588339 h 1672891"/>
              <a:gd name="connsiteX6" fmla="*/ 1 w 264695"/>
              <a:gd name="connsiteY6" fmla="*/ 1588339 h 1672891"/>
              <a:gd name="connsiteX7" fmla="*/ 1 w 264695"/>
              <a:gd name="connsiteY7" fmla="*/ 1672891 h 167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695" h="1672891">
                <a:moveTo>
                  <a:pt x="264695" y="1672891"/>
                </a:moveTo>
                <a:lnTo>
                  <a:pt x="264695" y="84552"/>
                </a:lnTo>
                <a:lnTo>
                  <a:pt x="264694" y="84552"/>
                </a:lnTo>
                <a:lnTo>
                  <a:pt x="264694" y="0"/>
                </a:lnTo>
                <a:lnTo>
                  <a:pt x="0" y="82963"/>
                </a:lnTo>
                <a:lnTo>
                  <a:pt x="0" y="1588339"/>
                </a:lnTo>
                <a:lnTo>
                  <a:pt x="1" y="1588339"/>
                </a:lnTo>
                <a:lnTo>
                  <a:pt x="1" y="1672891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607687" y="6167483"/>
            <a:ext cx="960425" cy="270960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tIns="0" rIns="0" bIns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CF6C8F7-0054-4868-B527-0D75163B71BB}" type="datetime1">
              <a:rPr lang="nl-NL" smtClean="0"/>
              <a:t>24-6-2021</a:t>
            </a:fld>
            <a:endParaRPr lang="nl-NL"/>
          </a:p>
        </p:txBody>
      </p:sp>
      <p:sp>
        <p:nvSpPr>
          <p:cNvPr id="129" name="Tijdelijke aanduiding voor tekst 128">
            <a:extLst>
              <a:ext uri="{FF2B5EF4-FFF2-40B4-BE49-F238E27FC236}">
                <a16:creationId xmlns:a16="http://schemas.microsoft.com/office/drawing/2014/main" id="{8049D21E-678C-4F86-B2BA-EACE039EF7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232099" flipH="1">
            <a:off x="851698" y="1353123"/>
            <a:ext cx="95103" cy="2231823"/>
          </a:xfrm>
          <a:custGeom>
            <a:avLst/>
            <a:gdLst>
              <a:gd name="connsiteX0" fmla="*/ 95103 w 95103"/>
              <a:gd name="connsiteY0" fmla="*/ 22852 h 2231823"/>
              <a:gd name="connsiteX1" fmla="*/ 34094 w 95103"/>
              <a:gd name="connsiteY1" fmla="*/ 0 h 2231823"/>
              <a:gd name="connsiteX2" fmla="*/ 0 w 95103"/>
              <a:gd name="connsiteY2" fmla="*/ 2206512 h 2231823"/>
              <a:gd name="connsiteX3" fmla="*/ 67572 w 95103"/>
              <a:gd name="connsiteY3" fmla="*/ 2231823 h 223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03" h="2231823">
                <a:moveTo>
                  <a:pt x="95103" y="22852"/>
                </a:moveTo>
                <a:lnTo>
                  <a:pt x="34094" y="0"/>
                </a:lnTo>
                <a:lnTo>
                  <a:pt x="0" y="2206512"/>
                </a:lnTo>
                <a:lnTo>
                  <a:pt x="67572" y="223182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34" name="Tijdelijke aanduiding voor tekst 133">
            <a:extLst>
              <a:ext uri="{FF2B5EF4-FFF2-40B4-BE49-F238E27FC236}">
                <a16:creationId xmlns:a16="http://schemas.microsoft.com/office/drawing/2014/main" id="{C007FB6F-BBF3-4584-909F-1C1E39B00C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1333139" y="1428748"/>
            <a:ext cx="3637679" cy="528196"/>
          </a:xfrm>
          <a:custGeom>
            <a:avLst/>
            <a:gdLst>
              <a:gd name="connsiteX0" fmla="*/ 2483693 w 3637679"/>
              <a:gd name="connsiteY0" fmla="*/ 204530 h 528196"/>
              <a:gd name="connsiteX1" fmla="*/ 2540017 w 3637679"/>
              <a:gd name="connsiteY1" fmla="*/ 235158 h 528196"/>
              <a:gd name="connsiteX2" fmla="*/ 2560002 w 3637679"/>
              <a:gd name="connsiteY2" fmla="*/ 324445 h 528196"/>
              <a:gd name="connsiteX3" fmla="*/ 2539757 w 3637679"/>
              <a:gd name="connsiteY3" fmla="*/ 412175 h 528196"/>
              <a:gd name="connsiteX4" fmla="*/ 2481616 w 3637679"/>
              <a:gd name="connsiteY4" fmla="*/ 441765 h 528196"/>
              <a:gd name="connsiteX5" fmla="*/ 2420880 w 3637679"/>
              <a:gd name="connsiteY5" fmla="*/ 417626 h 528196"/>
              <a:gd name="connsiteX6" fmla="*/ 2399856 w 3637679"/>
              <a:gd name="connsiteY6" fmla="*/ 335606 h 528196"/>
              <a:gd name="connsiteX7" fmla="*/ 2399856 w 3637679"/>
              <a:gd name="connsiteY7" fmla="*/ 323926 h 528196"/>
              <a:gd name="connsiteX8" fmla="*/ 2419583 w 3637679"/>
              <a:gd name="connsiteY8" fmla="*/ 232303 h 528196"/>
              <a:gd name="connsiteX9" fmla="*/ 2483693 w 3637679"/>
              <a:gd name="connsiteY9" fmla="*/ 204530 h 528196"/>
              <a:gd name="connsiteX10" fmla="*/ 623454 w 3637679"/>
              <a:gd name="connsiteY10" fmla="*/ 204010 h 528196"/>
              <a:gd name="connsiteX11" fmla="*/ 686007 w 3637679"/>
              <a:gd name="connsiteY11" fmla="*/ 233340 h 528196"/>
              <a:gd name="connsiteX12" fmla="*/ 705214 w 3637679"/>
              <a:gd name="connsiteY12" fmla="*/ 321849 h 528196"/>
              <a:gd name="connsiteX13" fmla="*/ 685747 w 3637679"/>
              <a:gd name="connsiteY13" fmla="*/ 410877 h 528196"/>
              <a:gd name="connsiteX14" fmla="*/ 622675 w 3637679"/>
              <a:gd name="connsiteY14" fmla="*/ 440985 h 528196"/>
              <a:gd name="connsiteX15" fmla="*/ 560382 w 3637679"/>
              <a:gd name="connsiteY15" fmla="*/ 410877 h 528196"/>
              <a:gd name="connsiteX16" fmla="*/ 541434 w 3637679"/>
              <a:gd name="connsiteY16" fmla="*/ 321589 h 528196"/>
              <a:gd name="connsiteX17" fmla="*/ 560641 w 3637679"/>
              <a:gd name="connsiteY17" fmla="*/ 233340 h 528196"/>
              <a:gd name="connsiteX18" fmla="*/ 623454 w 3637679"/>
              <a:gd name="connsiteY18" fmla="*/ 204010 h 528196"/>
              <a:gd name="connsiteX19" fmla="*/ 2050233 w 3637679"/>
              <a:gd name="connsiteY19" fmla="*/ 193628 h 528196"/>
              <a:gd name="connsiteX20" fmla="*/ 2104221 w 3637679"/>
              <a:gd name="connsiteY20" fmla="*/ 215431 h 528196"/>
              <a:gd name="connsiteX21" fmla="*/ 2126543 w 3637679"/>
              <a:gd name="connsiteY21" fmla="*/ 277465 h 528196"/>
              <a:gd name="connsiteX22" fmla="*/ 1974702 w 3637679"/>
              <a:gd name="connsiteY22" fmla="*/ 277465 h 528196"/>
              <a:gd name="connsiteX23" fmla="*/ 1995726 w 3637679"/>
              <a:gd name="connsiteY23" fmla="*/ 215431 h 528196"/>
              <a:gd name="connsiteX24" fmla="*/ 2050233 w 3637679"/>
              <a:gd name="connsiteY24" fmla="*/ 193628 h 528196"/>
              <a:gd name="connsiteX25" fmla="*/ 140939 w 3637679"/>
              <a:gd name="connsiteY25" fmla="*/ 117059 h 528196"/>
              <a:gd name="connsiteX26" fmla="*/ 35819 w 3637679"/>
              <a:gd name="connsiteY26" fmla="*/ 154435 h 528196"/>
              <a:gd name="connsiteX27" fmla="*/ 0 w 3637679"/>
              <a:gd name="connsiteY27" fmla="*/ 262410 h 528196"/>
              <a:gd name="connsiteX28" fmla="*/ 0 w 3637679"/>
              <a:gd name="connsiteY28" fmla="*/ 520928 h 528196"/>
              <a:gd name="connsiteX29" fmla="*/ 108235 w 3637679"/>
              <a:gd name="connsiteY29" fmla="*/ 520928 h 528196"/>
              <a:gd name="connsiteX30" fmla="*/ 108235 w 3637679"/>
              <a:gd name="connsiteY30" fmla="*/ 289145 h 528196"/>
              <a:gd name="connsiteX31" fmla="*/ 123549 w 3637679"/>
              <a:gd name="connsiteY31" fmla="*/ 224775 h 528196"/>
              <a:gd name="connsiteX32" fmla="*/ 172086 w 3637679"/>
              <a:gd name="connsiteY32" fmla="*/ 203232 h 528196"/>
              <a:gd name="connsiteX33" fmla="*/ 237754 w 3637679"/>
              <a:gd name="connsiteY33" fmla="*/ 233600 h 528196"/>
              <a:gd name="connsiteX34" fmla="*/ 257999 w 3637679"/>
              <a:gd name="connsiteY34" fmla="*/ 334307 h 528196"/>
              <a:gd name="connsiteX35" fmla="*/ 257999 w 3637679"/>
              <a:gd name="connsiteY35" fmla="*/ 520928 h 528196"/>
              <a:gd name="connsiteX36" fmla="*/ 366234 w 3637679"/>
              <a:gd name="connsiteY36" fmla="*/ 520928 h 528196"/>
              <a:gd name="connsiteX37" fmla="*/ 366234 w 3637679"/>
              <a:gd name="connsiteY37" fmla="*/ 124327 h 528196"/>
              <a:gd name="connsiteX38" fmla="*/ 283436 w 3637679"/>
              <a:gd name="connsiteY38" fmla="*/ 124327 h 528196"/>
              <a:gd name="connsiteX39" fmla="*/ 268900 w 3637679"/>
              <a:gd name="connsiteY39" fmla="*/ 175200 h 528196"/>
              <a:gd name="connsiteX40" fmla="*/ 262931 w 3637679"/>
              <a:gd name="connsiteY40" fmla="*/ 175200 h 528196"/>
              <a:gd name="connsiteX41" fmla="*/ 213096 w 3637679"/>
              <a:gd name="connsiteY41" fmla="*/ 131854 h 528196"/>
              <a:gd name="connsiteX42" fmla="*/ 140939 w 3637679"/>
              <a:gd name="connsiteY42" fmla="*/ 117059 h 528196"/>
              <a:gd name="connsiteX43" fmla="*/ 621637 w 3637679"/>
              <a:gd name="connsiteY43" fmla="*/ 117059 h 528196"/>
              <a:gd name="connsiteX44" fmla="*/ 520929 w 3637679"/>
              <a:gd name="connsiteY44" fmla="*/ 141976 h 528196"/>
              <a:gd name="connsiteX45" fmla="*/ 453964 w 3637679"/>
              <a:gd name="connsiteY45" fmla="*/ 213354 h 528196"/>
              <a:gd name="connsiteX46" fmla="*/ 430863 w 3637679"/>
              <a:gd name="connsiteY46" fmla="*/ 321849 h 528196"/>
              <a:gd name="connsiteX47" fmla="*/ 481996 w 3637679"/>
              <a:gd name="connsiteY47" fmla="*/ 473430 h 528196"/>
              <a:gd name="connsiteX48" fmla="*/ 624233 w 3637679"/>
              <a:gd name="connsiteY48" fmla="*/ 528196 h 528196"/>
              <a:gd name="connsiteX49" fmla="*/ 724940 w 3637679"/>
              <a:gd name="connsiteY49" fmla="*/ 503279 h 528196"/>
              <a:gd name="connsiteX50" fmla="*/ 791906 w 3637679"/>
              <a:gd name="connsiteY50" fmla="*/ 431381 h 528196"/>
              <a:gd name="connsiteX51" fmla="*/ 815266 w 3637679"/>
              <a:gd name="connsiteY51" fmla="*/ 322108 h 528196"/>
              <a:gd name="connsiteX52" fmla="*/ 764393 w 3637679"/>
              <a:gd name="connsiteY52" fmla="*/ 171047 h 528196"/>
              <a:gd name="connsiteX53" fmla="*/ 621637 w 3637679"/>
              <a:gd name="connsiteY53" fmla="*/ 117059 h 528196"/>
              <a:gd name="connsiteX54" fmla="*/ 2868614 w 3637679"/>
              <a:gd name="connsiteY54" fmla="*/ 117059 h 528196"/>
              <a:gd name="connsiteX55" fmla="*/ 2763494 w 3637679"/>
              <a:gd name="connsiteY55" fmla="*/ 154435 h 528196"/>
              <a:gd name="connsiteX56" fmla="*/ 2727675 w 3637679"/>
              <a:gd name="connsiteY56" fmla="*/ 262410 h 528196"/>
              <a:gd name="connsiteX57" fmla="*/ 2727675 w 3637679"/>
              <a:gd name="connsiteY57" fmla="*/ 520928 h 528196"/>
              <a:gd name="connsiteX58" fmla="*/ 2835910 w 3637679"/>
              <a:gd name="connsiteY58" fmla="*/ 520928 h 528196"/>
              <a:gd name="connsiteX59" fmla="*/ 2835910 w 3637679"/>
              <a:gd name="connsiteY59" fmla="*/ 289145 h 528196"/>
              <a:gd name="connsiteX60" fmla="*/ 2851224 w 3637679"/>
              <a:gd name="connsiteY60" fmla="*/ 224775 h 528196"/>
              <a:gd name="connsiteX61" fmla="*/ 2899761 w 3637679"/>
              <a:gd name="connsiteY61" fmla="*/ 203232 h 528196"/>
              <a:gd name="connsiteX62" fmla="*/ 2965429 w 3637679"/>
              <a:gd name="connsiteY62" fmla="*/ 233600 h 528196"/>
              <a:gd name="connsiteX63" fmla="*/ 2985674 w 3637679"/>
              <a:gd name="connsiteY63" fmla="*/ 334307 h 528196"/>
              <a:gd name="connsiteX64" fmla="*/ 2985674 w 3637679"/>
              <a:gd name="connsiteY64" fmla="*/ 520928 h 528196"/>
              <a:gd name="connsiteX65" fmla="*/ 3093909 w 3637679"/>
              <a:gd name="connsiteY65" fmla="*/ 520928 h 528196"/>
              <a:gd name="connsiteX66" fmla="*/ 3093909 w 3637679"/>
              <a:gd name="connsiteY66" fmla="*/ 124327 h 528196"/>
              <a:gd name="connsiteX67" fmla="*/ 3011111 w 3637679"/>
              <a:gd name="connsiteY67" fmla="*/ 124327 h 528196"/>
              <a:gd name="connsiteX68" fmla="*/ 2996575 w 3637679"/>
              <a:gd name="connsiteY68" fmla="*/ 175200 h 528196"/>
              <a:gd name="connsiteX69" fmla="*/ 2990606 w 3637679"/>
              <a:gd name="connsiteY69" fmla="*/ 175200 h 528196"/>
              <a:gd name="connsiteX70" fmla="*/ 2940771 w 3637679"/>
              <a:gd name="connsiteY70" fmla="*/ 131854 h 528196"/>
              <a:gd name="connsiteX71" fmla="*/ 2868614 w 3637679"/>
              <a:gd name="connsiteY71" fmla="*/ 117059 h 528196"/>
              <a:gd name="connsiteX72" fmla="*/ 1004742 w 3637679"/>
              <a:gd name="connsiteY72" fmla="*/ 116800 h 528196"/>
              <a:gd name="connsiteX73" fmla="*/ 865360 w 3637679"/>
              <a:gd name="connsiteY73" fmla="*/ 147947 h 528196"/>
              <a:gd name="connsiteX74" fmla="*/ 898064 w 3637679"/>
              <a:gd name="connsiteY74" fmla="*/ 226073 h 528196"/>
              <a:gd name="connsiteX75" fmla="*/ 953869 w 3637679"/>
              <a:gd name="connsiteY75" fmla="*/ 205049 h 528196"/>
              <a:gd name="connsiteX76" fmla="*/ 1006818 w 3637679"/>
              <a:gd name="connsiteY76" fmla="*/ 197003 h 528196"/>
              <a:gd name="connsiteX77" fmla="*/ 1054836 w 3637679"/>
              <a:gd name="connsiteY77" fmla="*/ 222958 h 528196"/>
              <a:gd name="connsiteX78" fmla="*/ 1039523 w 3637679"/>
              <a:gd name="connsiteY78" fmla="*/ 248135 h 528196"/>
              <a:gd name="connsiteX79" fmla="*/ 972038 w 3637679"/>
              <a:gd name="connsiteY79" fmla="*/ 279801 h 528196"/>
              <a:gd name="connsiteX80" fmla="*/ 903775 w 3637679"/>
              <a:gd name="connsiteY80" fmla="*/ 314841 h 528196"/>
              <a:gd name="connsiteX81" fmla="*/ 871849 w 3637679"/>
              <a:gd name="connsiteY81" fmla="*/ 352477 h 528196"/>
              <a:gd name="connsiteX82" fmla="*/ 861207 w 3637679"/>
              <a:gd name="connsiteY82" fmla="*/ 403090 h 528196"/>
              <a:gd name="connsiteX83" fmla="*/ 903515 w 3637679"/>
              <a:gd name="connsiteY83" fmla="*/ 496012 h 528196"/>
              <a:gd name="connsiteX84" fmla="*/ 1030438 w 3637679"/>
              <a:gd name="connsiteY84" fmla="*/ 527937 h 528196"/>
              <a:gd name="connsiteX85" fmla="*/ 1104152 w 3637679"/>
              <a:gd name="connsiteY85" fmla="*/ 521967 h 528196"/>
              <a:gd name="connsiteX86" fmla="*/ 1161254 w 3637679"/>
              <a:gd name="connsiteY86" fmla="*/ 504836 h 528196"/>
              <a:gd name="connsiteX87" fmla="*/ 1161254 w 3637679"/>
              <a:gd name="connsiteY87" fmla="*/ 415290 h 528196"/>
              <a:gd name="connsiteX88" fmla="*/ 1093251 w 3637679"/>
              <a:gd name="connsiteY88" fmla="*/ 439169 h 528196"/>
              <a:gd name="connsiteX89" fmla="*/ 1026804 w 3637679"/>
              <a:gd name="connsiteY89" fmla="*/ 448772 h 528196"/>
              <a:gd name="connsiteX90" fmla="*/ 967885 w 3637679"/>
              <a:gd name="connsiteY90" fmla="*/ 414770 h 528196"/>
              <a:gd name="connsiteX91" fmla="*/ 975672 w 3637679"/>
              <a:gd name="connsiteY91" fmla="*/ 394006 h 528196"/>
              <a:gd name="connsiteX92" fmla="*/ 1002666 w 3637679"/>
              <a:gd name="connsiteY92" fmla="*/ 375837 h 528196"/>
              <a:gd name="connsiteX93" fmla="*/ 1053798 w 3637679"/>
              <a:gd name="connsiteY93" fmla="*/ 352217 h 528196"/>
              <a:gd name="connsiteX94" fmla="*/ 1121023 w 3637679"/>
              <a:gd name="connsiteY94" fmla="*/ 316658 h 528196"/>
              <a:gd name="connsiteX95" fmla="*/ 1152170 w 3637679"/>
              <a:gd name="connsiteY95" fmla="*/ 279282 h 528196"/>
              <a:gd name="connsiteX96" fmla="*/ 1162033 w 3637679"/>
              <a:gd name="connsiteY96" fmla="*/ 227371 h 528196"/>
              <a:gd name="connsiteX97" fmla="*/ 1121023 w 3637679"/>
              <a:gd name="connsiteY97" fmla="*/ 145611 h 528196"/>
              <a:gd name="connsiteX98" fmla="*/ 1004742 w 3637679"/>
              <a:gd name="connsiteY98" fmla="*/ 116800 h 528196"/>
              <a:gd name="connsiteX99" fmla="*/ 1353066 w 3637679"/>
              <a:gd name="connsiteY99" fmla="*/ 116800 h 528196"/>
              <a:gd name="connsiteX100" fmla="*/ 1213684 w 3637679"/>
              <a:gd name="connsiteY100" fmla="*/ 147947 h 528196"/>
              <a:gd name="connsiteX101" fmla="*/ 1246388 w 3637679"/>
              <a:gd name="connsiteY101" fmla="*/ 226073 h 528196"/>
              <a:gd name="connsiteX102" fmla="*/ 1302193 w 3637679"/>
              <a:gd name="connsiteY102" fmla="*/ 205049 h 528196"/>
              <a:gd name="connsiteX103" fmla="*/ 1355143 w 3637679"/>
              <a:gd name="connsiteY103" fmla="*/ 197003 h 528196"/>
              <a:gd name="connsiteX104" fmla="*/ 1403160 w 3637679"/>
              <a:gd name="connsiteY104" fmla="*/ 222958 h 528196"/>
              <a:gd name="connsiteX105" fmla="*/ 1387847 w 3637679"/>
              <a:gd name="connsiteY105" fmla="*/ 248135 h 528196"/>
              <a:gd name="connsiteX106" fmla="*/ 1320362 w 3637679"/>
              <a:gd name="connsiteY106" fmla="*/ 279801 h 528196"/>
              <a:gd name="connsiteX107" fmla="*/ 1252099 w 3637679"/>
              <a:gd name="connsiteY107" fmla="*/ 314841 h 528196"/>
              <a:gd name="connsiteX108" fmla="*/ 1220173 w 3637679"/>
              <a:gd name="connsiteY108" fmla="*/ 352477 h 528196"/>
              <a:gd name="connsiteX109" fmla="*/ 1209532 w 3637679"/>
              <a:gd name="connsiteY109" fmla="*/ 403090 h 528196"/>
              <a:gd name="connsiteX110" fmla="*/ 1251839 w 3637679"/>
              <a:gd name="connsiteY110" fmla="*/ 496012 h 528196"/>
              <a:gd name="connsiteX111" fmla="*/ 1378762 w 3637679"/>
              <a:gd name="connsiteY111" fmla="*/ 527937 h 528196"/>
              <a:gd name="connsiteX112" fmla="*/ 1452476 w 3637679"/>
              <a:gd name="connsiteY112" fmla="*/ 521967 h 528196"/>
              <a:gd name="connsiteX113" fmla="*/ 1509578 w 3637679"/>
              <a:gd name="connsiteY113" fmla="*/ 504836 h 528196"/>
              <a:gd name="connsiteX114" fmla="*/ 1509578 w 3637679"/>
              <a:gd name="connsiteY114" fmla="*/ 415290 h 528196"/>
              <a:gd name="connsiteX115" fmla="*/ 1441575 w 3637679"/>
              <a:gd name="connsiteY115" fmla="*/ 439169 h 528196"/>
              <a:gd name="connsiteX116" fmla="*/ 1375128 w 3637679"/>
              <a:gd name="connsiteY116" fmla="*/ 448772 h 528196"/>
              <a:gd name="connsiteX117" fmla="*/ 1316209 w 3637679"/>
              <a:gd name="connsiteY117" fmla="*/ 414770 h 528196"/>
              <a:gd name="connsiteX118" fmla="*/ 1323996 w 3637679"/>
              <a:gd name="connsiteY118" fmla="*/ 394006 h 528196"/>
              <a:gd name="connsiteX119" fmla="*/ 1350990 w 3637679"/>
              <a:gd name="connsiteY119" fmla="*/ 375837 h 528196"/>
              <a:gd name="connsiteX120" fmla="*/ 1402122 w 3637679"/>
              <a:gd name="connsiteY120" fmla="*/ 352217 h 528196"/>
              <a:gd name="connsiteX121" fmla="*/ 1469347 w 3637679"/>
              <a:gd name="connsiteY121" fmla="*/ 316658 h 528196"/>
              <a:gd name="connsiteX122" fmla="*/ 1500494 w 3637679"/>
              <a:gd name="connsiteY122" fmla="*/ 279282 h 528196"/>
              <a:gd name="connsiteX123" fmla="*/ 1510357 w 3637679"/>
              <a:gd name="connsiteY123" fmla="*/ 227371 h 528196"/>
              <a:gd name="connsiteX124" fmla="*/ 1469347 w 3637679"/>
              <a:gd name="connsiteY124" fmla="*/ 145611 h 528196"/>
              <a:gd name="connsiteX125" fmla="*/ 1353066 w 3637679"/>
              <a:gd name="connsiteY125" fmla="*/ 116800 h 528196"/>
              <a:gd name="connsiteX126" fmla="*/ 1587704 w 3637679"/>
              <a:gd name="connsiteY126" fmla="*/ 116800 h 528196"/>
              <a:gd name="connsiteX127" fmla="*/ 1551107 w 3637679"/>
              <a:gd name="connsiteY127" fmla="*/ 119915 h 528196"/>
              <a:gd name="connsiteX128" fmla="*/ 1559153 w 3637679"/>
              <a:gd name="connsiteY128" fmla="*/ 221401 h 528196"/>
              <a:gd name="connsiteX129" fmla="*/ 1591078 w 3637679"/>
              <a:gd name="connsiteY129" fmla="*/ 217767 h 528196"/>
              <a:gd name="connsiteX130" fmla="*/ 1671800 w 3637679"/>
              <a:gd name="connsiteY130" fmla="*/ 244502 h 528196"/>
              <a:gd name="connsiteX131" fmla="*/ 1700611 w 3637679"/>
              <a:gd name="connsiteY131" fmla="*/ 318994 h 528196"/>
              <a:gd name="connsiteX132" fmla="*/ 1700611 w 3637679"/>
              <a:gd name="connsiteY132" fmla="*/ 520929 h 528196"/>
              <a:gd name="connsiteX133" fmla="*/ 1808846 w 3637679"/>
              <a:gd name="connsiteY133" fmla="*/ 520929 h 528196"/>
              <a:gd name="connsiteX134" fmla="*/ 1808846 w 3637679"/>
              <a:gd name="connsiteY134" fmla="*/ 124327 h 528196"/>
              <a:gd name="connsiteX135" fmla="*/ 1726826 w 3637679"/>
              <a:gd name="connsiteY135" fmla="*/ 124327 h 528196"/>
              <a:gd name="connsiteX136" fmla="*/ 1710734 w 3637679"/>
              <a:gd name="connsiteY136" fmla="*/ 191033 h 528196"/>
              <a:gd name="connsiteX137" fmla="*/ 1705283 w 3637679"/>
              <a:gd name="connsiteY137" fmla="*/ 191033 h 528196"/>
              <a:gd name="connsiteX138" fmla="*/ 1655448 w 3637679"/>
              <a:gd name="connsiteY138" fmla="*/ 137305 h 528196"/>
              <a:gd name="connsiteX139" fmla="*/ 1587704 w 3637679"/>
              <a:gd name="connsiteY139" fmla="*/ 116800 h 528196"/>
              <a:gd name="connsiteX140" fmla="*/ 2051012 w 3637679"/>
              <a:gd name="connsiteY140" fmla="*/ 116540 h 528196"/>
              <a:gd name="connsiteX141" fmla="*/ 1920196 w 3637679"/>
              <a:gd name="connsiteY141" fmla="*/ 164558 h 528196"/>
              <a:gd name="connsiteX142" fmla="*/ 1873476 w 3637679"/>
              <a:gd name="connsiteY142" fmla="*/ 296932 h 528196"/>
              <a:gd name="connsiteX143" fmla="*/ 1873476 w 3637679"/>
              <a:gd name="connsiteY143" fmla="*/ 349362 h 528196"/>
              <a:gd name="connsiteX144" fmla="*/ 2129398 w 3637679"/>
              <a:gd name="connsiteY144" fmla="*/ 349362 h 528196"/>
              <a:gd name="connsiteX145" fmla="*/ 2102144 w 3637679"/>
              <a:gd name="connsiteY145" fmla="*/ 421518 h 528196"/>
              <a:gd name="connsiteX146" fmla="*/ 2030507 w 3637679"/>
              <a:gd name="connsiteY146" fmla="*/ 447474 h 528196"/>
              <a:gd name="connsiteX147" fmla="*/ 1962763 w 3637679"/>
              <a:gd name="connsiteY147" fmla="*/ 439947 h 528196"/>
              <a:gd name="connsiteX148" fmla="*/ 1896057 w 3637679"/>
              <a:gd name="connsiteY148" fmla="*/ 416068 h 528196"/>
              <a:gd name="connsiteX149" fmla="*/ 1896057 w 3637679"/>
              <a:gd name="connsiteY149" fmla="*/ 499904 h 528196"/>
              <a:gd name="connsiteX150" fmla="*/ 1956793 w 3637679"/>
              <a:gd name="connsiteY150" fmla="*/ 520928 h 528196"/>
              <a:gd name="connsiteX151" fmla="*/ 2034919 w 3637679"/>
              <a:gd name="connsiteY151" fmla="*/ 527936 h 528196"/>
              <a:gd name="connsiteX152" fmla="*/ 2184683 w 3637679"/>
              <a:gd name="connsiteY152" fmla="*/ 474987 h 528196"/>
              <a:gd name="connsiteX153" fmla="*/ 2238671 w 3637679"/>
              <a:gd name="connsiteY153" fmla="*/ 325223 h 528196"/>
              <a:gd name="connsiteX154" fmla="*/ 2188836 w 3637679"/>
              <a:gd name="connsiteY154" fmla="*/ 171047 h 528196"/>
              <a:gd name="connsiteX155" fmla="*/ 2051012 w 3637679"/>
              <a:gd name="connsiteY155" fmla="*/ 116540 h 528196"/>
              <a:gd name="connsiteX156" fmla="*/ 3386429 w 3637679"/>
              <a:gd name="connsiteY156" fmla="*/ 80722 h 528196"/>
              <a:gd name="connsiteX157" fmla="*/ 3453394 w 3637679"/>
              <a:gd name="connsiteY157" fmla="*/ 305238 h 528196"/>
              <a:gd name="connsiteX158" fmla="*/ 3318425 w 3637679"/>
              <a:gd name="connsiteY158" fmla="*/ 305238 h 528196"/>
              <a:gd name="connsiteX159" fmla="*/ 3377085 w 3637679"/>
              <a:gd name="connsiteY159" fmla="*/ 115502 h 528196"/>
              <a:gd name="connsiteX160" fmla="*/ 3386429 w 3637679"/>
              <a:gd name="connsiteY160" fmla="*/ 80722 h 528196"/>
              <a:gd name="connsiteX161" fmla="*/ 2407124 w 3637679"/>
              <a:gd name="connsiteY161" fmla="*/ 0 h 528196"/>
              <a:gd name="connsiteX162" fmla="*/ 2298629 w 3637679"/>
              <a:gd name="connsiteY162" fmla="*/ 0 h 528196"/>
              <a:gd name="connsiteX163" fmla="*/ 2298629 w 3637679"/>
              <a:gd name="connsiteY163" fmla="*/ 520929 h 528196"/>
              <a:gd name="connsiteX164" fmla="*/ 2381687 w 3637679"/>
              <a:gd name="connsiteY164" fmla="*/ 520929 h 528196"/>
              <a:gd name="connsiteX165" fmla="*/ 2402711 w 3637679"/>
              <a:gd name="connsiteY165" fmla="*/ 469537 h 528196"/>
              <a:gd name="connsiteX166" fmla="*/ 2407383 w 3637679"/>
              <a:gd name="connsiteY166" fmla="*/ 469537 h 528196"/>
              <a:gd name="connsiteX167" fmla="*/ 2519771 w 3637679"/>
              <a:gd name="connsiteY167" fmla="*/ 527937 h 528196"/>
              <a:gd name="connsiteX168" fmla="*/ 2629563 w 3637679"/>
              <a:gd name="connsiteY168" fmla="*/ 473690 h 528196"/>
              <a:gd name="connsiteX169" fmla="*/ 2669535 w 3637679"/>
              <a:gd name="connsiteY169" fmla="*/ 323147 h 528196"/>
              <a:gd name="connsiteX170" fmla="*/ 2628785 w 3637679"/>
              <a:gd name="connsiteY170" fmla="*/ 171047 h 528196"/>
              <a:gd name="connsiteX171" fmla="*/ 2516916 w 3637679"/>
              <a:gd name="connsiteY171" fmla="*/ 116541 h 528196"/>
              <a:gd name="connsiteX172" fmla="*/ 2402711 w 3637679"/>
              <a:gd name="connsiteY172" fmla="*/ 174681 h 528196"/>
              <a:gd name="connsiteX173" fmla="*/ 2399078 w 3637679"/>
              <a:gd name="connsiteY173" fmla="*/ 174681 h 528196"/>
              <a:gd name="connsiteX174" fmla="*/ 2407124 w 3637679"/>
              <a:gd name="connsiteY174" fmla="*/ 95517 h 528196"/>
              <a:gd name="connsiteX175" fmla="*/ 3454432 w 3637679"/>
              <a:gd name="connsiteY175" fmla="*/ 0 h 528196"/>
              <a:gd name="connsiteX176" fmla="*/ 3319982 w 3637679"/>
              <a:gd name="connsiteY176" fmla="*/ 0 h 528196"/>
              <a:gd name="connsiteX177" fmla="*/ 3136217 w 3637679"/>
              <a:gd name="connsiteY177" fmla="*/ 520929 h 528196"/>
              <a:gd name="connsiteX178" fmla="*/ 3254574 w 3637679"/>
              <a:gd name="connsiteY178" fmla="*/ 520929 h 528196"/>
              <a:gd name="connsiteX179" fmla="*/ 3292210 w 3637679"/>
              <a:gd name="connsiteY179" fmla="*/ 397380 h 528196"/>
              <a:gd name="connsiteX180" fmla="*/ 3481426 w 3637679"/>
              <a:gd name="connsiteY180" fmla="*/ 397380 h 528196"/>
              <a:gd name="connsiteX181" fmla="*/ 3519062 w 3637679"/>
              <a:gd name="connsiteY181" fmla="*/ 520929 h 528196"/>
              <a:gd name="connsiteX182" fmla="*/ 3637679 w 3637679"/>
              <a:gd name="connsiteY182" fmla="*/ 520929 h 52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637679" h="528196">
                <a:moveTo>
                  <a:pt x="2483693" y="204530"/>
                </a:moveTo>
                <a:cubicBezTo>
                  <a:pt x="2507831" y="204530"/>
                  <a:pt x="2526520" y="214653"/>
                  <a:pt x="2540017" y="235158"/>
                </a:cubicBezTo>
                <a:cubicBezTo>
                  <a:pt x="2553513" y="255663"/>
                  <a:pt x="2560002" y="285252"/>
                  <a:pt x="2560002" y="324445"/>
                </a:cubicBezTo>
                <a:cubicBezTo>
                  <a:pt x="2560002" y="363638"/>
                  <a:pt x="2553254" y="392708"/>
                  <a:pt x="2539757" y="412175"/>
                </a:cubicBezTo>
                <a:cubicBezTo>
                  <a:pt x="2526260" y="431642"/>
                  <a:pt x="2506793" y="441765"/>
                  <a:pt x="2481616" y="441765"/>
                </a:cubicBezTo>
                <a:cubicBezTo>
                  <a:pt x="2453844" y="441765"/>
                  <a:pt x="2433598" y="433718"/>
                  <a:pt x="2420880" y="417626"/>
                </a:cubicBezTo>
                <a:cubicBezTo>
                  <a:pt x="2407902" y="401533"/>
                  <a:pt x="2400894" y="374280"/>
                  <a:pt x="2399856" y="335606"/>
                </a:cubicBezTo>
                <a:lnTo>
                  <a:pt x="2399856" y="323926"/>
                </a:lnTo>
                <a:cubicBezTo>
                  <a:pt x="2399856" y="281359"/>
                  <a:pt x="2406345" y="250731"/>
                  <a:pt x="2419583" y="232303"/>
                </a:cubicBezTo>
                <a:cubicBezTo>
                  <a:pt x="2432820" y="213874"/>
                  <a:pt x="2454103" y="204530"/>
                  <a:pt x="2483693" y="204530"/>
                </a:cubicBezTo>
                <a:close/>
                <a:moveTo>
                  <a:pt x="623454" y="204010"/>
                </a:moveTo>
                <a:cubicBezTo>
                  <a:pt x="652265" y="204010"/>
                  <a:pt x="673029" y="213873"/>
                  <a:pt x="686007" y="233340"/>
                </a:cubicBezTo>
                <a:cubicBezTo>
                  <a:pt x="698985" y="252807"/>
                  <a:pt x="705214" y="282396"/>
                  <a:pt x="705214" y="321849"/>
                </a:cubicBezTo>
                <a:cubicBezTo>
                  <a:pt x="705214" y="361042"/>
                  <a:pt x="698725" y="390891"/>
                  <a:pt x="685747" y="410877"/>
                </a:cubicBezTo>
                <a:cubicBezTo>
                  <a:pt x="672770" y="430862"/>
                  <a:pt x="651746" y="440985"/>
                  <a:pt x="622675" y="440985"/>
                </a:cubicBezTo>
                <a:cubicBezTo>
                  <a:pt x="593865" y="440985"/>
                  <a:pt x="573100" y="431122"/>
                  <a:pt x="560382" y="410877"/>
                </a:cubicBezTo>
                <a:cubicBezTo>
                  <a:pt x="547663" y="390891"/>
                  <a:pt x="541434" y="361042"/>
                  <a:pt x="541434" y="321589"/>
                </a:cubicBezTo>
                <a:cubicBezTo>
                  <a:pt x="541434" y="282396"/>
                  <a:pt x="547923" y="252807"/>
                  <a:pt x="560641" y="233340"/>
                </a:cubicBezTo>
                <a:cubicBezTo>
                  <a:pt x="573359" y="213614"/>
                  <a:pt x="594383" y="204010"/>
                  <a:pt x="623454" y="204010"/>
                </a:cubicBezTo>
                <a:close/>
                <a:moveTo>
                  <a:pt x="2050233" y="193628"/>
                </a:moveTo>
                <a:cubicBezTo>
                  <a:pt x="2073074" y="193628"/>
                  <a:pt x="2091243" y="200896"/>
                  <a:pt x="2104221" y="215431"/>
                </a:cubicBezTo>
                <a:cubicBezTo>
                  <a:pt x="2117199" y="229966"/>
                  <a:pt x="2124726" y="250731"/>
                  <a:pt x="2126543" y="277465"/>
                </a:cubicBezTo>
                <a:lnTo>
                  <a:pt x="1974702" y="277465"/>
                </a:lnTo>
                <a:cubicBezTo>
                  <a:pt x="1975221" y="250731"/>
                  <a:pt x="1982229" y="229966"/>
                  <a:pt x="1995726" y="215431"/>
                </a:cubicBezTo>
                <a:cubicBezTo>
                  <a:pt x="2009223" y="200896"/>
                  <a:pt x="2027133" y="193628"/>
                  <a:pt x="2050233" y="193628"/>
                </a:cubicBezTo>
                <a:close/>
                <a:moveTo>
                  <a:pt x="140939" y="117059"/>
                </a:moveTo>
                <a:cubicBezTo>
                  <a:pt x="94738" y="117059"/>
                  <a:pt x="59698" y="129518"/>
                  <a:pt x="35819" y="154435"/>
                </a:cubicBezTo>
                <a:cubicBezTo>
                  <a:pt x="11940" y="179352"/>
                  <a:pt x="0" y="215431"/>
                  <a:pt x="0" y="262410"/>
                </a:cubicBezTo>
                <a:lnTo>
                  <a:pt x="0" y="520928"/>
                </a:lnTo>
                <a:lnTo>
                  <a:pt x="108235" y="520928"/>
                </a:lnTo>
                <a:lnTo>
                  <a:pt x="108235" y="289145"/>
                </a:lnTo>
                <a:cubicBezTo>
                  <a:pt x="108235" y="260594"/>
                  <a:pt x="113426" y="239050"/>
                  <a:pt x="123549" y="224775"/>
                </a:cubicBezTo>
                <a:cubicBezTo>
                  <a:pt x="133672" y="210499"/>
                  <a:pt x="150024" y="203232"/>
                  <a:pt x="172086" y="203232"/>
                </a:cubicBezTo>
                <a:cubicBezTo>
                  <a:pt x="202454" y="203232"/>
                  <a:pt x="224257" y="213354"/>
                  <a:pt x="237754" y="233600"/>
                </a:cubicBezTo>
                <a:cubicBezTo>
                  <a:pt x="251250" y="253845"/>
                  <a:pt x="257999" y="287328"/>
                  <a:pt x="257999" y="334307"/>
                </a:cubicBezTo>
                <a:lnTo>
                  <a:pt x="257999" y="520928"/>
                </a:lnTo>
                <a:lnTo>
                  <a:pt x="366234" y="520928"/>
                </a:lnTo>
                <a:lnTo>
                  <a:pt x="366234" y="124327"/>
                </a:lnTo>
                <a:lnTo>
                  <a:pt x="283436" y="124327"/>
                </a:lnTo>
                <a:lnTo>
                  <a:pt x="268900" y="175200"/>
                </a:lnTo>
                <a:lnTo>
                  <a:pt x="262931" y="175200"/>
                </a:lnTo>
                <a:cubicBezTo>
                  <a:pt x="250991" y="155992"/>
                  <a:pt x="234120" y="141457"/>
                  <a:pt x="213096" y="131854"/>
                </a:cubicBezTo>
                <a:cubicBezTo>
                  <a:pt x="191812" y="121991"/>
                  <a:pt x="167933" y="117059"/>
                  <a:pt x="140939" y="117059"/>
                </a:cubicBezTo>
                <a:close/>
                <a:moveTo>
                  <a:pt x="621637" y="117059"/>
                </a:moveTo>
                <a:cubicBezTo>
                  <a:pt x="583482" y="117059"/>
                  <a:pt x="550000" y="125365"/>
                  <a:pt x="520929" y="141976"/>
                </a:cubicBezTo>
                <a:cubicBezTo>
                  <a:pt x="491859" y="158588"/>
                  <a:pt x="469537" y="182208"/>
                  <a:pt x="453964" y="213354"/>
                </a:cubicBezTo>
                <a:cubicBezTo>
                  <a:pt x="438650" y="243982"/>
                  <a:pt x="430863" y="280320"/>
                  <a:pt x="430863" y="321849"/>
                </a:cubicBezTo>
                <a:cubicBezTo>
                  <a:pt x="430863" y="386478"/>
                  <a:pt x="447994" y="436832"/>
                  <a:pt x="481996" y="473430"/>
                </a:cubicBezTo>
                <a:cubicBezTo>
                  <a:pt x="515998" y="509767"/>
                  <a:pt x="563496" y="528196"/>
                  <a:pt x="624233" y="528196"/>
                </a:cubicBezTo>
                <a:cubicBezTo>
                  <a:pt x="662387" y="528196"/>
                  <a:pt x="695870" y="519890"/>
                  <a:pt x="724940" y="503279"/>
                </a:cubicBezTo>
                <a:cubicBezTo>
                  <a:pt x="754011" y="486667"/>
                  <a:pt x="776333" y="462528"/>
                  <a:pt x="791906" y="431381"/>
                </a:cubicBezTo>
                <a:cubicBezTo>
                  <a:pt x="807479" y="400235"/>
                  <a:pt x="815266" y="363637"/>
                  <a:pt x="815266" y="322108"/>
                </a:cubicBezTo>
                <a:cubicBezTo>
                  <a:pt x="815266" y="257219"/>
                  <a:pt x="798395" y="206865"/>
                  <a:pt x="764393" y="171047"/>
                </a:cubicBezTo>
                <a:cubicBezTo>
                  <a:pt x="730650" y="134968"/>
                  <a:pt x="682892" y="117059"/>
                  <a:pt x="621637" y="117059"/>
                </a:cubicBezTo>
                <a:close/>
                <a:moveTo>
                  <a:pt x="2868614" y="117059"/>
                </a:moveTo>
                <a:cubicBezTo>
                  <a:pt x="2822413" y="117059"/>
                  <a:pt x="2787373" y="129518"/>
                  <a:pt x="2763494" y="154435"/>
                </a:cubicBezTo>
                <a:cubicBezTo>
                  <a:pt x="2739615" y="179352"/>
                  <a:pt x="2727675" y="215431"/>
                  <a:pt x="2727675" y="262410"/>
                </a:cubicBezTo>
                <a:lnTo>
                  <a:pt x="2727675" y="520928"/>
                </a:lnTo>
                <a:lnTo>
                  <a:pt x="2835910" y="520928"/>
                </a:lnTo>
                <a:lnTo>
                  <a:pt x="2835910" y="289145"/>
                </a:lnTo>
                <a:cubicBezTo>
                  <a:pt x="2835910" y="260594"/>
                  <a:pt x="2841101" y="239050"/>
                  <a:pt x="2851224" y="224775"/>
                </a:cubicBezTo>
                <a:cubicBezTo>
                  <a:pt x="2861347" y="210499"/>
                  <a:pt x="2877699" y="203232"/>
                  <a:pt x="2899761" y="203232"/>
                </a:cubicBezTo>
                <a:cubicBezTo>
                  <a:pt x="2930129" y="203232"/>
                  <a:pt x="2951932" y="213354"/>
                  <a:pt x="2965429" y="233600"/>
                </a:cubicBezTo>
                <a:cubicBezTo>
                  <a:pt x="2978926" y="253845"/>
                  <a:pt x="2985674" y="287328"/>
                  <a:pt x="2985674" y="334307"/>
                </a:cubicBezTo>
                <a:lnTo>
                  <a:pt x="2985674" y="520928"/>
                </a:lnTo>
                <a:lnTo>
                  <a:pt x="3093909" y="520928"/>
                </a:lnTo>
                <a:lnTo>
                  <a:pt x="3093909" y="124327"/>
                </a:lnTo>
                <a:lnTo>
                  <a:pt x="3011111" y="124327"/>
                </a:lnTo>
                <a:lnTo>
                  <a:pt x="2996575" y="175200"/>
                </a:lnTo>
                <a:lnTo>
                  <a:pt x="2990606" y="175200"/>
                </a:lnTo>
                <a:cubicBezTo>
                  <a:pt x="2978666" y="155992"/>
                  <a:pt x="2962055" y="141457"/>
                  <a:pt x="2940771" y="131854"/>
                </a:cubicBezTo>
                <a:cubicBezTo>
                  <a:pt x="2919487" y="121991"/>
                  <a:pt x="2895608" y="117059"/>
                  <a:pt x="2868614" y="117059"/>
                </a:cubicBezTo>
                <a:close/>
                <a:moveTo>
                  <a:pt x="1004742" y="116800"/>
                </a:moveTo>
                <a:cubicBezTo>
                  <a:pt x="956984" y="116800"/>
                  <a:pt x="910523" y="127182"/>
                  <a:pt x="865360" y="147947"/>
                </a:cubicBezTo>
                <a:lnTo>
                  <a:pt x="898064" y="226073"/>
                </a:lnTo>
                <a:cubicBezTo>
                  <a:pt x="918050" y="217508"/>
                  <a:pt x="936479" y="210500"/>
                  <a:pt x="953869" y="205049"/>
                </a:cubicBezTo>
                <a:cubicBezTo>
                  <a:pt x="971259" y="199598"/>
                  <a:pt x="988649" y="197003"/>
                  <a:pt x="1006818" y="197003"/>
                </a:cubicBezTo>
                <a:cubicBezTo>
                  <a:pt x="1038744" y="197003"/>
                  <a:pt x="1054836" y="205568"/>
                  <a:pt x="1054836" y="222958"/>
                </a:cubicBezTo>
                <a:cubicBezTo>
                  <a:pt x="1054836" y="232562"/>
                  <a:pt x="1049645" y="241127"/>
                  <a:pt x="1039523" y="248135"/>
                </a:cubicBezTo>
                <a:cubicBezTo>
                  <a:pt x="1029400" y="255143"/>
                  <a:pt x="1006818" y="265785"/>
                  <a:pt x="972038" y="279801"/>
                </a:cubicBezTo>
                <a:cubicBezTo>
                  <a:pt x="941151" y="292260"/>
                  <a:pt x="918310" y="303940"/>
                  <a:pt x="903775" y="314841"/>
                </a:cubicBezTo>
                <a:cubicBezTo>
                  <a:pt x="889239" y="325743"/>
                  <a:pt x="878598" y="338201"/>
                  <a:pt x="871849" y="352477"/>
                </a:cubicBezTo>
                <a:cubicBezTo>
                  <a:pt x="865101" y="366753"/>
                  <a:pt x="861207" y="383364"/>
                  <a:pt x="861207" y="403090"/>
                </a:cubicBezTo>
                <a:cubicBezTo>
                  <a:pt x="861207" y="443841"/>
                  <a:pt x="875224" y="474728"/>
                  <a:pt x="903515" y="496012"/>
                </a:cubicBezTo>
                <a:cubicBezTo>
                  <a:pt x="931807" y="517295"/>
                  <a:pt x="974114" y="527937"/>
                  <a:pt x="1030438" y="527937"/>
                </a:cubicBezTo>
                <a:cubicBezTo>
                  <a:pt x="1059249" y="527937"/>
                  <a:pt x="1083907" y="525860"/>
                  <a:pt x="1104152" y="521967"/>
                </a:cubicBezTo>
                <a:cubicBezTo>
                  <a:pt x="1124397" y="518074"/>
                  <a:pt x="1143605" y="512364"/>
                  <a:pt x="1161254" y="504836"/>
                </a:cubicBezTo>
                <a:lnTo>
                  <a:pt x="1161254" y="415290"/>
                </a:lnTo>
                <a:cubicBezTo>
                  <a:pt x="1141269" y="424634"/>
                  <a:pt x="1118428" y="432680"/>
                  <a:pt x="1093251" y="439169"/>
                </a:cubicBezTo>
                <a:cubicBezTo>
                  <a:pt x="1068074" y="445658"/>
                  <a:pt x="1045752" y="448772"/>
                  <a:pt x="1026804" y="448772"/>
                </a:cubicBezTo>
                <a:cubicBezTo>
                  <a:pt x="987611" y="448772"/>
                  <a:pt x="967885" y="437352"/>
                  <a:pt x="967885" y="414770"/>
                </a:cubicBezTo>
                <a:cubicBezTo>
                  <a:pt x="967885" y="406205"/>
                  <a:pt x="970481" y="399457"/>
                  <a:pt x="975672" y="394006"/>
                </a:cubicBezTo>
                <a:cubicBezTo>
                  <a:pt x="980863" y="388555"/>
                  <a:pt x="989947" y="382585"/>
                  <a:pt x="1002666" y="375837"/>
                </a:cubicBezTo>
                <a:cubicBezTo>
                  <a:pt x="1015384" y="369089"/>
                  <a:pt x="1032515" y="361302"/>
                  <a:pt x="1053798" y="352217"/>
                </a:cubicBezTo>
                <a:cubicBezTo>
                  <a:pt x="1084426" y="339499"/>
                  <a:pt x="1106748" y="327560"/>
                  <a:pt x="1121023" y="316658"/>
                </a:cubicBezTo>
                <a:cubicBezTo>
                  <a:pt x="1135299" y="305757"/>
                  <a:pt x="1145681" y="293298"/>
                  <a:pt x="1152170" y="279282"/>
                </a:cubicBezTo>
                <a:cubicBezTo>
                  <a:pt x="1158659" y="265266"/>
                  <a:pt x="1162033" y="247876"/>
                  <a:pt x="1162033" y="227371"/>
                </a:cubicBezTo>
                <a:cubicBezTo>
                  <a:pt x="1162033" y="192071"/>
                  <a:pt x="1148277" y="164818"/>
                  <a:pt x="1121023" y="145611"/>
                </a:cubicBezTo>
                <a:cubicBezTo>
                  <a:pt x="1093770" y="126404"/>
                  <a:pt x="1055096" y="116800"/>
                  <a:pt x="1004742" y="116800"/>
                </a:cubicBezTo>
                <a:close/>
                <a:moveTo>
                  <a:pt x="1353066" y="116800"/>
                </a:moveTo>
                <a:cubicBezTo>
                  <a:pt x="1305308" y="116800"/>
                  <a:pt x="1258847" y="127182"/>
                  <a:pt x="1213684" y="147947"/>
                </a:cubicBezTo>
                <a:lnTo>
                  <a:pt x="1246388" y="226073"/>
                </a:lnTo>
                <a:cubicBezTo>
                  <a:pt x="1266374" y="217508"/>
                  <a:pt x="1284803" y="210500"/>
                  <a:pt x="1302193" y="205049"/>
                </a:cubicBezTo>
                <a:cubicBezTo>
                  <a:pt x="1319583" y="199598"/>
                  <a:pt x="1336973" y="197003"/>
                  <a:pt x="1355143" y="197003"/>
                </a:cubicBezTo>
                <a:cubicBezTo>
                  <a:pt x="1387068" y="197003"/>
                  <a:pt x="1403160" y="205568"/>
                  <a:pt x="1403160" y="222958"/>
                </a:cubicBezTo>
                <a:cubicBezTo>
                  <a:pt x="1403160" y="232562"/>
                  <a:pt x="1397969" y="241127"/>
                  <a:pt x="1387847" y="248135"/>
                </a:cubicBezTo>
                <a:cubicBezTo>
                  <a:pt x="1377724" y="255143"/>
                  <a:pt x="1355143" y="265785"/>
                  <a:pt x="1320362" y="279801"/>
                </a:cubicBezTo>
                <a:cubicBezTo>
                  <a:pt x="1289475" y="292260"/>
                  <a:pt x="1266634" y="303940"/>
                  <a:pt x="1252099" y="314841"/>
                </a:cubicBezTo>
                <a:cubicBezTo>
                  <a:pt x="1237564" y="325743"/>
                  <a:pt x="1226922" y="338201"/>
                  <a:pt x="1220173" y="352477"/>
                </a:cubicBezTo>
                <a:cubicBezTo>
                  <a:pt x="1213425" y="366753"/>
                  <a:pt x="1209532" y="383364"/>
                  <a:pt x="1209532" y="403090"/>
                </a:cubicBezTo>
                <a:cubicBezTo>
                  <a:pt x="1209532" y="443841"/>
                  <a:pt x="1223548" y="474728"/>
                  <a:pt x="1251839" y="496012"/>
                </a:cubicBezTo>
                <a:cubicBezTo>
                  <a:pt x="1280131" y="517295"/>
                  <a:pt x="1322438" y="527937"/>
                  <a:pt x="1378762" y="527937"/>
                </a:cubicBezTo>
                <a:cubicBezTo>
                  <a:pt x="1407573" y="527937"/>
                  <a:pt x="1432231" y="525860"/>
                  <a:pt x="1452476" y="521967"/>
                </a:cubicBezTo>
                <a:cubicBezTo>
                  <a:pt x="1472721" y="518074"/>
                  <a:pt x="1491929" y="512364"/>
                  <a:pt x="1509578" y="504836"/>
                </a:cubicBezTo>
                <a:lnTo>
                  <a:pt x="1509578" y="415290"/>
                </a:lnTo>
                <a:cubicBezTo>
                  <a:pt x="1489593" y="424634"/>
                  <a:pt x="1466752" y="432680"/>
                  <a:pt x="1441575" y="439169"/>
                </a:cubicBezTo>
                <a:cubicBezTo>
                  <a:pt x="1416398" y="445658"/>
                  <a:pt x="1394076" y="448772"/>
                  <a:pt x="1375128" y="448772"/>
                </a:cubicBezTo>
                <a:cubicBezTo>
                  <a:pt x="1335935" y="448772"/>
                  <a:pt x="1316209" y="437352"/>
                  <a:pt x="1316209" y="414770"/>
                </a:cubicBezTo>
                <a:cubicBezTo>
                  <a:pt x="1316209" y="406205"/>
                  <a:pt x="1318805" y="399457"/>
                  <a:pt x="1323996" y="394006"/>
                </a:cubicBezTo>
                <a:cubicBezTo>
                  <a:pt x="1329187" y="388555"/>
                  <a:pt x="1338271" y="382585"/>
                  <a:pt x="1350990" y="375837"/>
                </a:cubicBezTo>
                <a:cubicBezTo>
                  <a:pt x="1363708" y="369089"/>
                  <a:pt x="1380839" y="361302"/>
                  <a:pt x="1402122" y="352217"/>
                </a:cubicBezTo>
                <a:cubicBezTo>
                  <a:pt x="1432750" y="339499"/>
                  <a:pt x="1455072" y="327560"/>
                  <a:pt x="1469347" y="316658"/>
                </a:cubicBezTo>
                <a:cubicBezTo>
                  <a:pt x="1483623" y="305757"/>
                  <a:pt x="1494005" y="293298"/>
                  <a:pt x="1500494" y="279282"/>
                </a:cubicBezTo>
                <a:cubicBezTo>
                  <a:pt x="1506983" y="265266"/>
                  <a:pt x="1510357" y="247876"/>
                  <a:pt x="1510357" y="227371"/>
                </a:cubicBezTo>
                <a:cubicBezTo>
                  <a:pt x="1510357" y="192071"/>
                  <a:pt x="1496601" y="164818"/>
                  <a:pt x="1469347" y="145611"/>
                </a:cubicBezTo>
                <a:cubicBezTo>
                  <a:pt x="1442094" y="126404"/>
                  <a:pt x="1403420" y="116800"/>
                  <a:pt x="1353066" y="116800"/>
                </a:cubicBezTo>
                <a:close/>
                <a:moveTo>
                  <a:pt x="1587704" y="116800"/>
                </a:moveTo>
                <a:cubicBezTo>
                  <a:pt x="1572910" y="116800"/>
                  <a:pt x="1560970" y="117838"/>
                  <a:pt x="1551107" y="119915"/>
                </a:cubicBezTo>
                <a:lnTo>
                  <a:pt x="1559153" y="221401"/>
                </a:lnTo>
                <a:cubicBezTo>
                  <a:pt x="1567978" y="219065"/>
                  <a:pt x="1578620" y="217767"/>
                  <a:pt x="1591078" y="217767"/>
                </a:cubicBezTo>
                <a:cubicBezTo>
                  <a:pt x="1625599" y="217767"/>
                  <a:pt x="1652593" y="226592"/>
                  <a:pt x="1671800" y="244502"/>
                </a:cubicBezTo>
                <a:cubicBezTo>
                  <a:pt x="1691008" y="262411"/>
                  <a:pt x="1700611" y="287069"/>
                  <a:pt x="1700611" y="318994"/>
                </a:cubicBezTo>
                <a:lnTo>
                  <a:pt x="1700611" y="520929"/>
                </a:lnTo>
                <a:lnTo>
                  <a:pt x="1808846" y="520929"/>
                </a:lnTo>
                <a:lnTo>
                  <a:pt x="1808846" y="124327"/>
                </a:lnTo>
                <a:lnTo>
                  <a:pt x="1726826" y="124327"/>
                </a:lnTo>
                <a:lnTo>
                  <a:pt x="1710734" y="191033"/>
                </a:lnTo>
                <a:lnTo>
                  <a:pt x="1705283" y="191033"/>
                </a:lnTo>
                <a:cubicBezTo>
                  <a:pt x="1693084" y="168711"/>
                  <a:pt x="1676472" y="150802"/>
                  <a:pt x="1655448" y="137305"/>
                </a:cubicBezTo>
                <a:cubicBezTo>
                  <a:pt x="1634943" y="123548"/>
                  <a:pt x="1612103" y="116800"/>
                  <a:pt x="1587704" y="116800"/>
                </a:cubicBezTo>
                <a:close/>
                <a:moveTo>
                  <a:pt x="2051012" y="116540"/>
                </a:moveTo>
                <a:cubicBezTo>
                  <a:pt x="1994948" y="116540"/>
                  <a:pt x="1951342" y="132632"/>
                  <a:pt x="1920196" y="164558"/>
                </a:cubicBezTo>
                <a:cubicBezTo>
                  <a:pt x="1889049" y="196483"/>
                  <a:pt x="1873476" y="240608"/>
                  <a:pt x="1873476" y="296932"/>
                </a:cubicBezTo>
                <a:lnTo>
                  <a:pt x="1873476" y="349362"/>
                </a:lnTo>
                <a:lnTo>
                  <a:pt x="2129398" y="349362"/>
                </a:lnTo>
                <a:cubicBezTo>
                  <a:pt x="2128100" y="380249"/>
                  <a:pt x="2119016" y="404128"/>
                  <a:pt x="2102144" y="421518"/>
                </a:cubicBezTo>
                <a:cubicBezTo>
                  <a:pt x="2085014" y="438909"/>
                  <a:pt x="2061134" y="447474"/>
                  <a:pt x="2030507" y="447474"/>
                </a:cubicBezTo>
                <a:cubicBezTo>
                  <a:pt x="2006628" y="447474"/>
                  <a:pt x="1984046" y="444879"/>
                  <a:pt x="1962763" y="439947"/>
                </a:cubicBezTo>
                <a:cubicBezTo>
                  <a:pt x="1941479" y="435015"/>
                  <a:pt x="1919157" y="426969"/>
                  <a:pt x="1896057" y="416068"/>
                </a:cubicBezTo>
                <a:lnTo>
                  <a:pt x="1896057" y="499904"/>
                </a:lnTo>
                <a:cubicBezTo>
                  <a:pt x="1915004" y="509248"/>
                  <a:pt x="1935250" y="516516"/>
                  <a:pt x="1956793" y="520928"/>
                </a:cubicBezTo>
                <a:cubicBezTo>
                  <a:pt x="1978336" y="525341"/>
                  <a:pt x="2003773" y="527936"/>
                  <a:pt x="2034919" y="527936"/>
                </a:cubicBezTo>
                <a:cubicBezTo>
                  <a:pt x="2098770" y="527936"/>
                  <a:pt x="2148605" y="510287"/>
                  <a:pt x="2184683" y="474987"/>
                </a:cubicBezTo>
                <a:cubicBezTo>
                  <a:pt x="2220762" y="439687"/>
                  <a:pt x="2238671" y="389853"/>
                  <a:pt x="2238671" y="325223"/>
                </a:cubicBezTo>
                <a:cubicBezTo>
                  <a:pt x="2238671" y="258777"/>
                  <a:pt x="2222059" y="207385"/>
                  <a:pt x="2188836" y="171047"/>
                </a:cubicBezTo>
                <a:cubicBezTo>
                  <a:pt x="2155613" y="134709"/>
                  <a:pt x="2109672" y="116540"/>
                  <a:pt x="2051012" y="116540"/>
                </a:cubicBezTo>
                <a:close/>
                <a:moveTo>
                  <a:pt x="3386429" y="80722"/>
                </a:moveTo>
                <a:cubicBezTo>
                  <a:pt x="3394215" y="111090"/>
                  <a:pt x="3416537" y="185842"/>
                  <a:pt x="3453394" y="305238"/>
                </a:cubicBezTo>
                <a:lnTo>
                  <a:pt x="3318425" y="305238"/>
                </a:lnTo>
                <a:cubicBezTo>
                  <a:pt x="3353205" y="193369"/>
                  <a:pt x="3372672" y="130038"/>
                  <a:pt x="3377085" y="115502"/>
                </a:cubicBezTo>
                <a:cubicBezTo>
                  <a:pt x="3381497" y="100967"/>
                  <a:pt x="3384612" y="89287"/>
                  <a:pt x="3386429" y="80722"/>
                </a:cubicBezTo>
                <a:close/>
                <a:moveTo>
                  <a:pt x="2407124" y="0"/>
                </a:moveTo>
                <a:lnTo>
                  <a:pt x="2298629" y="0"/>
                </a:lnTo>
                <a:lnTo>
                  <a:pt x="2298629" y="520929"/>
                </a:lnTo>
                <a:lnTo>
                  <a:pt x="2381687" y="520929"/>
                </a:lnTo>
                <a:lnTo>
                  <a:pt x="2402711" y="469537"/>
                </a:lnTo>
                <a:lnTo>
                  <a:pt x="2407383" y="469537"/>
                </a:lnTo>
                <a:cubicBezTo>
                  <a:pt x="2431781" y="508470"/>
                  <a:pt x="2469158" y="527937"/>
                  <a:pt x="2519771" y="527937"/>
                </a:cubicBezTo>
                <a:cubicBezTo>
                  <a:pt x="2566491" y="527937"/>
                  <a:pt x="2603089" y="509768"/>
                  <a:pt x="2629563" y="473690"/>
                </a:cubicBezTo>
                <a:cubicBezTo>
                  <a:pt x="2656038" y="437612"/>
                  <a:pt x="2669535" y="387258"/>
                  <a:pt x="2669535" y="323147"/>
                </a:cubicBezTo>
                <a:cubicBezTo>
                  <a:pt x="2669535" y="257999"/>
                  <a:pt x="2656038" y="207385"/>
                  <a:pt x="2628785" y="171047"/>
                </a:cubicBezTo>
                <a:cubicBezTo>
                  <a:pt x="2601791" y="134710"/>
                  <a:pt x="2564415" y="116541"/>
                  <a:pt x="2516916" y="116541"/>
                </a:cubicBezTo>
                <a:cubicBezTo>
                  <a:pt x="2467081" y="116541"/>
                  <a:pt x="2428927" y="136007"/>
                  <a:pt x="2402711" y="174681"/>
                </a:cubicBezTo>
                <a:lnTo>
                  <a:pt x="2399078" y="174681"/>
                </a:lnTo>
                <a:cubicBezTo>
                  <a:pt x="2404528" y="145092"/>
                  <a:pt x="2407124" y="118617"/>
                  <a:pt x="2407124" y="95517"/>
                </a:cubicBezTo>
                <a:close/>
                <a:moveTo>
                  <a:pt x="3454432" y="0"/>
                </a:moveTo>
                <a:lnTo>
                  <a:pt x="3319982" y="0"/>
                </a:lnTo>
                <a:lnTo>
                  <a:pt x="3136217" y="520929"/>
                </a:lnTo>
                <a:lnTo>
                  <a:pt x="3254574" y="520929"/>
                </a:lnTo>
                <a:lnTo>
                  <a:pt x="3292210" y="397380"/>
                </a:lnTo>
                <a:lnTo>
                  <a:pt x="3481426" y="397380"/>
                </a:lnTo>
                <a:lnTo>
                  <a:pt x="3519062" y="520929"/>
                </a:lnTo>
                <a:lnTo>
                  <a:pt x="3637679" y="52092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35" name="Tijdelijke aanduiding voor tekst 134">
            <a:extLst>
              <a:ext uri="{FF2B5EF4-FFF2-40B4-BE49-F238E27FC236}">
                <a16:creationId xmlns:a16="http://schemas.microsoft.com/office/drawing/2014/main" id="{5D85E917-53D8-48C3-9E98-864AD9DFE1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1337031" y="2198332"/>
            <a:ext cx="2123688" cy="541434"/>
          </a:xfrm>
          <a:custGeom>
            <a:avLst/>
            <a:gdLst>
              <a:gd name="connsiteX0" fmla="*/ 838885 w 2123688"/>
              <a:gd name="connsiteY0" fmla="*/ 206867 h 541434"/>
              <a:gd name="connsiteX1" fmla="*/ 892873 w 2123688"/>
              <a:gd name="connsiteY1" fmla="*/ 228669 h 541434"/>
              <a:gd name="connsiteX2" fmla="*/ 915194 w 2123688"/>
              <a:gd name="connsiteY2" fmla="*/ 290703 h 541434"/>
              <a:gd name="connsiteX3" fmla="*/ 763094 w 2123688"/>
              <a:gd name="connsiteY3" fmla="*/ 290703 h 541434"/>
              <a:gd name="connsiteX4" fmla="*/ 784118 w 2123688"/>
              <a:gd name="connsiteY4" fmla="*/ 228669 h 541434"/>
              <a:gd name="connsiteX5" fmla="*/ 838885 w 2123688"/>
              <a:gd name="connsiteY5" fmla="*/ 206867 h 541434"/>
              <a:gd name="connsiteX6" fmla="*/ 378951 w 2123688"/>
              <a:gd name="connsiteY6" fmla="*/ 130297 h 541434"/>
              <a:gd name="connsiteX7" fmla="*/ 342354 w 2123688"/>
              <a:gd name="connsiteY7" fmla="*/ 133412 h 541434"/>
              <a:gd name="connsiteX8" fmla="*/ 350400 w 2123688"/>
              <a:gd name="connsiteY8" fmla="*/ 234898 h 541434"/>
              <a:gd name="connsiteX9" fmla="*/ 382325 w 2123688"/>
              <a:gd name="connsiteY9" fmla="*/ 231265 h 541434"/>
              <a:gd name="connsiteX10" fmla="*/ 463047 w 2123688"/>
              <a:gd name="connsiteY10" fmla="*/ 257999 h 541434"/>
              <a:gd name="connsiteX11" fmla="*/ 491858 w 2123688"/>
              <a:gd name="connsiteY11" fmla="*/ 332491 h 541434"/>
              <a:gd name="connsiteX12" fmla="*/ 491858 w 2123688"/>
              <a:gd name="connsiteY12" fmla="*/ 534426 h 541434"/>
              <a:gd name="connsiteX13" fmla="*/ 600093 w 2123688"/>
              <a:gd name="connsiteY13" fmla="*/ 534426 h 541434"/>
              <a:gd name="connsiteX14" fmla="*/ 600093 w 2123688"/>
              <a:gd name="connsiteY14" fmla="*/ 137565 h 541434"/>
              <a:gd name="connsiteX15" fmla="*/ 518073 w 2123688"/>
              <a:gd name="connsiteY15" fmla="*/ 137565 h 541434"/>
              <a:gd name="connsiteX16" fmla="*/ 501981 w 2123688"/>
              <a:gd name="connsiteY16" fmla="*/ 204271 h 541434"/>
              <a:gd name="connsiteX17" fmla="*/ 496530 w 2123688"/>
              <a:gd name="connsiteY17" fmla="*/ 204271 h 541434"/>
              <a:gd name="connsiteX18" fmla="*/ 446695 w 2123688"/>
              <a:gd name="connsiteY18" fmla="*/ 150543 h 541434"/>
              <a:gd name="connsiteX19" fmla="*/ 378951 w 2123688"/>
              <a:gd name="connsiteY19" fmla="*/ 130297 h 541434"/>
              <a:gd name="connsiteX20" fmla="*/ 143534 w 2123688"/>
              <a:gd name="connsiteY20" fmla="*/ 130038 h 541434"/>
              <a:gd name="connsiteX21" fmla="*/ 4152 w 2123688"/>
              <a:gd name="connsiteY21" fmla="*/ 161185 h 541434"/>
              <a:gd name="connsiteX22" fmla="*/ 36856 w 2123688"/>
              <a:gd name="connsiteY22" fmla="*/ 239311 h 541434"/>
              <a:gd name="connsiteX23" fmla="*/ 92661 w 2123688"/>
              <a:gd name="connsiteY23" fmla="*/ 218287 h 541434"/>
              <a:gd name="connsiteX24" fmla="*/ 145611 w 2123688"/>
              <a:gd name="connsiteY24" fmla="*/ 210241 h 541434"/>
              <a:gd name="connsiteX25" fmla="*/ 193628 w 2123688"/>
              <a:gd name="connsiteY25" fmla="*/ 236196 h 541434"/>
              <a:gd name="connsiteX26" fmla="*/ 178314 w 2123688"/>
              <a:gd name="connsiteY26" fmla="*/ 261373 h 541434"/>
              <a:gd name="connsiteX27" fmla="*/ 110830 w 2123688"/>
              <a:gd name="connsiteY27" fmla="*/ 293039 h 541434"/>
              <a:gd name="connsiteX28" fmla="*/ 42567 w 2123688"/>
              <a:gd name="connsiteY28" fmla="*/ 328079 h 541434"/>
              <a:gd name="connsiteX29" fmla="*/ 10641 w 2123688"/>
              <a:gd name="connsiteY29" fmla="*/ 365715 h 541434"/>
              <a:gd name="connsiteX30" fmla="*/ 0 w 2123688"/>
              <a:gd name="connsiteY30" fmla="*/ 416328 h 541434"/>
              <a:gd name="connsiteX31" fmla="*/ 42307 w 2123688"/>
              <a:gd name="connsiteY31" fmla="*/ 509250 h 541434"/>
              <a:gd name="connsiteX32" fmla="*/ 169230 w 2123688"/>
              <a:gd name="connsiteY32" fmla="*/ 541175 h 541434"/>
              <a:gd name="connsiteX33" fmla="*/ 242944 w 2123688"/>
              <a:gd name="connsiteY33" fmla="*/ 535205 h 541434"/>
              <a:gd name="connsiteX34" fmla="*/ 300046 w 2123688"/>
              <a:gd name="connsiteY34" fmla="*/ 518074 h 541434"/>
              <a:gd name="connsiteX35" fmla="*/ 300046 w 2123688"/>
              <a:gd name="connsiteY35" fmla="*/ 428528 h 541434"/>
              <a:gd name="connsiteX36" fmla="*/ 232043 w 2123688"/>
              <a:gd name="connsiteY36" fmla="*/ 452407 h 541434"/>
              <a:gd name="connsiteX37" fmla="*/ 165596 w 2123688"/>
              <a:gd name="connsiteY37" fmla="*/ 462010 h 541434"/>
              <a:gd name="connsiteX38" fmla="*/ 106677 w 2123688"/>
              <a:gd name="connsiteY38" fmla="*/ 428008 h 541434"/>
              <a:gd name="connsiteX39" fmla="*/ 114464 w 2123688"/>
              <a:gd name="connsiteY39" fmla="*/ 407244 h 541434"/>
              <a:gd name="connsiteX40" fmla="*/ 141458 w 2123688"/>
              <a:gd name="connsiteY40" fmla="*/ 389075 h 541434"/>
              <a:gd name="connsiteX41" fmla="*/ 192590 w 2123688"/>
              <a:gd name="connsiteY41" fmla="*/ 365455 h 541434"/>
              <a:gd name="connsiteX42" fmla="*/ 259815 w 2123688"/>
              <a:gd name="connsiteY42" fmla="*/ 329896 h 541434"/>
              <a:gd name="connsiteX43" fmla="*/ 290962 w 2123688"/>
              <a:gd name="connsiteY43" fmla="*/ 292520 h 541434"/>
              <a:gd name="connsiteX44" fmla="*/ 300825 w 2123688"/>
              <a:gd name="connsiteY44" fmla="*/ 240609 h 541434"/>
              <a:gd name="connsiteX45" fmla="*/ 259815 w 2123688"/>
              <a:gd name="connsiteY45" fmla="*/ 158849 h 541434"/>
              <a:gd name="connsiteX46" fmla="*/ 143534 w 2123688"/>
              <a:gd name="connsiteY46" fmla="*/ 130038 h 541434"/>
              <a:gd name="connsiteX47" fmla="*/ 839404 w 2123688"/>
              <a:gd name="connsiteY47" fmla="*/ 130038 h 541434"/>
              <a:gd name="connsiteX48" fmla="*/ 708328 w 2123688"/>
              <a:gd name="connsiteY48" fmla="*/ 178056 h 541434"/>
              <a:gd name="connsiteX49" fmla="*/ 661608 w 2123688"/>
              <a:gd name="connsiteY49" fmla="*/ 310430 h 541434"/>
              <a:gd name="connsiteX50" fmla="*/ 661608 w 2123688"/>
              <a:gd name="connsiteY50" fmla="*/ 362860 h 541434"/>
              <a:gd name="connsiteX51" fmla="*/ 917011 w 2123688"/>
              <a:gd name="connsiteY51" fmla="*/ 362860 h 541434"/>
              <a:gd name="connsiteX52" fmla="*/ 889758 w 2123688"/>
              <a:gd name="connsiteY52" fmla="*/ 435016 h 541434"/>
              <a:gd name="connsiteX53" fmla="*/ 818120 w 2123688"/>
              <a:gd name="connsiteY53" fmla="*/ 460972 h 541434"/>
              <a:gd name="connsiteX54" fmla="*/ 750376 w 2123688"/>
              <a:gd name="connsiteY54" fmla="*/ 453445 h 541434"/>
              <a:gd name="connsiteX55" fmla="*/ 683670 w 2123688"/>
              <a:gd name="connsiteY55" fmla="*/ 429566 h 541434"/>
              <a:gd name="connsiteX56" fmla="*/ 683670 w 2123688"/>
              <a:gd name="connsiteY56" fmla="*/ 513402 h 541434"/>
              <a:gd name="connsiteX57" fmla="*/ 744406 w 2123688"/>
              <a:gd name="connsiteY57" fmla="*/ 534427 h 541434"/>
              <a:gd name="connsiteX58" fmla="*/ 823311 w 2123688"/>
              <a:gd name="connsiteY58" fmla="*/ 541434 h 541434"/>
              <a:gd name="connsiteX59" fmla="*/ 973075 w 2123688"/>
              <a:gd name="connsiteY59" fmla="*/ 488485 h 541434"/>
              <a:gd name="connsiteX60" fmla="*/ 1027063 w 2123688"/>
              <a:gd name="connsiteY60" fmla="*/ 338721 h 541434"/>
              <a:gd name="connsiteX61" fmla="*/ 977228 w 2123688"/>
              <a:gd name="connsiteY61" fmla="*/ 184545 h 541434"/>
              <a:gd name="connsiteX62" fmla="*/ 839404 w 2123688"/>
              <a:gd name="connsiteY62" fmla="*/ 130038 h 541434"/>
              <a:gd name="connsiteX63" fmla="*/ 1754339 w 2123688"/>
              <a:gd name="connsiteY63" fmla="*/ 11161 h 541434"/>
              <a:gd name="connsiteX64" fmla="*/ 1646104 w 2123688"/>
              <a:gd name="connsiteY64" fmla="*/ 11161 h 541434"/>
              <a:gd name="connsiteX65" fmla="*/ 1646104 w 2123688"/>
              <a:gd name="connsiteY65" fmla="*/ 530014 h 541434"/>
              <a:gd name="connsiteX66" fmla="*/ 1754339 w 2123688"/>
              <a:gd name="connsiteY66" fmla="*/ 530014 h 541434"/>
              <a:gd name="connsiteX67" fmla="*/ 2123688 w 2123688"/>
              <a:gd name="connsiteY67" fmla="*/ 11161 h 541434"/>
              <a:gd name="connsiteX68" fmla="*/ 1824939 w 2123688"/>
              <a:gd name="connsiteY68" fmla="*/ 11161 h 541434"/>
              <a:gd name="connsiteX69" fmla="*/ 1824939 w 2123688"/>
              <a:gd name="connsiteY69" fmla="*/ 101227 h 541434"/>
              <a:gd name="connsiteX70" fmla="*/ 2013636 w 2123688"/>
              <a:gd name="connsiteY70" fmla="*/ 101227 h 541434"/>
              <a:gd name="connsiteX71" fmla="*/ 2013636 w 2123688"/>
              <a:gd name="connsiteY71" fmla="*/ 215172 h 541434"/>
              <a:gd name="connsiteX72" fmla="*/ 1837917 w 2123688"/>
              <a:gd name="connsiteY72" fmla="*/ 215172 h 541434"/>
              <a:gd name="connsiteX73" fmla="*/ 1837917 w 2123688"/>
              <a:gd name="connsiteY73" fmla="*/ 305498 h 541434"/>
              <a:gd name="connsiteX74" fmla="*/ 2013636 w 2123688"/>
              <a:gd name="connsiteY74" fmla="*/ 305498 h 541434"/>
              <a:gd name="connsiteX75" fmla="*/ 2013636 w 2123688"/>
              <a:gd name="connsiteY75" fmla="*/ 439169 h 541434"/>
              <a:gd name="connsiteX76" fmla="*/ 1824939 w 2123688"/>
              <a:gd name="connsiteY76" fmla="*/ 439169 h 541434"/>
              <a:gd name="connsiteX77" fmla="*/ 1824939 w 2123688"/>
              <a:gd name="connsiteY77" fmla="*/ 530014 h 541434"/>
              <a:gd name="connsiteX78" fmla="*/ 2123688 w 2123688"/>
              <a:gd name="connsiteY78" fmla="*/ 530014 h 541434"/>
              <a:gd name="connsiteX79" fmla="*/ 1380578 w 2123688"/>
              <a:gd name="connsiteY79" fmla="*/ 0 h 541434"/>
              <a:gd name="connsiteX80" fmla="*/ 1280909 w 2123688"/>
              <a:gd name="connsiteY80" fmla="*/ 16612 h 541434"/>
              <a:gd name="connsiteX81" fmla="*/ 1308681 w 2123688"/>
              <a:gd name="connsiteY81" fmla="*/ 96036 h 541434"/>
              <a:gd name="connsiteX82" fmla="*/ 1368898 w 2123688"/>
              <a:gd name="connsiteY82" fmla="*/ 85654 h 541434"/>
              <a:gd name="connsiteX83" fmla="*/ 1402381 w 2123688"/>
              <a:gd name="connsiteY83" fmla="*/ 99410 h 541434"/>
              <a:gd name="connsiteX84" fmla="*/ 1412763 w 2123688"/>
              <a:gd name="connsiteY84" fmla="*/ 160406 h 541434"/>
              <a:gd name="connsiteX85" fmla="*/ 1412763 w 2123688"/>
              <a:gd name="connsiteY85" fmla="*/ 193369 h 541434"/>
              <a:gd name="connsiteX86" fmla="*/ 1239639 w 2123688"/>
              <a:gd name="connsiteY86" fmla="*/ 193369 h 541434"/>
              <a:gd name="connsiteX87" fmla="*/ 1239639 w 2123688"/>
              <a:gd name="connsiteY87" fmla="*/ 155993 h 541434"/>
              <a:gd name="connsiteX88" fmla="*/ 1206157 w 2123688"/>
              <a:gd name="connsiteY88" fmla="*/ 31147 h 541434"/>
              <a:gd name="connsiteX89" fmla="*/ 1099219 w 2123688"/>
              <a:gd name="connsiteY89" fmla="*/ 0 h 541434"/>
              <a:gd name="connsiteX90" fmla="*/ 999550 w 2123688"/>
              <a:gd name="connsiteY90" fmla="*/ 16612 h 541434"/>
              <a:gd name="connsiteX91" fmla="*/ 1027322 w 2123688"/>
              <a:gd name="connsiteY91" fmla="*/ 96036 h 541434"/>
              <a:gd name="connsiteX92" fmla="*/ 1087539 w 2123688"/>
              <a:gd name="connsiteY92" fmla="*/ 85654 h 541434"/>
              <a:gd name="connsiteX93" fmla="*/ 1121022 w 2123688"/>
              <a:gd name="connsiteY93" fmla="*/ 99410 h 541434"/>
              <a:gd name="connsiteX94" fmla="*/ 1131145 w 2123688"/>
              <a:gd name="connsiteY94" fmla="*/ 160406 h 541434"/>
              <a:gd name="connsiteX95" fmla="*/ 1131145 w 2123688"/>
              <a:gd name="connsiteY95" fmla="*/ 193369 h 541434"/>
              <a:gd name="connsiteX96" fmla="*/ 1071447 w 2123688"/>
              <a:gd name="connsiteY96" fmla="*/ 193369 h 541434"/>
              <a:gd name="connsiteX97" fmla="*/ 1071447 w 2123688"/>
              <a:gd name="connsiteY97" fmla="*/ 245540 h 541434"/>
              <a:gd name="connsiteX98" fmla="*/ 1131145 w 2123688"/>
              <a:gd name="connsiteY98" fmla="*/ 274610 h 541434"/>
              <a:gd name="connsiteX99" fmla="*/ 1131145 w 2123688"/>
              <a:gd name="connsiteY99" fmla="*/ 530014 h 541434"/>
              <a:gd name="connsiteX100" fmla="*/ 1239380 w 2123688"/>
              <a:gd name="connsiteY100" fmla="*/ 530014 h 541434"/>
              <a:gd name="connsiteX101" fmla="*/ 1239380 w 2123688"/>
              <a:gd name="connsiteY101" fmla="*/ 274610 h 541434"/>
              <a:gd name="connsiteX102" fmla="*/ 1299078 w 2123688"/>
              <a:gd name="connsiteY102" fmla="*/ 274610 h 541434"/>
              <a:gd name="connsiteX103" fmla="*/ 1412763 w 2123688"/>
              <a:gd name="connsiteY103" fmla="*/ 274610 h 541434"/>
              <a:gd name="connsiteX104" fmla="*/ 1412763 w 2123688"/>
              <a:gd name="connsiteY104" fmla="*/ 530014 h 541434"/>
              <a:gd name="connsiteX105" fmla="*/ 1520998 w 2123688"/>
              <a:gd name="connsiteY105" fmla="*/ 530014 h 541434"/>
              <a:gd name="connsiteX106" fmla="*/ 1520998 w 2123688"/>
              <a:gd name="connsiteY106" fmla="*/ 274610 h 541434"/>
              <a:gd name="connsiteX107" fmla="*/ 1580696 w 2123688"/>
              <a:gd name="connsiteY107" fmla="*/ 274610 h 541434"/>
              <a:gd name="connsiteX108" fmla="*/ 1580696 w 2123688"/>
              <a:gd name="connsiteY108" fmla="*/ 222440 h 541434"/>
              <a:gd name="connsiteX109" fmla="*/ 1520998 w 2123688"/>
              <a:gd name="connsiteY109" fmla="*/ 193369 h 541434"/>
              <a:gd name="connsiteX110" fmla="*/ 1520998 w 2123688"/>
              <a:gd name="connsiteY110" fmla="*/ 155993 h 541434"/>
              <a:gd name="connsiteX111" fmla="*/ 1487515 w 2123688"/>
              <a:gd name="connsiteY111" fmla="*/ 31147 h 541434"/>
              <a:gd name="connsiteX112" fmla="*/ 1380578 w 2123688"/>
              <a:gd name="connsiteY112" fmla="*/ 0 h 5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123688" h="541434">
                <a:moveTo>
                  <a:pt x="838885" y="206867"/>
                </a:moveTo>
                <a:cubicBezTo>
                  <a:pt x="861985" y="206867"/>
                  <a:pt x="879895" y="214134"/>
                  <a:pt x="892873" y="228669"/>
                </a:cubicBezTo>
                <a:cubicBezTo>
                  <a:pt x="905850" y="243204"/>
                  <a:pt x="913377" y="263969"/>
                  <a:pt x="915194" y="290703"/>
                </a:cubicBezTo>
                <a:lnTo>
                  <a:pt x="763094" y="290703"/>
                </a:lnTo>
                <a:cubicBezTo>
                  <a:pt x="763613" y="263969"/>
                  <a:pt x="770621" y="243204"/>
                  <a:pt x="784118" y="228669"/>
                </a:cubicBezTo>
                <a:cubicBezTo>
                  <a:pt x="797615" y="214134"/>
                  <a:pt x="816044" y="206867"/>
                  <a:pt x="838885" y="206867"/>
                </a:cubicBezTo>
                <a:close/>
                <a:moveTo>
                  <a:pt x="378951" y="130297"/>
                </a:moveTo>
                <a:cubicBezTo>
                  <a:pt x="364157" y="130297"/>
                  <a:pt x="351957" y="131335"/>
                  <a:pt x="342354" y="133412"/>
                </a:cubicBezTo>
                <a:lnTo>
                  <a:pt x="350400" y="234898"/>
                </a:lnTo>
                <a:cubicBezTo>
                  <a:pt x="359225" y="232562"/>
                  <a:pt x="369867" y="231265"/>
                  <a:pt x="382325" y="231265"/>
                </a:cubicBezTo>
                <a:cubicBezTo>
                  <a:pt x="416846" y="231265"/>
                  <a:pt x="443840" y="240349"/>
                  <a:pt x="463047" y="257999"/>
                </a:cubicBezTo>
                <a:cubicBezTo>
                  <a:pt x="482254" y="275649"/>
                  <a:pt x="491858" y="300566"/>
                  <a:pt x="491858" y="332491"/>
                </a:cubicBezTo>
                <a:lnTo>
                  <a:pt x="491858" y="534426"/>
                </a:lnTo>
                <a:lnTo>
                  <a:pt x="600093" y="534426"/>
                </a:lnTo>
                <a:lnTo>
                  <a:pt x="600093" y="137565"/>
                </a:lnTo>
                <a:lnTo>
                  <a:pt x="518073" y="137565"/>
                </a:lnTo>
                <a:lnTo>
                  <a:pt x="501981" y="204271"/>
                </a:lnTo>
                <a:lnTo>
                  <a:pt x="496530" y="204271"/>
                </a:lnTo>
                <a:cubicBezTo>
                  <a:pt x="484331" y="181949"/>
                  <a:pt x="467719" y="164040"/>
                  <a:pt x="446695" y="150543"/>
                </a:cubicBezTo>
                <a:cubicBezTo>
                  <a:pt x="425931" y="136786"/>
                  <a:pt x="403090" y="130038"/>
                  <a:pt x="378951" y="130297"/>
                </a:cubicBezTo>
                <a:close/>
                <a:moveTo>
                  <a:pt x="143534" y="130038"/>
                </a:moveTo>
                <a:cubicBezTo>
                  <a:pt x="95776" y="130038"/>
                  <a:pt x="49315" y="140420"/>
                  <a:pt x="4152" y="161185"/>
                </a:cubicBezTo>
                <a:lnTo>
                  <a:pt x="36856" y="239311"/>
                </a:lnTo>
                <a:cubicBezTo>
                  <a:pt x="56842" y="230746"/>
                  <a:pt x="75271" y="223738"/>
                  <a:pt x="92661" y="218287"/>
                </a:cubicBezTo>
                <a:cubicBezTo>
                  <a:pt x="110051" y="212836"/>
                  <a:pt x="127701" y="210241"/>
                  <a:pt x="145611" y="210241"/>
                </a:cubicBezTo>
                <a:cubicBezTo>
                  <a:pt x="177536" y="210241"/>
                  <a:pt x="193628" y="218806"/>
                  <a:pt x="193628" y="236196"/>
                </a:cubicBezTo>
                <a:cubicBezTo>
                  <a:pt x="193628" y="245800"/>
                  <a:pt x="188437" y="254106"/>
                  <a:pt x="178314" y="261373"/>
                </a:cubicBezTo>
                <a:cubicBezTo>
                  <a:pt x="168192" y="268641"/>
                  <a:pt x="145611" y="279023"/>
                  <a:pt x="110830" y="293039"/>
                </a:cubicBezTo>
                <a:cubicBezTo>
                  <a:pt x="79683" y="305498"/>
                  <a:pt x="57102" y="317178"/>
                  <a:pt x="42567" y="328079"/>
                </a:cubicBezTo>
                <a:cubicBezTo>
                  <a:pt x="28031" y="338981"/>
                  <a:pt x="17390" y="351439"/>
                  <a:pt x="10641" y="365715"/>
                </a:cubicBezTo>
                <a:cubicBezTo>
                  <a:pt x="3633" y="379991"/>
                  <a:pt x="259" y="396862"/>
                  <a:pt x="0" y="416328"/>
                </a:cubicBezTo>
                <a:cubicBezTo>
                  <a:pt x="0" y="457079"/>
                  <a:pt x="14016" y="487966"/>
                  <a:pt x="42307" y="509250"/>
                </a:cubicBezTo>
                <a:cubicBezTo>
                  <a:pt x="70599" y="530533"/>
                  <a:pt x="112906" y="541175"/>
                  <a:pt x="169230" y="541175"/>
                </a:cubicBezTo>
                <a:cubicBezTo>
                  <a:pt x="198041" y="541175"/>
                  <a:pt x="222699" y="539098"/>
                  <a:pt x="242944" y="535205"/>
                </a:cubicBezTo>
                <a:cubicBezTo>
                  <a:pt x="263189" y="531312"/>
                  <a:pt x="282397" y="525602"/>
                  <a:pt x="300046" y="518074"/>
                </a:cubicBezTo>
                <a:lnTo>
                  <a:pt x="300046" y="428528"/>
                </a:lnTo>
                <a:cubicBezTo>
                  <a:pt x="279801" y="438131"/>
                  <a:pt x="257220" y="445918"/>
                  <a:pt x="232043" y="452407"/>
                </a:cubicBezTo>
                <a:cubicBezTo>
                  <a:pt x="206866" y="458896"/>
                  <a:pt x="184803" y="462010"/>
                  <a:pt x="165596" y="462010"/>
                </a:cubicBezTo>
                <a:cubicBezTo>
                  <a:pt x="126403" y="462010"/>
                  <a:pt x="106677" y="450849"/>
                  <a:pt x="106677" y="428008"/>
                </a:cubicBezTo>
                <a:cubicBezTo>
                  <a:pt x="106677" y="419443"/>
                  <a:pt x="109273" y="412695"/>
                  <a:pt x="114464" y="407244"/>
                </a:cubicBezTo>
                <a:cubicBezTo>
                  <a:pt x="119655" y="401793"/>
                  <a:pt x="128739" y="395824"/>
                  <a:pt x="141458" y="389075"/>
                </a:cubicBezTo>
                <a:cubicBezTo>
                  <a:pt x="154176" y="382327"/>
                  <a:pt x="171307" y="374540"/>
                  <a:pt x="192590" y="365455"/>
                </a:cubicBezTo>
                <a:cubicBezTo>
                  <a:pt x="222958" y="352737"/>
                  <a:pt x="245540" y="340798"/>
                  <a:pt x="259815" y="329896"/>
                </a:cubicBezTo>
                <a:cubicBezTo>
                  <a:pt x="274091" y="318995"/>
                  <a:pt x="284473" y="306536"/>
                  <a:pt x="290962" y="292520"/>
                </a:cubicBezTo>
                <a:cubicBezTo>
                  <a:pt x="297451" y="278504"/>
                  <a:pt x="300825" y="261114"/>
                  <a:pt x="300825" y="240609"/>
                </a:cubicBezTo>
                <a:cubicBezTo>
                  <a:pt x="300825" y="205309"/>
                  <a:pt x="287069" y="178056"/>
                  <a:pt x="259815" y="158849"/>
                </a:cubicBezTo>
                <a:cubicBezTo>
                  <a:pt x="232302" y="139642"/>
                  <a:pt x="193628" y="130038"/>
                  <a:pt x="143534" y="130038"/>
                </a:cubicBezTo>
                <a:close/>
                <a:moveTo>
                  <a:pt x="839404" y="130038"/>
                </a:moveTo>
                <a:cubicBezTo>
                  <a:pt x="783340" y="130038"/>
                  <a:pt x="739475" y="146130"/>
                  <a:pt x="708328" y="178056"/>
                </a:cubicBezTo>
                <a:cubicBezTo>
                  <a:pt x="677181" y="209981"/>
                  <a:pt x="661608" y="254106"/>
                  <a:pt x="661608" y="310430"/>
                </a:cubicBezTo>
                <a:lnTo>
                  <a:pt x="661608" y="362860"/>
                </a:lnTo>
                <a:lnTo>
                  <a:pt x="917011" y="362860"/>
                </a:lnTo>
                <a:cubicBezTo>
                  <a:pt x="915973" y="393747"/>
                  <a:pt x="906629" y="417626"/>
                  <a:pt x="889758" y="435016"/>
                </a:cubicBezTo>
                <a:cubicBezTo>
                  <a:pt x="872887" y="452407"/>
                  <a:pt x="849007" y="460972"/>
                  <a:pt x="818120" y="460972"/>
                </a:cubicBezTo>
                <a:cubicBezTo>
                  <a:pt x="794241" y="460972"/>
                  <a:pt x="771660" y="458636"/>
                  <a:pt x="750376" y="453445"/>
                </a:cubicBezTo>
                <a:cubicBezTo>
                  <a:pt x="729092" y="448254"/>
                  <a:pt x="706771" y="440467"/>
                  <a:pt x="683670" y="429566"/>
                </a:cubicBezTo>
                <a:lnTo>
                  <a:pt x="683670" y="513402"/>
                </a:lnTo>
                <a:cubicBezTo>
                  <a:pt x="702618" y="522746"/>
                  <a:pt x="722863" y="529754"/>
                  <a:pt x="744406" y="534427"/>
                </a:cubicBezTo>
                <a:cubicBezTo>
                  <a:pt x="765949" y="539098"/>
                  <a:pt x="792424" y="541434"/>
                  <a:pt x="823311" y="541434"/>
                </a:cubicBezTo>
                <a:cubicBezTo>
                  <a:pt x="887162" y="541434"/>
                  <a:pt x="936997" y="523785"/>
                  <a:pt x="973075" y="488485"/>
                </a:cubicBezTo>
                <a:cubicBezTo>
                  <a:pt x="1009154" y="453185"/>
                  <a:pt x="1027063" y="403351"/>
                  <a:pt x="1027063" y="338721"/>
                </a:cubicBezTo>
                <a:cubicBezTo>
                  <a:pt x="1027063" y="272275"/>
                  <a:pt x="1010451" y="220883"/>
                  <a:pt x="977228" y="184545"/>
                </a:cubicBezTo>
                <a:cubicBezTo>
                  <a:pt x="944005" y="148207"/>
                  <a:pt x="898064" y="130038"/>
                  <a:pt x="839404" y="130038"/>
                </a:cubicBezTo>
                <a:close/>
                <a:moveTo>
                  <a:pt x="1754339" y="11161"/>
                </a:moveTo>
                <a:lnTo>
                  <a:pt x="1646104" y="11161"/>
                </a:lnTo>
                <a:lnTo>
                  <a:pt x="1646104" y="530014"/>
                </a:lnTo>
                <a:lnTo>
                  <a:pt x="1754339" y="530014"/>
                </a:lnTo>
                <a:close/>
                <a:moveTo>
                  <a:pt x="2123688" y="11161"/>
                </a:moveTo>
                <a:lnTo>
                  <a:pt x="1824939" y="11161"/>
                </a:lnTo>
                <a:lnTo>
                  <a:pt x="1824939" y="101227"/>
                </a:lnTo>
                <a:lnTo>
                  <a:pt x="2013636" y="101227"/>
                </a:lnTo>
                <a:lnTo>
                  <a:pt x="2013636" y="215172"/>
                </a:lnTo>
                <a:lnTo>
                  <a:pt x="1837917" y="215172"/>
                </a:lnTo>
                <a:lnTo>
                  <a:pt x="1837917" y="305498"/>
                </a:lnTo>
                <a:lnTo>
                  <a:pt x="2013636" y="305498"/>
                </a:lnTo>
                <a:lnTo>
                  <a:pt x="2013636" y="439169"/>
                </a:lnTo>
                <a:lnTo>
                  <a:pt x="1824939" y="439169"/>
                </a:lnTo>
                <a:lnTo>
                  <a:pt x="1824939" y="530014"/>
                </a:lnTo>
                <a:lnTo>
                  <a:pt x="2123688" y="530014"/>
                </a:lnTo>
                <a:close/>
                <a:moveTo>
                  <a:pt x="1380578" y="0"/>
                </a:moveTo>
                <a:cubicBezTo>
                  <a:pt x="1343202" y="0"/>
                  <a:pt x="1309979" y="5451"/>
                  <a:pt x="1280909" y="16612"/>
                </a:cubicBezTo>
                <a:lnTo>
                  <a:pt x="1308681" y="96036"/>
                </a:lnTo>
                <a:cubicBezTo>
                  <a:pt x="1330224" y="89028"/>
                  <a:pt x="1350470" y="85654"/>
                  <a:pt x="1368898" y="85654"/>
                </a:cubicBezTo>
                <a:cubicBezTo>
                  <a:pt x="1384472" y="85654"/>
                  <a:pt x="1395632" y="90326"/>
                  <a:pt x="1402381" y="99410"/>
                </a:cubicBezTo>
                <a:cubicBezTo>
                  <a:pt x="1409389" y="108495"/>
                  <a:pt x="1412763" y="146130"/>
                  <a:pt x="1412763" y="160406"/>
                </a:cubicBezTo>
                <a:lnTo>
                  <a:pt x="1412763" y="193369"/>
                </a:lnTo>
                <a:lnTo>
                  <a:pt x="1239639" y="193369"/>
                </a:lnTo>
                <a:lnTo>
                  <a:pt x="1239639" y="155993"/>
                </a:lnTo>
                <a:cubicBezTo>
                  <a:pt x="1239639" y="110830"/>
                  <a:pt x="1228478" y="51911"/>
                  <a:pt x="1206157" y="31147"/>
                </a:cubicBezTo>
                <a:cubicBezTo>
                  <a:pt x="1183835" y="10382"/>
                  <a:pt x="1148275" y="0"/>
                  <a:pt x="1099219" y="0"/>
                </a:cubicBezTo>
                <a:cubicBezTo>
                  <a:pt x="1061843" y="0"/>
                  <a:pt x="1028620" y="5451"/>
                  <a:pt x="999550" y="16612"/>
                </a:cubicBezTo>
                <a:lnTo>
                  <a:pt x="1027322" y="96036"/>
                </a:lnTo>
                <a:cubicBezTo>
                  <a:pt x="1048865" y="89028"/>
                  <a:pt x="1069111" y="85654"/>
                  <a:pt x="1087539" y="85654"/>
                </a:cubicBezTo>
                <a:cubicBezTo>
                  <a:pt x="1103113" y="85654"/>
                  <a:pt x="1114274" y="90326"/>
                  <a:pt x="1121022" y="99410"/>
                </a:cubicBezTo>
                <a:cubicBezTo>
                  <a:pt x="1127771" y="108495"/>
                  <a:pt x="1131145" y="146130"/>
                  <a:pt x="1131145" y="160406"/>
                </a:cubicBezTo>
                <a:lnTo>
                  <a:pt x="1131145" y="193369"/>
                </a:lnTo>
                <a:lnTo>
                  <a:pt x="1071447" y="193369"/>
                </a:lnTo>
                <a:lnTo>
                  <a:pt x="1071447" y="245540"/>
                </a:lnTo>
                <a:lnTo>
                  <a:pt x="1131145" y="274610"/>
                </a:lnTo>
                <a:lnTo>
                  <a:pt x="1131145" y="530014"/>
                </a:lnTo>
                <a:lnTo>
                  <a:pt x="1239380" y="530014"/>
                </a:lnTo>
                <a:lnTo>
                  <a:pt x="1239380" y="274610"/>
                </a:lnTo>
                <a:lnTo>
                  <a:pt x="1299078" y="274610"/>
                </a:lnTo>
                <a:lnTo>
                  <a:pt x="1412763" y="274610"/>
                </a:lnTo>
                <a:lnTo>
                  <a:pt x="1412763" y="530014"/>
                </a:lnTo>
                <a:lnTo>
                  <a:pt x="1520998" y="530014"/>
                </a:lnTo>
                <a:lnTo>
                  <a:pt x="1520998" y="274610"/>
                </a:lnTo>
                <a:lnTo>
                  <a:pt x="1580696" y="274610"/>
                </a:lnTo>
                <a:lnTo>
                  <a:pt x="1580696" y="222440"/>
                </a:lnTo>
                <a:lnTo>
                  <a:pt x="1520998" y="193369"/>
                </a:lnTo>
                <a:lnTo>
                  <a:pt x="1520998" y="155993"/>
                </a:lnTo>
                <a:cubicBezTo>
                  <a:pt x="1520998" y="110830"/>
                  <a:pt x="1509837" y="51911"/>
                  <a:pt x="1487515" y="31147"/>
                </a:cubicBezTo>
                <a:cubicBezTo>
                  <a:pt x="1465193" y="10382"/>
                  <a:pt x="1429634" y="0"/>
                  <a:pt x="138057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36" name="Tijdelijke aanduiding voor tekst 135">
            <a:extLst>
              <a:ext uri="{FF2B5EF4-FFF2-40B4-BE49-F238E27FC236}">
                <a16:creationId xmlns:a16="http://schemas.microsoft.com/office/drawing/2014/main" id="{BF0D0C21-1AAD-43D5-8799-0E6D662C1C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flipH="1">
            <a:off x="1337031" y="2954680"/>
            <a:ext cx="1541764" cy="559343"/>
          </a:xfrm>
          <a:custGeom>
            <a:avLst/>
            <a:gdLst>
              <a:gd name="connsiteX0" fmla="*/ 1009673 w 1541764"/>
              <a:gd name="connsiteY0" fmla="*/ 225035 h 559343"/>
              <a:gd name="connsiteX1" fmla="*/ 1063661 w 1541764"/>
              <a:gd name="connsiteY1" fmla="*/ 246838 h 559343"/>
              <a:gd name="connsiteX2" fmla="*/ 1085983 w 1541764"/>
              <a:gd name="connsiteY2" fmla="*/ 308872 h 559343"/>
              <a:gd name="connsiteX3" fmla="*/ 934142 w 1541764"/>
              <a:gd name="connsiteY3" fmla="*/ 308872 h 559343"/>
              <a:gd name="connsiteX4" fmla="*/ 955166 w 1541764"/>
              <a:gd name="connsiteY4" fmla="*/ 246838 h 559343"/>
              <a:gd name="connsiteX5" fmla="*/ 1009673 w 1541764"/>
              <a:gd name="connsiteY5" fmla="*/ 225035 h 559343"/>
              <a:gd name="connsiteX6" fmla="*/ 573619 w 1541764"/>
              <a:gd name="connsiteY6" fmla="*/ 155734 h 559343"/>
              <a:gd name="connsiteX7" fmla="*/ 465384 w 1541764"/>
              <a:gd name="connsiteY7" fmla="*/ 155734 h 559343"/>
              <a:gd name="connsiteX8" fmla="*/ 465384 w 1541764"/>
              <a:gd name="connsiteY8" fmla="*/ 552335 h 559343"/>
              <a:gd name="connsiteX9" fmla="*/ 573619 w 1541764"/>
              <a:gd name="connsiteY9" fmla="*/ 552335 h 559343"/>
              <a:gd name="connsiteX10" fmla="*/ 406206 w 1541764"/>
              <a:gd name="connsiteY10" fmla="*/ 155474 h 559343"/>
              <a:gd name="connsiteX11" fmla="*/ 283436 w 1541764"/>
              <a:gd name="connsiteY11" fmla="*/ 155474 h 559343"/>
              <a:gd name="connsiteX12" fmla="*/ 206347 w 1541764"/>
              <a:gd name="connsiteY12" fmla="*/ 281878 h 559343"/>
              <a:gd name="connsiteX13" fmla="*/ 128740 w 1541764"/>
              <a:gd name="connsiteY13" fmla="*/ 155474 h 559343"/>
              <a:gd name="connsiteX14" fmla="*/ 5970 w 1541764"/>
              <a:gd name="connsiteY14" fmla="*/ 155474 h 559343"/>
              <a:gd name="connsiteX15" fmla="*/ 135229 w 1541764"/>
              <a:gd name="connsiteY15" fmla="*/ 349622 h 559343"/>
              <a:gd name="connsiteX16" fmla="*/ 0 w 1541764"/>
              <a:gd name="connsiteY16" fmla="*/ 552335 h 559343"/>
              <a:gd name="connsiteX17" fmla="*/ 123030 w 1541764"/>
              <a:gd name="connsiteY17" fmla="*/ 552335 h 559343"/>
              <a:gd name="connsiteX18" fmla="*/ 206347 w 1541764"/>
              <a:gd name="connsiteY18" fmla="*/ 416328 h 559343"/>
              <a:gd name="connsiteX19" fmla="*/ 290184 w 1541764"/>
              <a:gd name="connsiteY19" fmla="*/ 552335 h 559343"/>
              <a:gd name="connsiteX20" fmla="*/ 412954 w 1541764"/>
              <a:gd name="connsiteY20" fmla="*/ 552335 h 559343"/>
              <a:gd name="connsiteX21" fmla="*/ 278504 w 1541764"/>
              <a:gd name="connsiteY21" fmla="*/ 349622 h 559343"/>
              <a:gd name="connsiteX22" fmla="*/ 1010452 w 1541764"/>
              <a:gd name="connsiteY22" fmla="*/ 147947 h 559343"/>
              <a:gd name="connsiteX23" fmla="*/ 879636 w 1541764"/>
              <a:gd name="connsiteY23" fmla="*/ 195965 h 559343"/>
              <a:gd name="connsiteX24" fmla="*/ 832916 w 1541764"/>
              <a:gd name="connsiteY24" fmla="*/ 328339 h 559343"/>
              <a:gd name="connsiteX25" fmla="*/ 832916 w 1541764"/>
              <a:gd name="connsiteY25" fmla="*/ 380769 h 559343"/>
              <a:gd name="connsiteX26" fmla="*/ 1088838 w 1541764"/>
              <a:gd name="connsiteY26" fmla="*/ 380769 h 559343"/>
              <a:gd name="connsiteX27" fmla="*/ 1061585 w 1541764"/>
              <a:gd name="connsiteY27" fmla="*/ 452925 h 559343"/>
              <a:gd name="connsiteX28" fmla="*/ 989947 w 1541764"/>
              <a:gd name="connsiteY28" fmla="*/ 478881 h 559343"/>
              <a:gd name="connsiteX29" fmla="*/ 922203 w 1541764"/>
              <a:gd name="connsiteY29" fmla="*/ 471354 h 559343"/>
              <a:gd name="connsiteX30" fmla="*/ 855497 w 1541764"/>
              <a:gd name="connsiteY30" fmla="*/ 447475 h 559343"/>
              <a:gd name="connsiteX31" fmla="*/ 855497 w 1541764"/>
              <a:gd name="connsiteY31" fmla="*/ 531312 h 559343"/>
              <a:gd name="connsiteX32" fmla="*/ 916233 w 1541764"/>
              <a:gd name="connsiteY32" fmla="*/ 552336 h 559343"/>
              <a:gd name="connsiteX33" fmla="*/ 994359 w 1541764"/>
              <a:gd name="connsiteY33" fmla="*/ 559343 h 559343"/>
              <a:gd name="connsiteX34" fmla="*/ 1144123 w 1541764"/>
              <a:gd name="connsiteY34" fmla="*/ 506394 h 559343"/>
              <a:gd name="connsiteX35" fmla="*/ 1198111 w 1541764"/>
              <a:gd name="connsiteY35" fmla="*/ 356630 h 559343"/>
              <a:gd name="connsiteX36" fmla="*/ 1148276 w 1541764"/>
              <a:gd name="connsiteY36" fmla="*/ 202454 h 559343"/>
              <a:gd name="connsiteX37" fmla="*/ 1010452 w 1541764"/>
              <a:gd name="connsiteY37" fmla="*/ 147947 h 559343"/>
              <a:gd name="connsiteX38" fmla="*/ 766210 w 1541764"/>
              <a:gd name="connsiteY38" fmla="*/ 33483 h 559343"/>
              <a:gd name="connsiteX39" fmla="*/ 657975 w 1541764"/>
              <a:gd name="connsiteY39" fmla="*/ 33483 h 559343"/>
              <a:gd name="connsiteX40" fmla="*/ 657975 w 1541764"/>
              <a:gd name="connsiteY40" fmla="*/ 552336 h 559343"/>
              <a:gd name="connsiteX41" fmla="*/ 766210 w 1541764"/>
              <a:gd name="connsiteY41" fmla="*/ 552336 h 559343"/>
              <a:gd name="connsiteX42" fmla="*/ 1541764 w 1541764"/>
              <a:gd name="connsiteY42" fmla="*/ 33483 h 559343"/>
              <a:gd name="connsiteX43" fmla="*/ 1244313 w 1541764"/>
              <a:gd name="connsiteY43" fmla="*/ 33483 h 559343"/>
              <a:gd name="connsiteX44" fmla="*/ 1244313 w 1541764"/>
              <a:gd name="connsiteY44" fmla="*/ 123549 h 559343"/>
              <a:gd name="connsiteX45" fmla="*/ 1433529 w 1541764"/>
              <a:gd name="connsiteY45" fmla="*/ 123549 h 559343"/>
              <a:gd name="connsiteX46" fmla="*/ 1433529 w 1541764"/>
              <a:gd name="connsiteY46" fmla="*/ 257220 h 559343"/>
              <a:gd name="connsiteX47" fmla="*/ 1257550 w 1541764"/>
              <a:gd name="connsiteY47" fmla="*/ 257220 h 559343"/>
              <a:gd name="connsiteX48" fmla="*/ 1257550 w 1541764"/>
              <a:gd name="connsiteY48" fmla="*/ 347027 h 559343"/>
              <a:gd name="connsiteX49" fmla="*/ 1433529 w 1541764"/>
              <a:gd name="connsiteY49" fmla="*/ 347027 h 559343"/>
              <a:gd name="connsiteX50" fmla="*/ 1433529 w 1541764"/>
              <a:gd name="connsiteY50" fmla="*/ 552336 h 559343"/>
              <a:gd name="connsiteX51" fmla="*/ 1541764 w 1541764"/>
              <a:gd name="connsiteY51" fmla="*/ 552336 h 559343"/>
              <a:gd name="connsiteX52" fmla="*/ 519372 w 1541764"/>
              <a:gd name="connsiteY52" fmla="*/ 0 h 559343"/>
              <a:gd name="connsiteX53" fmla="*/ 460452 w 1541764"/>
              <a:gd name="connsiteY53" fmla="*/ 52949 h 559343"/>
              <a:gd name="connsiteX54" fmla="*/ 475247 w 1541764"/>
              <a:gd name="connsiteY54" fmla="*/ 92142 h 559343"/>
              <a:gd name="connsiteX55" fmla="*/ 519372 w 1541764"/>
              <a:gd name="connsiteY55" fmla="*/ 106158 h 559343"/>
              <a:gd name="connsiteX56" fmla="*/ 578291 w 1541764"/>
              <a:gd name="connsiteY56" fmla="*/ 52949 h 559343"/>
              <a:gd name="connsiteX57" fmla="*/ 519372 w 1541764"/>
              <a:gd name="connsiteY57" fmla="*/ 0 h 55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41764" h="559343">
                <a:moveTo>
                  <a:pt x="1009673" y="225035"/>
                </a:moveTo>
                <a:cubicBezTo>
                  <a:pt x="1032514" y="225035"/>
                  <a:pt x="1050683" y="232303"/>
                  <a:pt x="1063661" y="246838"/>
                </a:cubicBezTo>
                <a:cubicBezTo>
                  <a:pt x="1076639" y="261373"/>
                  <a:pt x="1084166" y="282138"/>
                  <a:pt x="1085983" y="308872"/>
                </a:cubicBezTo>
                <a:lnTo>
                  <a:pt x="934142" y="308872"/>
                </a:lnTo>
                <a:cubicBezTo>
                  <a:pt x="934661" y="282138"/>
                  <a:pt x="941670" y="261373"/>
                  <a:pt x="955166" y="246838"/>
                </a:cubicBezTo>
                <a:cubicBezTo>
                  <a:pt x="968663" y="232303"/>
                  <a:pt x="986573" y="225035"/>
                  <a:pt x="1009673" y="225035"/>
                </a:cubicBezTo>
                <a:close/>
                <a:moveTo>
                  <a:pt x="573619" y="155734"/>
                </a:moveTo>
                <a:lnTo>
                  <a:pt x="465384" y="155734"/>
                </a:lnTo>
                <a:lnTo>
                  <a:pt x="465384" y="552335"/>
                </a:lnTo>
                <a:lnTo>
                  <a:pt x="573619" y="552335"/>
                </a:lnTo>
                <a:close/>
                <a:moveTo>
                  <a:pt x="406206" y="155474"/>
                </a:moveTo>
                <a:lnTo>
                  <a:pt x="283436" y="155474"/>
                </a:lnTo>
                <a:lnTo>
                  <a:pt x="206347" y="281878"/>
                </a:lnTo>
                <a:lnTo>
                  <a:pt x="128740" y="155474"/>
                </a:lnTo>
                <a:lnTo>
                  <a:pt x="5970" y="155474"/>
                </a:lnTo>
                <a:lnTo>
                  <a:pt x="135229" y="349622"/>
                </a:lnTo>
                <a:lnTo>
                  <a:pt x="0" y="552335"/>
                </a:lnTo>
                <a:lnTo>
                  <a:pt x="123030" y="552335"/>
                </a:lnTo>
                <a:lnTo>
                  <a:pt x="206347" y="416328"/>
                </a:lnTo>
                <a:lnTo>
                  <a:pt x="290184" y="552335"/>
                </a:lnTo>
                <a:lnTo>
                  <a:pt x="412954" y="552335"/>
                </a:lnTo>
                <a:lnTo>
                  <a:pt x="278504" y="349622"/>
                </a:lnTo>
                <a:close/>
                <a:moveTo>
                  <a:pt x="1010452" y="147947"/>
                </a:moveTo>
                <a:cubicBezTo>
                  <a:pt x="954388" y="147947"/>
                  <a:pt x="910782" y="164040"/>
                  <a:pt x="879636" y="195965"/>
                </a:cubicBezTo>
                <a:cubicBezTo>
                  <a:pt x="848489" y="227890"/>
                  <a:pt x="832916" y="272015"/>
                  <a:pt x="832916" y="328339"/>
                </a:cubicBezTo>
                <a:lnTo>
                  <a:pt x="832916" y="380769"/>
                </a:lnTo>
                <a:lnTo>
                  <a:pt x="1088838" y="380769"/>
                </a:lnTo>
                <a:cubicBezTo>
                  <a:pt x="1087540" y="411397"/>
                  <a:pt x="1078456" y="435535"/>
                  <a:pt x="1061585" y="452925"/>
                </a:cubicBezTo>
                <a:cubicBezTo>
                  <a:pt x="1044713" y="470316"/>
                  <a:pt x="1020575" y="478881"/>
                  <a:pt x="989947" y="478881"/>
                </a:cubicBezTo>
                <a:cubicBezTo>
                  <a:pt x="966068" y="478881"/>
                  <a:pt x="943486" y="476286"/>
                  <a:pt x="922203" y="471354"/>
                </a:cubicBezTo>
                <a:cubicBezTo>
                  <a:pt x="900919" y="466422"/>
                  <a:pt x="878597" y="458376"/>
                  <a:pt x="855497" y="447475"/>
                </a:cubicBezTo>
                <a:lnTo>
                  <a:pt x="855497" y="531312"/>
                </a:lnTo>
                <a:cubicBezTo>
                  <a:pt x="874444" y="540656"/>
                  <a:pt x="894690" y="547923"/>
                  <a:pt x="916233" y="552336"/>
                </a:cubicBezTo>
                <a:cubicBezTo>
                  <a:pt x="936997" y="557008"/>
                  <a:pt x="963213" y="559343"/>
                  <a:pt x="994359" y="559343"/>
                </a:cubicBezTo>
                <a:cubicBezTo>
                  <a:pt x="1058210" y="559343"/>
                  <a:pt x="1108045" y="541694"/>
                  <a:pt x="1144123" y="506394"/>
                </a:cubicBezTo>
                <a:cubicBezTo>
                  <a:pt x="1180202" y="471095"/>
                  <a:pt x="1198111" y="421260"/>
                  <a:pt x="1198111" y="356630"/>
                </a:cubicBezTo>
                <a:cubicBezTo>
                  <a:pt x="1198111" y="290184"/>
                  <a:pt x="1181499" y="238792"/>
                  <a:pt x="1148276" y="202454"/>
                </a:cubicBezTo>
                <a:cubicBezTo>
                  <a:pt x="1115053" y="166116"/>
                  <a:pt x="1069112" y="147947"/>
                  <a:pt x="1010452" y="147947"/>
                </a:cubicBezTo>
                <a:close/>
                <a:moveTo>
                  <a:pt x="766210" y="33483"/>
                </a:moveTo>
                <a:lnTo>
                  <a:pt x="657975" y="33483"/>
                </a:lnTo>
                <a:lnTo>
                  <a:pt x="657975" y="552336"/>
                </a:lnTo>
                <a:lnTo>
                  <a:pt x="766210" y="552336"/>
                </a:lnTo>
                <a:close/>
                <a:moveTo>
                  <a:pt x="1541764" y="33483"/>
                </a:moveTo>
                <a:lnTo>
                  <a:pt x="1244313" y="33483"/>
                </a:lnTo>
                <a:lnTo>
                  <a:pt x="1244313" y="123549"/>
                </a:lnTo>
                <a:lnTo>
                  <a:pt x="1433529" y="123549"/>
                </a:lnTo>
                <a:lnTo>
                  <a:pt x="1433529" y="257220"/>
                </a:lnTo>
                <a:lnTo>
                  <a:pt x="1257550" y="257220"/>
                </a:lnTo>
                <a:lnTo>
                  <a:pt x="1257550" y="347027"/>
                </a:lnTo>
                <a:lnTo>
                  <a:pt x="1433529" y="347027"/>
                </a:lnTo>
                <a:lnTo>
                  <a:pt x="1433529" y="552336"/>
                </a:lnTo>
                <a:lnTo>
                  <a:pt x="1541764" y="552336"/>
                </a:lnTo>
                <a:close/>
                <a:moveTo>
                  <a:pt x="519372" y="0"/>
                </a:moveTo>
                <a:cubicBezTo>
                  <a:pt x="480179" y="0"/>
                  <a:pt x="460452" y="17650"/>
                  <a:pt x="460452" y="52949"/>
                </a:cubicBezTo>
                <a:cubicBezTo>
                  <a:pt x="460452" y="69821"/>
                  <a:pt x="465384" y="82798"/>
                  <a:pt x="475247" y="92142"/>
                </a:cubicBezTo>
                <a:cubicBezTo>
                  <a:pt x="485110" y="101486"/>
                  <a:pt x="499905" y="106158"/>
                  <a:pt x="519372" y="106158"/>
                </a:cubicBezTo>
                <a:cubicBezTo>
                  <a:pt x="558565" y="106158"/>
                  <a:pt x="578291" y="88509"/>
                  <a:pt x="578291" y="52949"/>
                </a:cubicBezTo>
                <a:cubicBezTo>
                  <a:pt x="578291" y="17650"/>
                  <a:pt x="558565" y="0"/>
                  <a:pt x="51937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</p:spTree>
    <p:extLst>
      <p:ext uri="{BB962C8B-B14F-4D97-AF65-F5344CB8AC3E}">
        <p14:creationId xmlns:p14="http://schemas.microsoft.com/office/powerpoint/2010/main" val="366463554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6DD33C73-B451-4406-8C75-D5946C0B2E00}"/>
              </a:ext>
            </a:extLst>
          </p:cNvPr>
          <p:cNvSpPr/>
          <p:nvPr userDrawn="1"/>
        </p:nvSpPr>
        <p:spPr>
          <a:xfrm>
            <a:off x="24748" y="181431"/>
            <a:ext cx="4648852" cy="2873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B81C1EC-2636-47C4-8566-8CD334969920}"/>
              </a:ext>
            </a:extLst>
          </p:cNvPr>
          <p:cNvSpPr/>
          <p:nvPr userDrawn="1"/>
        </p:nvSpPr>
        <p:spPr>
          <a:xfrm>
            <a:off x="8216900" y="5979118"/>
            <a:ext cx="3999848" cy="65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1" name="Tijdelijke aanduiding voor afbeelding 138">
            <a:extLst>
              <a:ext uri="{FF2B5EF4-FFF2-40B4-BE49-F238E27FC236}">
                <a16:creationId xmlns:a16="http://schemas.microsoft.com/office/drawing/2014/main" id="{00C23C06-693A-4DF6-B8B4-B59DCD73C6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402" y="0"/>
            <a:ext cx="12206754" cy="6858000"/>
          </a:xfrm>
          <a:prstGeom prst="rect">
            <a:avLst/>
          </a:prstGeom>
          <a:solidFill>
            <a:srgbClr val="ECECEC"/>
          </a:solidFill>
        </p:spPr>
        <p:txBody>
          <a:bodyPr wrap="square" lIns="360000" rIns="360000" bIns="2160000" anchor="ctr">
            <a:noAutofit/>
          </a:bodyPr>
          <a:lstStyle>
            <a:lvl1pPr marL="217488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253638" y="6922550"/>
            <a:ext cx="324000" cy="324000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24748" y="-6495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TITELPAGINA</a:t>
            </a:r>
          </a:p>
        </p:txBody>
      </p:sp>
      <p:sp>
        <p:nvSpPr>
          <p:cNvPr id="144" name="Tijdelijke aanduiding voor tekst 143">
            <a:extLst>
              <a:ext uri="{FF2B5EF4-FFF2-40B4-BE49-F238E27FC236}">
                <a16:creationId xmlns:a16="http://schemas.microsoft.com/office/drawing/2014/main" id="{E951AF09-F42E-409A-9CB9-B88C231B67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 flipV="1">
            <a:off x="8006600" y="1765238"/>
            <a:ext cx="2271776" cy="6107727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DDECAA4-527B-438A-9405-347E08EFE7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2300" y="3811175"/>
            <a:ext cx="4595812" cy="1378633"/>
          </a:xfrm>
        </p:spPr>
        <p:txBody>
          <a:bodyPr tIns="72000"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3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Plaats hier de titel van de presentatie</a:t>
            </a:r>
          </a:p>
        </p:txBody>
      </p:sp>
      <p:sp>
        <p:nvSpPr>
          <p:cNvPr id="59" name="Tijdelijke aanduiding voor tekst 9">
            <a:extLst>
              <a:ext uri="{FF2B5EF4-FFF2-40B4-BE49-F238E27FC236}">
                <a16:creationId xmlns:a16="http://schemas.microsoft.com/office/drawing/2014/main" id="{D4CB4333-666F-4927-936A-6D9E80F78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2300" y="5219666"/>
            <a:ext cx="4595812" cy="495334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Naam spreker of ondertitel</a:t>
            </a:r>
          </a:p>
        </p:txBody>
      </p:sp>
      <p:sp>
        <p:nvSpPr>
          <p:cNvPr id="148" name="Tijdelijke aanduiding voor tekst 147">
            <a:extLst>
              <a:ext uri="{FF2B5EF4-FFF2-40B4-BE49-F238E27FC236}">
                <a16:creationId xmlns:a16="http://schemas.microsoft.com/office/drawing/2014/main" id="{4296D994-4106-4F5A-919C-7165068953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5400000" flipV="1">
            <a:off x="-364568" y="354168"/>
            <a:ext cx="6856565" cy="6148233"/>
          </a:xfrm>
          <a:custGeom>
            <a:avLst/>
            <a:gdLst>
              <a:gd name="connsiteX0" fmla="*/ 0 w 6856565"/>
              <a:gd name="connsiteY0" fmla="*/ 0 h 6148233"/>
              <a:gd name="connsiteX1" fmla="*/ 0 w 6856565"/>
              <a:gd name="connsiteY1" fmla="*/ 6148233 h 6148233"/>
              <a:gd name="connsiteX2" fmla="*/ 6856565 w 6856565"/>
              <a:gd name="connsiteY2" fmla="*/ 3999160 h 6148233"/>
              <a:gd name="connsiteX3" fmla="*/ 6856565 w 6856565"/>
              <a:gd name="connsiteY3" fmla="*/ 0 h 61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565" h="6148233">
                <a:moveTo>
                  <a:pt x="0" y="0"/>
                </a:moveTo>
                <a:lnTo>
                  <a:pt x="0" y="6148233"/>
                </a:lnTo>
                <a:lnTo>
                  <a:pt x="6856565" y="3999160"/>
                </a:lnTo>
                <a:lnTo>
                  <a:pt x="685656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607687" y="6167483"/>
            <a:ext cx="960425" cy="270960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tIns="0" rIns="0" bIns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1C1C2F-1299-4FBE-8DC2-FAB9757142BD}" type="datetime1">
              <a:rPr lang="nl-NL" smtClean="0"/>
              <a:t>24-6-2021</a:t>
            </a:fld>
            <a:endParaRPr lang="nl-NL"/>
          </a:p>
        </p:txBody>
      </p:sp>
      <p:sp>
        <p:nvSpPr>
          <p:cNvPr id="132" name="Tijdelijke aanduiding voor tekst 131">
            <a:extLst>
              <a:ext uri="{FF2B5EF4-FFF2-40B4-BE49-F238E27FC236}">
                <a16:creationId xmlns:a16="http://schemas.microsoft.com/office/drawing/2014/main" id="{69554720-4588-4A1E-AED6-97A6AC34D5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1333139" y="1428748"/>
            <a:ext cx="3637679" cy="528196"/>
          </a:xfrm>
          <a:custGeom>
            <a:avLst/>
            <a:gdLst>
              <a:gd name="connsiteX0" fmla="*/ 2483693 w 3637679"/>
              <a:gd name="connsiteY0" fmla="*/ 204530 h 528196"/>
              <a:gd name="connsiteX1" fmla="*/ 2540017 w 3637679"/>
              <a:gd name="connsiteY1" fmla="*/ 235158 h 528196"/>
              <a:gd name="connsiteX2" fmla="*/ 2560002 w 3637679"/>
              <a:gd name="connsiteY2" fmla="*/ 324445 h 528196"/>
              <a:gd name="connsiteX3" fmla="*/ 2539757 w 3637679"/>
              <a:gd name="connsiteY3" fmla="*/ 412175 h 528196"/>
              <a:gd name="connsiteX4" fmla="*/ 2481616 w 3637679"/>
              <a:gd name="connsiteY4" fmla="*/ 441765 h 528196"/>
              <a:gd name="connsiteX5" fmla="*/ 2420880 w 3637679"/>
              <a:gd name="connsiteY5" fmla="*/ 417626 h 528196"/>
              <a:gd name="connsiteX6" fmla="*/ 2399856 w 3637679"/>
              <a:gd name="connsiteY6" fmla="*/ 335606 h 528196"/>
              <a:gd name="connsiteX7" fmla="*/ 2399856 w 3637679"/>
              <a:gd name="connsiteY7" fmla="*/ 323926 h 528196"/>
              <a:gd name="connsiteX8" fmla="*/ 2419583 w 3637679"/>
              <a:gd name="connsiteY8" fmla="*/ 232303 h 528196"/>
              <a:gd name="connsiteX9" fmla="*/ 2483693 w 3637679"/>
              <a:gd name="connsiteY9" fmla="*/ 204530 h 528196"/>
              <a:gd name="connsiteX10" fmla="*/ 623454 w 3637679"/>
              <a:gd name="connsiteY10" fmla="*/ 204010 h 528196"/>
              <a:gd name="connsiteX11" fmla="*/ 686007 w 3637679"/>
              <a:gd name="connsiteY11" fmla="*/ 233340 h 528196"/>
              <a:gd name="connsiteX12" fmla="*/ 705214 w 3637679"/>
              <a:gd name="connsiteY12" fmla="*/ 321849 h 528196"/>
              <a:gd name="connsiteX13" fmla="*/ 685747 w 3637679"/>
              <a:gd name="connsiteY13" fmla="*/ 410877 h 528196"/>
              <a:gd name="connsiteX14" fmla="*/ 622675 w 3637679"/>
              <a:gd name="connsiteY14" fmla="*/ 440985 h 528196"/>
              <a:gd name="connsiteX15" fmla="*/ 560382 w 3637679"/>
              <a:gd name="connsiteY15" fmla="*/ 410877 h 528196"/>
              <a:gd name="connsiteX16" fmla="*/ 541434 w 3637679"/>
              <a:gd name="connsiteY16" fmla="*/ 321589 h 528196"/>
              <a:gd name="connsiteX17" fmla="*/ 560641 w 3637679"/>
              <a:gd name="connsiteY17" fmla="*/ 233340 h 528196"/>
              <a:gd name="connsiteX18" fmla="*/ 623454 w 3637679"/>
              <a:gd name="connsiteY18" fmla="*/ 204010 h 528196"/>
              <a:gd name="connsiteX19" fmla="*/ 2050233 w 3637679"/>
              <a:gd name="connsiteY19" fmla="*/ 193628 h 528196"/>
              <a:gd name="connsiteX20" fmla="*/ 2104221 w 3637679"/>
              <a:gd name="connsiteY20" fmla="*/ 215431 h 528196"/>
              <a:gd name="connsiteX21" fmla="*/ 2126543 w 3637679"/>
              <a:gd name="connsiteY21" fmla="*/ 277465 h 528196"/>
              <a:gd name="connsiteX22" fmla="*/ 1974702 w 3637679"/>
              <a:gd name="connsiteY22" fmla="*/ 277465 h 528196"/>
              <a:gd name="connsiteX23" fmla="*/ 1995726 w 3637679"/>
              <a:gd name="connsiteY23" fmla="*/ 215431 h 528196"/>
              <a:gd name="connsiteX24" fmla="*/ 2050233 w 3637679"/>
              <a:gd name="connsiteY24" fmla="*/ 193628 h 528196"/>
              <a:gd name="connsiteX25" fmla="*/ 140939 w 3637679"/>
              <a:gd name="connsiteY25" fmla="*/ 117059 h 528196"/>
              <a:gd name="connsiteX26" fmla="*/ 35819 w 3637679"/>
              <a:gd name="connsiteY26" fmla="*/ 154435 h 528196"/>
              <a:gd name="connsiteX27" fmla="*/ 0 w 3637679"/>
              <a:gd name="connsiteY27" fmla="*/ 262410 h 528196"/>
              <a:gd name="connsiteX28" fmla="*/ 0 w 3637679"/>
              <a:gd name="connsiteY28" fmla="*/ 520928 h 528196"/>
              <a:gd name="connsiteX29" fmla="*/ 108235 w 3637679"/>
              <a:gd name="connsiteY29" fmla="*/ 520928 h 528196"/>
              <a:gd name="connsiteX30" fmla="*/ 108235 w 3637679"/>
              <a:gd name="connsiteY30" fmla="*/ 289145 h 528196"/>
              <a:gd name="connsiteX31" fmla="*/ 123549 w 3637679"/>
              <a:gd name="connsiteY31" fmla="*/ 224775 h 528196"/>
              <a:gd name="connsiteX32" fmla="*/ 172086 w 3637679"/>
              <a:gd name="connsiteY32" fmla="*/ 203232 h 528196"/>
              <a:gd name="connsiteX33" fmla="*/ 237754 w 3637679"/>
              <a:gd name="connsiteY33" fmla="*/ 233600 h 528196"/>
              <a:gd name="connsiteX34" fmla="*/ 257999 w 3637679"/>
              <a:gd name="connsiteY34" fmla="*/ 334307 h 528196"/>
              <a:gd name="connsiteX35" fmla="*/ 257999 w 3637679"/>
              <a:gd name="connsiteY35" fmla="*/ 520928 h 528196"/>
              <a:gd name="connsiteX36" fmla="*/ 366234 w 3637679"/>
              <a:gd name="connsiteY36" fmla="*/ 520928 h 528196"/>
              <a:gd name="connsiteX37" fmla="*/ 366234 w 3637679"/>
              <a:gd name="connsiteY37" fmla="*/ 124327 h 528196"/>
              <a:gd name="connsiteX38" fmla="*/ 283436 w 3637679"/>
              <a:gd name="connsiteY38" fmla="*/ 124327 h 528196"/>
              <a:gd name="connsiteX39" fmla="*/ 268900 w 3637679"/>
              <a:gd name="connsiteY39" fmla="*/ 175200 h 528196"/>
              <a:gd name="connsiteX40" fmla="*/ 262931 w 3637679"/>
              <a:gd name="connsiteY40" fmla="*/ 175200 h 528196"/>
              <a:gd name="connsiteX41" fmla="*/ 213096 w 3637679"/>
              <a:gd name="connsiteY41" fmla="*/ 131854 h 528196"/>
              <a:gd name="connsiteX42" fmla="*/ 140939 w 3637679"/>
              <a:gd name="connsiteY42" fmla="*/ 117059 h 528196"/>
              <a:gd name="connsiteX43" fmla="*/ 621637 w 3637679"/>
              <a:gd name="connsiteY43" fmla="*/ 117059 h 528196"/>
              <a:gd name="connsiteX44" fmla="*/ 520929 w 3637679"/>
              <a:gd name="connsiteY44" fmla="*/ 141976 h 528196"/>
              <a:gd name="connsiteX45" fmla="*/ 453964 w 3637679"/>
              <a:gd name="connsiteY45" fmla="*/ 213354 h 528196"/>
              <a:gd name="connsiteX46" fmla="*/ 430863 w 3637679"/>
              <a:gd name="connsiteY46" fmla="*/ 321849 h 528196"/>
              <a:gd name="connsiteX47" fmla="*/ 481996 w 3637679"/>
              <a:gd name="connsiteY47" fmla="*/ 473430 h 528196"/>
              <a:gd name="connsiteX48" fmla="*/ 624233 w 3637679"/>
              <a:gd name="connsiteY48" fmla="*/ 528196 h 528196"/>
              <a:gd name="connsiteX49" fmla="*/ 724940 w 3637679"/>
              <a:gd name="connsiteY49" fmla="*/ 503279 h 528196"/>
              <a:gd name="connsiteX50" fmla="*/ 791906 w 3637679"/>
              <a:gd name="connsiteY50" fmla="*/ 431381 h 528196"/>
              <a:gd name="connsiteX51" fmla="*/ 815266 w 3637679"/>
              <a:gd name="connsiteY51" fmla="*/ 322108 h 528196"/>
              <a:gd name="connsiteX52" fmla="*/ 764393 w 3637679"/>
              <a:gd name="connsiteY52" fmla="*/ 171047 h 528196"/>
              <a:gd name="connsiteX53" fmla="*/ 621637 w 3637679"/>
              <a:gd name="connsiteY53" fmla="*/ 117059 h 528196"/>
              <a:gd name="connsiteX54" fmla="*/ 2868614 w 3637679"/>
              <a:gd name="connsiteY54" fmla="*/ 117059 h 528196"/>
              <a:gd name="connsiteX55" fmla="*/ 2763494 w 3637679"/>
              <a:gd name="connsiteY55" fmla="*/ 154435 h 528196"/>
              <a:gd name="connsiteX56" fmla="*/ 2727675 w 3637679"/>
              <a:gd name="connsiteY56" fmla="*/ 262410 h 528196"/>
              <a:gd name="connsiteX57" fmla="*/ 2727675 w 3637679"/>
              <a:gd name="connsiteY57" fmla="*/ 520928 h 528196"/>
              <a:gd name="connsiteX58" fmla="*/ 2835910 w 3637679"/>
              <a:gd name="connsiteY58" fmla="*/ 520928 h 528196"/>
              <a:gd name="connsiteX59" fmla="*/ 2835910 w 3637679"/>
              <a:gd name="connsiteY59" fmla="*/ 289145 h 528196"/>
              <a:gd name="connsiteX60" fmla="*/ 2851224 w 3637679"/>
              <a:gd name="connsiteY60" fmla="*/ 224775 h 528196"/>
              <a:gd name="connsiteX61" fmla="*/ 2899761 w 3637679"/>
              <a:gd name="connsiteY61" fmla="*/ 203232 h 528196"/>
              <a:gd name="connsiteX62" fmla="*/ 2965429 w 3637679"/>
              <a:gd name="connsiteY62" fmla="*/ 233600 h 528196"/>
              <a:gd name="connsiteX63" fmla="*/ 2985674 w 3637679"/>
              <a:gd name="connsiteY63" fmla="*/ 334307 h 528196"/>
              <a:gd name="connsiteX64" fmla="*/ 2985674 w 3637679"/>
              <a:gd name="connsiteY64" fmla="*/ 520928 h 528196"/>
              <a:gd name="connsiteX65" fmla="*/ 3093909 w 3637679"/>
              <a:gd name="connsiteY65" fmla="*/ 520928 h 528196"/>
              <a:gd name="connsiteX66" fmla="*/ 3093909 w 3637679"/>
              <a:gd name="connsiteY66" fmla="*/ 124327 h 528196"/>
              <a:gd name="connsiteX67" fmla="*/ 3011111 w 3637679"/>
              <a:gd name="connsiteY67" fmla="*/ 124327 h 528196"/>
              <a:gd name="connsiteX68" fmla="*/ 2996575 w 3637679"/>
              <a:gd name="connsiteY68" fmla="*/ 175200 h 528196"/>
              <a:gd name="connsiteX69" fmla="*/ 2990606 w 3637679"/>
              <a:gd name="connsiteY69" fmla="*/ 175200 h 528196"/>
              <a:gd name="connsiteX70" fmla="*/ 2940771 w 3637679"/>
              <a:gd name="connsiteY70" fmla="*/ 131854 h 528196"/>
              <a:gd name="connsiteX71" fmla="*/ 2868614 w 3637679"/>
              <a:gd name="connsiteY71" fmla="*/ 117059 h 528196"/>
              <a:gd name="connsiteX72" fmla="*/ 1004742 w 3637679"/>
              <a:gd name="connsiteY72" fmla="*/ 116800 h 528196"/>
              <a:gd name="connsiteX73" fmla="*/ 865360 w 3637679"/>
              <a:gd name="connsiteY73" fmla="*/ 147947 h 528196"/>
              <a:gd name="connsiteX74" fmla="*/ 898064 w 3637679"/>
              <a:gd name="connsiteY74" fmla="*/ 226073 h 528196"/>
              <a:gd name="connsiteX75" fmla="*/ 953869 w 3637679"/>
              <a:gd name="connsiteY75" fmla="*/ 205049 h 528196"/>
              <a:gd name="connsiteX76" fmla="*/ 1006818 w 3637679"/>
              <a:gd name="connsiteY76" fmla="*/ 197003 h 528196"/>
              <a:gd name="connsiteX77" fmla="*/ 1054836 w 3637679"/>
              <a:gd name="connsiteY77" fmla="*/ 222958 h 528196"/>
              <a:gd name="connsiteX78" fmla="*/ 1039523 w 3637679"/>
              <a:gd name="connsiteY78" fmla="*/ 248135 h 528196"/>
              <a:gd name="connsiteX79" fmla="*/ 972038 w 3637679"/>
              <a:gd name="connsiteY79" fmla="*/ 279801 h 528196"/>
              <a:gd name="connsiteX80" fmla="*/ 903775 w 3637679"/>
              <a:gd name="connsiteY80" fmla="*/ 314841 h 528196"/>
              <a:gd name="connsiteX81" fmla="*/ 871849 w 3637679"/>
              <a:gd name="connsiteY81" fmla="*/ 352477 h 528196"/>
              <a:gd name="connsiteX82" fmla="*/ 861207 w 3637679"/>
              <a:gd name="connsiteY82" fmla="*/ 403090 h 528196"/>
              <a:gd name="connsiteX83" fmla="*/ 903515 w 3637679"/>
              <a:gd name="connsiteY83" fmla="*/ 496012 h 528196"/>
              <a:gd name="connsiteX84" fmla="*/ 1030438 w 3637679"/>
              <a:gd name="connsiteY84" fmla="*/ 527937 h 528196"/>
              <a:gd name="connsiteX85" fmla="*/ 1104152 w 3637679"/>
              <a:gd name="connsiteY85" fmla="*/ 521967 h 528196"/>
              <a:gd name="connsiteX86" fmla="*/ 1161254 w 3637679"/>
              <a:gd name="connsiteY86" fmla="*/ 504836 h 528196"/>
              <a:gd name="connsiteX87" fmla="*/ 1161254 w 3637679"/>
              <a:gd name="connsiteY87" fmla="*/ 415290 h 528196"/>
              <a:gd name="connsiteX88" fmla="*/ 1093251 w 3637679"/>
              <a:gd name="connsiteY88" fmla="*/ 439169 h 528196"/>
              <a:gd name="connsiteX89" fmla="*/ 1026804 w 3637679"/>
              <a:gd name="connsiteY89" fmla="*/ 448772 h 528196"/>
              <a:gd name="connsiteX90" fmla="*/ 967885 w 3637679"/>
              <a:gd name="connsiteY90" fmla="*/ 414770 h 528196"/>
              <a:gd name="connsiteX91" fmla="*/ 975672 w 3637679"/>
              <a:gd name="connsiteY91" fmla="*/ 394006 h 528196"/>
              <a:gd name="connsiteX92" fmla="*/ 1002666 w 3637679"/>
              <a:gd name="connsiteY92" fmla="*/ 375837 h 528196"/>
              <a:gd name="connsiteX93" fmla="*/ 1053798 w 3637679"/>
              <a:gd name="connsiteY93" fmla="*/ 352217 h 528196"/>
              <a:gd name="connsiteX94" fmla="*/ 1121023 w 3637679"/>
              <a:gd name="connsiteY94" fmla="*/ 316658 h 528196"/>
              <a:gd name="connsiteX95" fmla="*/ 1152170 w 3637679"/>
              <a:gd name="connsiteY95" fmla="*/ 279282 h 528196"/>
              <a:gd name="connsiteX96" fmla="*/ 1162033 w 3637679"/>
              <a:gd name="connsiteY96" fmla="*/ 227371 h 528196"/>
              <a:gd name="connsiteX97" fmla="*/ 1121023 w 3637679"/>
              <a:gd name="connsiteY97" fmla="*/ 145611 h 528196"/>
              <a:gd name="connsiteX98" fmla="*/ 1004742 w 3637679"/>
              <a:gd name="connsiteY98" fmla="*/ 116800 h 528196"/>
              <a:gd name="connsiteX99" fmla="*/ 1353066 w 3637679"/>
              <a:gd name="connsiteY99" fmla="*/ 116800 h 528196"/>
              <a:gd name="connsiteX100" fmla="*/ 1213684 w 3637679"/>
              <a:gd name="connsiteY100" fmla="*/ 147947 h 528196"/>
              <a:gd name="connsiteX101" fmla="*/ 1246388 w 3637679"/>
              <a:gd name="connsiteY101" fmla="*/ 226073 h 528196"/>
              <a:gd name="connsiteX102" fmla="*/ 1302193 w 3637679"/>
              <a:gd name="connsiteY102" fmla="*/ 205049 h 528196"/>
              <a:gd name="connsiteX103" fmla="*/ 1355143 w 3637679"/>
              <a:gd name="connsiteY103" fmla="*/ 197003 h 528196"/>
              <a:gd name="connsiteX104" fmla="*/ 1403160 w 3637679"/>
              <a:gd name="connsiteY104" fmla="*/ 222958 h 528196"/>
              <a:gd name="connsiteX105" fmla="*/ 1387847 w 3637679"/>
              <a:gd name="connsiteY105" fmla="*/ 248135 h 528196"/>
              <a:gd name="connsiteX106" fmla="*/ 1320362 w 3637679"/>
              <a:gd name="connsiteY106" fmla="*/ 279801 h 528196"/>
              <a:gd name="connsiteX107" fmla="*/ 1252099 w 3637679"/>
              <a:gd name="connsiteY107" fmla="*/ 314841 h 528196"/>
              <a:gd name="connsiteX108" fmla="*/ 1220173 w 3637679"/>
              <a:gd name="connsiteY108" fmla="*/ 352477 h 528196"/>
              <a:gd name="connsiteX109" fmla="*/ 1209532 w 3637679"/>
              <a:gd name="connsiteY109" fmla="*/ 403090 h 528196"/>
              <a:gd name="connsiteX110" fmla="*/ 1251839 w 3637679"/>
              <a:gd name="connsiteY110" fmla="*/ 496012 h 528196"/>
              <a:gd name="connsiteX111" fmla="*/ 1378762 w 3637679"/>
              <a:gd name="connsiteY111" fmla="*/ 527937 h 528196"/>
              <a:gd name="connsiteX112" fmla="*/ 1452476 w 3637679"/>
              <a:gd name="connsiteY112" fmla="*/ 521967 h 528196"/>
              <a:gd name="connsiteX113" fmla="*/ 1509578 w 3637679"/>
              <a:gd name="connsiteY113" fmla="*/ 504836 h 528196"/>
              <a:gd name="connsiteX114" fmla="*/ 1509578 w 3637679"/>
              <a:gd name="connsiteY114" fmla="*/ 415290 h 528196"/>
              <a:gd name="connsiteX115" fmla="*/ 1441575 w 3637679"/>
              <a:gd name="connsiteY115" fmla="*/ 439169 h 528196"/>
              <a:gd name="connsiteX116" fmla="*/ 1375128 w 3637679"/>
              <a:gd name="connsiteY116" fmla="*/ 448772 h 528196"/>
              <a:gd name="connsiteX117" fmla="*/ 1316209 w 3637679"/>
              <a:gd name="connsiteY117" fmla="*/ 414770 h 528196"/>
              <a:gd name="connsiteX118" fmla="*/ 1323996 w 3637679"/>
              <a:gd name="connsiteY118" fmla="*/ 394006 h 528196"/>
              <a:gd name="connsiteX119" fmla="*/ 1350990 w 3637679"/>
              <a:gd name="connsiteY119" fmla="*/ 375837 h 528196"/>
              <a:gd name="connsiteX120" fmla="*/ 1402122 w 3637679"/>
              <a:gd name="connsiteY120" fmla="*/ 352217 h 528196"/>
              <a:gd name="connsiteX121" fmla="*/ 1469347 w 3637679"/>
              <a:gd name="connsiteY121" fmla="*/ 316658 h 528196"/>
              <a:gd name="connsiteX122" fmla="*/ 1500494 w 3637679"/>
              <a:gd name="connsiteY122" fmla="*/ 279282 h 528196"/>
              <a:gd name="connsiteX123" fmla="*/ 1510357 w 3637679"/>
              <a:gd name="connsiteY123" fmla="*/ 227371 h 528196"/>
              <a:gd name="connsiteX124" fmla="*/ 1469347 w 3637679"/>
              <a:gd name="connsiteY124" fmla="*/ 145611 h 528196"/>
              <a:gd name="connsiteX125" fmla="*/ 1353066 w 3637679"/>
              <a:gd name="connsiteY125" fmla="*/ 116800 h 528196"/>
              <a:gd name="connsiteX126" fmla="*/ 1587704 w 3637679"/>
              <a:gd name="connsiteY126" fmla="*/ 116800 h 528196"/>
              <a:gd name="connsiteX127" fmla="*/ 1551107 w 3637679"/>
              <a:gd name="connsiteY127" fmla="*/ 119915 h 528196"/>
              <a:gd name="connsiteX128" fmla="*/ 1559153 w 3637679"/>
              <a:gd name="connsiteY128" fmla="*/ 221401 h 528196"/>
              <a:gd name="connsiteX129" fmla="*/ 1591078 w 3637679"/>
              <a:gd name="connsiteY129" fmla="*/ 217767 h 528196"/>
              <a:gd name="connsiteX130" fmla="*/ 1671800 w 3637679"/>
              <a:gd name="connsiteY130" fmla="*/ 244502 h 528196"/>
              <a:gd name="connsiteX131" fmla="*/ 1700611 w 3637679"/>
              <a:gd name="connsiteY131" fmla="*/ 318994 h 528196"/>
              <a:gd name="connsiteX132" fmla="*/ 1700611 w 3637679"/>
              <a:gd name="connsiteY132" fmla="*/ 520929 h 528196"/>
              <a:gd name="connsiteX133" fmla="*/ 1808846 w 3637679"/>
              <a:gd name="connsiteY133" fmla="*/ 520929 h 528196"/>
              <a:gd name="connsiteX134" fmla="*/ 1808846 w 3637679"/>
              <a:gd name="connsiteY134" fmla="*/ 124327 h 528196"/>
              <a:gd name="connsiteX135" fmla="*/ 1726826 w 3637679"/>
              <a:gd name="connsiteY135" fmla="*/ 124327 h 528196"/>
              <a:gd name="connsiteX136" fmla="*/ 1710734 w 3637679"/>
              <a:gd name="connsiteY136" fmla="*/ 191033 h 528196"/>
              <a:gd name="connsiteX137" fmla="*/ 1705283 w 3637679"/>
              <a:gd name="connsiteY137" fmla="*/ 191033 h 528196"/>
              <a:gd name="connsiteX138" fmla="*/ 1655448 w 3637679"/>
              <a:gd name="connsiteY138" fmla="*/ 137305 h 528196"/>
              <a:gd name="connsiteX139" fmla="*/ 1587704 w 3637679"/>
              <a:gd name="connsiteY139" fmla="*/ 116800 h 528196"/>
              <a:gd name="connsiteX140" fmla="*/ 2051012 w 3637679"/>
              <a:gd name="connsiteY140" fmla="*/ 116540 h 528196"/>
              <a:gd name="connsiteX141" fmla="*/ 1920196 w 3637679"/>
              <a:gd name="connsiteY141" fmla="*/ 164558 h 528196"/>
              <a:gd name="connsiteX142" fmla="*/ 1873476 w 3637679"/>
              <a:gd name="connsiteY142" fmla="*/ 296932 h 528196"/>
              <a:gd name="connsiteX143" fmla="*/ 1873476 w 3637679"/>
              <a:gd name="connsiteY143" fmla="*/ 349362 h 528196"/>
              <a:gd name="connsiteX144" fmla="*/ 2129398 w 3637679"/>
              <a:gd name="connsiteY144" fmla="*/ 349362 h 528196"/>
              <a:gd name="connsiteX145" fmla="*/ 2102144 w 3637679"/>
              <a:gd name="connsiteY145" fmla="*/ 421518 h 528196"/>
              <a:gd name="connsiteX146" fmla="*/ 2030507 w 3637679"/>
              <a:gd name="connsiteY146" fmla="*/ 447474 h 528196"/>
              <a:gd name="connsiteX147" fmla="*/ 1962763 w 3637679"/>
              <a:gd name="connsiteY147" fmla="*/ 439947 h 528196"/>
              <a:gd name="connsiteX148" fmla="*/ 1896057 w 3637679"/>
              <a:gd name="connsiteY148" fmla="*/ 416068 h 528196"/>
              <a:gd name="connsiteX149" fmla="*/ 1896057 w 3637679"/>
              <a:gd name="connsiteY149" fmla="*/ 499904 h 528196"/>
              <a:gd name="connsiteX150" fmla="*/ 1956793 w 3637679"/>
              <a:gd name="connsiteY150" fmla="*/ 520928 h 528196"/>
              <a:gd name="connsiteX151" fmla="*/ 2034919 w 3637679"/>
              <a:gd name="connsiteY151" fmla="*/ 527936 h 528196"/>
              <a:gd name="connsiteX152" fmla="*/ 2184683 w 3637679"/>
              <a:gd name="connsiteY152" fmla="*/ 474987 h 528196"/>
              <a:gd name="connsiteX153" fmla="*/ 2238671 w 3637679"/>
              <a:gd name="connsiteY153" fmla="*/ 325223 h 528196"/>
              <a:gd name="connsiteX154" fmla="*/ 2188836 w 3637679"/>
              <a:gd name="connsiteY154" fmla="*/ 171047 h 528196"/>
              <a:gd name="connsiteX155" fmla="*/ 2051012 w 3637679"/>
              <a:gd name="connsiteY155" fmla="*/ 116540 h 528196"/>
              <a:gd name="connsiteX156" fmla="*/ 3386429 w 3637679"/>
              <a:gd name="connsiteY156" fmla="*/ 80722 h 528196"/>
              <a:gd name="connsiteX157" fmla="*/ 3453394 w 3637679"/>
              <a:gd name="connsiteY157" fmla="*/ 305238 h 528196"/>
              <a:gd name="connsiteX158" fmla="*/ 3318425 w 3637679"/>
              <a:gd name="connsiteY158" fmla="*/ 305238 h 528196"/>
              <a:gd name="connsiteX159" fmla="*/ 3377085 w 3637679"/>
              <a:gd name="connsiteY159" fmla="*/ 115502 h 528196"/>
              <a:gd name="connsiteX160" fmla="*/ 3386429 w 3637679"/>
              <a:gd name="connsiteY160" fmla="*/ 80722 h 528196"/>
              <a:gd name="connsiteX161" fmla="*/ 2407124 w 3637679"/>
              <a:gd name="connsiteY161" fmla="*/ 0 h 528196"/>
              <a:gd name="connsiteX162" fmla="*/ 2298629 w 3637679"/>
              <a:gd name="connsiteY162" fmla="*/ 0 h 528196"/>
              <a:gd name="connsiteX163" fmla="*/ 2298629 w 3637679"/>
              <a:gd name="connsiteY163" fmla="*/ 520929 h 528196"/>
              <a:gd name="connsiteX164" fmla="*/ 2381687 w 3637679"/>
              <a:gd name="connsiteY164" fmla="*/ 520929 h 528196"/>
              <a:gd name="connsiteX165" fmla="*/ 2402711 w 3637679"/>
              <a:gd name="connsiteY165" fmla="*/ 469537 h 528196"/>
              <a:gd name="connsiteX166" fmla="*/ 2407383 w 3637679"/>
              <a:gd name="connsiteY166" fmla="*/ 469537 h 528196"/>
              <a:gd name="connsiteX167" fmla="*/ 2519771 w 3637679"/>
              <a:gd name="connsiteY167" fmla="*/ 527937 h 528196"/>
              <a:gd name="connsiteX168" fmla="*/ 2629563 w 3637679"/>
              <a:gd name="connsiteY168" fmla="*/ 473690 h 528196"/>
              <a:gd name="connsiteX169" fmla="*/ 2669535 w 3637679"/>
              <a:gd name="connsiteY169" fmla="*/ 323147 h 528196"/>
              <a:gd name="connsiteX170" fmla="*/ 2628785 w 3637679"/>
              <a:gd name="connsiteY170" fmla="*/ 171047 h 528196"/>
              <a:gd name="connsiteX171" fmla="*/ 2516916 w 3637679"/>
              <a:gd name="connsiteY171" fmla="*/ 116541 h 528196"/>
              <a:gd name="connsiteX172" fmla="*/ 2402711 w 3637679"/>
              <a:gd name="connsiteY172" fmla="*/ 174681 h 528196"/>
              <a:gd name="connsiteX173" fmla="*/ 2399078 w 3637679"/>
              <a:gd name="connsiteY173" fmla="*/ 174681 h 528196"/>
              <a:gd name="connsiteX174" fmla="*/ 2407124 w 3637679"/>
              <a:gd name="connsiteY174" fmla="*/ 95517 h 528196"/>
              <a:gd name="connsiteX175" fmla="*/ 3454432 w 3637679"/>
              <a:gd name="connsiteY175" fmla="*/ 0 h 528196"/>
              <a:gd name="connsiteX176" fmla="*/ 3319982 w 3637679"/>
              <a:gd name="connsiteY176" fmla="*/ 0 h 528196"/>
              <a:gd name="connsiteX177" fmla="*/ 3136217 w 3637679"/>
              <a:gd name="connsiteY177" fmla="*/ 520929 h 528196"/>
              <a:gd name="connsiteX178" fmla="*/ 3254574 w 3637679"/>
              <a:gd name="connsiteY178" fmla="*/ 520929 h 528196"/>
              <a:gd name="connsiteX179" fmla="*/ 3292210 w 3637679"/>
              <a:gd name="connsiteY179" fmla="*/ 397380 h 528196"/>
              <a:gd name="connsiteX180" fmla="*/ 3481426 w 3637679"/>
              <a:gd name="connsiteY180" fmla="*/ 397380 h 528196"/>
              <a:gd name="connsiteX181" fmla="*/ 3519062 w 3637679"/>
              <a:gd name="connsiteY181" fmla="*/ 520929 h 528196"/>
              <a:gd name="connsiteX182" fmla="*/ 3637679 w 3637679"/>
              <a:gd name="connsiteY182" fmla="*/ 520929 h 52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637679" h="528196">
                <a:moveTo>
                  <a:pt x="2483693" y="204530"/>
                </a:moveTo>
                <a:cubicBezTo>
                  <a:pt x="2507831" y="204530"/>
                  <a:pt x="2526520" y="214653"/>
                  <a:pt x="2540017" y="235158"/>
                </a:cubicBezTo>
                <a:cubicBezTo>
                  <a:pt x="2553513" y="255663"/>
                  <a:pt x="2560002" y="285252"/>
                  <a:pt x="2560002" y="324445"/>
                </a:cubicBezTo>
                <a:cubicBezTo>
                  <a:pt x="2560002" y="363638"/>
                  <a:pt x="2553254" y="392708"/>
                  <a:pt x="2539757" y="412175"/>
                </a:cubicBezTo>
                <a:cubicBezTo>
                  <a:pt x="2526260" y="431642"/>
                  <a:pt x="2506793" y="441765"/>
                  <a:pt x="2481616" y="441765"/>
                </a:cubicBezTo>
                <a:cubicBezTo>
                  <a:pt x="2453844" y="441765"/>
                  <a:pt x="2433598" y="433718"/>
                  <a:pt x="2420880" y="417626"/>
                </a:cubicBezTo>
                <a:cubicBezTo>
                  <a:pt x="2407902" y="401533"/>
                  <a:pt x="2400894" y="374280"/>
                  <a:pt x="2399856" y="335606"/>
                </a:cubicBezTo>
                <a:lnTo>
                  <a:pt x="2399856" y="323926"/>
                </a:lnTo>
                <a:cubicBezTo>
                  <a:pt x="2399856" y="281359"/>
                  <a:pt x="2406345" y="250731"/>
                  <a:pt x="2419583" y="232303"/>
                </a:cubicBezTo>
                <a:cubicBezTo>
                  <a:pt x="2432820" y="213874"/>
                  <a:pt x="2454103" y="204530"/>
                  <a:pt x="2483693" y="204530"/>
                </a:cubicBezTo>
                <a:close/>
                <a:moveTo>
                  <a:pt x="623454" y="204010"/>
                </a:moveTo>
                <a:cubicBezTo>
                  <a:pt x="652265" y="204010"/>
                  <a:pt x="673029" y="213873"/>
                  <a:pt x="686007" y="233340"/>
                </a:cubicBezTo>
                <a:cubicBezTo>
                  <a:pt x="698985" y="252807"/>
                  <a:pt x="705214" y="282396"/>
                  <a:pt x="705214" y="321849"/>
                </a:cubicBezTo>
                <a:cubicBezTo>
                  <a:pt x="705214" y="361042"/>
                  <a:pt x="698725" y="390891"/>
                  <a:pt x="685747" y="410877"/>
                </a:cubicBezTo>
                <a:cubicBezTo>
                  <a:pt x="672770" y="430862"/>
                  <a:pt x="651746" y="440985"/>
                  <a:pt x="622675" y="440985"/>
                </a:cubicBezTo>
                <a:cubicBezTo>
                  <a:pt x="593865" y="440985"/>
                  <a:pt x="573100" y="431122"/>
                  <a:pt x="560382" y="410877"/>
                </a:cubicBezTo>
                <a:cubicBezTo>
                  <a:pt x="547663" y="390891"/>
                  <a:pt x="541434" y="361042"/>
                  <a:pt x="541434" y="321589"/>
                </a:cubicBezTo>
                <a:cubicBezTo>
                  <a:pt x="541434" y="282396"/>
                  <a:pt x="547923" y="252807"/>
                  <a:pt x="560641" y="233340"/>
                </a:cubicBezTo>
                <a:cubicBezTo>
                  <a:pt x="573359" y="213614"/>
                  <a:pt x="594383" y="204010"/>
                  <a:pt x="623454" y="204010"/>
                </a:cubicBezTo>
                <a:close/>
                <a:moveTo>
                  <a:pt x="2050233" y="193628"/>
                </a:moveTo>
                <a:cubicBezTo>
                  <a:pt x="2073074" y="193628"/>
                  <a:pt x="2091243" y="200896"/>
                  <a:pt x="2104221" y="215431"/>
                </a:cubicBezTo>
                <a:cubicBezTo>
                  <a:pt x="2117199" y="229966"/>
                  <a:pt x="2124726" y="250731"/>
                  <a:pt x="2126543" y="277465"/>
                </a:cubicBezTo>
                <a:lnTo>
                  <a:pt x="1974702" y="277465"/>
                </a:lnTo>
                <a:cubicBezTo>
                  <a:pt x="1975221" y="250731"/>
                  <a:pt x="1982229" y="229966"/>
                  <a:pt x="1995726" y="215431"/>
                </a:cubicBezTo>
                <a:cubicBezTo>
                  <a:pt x="2009223" y="200896"/>
                  <a:pt x="2027133" y="193628"/>
                  <a:pt x="2050233" y="193628"/>
                </a:cubicBezTo>
                <a:close/>
                <a:moveTo>
                  <a:pt x="140939" y="117059"/>
                </a:moveTo>
                <a:cubicBezTo>
                  <a:pt x="94738" y="117059"/>
                  <a:pt x="59698" y="129518"/>
                  <a:pt x="35819" y="154435"/>
                </a:cubicBezTo>
                <a:cubicBezTo>
                  <a:pt x="11940" y="179352"/>
                  <a:pt x="0" y="215431"/>
                  <a:pt x="0" y="262410"/>
                </a:cubicBezTo>
                <a:lnTo>
                  <a:pt x="0" y="520928"/>
                </a:lnTo>
                <a:lnTo>
                  <a:pt x="108235" y="520928"/>
                </a:lnTo>
                <a:lnTo>
                  <a:pt x="108235" y="289145"/>
                </a:lnTo>
                <a:cubicBezTo>
                  <a:pt x="108235" y="260594"/>
                  <a:pt x="113426" y="239050"/>
                  <a:pt x="123549" y="224775"/>
                </a:cubicBezTo>
                <a:cubicBezTo>
                  <a:pt x="133672" y="210499"/>
                  <a:pt x="150024" y="203232"/>
                  <a:pt x="172086" y="203232"/>
                </a:cubicBezTo>
                <a:cubicBezTo>
                  <a:pt x="202454" y="203232"/>
                  <a:pt x="224257" y="213354"/>
                  <a:pt x="237754" y="233600"/>
                </a:cubicBezTo>
                <a:cubicBezTo>
                  <a:pt x="251250" y="253845"/>
                  <a:pt x="257999" y="287328"/>
                  <a:pt x="257999" y="334307"/>
                </a:cubicBezTo>
                <a:lnTo>
                  <a:pt x="257999" y="520928"/>
                </a:lnTo>
                <a:lnTo>
                  <a:pt x="366234" y="520928"/>
                </a:lnTo>
                <a:lnTo>
                  <a:pt x="366234" y="124327"/>
                </a:lnTo>
                <a:lnTo>
                  <a:pt x="283436" y="124327"/>
                </a:lnTo>
                <a:lnTo>
                  <a:pt x="268900" y="175200"/>
                </a:lnTo>
                <a:lnTo>
                  <a:pt x="262931" y="175200"/>
                </a:lnTo>
                <a:cubicBezTo>
                  <a:pt x="250991" y="155992"/>
                  <a:pt x="234120" y="141457"/>
                  <a:pt x="213096" y="131854"/>
                </a:cubicBezTo>
                <a:cubicBezTo>
                  <a:pt x="191812" y="121991"/>
                  <a:pt x="167933" y="117059"/>
                  <a:pt x="140939" y="117059"/>
                </a:cubicBezTo>
                <a:close/>
                <a:moveTo>
                  <a:pt x="621637" y="117059"/>
                </a:moveTo>
                <a:cubicBezTo>
                  <a:pt x="583482" y="117059"/>
                  <a:pt x="550000" y="125365"/>
                  <a:pt x="520929" y="141976"/>
                </a:cubicBezTo>
                <a:cubicBezTo>
                  <a:pt x="491859" y="158588"/>
                  <a:pt x="469537" y="182208"/>
                  <a:pt x="453964" y="213354"/>
                </a:cubicBezTo>
                <a:cubicBezTo>
                  <a:pt x="438650" y="243982"/>
                  <a:pt x="430863" y="280320"/>
                  <a:pt x="430863" y="321849"/>
                </a:cubicBezTo>
                <a:cubicBezTo>
                  <a:pt x="430863" y="386478"/>
                  <a:pt x="447994" y="436832"/>
                  <a:pt x="481996" y="473430"/>
                </a:cubicBezTo>
                <a:cubicBezTo>
                  <a:pt x="515998" y="509767"/>
                  <a:pt x="563496" y="528196"/>
                  <a:pt x="624233" y="528196"/>
                </a:cubicBezTo>
                <a:cubicBezTo>
                  <a:pt x="662387" y="528196"/>
                  <a:pt x="695870" y="519890"/>
                  <a:pt x="724940" y="503279"/>
                </a:cubicBezTo>
                <a:cubicBezTo>
                  <a:pt x="754011" y="486667"/>
                  <a:pt x="776333" y="462528"/>
                  <a:pt x="791906" y="431381"/>
                </a:cubicBezTo>
                <a:cubicBezTo>
                  <a:pt x="807479" y="400235"/>
                  <a:pt x="815266" y="363637"/>
                  <a:pt x="815266" y="322108"/>
                </a:cubicBezTo>
                <a:cubicBezTo>
                  <a:pt x="815266" y="257219"/>
                  <a:pt x="798395" y="206865"/>
                  <a:pt x="764393" y="171047"/>
                </a:cubicBezTo>
                <a:cubicBezTo>
                  <a:pt x="730650" y="134968"/>
                  <a:pt x="682892" y="117059"/>
                  <a:pt x="621637" y="117059"/>
                </a:cubicBezTo>
                <a:close/>
                <a:moveTo>
                  <a:pt x="2868614" y="117059"/>
                </a:moveTo>
                <a:cubicBezTo>
                  <a:pt x="2822413" y="117059"/>
                  <a:pt x="2787373" y="129518"/>
                  <a:pt x="2763494" y="154435"/>
                </a:cubicBezTo>
                <a:cubicBezTo>
                  <a:pt x="2739615" y="179352"/>
                  <a:pt x="2727675" y="215431"/>
                  <a:pt x="2727675" y="262410"/>
                </a:cubicBezTo>
                <a:lnTo>
                  <a:pt x="2727675" y="520928"/>
                </a:lnTo>
                <a:lnTo>
                  <a:pt x="2835910" y="520928"/>
                </a:lnTo>
                <a:lnTo>
                  <a:pt x="2835910" y="289145"/>
                </a:lnTo>
                <a:cubicBezTo>
                  <a:pt x="2835910" y="260594"/>
                  <a:pt x="2841101" y="239050"/>
                  <a:pt x="2851224" y="224775"/>
                </a:cubicBezTo>
                <a:cubicBezTo>
                  <a:pt x="2861347" y="210499"/>
                  <a:pt x="2877699" y="203232"/>
                  <a:pt x="2899761" y="203232"/>
                </a:cubicBezTo>
                <a:cubicBezTo>
                  <a:pt x="2930129" y="203232"/>
                  <a:pt x="2951932" y="213354"/>
                  <a:pt x="2965429" y="233600"/>
                </a:cubicBezTo>
                <a:cubicBezTo>
                  <a:pt x="2978926" y="253845"/>
                  <a:pt x="2985674" y="287328"/>
                  <a:pt x="2985674" y="334307"/>
                </a:cubicBezTo>
                <a:lnTo>
                  <a:pt x="2985674" y="520928"/>
                </a:lnTo>
                <a:lnTo>
                  <a:pt x="3093909" y="520928"/>
                </a:lnTo>
                <a:lnTo>
                  <a:pt x="3093909" y="124327"/>
                </a:lnTo>
                <a:lnTo>
                  <a:pt x="3011111" y="124327"/>
                </a:lnTo>
                <a:lnTo>
                  <a:pt x="2996575" y="175200"/>
                </a:lnTo>
                <a:lnTo>
                  <a:pt x="2990606" y="175200"/>
                </a:lnTo>
                <a:cubicBezTo>
                  <a:pt x="2978666" y="155992"/>
                  <a:pt x="2962055" y="141457"/>
                  <a:pt x="2940771" y="131854"/>
                </a:cubicBezTo>
                <a:cubicBezTo>
                  <a:pt x="2919487" y="121991"/>
                  <a:pt x="2895608" y="117059"/>
                  <a:pt x="2868614" y="117059"/>
                </a:cubicBezTo>
                <a:close/>
                <a:moveTo>
                  <a:pt x="1004742" y="116800"/>
                </a:moveTo>
                <a:cubicBezTo>
                  <a:pt x="956984" y="116800"/>
                  <a:pt x="910523" y="127182"/>
                  <a:pt x="865360" y="147947"/>
                </a:cubicBezTo>
                <a:lnTo>
                  <a:pt x="898064" y="226073"/>
                </a:lnTo>
                <a:cubicBezTo>
                  <a:pt x="918050" y="217508"/>
                  <a:pt x="936479" y="210500"/>
                  <a:pt x="953869" y="205049"/>
                </a:cubicBezTo>
                <a:cubicBezTo>
                  <a:pt x="971259" y="199598"/>
                  <a:pt x="988649" y="197003"/>
                  <a:pt x="1006818" y="197003"/>
                </a:cubicBezTo>
                <a:cubicBezTo>
                  <a:pt x="1038744" y="197003"/>
                  <a:pt x="1054836" y="205568"/>
                  <a:pt x="1054836" y="222958"/>
                </a:cubicBezTo>
                <a:cubicBezTo>
                  <a:pt x="1054836" y="232562"/>
                  <a:pt x="1049645" y="241127"/>
                  <a:pt x="1039523" y="248135"/>
                </a:cubicBezTo>
                <a:cubicBezTo>
                  <a:pt x="1029400" y="255143"/>
                  <a:pt x="1006818" y="265785"/>
                  <a:pt x="972038" y="279801"/>
                </a:cubicBezTo>
                <a:cubicBezTo>
                  <a:pt x="941151" y="292260"/>
                  <a:pt x="918310" y="303940"/>
                  <a:pt x="903775" y="314841"/>
                </a:cubicBezTo>
                <a:cubicBezTo>
                  <a:pt x="889239" y="325743"/>
                  <a:pt x="878598" y="338201"/>
                  <a:pt x="871849" y="352477"/>
                </a:cubicBezTo>
                <a:cubicBezTo>
                  <a:pt x="865101" y="366753"/>
                  <a:pt x="861207" y="383364"/>
                  <a:pt x="861207" y="403090"/>
                </a:cubicBezTo>
                <a:cubicBezTo>
                  <a:pt x="861207" y="443841"/>
                  <a:pt x="875224" y="474728"/>
                  <a:pt x="903515" y="496012"/>
                </a:cubicBezTo>
                <a:cubicBezTo>
                  <a:pt x="931807" y="517295"/>
                  <a:pt x="974114" y="527937"/>
                  <a:pt x="1030438" y="527937"/>
                </a:cubicBezTo>
                <a:cubicBezTo>
                  <a:pt x="1059249" y="527937"/>
                  <a:pt x="1083907" y="525860"/>
                  <a:pt x="1104152" y="521967"/>
                </a:cubicBezTo>
                <a:cubicBezTo>
                  <a:pt x="1124397" y="518074"/>
                  <a:pt x="1143605" y="512364"/>
                  <a:pt x="1161254" y="504836"/>
                </a:cubicBezTo>
                <a:lnTo>
                  <a:pt x="1161254" y="415290"/>
                </a:lnTo>
                <a:cubicBezTo>
                  <a:pt x="1141269" y="424634"/>
                  <a:pt x="1118428" y="432680"/>
                  <a:pt x="1093251" y="439169"/>
                </a:cubicBezTo>
                <a:cubicBezTo>
                  <a:pt x="1068074" y="445658"/>
                  <a:pt x="1045752" y="448772"/>
                  <a:pt x="1026804" y="448772"/>
                </a:cubicBezTo>
                <a:cubicBezTo>
                  <a:pt x="987611" y="448772"/>
                  <a:pt x="967885" y="437352"/>
                  <a:pt x="967885" y="414770"/>
                </a:cubicBezTo>
                <a:cubicBezTo>
                  <a:pt x="967885" y="406205"/>
                  <a:pt x="970481" y="399457"/>
                  <a:pt x="975672" y="394006"/>
                </a:cubicBezTo>
                <a:cubicBezTo>
                  <a:pt x="980863" y="388555"/>
                  <a:pt x="989947" y="382585"/>
                  <a:pt x="1002666" y="375837"/>
                </a:cubicBezTo>
                <a:cubicBezTo>
                  <a:pt x="1015384" y="369089"/>
                  <a:pt x="1032515" y="361302"/>
                  <a:pt x="1053798" y="352217"/>
                </a:cubicBezTo>
                <a:cubicBezTo>
                  <a:pt x="1084426" y="339499"/>
                  <a:pt x="1106748" y="327560"/>
                  <a:pt x="1121023" y="316658"/>
                </a:cubicBezTo>
                <a:cubicBezTo>
                  <a:pt x="1135299" y="305757"/>
                  <a:pt x="1145681" y="293298"/>
                  <a:pt x="1152170" y="279282"/>
                </a:cubicBezTo>
                <a:cubicBezTo>
                  <a:pt x="1158659" y="265266"/>
                  <a:pt x="1162033" y="247876"/>
                  <a:pt x="1162033" y="227371"/>
                </a:cubicBezTo>
                <a:cubicBezTo>
                  <a:pt x="1162033" y="192071"/>
                  <a:pt x="1148277" y="164818"/>
                  <a:pt x="1121023" y="145611"/>
                </a:cubicBezTo>
                <a:cubicBezTo>
                  <a:pt x="1093770" y="126404"/>
                  <a:pt x="1055096" y="116800"/>
                  <a:pt x="1004742" y="116800"/>
                </a:cubicBezTo>
                <a:close/>
                <a:moveTo>
                  <a:pt x="1353066" y="116800"/>
                </a:moveTo>
                <a:cubicBezTo>
                  <a:pt x="1305308" y="116800"/>
                  <a:pt x="1258847" y="127182"/>
                  <a:pt x="1213684" y="147947"/>
                </a:cubicBezTo>
                <a:lnTo>
                  <a:pt x="1246388" y="226073"/>
                </a:lnTo>
                <a:cubicBezTo>
                  <a:pt x="1266374" y="217508"/>
                  <a:pt x="1284803" y="210500"/>
                  <a:pt x="1302193" y="205049"/>
                </a:cubicBezTo>
                <a:cubicBezTo>
                  <a:pt x="1319583" y="199598"/>
                  <a:pt x="1336973" y="197003"/>
                  <a:pt x="1355143" y="197003"/>
                </a:cubicBezTo>
                <a:cubicBezTo>
                  <a:pt x="1387068" y="197003"/>
                  <a:pt x="1403160" y="205568"/>
                  <a:pt x="1403160" y="222958"/>
                </a:cubicBezTo>
                <a:cubicBezTo>
                  <a:pt x="1403160" y="232562"/>
                  <a:pt x="1397969" y="241127"/>
                  <a:pt x="1387847" y="248135"/>
                </a:cubicBezTo>
                <a:cubicBezTo>
                  <a:pt x="1377724" y="255143"/>
                  <a:pt x="1355143" y="265785"/>
                  <a:pt x="1320362" y="279801"/>
                </a:cubicBezTo>
                <a:cubicBezTo>
                  <a:pt x="1289475" y="292260"/>
                  <a:pt x="1266634" y="303940"/>
                  <a:pt x="1252099" y="314841"/>
                </a:cubicBezTo>
                <a:cubicBezTo>
                  <a:pt x="1237564" y="325743"/>
                  <a:pt x="1226922" y="338201"/>
                  <a:pt x="1220173" y="352477"/>
                </a:cubicBezTo>
                <a:cubicBezTo>
                  <a:pt x="1213425" y="366753"/>
                  <a:pt x="1209532" y="383364"/>
                  <a:pt x="1209532" y="403090"/>
                </a:cubicBezTo>
                <a:cubicBezTo>
                  <a:pt x="1209532" y="443841"/>
                  <a:pt x="1223548" y="474728"/>
                  <a:pt x="1251839" y="496012"/>
                </a:cubicBezTo>
                <a:cubicBezTo>
                  <a:pt x="1280131" y="517295"/>
                  <a:pt x="1322438" y="527937"/>
                  <a:pt x="1378762" y="527937"/>
                </a:cubicBezTo>
                <a:cubicBezTo>
                  <a:pt x="1407573" y="527937"/>
                  <a:pt x="1432231" y="525860"/>
                  <a:pt x="1452476" y="521967"/>
                </a:cubicBezTo>
                <a:cubicBezTo>
                  <a:pt x="1472721" y="518074"/>
                  <a:pt x="1491929" y="512364"/>
                  <a:pt x="1509578" y="504836"/>
                </a:cubicBezTo>
                <a:lnTo>
                  <a:pt x="1509578" y="415290"/>
                </a:lnTo>
                <a:cubicBezTo>
                  <a:pt x="1489593" y="424634"/>
                  <a:pt x="1466752" y="432680"/>
                  <a:pt x="1441575" y="439169"/>
                </a:cubicBezTo>
                <a:cubicBezTo>
                  <a:pt x="1416398" y="445658"/>
                  <a:pt x="1394076" y="448772"/>
                  <a:pt x="1375128" y="448772"/>
                </a:cubicBezTo>
                <a:cubicBezTo>
                  <a:pt x="1335935" y="448772"/>
                  <a:pt x="1316209" y="437352"/>
                  <a:pt x="1316209" y="414770"/>
                </a:cubicBezTo>
                <a:cubicBezTo>
                  <a:pt x="1316209" y="406205"/>
                  <a:pt x="1318805" y="399457"/>
                  <a:pt x="1323996" y="394006"/>
                </a:cubicBezTo>
                <a:cubicBezTo>
                  <a:pt x="1329187" y="388555"/>
                  <a:pt x="1338271" y="382585"/>
                  <a:pt x="1350990" y="375837"/>
                </a:cubicBezTo>
                <a:cubicBezTo>
                  <a:pt x="1363708" y="369089"/>
                  <a:pt x="1380839" y="361302"/>
                  <a:pt x="1402122" y="352217"/>
                </a:cubicBezTo>
                <a:cubicBezTo>
                  <a:pt x="1432750" y="339499"/>
                  <a:pt x="1455072" y="327560"/>
                  <a:pt x="1469347" y="316658"/>
                </a:cubicBezTo>
                <a:cubicBezTo>
                  <a:pt x="1483623" y="305757"/>
                  <a:pt x="1494005" y="293298"/>
                  <a:pt x="1500494" y="279282"/>
                </a:cubicBezTo>
                <a:cubicBezTo>
                  <a:pt x="1506983" y="265266"/>
                  <a:pt x="1510357" y="247876"/>
                  <a:pt x="1510357" y="227371"/>
                </a:cubicBezTo>
                <a:cubicBezTo>
                  <a:pt x="1510357" y="192071"/>
                  <a:pt x="1496601" y="164818"/>
                  <a:pt x="1469347" y="145611"/>
                </a:cubicBezTo>
                <a:cubicBezTo>
                  <a:pt x="1442094" y="126404"/>
                  <a:pt x="1403420" y="116800"/>
                  <a:pt x="1353066" y="116800"/>
                </a:cubicBezTo>
                <a:close/>
                <a:moveTo>
                  <a:pt x="1587704" y="116800"/>
                </a:moveTo>
                <a:cubicBezTo>
                  <a:pt x="1572910" y="116800"/>
                  <a:pt x="1560970" y="117838"/>
                  <a:pt x="1551107" y="119915"/>
                </a:cubicBezTo>
                <a:lnTo>
                  <a:pt x="1559153" y="221401"/>
                </a:lnTo>
                <a:cubicBezTo>
                  <a:pt x="1567978" y="219065"/>
                  <a:pt x="1578620" y="217767"/>
                  <a:pt x="1591078" y="217767"/>
                </a:cubicBezTo>
                <a:cubicBezTo>
                  <a:pt x="1625599" y="217767"/>
                  <a:pt x="1652593" y="226592"/>
                  <a:pt x="1671800" y="244502"/>
                </a:cubicBezTo>
                <a:cubicBezTo>
                  <a:pt x="1691008" y="262411"/>
                  <a:pt x="1700611" y="287069"/>
                  <a:pt x="1700611" y="318994"/>
                </a:cubicBezTo>
                <a:lnTo>
                  <a:pt x="1700611" y="520929"/>
                </a:lnTo>
                <a:lnTo>
                  <a:pt x="1808846" y="520929"/>
                </a:lnTo>
                <a:lnTo>
                  <a:pt x="1808846" y="124327"/>
                </a:lnTo>
                <a:lnTo>
                  <a:pt x="1726826" y="124327"/>
                </a:lnTo>
                <a:lnTo>
                  <a:pt x="1710734" y="191033"/>
                </a:lnTo>
                <a:lnTo>
                  <a:pt x="1705283" y="191033"/>
                </a:lnTo>
                <a:cubicBezTo>
                  <a:pt x="1693084" y="168711"/>
                  <a:pt x="1676472" y="150802"/>
                  <a:pt x="1655448" y="137305"/>
                </a:cubicBezTo>
                <a:cubicBezTo>
                  <a:pt x="1634943" y="123548"/>
                  <a:pt x="1612103" y="116800"/>
                  <a:pt x="1587704" y="116800"/>
                </a:cubicBezTo>
                <a:close/>
                <a:moveTo>
                  <a:pt x="2051012" y="116540"/>
                </a:moveTo>
                <a:cubicBezTo>
                  <a:pt x="1994948" y="116540"/>
                  <a:pt x="1951342" y="132632"/>
                  <a:pt x="1920196" y="164558"/>
                </a:cubicBezTo>
                <a:cubicBezTo>
                  <a:pt x="1889049" y="196483"/>
                  <a:pt x="1873476" y="240608"/>
                  <a:pt x="1873476" y="296932"/>
                </a:cubicBezTo>
                <a:lnTo>
                  <a:pt x="1873476" y="349362"/>
                </a:lnTo>
                <a:lnTo>
                  <a:pt x="2129398" y="349362"/>
                </a:lnTo>
                <a:cubicBezTo>
                  <a:pt x="2128100" y="380249"/>
                  <a:pt x="2119016" y="404128"/>
                  <a:pt x="2102144" y="421518"/>
                </a:cubicBezTo>
                <a:cubicBezTo>
                  <a:pt x="2085014" y="438909"/>
                  <a:pt x="2061134" y="447474"/>
                  <a:pt x="2030507" y="447474"/>
                </a:cubicBezTo>
                <a:cubicBezTo>
                  <a:pt x="2006628" y="447474"/>
                  <a:pt x="1984046" y="444879"/>
                  <a:pt x="1962763" y="439947"/>
                </a:cubicBezTo>
                <a:cubicBezTo>
                  <a:pt x="1941479" y="435015"/>
                  <a:pt x="1919157" y="426969"/>
                  <a:pt x="1896057" y="416068"/>
                </a:cubicBezTo>
                <a:lnTo>
                  <a:pt x="1896057" y="499904"/>
                </a:lnTo>
                <a:cubicBezTo>
                  <a:pt x="1915004" y="509248"/>
                  <a:pt x="1935250" y="516516"/>
                  <a:pt x="1956793" y="520928"/>
                </a:cubicBezTo>
                <a:cubicBezTo>
                  <a:pt x="1978336" y="525341"/>
                  <a:pt x="2003773" y="527936"/>
                  <a:pt x="2034919" y="527936"/>
                </a:cubicBezTo>
                <a:cubicBezTo>
                  <a:pt x="2098770" y="527936"/>
                  <a:pt x="2148605" y="510287"/>
                  <a:pt x="2184683" y="474987"/>
                </a:cubicBezTo>
                <a:cubicBezTo>
                  <a:pt x="2220762" y="439687"/>
                  <a:pt x="2238671" y="389853"/>
                  <a:pt x="2238671" y="325223"/>
                </a:cubicBezTo>
                <a:cubicBezTo>
                  <a:pt x="2238671" y="258777"/>
                  <a:pt x="2222059" y="207385"/>
                  <a:pt x="2188836" y="171047"/>
                </a:cubicBezTo>
                <a:cubicBezTo>
                  <a:pt x="2155613" y="134709"/>
                  <a:pt x="2109672" y="116540"/>
                  <a:pt x="2051012" y="116540"/>
                </a:cubicBezTo>
                <a:close/>
                <a:moveTo>
                  <a:pt x="3386429" y="80722"/>
                </a:moveTo>
                <a:cubicBezTo>
                  <a:pt x="3394215" y="111090"/>
                  <a:pt x="3416537" y="185842"/>
                  <a:pt x="3453394" y="305238"/>
                </a:cubicBezTo>
                <a:lnTo>
                  <a:pt x="3318425" y="305238"/>
                </a:lnTo>
                <a:cubicBezTo>
                  <a:pt x="3353205" y="193369"/>
                  <a:pt x="3372672" y="130038"/>
                  <a:pt x="3377085" y="115502"/>
                </a:cubicBezTo>
                <a:cubicBezTo>
                  <a:pt x="3381497" y="100967"/>
                  <a:pt x="3384612" y="89287"/>
                  <a:pt x="3386429" y="80722"/>
                </a:cubicBezTo>
                <a:close/>
                <a:moveTo>
                  <a:pt x="2407124" y="0"/>
                </a:moveTo>
                <a:lnTo>
                  <a:pt x="2298629" y="0"/>
                </a:lnTo>
                <a:lnTo>
                  <a:pt x="2298629" y="520929"/>
                </a:lnTo>
                <a:lnTo>
                  <a:pt x="2381687" y="520929"/>
                </a:lnTo>
                <a:lnTo>
                  <a:pt x="2402711" y="469537"/>
                </a:lnTo>
                <a:lnTo>
                  <a:pt x="2407383" y="469537"/>
                </a:lnTo>
                <a:cubicBezTo>
                  <a:pt x="2431781" y="508470"/>
                  <a:pt x="2469158" y="527937"/>
                  <a:pt x="2519771" y="527937"/>
                </a:cubicBezTo>
                <a:cubicBezTo>
                  <a:pt x="2566491" y="527937"/>
                  <a:pt x="2603089" y="509768"/>
                  <a:pt x="2629563" y="473690"/>
                </a:cubicBezTo>
                <a:cubicBezTo>
                  <a:pt x="2656038" y="437612"/>
                  <a:pt x="2669535" y="387258"/>
                  <a:pt x="2669535" y="323147"/>
                </a:cubicBezTo>
                <a:cubicBezTo>
                  <a:pt x="2669535" y="257999"/>
                  <a:pt x="2656038" y="207385"/>
                  <a:pt x="2628785" y="171047"/>
                </a:cubicBezTo>
                <a:cubicBezTo>
                  <a:pt x="2601791" y="134710"/>
                  <a:pt x="2564415" y="116541"/>
                  <a:pt x="2516916" y="116541"/>
                </a:cubicBezTo>
                <a:cubicBezTo>
                  <a:pt x="2467081" y="116541"/>
                  <a:pt x="2428927" y="136007"/>
                  <a:pt x="2402711" y="174681"/>
                </a:cubicBezTo>
                <a:lnTo>
                  <a:pt x="2399078" y="174681"/>
                </a:lnTo>
                <a:cubicBezTo>
                  <a:pt x="2404528" y="145092"/>
                  <a:pt x="2407124" y="118617"/>
                  <a:pt x="2407124" y="95517"/>
                </a:cubicBezTo>
                <a:close/>
                <a:moveTo>
                  <a:pt x="3454432" y="0"/>
                </a:moveTo>
                <a:lnTo>
                  <a:pt x="3319982" y="0"/>
                </a:lnTo>
                <a:lnTo>
                  <a:pt x="3136217" y="520929"/>
                </a:lnTo>
                <a:lnTo>
                  <a:pt x="3254574" y="520929"/>
                </a:lnTo>
                <a:lnTo>
                  <a:pt x="3292210" y="397380"/>
                </a:lnTo>
                <a:lnTo>
                  <a:pt x="3481426" y="397380"/>
                </a:lnTo>
                <a:lnTo>
                  <a:pt x="3519062" y="520929"/>
                </a:lnTo>
                <a:lnTo>
                  <a:pt x="3637679" y="52092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33" name="Tijdelijke aanduiding voor tekst 132">
            <a:extLst>
              <a:ext uri="{FF2B5EF4-FFF2-40B4-BE49-F238E27FC236}">
                <a16:creationId xmlns:a16="http://schemas.microsoft.com/office/drawing/2014/main" id="{2D55C2A6-4685-4F04-9C5E-8BD2354A41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1337031" y="2198332"/>
            <a:ext cx="2123688" cy="541434"/>
          </a:xfrm>
          <a:custGeom>
            <a:avLst/>
            <a:gdLst>
              <a:gd name="connsiteX0" fmla="*/ 838885 w 2123688"/>
              <a:gd name="connsiteY0" fmla="*/ 206867 h 541434"/>
              <a:gd name="connsiteX1" fmla="*/ 892873 w 2123688"/>
              <a:gd name="connsiteY1" fmla="*/ 228669 h 541434"/>
              <a:gd name="connsiteX2" fmla="*/ 915194 w 2123688"/>
              <a:gd name="connsiteY2" fmla="*/ 290703 h 541434"/>
              <a:gd name="connsiteX3" fmla="*/ 763094 w 2123688"/>
              <a:gd name="connsiteY3" fmla="*/ 290703 h 541434"/>
              <a:gd name="connsiteX4" fmla="*/ 784118 w 2123688"/>
              <a:gd name="connsiteY4" fmla="*/ 228669 h 541434"/>
              <a:gd name="connsiteX5" fmla="*/ 838885 w 2123688"/>
              <a:gd name="connsiteY5" fmla="*/ 206867 h 541434"/>
              <a:gd name="connsiteX6" fmla="*/ 378951 w 2123688"/>
              <a:gd name="connsiteY6" fmla="*/ 130297 h 541434"/>
              <a:gd name="connsiteX7" fmla="*/ 342354 w 2123688"/>
              <a:gd name="connsiteY7" fmla="*/ 133412 h 541434"/>
              <a:gd name="connsiteX8" fmla="*/ 350400 w 2123688"/>
              <a:gd name="connsiteY8" fmla="*/ 234898 h 541434"/>
              <a:gd name="connsiteX9" fmla="*/ 382325 w 2123688"/>
              <a:gd name="connsiteY9" fmla="*/ 231265 h 541434"/>
              <a:gd name="connsiteX10" fmla="*/ 463047 w 2123688"/>
              <a:gd name="connsiteY10" fmla="*/ 257999 h 541434"/>
              <a:gd name="connsiteX11" fmla="*/ 491858 w 2123688"/>
              <a:gd name="connsiteY11" fmla="*/ 332491 h 541434"/>
              <a:gd name="connsiteX12" fmla="*/ 491858 w 2123688"/>
              <a:gd name="connsiteY12" fmla="*/ 534426 h 541434"/>
              <a:gd name="connsiteX13" fmla="*/ 600093 w 2123688"/>
              <a:gd name="connsiteY13" fmla="*/ 534426 h 541434"/>
              <a:gd name="connsiteX14" fmla="*/ 600093 w 2123688"/>
              <a:gd name="connsiteY14" fmla="*/ 137565 h 541434"/>
              <a:gd name="connsiteX15" fmla="*/ 518073 w 2123688"/>
              <a:gd name="connsiteY15" fmla="*/ 137565 h 541434"/>
              <a:gd name="connsiteX16" fmla="*/ 501981 w 2123688"/>
              <a:gd name="connsiteY16" fmla="*/ 204271 h 541434"/>
              <a:gd name="connsiteX17" fmla="*/ 496530 w 2123688"/>
              <a:gd name="connsiteY17" fmla="*/ 204271 h 541434"/>
              <a:gd name="connsiteX18" fmla="*/ 446695 w 2123688"/>
              <a:gd name="connsiteY18" fmla="*/ 150543 h 541434"/>
              <a:gd name="connsiteX19" fmla="*/ 378951 w 2123688"/>
              <a:gd name="connsiteY19" fmla="*/ 130297 h 541434"/>
              <a:gd name="connsiteX20" fmla="*/ 143534 w 2123688"/>
              <a:gd name="connsiteY20" fmla="*/ 130038 h 541434"/>
              <a:gd name="connsiteX21" fmla="*/ 4152 w 2123688"/>
              <a:gd name="connsiteY21" fmla="*/ 161185 h 541434"/>
              <a:gd name="connsiteX22" fmla="*/ 36856 w 2123688"/>
              <a:gd name="connsiteY22" fmla="*/ 239311 h 541434"/>
              <a:gd name="connsiteX23" fmla="*/ 92661 w 2123688"/>
              <a:gd name="connsiteY23" fmla="*/ 218287 h 541434"/>
              <a:gd name="connsiteX24" fmla="*/ 145611 w 2123688"/>
              <a:gd name="connsiteY24" fmla="*/ 210241 h 541434"/>
              <a:gd name="connsiteX25" fmla="*/ 193628 w 2123688"/>
              <a:gd name="connsiteY25" fmla="*/ 236196 h 541434"/>
              <a:gd name="connsiteX26" fmla="*/ 178314 w 2123688"/>
              <a:gd name="connsiteY26" fmla="*/ 261373 h 541434"/>
              <a:gd name="connsiteX27" fmla="*/ 110830 w 2123688"/>
              <a:gd name="connsiteY27" fmla="*/ 293039 h 541434"/>
              <a:gd name="connsiteX28" fmla="*/ 42567 w 2123688"/>
              <a:gd name="connsiteY28" fmla="*/ 328079 h 541434"/>
              <a:gd name="connsiteX29" fmla="*/ 10641 w 2123688"/>
              <a:gd name="connsiteY29" fmla="*/ 365715 h 541434"/>
              <a:gd name="connsiteX30" fmla="*/ 0 w 2123688"/>
              <a:gd name="connsiteY30" fmla="*/ 416328 h 541434"/>
              <a:gd name="connsiteX31" fmla="*/ 42307 w 2123688"/>
              <a:gd name="connsiteY31" fmla="*/ 509250 h 541434"/>
              <a:gd name="connsiteX32" fmla="*/ 169230 w 2123688"/>
              <a:gd name="connsiteY32" fmla="*/ 541175 h 541434"/>
              <a:gd name="connsiteX33" fmla="*/ 242944 w 2123688"/>
              <a:gd name="connsiteY33" fmla="*/ 535205 h 541434"/>
              <a:gd name="connsiteX34" fmla="*/ 300046 w 2123688"/>
              <a:gd name="connsiteY34" fmla="*/ 518074 h 541434"/>
              <a:gd name="connsiteX35" fmla="*/ 300046 w 2123688"/>
              <a:gd name="connsiteY35" fmla="*/ 428528 h 541434"/>
              <a:gd name="connsiteX36" fmla="*/ 232043 w 2123688"/>
              <a:gd name="connsiteY36" fmla="*/ 452407 h 541434"/>
              <a:gd name="connsiteX37" fmla="*/ 165596 w 2123688"/>
              <a:gd name="connsiteY37" fmla="*/ 462010 h 541434"/>
              <a:gd name="connsiteX38" fmla="*/ 106677 w 2123688"/>
              <a:gd name="connsiteY38" fmla="*/ 428008 h 541434"/>
              <a:gd name="connsiteX39" fmla="*/ 114464 w 2123688"/>
              <a:gd name="connsiteY39" fmla="*/ 407244 h 541434"/>
              <a:gd name="connsiteX40" fmla="*/ 141458 w 2123688"/>
              <a:gd name="connsiteY40" fmla="*/ 389075 h 541434"/>
              <a:gd name="connsiteX41" fmla="*/ 192590 w 2123688"/>
              <a:gd name="connsiteY41" fmla="*/ 365455 h 541434"/>
              <a:gd name="connsiteX42" fmla="*/ 259815 w 2123688"/>
              <a:gd name="connsiteY42" fmla="*/ 329896 h 541434"/>
              <a:gd name="connsiteX43" fmla="*/ 290962 w 2123688"/>
              <a:gd name="connsiteY43" fmla="*/ 292520 h 541434"/>
              <a:gd name="connsiteX44" fmla="*/ 300825 w 2123688"/>
              <a:gd name="connsiteY44" fmla="*/ 240609 h 541434"/>
              <a:gd name="connsiteX45" fmla="*/ 259815 w 2123688"/>
              <a:gd name="connsiteY45" fmla="*/ 158849 h 541434"/>
              <a:gd name="connsiteX46" fmla="*/ 143534 w 2123688"/>
              <a:gd name="connsiteY46" fmla="*/ 130038 h 541434"/>
              <a:gd name="connsiteX47" fmla="*/ 839404 w 2123688"/>
              <a:gd name="connsiteY47" fmla="*/ 130038 h 541434"/>
              <a:gd name="connsiteX48" fmla="*/ 708328 w 2123688"/>
              <a:gd name="connsiteY48" fmla="*/ 178056 h 541434"/>
              <a:gd name="connsiteX49" fmla="*/ 661608 w 2123688"/>
              <a:gd name="connsiteY49" fmla="*/ 310430 h 541434"/>
              <a:gd name="connsiteX50" fmla="*/ 661608 w 2123688"/>
              <a:gd name="connsiteY50" fmla="*/ 362860 h 541434"/>
              <a:gd name="connsiteX51" fmla="*/ 917011 w 2123688"/>
              <a:gd name="connsiteY51" fmla="*/ 362860 h 541434"/>
              <a:gd name="connsiteX52" fmla="*/ 889758 w 2123688"/>
              <a:gd name="connsiteY52" fmla="*/ 435016 h 541434"/>
              <a:gd name="connsiteX53" fmla="*/ 818120 w 2123688"/>
              <a:gd name="connsiteY53" fmla="*/ 460972 h 541434"/>
              <a:gd name="connsiteX54" fmla="*/ 750376 w 2123688"/>
              <a:gd name="connsiteY54" fmla="*/ 453445 h 541434"/>
              <a:gd name="connsiteX55" fmla="*/ 683670 w 2123688"/>
              <a:gd name="connsiteY55" fmla="*/ 429566 h 541434"/>
              <a:gd name="connsiteX56" fmla="*/ 683670 w 2123688"/>
              <a:gd name="connsiteY56" fmla="*/ 513402 h 541434"/>
              <a:gd name="connsiteX57" fmla="*/ 744406 w 2123688"/>
              <a:gd name="connsiteY57" fmla="*/ 534427 h 541434"/>
              <a:gd name="connsiteX58" fmla="*/ 823311 w 2123688"/>
              <a:gd name="connsiteY58" fmla="*/ 541434 h 541434"/>
              <a:gd name="connsiteX59" fmla="*/ 973075 w 2123688"/>
              <a:gd name="connsiteY59" fmla="*/ 488485 h 541434"/>
              <a:gd name="connsiteX60" fmla="*/ 1027063 w 2123688"/>
              <a:gd name="connsiteY60" fmla="*/ 338721 h 541434"/>
              <a:gd name="connsiteX61" fmla="*/ 977228 w 2123688"/>
              <a:gd name="connsiteY61" fmla="*/ 184545 h 541434"/>
              <a:gd name="connsiteX62" fmla="*/ 839404 w 2123688"/>
              <a:gd name="connsiteY62" fmla="*/ 130038 h 541434"/>
              <a:gd name="connsiteX63" fmla="*/ 1754339 w 2123688"/>
              <a:gd name="connsiteY63" fmla="*/ 11161 h 541434"/>
              <a:gd name="connsiteX64" fmla="*/ 1646104 w 2123688"/>
              <a:gd name="connsiteY64" fmla="*/ 11161 h 541434"/>
              <a:gd name="connsiteX65" fmla="*/ 1646104 w 2123688"/>
              <a:gd name="connsiteY65" fmla="*/ 530014 h 541434"/>
              <a:gd name="connsiteX66" fmla="*/ 1754339 w 2123688"/>
              <a:gd name="connsiteY66" fmla="*/ 530014 h 541434"/>
              <a:gd name="connsiteX67" fmla="*/ 2123688 w 2123688"/>
              <a:gd name="connsiteY67" fmla="*/ 11161 h 541434"/>
              <a:gd name="connsiteX68" fmla="*/ 1824939 w 2123688"/>
              <a:gd name="connsiteY68" fmla="*/ 11161 h 541434"/>
              <a:gd name="connsiteX69" fmla="*/ 1824939 w 2123688"/>
              <a:gd name="connsiteY69" fmla="*/ 101227 h 541434"/>
              <a:gd name="connsiteX70" fmla="*/ 2013636 w 2123688"/>
              <a:gd name="connsiteY70" fmla="*/ 101227 h 541434"/>
              <a:gd name="connsiteX71" fmla="*/ 2013636 w 2123688"/>
              <a:gd name="connsiteY71" fmla="*/ 215172 h 541434"/>
              <a:gd name="connsiteX72" fmla="*/ 1837917 w 2123688"/>
              <a:gd name="connsiteY72" fmla="*/ 215172 h 541434"/>
              <a:gd name="connsiteX73" fmla="*/ 1837917 w 2123688"/>
              <a:gd name="connsiteY73" fmla="*/ 305498 h 541434"/>
              <a:gd name="connsiteX74" fmla="*/ 2013636 w 2123688"/>
              <a:gd name="connsiteY74" fmla="*/ 305498 h 541434"/>
              <a:gd name="connsiteX75" fmla="*/ 2013636 w 2123688"/>
              <a:gd name="connsiteY75" fmla="*/ 439169 h 541434"/>
              <a:gd name="connsiteX76" fmla="*/ 1824939 w 2123688"/>
              <a:gd name="connsiteY76" fmla="*/ 439169 h 541434"/>
              <a:gd name="connsiteX77" fmla="*/ 1824939 w 2123688"/>
              <a:gd name="connsiteY77" fmla="*/ 530014 h 541434"/>
              <a:gd name="connsiteX78" fmla="*/ 2123688 w 2123688"/>
              <a:gd name="connsiteY78" fmla="*/ 530014 h 541434"/>
              <a:gd name="connsiteX79" fmla="*/ 1380578 w 2123688"/>
              <a:gd name="connsiteY79" fmla="*/ 0 h 541434"/>
              <a:gd name="connsiteX80" fmla="*/ 1280909 w 2123688"/>
              <a:gd name="connsiteY80" fmla="*/ 16612 h 541434"/>
              <a:gd name="connsiteX81" fmla="*/ 1308681 w 2123688"/>
              <a:gd name="connsiteY81" fmla="*/ 96036 h 541434"/>
              <a:gd name="connsiteX82" fmla="*/ 1368898 w 2123688"/>
              <a:gd name="connsiteY82" fmla="*/ 85654 h 541434"/>
              <a:gd name="connsiteX83" fmla="*/ 1402381 w 2123688"/>
              <a:gd name="connsiteY83" fmla="*/ 99410 h 541434"/>
              <a:gd name="connsiteX84" fmla="*/ 1412763 w 2123688"/>
              <a:gd name="connsiteY84" fmla="*/ 160406 h 541434"/>
              <a:gd name="connsiteX85" fmla="*/ 1412763 w 2123688"/>
              <a:gd name="connsiteY85" fmla="*/ 193369 h 541434"/>
              <a:gd name="connsiteX86" fmla="*/ 1239639 w 2123688"/>
              <a:gd name="connsiteY86" fmla="*/ 193369 h 541434"/>
              <a:gd name="connsiteX87" fmla="*/ 1239639 w 2123688"/>
              <a:gd name="connsiteY87" fmla="*/ 155993 h 541434"/>
              <a:gd name="connsiteX88" fmla="*/ 1206157 w 2123688"/>
              <a:gd name="connsiteY88" fmla="*/ 31147 h 541434"/>
              <a:gd name="connsiteX89" fmla="*/ 1099219 w 2123688"/>
              <a:gd name="connsiteY89" fmla="*/ 0 h 541434"/>
              <a:gd name="connsiteX90" fmla="*/ 999550 w 2123688"/>
              <a:gd name="connsiteY90" fmla="*/ 16612 h 541434"/>
              <a:gd name="connsiteX91" fmla="*/ 1027322 w 2123688"/>
              <a:gd name="connsiteY91" fmla="*/ 96036 h 541434"/>
              <a:gd name="connsiteX92" fmla="*/ 1087539 w 2123688"/>
              <a:gd name="connsiteY92" fmla="*/ 85654 h 541434"/>
              <a:gd name="connsiteX93" fmla="*/ 1121022 w 2123688"/>
              <a:gd name="connsiteY93" fmla="*/ 99410 h 541434"/>
              <a:gd name="connsiteX94" fmla="*/ 1131145 w 2123688"/>
              <a:gd name="connsiteY94" fmla="*/ 160406 h 541434"/>
              <a:gd name="connsiteX95" fmla="*/ 1131145 w 2123688"/>
              <a:gd name="connsiteY95" fmla="*/ 193369 h 541434"/>
              <a:gd name="connsiteX96" fmla="*/ 1071447 w 2123688"/>
              <a:gd name="connsiteY96" fmla="*/ 193369 h 541434"/>
              <a:gd name="connsiteX97" fmla="*/ 1071447 w 2123688"/>
              <a:gd name="connsiteY97" fmla="*/ 245540 h 541434"/>
              <a:gd name="connsiteX98" fmla="*/ 1131145 w 2123688"/>
              <a:gd name="connsiteY98" fmla="*/ 274610 h 541434"/>
              <a:gd name="connsiteX99" fmla="*/ 1131145 w 2123688"/>
              <a:gd name="connsiteY99" fmla="*/ 530014 h 541434"/>
              <a:gd name="connsiteX100" fmla="*/ 1239380 w 2123688"/>
              <a:gd name="connsiteY100" fmla="*/ 530014 h 541434"/>
              <a:gd name="connsiteX101" fmla="*/ 1239380 w 2123688"/>
              <a:gd name="connsiteY101" fmla="*/ 274610 h 541434"/>
              <a:gd name="connsiteX102" fmla="*/ 1299078 w 2123688"/>
              <a:gd name="connsiteY102" fmla="*/ 274610 h 541434"/>
              <a:gd name="connsiteX103" fmla="*/ 1412763 w 2123688"/>
              <a:gd name="connsiteY103" fmla="*/ 274610 h 541434"/>
              <a:gd name="connsiteX104" fmla="*/ 1412763 w 2123688"/>
              <a:gd name="connsiteY104" fmla="*/ 530014 h 541434"/>
              <a:gd name="connsiteX105" fmla="*/ 1520998 w 2123688"/>
              <a:gd name="connsiteY105" fmla="*/ 530014 h 541434"/>
              <a:gd name="connsiteX106" fmla="*/ 1520998 w 2123688"/>
              <a:gd name="connsiteY106" fmla="*/ 274610 h 541434"/>
              <a:gd name="connsiteX107" fmla="*/ 1580696 w 2123688"/>
              <a:gd name="connsiteY107" fmla="*/ 274610 h 541434"/>
              <a:gd name="connsiteX108" fmla="*/ 1580696 w 2123688"/>
              <a:gd name="connsiteY108" fmla="*/ 222440 h 541434"/>
              <a:gd name="connsiteX109" fmla="*/ 1520998 w 2123688"/>
              <a:gd name="connsiteY109" fmla="*/ 193369 h 541434"/>
              <a:gd name="connsiteX110" fmla="*/ 1520998 w 2123688"/>
              <a:gd name="connsiteY110" fmla="*/ 155993 h 541434"/>
              <a:gd name="connsiteX111" fmla="*/ 1487515 w 2123688"/>
              <a:gd name="connsiteY111" fmla="*/ 31147 h 541434"/>
              <a:gd name="connsiteX112" fmla="*/ 1380578 w 2123688"/>
              <a:gd name="connsiteY112" fmla="*/ 0 h 5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123688" h="541434">
                <a:moveTo>
                  <a:pt x="838885" y="206867"/>
                </a:moveTo>
                <a:cubicBezTo>
                  <a:pt x="861985" y="206867"/>
                  <a:pt x="879895" y="214134"/>
                  <a:pt x="892873" y="228669"/>
                </a:cubicBezTo>
                <a:cubicBezTo>
                  <a:pt x="905850" y="243204"/>
                  <a:pt x="913377" y="263969"/>
                  <a:pt x="915194" y="290703"/>
                </a:cubicBezTo>
                <a:lnTo>
                  <a:pt x="763094" y="290703"/>
                </a:lnTo>
                <a:cubicBezTo>
                  <a:pt x="763613" y="263969"/>
                  <a:pt x="770621" y="243204"/>
                  <a:pt x="784118" y="228669"/>
                </a:cubicBezTo>
                <a:cubicBezTo>
                  <a:pt x="797615" y="214134"/>
                  <a:pt x="816044" y="206867"/>
                  <a:pt x="838885" y="206867"/>
                </a:cubicBezTo>
                <a:close/>
                <a:moveTo>
                  <a:pt x="378951" y="130297"/>
                </a:moveTo>
                <a:cubicBezTo>
                  <a:pt x="364157" y="130297"/>
                  <a:pt x="351957" y="131335"/>
                  <a:pt x="342354" y="133412"/>
                </a:cubicBezTo>
                <a:lnTo>
                  <a:pt x="350400" y="234898"/>
                </a:lnTo>
                <a:cubicBezTo>
                  <a:pt x="359225" y="232562"/>
                  <a:pt x="369867" y="231265"/>
                  <a:pt x="382325" y="231265"/>
                </a:cubicBezTo>
                <a:cubicBezTo>
                  <a:pt x="416846" y="231265"/>
                  <a:pt x="443840" y="240349"/>
                  <a:pt x="463047" y="257999"/>
                </a:cubicBezTo>
                <a:cubicBezTo>
                  <a:pt x="482254" y="275649"/>
                  <a:pt x="491858" y="300566"/>
                  <a:pt x="491858" y="332491"/>
                </a:cubicBezTo>
                <a:lnTo>
                  <a:pt x="491858" y="534426"/>
                </a:lnTo>
                <a:lnTo>
                  <a:pt x="600093" y="534426"/>
                </a:lnTo>
                <a:lnTo>
                  <a:pt x="600093" y="137565"/>
                </a:lnTo>
                <a:lnTo>
                  <a:pt x="518073" y="137565"/>
                </a:lnTo>
                <a:lnTo>
                  <a:pt x="501981" y="204271"/>
                </a:lnTo>
                <a:lnTo>
                  <a:pt x="496530" y="204271"/>
                </a:lnTo>
                <a:cubicBezTo>
                  <a:pt x="484331" y="181949"/>
                  <a:pt x="467719" y="164040"/>
                  <a:pt x="446695" y="150543"/>
                </a:cubicBezTo>
                <a:cubicBezTo>
                  <a:pt x="425931" y="136786"/>
                  <a:pt x="403090" y="130038"/>
                  <a:pt x="378951" y="130297"/>
                </a:cubicBezTo>
                <a:close/>
                <a:moveTo>
                  <a:pt x="143534" y="130038"/>
                </a:moveTo>
                <a:cubicBezTo>
                  <a:pt x="95776" y="130038"/>
                  <a:pt x="49315" y="140420"/>
                  <a:pt x="4152" y="161185"/>
                </a:cubicBezTo>
                <a:lnTo>
                  <a:pt x="36856" y="239311"/>
                </a:lnTo>
                <a:cubicBezTo>
                  <a:pt x="56842" y="230746"/>
                  <a:pt x="75271" y="223738"/>
                  <a:pt x="92661" y="218287"/>
                </a:cubicBezTo>
                <a:cubicBezTo>
                  <a:pt x="110051" y="212836"/>
                  <a:pt x="127701" y="210241"/>
                  <a:pt x="145611" y="210241"/>
                </a:cubicBezTo>
                <a:cubicBezTo>
                  <a:pt x="177536" y="210241"/>
                  <a:pt x="193628" y="218806"/>
                  <a:pt x="193628" y="236196"/>
                </a:cubicBezTo>
                <a:cubicBezTo>
                  <a:pt x="193628" y="245800"/>
                  <a:pt x="188437" y="254106"/>
                  <a:pt x="178314" y="261373"/>
                </a:cubicBezTo>
                <a:cubicBezTo>
                  <a:pt x="168192" y="268641"/>
                  <a:pt x="145611" y="279023"/>
                  <a:pt x="110830" y="293039"/>
                </a:cubicBezTo>
                <a:cubicBezTo>
                  <a:pt x="79683" y="305498"/>
                  <a:pt x="57102" y="317178"/>
                  <a:pt x="42567" y="328079"/>
                </a:cubicBezTo>
                <a:cubicBezTo>
                  <a:pt x="28031" y="338981"/>
                  <a:pt x="17390" y="351439"/>
                  <a:pt x="10641" y="365715"/>
                </a:cubicBezTo>
                <a:cubicBezTo>
                  <a:pt x="3633" y="379991"/>
                  <a:pt x="259" y="396862"/>
                  <a:pt x="0" y="416328"/>
                </a:cubicBezTo>
                <a:cubicBezTo>
                  <a:pt x="0" y="457079"/>
                  <a:pt x="14016" y="487966"/>
                  <a:pt x="42307" y="509250"/>
                </a:cubicBezTo>
                <a:cubicBezTo>
                  <a:pt x="70599" y="530533"/>
                  <a:pt x="112906" y="541175"/>
                  <a:pt x="169230" y="541175"/>
                </a:cubicBezTo>
                <a:cubicBezTo>
                  <a:pt x="198041" y="541175"/>
                  <a:pt x="222699" y="539098"/>
                  <a:pt x="242944" y="535205"/>
                </a:cubicBezTo>
                <a:cubicBezTo>
                  <a:pt x="263189" y="531312"/>
                  <a:pt x="282397" y="525602"/>
                  <a:pt x="300046" y="518074"/>
                </a:cubicBezTo>
                <a:lnTo>
                  <a:pt x="300046" y="428528"/>
                </a:lnTo>
                <a:cubicBezTo>
                  <a:pt x="279801" y="438131"/>
                  <a:pt x="257220" y="445918"/>
                  <a:pt x="232043" y="452407"/>
                </a:cubicBezTo>
                <a:cubicBezTo>
                  <a:pt x="206866" y="458896"/>
                  <a:pt x="184803" y="462010"/>
                  <a:pt x="165596" y="462010"/>
                </a:cubicBezTo>
                <a:cubicBezTo>
                  <a:pt x="126403" y="462010"/>
                  <a:pt x="106677" y="450849"/>
                  <a:pt x="106677" y="428008"/>
                </a:cubicBezTo>
                <a:cubicBezTo>
                  <a:pt x="106677" y="419443"/>
                  <a:pt x="109273" y="412695"/>
                  <a:pt x="114464" y="407244"/>
                </a:cubicBezTo>
                <a:cubicBezTo>
                  <a:pt x="119655" y="401793"/>
                  <a:pt x="128739" y="395824"/>
                  <a:pt x="141458" y="389075"/>
                </a:cubicBezTo>
                <a:cubicBezTo>
                  <a:pt x="154176" y="382327"/>
                  <a:pt x="171307" y="374540"/>
                  <a:pt x="192590" y="365455"/>
                </a:cubicBezTo>
                <a:cubicBezTo>
                  <a:pt x="222958" y="352737"/>
                  <a:pt x="245540" y="340798"/>
                  <a:pt x="259815" y="329896"/>
                </a:cubicBezTo>
                <a:cubicBezTo>
                  <a:pt x="274091" y="318995"/>
                  <a:pt x="284473" y="306536"/>
                  <a:pt x="290962" y="292520"/>
                </a:cubicBezTo>
                <a:cubicBezTo>
                  <a:pt x="297451" y="278504"/>
                  <a:pt x="300825" y="261114"/>
                  <a:pt x="300825" y="240609"/>
                </a:cubicBezTo>
                <a:cubicBezTo>
                  <a:pt x="300825" y="205309"/>
                  <a:pt x="287069" y="178056"/>
                  <a:pt x="259815" y="158849"/>
                </a:cubicBezTo>
                <a:cubicBezTo>
                  <a:pt x="232302" y="139642"/>
                  <a:pt x="193628" y="130038"/>
                  <a:pt x="143534" y="130038"/>
                </a:cubicBezTo>
                <a:close/>
                <a:moveTo>
                  <a:pt x="839404" y="130038"/>
                </a:moveTo>
                <a:cubicBezTo>
                  <a:pt x="783340" y="130038"/>
                  <a:pt x="739475" y="146130"/>
                  <a:pt x="708328" y="178056"/>
                </a:cubicBezTo>
                <a:cubicBezTo>
                  <a:pt x="677181" y="209981"/>
                  <a:pt x="661608" y="254106"/>
                  <a:pt x="661608" y="310430"/>
                </a:cubicBezTo>
                <a:lnTo>
                  <a:pt x="661608" y="362860"/>
                </a:lnTo>
                <a:lnTo>
                  <a:pt x="917011" y="362860"/>
                </a:lnTo>
                <a:cubicBezTo>
                  <a:pt x="915973" y="393747"/>
                  <a:pt x="906629" y="417626"/>
                  <a:pt x="889758" y="435016"/>
                </a:cubicBezTo>
                <a:cubicBezTo>
                  <a:pt x="872887" y="452407"/>
                  <a:pt x="849007" y="460972"/>
                  <a:pt x="818120" y="460972"/>
                </a:cubicBezTo>
                <a:cubicBezTo>
                  <a:pt x="794241" y="460972"/>
                  <a:pt x="771660" y="458636"/>
                  <a:pt x="750376" y="453445"/>
                </a:cubicBezTo>
                <a:cubicBezTo>
                  <a:pt x="729092" y="448254"/>
                  <a:pt x="706771" y="440467"/>
                  <a:pt x="683670" y="429566"/>
                </a:cubicBezTo>
                <a:lnTo>
                  <a:pt x="683670" y="513402"/>
                </a:lnTo>
                <a:cubicBezTo>
                  <a:pt x="702618" y="522746"/>
                  <a:pt x="722863" y="529754"/>
                  <a:pt x="744406" y="534427"/>
                </a:cubicBezTo>
                <a:cubicBezTo>
                  <a:pt x="765949" y="539098"/>
                  <a:pt x="792424" y="541434"/>
                  <a:pt x="823311" y="541434"/>
                </a:cubicBezTo>
                <a:cubicBezTo>
                  <a:pt x="887162" y="541434"/>
                  <a:pt x="936997" y="523785"/>
                  <a:pt x="973075" y="488485"/>
                </a:cubicBezTo>
                <a:cubicBezTo>
                  <a:pt x="1009154" y="453185"/>
                  <a:pt x="1027063" y="403351"/>
                  <a:pt x="1027063" y="338721"/>
                </a:cubicBezTo>
                <a:cubicBezTo>
                  <a:pt x="1027063" y="272275"/>
                  <a:pt x="1010451" y="220883"/>
                  <a:pt x="977228" y="184545"/>
                </a:cubicBezTo>
                <a:cubicBezTo>
                  <a:pt x="944005" y="148207"/>
                  <a:pt x="898064" y="130038"/>
                  <a:pt x="839404" y="130038"/>
                </a:cubicBezTo>
                <a:close/>
                <a:moveTo>
                  <a:pt x="1754339" y="11161"/>
                </a:moveTo>
                <a:lnTo>
                  <a:pt x="1646104" y="11161"/>
                </a:lnTo>
                <a:lnTo>
                  <a:pt x="1646104" y="530014"/>
                </a:lnTo>
                <a:lnTo>
                  <a:pt x="1754339" y="530014"/>
                </a:lnTo>
                <a:close/>
                <a:moveTo>
                  <a:pt x="2123688" y="11161"/>
                </a:moveTo>
                <a:lnTo>
                  <a:pt x="1824939" y="11161"/>
                </a:lnTo>
                <a:lnTo>
                  <a:pt x="1824939" y="101227"/>
                </a:lnTo>
                <a:lnTo>
                  <a:pt x="2013636" y="101227"/>
                </a:lnTo>
                <a:lnTo>
                  <a:pt x="2013636" y="215172"/>
                </a:lnTo>
                <a:lnTo>
                  <a:pt x="1837917" y="215172"/>
                </a:lnTo>
                <a:lnTo>
                  <a:pt x="1837917" y="305498"/>
                </a:lnTo>
                <a:lnTo>
                  <a:pt x="2013636" y="305498"/>
                </a:lnTo>
                <a:lnTo>
                  <a:pt x="2013636" y="439169"/>
                </a:lnTo>
                <a:lnTo>
                  <a:pt x="1824939" y="439169"/>
                </a:lnTo>
                <a:lnTo>
                  <a:pt x="1824939" y="530014"/>
                </a:lnTo>
                <a:lnTo>
                  <a:pt x="2123688" y="530014"/>
                </a:lnTo>
                <a:close/>
                <a:moveTo>
                  <a:pt x="1380578" y="0"/>
                </a:moveTo>
                <a:cubicBezTo>
                  <a:pt x="1343202" y="0"/>
                  <a:pt x="1309979" y="5451"/>
                  <a:pt x="1280909" y="16612"/>
                </a:cubicBezTo>
                <a:lnTo>
                  <a:pt x="1308681" y="96036"/>
                </a:lnTo>
                <a:cubicBezTo>
                  <a:pt x="1330224" y="89028"/>
                  <a:pt x="1350470" y="85654"/>
                  <a:pt x="1368898" y="85654"/>
                </a:cubicBezTo>
                <a:cubicBezTo>
                  <a:pt x="1384472" y="85654"/>
                  <a:pt x="1395632" y="90326"/>
                  <a:pt x="1402381" y="99410"/>
                </a:cubicBezTo>
                <a:cubicBezTo>
                  <a:pt x="1409389" y="108495"/>
                  <a:pt x="1412763" y="146130"/>
                  <a:pt x="1412763" y="160406"/>
                </a:cubicBezTo>
                <a:lnTo>
                  <a:pt x="1412763" y="193369"/>
                </a:lnTo>
                <a:lnTo>
                  <a:pt x="1239639" y="193369"/>
                </a:lnTo>
                <a:lnTo>
                  <a:pt x="1239639" y="155993"/>
                </a:lnTo>
                <a:cubicBezTo>
                  <a:pt x="1239639" y="110830"/>
                  <a:pt x="1228478" y="51911"/>
                  <a:pt x="1206157" y="31147"/>
                </a:cubicBezTo>
                <a:cubicBezTo>
                  <a:pt x="1183835" y="10382"/>
                  <a:pt x="1148275" y="0"/>
                  <a:pt x="1099219" y="0"/>
                </a:cubicBezTo>
                <a:cubicBezTo>
                  <a:pt x="1061843" y="0"/>
                  <a:pt x="1028620" y="5451"/>
                  <a:pt x="999550" y="16612"/>
                </a:cubicBezTo>
                <a:lnTo>
                  <a:pt x="1027322" y="96036"/>
                </a:lnTo>
                <a:cubicBezTo>
                  <a:pt x="1048865" y="89028"/>
                  <a:pt x="1069111" y="85654"/>
                  <a:pt x="1087539" y="85654"/>
                </a:cubicBezTo>
                <a:cubicBezTo>
                  <a:pt x="1103113" y="85654"/>
                  <a:pt x="1114274" y="90326"/>
                  <a:pt x="1121022" y="99410"/>
                </a:cubicBezTo>
                <a:cubicBezTo>
                  <a:pt x="1127771" y="108495"/>
                  <a:pt x="1131145" y="146130"/>
                  <a:pt x="1131145" y="160406"/>
                </a:cubicBezTo>
                <a:lnTo>
                  <a:pt x="1131145" y="193369"/>
                </a:lnTo>
                <a:lnTo>
                  <a:pt x="1071447" y="193369"/>
                </a:lnTo>
                <a:lnTo>
                  <a:pt x="1071447" y="245540"/>
                </a:lnTo>
                <a:lnTo>
                  <a:pt x="1131145" y="274610"/>
                </a:lnTo>
                <a:lnTo>
                  <a:pt x="1131145" y="530014"/>
                </a:lnTo>
                <a:lnTo>
                  <a:pt x="1239380" y="530014"/>
                </a:lnTo>
                <a:lnTo>
                  <a:pt x="1239380" y="274610"/>
                </a:lnTo>
                <a:lnTo>
                  <a:pt x="1299078" y="274610"/>
                </a:lnTo>
                <a:lnTo>
                  <a:pt x="1412763" y="274610"/>
                </a:lnTo>
                <a:lnTo>
                  <a:pt x="1412763" y="530014"/>
                </a:lnTo>
                <a:lnTo>
                  <a:pt x="1520998" y="530014"/>
                </a:lnTo>
                <a:lnTo>
                  <a:pt x="1520998" y="274610"/>
                </a:lnTo>
                <a:lnTo>
                  <a:pt x="1580696" y="274610"/>
                </a:lnTo>
                <a:lnTo>
                  <a:pt x="1580696" y="222440"/>
                </a:lnTo>
                <a:lnTo>
                  <a:pt x="1520998" y="193369"/>
                </a:lnTo>
                <a:lnTo>
                  <a:pt x="1520998" y="155993"/>
                </a:lnTo>
                <a:cubicBezTo>
                  <a:pt x="1520998" y="110830"/>
                  <a:pt x="1509837" y="51911"/>
                  <a:pt x="1487515" y="31147"/>
                </a:cubicBezTo>
                <a:cubicBezTo>
                  <a:pt x="1465193" y="10382"/>
                  <a:pt x="1429634" y="0"/>
                  <a:pt x="138057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34" name="Tijdelijke aanduiding voor tekst 133">
            <a:extLst>
              <a:ext uri="{FF2B5EF4-FFF2-40B4-BE49-F238E27FC236}">
                <a16:creationId xmlns:a16="http://schemas.microsoft.com/office/drawing/2014/main" id="{2C3566B9-9002-4654-A916-0450DE1EBC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flipH="1">
            <a:off x="1337031" y="2954680"/>
            <a:ext cx="1541764" cy="559343"/>
          </a:xfrm>
          <a:custGeom>
            <a:avLst/>
            <a:gdLst>
              <a:gd name="connsiteX0" fmla="*/ 1009673 w 1541764"/>
              <a:gd name="connsiteY0" fmla="*/ 225035 h 559343"/>
              <a:gd name="connsiteX1" fmla="*/ 1063661 w 1541764"/>
              <a:gd name="connsiteY1" fmla="*/ 246838 h 559343"/>
              <a:gd name="connsiteX2" fmla="*/ 1085983 w 1541764"/>
              <a:gd name="connsiteY2" fmla="*/ 308872 h 559343"/>
              <a:gd name="connsiteX3" fmla="*/ 934142 w 1541764"/>
              <a:gd name="connsiteY3" fmla="*/ 308872 h 559343"/>
              <a:gd name="connsiteX4" fmla="*/ 955166 w 1541764"/>
              <a:gd name="connsiteY4" fmla="*/ 246838 h 559343"/>
              <a:gd name="connsiteX5" fmla="*/ 1009673 w 1541764"/>
              <a:gd name="connsiteY5" fmla="*/ 225035 h 559343"/>
              <a:gd name="connsiteX6" fmla="*/ 573619 w 1541764"/>
              <a:gd name="connsiteY6" fmla="*/ 155734 h 559343"/>
              <a:gd name="connsiteX7" fmla="*/ 465384 w 1541764"/>
              <a:gd name="connsiteY7" fmla="*/ 155734 h 559343"/>
              <a:gd name="connsiteX8" fmla="*/ 465384 w 1541764"/>
              <a:gd name="connsiteY8" fmla="*/ 552335 h 559343"/>
              <a:gd name="connsiteX9" fmla="*/ 573619 w 1541764"/>
              <a:gd name="connsiteY9" fmla="*/ 552335 h 559343"/>
              <a:gd name="connsiteX10" fmla="*/ 406206 w 1541764"/>
              <a:gd name="connsiteY10" fmla="*/ 155474 h 559343"/>
              <a:gd name="connsiteX11" fmla="*/ 283436 w 1541764"/>
              <a:gd name="connsiteY11" fmla="*/ 155474 h 559343"/>
              <a:gd name="connsiteX12" fmla="*/ 206347 w 1541764"/>
              <a:gd name="connsiteY12" fmla="*/ 281878 h 559343"/>
              <a:gd name="connsiteX13" fmla="*/ 128740 w 1541764"/>
              <a:gd name="connsiteY13" fmla="*/ 155474 h 559343"/>
              <a:gd name="connsiteX14" fmla="*/ 5970 w 1541764"/>
              <a:gd name="connsiteY14" fmla="*/ 155474 h 559343"/>
              <a:gd name="connsiteX15" fmla="*/ 135229 w 1541764"/>
              <a:gd name="connsiteY15" fmla="*/ 349622 h 559343"/>
              <a:gd name="connsiteX16" fmla="*/ 0 w 1541764"/>
              <a:gd name="connsiteY16" fmla="*/ 552335 h 559343"/>
              <a:gd name="connsiteX17" fmla="*/ 123030 w 1541764"/>
              <a:gd name="connsiteY17" fmla="*/ 552335 h 559343"/>
              <a:gd name="connsiteX18" fmla="*/ 206347 w 1541764"/>
              <a:gd name="connsiteY18" fmla="*/ 416328 h 559343"/>
              <a:gd name="connsiteX19" fmla="*/ 290184 w 1541764"/>
              <a:gd name="connsiteY19" fmla="*/ 552335 h 559343"/>
              <a:gd name="connsiteX20" fmla="*/ 412954 w 1541764"/>
              <a:gd name="connsiteY20" fmla="*/ 552335 h 559343"/>
              <a:gd name="connsiteX21" fmla="*/ 278504 w 1541764"/>
              <a:gd name="connsiteY21" fmla="*/ 349622 h 559343"/>
              <a:gd name="connsiteX22" fmla="*/ 1010452 w 1541764"/>
              <a:gd name="connsiteY22" fmla="*/ 147947 h 559343"/>
              <a:gd name="connsiteX23" fmla="*/ 879636 w 1541764"/>
              <a:gd name="connsiteY23" fmla="*/ 195965 h 559343"/>
              <a:gd name="connsiteX24" fmla="*/ 832916 w 1541764"/>
              <a:gd name="connsiteY24" fmla="*/ 328339 h 559343"/>
              <a:gd name="connsiteX25" fmla="*/ 832916 w 1541764"/>
              <a:gd name="connsiteY25" fmla="*/ 380769 h 559343"/>
              <a:gd name="connsiteX26" fmla="*/ 1088838 w 1541764"/>
              <a:gd name="connsiteY26" fmla="*/ 380769 h 559343"/>
              <a:gd name="connsiteX27" fmla="*/ 1061585 w 1541764"/>
              <a:gd name="connsiteY27" fmla="*/ 452925 h 559343"/>
              <a:gd name="connsiteX28" fmla="*/ 989947 w 1541764"/>
              <a:gd name="connsiteY28" fmla="*/ 478881 h 559343"/>
              <a:gd name="connsiteX29" fmla="*/ 922203 w 1541764"/>
              <a:gd name="connsiteY29" fmla="*/ 471354 h 559343"/>
              <a:gd name="connsiteX30" fmla="*/ 855497 w 1541764"/>
              <a:gd name="connsiteY30" fmla="*/ 447475 h 559343"/>
              <a:gd name="connsiteX31" fmla="*/ 855497 w 1541764"/>
              <a:gd name="connsiteY31" fmla="*/ 531312 h 559343"/>
              <a:gd name="connsiteX32" fmla="*/ 916233 w 1541764"/>
              <a:gd name="connsiteY32" fmla="*/ 552336 h 559343"/>
              <a:gd name="connsiteX33" fmla="*/ 994359 w 1541764"/>
              <a:gd name="connsiteY33" fmla="*/ 559343 h 559343"/>
              <a:gd name="connsiteX34" fmla="*/ 1144123 w 1541764"/>
              <a:gd name="connsiteY34" fmla="*/ 506394 h 559343"/>
              <a:gd name="connsiteX35" fmla="*/ 1198111 w 1541764"/>
              <a:gd name="connsiteY35" fmla="*/ 356630 h 559343"/>
              <a:gd name="connsiteX36" fmla="*/ 1148276 w 1541764"/>
              <a:gd name="connsiteY36" fmla="*/ 202454 h 559343"/>
              <a:gd name="connsiteX37" fmla="*/ 1010452 w 1541764"/>
              <a:gd name="connsiteY37" fmla="*/ 147947 h 559343"/>
              <a:gd name="connsiteX38" fmla="*/ 766210 w 1541764"/>
              <a:gd name="connsiteY38" fmla="*/ 33483 h 559343"/>
              <a:gd name="connsiteX39" fmla="*/ 657975 w 1541764"/>
              <a:gd name="connsiteY39" fmla="*/ 33483 h 559343"/>
              <a:gd name="connsiteX40" fmla="*/ 657975 w 1541764"/>
              <a:gd name="connsiteY40" fmla="*/ 552336 h 559343"/>
              <a:gd name="connsiteX41" fmla="*/ 766210 w 1541764"/>
              <a:gd name="connsiteY41" fmla="*/ 552336 h 559343"/>
              <a:gd name="connsiteX42" fmla="*/ 1541764 w 1541764"/>
              <a:gd name="connsiteY42" fmla="*/ 33483 h 559343"/>
              <a:gd name="connsiteX43" fmla="*/ 1244313 w 1541764"/>
              <a:gd name="connsiteY43" fmla="*/ 33483 h 559343"/>
              <a:gd name="connsiteX44" fmla="*/ 1244313 w 1541764"/>
              <a:gd name="connsiteY44" fmla="*/ 123549 h 559343"/>
              <a:gd name="connsiteX45" fmla="*/ 1433529 w 1541764"/>
              <a:gd name="connsiteY45" fmla="*/ 123549 h 559343"/>
              <a:gd name="connsiteX46" fmla="*/ 1433529 w 1541764"/>
              <a:gd name="connsiteY46" fmla="*/ 257220 h 559343"/>
              <a:gd name="connsiteX47" fmla="*/ 1257550 w 1541764"/>
              <a:gd name="connsiteY47" fmla="*/ 257220 h 559343"/>
              <a:gd name="connsiteX48" fmla="*/ 1257550 w 1541764"/>
              <a:gd name="connsiteY48" fmla="*/ 347027 h 559343"/>
              <a:gd name="connsiteX49" fmla="*/ 1433529 w 1541764"/>
              <a:gd name="connsiteY49" fmla="*/ 347027 h 559343"/>
              <a:gd name="connsiteX50" fmla="*/ 1433529 w 1541764"/>
              <a:gd name="connsiteY50" fmla="*/ 552336 h 559343"/>
              <a:gd name="connsiteX51" fmla="*/ 1541764 w 1541764"/>
              <a:gd name="connsiteY51" fmla="*/ 552336 h 559343"/>
              <a:gd name="connsiteX52" fmla="*/ 519372 w 1541764"/>
              <a:gd name="connsiteY52" fmla="*/ 0 h 559343"/>
              <a:gd name="connsiteX53" fmla="*/ 460452 w 1541764"/>
              <a:gd name="connsiteY53" fmla="*/ 52949 h 559343"/>
              <a:gd name="connsiteX54" fmla="*/ 475247 w 1541764"/>
              <a:gd name="connsiteY54" fmla="*/ 92142 h 559343"/>
              <a:gd name="connsiteX55" fmla="*/ 519372 w 1541764"/>
              <a:gd name="connsiteY55" fmla="*/ 106158 h 559343"/>
              <a:gd name="connsiteX56" fmla="*/ 578291 w 1541764"/>
              <a:gd name="connsiteY56" fmla="*/ 52949 h 559343"/>
              <a:gd name="connsiteX57" fmla="*/ 519372 w 1541764"/>
              <a:gd name="connsiteY57" fmla="*/ 0 h 55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41764" h="559343">
                <a:moveTo>
                  <a:pt x="1009673" y="225035"/>
                </a:moveTo>
                <a:cubicBezTo>
                  <a:pt x="1032514" y="225035"/>
                  <a:pt x="1050683" y="232303"/>
                  <a:pt x="1063661" y="246838"/>
                </a:cubicBezTo>
                <a:cubicBezTo>
                  <a:pt x="1076639" y="261373"/>
                  <a:pt x="1084166" y="282138"/>
                  <a:pt x="1085983" y="308872"/>
                </a:cubicBezTo>
                <a:lnTo>
                  <a:pt x="934142" y="308872"/>
                </a:lnTo>
                <a:cubicBezTo>
                  <a:pt x="934661" y="282138"/>
                  <a:pt x="941670" y="261373"/>
                  <a:pt x="955166" y="246838"/>
                </a:cubicBezTo>
                <a:cubicBezTo>
                  <a:pt x="968663" y="232303"/>
                  <a:pt x="986573" y="225035"/>
                  <a:pt x="1009673" y="225035"/>
                </a:cubicBezTo>
                <a:close/>
                <a:moveTo>
                  <a:pt x="573619" y="155734"/>
                </a:moveTo>
                <a:lnTo>
                  <a:pt x="465384" y="155734"/>
                </a:lnTo>
                <a:lnTo>
                  <a:pt x="465384" y="552335"/>
                </a:lnTo>
                <a:lnTo>
                  <a:pt x="573619" y="552335"/>
                </a:lnTo>
                <a:close/>
                <a:moveTo>
                  <a:pt x="406206" y="155474"/>
                </a:moveTo>
                <a:lnTo>
                  <a:pt x="283436" y="155474"/>
                </a:lnTo>
                <a:lnTo>
                  <a:pt x="206347" y="281878"/>
                </a:lnTo>
                <a:lnTo>
                  <a:pt x="128740" y="155474"/>
                </a:lnTo>
                <a:lnTo>
                  <a:pt x="5970" y="155474"/>
                </a:lnTo>
                <a:lnTo>
                  <a:pt x="135229" y="349622"/>
                </a:lnTo>
                <a:lnTo>
                  <a:pt x="0" y="552335"/>
                </a:lnTo>
                <a:lnTo>
                  <a:pt x="123030" y="552335"/>
                </a:lnTo>
                <a:lnTo>
                  <a:pt x="206347" y="416328"/>
                </a:lnTo>
                <a:lnTo>
                  <a:pt x="290184" y="552335"/>
                </a:lnTo>
                <a:lnTo>
                  <a:pt x="412954" y="552335"/>
                </a:lnTo>
                <a:lnTo>
                  <a:pt x="278504" y="349622"/>
                </a:lnTo>
                <a:close/>
                <a:moveTo>
                  <a:pt x="1010452" y="147947"/>
                </a:moveTo>
                <a:cubicBezTo>
                  <a:pt x="954388" y="147947"/>
                  <a:pt x="910782" y="164040"/>
                  <a:pt x="879636" y="195965"/>
                </a:cubicBezTo>
                <a:cubicBezTo>
                  <a:pt x="848489" y="227890"/>
                  <a:pt x="832916" y="272015"/>
                  <a:pt x="832916" y="328339"/>
                </a:cubicBezTo>
                <a:lnTo>
                  <a:pt x="832916" y="380769"/>
                </a:lnTo>
                <a:lnTo>
                  <a:pt x="1088838" y="380769"/>
                </a:lnTo>
                <a:cubicBezTo>
                  <a:pt x="1087540" y="411397"/>
                  <a:pt x="1078456" y="435535"/>
                  <a:pt x="1061585" y="452925"/>
                </a:cubicBezTo>
                <a:cubicBezTo>
                  <a:pt x="1044713" y="470316"/>
                  <a:pt x="1020575" y="478881"/>
                  <a:pt x="989947" y="478881"/>
                </a:cubicBezTo>
                <a:cubicBezTo>
                  <a:pt x="966068" y="478881"/>
                  <a:pt x="943486" y="476286"/>
                  <a:pt x="922203" y="471354"/>
                </a:cubicBezTo>
                <a:cubicBezTo>
                  <a:pt x="900919" y="466422"/>
                  <a:pt x="878597" y="458376"/>
                  <a:pt x="855497" y="447475"/>
                </a:cubicBezTo>
                <a:lnTo>
                  <a:pt x="855497" y="531312"/>
                </a:lnTo>
                <a:cubicBezTo>
                  <a:pt x="874444" y="540656"/>
                  <a:pt x="894690" y="547923"/>
                  <a:pt x="916233" y="552336"/>
                </a:cubicBezTo>
                <a:cubicBezTo>
                  <a:pt x="936997" y="557008"/>
                  <a:pt x="963213" y="559343"/>
                  <a:pt x="994359" y="559343"/>
                </a:cubicBezTo>
                <a:cubicBezTo>
                  <a:pt x="1058210" y="559343"/>
                  <a:pt x="1108045" y="541694"/>
                  <a:pt x="1144123" y="506394"/>
                </a:cubicBezTo>
                <a:cubicBezTo>
                  <a:pt x="1180202" y="471095"/>
                  <a:pt x="1198111" y="421260"/>
                  <a:pt x="1198111" y="356630"/>
                </a:cubicBezTo>
                <a:cubicBezTo>
                  <a:pt x="1198111" y="290184"/>
                  <a:pt x="1181499" y="238792"/>
                  <a:pt x="1148276" y="202454"/>
                </a:cubicBezTo>
                <a:cubicBezTo>
                  <a:pt x="1115053" y="166116"/>
                  <a:pt x="1069112" y="147947"/>
                  <a:pt x="1010452" y="147947"/>
                </a:cubicBezTo>
                <a:close/>
                <a:moveTo>
                  <a:pt x="766210" y="33483"/>
                </a:moveTo>
                <a:lnTo>
                  <a:pt x="657975" y="33483"/>
                </a:lnTo>
                <a:lnTo>
                  <a:pt x="657975" y="552336"/>
                </a:lnTo>
                <a:lnTo>
                  <a:pt x="766210" y="552336"/>
                </a:lnTo>
                <a:close/>
                <a:moveTo>
                  <a:pt x="1541764" y="33483"/>
                </a:moveTo>
                <a:lnTo>
                  <a:pt x="1244313" y="33483"/>
                </a:lnTo>
                <a:lnTo>
                  <a:pt x="1244313" y="123549"/>
                </a:lnTo>
                <a:lnTo>
                  <a:pt x="1433529" y="123549"/>
                </a:lnTo>
                <a:lnTo>
                  <a:pt x="1433529" y="257220"/>
                </a:lnTo>
                <a:lnTo>
                  <a:pt x="1257550" y="257220"/>
                </a:lnTo>
                <a:lnTo>
                  <a:pt x="1257550" y="347027"/>
                </a:lnTo>
                <a:lnTo>
                  <a:pt x="1433529" y="347027"/>
                </a:lnTo>
                <a:lnTo>
                  <a:pt x="1433529" y="552336"/>
                </a:lnTo>
                <a:lnTo>
                  <a:pt x="1541764" y="552336"/>
                </a:lnTo>
                <a:close/>
                <a:moveTo>
                  <a:pt x="519372" y="0"/>
                </a:moveTo>
                <a:cubicBezTo>
                  <a:pt x="480179" y="0"/>
                  <a:pt x="460452" y="17650"/>
                  <a:pt x="460452" y="52949"/>
                </a:cubicBezTo>
                <a:cubicBezTo>
                  <a:pt x="460452" y="69821"/>
                  <a:pt x="465384" y="82798"/>
                  <a:pt x="475247" y="92142"/>
                </a:cubicBezTo>
                <a:cubicBezTo>
                  <a:pt x="485110" y="101486"/>
                  <a:pt x="499905" y="106158"/>
                  <a:pt x="519372" y="106158"/>
                </a:cubicBezTo>
                <a:cubicBezTo>
                  <a:pt x="558565" y="106158"/>
                  <a:pt x="578291" y="88509"/>
                  <a:pt x="578291" y="52949"/>
                </a:cubicBezTo>
                <a:cubicBezTo>
                  <a:pt x="578291" y="17650"/>
                  <a:pt x="558565" y="0"/>
                  <a:pt x="51937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43" name="Tijdelijke aanduiding voor tekst 156">
            <a:extLst>
              <a:ext uri="{FF2B5EF4-FFF2-40B4-BE49-F238E27FC236}">
                <a16:creationId xmlns:a16="http://schemas.microsoft.com/office/drawing/2014/main" id="{8A7DD25A-BCB6-44C3-A2E2-C436A595CF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 flipV="1">
            <a:off x="-4678665" y="2186929"/>
            <a:ext cx="6845663" cy="2471813"/>
          </a:xfrm>
          <a:custGeom>
            <a:avLst/>
            <a:gdLst>
              <a:gd name="connsiteX0" fmla="*/ 0 w 6845663"/>
              <a:gd name="connsiteY0" fmla="*/ 0 h 2145656"/>
              <a:gd name="connsiteX1" fmla="*/ 0 w 6845663"/>
              <a:gd name="connsiteY1" fmla="*/ 2145656 h 2145656"/>
              <a:gd name="connsiteX2" fmla="*/ 6845663 w 6845663"/>
              <a:gd name="connsiteY2" fmla="*/ 0 h 214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45663" h="2145656">
                <a:moveTo>
                  <a:pt x="0" y="0"/>
                </a:moveTo>
                <a:lnTo>
                  <a:pt x="0" y="2145656"/>
                </a:lnTo>
                <a:lnTo>
                  <a:pt x="6845663" y="0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45" name="Tijdelijke aanduiding voor tekst 144">
            <a:extLst>
              <a:ext uri="{FF2B5EF4-FFF2-40B4-BE49-F238E27FC236}">
                <a16:creationId xmlns:a16="http://schemas.microsoft.com/office/drawing/2014/main" id="{9159D842-FE9C-426F-B351-273F033CFB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 flipH="1">
            <a:off x="684171" y="-706909"/>
            <a:ext cx="264695" cy="1672891"/>
          </a:xfrm>
          <a:custGeom>
            <a:avLst/>
            <a:gdLst>
              <a:gd name="connsiteX0" fmla="*/ 264695 w 264695"/>
              <a:gd name="connsiteY0" fmla="*/ 1672891 h 1672891"/>
              <a:gd name="connsiteX1" fmla="*/ 264695 w 264695"/>
              <a:gd name="connsiteY1" fmla="*/ 84552 h 1672891"/>
              <a:gd name="connsiteX2" fmla="*/ 264694 w 264695"/>
              <a:gd name="connsiteY2" fmla="*/ 84552 h 1672891"/>
              <a:gd name="connsiteX3" fmla="*/ 264694 w 264695"/>
              <a:gd name="connsiteY3" fmla="*/ 0 h 1672891"/>
              <a:gd name="connsiteX4" fmla="*/ 0 w 264695"/>
              <a:gd name="connsiteY4" fmla="*/ 82963 h 1672891"/>
              <a:gd name="connsiteX5" fmla="*/ 0 w 264695"/>
              <a:gd name="connsiteY5" fmla="*/ 1588339 h 1672891"/>
              <a:gd name="connsiteX6" fmla="*/ 1 w 264695"/>
              <a:gd name="connsiteY6" fmla="*/ 1588339 h 1672891"/>
              <a:gd name="connsiteX7" fmla="*/ 1 w 264695"/>
              <a:gd name="connsiteY7" fmla="*/ 1672891 h 167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695" h="1672891">
                <a:moveTo>
                  <a:pt x="264695" y="1672891"/>
                </a:moveTo>
                <a:lnTo>
                  <a:pt x="264695" y="84552"/>
                </a:lnTo>
                <a:lnTo>
                  <a:pt x="264694" y="84552"/>
                </a:lnTo>
                <a:lnTo>
                  <a:pt x="264694" y="0"/>
                </a:lnTo>
                <a:lnTo>
                  <a:pt x="0" y="82963"/>
                </a:lnTo>
                <a:lnTo>
                  <a:pt x="0" y="1588339"/>
                </a:lnTo>
                <a:lnTo>
                  <a:pt x="1" y="1588339"/>
                </a:lnTo>
                <a:lnTo>
                  <a:pt x="1" y="1672891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31" name="Tijdelijke aanduiding voor tekst 130">
            <a:extLst>
              <a:ext uri="{FF2B5EF4-FFF2-40B4-BE49-F238E27FC236}">
                <a16:creationId xmlns:a16="http://schemas.microsoft.com/office/drawing/2014/main" id="{4A3FA6AC-2212-4A89-89E2-485CECE439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232099" flipH="1">
            <a:off x="851698" y="1353123"/>
            <a:ext cx="95103" cy="2231823"/>
          </a:xfrm>
          <a:custGeom>
            <a:avLst/>
            <a:gdLst>
              <a:gd name="connsiteX0" fmla="*/ 95103 w 95103"/>
              <a:gd name="connsiteY0" fmla="*/ 22852 h 2231823"/>
              <a:gd name="connsiteX1" fmla="*/ 34094 w 95103"/>
              <a:gd name="connsiteY1" fmla="*/ 0 h 2231823"/>
              <a:gd name="connsiteX2" fmla="*/ 0 w 95103"/>
              <a:gd name="connsiteY2" fmla="*/ 2206512 h 2231823"/>
              <a:gd name="connsiteX3" fmla="*/ 67572 w 95103"/>
              <a:gd name="connsiteY3" fmla="*/ 2231823 h 223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03" h="2231823">
                <a:moveTo>
                  <a:pt x="95103" y="22852"/>
                </a:moveTo>
                <a:lnTo>
                  <a:pt x="34094" y="0"/>
                </a:lnTo>
                <a:lnTo>
                  <a:pt x="0" y="2206512"/>
                </a:lnTo>
                <a:lnTo>
                  <a:pt x="67572" y="223182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</p:spTree>
    <p:extLst>
      <p:ext uri="{BB962C8B-B14F-4D97-AF65-F5344CB8AC3E}">
        <p14:creationId xmlns:p14="http://schemas.microsoft.com/office/powerpoint/2010/main" val="2992190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79167E-6 -4.07407E-6 L 0.14843 -4.07407E-6 " pathEditMode="relative" rAng="0" ptsTypes="AA">
                                      <p:cBhvr>
                                        <p:cTn id="30" dur="18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1" grpId="1" animBg="1"/>
      <p:bldP spid="144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0" fill="hold"/>
                        <p:tgtEl>
                          <p:spTgt spid="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0" fill="hold"/>
                        <p:tgtEl>
                          <p:spTgt spid="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132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3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 uiExpand="1" animBg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150"/>
                  </p:stCondLst>
                  <p:childTnLst>
                    <p:animMotion origin="layout" path="M 4.79167E-6 -4.07407E-6 L 0.14843 -4.07407E-6 " pathEditMode="relative" rAng="0" ptsTypes="AA">
                      <p:cBhvr>
                        <p:cTn dur="1850" fill="hold"/>
                        <p:tgtEl>
                          <p:spTgt spid="1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422" y="0"/>
                    </p:animMotion>
                  </p:childTnLst>
                </p:cTn>
              </p:par>
            </p:tnLst>
          </p:tmpl>
        </p:tmplLst>
      </p:bldP>
      <p:bldP spid="143" grpId="1" animBg="1">
        <p:tmplLst>
          <p:tmpl>
            <p:tnLst>
              <p:par>
                <p:cTn presetID="2" presetClass="exit" presetSubtype="8" fill="hold" nodeType="withEffect">
                  <p:stCondLst>
                    <p:cond delay="2750"/>
                  </p:stCondLst>
                  <p:childTnLst>
                    <p:anim calcmode="lin" valueType="num">
                      <p:cBhvr additive="base">
                        <p:cTn dur="1250"/>
                        <p:tgtEl>
                          <p:spTgt spid="1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0-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/>
                        <p:tgtEl>
                          <p:spTgt spid="1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1249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9" name="Tijdelijke aanduiding voor titel 6">
            <a:extLst>
              <a:ext uri="{FF2B5EF4-FFF2-40B4-BE49-F238E27FC236}">
                <a16:creationId xmlns:a16="http://schemas.microsoft.com/office/drawing/2014/main" id="{262C0D86-E379-46F7-A463-CA33CDA11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9" y="858193"/>
            <a:ext cx="10611870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D7A48CA6-57EB-4D47-BBE7-0936CEA8D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14BE560D-8765-4D49-BBAB-2EFB6FFCF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 flipH="1">
            <a:off x="1432446" y="2802378"/>
            <a:ext cx="1709416" cy="4595808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9223E37A-09EF-49E9-A8BE-3435387430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702" y="4531349"/>
            <a:ext cx="3440112" cy="1183651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buNone/>
              <a:tabLst>
                <a:tab pos="3135313" algn="l"/>
              </a:tabLst>
              <a:defRPr sz="20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/>
              <a:t>Ruimte voor een extra tekst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7FDBD2A2-1ED6-4EB5-83F5-D10E531B1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F38AD8B2-0F65-40D7-B63C-2754024FB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3BAB6642-52FD-4B44-9D3A-B463332BB9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975" y="542925"/>
            <a:ext cx="10611870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</p:spTree>
    <p:extLst>
      <p:ext uri="{BB962C8B-B14F-4D97-AF65-F5344CB8AC3E}">
        <p14:creationId xmlns:p14="http://schemas.microsoft.com/office/powerpoint/2010/main" val="3354331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TEKST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E9A95DD6-8040-44BB-9E0A-8C5FE24BC39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43029" y="2291684"/>
            <a:ext cx="10611870" cy="3654000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je tekst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Platte tekst</a:t>
            </a:r>
          </a:p>
          <a:p>
            <a:pPr lvl="3"/>
            <a:r>
              <a:rPr lang="nl-NL" noProof="0"/>
              <a:t>Titel</a:t>
            </a:r>
          </a:p>
          <a:p>
            <a:pPr lvl="4"/>
            <a:r>
              <a:rPr lang="nl-NL" noProof="0"/>
              <a:t>Nummers</a:t>
            </a:r>
          </a:p>
          <a:p>
            <a:pPr lvl="5"/>
            <a:r>
              <a:rPr lang="nl-NL" noProof="0" err="1"/>
              <a:t>Bullet</a:t>
            </a:r>
            <a:r>
              <a:rPr lang="nl-NL" noProof="0"/>
              <a:t> onder nummers</a:t>
            </a:r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Platte 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82" name="Tijdelijke aanduiding voor titel 6">
            <a:extLst>
              <a:ext uri="{FF2B5EF4-FFF2-40B4-BE49-F238E27FC236}">
                <a16:creationId xmlns:a16="http://schemas.microsoft.com/office/drawing/2014/main" id="{E7360201-2F62-4151-906E-FFED04CA7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9" y="858193"/>
            <a:ext cx="10611870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90" name="Tijdelijke aanduiding voor dianummer 5">
            <a:extLst>
              <a:ext uri="{FF2B5EF4-FFF2-40B4-BE49-F238E27FC236}">
                <a16:creationId xmlns:a16="http://schemas.microsoft.com/office/drawing/2014/main" id="{27DBD8BE-D9A3-48B4-8E5C-5162019D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0" name="Tijdelijke aanduiding voor voettekst 4">
            <a:extLst>
              <a:ext uri="{FF2B5EF4-FFF2-40B4-BE49-F238E27FC236}">
                <a16:creationId xmlns:a16="http://schemas.microsoft.com/office/drawing/2014/main" id="{DD9EFFA5-64CB-4E62-93D2-21963557A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101" name="Tijdelijke aanduiding voor datum 3">
            <a:extLst>
              <a:ext uri="{FF2B5EF4-FFF2-40B4-BE49-F238E27FC236}">
                <a16:creationId xmlns:a16="http://schemas.microsoft.com/office/drawing/2014/main" id="{F5C5760C-1630-47DC-8F51-12E74DED4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878B3F-93AD-4026-85E3-083D29D0E7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2975" y="542925"/>
            <a:ext cx="10611870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</p:spTree>
    <p:extLst>
      <p:ext uri="{BB962C8B-B14F-4D97-AF65-F5344CB8AC3E}">
        <p14:creationId xmlns:p14="http://schemas.microsoft.com/office/powerpoint/2010/main" val="15859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FOTO (S)</a:t>
            </a:r>
          </a:p>
        </p:txBody>
      </p:sp>
      <p:sp>
        <p:nvSpPr>
          <p:cNvPr id="285" name="Tijdelijke aanduiding voor afbeelding 284">
            <a:extLst>
              <a:ext uri="{FF2B5EF4-FFF2-40B4-BE49-F238E27FC236}">
                <a16:creationId xmlns:a16="http://schemas.microsoft.com/office/drawing/2014/main" id="{3C939B90-4F36-4B7C-9E98-76408F46E7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7072" y="1434"/>
            <a:ext cx="4394928" cy="6856566"/>
          </a:xfrm>
          <a:custGeom>
            <a:avLst/>
            <a:gdLst>
              <a:gd name="connsiteX0" fmla="*/ 2149073 w 4394928"/>
              <a:gd name="connsiteY0" fmla="*/ 0 h 6856566"/>
              <a:gd name="connsiteX1" fmla="*/ 4394928 w 4394928"/>
              <a:gd name="connsiteY1" fmla="*/ 0 h 6856566"/>
              <a:gd name="connsiteX2" fmla="*/ 4394928 w 4394928"/>
              <a:gd name="connsiteY2" fmla="*/ 6856566 h 6856566"/>
              <a:gd name="connsiteX3" fmla="*/ 0 w 4394928"/>
              <a:gd name="connsiteY3" fmla="*/ 6856566 h 68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4928" h="6856566">
                <a:moveTo>
                  <a:pt x="2149073" y="0"/>
                </a:moveTo>
                <a:lnTo>
                  <a:pt x="4394928" y="0"/>
                </a:lnTo>
                <a:lnTo>
                  <a:pt x="4394928" y="6856566"/>
                </a:lnTo>
                <a:lnTo>
                  <a:pt x="0" y="685656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0" rIns="360000" bIns="2160000" anchor="ctr">
            <a:noAutofit/>
          </a:bodyPr>
          <a:lstStyle>
            <a:lvl1pPr marL="217488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204" name="Tijdelijke aanduiding voor verticale tekst 2">
            <a:extLst>
              <a:ext uri="{FF2B5EF4-FFF2-40B4-BE49-F238E27FC236}">
                <a16:creationId xmlns:a16="http://schemas.microsoft.com/office/drawing/2014/main" id="{ACBDE710-2296-488E-9870-7DD498434A0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43029" y="2291684"/>
            <a:ext cx="6415714" cy="3654000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je tekst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Platte tekst</a:t>
            </a:r>
          </a:p>
          <a:p>
            <a:pPr lvl="3"/>
            <a:r>
              <a:rPr lang="nl-NL" noProof="0"/>
              <a:t>Titel</a:t>
            </a:r>
          </a:p>
          <a:p>
            <a:pPr lvl="4"/>
            <a:r>
              <a:rPr lang="nl-NL" noProof="0"/>
              <a:t>Nummers</a:t>
            </a:r>
          </a:p>
          <a:p>
            <a:pPr lvl="5"/>
            <a:r>
              <a:rPr lang="nl-NL" noProof="0" err="1"/>
              <a:t>Bullet</a:t>
            </a:r>
            <a:r>
              <a:rPr lang="nl-NL" noProof="0"/>
              <a:t> onder nummers</a:t>
            </a:r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Platte 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205" name="Tijdelijke aanduiding voor titel 6">
            <a:extLst>
              <a:ext uri="{FF2B5EF4-FFF2-40B4-BE49-F238E27FC236}">
                <a16:creationId xmlns:a16="http://schemas.microsoft.com/office/drawing/2014/main" id="{2A882ACD-B358-4907-8223-AE2B63963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8" y="858193"/>
            <a:ext cx="7718429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209" name="Tijdelijke aanduiding voor dianummer 5">
            <a:extLst>
              <a:ext uri="{FF2B5EF4-FFF2-40B4-BE49-F238E27FC236}">
                <a16:creationId xmlns:a16="http://schemas.microsoft.com/office/drawing/2014/main" id="{33F8E853-9A23-4DB5-95A1-B31932A72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7" name="Tijdelijke aanduiding voor tekst 286">
            <a:extLst>
              <a:ext uri="{FF2B5EF4-FFF2-40B4-BE49-F238E27FC236}">
                <a16:creationId xmlns:a16="http://schemas.microsoft.com/office/drawing/2014/main" id="{0DD899DB-E59A-4313-9DD9-7474FFF26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 flipV="1">
            <a:off x="9043740" y="2802378"/>
            <a:ext cx="1709416" cy="4595808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88" name="Tijdelijke aanduiding voor tekst 9">
            <a:extLst>
              <a:ext uri="{FF2B5EF4-FFF2-40B4-BE49-F238E27FC236}">
                <a16:creationId xmlns:a16="http://schemas.microsoft.com/office/drawing/2014/main" id="{6235EFD7-9C1B-4FF9-B15D-676C817D10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000" y="4531349"/>
            <a:ext cx="3440112" cy="1183651"/>
          </a:xfrm>
        </p:spPr>
        <p:txBody>
          <a:bodyPr bIns="72000" anchor="b"/>
          <a:lstStyle>
            <a:lvl1pPr marL="0" indent="0" algn="r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Ruimte voor een extra tekst</a:t>
            </a:r>
          </a:p>
        </p:txBody>
      </p:sp>
      <p:sp>
        <p:nvSpPr>
          <p:cNvPr id="284" name="Tijdelijke aanduiding voor voettekst 4">
            <a:extLst>
              <a:ext uri="{FF2B5EF4-FFF2-40B4-BE49-F238E27FC236}">
                <a16:creationId xmlns:a16="http://schemas.microsoft.com/office/drawing/2014/main" id="{D2AB2B9A-20C0-4600-ACCB-147769AB6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429" name="Tijdelijke aanduiding voor datum 3">
            <a:extLst>
              <a:ext uri="{FF2B5EF4-FFF2-40B4-BE49-F238E27FC236}">
                <a16:creationId xmlns:a16="http://schemas.microsoft.com/office/drawing/2014/main" id="{2BF295A0-94B6-4657-A6AA-AE32E381B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153" name="Tijdelijke aanduiding voor tekst 2">
            <a:extLst>
              <a:ext uri="{FF2B5EF4-FFF2-40B4-BE49-F238E27FC236}">
                <a16:creationId xmlns:a16="http://schemas.microsoft.com/office/drawing/2014/main" id="{8929168C-04AA-4904-84CF-189A72BFA4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975" y="542925"/>
            <a:ext cx="7718429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  <p:sp>
        <p:nvSpPr>
          <p:cNvPr id="154" name="Tijdelijke aanduiding voor tekst 19">
            <a:extLst>
              <a:ext uri="{FF2B5EF4-FFF2-40B4-BE49-F238E27FC236}">
                <a16:creationId xmlns:a16="http://schemas.microsoft.com/office/drawing/2014/main" id="{07DC22F0-483C-45E3-8FBD-DFB4CF0346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6972" y="6257173"/>
            <a:ext cx="24048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93" b="19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40844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FOTO (M)</a:t>
            </a:r>
          </a:p>
        </p:txBody>
      </p:sp>
      <p:sp>
        <p:nvSpPr>
          <p:cNvPr id="217" name="Tijdelijke aanduiding voor afbeelding 216">
            <a:extLst>
              <a:ext uri="{FF2B5EF4-FFF2-40B4-BE49-F238E27FC236}">
                <a16:creationId xmlns:a16="http://schemas.microsoft.com/office/drawing/2014/main" id="{041CFBB0-29B5-4E53-97E2-BE206C94DA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566" y="1434"/>
            <a:ext cx="5846434" cy="6856566"/>
          </a:xfrm>
          <a:custGeom>
            <a:avLst/>
            <a:gdLst>
              <a:gd name="connsiteX0" fmla="*/ 2142795 w 5846434"/>
              <a:gd name="connsiteY0" fmla="*/ 0 h 6856566"/>
              <a:gd name="connsiteX1" fmla="*/ 5846434 w 5846434"/>
              <a:gd name="connsiteY1" fmla="*/ 0 h 6856566"/>
              <a:gd name="connsiteX2" fmla="*/ 5846434 w 5846434"/>
              <a:gd name="connsiteY2" fmla="*/ 6856566 h 6856566"/>
              <a:gd name="connsiteX3" fmla="*/ 0 w 5846434"/>
              <a:gd name="connsiteY3" fmla="*/ 6856566 h 6856566"/>
              <a:gd name="connsiteX4" fmla="*/ 0 w 5846434"/>
              <a:gd name="connsiteY4" fmla="*/ 6836535 h 68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6434" h="6856566">
                <a:moveTo>
                  <a:pt x="2142795" y="0"/>
                </a:moveTo>
                <a:lnTo>
                  <a:pt x="5846434" y="0"/>
                </a:lnTo>
                <a:lnTo>
                  <a:pt x="5846434" y="6856566"/>
                </a:lnTo>
                <a:lnTo>
                  <a:pt x="0" y="6856566"/>
                </a:lnTo>
                <a:lnTo>
                  <a:pt x="0" y="6836535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0" rIns="360000" bIns="2160000" anchor="ctr">
            <a:noAutofit/>
          </a:bodyPr>
          <a:lstStyle>
            <a:lvl1pPr marL="217488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208" name="Tijdelijke aanduiding voor verticale tekst 2">
            <a:extLst>
              <a:ext uri="{FF2B5EF4-FFF2-40B4-BE49-F238E27FC236}">
                <a16:creationId xmlns:a16="http://schemas.microsoft.com/office/drawing/2014/main" id="{57480416-C652-4221-ACB8-8B919834FC6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43029" y="2291684"/>
            <a:ext cx="5011736" cy="3654000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je tekst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Platte tekst</a:t>
            </a:r>
          </a:p>
          <a:p>
            <a:pPr lvl="3"/>
            <a:r>
              <a:rPr lang="nl-NL" noProof="0"/>
              <a:t>Titel</a:t>
            </a:r>
          </a:p>
          <a:p>
            <a:pPr lvl="4"/>
            <a:r>
              <a:rPr lang="nl-NL" noProof="0"/>
              <a:t>Nummers</a:t>
            </a:r>
          </a:p>
          <a:p>
            <a:pPr lvl="5"/>
            <a:r>
              <a:rPr lang="nl-NL" noProof="0" err="1"/>
              <a:t>Bullet</a:t>
            </a:r>
            <a:r>
              <a:rPr lang="nl-NL" noProof="0"/>
              <a:t> onder nummers</a:t>
            </a:r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Platte 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209" name="Tijdelijke aanduiding voor titel 6">
            <a:extLst>
              <a:ext uri="{FF2B5EF4-FFF2-40B4-BE49-F238E27FC236}">
                <a16:creationId xmlns:a16="http://schemas.microsoft.com/office/drawing/2014/main" id="{E2C5F72F-63D4-478C-874E-6F376ECED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9" y="858193"/>
            <a:ext cx="6293608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213" name="Tijdelijke aanduiding voor dianummer 5">
            <a:extLst>
              <a:ext uri="{FF2B5EF4-FFF2-40B4-BE49-F238E27FC236}">
                <a16:creationId xmlns:a16="http://schemas.microsoft.com/office/drawing/2014/main" id="{2C961FBF-5284-45CD-9FCA-CE4ED9D6E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92" name="Tijdelijke aanduiding voor tekst 291">
            <a:extLst>
              <a:ext uri="{FF2B5EF4-FFF2-40B4-BE49-F238E27FC236}">
                <a16:creationId xmlns:a16="http://schemas.microsoft.com/office/drawing/2014/main" id="{27AFE182-C24F-4CB8-AF9E-C6B16C7CB9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 flipV="1">
            <a:off x="9043740" y="2802378"/>
            <a:ext cx="1709416" cy="4595808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93" name="Tijdelijke aanduiding voor tekst 9">
            <a:extLst>
              <a:ext uri="{FF2B5EF4-FFF2-40B4-BE49-F238E27FC236}">
                <a16:creationId xmlns:a16="http://schemas.microsoft.com/office/drawing/2014/main" id="{68C23107-1931-4487-BF8C-F3C492C500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000" y="4531349"/>
            <a:ext cx="3440112" cy="1183651"/>
          </a:xfrm>
        </p:spPr>
        <p:txBody>
          <a:bodyPr bIns="72000" anchor="b"/>
          <a:lstStyle>
            <a:lvl1pPr marL="0" indent="0" algn="r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Ruimte voor een extra tekst</a:t>
            </a:r>
          </a:p>
        </p:txBody>
      </p:sp>
      <p:sp>
        <p:nvSpPr>
          <p:cNvPr id="207" name="Tijdelijke aanduiding voor voettekst 4">
            <a:extLst>
              <a:ext uri="{FF2B5EF4-FFF2-40B4-BE49-F238E27FC236}">
                <a16:creationId xmlns:a16="http://schemas.microsoft.com/office/drawing/2014/main" id="{6B0D1633-7BCA-41CA-9FB8-E44DEFCA7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431" name="Tijdelijke aanduiding voor datum 3">
            <a:extLst>
              <a:ext uri="{FF2B5EF4-FFF2-40B4-BE49-F238E27FC236}">
                <a16:creationId xmlns:a16="http://schemas.microsoft.com/office/drawing/2014/main" id="{00C734E7-BCF0-40D6-844B-B772B914D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153" name="Tijdelijke aanduiding voor tekst 2">
            <a:extLst>
              <a:ext uri="{FF2B5EF4-FFF2-40B4-BE49-F238E27FC236}">
                <a16:creationId xmlns:a16="http://schemas.microsoft.com/office/drawing/2014/main" id="{EEBFB525-D13D-419A-9BBF-E20D6D51C0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975" y="542925"/>
            <a:ext cx="6293608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  <p:sp>
        <p:nvSpPr>
          <p:cNvPr id="154" name="Tijdelijke aanduiding voor tekst 19">
            <a:extLst>
              <a:ext uri="{FF2B5EF4-FFF2-40B4-BE49-F238E27FC236}">
                <a16:creationId xmlns:a16="http://schemas.microsoft.com/office/drawing/2014/main" id="{8530A1BF-A907-4A88-AA3D-1BD6CC0943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6972" y="6257173"/>
            <a:ext cx="24048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93" b="19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799189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9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FOTO (L)</a:t>
            </a:r>
          </a:p>
        </p:txBody>
      </p:sp>
      <p:sp>
        <p:nvSpPr>
          <p:cNvPr id="214" name="Tijdelijke aanduiding voor afbeelding 213">
            <a:extLst>
              <a:ext uri="{FF2B5EF4-FFF2-40B4-BE49-F238E27FC236}">
                <a16:creationId xmlns:a16="http://schemas.microsoft.com/office/drawing/2014/main" id="{6C713057-D1F8-43D1-B70C-F5FDE69CA7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4411" y="1434"/>
            <a:ext cx="7657589" cy="6856566"/>
          </a:xfrm>
          <a:custGeom>
            <a:avLst/>
            <a:gdLst>
              <a:gd name="connsiteX0" fmla="*/ 2149073 w 7657589"/>
              <a:gd name="connsiteY0" fmla="*/ 0 h 6856566"/>
              <a:gd name="connsiteX1" fmla="*/ 7657589 w 7657589"/>
              <a:gd name="connsiteY1" fmla="*/ 0 h 6856566"/>
              <a:gd name="connsiteX2" fmla="*/ 7657589 w 7657589"/>
              <a:gd name="connsiteY2" fmla="*/ 6856566 h 6856566"/>
              <a:gd name="connsiteX3" fmla="*/ 0 w 7657589"/>
              <a:gd name="connsiteY3" fmla="*/ 6856566 h 68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7589" h="6856566">
                <a:moveTo>
                  <a:pt x="2149073" y="0"/>
                </a:moveTo>
                <a:lnTo>
                  <a:pt x="7657589" y="0"/>
                </a:lnTo>
                <a:lnTo>
                  <a:pt x="7657589" y="6856566"/>
                </a:lnTo>
                <a:lnTo>
                  <a:pt x="0" y="685656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0" rIns="360000" bIns="2160000" anchor="ctr">
            <a:noAutofit/>
          </a:bodyPr>
          <a:lstStyle>
            <a:lvl1pPr marL="217488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205" name="Tijdelijke aanduiding voor verticale tekst 2">
            <a:extLst>
              <a:ext uri="{FF2B5EF4-FFF2-40B4-BE49-F238E27FC236}">
                <a16:creationId xmlns:a16="http://schemas.microsoft.com/office/drawing/2014/main" id="{5783EFE5-C328-4658-A240-A7F1A19CE6F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43029" y="2291684"/>
            <a:ext cx="3095290" cy="3654000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je tekst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Platte tekst</a:t>
            </a:r>
          </a:p>
          <a:p>
            <a:pPr lvl="3"/>
            <a:r>
              <a:rPr lang="nl-NL" noProof="0"/>
              <a:t>Titel</a:t>
            </a:r>
          </a:p>
          <a:p>
            <a:pPr lvl="4"/>
            <a:r>
              <a:rPr lang="nl-NL" noProof="0"/>
              <a:t>Nummers</a:t>
            </a:r>
          </a:p>
          <a:p>
            <a:pPr lvl="5"/>
            <a:r>
              <a:rPr lang="nl-NL" noProof="0" err="1"/>
              <a:t>Bullet</a:t>
            </a:r>
            <a:r>
              <a:rPr lang="nl-NL" noProof="0"/>
              <a:t> onder nummers</a:t>
            </a:r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Platte 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206" name="Tijdelijke aanduiding voor titel 6">
            <a:extLst>
              <a:ext uri="{FF2B5EF4-FFF2-40B4-BE49-F238E27FC236}">
                <a16:creationId xmlns:a16="http://schemas.microsoft.com/office/drawing/2014/main" id="{0FB5BAB6-ACD1-4210-900B-D29FDE388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9" y="858193"/>
            <a:ext cx="4377161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210" name="Tijdelijke aanduiding voor dianummer 5">
            <a:extLst>
              <a:ext uri="{FF2B5EF4-FFF2-40B4-BE49-F238E27FC236}">
                <a16:creationId xmlns:a16="http://schemas.microsoft.com/office/drawing/2014/main" id="{95E38918-ED5C-43D5-88A3-20D121DB8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9" name="Tijdelijke aanduiding voor tekst 288">
            <a:extLst>
              <a:ext uri="{FF2B5EF4-FFF2-40B4-BE49-F238E27FC236}">
                <a16:creationId xmlns:a16="http://schemas.microsoft.com/office/drawing/2014/main" id="{A851B929-4E6A-434A-BC41-DA492C65FC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 flipV="1">
            <a:off x="9043740" y="2802378"/>
            <a:ext cx="1709416" cy="4595808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90" name="Tijdelijke aanduiding voor tekst 9">
            <a:extLst>
              <a:ext uri="{FF2B5EF4-FFF2-40B4-BE49-F238E27FC236}">
                <a16:creationId xmlns:a16="http://schemas.microsoft.com/office/drawing/2014/main" id="{B5F25081-DC41-4E49-930B-4619FCC571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000" y="4531349"/>
            <a:ext cx="3440112" cy="1183651"/>
          </a:xfrm>
        </p:spPr>
        <p:txBody>
          <a:bodyPr bIns="72000" anchor="b"/>
          <a:lstStyle>
            <a:lvl1pPr marL="0" indent="0" algn="r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Ruimte voor een extra tekst</a:t>
            </a:r>
          </a:p>
        </p:txBody>
      </p:sp>
      <p:sp>
        <p:nvSpPr>
          <p:cNvPr id="212" name="Tijdelijke aanduiding voor voettekst 4">
            <a:extLst>
              <a:ext uri="{FF2B5EF4-FFF2-40B4-BE49-F238E27FC236}">
                <a16:creationId xmlns:a16="http://schemas.microsoft.com/office/drawing/2014/main" id="{21CD9F9D-4361-4709-BD05-6F378A395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431" name="Tijdelijke aanduiding voor datum 3">
            <a:extLst>
              <a:ext uri="{FF2B5EF4-FFF2-40B4-BE49-F238E27FC236}">
                <a16:creationId xmlns:a16="http://schemas.microsoft.com/office/drawing/2014/main" id="{52787609-6DDA-413E-A62B-28D78DCD8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153" name="Tijdelijke aanduiding voor tekst 2">
            <a:extLst>
              <a:ext uri="{FF2B5EF4-FFF2-40B4-BE49-F238E27FC236}">
                <a16:creationId xmlns:a16="http://schemas.microsoft.com/office/drawing/2014/main" id="{64DA1AA5-2C94-440B-A2AD-A7756DC11F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975" y="542925"/>
            <a:ext cx="4377161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  <p:sp>
        <p:nvSpPr>
          <p:cNvPr id="154" name="Tijdelijke aanduiding voor tekst 19">
            <a:extLst>
              <a:ext uri="{FF2B5EF4-FFF2-40B4-BE49-F238E27FC236}">
                <a16:creationId xmlns:a16="http://schemas.microsoft.com/office/drawing/2014/main" id="{74D4FD36-609B-469D-9544-270CA08EDE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6972" y="6257173"/>
            <a:ext cx="24048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93" b="19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999855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8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jdelijke aanduiding voor afbeelding 138">
            <a:extLst>
              <a:ext uri="{FF2B5EF4-FFF2-40B4-BE49-F238E27FC236}">
                <a16:creationId xmlns:a16="http://schemas.microsoft.com/office/drawing/2014/main" id="{2E8487B7-8F7C-4EDA-AC4D-994B9C992B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753" y="0"/>
            <a:ext cx="12206754" cy="6858000"/>
          </a:xfrm>
          <a:prstGeom prst="rect">
            <a:avLst/>
          </a:prstGeom>
          <a:solidFill>
            <a:srgbClr val="ECECEC"/>
          </a:solidFill>
        </p:spPr>
        <p:txBody>
          <a:bodyPr wrap="square" lIns="360000" rIns="360000" bIns="216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FOTO (XL)</a:t>
            </a:r>
          </a:p>
        </p:txBody>
      </p:sp>
      <p:sp>
        <p:nvSpPr>
          <p:cNvPr id="208" name="Tijdelijke aanduiding voor dianummer 5">
            <a:extLst>
              <a:ext uri="{FF2B5EF4-FFF2-40B4-BE49-F238E27FC236}">
                <a16:creationId xmlns:a16="http://schemas.microsoft.com/office/drawing/2014/main" id="{99DE87F0-57C5-48D7-BD88-F729302B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0" name="Tijdelijke aanduiding voor tekst 11">
            <a:extLst>
              <a:ext uri="{FF2B5EF4-FFF2-40B4-BE49-F238E27FC236}">
                <a16:creationId xmlns:a16="http://schemas.microsoft.com/office/drawing/2014/main" id="{95C47FCC-D7D7-4D53-89CB-F2830FA4E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405" y="935653"/>
            <a:ext cx="324000" cy="914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93" b="19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11" name="Tijdelijke aanduiding voor titel 6">
            <a:extLst>
              <a:ext uri="{FF2B5EF4-FFF2-40B4-BE49-F238E27FC236}">
                <a16:creationId xmlns:a16="http://schemas.microsoft.com/office/drawing/2014/main" id="{3CFE12B9-4E07-4707-879E-2B829FC9A5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9" y="858193"/>
            <a:ext cx="10611870" cy="991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Plaats hier een titel (max. 2 regels)</a:t>
            </a:r>
          </a:p>
        </p:txBody>
      </p:sp>
      <p:sp>
        <p:nvSpPr>
          <p:cNvPr id="214" name="Tijdelijke aanduiding voor tekst 213">
            <a:extLst>
              <a:ext uri="{FF2B5EF4-FFF2-40B4-BE49-F238E27FC236}">
                <a16:creationId xmlns:a16="http://schemas.microsoft.com/office/drawing/2014/main" id="{A25AAC92-DDBC-4151-98E1-A0D288A7AB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 flipH="1">
            <a:off x="1432446" y="2802378"/>
            <a:ext cx="1709416" cy="4595808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15" name="Tijdelijke aanduiding voor tekst 9">
            <a:extLst>
              <a:ext uri="{FF2B5EF4-FFF2-40B4-BE49-F238E27FC236}">
                <a16:creationId xmlns:a16="http://schemas.microsoft.com/office/drawing/2014/main" id="{3D12C090-D738-4B7F-95D6-422DE2DA66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702" y="4531349"/>
            <a:ext cx="3440112" cy="1183651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buNone/>
              <a:tabLst>
                <a:tab pos="3135313" algn="l"/>
              </a:tabLst>
              <a:defRPr sz="20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/>
              <a:t>Ruimte voor een extra tekst</a:t>
            </a:r>
          </a:p>
        </p:txBody>
      </p:sp>
      <p:sp>
        <p:nvSpPr>
          <p:cNvPr id="145" name="Tijdelijke aanduiding voor voettekst 4">
            <a:extLst>
              <a:ext uri="{FF2B5EF4-FFF2-40B4-BE49-F238E27FC236}">
                <a16:creationId xmlns:a16="http://schemas.microsoft.com/office/drawing/2014/main" id="{14641B30-9787-4995-B1C3-88E1873B0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339" name="Tijdelijke aanduiding voor datum 3">
            <a:extLst>
              <a:ext uri="{FF2B5EF4-FFF2-40B4-BE49-F238E27FC236}">
                <a16:creationId xmlns:a16="http://schemas.microsoft.com/office/drawing/2014/main" id="{0C66681C-9144-40AC-A787-0907BE780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70" name="Tijdelijke aanduiding voor tekst 2">
            <a:extLst>
              <a:ext uri="{FF2B5EF4-FFF2-40B4-BE49-F238E27FC236}">
                <a16:creationId xmlns:a16="http://schemas.microsoft.com/office/drawing/2014/main" id="{4D977FD1-45A4-454D-BDA2-AF9D76BF84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975" y="542925"/>
            <a:ext cx="10611870" cy="265112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  <p:sp>
        <p:nvSpPr>
          <p:cNvPr id="71" name="Tijdelijke aanduiding voor tekst 19">
            <a:extLst>
              <a:ext uri="{FF2B5EF4-FFF2-40B4-BE49-F238E27FC236}">
                <a16:creationId xmlns:a16="http://schemas.microsoft.com/office/drawing/2014/main" id="{E7DA301E-724C-40CC-8319-BCC2F1347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6972" y="6257173"/>
            <a:ext cx="2404800" cy="172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193" b="19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94368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75675792"/>
              </p:ext>
            </p:extLst>
          </p:nvPr>
        </p:nvGraphicFramePr>
        <p:xfrm>
          <a:off x="-49213" y="-33338"/>
          <a:ext cx="12295188" cy="692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225280" imgH="19809360" progId="">
                  <p:embed/>
                </p:oleObj>
              </mc:Choice>
              <mc:Fallback>
                <p:oleObj r:id="rId2" imgW="35225280" imgH="19809360" progId="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9213" y="-33338"/>
                        <a:ext cx="12295188" cy="6924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5996" y="595785"/>
            <a:ext cx="10037804" cy="1175423"/>
          </a:xfrm>
        </p:spPr>
        <p:txBody>
          <a:bodyPr/>
          <a:lstStyle>
            <a:lvl1pPr>
              <a:defRPr>
                <a:latin typeface="ScalaSansOT-Bold" panose="02010804040101020104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5996" y="2056285"/>
            <a:ext cx="10037804" cy="385848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838200" y="6170141"/>
            <a:ext cx="5081293" cy="45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 userDrawn="1"/>
        </p:nvSpPr>
        <p:spPr>
          <a:xfrm>
            <a:off x="928575" y="6311341"/>
            <a:ext cx="4990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ScalaSansOT-Italic" panose="02010504050101020104" pitchFamily="50" charset="0"/>
              </a:rPr>
              <a:t>Deze bijeenkomsten</a:t>
            </a:r>
            <a:r>
              <a:rPr lang="nl-NL" sz="1200" baseline="0">
                <a:latin typeface="ScalaSansOT-Italic" panose="02010504050101020104" pitchFamily="50" charset="0"/>
              </a:rPr>
              <a:t> worden georganiseerd door SZW, de VNG, DUO en Divosa</a:t>
            </a:r>
            <a:endParaRPr lang="nl-NL" sz="1200">
              <a:latin typeface="ScalaSansOT-Italic" panose="020105040501010201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32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jdelijke aanduiding voor afbeelding 138">
            <a:extLst>
              <a:ext uri="{FF2B5EF4-FFF2-40B4-BE49-F238E27FC236}">
                <a16:creationId xmlns:a16="http://schemas.microsoft.com/office/drawing/2014/main" id="{2E8487B7-8F7C-4EDA-AC4D-994B9C992B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753" y="0"/>
            <a:ext cx="12206754" cy="6858000"/>
          </a:xfrm>
          <a:prstGeom prst="rect">
            <a:avLst/>
          </a:prstGeom>
          <a:solidFill>
            <a:srgbClr val="ECECEC"/>
          </a:solidFill>
        </p:spPr>
        <p:txBody>
          <a:bodyPr wrap="square" lIns="360000" rIns="360000" bIns="2160000" anchor="ctr">
            <a:noAutofit/>
          </a:bodyPr>
          <a:lstStyle>
            <a:lvl1pPr marL="217488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HOOFDSTUK</a:t>
            </a:r>
          </a:p>
        </p:txBody>
      </p:sp>
      <p:sp>
        <p:nvSpPr>
          <p:cNvPr id="208" name="Tijdelijke aanduiding voor dianummer 5">
            <a:extLst>
              <a:ext uri="{FF2B5EF4-FFF2-40B4-BE49-F238E27FC236}">
                <a16:creationId xmlns:a16="http://schemas.microsoft.com/office/drawing/2014/main" id="{99DE87F0-57C5-48D7-BD88-F729302B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5" name="Tijdelijke aanduiding voor voettekst 4">
            <a:extLst>
              <a:ext uri="{FF2B5EF4-FFF2-40B4-BE49-F238E27FC236}">
                <a16:creationId xmlns:a16="http://schemas.microsoft.com/office/drawing/2014/main" id="{14641B30-9787-4995-B1C3-88E1873B0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218" name="Tijdelijke aanduiding voor tekst 143">
            <a:extLst>
              <a:ext uri="{FF2B5EF4-FFF2-40B4-BE49-F238E27FC236}">
                <a16:creationId xmlns:a16="http://schemas.microsoft.com/office/drawing/2014/main" id="{F4F3760A-CCA8-4866-8F7C-26069D423A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 flipV="1">
            <a:off x="8006600" y="1765238"/>
            <a:ext cx="2271776" cy="6107727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219" name="Tijdelijke aanduiding voor tekst 9">
            <a:extLst>
              <a:ext uri="{FF2B5EF4-FFF2-40B4-BE49-F238E27FC236}">
                <a16:creationId xmlns:a16="http://schemas.microsoft.com/office/drawing/2014/main" id="{3F111AC0-113C-4DED-915B-3DF35E26E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2300" y="3811175"/>
            <a:ext cx="4595812" cy="1378633"/>
          </a:xfrm>
        </p:spPr>
        <p:txBody>
          <a:bodyPr tIns="72000"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3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Plaats hier een hoofdstuktitel</a:t>
            </a:r>
          </a:p>
        </p:txBody>
      </p:sp>
      <p:sp>
        <p:nvSpPr>
          <p:cNvPr id="220" name="Tijdelijke aanduiding voor tekst 9">
            <a:extLst>
              <a:ext uri="{FF2B5EF4-FFF2-40B4-BE49-F238E27FC236}">
                <a16:creationId xmlns:a16="http://schemas.microsoft.com/office/drawing/2014/main" id="{8097162F-F9B0-4454-A4D1-B35068FA43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2300" y="5219666"/>
            <a:ext cx="4595812" cy="495334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Ruimte voor een ondertitel</a:t>
            </a:r>
          </a:p>
        </p:txBody>
      </p:sp>
      <p:sp>
        <p:nvSpPr>
          <p:cNvPr id="282" name="Tijdelijke aanduiding voor datum 3">
            <a:extLst>
              <a:ext uri="{FF2B5EF4-FFF2-40B4-BE49-F238E27FC236}">
                <a16:creationId xmlns:a16="http://schemas.microsoft.com/office/drawing/2014/main" id="{65E3EBCC-890D-4E4C-AFA7-2A1C1EF48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69" name="Tijdelijke aanduiding voor tekst 19">
            <a:extLst>
              <a:ext uri="{FF2B5EF4-FFF2-40B4-BE49-F238E27FC236}">
                <a16:creationId xmlns:a16="http://schemas.microsoft.com/office/drawing/2014/main" id="{F256A1F1-4E03-4434-AE76-32385EC0E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6972" y="6257173"/>
            <a:ext cx="24048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93" b="19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672068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jdelijke aanduiding voor media 28">
            <a:extLst>
              <a:ext uri="{FF2B5EF4-FFF2-40B4-BE49-F238E27FC236}">
                <a16:creationId xmlns:a16="http://schemas.microsoft.com/office/drawing/2014/main" id="{34A5E4AF-C1A7-4134-857A-CD9E7930BD5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-12327" y="1"/>
            <a:ext cx="12204327" cy="6857999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Klik op het onderstaand pictogram </a:t>
            </a:r>
            <a:br>
              <a:rPr lang="nl-NL"/>
            </a:br>
            <a:r>
              <a:rPr lang="nl-NL"/>
              <a:t>om media in te voegen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MEDIA</a:t>
            </a:r>
          </a:p>
        </p:txBody>
      </p:sp>
      <p:sp>
        <p:nvSpPr>
          <p:cNvPr id="71" name="Tijdelijke aanduiding voor dianummer 5">
            <a:extLst>
              <a:ext uri="{FF2B5EF4-FFF2-40B4-BE49-F238E27FC236}">
                <a16:creationId xmlns:a16="http://schemas.microsoft.com/office/drawing/2014/main" id="{4DF0713A-07FF-4611-8CBA-4CE0E3319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3" name="Tijdelijke aanduiding voor voettekst 4">
            <a:extLst>
              <a:ext uri="{FF2B5EF4-FFF2-40B4-BE49-F238E27FC236}">
                <a16:creationId xmlns:a16="http://schemas.microsoft.com/office/drawing/2014/main" id="{40830E3F-CB34-40ED-893C-301648CFB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137" name="Tijdelijke aanduiding voor datum 3">
            <a:extLst>
              <a:ext uri="{FF2B5EF4-FFF2-40B4-BE49-F238E27FC236}">
                <a16:creationId xmlns:a16="http://schemas.microsoft.com/office/drawing/2014/main" id="{ABC91A8A-93E5-4DF0-B699-A607132C3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70" name="Tijdelijke aanduiding voor tekst 19">
            <a:extLst>
              <a:ext uri="{FF2B5EF4-FFF2-40B4-BE49-F238E27FC236}">
                <a16:creationId xmlns:a16="http://schemas.microsoft.com/office/drawing/2014/main" id="{C59D8932-047C-4042-8072-BD8EA5EB50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6972" y="6257173"/>
            <a:ext cx="24048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93" b="19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96769119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3165" y="2291684"/>
            <a:ext cx="7064472" cy="3655456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 Klik op het onderstaand pictogram 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GRAFIEK</a:t>
            </a:r>
          </a:p>
        </p:txBody>
      </p:sp>
      <p:sp>
        <p:nvSpPr>
          <p:cNvPr id="144" name="Tijdelijke aanduiding voor dianummer 5">
            <a:extLst>
              <a:ext uri="{FF2B5EF4-FFF2-40B4-BE49-F238E27FC236}">
                <a16:creationId xmlns:a16="http://schemas.microsoft.com/office/drawing/2014/main" id="{445E667C-AF0F-4C3B-84A0-441B85123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8" name="Tijdelijke aanduiding voor verticale tekst 2">
            <a:extLst>
              <a:ext uri="{FF2B5EF4-FFF2-40B4-BE49-F238E27FC236}">
                <a16:creationId xmlns:a16="http://schemas.microsoft.com/office/drawing/2014/main" id="{0F39F64F-C81A-4F62-8613-D0A5DD9DE21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43029" y="2291684"/>
            <a:ext cx="3095290" cy="3654000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je tekst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Platte tekst</a:t>
            </a:r>
          </a:p>
          <a:p>
            <a:pPr lvl="3"/>
            <a:r>
              <a:rPr lang="nl-NL" noProof="0"/>
              <a:t>Titel</a:t>
            </a:r>
          </a:p>
          <a:p>
            <a:pPr lvl="4"/>
            <a:r>
              <a:rPr lang="nl-NL" noProof="0"/>
              <a:t>Nummers</a:t>
            </a:r>
          </a:p>
          <a:p>
            <a:pPr lvl="5"/>
            <a:r>
              <a:rPr lang="nl-NL" noProof="0" err="1"/>
              <a:t>Bullet</a:t>
            </a:r>
            <a:r>
              <a:rPr lang="nl-NL" noProof="0"/>
              <a:t> onder nummers</a:t>
            </a:r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Platte 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219" name="Tijdelijke aanduiding voor titel 6">
            <a:extLst>
              <a:ext uri="{FF2B5EF4-FFF2-40B4-BE49-F238E27FC236}">
                <a16:creationId xmlns:a16="http://schemas.microsoft.com/office/drawing/2014/main" id="{B5F50C57-2165-4835-BF0D-99AB32F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9" y="858193"/>
            <a:ext cx="10634608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223" name="Tijdelijke aanduiding voor tekst 222">
            <a:extLst>
              <a:ext uri="{FF2B5EF4-FFF2-40B4-BE49-F238E27FC236}">
                <a16:creationId xmlns:a16="http://schemas.microsoft.com/office/drawing/2014/main" id="{4ED41344-F9A3-4544-A9BD-35CBAC4669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 flipH="1">
            <a:off x="1432446" y="2802378"/>
            <a:ext cx="1709416" cy="4595808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24" name="Tijdelijke aanduiding voor tekst 9">
            <a:extLst>
              <a:ext uri="{FF2B5EF4-FFF2-40B4-BE49-F238E27FC236}">
                <a16:creationId xmlns:a16="http://schemas.microsoft.com/office/drawing/2014/main" id="{8B5AF634-EDC2-4824-A4D5-34C9015A47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702" y="4531349"/>
            <a:ext cx="3440112" cy="1183651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buNone/>
              <a:tabLst>
                <a:tab pos="3135313" algn="l"/>
              </a:tabLst>
              <a:defRPr sz="20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/>
              <a:t>Ruimte voor een extra tekst</a:t>
            </a:r>
          </a:p>
        </p:txBody>
      </p:sp>
      <p:sp>
        <p:nvSpPr>
          <p:cNvPr id="222" name="Tijdelijke aanduiding voor voettekst 4">
            <a:extLst>
              <a:ext uri="{FF2B5EF4-FFF2-40B4-BE49-F238E27FC236}">
                <a16:creationId xmlns:a16="http://schemas.microsoft.com/office/drawing/2014/main" id="{123C9A73-6D27-4E20-A623-022C9647B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410" name="Tijdelijke aanduiding voor datum 3">
            <a:extLst>
              <a:ext uri="{FF2B5EF4-FFF2-40B4-BE49-F238E27FC236}">
                <a16:creationId xmlns:a16="http://schemas.microsoft.com/office/drawing/2014/main" id="{286D3166-34B0-4CCD-8941-56F5A5160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138" name="Tijdelijke aanduiding voor tekst 2">
            <a:extLst>
              <a:ext uri="{FF2B5EF4-FFF2-40B4-BE49-F238E27FC236}">
                <a16:creationId xmlns:a16="http://schemas.microsoft.com/office/drawing/2014/main" id="{3A48D85D-7956-4558-870E-C0F2CB6B9F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975" y="542925"/>
            <a:ext cx="10611870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</p:spTree>
    <p:extLst>
      <p:ext uri="{BB962C8B-B14F-4D97-AF65-F5344CB8AC3E}">
        <p14:creationId xmlns:p14="http://schemas.microsoft.com/office/powerpoint/2010/main" val="2978318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942099" y="2291684"/>
            <a:ext cx="10612800" cy="36540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  Klik op het onderstaand pictogram 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GRAFIEK</a:t>
            </a:r>
          </a:p>
        </p:txBody>
      </p:sp>
      <p:sp>
        <p:nvSpPr>
          <p:cNvPr id="68" name="Tijdelijke aanduiding voor dianummer 5">
            <a:extLst>
              <a:ext uri="{FF2B5EF4-FFF2-40B4-BE49-F238E27FC236}">
                <a16:creationId xmlns:a16="http://schemas.microsoft.com/office/drawing/2014/main" id="{EC273395-64BC-46E0-AD10-FF879576B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0" name="Tijdelijke aanduiding voor titel 6">
            <a:extLst>
              <a:ext uri="{FF2B5EF4-FFF2-40B4-BE49-F238E27FC236}">
                <a16:creationId xmlns:a16="http://schemas.microsoft.com/office/drawing/2014/main" id="{94EF3710-22D4-494F-BC99-B63BD849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9" y="858193"/>
            <a:ext cx="10634608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72" name="Tijdelijke aanduiding voor voettekst 4">
            <a:extLst>
              <a:ext uri="{FF2B5EF4-FFF2-40B4-BE49-F238E27FC236}">
                <a16:creationId xmlns:a16="http://schemas.microsoft.com/office/drawing/2014/main" id="{79C253AB-9E6D-477F-9A46-41F0AE3F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125" name="Tijdelijke aanduiding voor datum 3">
            <a:extLst>
              <a:ext uri="{FF2B5EF4-FFF2-40B4-BE49-F238E27FC236}">
                <a16:creationId xmlns:a16="http://schemas.microsoft.com/office/drawing/2014/main" id="{2FA097E6-8C4A-4E63-B5EE-F29F69297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60" name="Tijdelijke aanduiding voor tekst 2">
            <a:extLst>
              <a:ext uri="{FF2B5EF4-FFF2-40B4-BE49-F238E27FC236}">
                <a16:creationId xmlns:a16="http://schemas.microsoft.com/office/drawing/2014/main" id="{E5F28502-60D5-4335-B5A6-645ABEBC1D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975" y="542925"/>
            <a:ext cx="10611870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</p:spTree>
    <p:extLst>
      <p:ext uri="{BB962C8B-B14F-4D97-AF65-F5344CB8AC3E}">
        <p14:creationId xmlns:p14="http://schemas.microsoft.com/office/powerpoint/2010/main" val="404359480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jdelijke aanduiding voor tabel 8">
            <a:extLst>
              <a:ext uri="{FF2B5EF4-FFF2-40B4-BE49-F238E27FC236}">
                <a16:creationId xmlns:a16="http://schemas.microsoft.com/office/drawing/2014/main" id="{D43D16ED-EC71-4A6E-B0BD-79088C258205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4515809" y="2298262"/>
            <a:ext cx="7061828" cy="3648878"/>
          </a:xfrm>
        </p:spPr>
        <p:txBody>
          <a:bodyPr bIns="1620000" anchor="ctr"/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  Klik op het onderstaand pictogram 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sp>
        <p:nvSpPr>
          <p:cNvPr id="252" name="Tijdelijke aanduiding voor verticale tekst 2">
            <a:extLst>
              <a:ext uri="{FF2B5EF4-FFF2-40B4-BE49-F238E27FC236}">
                <a16:creationId xmlns:a16="http://schemas.microsoft.com/office/drawing/2014/main" id="{B07F1F9F-7BE8-46AB-BF76-31077360820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43029" y="2291684"/>
            <a:ext cx="3095290" cy="3654000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je tekst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Platte tekst</a:t>
            </a:r>
          </a:p>
          <a:p>
            <a:pPr lvl="3"/>
            <a:r>
              <a:rPr lang="nl-NL" noProof="0"/>
              <a:t>Titel</a:t>
            </a:r>
          </a:p>
          <a:p>
            <a:pPr lvl="4"/>
            <a:r>
              <a:rPr lang="nl-NL" noProof="0"/>
              <a:t>Nummers</a:t>
            </a:r>
          </a:p>
          <a:p>
            <a:pPr lvl="5"/>
            <a:r>
              <a:rPr lang="nl-NL" noProof="0" err="1"/>
              <a:t>Bullet</a:t>
            </a:r>
            <a:r>
              <a:rPr lang="nl-NL" noProof="0"/>
              <a:t> onder nummers</a:t>
            </a:r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Platte 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253" name="Tijdelijke aanduiding voor titel 6">
            <a:extLst>
              <a:ext uri="{FF2B5EF4-FFF2-40B4-BE49-F238E27FC236}">
                <a16:creationId xmlns:a16="http://schemas.microsoft.com/office/drawing/2014/main" id="{4890BB9F-AC66-4094-B06C-0BDE6B59F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9" y="858193"/>
            <a:ext cx="10634608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TABEL</a:t>
            </a:r>
          </a:p>
        </p:txBody>
      </p:sp>
      <p:sp>
        <p:nvSpPr>
          <p:cNvPr id="145" name="Tijdelijke aanduiding voor dianummer 5">
            <a:extLst>
              <a:ext uri="{FF2B5EF4-FFF2-40B4-BE49-F238E27FC236}">
                <a16:creationId xmlns:a16="http://schemas.microsoft.com/office/drawing/2014/main" id="{0B9BF78D-F122-450C-873E-D6ADD232D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57" name="Tijdelijke aanduiding voor tekst 256">
            <a:extLst>
              <a:ext uri="{FF2B5EF4-FFF2-40B4-BE49-F238E27FC236}">
                <a16:creationId xmlns:a16="http://schemas.microsoft.com/office/drawing/2014/main" id="{5D8871F1-4C0F-449C-9092-74DB77EEED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 flipH="1">
            <a:off x="1432446" y="2802378"/>
            <a:ext cx="1709416" cy="4595808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58" name="Tijdelijke aanduiding voor tekst 9">
            <a:extLst>
              <a:ext uri="{FF2B5EF4-FFF2-40B4-BE49-F238E27FC236}">
                <a16:creationId xmlns:a16="http://schemas.microsoft.com/office/drawing/2014/main" id="{9DA64C99-7899-4F1C-B47E-D87C5BB1F9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702" y="4531349"/>
            <a:ext cx="3440112" cy="1183651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buNone/>
              <a:tabLst>
                <a:tab pos="3135313" algn="l"/>
              </a:tabLst>
              <a:defRPr sz="20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/>
              <a:t>Ruimte voor een extra tekst</a:t>
            </a:r>
          </a:p>
        </p:txBody>
      </p:sp>
      <p:sp>
        <p:nvSpPr>
          <p:cNvPr id="126" name="Tijdelijke aanduiding voor voettekst 4">
            <a:extLst>
              <a:ext uri="{FF2B5EF4-FFF2-40B4-BE49-F238E27FC236}">
                <a16:creationId xmlns:a16="http://schemas.microsoft.com/office/drawing/2014/main" id="{9E0708BC-4281-47AE-9954-EF913B67B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340" name="Tijdelijke aanduiding voor datum 3">
            <a:extLst>
              <a:ext uri="{FF2B5EF4-FFF2-40B4-BE49-F238E27FC236}">
                <a16:creationId xmlns:a16="http://schemas.microsoft.com/office/drawing/2014/main" id="{88DDB2DD-6E28-4440-A07F-D0672800C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112" name="Tijdelijke aanduiding voor tekst 2">
            <a:extLst>
              <a:ext uri="{FF2B5EF4-FFF2-40B4-BE49-F238E27FC236}">
                <a16:creationId xmlns:a16="http://schemas.microsoft.com/office/drawing/2014/main" id="{6BBD149C-C08A-482D-8169-A8B63A37B7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975" y="542925"/>
            <a:ext cx="10611870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</p:spTree>
    <p:extLst>
      <p:ext uri="{BB962C8B-B14F-4D97-AF65-F5344CB8AC3E}">
        <p14:creationId xmlns:p14="http://schemas.microsoft.com/office/powerpoint/2010/main" val="2063141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jdelijke aanduiding voor tabel 8">
            <a:extLst>
              <a:ext uri="{FF2B5EF4-FFF2-40B4-BE49-F238E27FC236}">
                <a16:creationId xmlns:a16="http://schemas.microsoft.com/office/drawing/2014/main" id="{D43D16ED-EC71-4A6E-B0BD-79088C258205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942099" y="2291684"/>
            <a:ext cx="10612800" cy="3654000"/>
          </a:xfrm>
        </p:spPr>
        <p:txBody>
          <a:bodyPr bIns="1620000" anchor="ctr"/>
          <a:lstStyle>
            <a:lvl1pPr marL="0" marR="0" indent="0" algn="ctr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tabLst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marR="0" lvl="0" indent="-217488" algn="ctr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tabLst/>
              <a:defRPr/>
            </a:pPr>
            <a:r>
              <a:rPr lang="nl-NL"/>
              <a:t>  Klik op het onderstaand pictogram 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TABEL</a:t>
            </a:r>
          </a:p>
        </p:txBody>
      </p:sp>
      <p:sp>
        <p:nvSpPr>
          <p:cNvPr id="178" name="Tijdelijke aanduiding voor dianummer 5">
            <a:extLst>
              <a:ext uri="{FF2B5EF4-FFF2-40B4-BE49-F238E27FC236}">
                <a16:creationId xmlns:a16="http://schemas.microsoft.com/office/drawing/2014/main" id="{0DB80D5E-2BF7-43AB-B4FA-B033F2683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0" name="Tijdelijke aanduiding voor titel 6">
            <a:extLst>
              <a:ext uri="{FF2B5EF4-FFF2-40B4-BE49-F238E27FC236}">
                <a16:creationId xmlns:a16="http://schemas.microsoft.com/office/drawing/2014/main" id="{C2679F87-8B05-4DB6-AEE4-683BC123E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9" y="858193"/>
            <a:ext cx="10634608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181" name="Tijdelijke aanduiding voor voettekst 4">
            <a:extLst>
              <a:ext uri="{FF2B5EF4-FFF2-40B4-BE49-F238E27FC236}">
                <a16:creationId xmlns:a16="http://schemas.microsoft.com/office/drawing/2014/main" id="{C6401C64-2186-48C3-9A61-5C1A150FB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208" name="Tijdelijke aanduiding voor datum 3">
            <a:extLst>
              <a:ext uri="{FF2B5EF4-FFF2-40B4-BE49-F238E27FC236}">
                <a16:creationId xmlns:a16="http://schemas.microsoft.com/office/drawing/2014/main" id="{67C91BE2-EB37-4C7F-9C97-DC1CCAD8F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24-6-2021</a:t>
            </a:fld>
            <a:endParaRPr lang="nl-NL"/>
          </a:p>
        </p:txBody>
      </p:sp>
      <p:sp>
        <p:nvSpPr>
          <p:cNvPr id="34" name="Tijdelijke aanduiding voor tekst 2">
            <a:extLst>
              <a:ext uri="{FF2B5EF4-FFF2-40B4-BE49-F238E27FC236}">
                <a16:creationId xmlns:a16="http://schemas.microsoft.com/office/drawing/2014/main" id="{FA2EADC4-C4DA-44A6-86E2-DC4A0CEBF2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975" y="542925"/>
            <a:ext cx="10611870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</p:spTree>
    <p:extLst>
      <p:ext uri="{BB962C8B-B14F-4D97-AF65-F5344CB8AC3E}">
        <p14:creationId xmlns:p14="http://schemas.microsoft.com/office/powerpoint/2010/main" val="350683771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 AANPASB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hthoek 148">
            <a:extLst>
              <a:ext uri="{FF2B5EF4-FFF2-40B4-BE49-F238E27FC236}">
                <a16:creationId xmlns:a16="http://schemas.microsoft.com/office/drawing/2014/main" id="{42BA73AB-82AF-4B71-9519-6A201A892425}"/>
              </a:ext>
            </a:extLst>
          </p:cNvPr>
          <p:cNvSpPr/>
          <p:nvPr userDrawn="1"/>
        </p:nvSpPr>
        <p:spPr>
          <a:xfrm>
            <a:off x="24748" y="181431"/>
            <a:ext cx="4648852" cy="2873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B81C1EC-2636-47C4-8566-8CD334969920}"/>
              </a:ext>
            </a:extLst>
          </p:cNvPr>
          <p:cNvSpPr/>
          <p:nvPr userDrawn="1"/>
        </p:nvSpPr>
        <p:spPr>
          <a:xfrm>
            <a:off x="8216900" y="5979118"/>
            <a:ext cx="3999848" cy="65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1" name="Tijdelijke aanduiding voor afbeelding 138">
            <a:extLst>
              <a:ext uri="{FF2B5EF4-FFF2-40B4-BE49-F238E27FC236}">
                <a16:creationId xmlns:a16="http://schemas.microsoft.com/office/drawing/2014/main" id="{00C23C06-693A-4DF6-B8B4-B59DCD73C6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402" y="0"/>
            <a:ext cx="12206754" cy="6858000"/>
          </a:xfrm>
          <a:prstGeom prst="rect">
            <a:avLst/>
          </a:prstGeom>
          <a:solidFill>
            <a:srgbClr val="ECECEC"/>
          </a:solidFill>
        </p:spPr>
        <p:txBody>
          <a:bodyPr wrap="square" lIns="360000" rIns="360000" bIns="2160000" anchor="ctr">
            <a:noAutofit/>
          </a:bodyPr>
          <a:lstStyle>
            <a:lvl1pPr marL="217488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253638" y="6922550"/>
            <a:ext cx="324000" cy="324000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24748" y="-6495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AFSLUITING AANPASBAAR</a:t>
            </a:r>
          </a:p>
        </p:txBody>
      </p:sp>
      <p:sp>
        <p:nvSpPr>
          <p:cNvPr id="146" name="Tijdelijke aanduiding voor tekst 145">
            <a:extLst>
              <a:ext uri="{FF2B5EF4-FFF2-40B4-BE49-F238E27FC236}">
                <a16:creationId xmlns:a16="http://schemas.microsoft.com/office/drawing/2014/main" id="{549596E1-45BF-4792-B5A4-21F568219D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5400000" flipV="1">
            <a:off x="-937709" y="441165"/>
            <a:ext cx="6856565" cy="5974238"/>
          </a:xfrm>
          <a:custGeom>
            <a:avLst/>
            <a:gdLst>
              <a:gd name="connsiteX0" fmla="*/ 0 w 6856565"/>
              <a:gd name="connsiteY0" fmla="*/ 0 h 5974238"/>
              <a:gd name="connsiteX1" fmla="*/ 0 w 6856565"/>
              <a:gd name="connsiteY1" fmla="*/ 5974238 h 5974238"/>
              <a:gd name="connsiteX2" fmla="*/ 6856565 w 6856565"/>
              <a:gd name="connsiteY2" fmla="*/ 3825165 h 5974238"/>
              <a:gd name="connsiteX3" fmla="*/ 6856565 w 6856565"/>
              <a:gd name="connsiteY3" fmla="*/ 0 h 597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565" h="5974238">
                <a:moveTo>
                  <a:pt x="0" y="0"/>
                </a:moveTo>
                <a:lnTo>
                  <a:pt x="0" y="5974238"/>
                </a:lnTo>
                <a:lnTo>
                  <a:pt x="6856565" y="3825165"/>
                </a:lnTo>
                <a:lnTo>
                  <a:pt x="685656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DDECAA4-527B-438A-9405-347E08EFE7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53" y="1032747"/>
            <a:ext cx="4911709" cy="2216864"/>
          </a:xfrm>
          <a:prstGeom prst="parallelogram">
            <a:avLst>
              <a:gd name="adj" fmla="val 31875"/>
            </a:avLst>
          </a:prstGeom>
          <a:noFill/>
        </p:spPr>
        <p:txBody>
          <a:bodyPr tIns="72000"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4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Meer weten?</a:t>
            </a:r>
          </a:p>
        </p:txBody>
      </p:sp>
      <p:sp>
        <p:nvSpPr>
          <p:cNvPr id="77" name="Tijdelijke aanduiding voor datum 3">
            <a:extLst>
              <a:ext uri="{FF2B5EF4-FFF2-40B4-BE49-F238E27FC236}">
                <a16:creationId xmlns:a16="http://schemas.microsoft.com/office/drawing/2014/main" id="{1A086B06-CA66-4A2C-B25D-B926F09B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07687" y="6167483"/>
            <a:ext cx="960425" cy="270960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tIns="0" rIns="0" bIns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BE74F-98BC-4488-BA70-58D9295CB95C}" type="datetime1">
              <a:rPr lang="nl-NL" smtClean="0"/>
              <a:t>24-6-2021</a:t>
            </a:fld>
            <a:endParaRPr lang="nl-NL"/>
          </a:p>
        </p:txBody>
      </p:sp>
      <p:sp>
        <p:nvSpPr>
          <p:cNvPr id="56" name="Tijdelijke aanduiding voor tekst 7">
            <a:extLst>
              <a:ext uri="{FF2B5EF4-FFF2-40B4-BE49-F238E27FC236}">
                <a16:creationId xmlns:a16="http://schemas.microsoft.com/office/drawing/2014/main" id="{22FDC106-CF6B-4A1E-A965-1EF5D1B2EA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468" y="1238776"/>
            <a:ext cx="766673" cy="2069814"/>
          </a:xfrm>
          <a:prstGeom prst="parallelogram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647" t="-27665" r="-450775" b="-21715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144" name="Tijdelijke aanduiding voor tekst 143">
            <a:extLst>
              <a:ext uri="{FF2B5EF4-FFF2-40B4-BE49-F238E27FC236}">
                <a16:creationId xmlns:a16="http://schemas.microsoft.com/office/drawing/2014/main" id="{E951AF09-F42E-409A-9CB9-B88C231B67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 flipH="1">
            <a:off x="1415710" y="2842261"/>
            <a:ext cx="1687790" cy="4537667"/>
          </a:xfrm>
          <a:custGeom>
            <a:avLst/>
            <a:gdLst>
              <a:gd name="connsiteX0" fmla="*/ 0 w 2614890"/>
              <a:gd name="connsiteY0" fmla="*/ 819592 h 7030198"/>
              <a:gd name="connsiteX1" fmla="*/ 0 w 2614890"/>
              <a:gd name="connsiteY1" fmla="*/ 7030198 h 7030198"/>
              <a:gd name="connsiteX2" fmla="*/ 2614890 w 2614890"/>
              <a:gd name="connsiteY2" fmla="*/ 7030198 h 7030198"/>
              <a:gd name="connsiteX3" fmla="*/ 2614890 w 2614890"/>
              <a:gd name="connsiteY3" fmla="*/ 0 h 70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890" h="7030198">
                <a:moveTo>
                  <a:pt x="0" y="819592"/>
                </a:moveTo>
                <a:lnTo>
                  <a:pt x="0" y="7030198"/>
                </a:lnTo>
                <a:lnTo>
                  <a:pt x="2614890" y="7030198"/>
                </a:lnTo>
                <a:lnTo>
                  <a:pt x="2614890" y="0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209" name="Tijdelijke aanduiding voor tekst 9">
            <a:extLst>
              <a:ext uri="{FF2B5EF4-FFF2-40B4-BE49-F238E27FC236}">
                <a16:creationId xmlns:a16="http://schemas.microsoft.com/office/drawing/2014/main" id="{7FBD54E5-51DB-403C-8285-CE9797E33B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3753" y="5522895"/>
            <a:ext cx="3309619" cy="224155"/>
          </a:xfrm>
        </p:spPr>
        <p:txBody>
          <a:bodyPr bIns="0" anchor="ctr"/>
          <a:lstStyle>
            <a:lvl1pPr marL="266700" indent="-266700" algn="l">
              <a:lnSpc>
                <a:spcPct val="90000"/>
              </a:lnSpc>
              <a:buFontTx/>
              <a:buBlip>
                <a:blip r:embed="rId3"/>
              </a:buBlip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266700" indent="-266700">
              <a:buFontTx/>
              <a:buBlip>
                <a:blip r:embed="rId4"/>
              </a:buBlip>
              <a:defRPr sz="1600">
                <a:solidFill>
                  <a:schemeClr val="bg1"/>
                </a:solidFill>
              </a:defRPr>
            </a:lvl2pPr>
            <a:lvl3pPr marL="269875" indent="-269875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3pPr>
            <a:lvl4pPr marL="266700" indent="-266700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3"/>
            <a:r>
              <a:rPr lang="nl-NL"/>
              <a:t>Mail@aef.nl</a:t>
            </a:r>
          </a:p>
        </p:txBody>
      </p:sp>
      <p:sp>
        <p:nvSpPr>
          <p:cNvPr id="206" name="Tijdelijke aanduiding voor tekst 9">
            <a:extLst>
              <a:ext uri="{FF2B5EF4-FFF2-40B4-BE49-F238E27FC236}">
                <a16:creationId xmlns:a16="http://schemas.microsoft.com/office/drawing/2014/main" id="{96669AE8-0A20-454A-997B-059C513F98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3753" y="4494195"/>
            <a:ext cx="3309619" cy="224155"/>
          </a:xfrm>
        </p:spPr>
        <p:txBody>
          <a:bodyPr bIns="0" anchor="ctr"/>
          <a:lstStyle>
            <a:lvl1pPr marL="266700" indent="-266700" algn="l">
              <a:lnSpc>
                <a:spcPct val="90000"/>
              </a:lnSpc>
              <a:buFontTx/>
              <a:buBlip>
                <a:blip r:embed="rId3"/>
              </a:buBlip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266700" indent="-266700">
              <a:buFontTx/>
              <a:buBlip>
                <a:blip r:embed="rId4"/>
              </a:buBlip>
              <a:defRPr sz="1600">
                <a:solidFill>
                  <a:schemeClr val="bg1"/>
                </a:solidFill>
              </a:defRPr>
            </a:lvl2pPr>
            <a:lvl3pPr marL="269875" indent="-269875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3pPr>
            <a:lvl4pPr marL="266700" indent="-266700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(030) 2363030</a:t>
            </a:r>
          </a:p>
        </p:txBody>
      </p:sp>
      <p:sp>
        <p:nvSpPr>
          <p:cNvPr id="207" name="Tijdelijke aanduiding voor tekst 9">
            <a:extLst>
              <a:ext uri="{FF2B5EF4-FFF2-40B4-BE49-F238E27FC236}">
                <a16:creationId xmlns:a16="http://schemas.microsoft.com/office/drawing/2014/main" id="{737F6A14-DCD7-4348-9284-64ECB1964E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3753" y="4837095"/>
            <a:ext cx="3309619" cy="224155"/>
          </a:xfrm>
        </p:spPr>
        <p:txBody>
          <a:bodyPr bIns="0" anchor="ctr"/>
          <a:lstStyle>
            <a:lvl1pPr marL="266700" indent="-266700" algn="l">
              <a:lnSpc>
                <a:spcPct val="90000"/>
              </a:lnSpc>
              <a:buFontTx/>
              <a:buBlip>
                <a:blip r:embed="rId3"/>
              </a:buBlip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266700" indent="-266700">
              <a:buFontTx/>
              <a:buBlip>
                <a:blip r:embed="rId4"/>
              </a:buBlip>
              <a:defRPr sz="1600" baseline="0">
                <a:solidFill>
                  <a:schemeClr val="bg1"/>
                </a:solidFill>
              </a:defRPr>
            </a:lvl2pPr>
            <a:lvl3pPr marL="269875" indent="-269875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3pPr>
            <a:lvl4pPr marL="266700" indent="-266700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err="1"/>
              <a:t>Andersson</a:t>
            </a:r>
            <a:r>
              <a:rPr lang="nl-NL"/>
              <a:t> Elffers Felix</a:t>
            </a:r>
          </a:p>
        </p:txBody>
      </p:sp>
      <p:sp>
        <p:nvSpPr>
          <p:cNvPr id="208" name="Tijdelijke aanduiding voor tekst 9">
            <a:extLst>
              <a:ext uri="{FF2B5EF4-FFF2-40B4-BE49-F238E27FC236}">
                <a16:creationId xmlns:a16="http://schemas.microsoft.com/office/drawing/2014/main" id="{924BA475-ACCA-4D91-9381-BA161DE2A4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3753" y="5179995"/>
            <a:ext cx="3309619" cy="224155"/>
          </a:xfrm>
        </p:spPr>
        <p:txBody>
          <a:bodyPr bIns="0" anchor="ctr"/>
          <a:lstStyle>
            <a:lvl1pPr marL="266700" indent="-266700" algn="l">
              <a:lnSpc>
                <a:spcPct val="90000"/>
              </a:lnSpc>
              <a:buFontTx/>
              <a:buBlip>
                <a:blip r:embed="rId3"/>
              </a:buBlip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266700" indent="-266700">
              <a:buFontTx/>
              <a:buBlip>
                <a:blip r:embed="rId4"/>
              </a:buBlip>
              <a:defRPr sz="1600">
                <a:solidFill>
                  <a:schemeClr val="bg1"/>
                </a:solidFill>
              </a:defRPr>
            </a:lvl2pPr>
            <a:lvl3pPr marL="269875" indent="-269875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3pPr>
            <a:lvl4pPr marL="266700" indent="-266700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2"/>
            <a:r>
              <a:rPr lang="nl-NL"/>
              <a:t>www.aef.nl</a:t>
            </a:r>
          </a:p>
        </p:txBody>
      </p:sp>
      <p:sp>
        <p:nvSpPr>
          <p:cNvPr id="276" name="Tijdelijke aanduiding voor tekst 275">
            <a:extLst>
              <a:ext uri="{FF2B5EF4-FFF2-40B4-BE49-F238E27FC236}">
                <a16:creationId xmlns:a16="http://schemas.microsoft.com/office/drawing/2014/main" id="{7C85CE9E-1303-4A6C-9FFC-5940C3EEA8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 flipH="1">
            <a:off x="684171" y="-706909"/>
            <a:ext cx="264695" cy="1672891"/>
          </a:xfrm>
          <a:custGeom>
            <a:avLst/>
            <a:gdLst>
              <a:gd name="connsiteX0" fmla="*/ 264695 w 264695"/>
              <a:gd name="connsiteY0" fmla="*/ 1672891 h 1672891"/>
              <a:gd name="connsiteX1" fmla="*/ 264695 w 264695"/>
              <a:gd name="connsiteY1" fmla="*/ 84552 h 1672891"/>
              <a:gd name="connsiteX2" fmla="*/ 264694 w 264695"/>
              <a:gd name="connsiteY2" fmla="*/ 84552 h 1672891"/>
              <a:gd name="connsiteX3" fmla="*/ 264694 w 264695"/>
              <a:gd name="connsiteY3" fmla="*/ 0 h 1672891"/>
              <a:gd name="connsiteX4" fmla="*/ 0 w 264695"/>
              <a:gd name="connsiteY4" fmla="*/ 82963 h 1672891"/>
              <a:gd name="connsiteX5" fmla="*/ 0 w 264695"/>
              <a:gd name="connsiteY5" fmla="*/ 1588339 h 1672891"/>
              <a:gd name="connsiteX6" fmla="*/ 1 w 264695"/>
              <a:gd name="connsiteY6" fmla="*/ 1588339 h 1672891"/>
              <a:gd name="connsiteX7" fmla="*/ 1 w 264695"/>
              <a:gd name="connsiteY7" fmla="*/ 1672891 h 167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695" h="1672891">
                <a:moveTo>
                  <a:pt x="264695" y="1672891"/>
                </a:moveTo>
                <a:lnTo>
                  <a:pt x="264695" y="84552"/>
                </a:lnTo>
                <a:lnTo>
                  <a:pt x="264694" y="84552"/>
                </a:lnTo>
                <a:lnTo>
                  <a:pt x="264694" y="0"/>
                </a:lnTo>
                <a:lnTo>
                  <a:pt x="0" y="82963"/>
                </a:lnTo>
                <a:lnTo>
                  <a:pt x="0" y="1588339"/>
                </a:lnTo>
                <a:lnTo>
                  <a:pt x="1" y="1588339"/>
                </a:lnTo>
                <a:lnTo>
                  <a:pt x="1" y="1672891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</p:spTree>
    <p:extLst>
      <p:ext uri="{BB962C8B-B14F-4D97-AF65-F5344CB8AC3E}">
        <p14:creationId xmlns:p14="http://schemas.microsoft.com/office/powerpoint/2010/main" val="3873726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1" grpId="1" animBg="1"/>
      <p:bldP spid="14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0" fill="hold"/>
                        <p:tgtEl>
                          <p:spTgt spid="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0" fill="hold"/>
                        <p:tgtEl>
                          <p:spTgt spid="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/>
      <p:bldP spid="5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2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2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hthoek 282">
            <a:extLst>
              <a:ext uri="{FF2B5EF4-FFF2-40B4-BE49-F238E27FC236}">
                <a16:creationId xmlns:a16="http://schemas.microsoft.com/office/drawing/2014/main" id="{86E65ABF-64AA-493C-8DEE-DA1AA36A62B4}"/>
              </a:ext>
            </a:extLst>
          </p:cNvPr>
          <p:cNvSpPr/>
          <p:nvPr userDrawn="1"/>
        </p:nvSpPr>
        <p:spPr>
          <a:xfrm>
            <a:off x="24748" y="181431"/>
            <a:ext cx="4648852" cy="2873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B81C1EC-2636-47C4-8566-8CD334969920}"/>
              </a:ext>
            </a:extLst>
          </p:cNvPr>
          <p:cNvSpPr/>
          <p:nvPr userDrawn="1"/>
        </p:nvSpPr>
        <p:spPr>
          <a:xfrm>
            <a:off x="8194322" y="5979118"/>
            <a:ext cx="3999848" cy="65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plaats&#10;&#10;Automatisch gegenereerde beschrijving">
            <a:extLst>
              <a:ext uri="{FF2B5EF4-FFF2-40B4-BE49-F238E27FC236}">
                <a16:creationId xmlns:a16="http://schemas.microsoft.com/office/drawing/2014/main" id="{195CB770-A3C1-41C7-88A2-4865E408FFFA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6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253638" y="6922550"/>
            <a:ext cx="324000" cy="324000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24748" y="-6495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77" name="Tijdelijke aanduiding voor datum 3">
            <a:extLst>
              <a:ext uri="{FF2B5EF4-FFF2-40B4-BE49-F238E27FC236}">
                <a16:creationId xmlns:a16="http://schemas.microsoft.com/office/drawing/2014/main" id="{1A086B06-CA66-4A2C-B25D-B926F09B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07687" y="6167483"/>
            <a:ext cx="960425" cy="270960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tIns="0" rIns="0" bIns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BE74F-98BC-4488-BA70-58D9295CB95C}" type="datetime1">
              <a:rPr lang="nl-NL" smtClean="0"/>
              <a:t>24-6-2021</a:t>
            </a:fld>
            <a:endParaRPr lang="nl-NL"/>
          </a:p>
        </p:txBody>
      </p:sp>
      <p:sp>
        <p:nvSpPr>
          <p:cNvPr id="280" name="Tijdelijke aanduiding voor tekst 145">
            <a:extLst>
              <a:ext uri="{FF2B5EF4-FFF2-40B4-BE49-F238E27FC236}">
                <a16:creationId xmlns:a16="http://schemas.microsoft.com/office/drawing/2014/main" id="{E01719FB-D99C-422F-A82D-7AC71A61DC43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939600" y="441165"/>
            <a:ext cx="6856565" cy="5974238"/>
          </a:xfrm>
          <a:custGeom>
            <a:avLst/>
            <a:gdLst>
              <a:gd name="connsiteX0" fmla="*/ 0 w 6856565"/>
              <a:gd name="connsiteY0" fmla="*/ 0 h 5974238"/>
              <a:gd name="connsiteX1" fmla="*/ 0 w 6856565"/>
              <a:gd name="connsiteY1" fmla="*/ 5974238 h 5974238"/>
              <a:gd name="connsiteX2" fmla="*/ 6856565 w 6856565"/>
              <a:gd name="connsiteY2" fmla="*/ 3825165 h 5974238"/>
              <a:gd name="connsiteX3" fmla="*/ 6856565 w 6856565"/>
              <a:gd name="connsiteY3" fmla="*/ 0 h 597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565" h="5974238">
                <a:moveTo>
                  <a:pt x="0" y="0"/>
                </a:moveTo>
                <a:lnTo>
                  <a:pt x="0" y="5974238"/>
                </a:lnTo>
                <a:lnTo>
                  <a:pt x="6856565" y="3825165"/>
                </a:lnTo>
                <a:lnTo>
                  <a:pt x="685656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Gothic A1" pitchFamily="2" charset="-127"/>
              <a:buNone/>
              <a:defRPr sz="1500" kern="1200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SzPct val="85000"/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71755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nl-NL" sz="2000" b="0" kern="1200" cap="none" spc="10" baseline="0" noProof="0" dirty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accent1"/>
              </a:buClr>
              <a:buFont typeface="+mj-lt"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lphaLcPeriod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Font typeface="Gothic A1" pitchFamily="2" charset="-127"/>
              <a:buChar char="▹"/>
              <a:defRPr sz="16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/>
              <a:t>(leeg)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3AF0B5C-CB30-4C69-ACE7-ADE16771B919}"/>
              </a:ext>
            </a:extLst>
          </p:cNvPr>
          <p:cNvGrpSpPr/>
          <p:nvPr userDrawn="1"/>
        </p:nvGrpSpPr>
        <p:grpSpPr>
          <a:xfrm>
            <a:off x="-10139" y="4268939"/>
            <a:ext cx="4537667" cy="1687790"/>
            <a:chOff x="-10139" y="4268939"/>
            <a:chExt cx="4537667" cy="1687790"/>
          </a:xfrm>
        </p:grpSpPr>
        <p:sp>
          <p:nvSpPr>
            <p:cNvPr id="142" name="Tijdelijke aanduiding voor tekst 143">
              <a:extLst>
                <a:ext uri="{FF2B5EF4-FFF2-40B4-BE49-F238E27FC236}">
                  <a16:creationId xmlns:a16="http://schemas.microsoft.com/office/drawing/2014/main" id="{A5B0F006-A69D-4BBC-A621-851D5012CBF5}"/>
                </a:ext>
              </a:extLst>
            </p:cNvPr>
            <p:cNvSpPr txBox="1">
              <a:spLocks/>
            </p:cNvSpPr>
            <p:nvPr userDrawn="1"/>
          </p:nvSpPr>
          <p:spPr>
            <a:xfrm rot="5400000" flipH="1">
              <a:off x="1414800" y="2844000"/>
              <a:ext cx="1687790" cy="4537667"/>
            </a:xfrm>
            <a:custGeom>
              <a:avLst/>
              <a:gdLst>
                <a:gd name="connsiteX0" fmla="*/ 0 w 2614890"/>
                <a:gd name="connsiteY0" fmla="*/ 819592 h 7030198"/>
                <a:gd name="connsiteX1" fmla="*/ 0 w 2614890"/>
                <a:gd name="connsiteY1" fmla="*/ 7030198 h 7030198"/>
                <a:gd name="connsiteX2" fmla="*/ 2614890 w 2614890"/>
                <a:gd name="connsiteY2" fmla="*/ 7030198 h 7030198"/>
                <a:gd name="connsiteX3" fmla="*/ 2614890 w 2614890"/>
                <a:gd name="connsiteY3" fmla="*/ 0 h 70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4890" h="7030198">
                  <a:moveTo>
                    <a:pt x="0" y="819592"/>
                  </a:moveTo>
                  <a:lnTo>
                    <a:pt x="0" y="7030198"/>
                  </a:lnTo>
                  <a:lnTo>
                    <a:pt x="2614890" y="7030198"/>
                  </a:lnTo>
                  <a:lnTo>
                    <a:pt x="2614890" y="0"/>
                  </a:lnTo>
                  <a:close/>
                </a:path>
              </a:pathLst>
            </a:custGeom>
            <a:solidFill>
              <a:schemeClr val="tx2"/>
            </a:solidFill>
            <a:effectLst/>
          </p:spPr>
          <p:txBody>
            <a:bodyPr wrap="square" anchor="ctr">
              <a:noAutofit/>
            </a:bodyPr>
            <a:lstStyle>
              <a:lvl1pPr marL="0" indent="0" algn="ctr" defTabSz="719138" rtl="0" eaLnBrk="1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SzPct val="100000"/>
                <a:buFont typeface="Gothic A1" pitchFamily="2" charset="-127"/>
                <a:buNone/>
                <a:defRPr sz="1500" kern="1200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719138" rtl="0" eaLnBrk="1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SzPct val="100000"/>
                <a:buFont typeface="Gothic A1" pitchFamily="2" charset="-127"/>
                <a:buChar char="▹"/>
                <a:defRPr sz="15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2925" indent="-180975" algn="l" defTabSz="719138" rtl="0" eaLnBrk="1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SzPct val="85000"/>
                <a:buFont typeface="Gothic A1" pitchFamily="2" charset="-127"/>
                <a:buChar char="▹"/>
                <a:defRPr sz="15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marR="0" indent="0" algn="l" defTabSz="717550" rtl="0" eaLnBrk="1" fontAlgn="auto" latinLnBrk="0" hangingPunct="1">
                <a:lnSpc>
                  <a:spcPct val="80000"/>
                </a:lnSpc>
                <a:spcBef>
                  <a:spcPts val="25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nl-NL" sz="2000" b="0" kern="1200" cap="none" spc="10" baseline="0" noProof="0" dirty="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4pPr>
              <a:lvl5pPr marL="0" indent="0" algn="l" defTabSz="719138" rtl="0" eaLnBrk="1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None/>
                <a:defRPr sz="15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266700" algn="l" defTabSz="914400" rtl="0" eaLnBrk="1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Font typeface="+mj-lt"/>
                <a:buAutoNum type="arabicPeriod"/>
                <a:defRPr sz="15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6700" indent="-266700" algn="l" defTabSz="914400" rtl="0" eaLnBrk="1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Font typeface="+mj-lt"/>
                <a:buAutoNum type="alphaLcPeriod"/>
                <a:defRPr sz="15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975" indent="-180975" algn="l" defTabSz="914400" rtl="0" eaLnBrk="1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Font typeface="Gothic A1" pitchFamily="2" charset="-127"/>
                <a:buChar char="▹"/>
                <a:defRPr sz="1600" b="0" i="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nl-NL"/>
                <a:t>(leeg)</a:t>
              </a:r>
            </a:p>
          </p:txBody>
        </p:sp>
        <p:sp>
          <p:nvSpPr>
            <p:cNvPr id="147" name="Tekstvak 146">
              <a:extLst>
                <a:ext uri="{FF2B5EF4-FFF2-40B4-BE49-F238E27FC236}">
                  <a16:creationId xmlns:a16="http://schemas.microsoft.com/office/drawing/2014/main" id="{19F150A6-995F-4ECD-8EA8-32235FC19E78}"/>
                </a:ext>
              </a:extLst>
            </p:cNvPr>
            <p:cNvSpPr txBox="1"/>
            <p:nvPr userDrawn="1"/>
          </p:nvSpPr>
          <p:spPr>
            <a:xfrm>
              <a:off x="622800" y="4492800"/>
              <a:ext cx="3308400" cy="2232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66700" lvl="0" indent="-266700" defTabSz="719138">
                <a:lnSpc>
                  <a:spcPct val="9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SzPct val="100000"/>
                <a:buFontTx/>
                <a:buBlip>
                  <a:blip r:embed="rId3"/>
                </a:buBlip>
                <a:defRPr sz="1600" b="0" baseline="0">
                  <a:solidFill>
                    <a:schemeClr val="bg1"/>
                  </a:solidFill>
                  <a:latin typeface="+mj-lt"/>
                </a:defRPr>
              </a:lvl1pPr>
              <a:lvl2pPr marL="266700" indent="-266700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SzPct val="100000"/>
                <a:buFontTx/>
                <a:buBlip>
                  <a:blip r:embed="rId4"/>
                </a:buBlip>
                <a:defRPr sz="1600" i="0">
                  <a:solidFill>
                    <a:schemeClr val="bg1"/>
                  </a:solidFill>
                </a:defRPr>
              </a:lvl2pPr>
              <a:lvl3pPr marL="269875" indent="-269875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SzPct val="85000"/>
                <a:buFontTx/>
                <a:buBlip>
                  <a:blip r:embed="rId5"/>
                </a:buBlip>
                <a:defRPr sz="1600" i="0">
                  <a:solidFill>
                    <a:schemeClr val="bg1"/>
                  </a:solidFill>
                </a:defRPr>
              </a:lvl3pPr>
              <a:lvl4pPr marL="266700" marR="0" indent="-266700" defTabSz="717550" fontAlgn="auto">
                <a:lnSpc>
                  <a:spcPct val="80000"/>
                </a:lnSpc>
                <a:spcBef>
                  <a:spcPts val="25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6"/>
                </a:buBlip>
                <a:tabLst/>
                <a:defRPr lang="nl-NL" sz="1600" b="0" cap="none" spc="10" baseline="0" noProof="0" dirty="0">
                  <a:solidFill>
                    <a:schemeClr val="bg1"/>
                  </a:solidFill>
                  <a:cs typeface="Calibri" panose="020F0502020204030204" pitchFamily="34" charset="0"/>
                </a:defRPr>
              </a:lvl4pPr>
              <a:lvl5pPr marL="0" indent="0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None/>
                <a:defRPr sz="1500" i="0">
                  <a:solidFill>
                    <a:schemeClr val="bg1"/>
                  </a:solidFill>
                </a:defRPr>
              </a:lvl5pPr>
              <a:lvl6pPr marL="266700" indent="-26670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Font typeface="+mj-lt"/>
                <a:buAutoNum type="arabicPeriod"/>
                <a:defRPr sz="1500" b="0" i="0">
                  <a:solidFill>
                    <a:schemeClr val="bg1"/>
                  </a:solidFill>
                </a:defRPr>
              </a:lvl6pPr>
              <a:lvl7pPr marL="266700" indent="-26670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Font typeface="+mj-lt"/>
                <a:buAutoNum type="alphaLcPeriod"/>
                <a:defRPr sz="1500" b="0" i="0">
                  <a:solidFill>
                    <a:schemeClr val="bg1"/>
                  </a:solidFill>
                </a:defRPr>
              </a:lvl7pPr>
              <a:lvl8pPr marL="0" indent="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000">
                  <a:solidFill>
                    <a:schemeClr val="bg1"/>
                  </a:solidFill>
                </a:defRPr>
              </a:lvl8pPr>
              <a:lvl9pPr marL="180975" indent="-180975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Font typeface="Gothic A1" pitchFamily="2" charset="-127"/>
                <a:buChar char="▹"/>
                <a:defRPr sz="1600" b="0" i="0">
                  <a:solidFill>
                    <a:schemeClr val="bg1"/>
                  </a:solidFill>
                  <a:latin typeface="+mj-lt"/>
                </a:defRPr>
              </a:lvl9pPr>
            </a:lstStyle>
            <a:p>
              <a:pPr lvl="0"/>
              <a:r>
                <a:rPr lang="nl-NL"/>
                <a:t>(030) 236 30 30</a:t>
              </a:r>
            </a:p>
          </p:txBody>
        </p:sp>
        <p:sp>
          <p:nvSpPr>
            <p:cNvPr id="204" name="Tekstvak 203">
              <a:extLst>
                <a:ext uri="{FF2B5EF4-FFF2-40B4-BE49-F238E27FC236}">
                  <a16:creationId xmlns:a16="http://schemas.microsoft.com/office/drawing/2014/main" id="{FBE74A53-1A05-4BDA-8CB0-11853034B946}"/>
                </a:ext>
              </a:extLst>
            </p:cNvPr>
            <p:cNvSpPr txBox="1"/>
            <p:nvPr userDrawn="1"/>
          </p:nvSpPr>
          <p:spPr>
            <a:xfrm>
              <a:off x="622800" y="4838400"/>
              <a:ext cx="3308400" cy="2232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66700" indent="-266700" defTabSz="719138">
                <a:lnSpc>
                  <a:spcPct val="9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SzPct val="100000"/>
                <a:buFontTx/>
                <a:buBlip>
                  <a:blip r:embed="rId3"/>
                </a:buBlip>
                <a:defRPr sz="1600" b="0" baseline="0">
                  <a:solidFill>
                    <a:schemeClr val="bg1"/>
                  </a:solidFill>
                  <a:latin typeface="+mj-lt"/>
                </a:defRPr>
              </a:lvl1pPr>
              <a:lvl2pPr marL="266700" lvl="1" indent="-266700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SzPct val="100000"/>
                <a:buFontTx/>
                <a:buBlip>
                  <a:blip r:embed="rId4"/>
                </a:buBlip>
                <a:defRPr sz="1600" i="0">
                  <a:solidFill>
                    <a:schemeClr val="bg1"/>
                  </a:solidFill>
                </a:defRPr>
              </a:lvl2pPr>
              <a:lvl3pPr marL="269875" indent="-269875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SzPct val="85000"/>
                <a:buFontTx/>
                <a:buBlip>
                  <a:blip r:embed="rId5"/>
                </a:buBlip>
                <a:defRPr sz="1600" i="0">
                  <a:solidFill>
                    <a:schemeClr val="bg1"/>
                  </a:solidFill>
                </a:defRPr>
              </a:lvl3pPr>
              <a:lvl4pPr marL="266700" marR="0" indent="-266700" defTabSz="717550" fontAlgn="auto">
                <a:lnSpc>
                  <a:spcPct val="80000"/>
                </a:lnSpc>
                <a:spcBef>
                  <a:spcPts val="25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6"/>
                </a:buBlip>
                <a:tabLst/>
                <a:defRPr lang="nl-NL" sz="1600" b="0" cap="none" spc="10" baseline="0" noProof="0" dirty="0">
                  <a:solidFill>
                    <a:schemeClr val="bg1"/>
                  </a:solidFill>
                  <a:cs typeface="Calibri" panose="020F0502020204030204" pitchFamily="34" charset="0"/>
                </a:defRPr>
              </a:lvl4pPr>
              <a:lvl5pPr marL="0" indent="0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None/>
                <a:defRPr sz="1500" i="0">
                  <a:solidFill>
                    <a:schemeClr val="bg1"/>
                  </a:solidFill>
                </a:defRPr>
              </a:lvl5pPr>
              <a:lvl6pPr marL="266700" indent="-26670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Font typeface="+mj-lt"/>
                <a:buAutoNum type="arabicPeriod"/>
                <a:defRPr sz="1500" b="0" i="0">
                  <a:solidFill>
                    <a:schemeClr val="bg1"/>
                  </a:solidFill>
                </a:defRPr>
              </a:lvl6pPr>
              <a:lvl7pPr marL="266700" indent="-26670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Font typeface="+mj-lt"/>
                <a:buAutoNum type="alphaLcPeriod"/>
                <a:defRPr sz="1500" b="0" i="0">
                  <a:solidFill>
                    <a:schemeClr val="bg1"/>
                  </a:solidFill>
                </a:defRPr>
              </a:lvl7pPr>
              <a:lvl8pPr marL="0" indent="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000">
                  <a:solidFill>
                    <a:schemeClr val="bg1"/>
                  </a:solidFill>
                </a:defRPr>
              </a:lvl8pPr>
              <a:lvl9pPr marL="180975" indent="-180975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Font typeface="Gothic A1" pitchFamily="2" charset="-127"/>
                <a:buChar char="▹"/>
                <a:defRPr sz="1600" b="0" i="0">
                  <a:solidFill>
                    <a:schemeClr val="bg1"/>
                  </a:solidFill>
                  <a:latin typeface="+mj-lt"/>
                </a:defRPr>
              </a:lvl9pPr>
            </a:lstStyle>
            <a:p>
              <a:pPr lvl="1"/>
              <a:r>
                <a:rPr lang="nl-NL" err="1"/>
                <a:t>Andersson</a:t>
              </a:r>
              <a:r>
                <a:rPr lang="nl-NL"/>
                <a:t> Elffers Felix</a:t>
              </a:r>
            </a:p>
          </p:txBody>
        </p:sp>
        <p:sp>
          <p:nvSpPr>
            <p:cNvPr id="205" name="Tekstvak 204">
              <a:extLst>
                <a:ext uri="{FF2B5EF4-FFF2-40B4-BE49-F238E27FC236}">
                  <a16:creationId xmlns:a16="http://schemas.microsoft.com/office/drawing/2014/main" id="{2A459B20-2358-4F9F-ABC9-01B0FA528AD4}"/>
                </a:ext>
              </a:extLst>
            </p:cNvPr>
            <p:cNvSpPr txBox="1"/>
            <p:nvPr userDrawn="1"/>
          </p:nvSpPr>
          <p:spPr>
            <a:xfrm>
              <a:off x="622800" y="5522400"/>
              <a:ext cx="3308400" cy="2232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66700" indent="-266700" defTabSz="719138">
                <a:lnSpc>
                  <a:spcPct val="9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SzPct val="100000"/>
                <a:buFontTx/>
                <a:buBlip>
                  <a:blip r:embed="rId3"/>
                </a:buBlip>
                <a:defRPr sz="1600" b="0" baseline="0">
                  <a:solidFill>
                    <a:schemeClr val="bg1"/>
                  </a:solidFill>
                  <a:latin typeface="+mj-lt"/>
                </a:defRPr>
              </a:lvl1pPr>
              <a:lvl2pPr marL="266700" lvl="1" indent="-266700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SzPct val="100000"/>
                <a:buFontTx/>
                <a:buBlip>
                  <a:blip r:embed="rId4"/>
                </a:buBlip>
                <a:defRPr sz="1600" i="0">
                  <a:solidFill>
                    <a:schemeClr val="bg1"/>
                  </a:solidFill>
                </a:defRPr>
              </a:lvl2pPr>
              <a:lvl3pPr marL="269875" indent="-269875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SzPct val="85000"/>
                <a:buFontTx/>
                <a:buBlip>
                  <a:blip r:embed="rId5"/>
                </a:buBlip>
                <a:defRPr sz="1600" i="0">
                  <a:solidFill>
                    <a:schemeClr val="bg1"/>
                  </a:solidFill>
                </a:defRPr>
              </a:lvl3pPr>
              <a:lvl4pPr marL="266700" marR="0" indent="-266700" defTabSz="717550" fontAlgn="auto">
                <a:lnSpc>
                  <a:spcPct val="80000"/>
                </a:lnSpc>
                <a:spcBef>
                  <a:spcPts val="25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6"/>
                </a:buBlip>
                <a:tabLst/>
                <a:defRPr lang="nl-NL" sz="1600" b="0" cap="none" spc="10" baseline="0" noProof="0" dirty="0">
                  <a:solidFill>
                    <a:schemeClr val="bg1"/>
                  </a:solidFill>
                  <a:cs typeface="Calibri" panose="020F0502020204030204" pitchFamily="34" charset="0"/>
                </a:defRPr>
              </a:lvl4pPr>
              <a:lvl5pPr marL="0" indent="0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None/>
                <a:defRPr sz="1500" i="0">
                  <a:solidFill>
                    <a:schemeClr val="bg1"/>
                  </a:solidFill>
                </a:defRPr>
              </a:lvl5pPr>
              <a:lvl6pPr marL="266700" indent="-26670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Font typeface="+mj-lt"/>
                <a:buAutoNum type="arabicPeriod"/>
                <a:defRPr sz="1500" b="0" i="0">
                  <a:solidFill>
                    <a:schemeClr val="bg1"/>
                  </a:solidFill>
                </a:defRPr>
              </a:lvl6pPr>
              <a:lvl7pPr marL="266700" indent="-26670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Font typeface="+mj-lt"/>
                <a:buAutoNum type="alphaLcPeriod"/>
                <a:defRPr sz="1500" b="0" i="0">
                  <a:solidFill>
                    <a:schemeClr val="bg1"/>
                  </a:solidFill>
                </a:defRPr>
              </a:lvl7pPr>
              <a:lvl8pPr marL="0" indent="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000">
                  <a:solidFill>
                    <a:schemeClr val="bg1"/>
                  </a:solidFill>
                </a:defRPr>
              </a:lvl8pPr>
              <a:lvl9pPr marL="180975" indent="-180975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Font typeface="Gothic A1" pitchFamily="2" charset="-127"/>
                <a:buChar char="▹"/>
                <a:defRPr sz="1600" b="0" i="0">
                  <a:solidFill>
                    <a:schemeClr val="bg1"/>
                  </a:solidFill>
                  <a:latin typeface="+mj-lt"/>
                </a:defRPr>
              </a:lvl9pPr>
            </a:lstStyle>
            <a:p>
              <a:pPr lvl="3"/>
              <a:r>
                <a:rPr lang="nl-NL"/>
                <a:t>Mail@aef.nl</a:t>
              </a:r>
            </a:p>
          </p:txBody>
        </p:sp>
        <p:sp>
          <p:nvSpPr>
            <p:cNvPr id="277" name="Tekstvak 276">
              <a:extLst>
                <a:ext uri="{FF2B5EF4-FFF2-40B4-BE49-F238E27FC236}">
                  <a16:creationId xmlns:a16="http://schemas.microsoft.com/office/drawing/2014/main" id="{31E4F15A-38C0-42D0-8734-F016AE96AC09}"/>
                </a:ext>
              </a:extLst>
            </p:cNvPr>
            <p:cNvSpPr txBox="1"/>
            <p:nvPr userDrawn="1"/>
          </p:nvSpPr>
          <p:spPr>
            <a:xfrm>
              <a:off x="622800" y="5180400"/>
              <a:ext cx="3308400" cy="2232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66700" indent="-266700" defTabSz="719138">
                <a:lnSpc>
                  <a:spcPct val="9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SzPct val="100000"/>
                <a:buFontTx/>
                <a:buBlip>
                  <a:blip r:embed="rId3"/>
                </a:buBlip>
                <a:defRPr sz="1600" b="0" baseline="0">
                  <a:solidFill>
                    <a:schemeClr val="bg1"/>
                  </a:solidFill>
                  <a:latin typeface="+mj-lt"/>
                </a:defRPr>
              </a:lvl1pPr>
              <a:lvl2pPr marL="266700" lvl="1" indent="-266700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SzPct val="100000"/>
                <a:buFontTx/>
                <a:buBlip>
                  <a:blip r:embed="rId4"/>
                </a:buBlip>
                <a:defRPr sz="1600" i="0">
                  <a:solidFill>
                    <a:schemeClr val="bg1"/>
                  </a:solidFill>
                </a:defRPr>
              </a:lvl2pPr>
              <a:lvl3pPr marL="269875" indent="-269875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SzPct val="85000"/>
                <a:buFontTx/>
                <a:buBlip>
                  <a:blip r:embed="rId5"/>
                </a:buBlip>
                <a:defRPr sz="1600" i="0">
                  <a:solidFill>
                    <a:schemeClr val="bg1"/>
                  </a:solidFill>
                </a:defRPr>
              </a:lvl3pPr>
              <a:lvl4pPr marL="266700" marR="0" indent="-266700" defTabSz="717550" fontAlgn="auto">
                <a:lnSpc>
                  <a:spcPct val="80000"/>
                </a:lnSpc>
                <a:spcBef>
                  <a:spcPts val="25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6"/>
                </a:buBlip>
                <a:tabLst/>
                <a:defRPr lang="nl-NL" sz="1600" b="0" cap="none" spc="10" baseline="0" noProof="0" dirty="0">
                  <a:solidFill>
                    <a:schemeClr val="bg1"/>
                  </a:solidFill>
                  <a:cs typeface="Calibri" panose="020F0502020204030204" pitchFamily="34" charset="0"/>
                </a:defRPr>
              </a:lvl4pPr>
              <a:lvl5pPr marL="0" indent="0" defTabSz="719138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None/>
                <a:defRPr sz="1500" i="0">
                  <a:solidFill>
                    <a:schemeClr val="bg1"/>
                  </a:solidFill>
                </a:defRPr>
              </a:lvl5pPr>
              <a:lvl6pPr marL="266700" indent="-26670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Font typeface="+mj-lt"/>
                <a:buAutoNum type="arabicPeriod"/>
                <a:defRPr sz="1500" b="0" i="0">
                  <a:solidFill>
                    <a:schemeClr val="bg1"/>
                  </a:solidFill>
                </a:defRPr>
              </a:lvl6pPr>
              <a:lvl7pPr marL="266700" indent="-26670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1"/>
                </a:buClr>
                <a:buFont typeface="+mj-lt"/>
                <a:buAutoNum type="alphaLcPeriod"/>
                <a:defRPr sz="1500" b="0" i="0">
                  <a:solidFill>
                    <a:schemeClr val="bg1"/>
                  </a:solidFill>
                </a:defRPr>
              </a:lvl7pPr>
              <a:lvl8pPr marL="0" indent="0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000">
                  <a:solidFill>
                    <a:schemeClr val="bg1"/>
                  </a:solidFill>
                </a:defRPr>
              </a:lvl8pPr>
              <a:lvl9pPr marL="180975" indent="-180975">
                <a:lnSpc>
                  <a:spcPct val="100000"/>
                </a:lnSpc>
                <a:spcBef>
                  <a:spcPts val="250"/>
                </a:spcBef>
                <a:spcAft>
                  <a:spcPts val="800"/>
                </a:spcAft>
                <a:buClr>
                  <a:schemeClr val="tx2"/>
                </a:buClr>
                <a:buFont typeface="Gothic A1" pitchFamily="2" charset="-127"/>
                <a:buChar char="▹"/>
                <a:defRPr sz="1600" b="0" i="0">
                  <a:solidFill>
                    <a:schemeClr val="bg1"/>
                  </a:solidFill>
                  <a:latin typeface="+mj-lt"/>
                </a:defRPr>
              </a:lvl9pPr>
            </a:lstStyle>
            <a:p>
              <a:pPr lvl="2"/>
              <a:r>
                <a:rPr lang="nl-NL"/>
                <a:t>www.aef.nl</a:t>
              </a:r>
            </a:p>
          </p:txBody>
        </p:sp>
      </p:grpSp>
      <p:sp>
        <p:nvSpPr>
          <p:cNvPr id="276" name="Tijdelijke aanduiding voor tekst 275">
            <a:extLst>
              <a:ext uri="{FF2B5EF4-FFF2-40B4-BE49-F238E27FC236}">
                <a16:creationId xmlns:a16="http://schemas.microsoft.com/office/drawing/2014/main" id="{7C85CE9E-1303-4A6C-9FFC-5940C3EEA8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 flipH="1">
            <a:off x="684171" y="-706909"/>
            <a:ext cx="264695" cy="1672891"/>
          </a:xfrm>
          <a:custGeom>
            <a:avLst/>
            <a:gdLst>
              <a:gd name="connsiteX0" fmla="*/ 264695 w 264695"/>
              <a:gd name="connsiteY0" fmla="*/ 1672891 h 1672891"/>
              <a:gd name="connsiteX1" fmla="*/ 264695 w 264695"/>
              <a:gd name="connsiteY1" fmla="*/ 84552 h 1672891"/>
              <a:gd name="connsiteX2" fmla="*/ 264694 w 264695"/>
              <a:gd name="connsiteY2" fmla="*/ 84552 h 1672891"/>
              <a:gd name="connsiteX3" fmla="*/ 264694 w 264695"/>
              <a:gd name="connsiteY3" fmla="*/ 0 h 1672891"/>
              <a:gd name="connsiteX4" fmla="*/ 0 w 264695"/>
              <a:gd name="connsiteY4" fmla="*/ 82963 h 1672891"/>
              <a:gd name="connsiteX5" fmla="*/ 0 w 264695"/>
              <a:gd name="connsiteY5" fmla="*/ 1588339 h 1672891"/>
              <a:gd name="connsiteX6" fmla="*/ 1 w 264695"/>
              <a:gd name="connsiteY6" fmla="*/ 1588339 h 1672891"/>
              <a:gd name="connsiteX7" fmla="*/ 1 w 264695"/>
              <a:gd name="connsiteY7" fmla="*/ 1672891 h 167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695" h="1672891">
                <a:moveTo>
                  <a:pt x="264695" y="1672891"/>
                </a:moveTo>
                <a:lnTo>
                  <a:pt x="264695" y="84552"/>
                </a:lnTo>
                <a:lnTo>
                  <a:pt x="264694" y="84552"/>
                </a:lnTo>
                <a:lnTo>
                  <a:pt x="264694" y="0"/>
                </a:lnTo>
                <a:lnTo>
                  <a:pt x="0" y="82963"/>
                </a:lnTo>
                <a:lnTo>
                  <a:pt x="0" y="1588339"/>
                </a:lnTo>
                <a:lnTo>
                  <a:pt x="1" y="1588339"/>
                </a:lnTo>
                <a:lnTo>
                  <a:pt x="1" y="1672891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</a:p>
        </p:txBody>
      </p:sp>
      <p:sp>
        <p:nvSpPr>
          <p:cNvPr id="281" name="Tijdelijke aanduiding voor tekst 9">
            <a:extLst>
              <a:ext uri="{FF2B5EF4-FFF2-40B4-BE49-F238E27FC236}">
                <a16:creationId xmlns:a16="http://schemas.microsoft.com/office/drawing/2014/main" id="{B5A025C0-0FA4-463E-B6DA-B636E091C09C}"/>
              </a:ext>
            </a:extLst>
          </p:cNvPr>
          <p:cNvSpPr txBox="1">
            <a:spLocks/>
          </p:cNvSpPr>
          <p:nvPr userDrawn="1"/>
        </p:nvSpPr>
        <p:spPr>
          <a:xfrm>
            <a:off x="622800" y="1033200"/>
            <a:ext cx="4911709" cy="2216864"/>
          </a:xfrm>
          <a:prstGeom prst="parallelogram">
            <a:avLst>
              <a:gd name="adj" fmla="val 31875"/>
            </a:avLst>
          </a:prstGeom>
          <a:noFill/>
        </p:spPr>
        <p:txBody>
          <a:bodyPr tIns="72000" anchor="t">
            <a:noAutofit/>
          </a:bodyPr>
          <a:lstStyle>
            <a:lvl1pPr marL="0" indent="0" algn="l" defTabSz="719138" rtl="0" eaLnBrk="1" latinLnBrk="0" hangingPunct="1">
              <a:lnSpc>
                <a:spcPct val="8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Gothic A1" pitchFamily="2" charset="-127"/>
              <a:buNone/>
              <a:defRPr sz="4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SzPct val="85000"/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71755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nl-NL" sz="2000" b="0" kern="1200" cap="none" spc="10" baseline="0" noProof="0" dirty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accent1"/>
              </a:buClr>
              <a:buFont typeface="+mj-lt"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lphaLcPeriod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Font typeface="Gothic A1" pitchFamily="2" charset="-127"/>
              <a:buChar char="▹"/>
              <a:defRPr sz="16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/>
              <a:t>Meer weten?</a:t>
            </a:r>
          </a:p>
        </p:txBody>
      </p:sp>
      <p:sp>
        <p:nvSpPr>
          <p:cNvPr id="285" name="Tijdelijke aanduiding voor tekst 7">
            <a:extLst>
              <a:ext uri="{FF2B5EF4-FFF2-40B4-BE49-F238E27FC236}">
                <a16:creationId xmlns:a16="http://schemas.microsoft.com/office/drawing/2014/main" id="{190C0FA2-0037-4173-A6E3-49FA1C6131EA}"/>
              </a:ext>
            </a:extLst>
          </p:cNvPr>
          <p:cNvSpPr txBox="1">
            <a:spLocks/>
          </p:cNvSpPr>
          <p:nvPr userDrawn="1"/>
        </p:nvSpPr>
        <p:spPr>
          <a:xfrm>
            <a:off x="518400" y="1238400"/>
            <a:ext cx="766673" cy="2069814"/>
          </a:xfrm>
          <a:prstGeom prst="parallelogram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647" t="-27665" r="-450775" b="-21715"/>
            </a:stretch>
          </a:blipFill>
        </p:spPr>
        <p:txBody>
          <a:bodyPr anchor="ctr"/>
          <a:lstStyle>
            <a:lvl1pPr marL="0" indent="0" algn="ctr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Gothic A1" pitchFamily="2" charset="-127"/>
              <a:buNone/>
              <a:defRPr sz="15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SzPct val="85000"/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71755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nl-NL" sz="2000" b="0" kern="1200" cap="none" spc="10" baseline="0" noProof="0" dirty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accent1"/>
              </a:buClr>
              <a:buFont typeface="+mj-lt"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lphaLcPeriod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Font typeface="Gothic A1" pitchFamily="2" charset="-127"/>
              <a:buChar char="▹"/>
              <a:defRPr sz="16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/>
              <a:t>(leeg)</a:t>
            </a:r>
          </a:p>
        </p:txBody>
      </p:sp>
    </p:spTree>
    <p:extLst>
      <p:ext uri="{BB962C8B-B14F-4D97-AF65-F5344CB8AC3E}">
        <p14:creationId xmlns:p14="http://schemas.microsoft.com/office/powerpoint/2010/main" val="59681681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8x (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jdelijke aanduiding voor afbeelding 284">
            <a:extLst>
              <a:ext uri="{FF2B5EF4-FFF2-40B4-BE49-F238E27FC236}">
                <a16:creationId xmlns:a16="http://schemas.microsoft.com/office/drawing/2014/main" id="{246C3446-8ADE-4308-819D-82F4D4933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7072" y="1434"/>
            <a:ext cx="4394928" cy="6856566"/>
          </a:xfrm>
          <a:custGeom>
            <a:avLst/>
            <a:gdLst>
              <a:gd name="connsiteX0" fmla="*/ 2149073 w 4394928"/>
              <a:gd name="connsiteY0" fmla="*/ 0 h 6856566"/>
              <a:gd name="connsiteX1" fmla="*/ 4394928 w 4394928"/>
              <a:gd name="connsiteY1" fmla="*/ 0 h 6856566"/>
              <a:gd name="connsiteX2" fmla="*/ 4394928 w 4394928"/>
              <a:gd name="connsiteY2" fmla="*/ 6856566 h 6856566"/>
              <a:gd name="connsiteX3" fmla="*/ 0 w 4394928"/>
              <a:gd name="connsiteY3" fmla="*/ 6856566 h 68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4928" h="6856566">
                <a:moveTo>
                  <a:pt x="2149073" y="0"/>
                </a:moveTo>
                <a:lnTo>
                  <a:pt x="4394928" y="0"/>
                </a:lnTo>
                <a:lnTo>
                  <a:pt x="4394928" y="6856566"/>
                </a:lnTo>
                <a:lnTo>
                  <a:pt x="0" y="685656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0" rIns="360000" bIns="2160000" anchor="ctr">
            <a:noAutofit/>
          </a:bodyPr>
          <a:lstStyle>
            <a:lvl1pPr marL="217488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17488" lvl="0" indent="-217488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egoe UI Light" panose="020B0502040204020203" pitchFamily="34" charset="0"/>
              <a:buNone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AGENDA 8x (KOLOMMEN)</a:t>
            </a:r>
          </a:p>
        </p:txBody>
      </p:sp>
      <p:sp>
        <p:nvSpPr>
          <p:cNvPr id="210" name="Tijdelijke aanduiding voor dianummer 5">
            <a:extLst>
              <a:ext uri="{FF2B5EF4-FFF2-40B4-BE49-F238E27FC236}">
                <a16:creationId xmlns:a16="http://schemas.microsoft.com/office/drawing/2014/main" id="{95E38918-ED5C-43D5-88A3-20D121DB8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2" name="Tijdelijke aanduiding voor voettekst 4">
            <a:extLst>
              <a:ext uri="{FF2B5EF4-FFF2-40B4-BE49-F238E27FC236}">
                <a16:creationId xmlns:a16="http://schemas.microsoft.com/office/drawing/2014/main" id="{21CD9F9D-4361-4709-BD05-6F378A395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213" name="Tijdelijke aanduiding voor tekst 19">
            <a:extLst>
              <a:ext uri="{FF2B5EF4-FFF2-40B4-BE49-F238E27FC236}">
                <a16:creationId xmlns:a16="http://schemas.microsoft.com/office/drawing/2014/main" id="{12F840EC-E665-4F3E-9A5A-A0C8FFCC7D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06772" y="5971204"/>
            <a:ext cx="3279600" cy="74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193" b="19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</a:t>
            </a:r>
          </a:p>
        </p:txBody>
      </p:sp>
      <p:sp>
        <p:nvSpPr>
          <p:cNvPr id="431" name="Tijdelijke aanduiding voor datum 3">
            <a:extLst>
              <a:ext uri="{FF2B5EF4-FFF2-40B4-BE49-F238E27FC236}">
                <a16:creationId xmlns:a16="http://schemas.microsoft.com/office/drawing/2014/main" id="{52787609-6DDA-413E-A62B-28D78DCD8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6A65613D-73B3-4E84-8538-2128A4483653}" type="datetime4">
              <a:rPr lang="nl-NL" smtClean="0"/>
              <a:t>24 juni 2021</a:t>
            </a:fld>
            <a:endParaRPr lang="nl-NL"/>
          </a:p>
        </p:txBody>
      </p:sp>
      <p:sp>
        <p:nvSpPr>
          <p:cNvPr id="156" name="Tijdelijke aanduiding voor verticale tekst 2">
            <a:extLst>
              <a:ext uri="{FF2B5EF4-FFF2-40B4-BE49-F238E27FC236}">
                <a16:creationId xmlns:a16="http://schemas.microsoft.com/office/drawing/2014/main" id="{0A328CCD-ED2A-4154-BAB3-3D91B9A21C5C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1" y="1901395"/>
            <a:ext cx="6824659" cy="453183"/>
          </a:xfrm>
          <a:solidFill>
            <a:schemeClr val="tx2"/>
          </a:solidFill>
        </p:spPr>
        <p:txBody>
          <a:bodyPr vert="horz" wrap="square" lIns="900000" tIns="72000" rIns="360000" bIns="72000" anchor="ctr">
            <a:normAutofit/>
          </a:bodyPr>
          <a:lstStyle>
            <a:lvl1pPr marL="536575" indent="-536575">
              <a:buClr>
                <a:schemeClr val="bg1"/>
              </a:buClr>
              <a:buFont typeface="+mj-lt"/>
              <a:buAutoNum type="arabicPeriod"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een agendapunt</a:t>
            </a:r>
          </a:p>
        </p:txBody>
      </p:sp>
      <p:sp>
        <p:nvSpPr>
          <p:cNvPr id="176" name="Tijdelijke aanduiding voor verticale tekst 2">
            <a:extLst>
              <a:ext uri="{FF2B5EF4-FFF2-40B4-BE49-F238E27FC236}">
                <a16:creationId xmlns:a16="http://schemas.microsoft.com/office/drawing/2014/main" id="{E0864300-5BCF-4832-B29C-198F0FD0C180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7047275" y="1901395"/>
            <a:ext cx="791263" cy="453183"/>
          </a:xfrm>
          <a:solidFill>
            <a:schemeClr val="accent1"/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00:00</a:t>
            </a:r>
          </a:p>
        </p:txBody>
      </p:sp>
      <p:sp>
        <p:nvSpPr>
          <p:cNvPr id="177" name="Tijdelijke aanduiding voor verticale tekst 2">
            <a:extLst>
              <a:ext uri="{FF2B5EF4-FFF2-40B4-BE49-F238E27FC236}">
                <a16:creationId xmlns:a16="http://schemas.microsoft.com/office/drawing/2014/main" id="{54875168-D7FF-4BD5-9BD0-170F3716BA20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7047275" y="2930083"/>
            <a:ext cx="791263" cy="453183"/>
          </a:xfrm>
          <a:solidFill>
            <a:schemeClr val="accent1"/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00:00</a:t>
            </a:r>
          </a:p>
        </p:txBody>
      </p:sp>
      <p:sp>
        <p:nvSpPr>
          <p:cNvPr id="178" name="Tijdelijke aanduiding voor verticale tekst 2">
            <a:extLst>
              <a:ext uri="{FF2B5EF4-FFF2-40B4-BE49-F238E27FC236}">
                <a16:creationId xmlns:a16="http://schemas.microsoft.com/office/drawing/2014/main" id="{6FD366E1-8D45-42A9-845C-D116552E673E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7047275" y="3444427"/>
            <a:ext cx="791263" cy="453183"/>
          </a:xfrm>
          <a:solidFill>
            <a:schemeClr val="accent1"/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00:00</a:t>
            </a:r>
          </a:p>
        </p:txBody>
      </p:sp>
      <p:sp>
        <p:nvSpPr>
          <p:cNvPr id="179" name="Tijdelijke aanduiding voor verticale tekst 2">
            <a:extLst>
              <a:ext uri="{FF2B5EF4-FFF2-40B4-BE49-F238E27FC236}">
                <a16:creationId xmlns:a16="http://schemas.microsoft.com/office/drawing/2014/main" id="{8B4FEE6A-81E9-48D2-8F73-9D0CC6341077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7047275" y="3958771"/>
            <a:ext cx="791263" cy="453183"/>
          </a:xfrm>
          <a:solidFill>
            <a:schemeClr val="accent1"/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00:00</a:t>
            </a:r>
          </a:p>
        </p:txBody>
      </p:sp>
      <p:sp>
        <p:nvSpPr>
          <p:cNvPr id="180" name="Tijdelijke aanduiding voor verticale tekst 2">
            <a:extLst>
              <a:ext uri="{FF2B5EF4-FFF2-40B4-BE49-F238E27FC236}">
                <a16:creationId xmlns:a16="http://schemas.microsoft.com/office/drawing/2014/main" id="{F385ADEE-E4BC-4232-9027-A45509077C7B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7047275" y="4473115"/>
            <a:ext cx="791263" cy="453183"/>
          </a:xfrm>
          <a:solidFill>
            <a:schemeClr val="accent1"/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00:00</a:t>
            </a:r>
          </a:p>
        </p:txBody>
      </p:sp>
      <p:sp>
        <p:nvSpPr>
          <p:cNvPr id="181" name="Tijdelijke aanduiding voor verticale tekst 2">
            <a:extLst>
              <a:ext uri="{FF2B5EF4-FFF2-40B4-BE49-F238E27FC236}">
                <a16:creationId xmlns:a16="http://schemas.microsoft.com/office/drawing/2014/main" id="{6DAD3AD5-7BD7-4DA1-B0A3-5CA6833C2CF6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7047275" y="4987459"/>
            <a:ext cx="791263" cy="453183"/>
          </a:xfrm>
          <a:solidFill>
            <a:schemeClr val="accent1"/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00:00</a:t>
            </a:r>
          </a:p>
        </p:txBody>
      </p:sp>
      <p:sp>
        <p:nvSpPr>
          <p:cNvPr id="182" name="Tijdelijke aanduiding voor verticale tekst 2">
            <a:extLst>
              <a:ext uri="{FF2B5EF4-FFF2-40B4-BE49-F238E27FC236}">
                <a16:creationId xmlns:a16="http://schemas.microsoft.com/office/drawing/2014/main" id="{88C4C9CA-B308-464B-95FB-FC57B172440F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7047275" y="5501807"/>
            <a:ext cx="791263" cy="453183"/>
          </a:xfrm>
          <a:solidFill>
            <a:schemeClr val="accent1"/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00:00</a:t>
            </a:r>
          </a:p>
        </p:txBody>
      </p:sp>
      <p:sp>
        <p:nvSpPr>
          <p:cNvPr id="184" name="Tijdelijke aanduiding voor verticale tekst 2">
            <a:extLst>
              <a:ext uri="{FF2B5EF4-FFF2-40B4-BE49-F238E27FC236}">
                <a16:creationId xmlns:a16="http://schemas.microsoft.com/office/drawing/2014/main" id="{27C96A52-4762-4CCD-B6DF-1C2A487BF3C8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7047275" y="2415739"/>
            <a:ext cx="791263" cy="453183"/>
          </a:xfrm>
          <a:solidFill>
            <a:schemeClr val="accent1"/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00:00</a:t>
            </a:r>
          </a:p>
        </p:txBody>
      </p:sp>
      <p:sp>
        <p:nvSpPr>
          <p:cNvPr id="186" name="Tijdelijke aanduiding voor verticale tekst 2">
            <a:extLst>
              <a:ext uri="{FF2B5EF4-FFF2-40B4-BE49-F238E27FC236}">
                <a16:creationId xmlns:a16="http://schemas.microsoft.com/office/drawing/2014/main" id="{BF7AB2FD-92EC-4F17-B6BA-39868C0F3909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061153" y="1901395"/>
            <a:ext cx="3503431" cy="453183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Spreker Naam Achternaam</a:t>
            </a:r>
          </a:p>
        </p:txBody>
      </p:sp>
      <p:sp>
        <p:nvSpPr>
          <p:cNvPr id="187" name="Tijdelijke aanduiding voor verticale tekst 2">
            <a:extLst>
              <a:ext uri="{FF2B5EF4-FFF2-40B4-BE49-F238E27FC236}">
                <a16:creationId xmlns:a16="http://schemas.microsoft.com/office/drawing/2014/main" id="{32BEF7C4-F4C3-47B0-A70D-D61B51E48A73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8061153" y="2930083"/>
            <a:ext cx="3503431" cy="453183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Spreker Naam Achternaam</a:t>
            </a:r>
          </a:p>
        </p:txBody>
      </p:sp>
      <p:sp>
        <p:nvSpPr>
          <p:cNvPr id="188" name="Tijdelijke aanduiding voor verticale tekst 2">
            <a:extLst>
              <a:ext uri="{FF2B5EF4-FFF2-40B4-BE49-F238E27FC236}">
                <a16:creationId xmlns:a16="http://schemas.microsoft.com/office/drawing/2014/main" id="{9B470B6E-43CC-48B7-AA74-5F0AC522DD84}"/>
              </a:ext>
            </a:extLst>
          </p:cNvPr>
          <p:cNvSpPr>
            <a:spLocks noGrp="1"/>
          </p:cNvSpPr>
          <p:nvPr>
            <p:ph type="body" orient="vert" idx="44" hasCustomPrompt="1"/>
          </p:nvPr>
        </p:nvSpPr>
        <p:spPr>
          <a:xfrm>
            <a:off x="8061153" y="3444427"/>
            <a:ext cx="3503431" cy="453183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Spreker Naam Achternaam</a:t>
            </a:r>
          </a:p>
        </p:txBody>
      </p:sp>
      <p:sp>
        <p:nvSpPr>
          <p:cNvPr id="189" name="Tijdelijke aanduiding voor verticale tekst 2">
            <a:extLst>
              <a:ext uri="{FF2B5EF4-FFF2-40B4-BE49-F238E27FC236}">
                <a16:creationId xmlns:a16="http://schemas.microsoft.com/office/drawing/2014/main" id="{56A6A5C5-77F0-403C-9AA3-C335B321E7B9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8061153" y="3958771"/>
            <a:ext cx="3503431" cy="453183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Spreker Naam Achternaam</a:t>
            </a:r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4BB34925-4845-4953-B105-A49BD8A8BA4E}"/>
              </a:ext>
            </a:extLst>
          </p:cNvPr>
          <p:cNvSpPr>
            <a:spLocks noGrp="1"/>
          </p:cNvSpPr>
          <p:nvPr>
            <p:ph type="body" orient="vert" idx="46" hasCustomPrompt="1"/>
          </p:nvPr>
        </p:nvSpPr>
        <p:spPr>
          <a:xfrm>
            <a:off x="8061153" y="4473115"/>
            <a:ext cx="3503431" cy="453183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Spreker Naam Achternaam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CF97AB54-A4A8-4A96-8F09-7574FE96FD8E}"/>
              </a:ext>
            </a:extLst>
          </p:cNvPr>
          <p:cNvSpPr>
            <a:spLocks noGrp="1"/>
          </p:cNvSpPr>
          <p:nvPr>
            <p:ph type="body" orient="vert" idx="47" hasCustomPrompt="1"/>
          </p:nvPr>
        </p:nvSpPr>
        <p:spPr>
          <a:xfrm>
            <a:off x="8061153" y="4987459"/>
            <a:ext cx="3503431" cy="453183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Spreker Naam Achternaam</a:t>
            </a:r>
          </a:p>
        </p:txBody>
      </p:sp>
      <p:sp>
        <p:nvSpPr>
          <p:cNvPr id="192" name="Tijdelijke aanduiding voor verticale tekst 2">
            <a:extLst>
              <a:ext uri="{FF2B5EF4-FFF2-40B4-BE49-F238E27FC236}">
                <a16:creationId xmlns:a16="http://schemas.microsoft.com/office/drawing/2014/main" id="{E10D5324-807F-452E-97CC-2F00B67DAC08}"/>
              </a:ext>
            </a:extLst>
          </p:cNvPr>
          <p:cNvSpPr>
            <a:spLocks noGrp="1"/>
          </p:cNvSpPr>
          <p:nvPr>
            <p:ph type="body" orient="vert" idx="48" hasCustomPrompt="1"/>
          </p:nvPr>
        </p:nvSpPr>
        <p:spPr>
          <a:xfrm>
            <a:off x="8061153" y="5501807"/>
            <a:ext cx="3503431" cy="453183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Spreker Naam Achternaam</a:t>
            </a:r>
          </a:p>
        </p:txBody>
      </p:sp>
      <p:sp>
        <p:nvSpPr>
          <p:cNvPr id="194" name="Tijdelijke aanduiding voor verticale tekst 2">
            <a:extLst>
              <a:ext uri="{FF2B5EF4-FFF2-40B4-BE49-F238E27FC236}">
                <a16:creationId xmlns:a16="http://schemas.microsoft.com/office/drawing/2014/main" id="{E0B29FDF-409E-4AF9-AE93-4E7A275371CC}"/>
              </a:ext>
            </a:extLst>
          </p:cNvPr>
          <p:cNvSpPr>
            <a:spLocks noGrp="1"/>
          </p:cNvSpPr>
          <p:nvPr>
            <p:ph type="body" orient="vert" idx="50" hasCustomPrompt="1"/>
          </p:nvPr>
        </p:nvSpPr>
        <p:spPr>
          <a:xfrm>
            <a:off x="8061153" y="2415739"/>
            <a:ext cx="3503431" cy="453183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72000" tIns="72000" rIns="72000" bIns="72000" anchor="ctr">
            <a:normAutofit/>
          </a:bodyPr>
          <a:lstStyle>
            <a:lvl1pPr marL="0" indent="0" algn="ctr">
              <a:buClr>
                <a:schemeClr val="tx2"/>
              </a:buClr>
              <a:buFont typeface="+mj-lt"/>
              <a:buNone/>
              <a:defRPr sz="15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Spreker Naam Achternaam</a:t>
            </a:r>
          </a:p>
        </p:txBody>
      </p:sp>
      <p:sp>
        <p:nvSpPr>
          <p:cNvPr id="195" name="Tijdelijke aanduiding voor verticale tekst 2">
            <a:extLst>
              <a:ext uri="{FF2B5EF4-FFF2-40B4-BE49-F238E27FC236}">
                <a16:creationId xmlns:a16="http://schemas.microsoft.com/office/drawing/2014/main" id="{A59127D2-1731-4FDA-8A02-0F5468325B59}"/>
              </a:ext>
            </a:extLst>
          </p:cNvPr>
          <p:cNvSpPr>
            <a:spLocks noGrp="1"/>
          </p:cNvSpPr>
          <p:nvPr>
            <p:ph type="body" orient="vert" idx="51" hasCustomPrompt="1"/>
          </p:nvPr>
        </p:nvSpPr>
        <p:spPr>
          <a:xfrm>
            <a:off x="1" y="2415739"/>
            <a:ext cx="6824659" cy="453183"/>
          </a:xfrm>
          <a:solidFill>
            <a:schemeClr val="tx2"/>
          </a:solidFill>
        </p:spPr>
        <p:txBody>
          <a:bodyPr vert="horz" wrap="square" lIns="900000" tIns="72000" rIns="360000" bIns="72000" anchor="ctr">
            <a:normAutofit/>
          </a:bodyPr>
          <a:lstStyle>
            <a:lvl1pPr marL="536575" indent="-536575">
              <a:buClr>
                <a:schemeClr val="bg1"/>
              </a:buClr>
              <a:buFont typeface="+mj-lt"/>
              <a:buAutoNum type="arabicPeriod" startAt="2"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een agendapunt</a:t>
            </a:r>
          </a:p>
        </p:txBody>
      </p:sp>
      <p:sp>
        <p:nvSpPr>
          <p:cNvPr id="196" name="Tijdelijke aanduiding voor verticale tekst 2">
            <a:extLst>
              <a:ext uri="{FF2B5EF4-FFF2-40B4-BE49-F238E27FC236}">
                <a16:creationId xmlns:a16="http://schemas.microsoft.com/office/drawing/2014/main" id="{ACCD53C7-AE08-4C98-8A95-F1E24C98EA82}"/>
              </a:ext>
            </a:extLst>
          </p:cNvPr>
          <p:cNvSpPr>
            <a:spLocks noGrp="1"/>
          </p:cNvSpPr>
          <p:nvPr>
            <p:ph type="body" orient="vert" idx="52" hasCustomPrompt="1"/>
          </p:nvPr>
        </p:nvSpPr>
        <p:spPr>
          <a:xfrm>
            <a:off x="1" y="3444427"/>
            <a:ext cx="6824659" cy="453183"/>
          </a:xfrm>
          <a:solidFill>
            <a:schemeClr val="tx2"/>
          </a:solidFill>
        </p:spPr>
        <p:txBody>
          <a:bodyPr vert="horz" wrap="square" lIns="900000" tIns="72000" rIns="360000" bIns="72000" anchor="ctr">
            <a:normAutofit/>
          </a:bodyPr>
          <a:lstStyle>
            <a:lvl1pPr marL="536575" indent="-536575">
              <a:buClr>
                <a:schemeClr val="bg1"/>
              </a:buClr>
              <a:buFont typeface="+mj-lt"/>
              <a:buAutoNum type="arabicPeriod" startAt="4"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een agendapunt</a:t>
            </a:r>
          </a:p>
        </p:txBody>
      </p:sp>
      <p:sp>
        <p:nvSpPr>
          <p:cNvPr id="197" name="Tijdelijke aanduiding voor verticale tekst 2">
            <a:extLst>
              <a:ext uri="{FF2B5EF4-FFF2-40B4-BE49-F238E27FC236}">
                <a16:creationId xmlns:a16="http://schemas.microsoft.com/office/drawing/2014/main" id="{77D56EAF-70E6-444D-8E62-293F2F217944}"/>
              </a:ext>
            </a:extLst>
          </p:cNvPr>
          <p:cNvSpPr>
            <a:spLocks noGrp="1"/>
          </p:cNvSpPr>
          <p:nvPr>
            <p:ph type="body" orient="vert" idx="53" hasCustomPrompt="1"/>
          </p:nvPr>
        </p:nvSpPr>
        <p:spPr>
          <a:xfrm>
            <a:off x="1" y="2930083"/>
            <a:ext cx="6824659" cy="453183"/>
          </a:xfrm>
          <a:solidFill>
            <a:schemeClr val="tx2"/>
          </a:solidFill>
        </p:spPr>
        <p:txBody>
          <a:bodyPr vert="horz" wrap="square" lIns="900000" tIns="72000" rIns="360000" bIns="72000" anchor="ctr">
            <a:normAutofit/>
          </a:bodyPr>
          <a:lstStyle>
            <a:lvl1pPr marL="536575" indent="-536575">
              <a:buClr>
                <a:schemeClr val="bg1"/>
              </a:buClr>
              <a:buFont typeface="+mj-lt"/>
              <a:buAutoNum type="arabicPeriod" startAt="3"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een agendapunt</a:t>
            </a:r>
          </a:p>
        </p:txBody>
      </p:sp>
      <p:sp>
        <p:nvSpPr>
          <p:cNvPr id="198" name="Tijdelijke aanduiding voor verticale tekst 2">
            <a:extLst>
              <a:ext uri="{FF2B5EF4-FFF2-40B4-BE49-F238E27FC236}">
                <a16:creationId xmlns:a16="http://schemas.microsoft.com/office/drawing/2014/main" id="{8B2D5D08-C81E-4E1C-9BBB-E68B85299412}"/>
              </a:ext>
            </a:extLst>
          </p:cNvPr>
          <p:cNvSpPr>
            <a:spLocks noGrp="1"/>
          </p:cNvSpPr>
          <p:nvPr>
            <p:ph type="body" orient="vert" idx="54" hasCustomPrompt="1"/>
          </p:nvPr>
        </p:nvSpPr>
        <p:spPr>
          <a:xfrm>
            <a:off x="1" y="3958771"/>
            <a:ext cx="6824659" cy="453183"/>
          </a:xfrm>
          <a:solidFill>
            <a:schemeClr val="tx2"/>
          </a:solidFill>
        </p:spPr>
        <p:txBody>
          <a:bodyPr vert="horz" wrap="square" lIns="900000" tIns="72000" rIns="360000" bIns="72000" anchor="ctr">
            <a:normAutofit/>
          </a:bodyPr>
          <a:lstStyle>
            <a:lvl1pPr marL="536575" indent="-536575">
              <a:buClr>
                <a:schemeClr val="bg1"/>
              </a:buClr>
              <a:buFont typeface="+mj-lt"/>
              <a:buAutoNum type="arabicPeriod" startAt="5"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een agendapunt</a:t>
            </a:r>
          </a:p>
        </p:txBody>
      </p:sp>
      <p:sp>
        <p:nvSpPr>
          <p:cNvPr id="199" name="Tijdelijke aanduiding voor verticale tekst 2">
            <a:extLst>
              <a:ext uri="{FF2B5EF4-FFF2-40B4-BE49-F238E27FC236}">
                <a16:creationId xmlns:a16="http://schemas.microsoft.com/office/drawing/2014/main" id="{FCC86B59-9C4E-464F-AE06-E46759C20CF4}"/>
              </a:ext>
            </a:extLst>
          </p:cNvPr>
          <p:cNvSpPr>
            <a:spLocks noGrp="1"/>
          </p:cNvSpPr>
          <p:nvPr>
            <p:ph type="body" orient="vert" idx="55" hasCustomPrompt="1"/>
          </p:nvPr>
        </p:nvSpPr>
        <p:spPr>
          <a:xfrm>
            <a:off x="1" y="4987459"/>
            <a:ext cx="6824659" cy="453183"/>
          </a:xfrm>
          <a:solidFill>
            <a:schemeClr val="tx2"/>
          </a:solidFill>
        </p:spPr>
        <p:txBody>
          <a:bodyPr vert="horz" wrap="square" lIns="900000" tIns="72000" rIns="360000" bIns="72000" anchor="ctr">
            <a:normAutofit/>
          </a:bodyPr>
          <a:lstStyle>
            <a:lvl1pPr marL="536575" indent="-536575">
              <a:buClr>
                <a:schemeClr val="bg1"/>
              </a:buClr>
              <a:buFont typeface="+mj-lt"/>
              <a:buAutoNum type="arabicPeriod" startAt="7"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een agendapunt</a:t>
            </a:r>
          </a:p>
        </p:txBody>
      </p:sp>
      <p:sp>
        <p:nvSpPr>
          <p:cNvPr id="200" name="Tijdelijke aanduiding voor verticale tekst 2">
            <a:extLst>
              <a:ext uri="{FF2B5EF4-FFF2-40B4-BE49-F238E27FC236}">
                <a16:creationId xmlns:a16="http://schemas.microsoft.com/office/drawing/2014/main" id="{0659F06F-472C-419D-894A-5C0512DB9A57}"/>
              </a:ext>
            </a:extLst>
          </p:cNvPr>
          <p:cNvSpPr>
            <a:spLocks noGrp="1"/>
          </p:cNvSpPr>
          <p:nvPr>
            <p:ph type="body" orient="vert" idx="56" hasCustomPrompt="1"/>
          </p:nvPr>
        </p:nvSpPr>
        <p:spPr>
          <a:xfrm>
            <a:off x="1" y="4473115"/>
            <a:ext cx="6824659" cy="453183"/>
          </a:xfrm>
          <a:solidFill>
            <a:schemeClr val="tx2"/>
          </a:solidFill>
        </p:spPr>
        <p:txBody>
          <a:bodyPr vert="horz" wrap="square" lIns="900000" tIns="72000" rIns="360000" bIns="72000" anchor="ctr">
            <a:normAutofit/>
          </a:bodyPr>
          <a:lstStyle>
            <a:lvl1pPr marL="536575" indent="-536575">
              <a:buClr>
                <a:schemeClr val="bg1"/>
              </a:buClr>
              <a:buFont typeface="+mj-lt"/>
              <a:buAutoNum type="arabicPeriod" startAt="6"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een agendapunt</a:t>
            </a:r>
          </a:p>
        </p:txBody>
      </p:sp>
      <p:sp>
        <p:nvSpPr>
          <p:cNvPr id="201" name="Tijdelijke aanduiding voor verticale tekst 2">
            <a:extLst>
              <a:ext uri="{FF2B5EF4-FFF2-40B4-BE49-F238E27FC236}">
                <a16:creationId xmlns:a16="http://schemas.microsoft.com/office/drawing/2014/main" id="{90C0AEE0-1C80-4425-8011-07CB02B5D75A}"/>
              </a:ext>
            </a:extLst>
          </p:cNvPr>
          <p:cNvSpPr>
            <a:spLocks noGrp="1"/>
          </p:cNvSpPr>
          <p:nvPr>
            <p:ph type="body" orient="vert" idx="57" hasCustomPrompt="1"/>
          </p:nvPr>
        </p:nvSpPr>
        <p:spPr>
          <a:xfrm>
            <a:off x="1" y="5501807"/>
            <a:ext cx="6824659" cy="453183"/>
          </a:xfrm>
          <a:solidFill>
            <a:schemeClr val="tx2"/>
          </a:solidFill>
        </p:spPr>
        <p:txBody>
          <a:bodyPr vert="horz" wrap="square" lIns="900000" tIns="72000" rIns="360000" bIns="72000" anchor="ctr">
            <a:normAutofit/>
          </a:bodyPr>
          <a:lstStyle>
            <a:lvl1pPr marL="536575" indent="-536575">
              <a:buClr>
                <a:schemeClr val="bg1"/>
              </a:buClr>
              <a:buFont typeface="+mj-lt"/>
              <a:buAutoNum type="arabicPeriod" startAt="8"/>
              <a:defRPr sz="15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een agendapunt</a:t>
            </a:r>
          </a:p>
        </p:txBody>
      </p:sp>
      <p:sp>
        <p:nvSpPr>
          <p:cNvPr id="171" name="Tijdelijke aanduiding voor tekst 2">
            <a:extLst>
              <a:ext uri="{FF2B5EF4-FFF2-40B4-BE49-F238E27FC236}">
                <a16:creationId xmlns:a16="http://schemas.microsoft.com/office/drawing/2014/main" id="{659F6562-3A12-4968-A404-767B6C68ED5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42975" y="542925"/>
            <a:ext cx="10611870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1D0F08-D954-4188-8961-2B42F39E8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hier een titel (max. 2 regels)</a:t>
            </a:r>
          </a:p>
        </p:txBody>
      </p:sp>
    </p:spTree>
    <p:extLst>
      <p:ext uri="{BB962C8B-B14F-4D97-AF65-F5344CB8AC3E}">
        <p14:creationId xmlns:p14="http://schemas.microsoft.com/office/powerpoint/2010/main" val="1112166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9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0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2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9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0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2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0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2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43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17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34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97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95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7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sv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A6DC-7AF7-4D8E-B687-22B9CC0C1E78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29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43029" y="2293257"/>
            <a:ext cx="10615298" cy="3652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Plaats hier je tekst</a:t>
            </a:r>
          </a:p>
          <a:p>
            <a:pPr lvl="1"/>
            <a:r>
              <a:rPr lang="nl-NL" noProof="0"/>
              <a:t>Tweede 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Derde </a:t>
            </a:r>
            <a:r>
              <a:rPr lang="nl-NL" noProof="0" err="1"/>
              <a:t>bullet</a:t>
            </a:r>
            <a:endParaRPr lang="nl-NL" noProof="0"/>
          </a:p>
          <a:p>
            <a:pPr marL="0" marR="0" lvl="3" indent="0" algn="l" defTabSz="71755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Titel</a:t>
            </a:r>
          </a:p>
          <a:p>
            <a:pPr lvl="4"/>
            <a:r>
              <a:rPr lang="nl-NL" noProof="0"/>
              <a:t>Platte tekst</a:t>
            </a:r>
          </a:p>
          <a:p>
            <a:pPr lvl="5"/>
            <a:r>
              <a:rPr lang="nl-NL" noProof="0"/>
              <a:t>Nummers</a:t>
            </a:r>
          </a:p>
          <a:p>
            <a:pPr lvl="6"/>
            <a:r>
              <a:rPr lang="nl-NL" noProof="0"/>
              <a:t>ABC</a:t>
            </a:r>
          </a:p>
          <a:p>
            <a:pPr lvl="7"/>
            <a:r>
              <a:rPr lang="nl-NL" noProof="0"/>
              <a:t>Titel zwart</a:t>
            </a:r>
          </a:p>
          <a:p>
            <a:pPr lvl="8"/>
            <a:r>
              <a:rPr lang="nl-NL" noProof="0" err="1"/>
              <a:t>Bullet</a:t>
            </a:r>
            <a:r>
              <a:rPr lang="nl-NL" noProof="0"/>
              <a:t> blauw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26712" y="7178542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r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539EE7CE-4941-44CD-AA4C-2BACF10A79C8}" type="datetime1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algn="l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5411A5D9-E028-4D06-9C98-7FF92BC3E1C9}"/>
              </a:ext>
            </a:extLst>
          </p:cNvPr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C0D51EA-2C0B-423F-808A-D7E320607645}"/>
                </a:ext>
              </a:extLst>
            </p:cNvPr>
            <p:cNvSpPr/>
            <p:nvPr userDrawn="1"/>
          </p:nvSpPr>
          <p:spPr>
            <a:xfrm>
              <a:off x="0" y="5948363"/>
              <a:ext cx="12169774" cy="909637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8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19B9C6E-D591-4B5A-88EC-0D456E9EEA77}"/>
                </a:ext>
              </a:extLst>
            </p:cNvPr>
            <p:cNvSpPr/>
            <p:nvPr userDrawn="1"/>
          </p:nvSpPr>
          <p:spPr>
            <a:xfrm>
              <a:off x="0" y="0"/>
              <a:ext cx="12169774" cy="7415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80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5969C4B-FE96-4B5E-AC7E-F03D13C17B67}"/>
                </a:ext>
              </a:extLst>
            </p:cNvPr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80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AE7E668-C2A5-4854-9DA1-0B4C4EAB09BF}"/>
                </a:ext>
              </a:extLst>
            </p:cNvPr>
            <p:cNvSpPr/>
            <p:nvPr userDrawn="1"/>
          </p:nvSpPr>
          <p:spPr>
            <a:xfrm rot="5400000">
              <a:off x="8379719" y="3071367"/>
              <a:ext cx="6858000" cy="715265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80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DB02457-A563-4894-84F5-CDE73B5FDF1D}"/>
                </a:ext>
              </a:extLst>
            </p:cNvPr>
            <p:cNvSpPr/>
            <p:nvPr userDrawn="1"/>
          </p:nvSpPr>
          <p:spPr>
            <a:xfrm>
              <a:off x="0" y="1231900"/>
              <a:ext cx="12169774" cy="359999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800"/>
            </a:p>
          </p:txBody>
        </p:sp>
      </p:grpSp>
      <p:sp>
        <p:nvSpPr>
          <p:cNvPr id="7" name="Tijdelijke aanduiding voor titel 6">
            <a:extLst>
              <a:ext uri="{FF2B5EF4-FFF2-40B4-BE49-F238E27FC236}">
                <a16:creationId xmlns:a16="http://schemas.microsoft.com/office/drawing/2014/main" id="{76EB3C9F-E3A7-4335-A459-E6020BBE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29" y="858193"/>
            <a:ext cx="10611870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62" name="Vrije vorm: vorm 61">
            <a:extLst>
              <a:ext uri="{FF2B5EF4-FFF2-40B4-BE49-F238E27FC236}">
                <a16:creationId xmlns:a16="http://schemas.microsoft.com/office/drawing/2014/main" id="{F7DBE8D9-4E1C-410A-9916-CCC4C87EBAE4}"/>
              </a:ext>
            </a:extLst>
          </p:cNvPr>
          <p:cNvSpPr/>
          <p:nvPr userDrawn="1"/>
        </p:nvSpPr>
        <p:spPr>
          <a:xfrm>
            <a:off x="489405" y="935761"/>
            <a:ext cx="323410" cy="914292"/>
          </a:xfrm>
          <a:custGeom>
            <a:avLst/>
            <a:gdLst>
              <a:gd name="connsiteX0" fmla="*/ 0 w 544253"/>
              <a:gd name="connsiteY0" fmla="*/ 1538624 h 1538623"/>
              <a:gd name="connsiteX1" fmla="*/ 495208 w 544253"/>
              <a:gd name="connsiteY1" fmla="*/ 0 h 1538623"/>
              <a:gd name="connsiteX2" fmla="*/ 544254 w 544253"/>
              <a:gd name="connsiteY2" fmla="*/ 0 h 1538623"/>
              <a:gd name="connsiteX3" fmla="*/ 48782 w 544253"/>
              <a:gd name="connsiteY3" fmla="*/ 1538624 h 153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253" h="1538623">
                <a:moveTo>
                  <a:pt x="0" y="1538624"/>
                </a:moveTo>
                <a:lnTo>
                  <a:pt x="495208" y="0"/>
                </a:lnTo>
                <a:lnTo>
                  <a:pt x="544254" y="0"/>
                </a:lnTo>
                <a:lnTo>
                  <a:pt x="48782" y="1538624"/>
                </a:lnTo>
                <a:close/>
              </a:path>
            </a:pathLst>
          </a:custGeom>
          <a:solidFill>
            <a:schemeClr val="accent1"/>
          </a:solidFill>
          <a:ln w="263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9228E8E-3B66-42FB-A5B5-B79A3E90777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67231" y="6255960"/>
            <a:ext cx="2404541" cy="174013"/>
          </a:xfrm>
          <a:prstGeom prst="rect">
            <a:avLst/>
          </a:prstGeom>
        </p:spPr>
      </p:pic>
      <p:sp>
        <p:nvSpPr>
          <p:cNvPr id="43" name="Rechthoek 42">
            <a:extLst>
              <a:ext uri="{FF2B5EF4-FFF2-40B4-BE49-F238E27FC236}">
                <a16:creationId xmlns:a16="http://schemas.microsoft.com/office/drawing/2014/main" id="{F205E422-5C3F-4C8B-9332-F23A7DF8F89A}"/>
              </a:ext>
            </a:extLst>
          </p:cNvPr>
          <p:cNvSpPr/>
          <p:nvPr userDrawn="1"/>
        </p:nvSpPr>
        <p:spPr>
          <a:xfrm>
            <a:off x="9659" y="-550460"/>
            <a:ext cx="283528" cy="283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l-NL" sz="700" b="0">
                <a:solidFill>
                  <a:schemeClr val="tx1"/>
                </a:solidFill>
              </a:rPr>
              <a:t>196</a:t>
            </a:r>
          </a:p>
          <a:p>
            <a:pPr algn="ctr"/>
            <a:r>
              <a:rPr lang="nl-NL" sz="700" b="0">
                <a:solidFill>
                  <a:schemeClr val="tx1"/>
                </a:solidFill>
              </a:rPr>
              <a:t>204</a:t>
            </a:r>
          </a:p>
          <a:p>
            <a:pPr algn="ctr"/>
            <a:r>
              <a:rPr lang="nl-NL" sz="700" b="0">
                <a:solidFill>
                  <a:schemeClr val="tx1"/>
                </a:solidFill>
              </a:rPr>
              <a:t>213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82D601CA-3FD1-4CCD-9316-2553CBECE89E}"/>
              </a:ext>
            </a:extLst>
          </p:cNvPr>
          <p:cNvSpPr/>
          <p:nvPr userDrawn="1"/>
        </p:nvSpPr>
        <p:spPr>
          <a:xfrm>
            <a:off x="387031" y="-550460"/>
            <a:ext cx="283528" cy="283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nl-NL" sz="700"/>
              <a:t>186</a:t>
            </a:r>
          </a:p>
          <a:p>
            <a:pPr algn="ctr"/>
            <a:r>
              <a:rPr lang="nl-NL" sz="700"/>
              <a:t>12</a:t>
            </a:r>
          </a:p>
          <a:p>
            <a:pPr algn="ctr"/>
            <a:r>
              <a:rPr lang="nl-NL" sz="700"/>
              <a:t>47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C4BF7FD9-F601-42DA-A626-B375147A8178}"/>
              </a:ext>
            </a:extLst>
          </p:cNvPr>
          <p:cNvSpPr/>
          <p:nvPr userDrawn="1"/>
        </p:nvSpPr>
        <p:spPr>
          <a:xfrm>
            <a:off x="764403" y="-550460"/>
            <a:ext cx="283528" cy="283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nl-NL" sz="700"/>
              <a:t>46</a:t>
            </a:r>
          </a:p>
          <a:p>
            <a:pPr algn="ctr"/>
            <a:r>
              <a:rPr lang="nl-NL" sz="700"/>
              <a:t>86</a:t>
            </a:r>
          </a:p>
          <a:p>
            <a:pPr algn="ctr"/>
            <a:r>
              <a:rPr lang="nl-NL" sz="700"/>
              <a:t>101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C3CF1D68-AB3B-4E8F-9009-854417F2E2DA}"/>
              </a:ext>
            </a:extLst>
          </p:cNvPr>
          <p:cNvSpPr/>
          <p:nvPr userDrawn="1"/>
        </p:nvSpPr>
        <p:spPr>
          <a:xfrm>
            <a:off x="1141775" y="-550460"/>
            <a:ext cx="283528" cy="2835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nl-NL" sz="7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nl-NL" sz="700">
                <a:solidFill>
                  <a:schemeClr val="tx1"/>
                </a:solidFill>
              </a:rPr>
              <a:t>205</a:t>
            </a:r>
          </a:p>
          <a:p>
            <a:pPr algn="ctr"/>
            <a:r>
              <a:rPr lang="nl-NL" sz="7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35EFCD16-CB11-4297-BE7B-B842F6CE0A40}"/>
              </a:ext>
            </a:extLst>
          </p:cNvPr>
          <p:cNvSpPr/>
          <p:nvPr userDrawn="1"/>
        </p:nvSpPr>
        <p:spPr>
          <a:xfrm>
            <a:off x="1519146" y="-550460"/>
            <a:ext cx="283528" cy="2835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700"/>
              <a:t>113</a:t>
            </a:r>
          </a:p>
          <a:p>
            <a:pPr algn="ctr"/>
            <a:r>
              <a:rPr lang="nl-NL" sz="700"/>
              <a:t>204</a:t>
            </a:r>
          </a:p>
          <a:p>
            <a:pPr algn="ctr"/>
            <a:r>
              <a:rPr lang="nl-NL" sz="700"/>
              <a:t>152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F554FBDE-6E87-4EA9-83D4-7EB6B5B68C02}"/>
              </a:ext>
            </a:extLst>
          </p:cNvPr>
          <p:cNvSpPr/>
          <p:nvPr userDrawn="1"/>
        </p:nvSpPr>
        <p:spPr>
          <a:xfrm>
            <a:off x="1896518" y="-550460"/>
            <a:ext cx="283528" cy="2835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700">
                <a:solidFill>
                  <a:schemeClr val="bg1"/>
                </a:solidFill>
              </a:rPr>
              <a:t>111</a:t>
            </a:r>
          </a:p>
          <a:p>
            <a:pPr algn="ctr"/>
            <a:r>
              <a:rPr lang="nl-NL" sz="700">
                <a:solidFill>
                  <a:schemeClr val="bg1"/>
                </a:solidFill>
              </a:rPr>
              <a:t>44</a:t>
            </a:r>
          </a:p>
          <a:p>
            <a:pPr algn="ctr"/>
            <a:r>
              <a:rPr lang="nl-NL" sz="700"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CECD6FF1-666D-4D2D-99F0-105BC6A22E3D}"/>
              </a:ext>
            </a:extLst>
          </p:cNvPr>
          <p:cNvSpPr/>
          <p:nvPr userDrawn="1"/>
        </p:nvSpPr>
        <p:spPr>
          <a:xfrm>
            <a:off x="2273888" y="-550460"/>
            <a:ext cx="283528" cy="2835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7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nl-NL" sz="7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nl-NL" sz="700">
                <a:solidFill>
                  <a:schemeClr val="bg1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7908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719138" rtl="0" eaLnBrk="1" latinLnBrk="0" hangingPunct="1">
        <a:lnSpc>
          <a:spcPct val="100000"/>
        </a:lnSpc>
        <a:spcBef>
          <a:spcPts val="250"/>
        </a:spcBef>
        <a:spcAft>
          <a:spcPts val="800"/>
        </a:spcAft>
        <a:buClr>
          <a:schemeClr val="tx1"/>
        </a:buClr>
        <a:buSzPct val="100000"/>
        <a:buFont typeface="Gothic A1" pitchFamily="2" charset="-127"/>
        <a:buChar char="▹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719138" rtl="0" eaLnBrk="1" latinLnBrk="0" hangingPunct="1">
        <a:lnSpc>
          <a:spcPct val="100000"/>
        </a:lnSpc>
        <a:spcBef>
          <a:spcPts val="250"/>
        </a:spcBef>
        <a:spcAft>
          <a:spcPts val="800"/>
        </a:spcAft>
        <a:buClr>
          <a:schemeClr val="tx2"/>
        </a:buClr>
        <a:buSzPct val="100000"/>
        <a:buFont typeface="Gothic A1" pitchFamily="2" charset="-127"/>
        <a:buChar char="▹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719138" rtl="0" eaLnBrk="1" latinLnBrk="0" hangingPunct="1">
        <a:lnSpc>
          <a:spcPct val="100000"/>
        </a:lnSpc>
        <a:spcBef>
          <a:spcPts val="250"/>
        </a:spcBef>
        <a:spcAft>
          <a:spcPts val="800"/>
        </a:spcAft>
        <a:buClr>
          <a:schemeClr val="tx2"/>
        </a:buClr>
        <a:buSzPct val="85000"/>
        <a:buFont typeface="Gothic A1" pitchFamily="2" charset="-127"/>
        <a:buChar char="▹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marR="0" indent="-342900" algn="l" defTabSz="717550" rtl="0" eaLnBrk="1" fontAlgn="auto" latinLnBrk="0" hangingPunct="1">
        <a:lnSpc>
          <a:spcPct val="80000"/>
        </a:lnSpc>
        <a:spcBef>
          <a:spcPts val="250"/>
        </a:spcBef>
        <a:spcAft>
          <a:spcPts val="1200"/>
        </a:spcAft>
        <a:buClrTx/>
        <a:buSzTx/>
        <a:buFont typeface="Gothic A1" pitchFamily="2" charset="-127"/>
        <a:buChar char="▹"/>
        <a:tabLst/>
        <a:defRPr lang="nl-NL" sz="2000" b="0" kern="1200" cap="none" spc="10" baseline="0" noProof="0" dirty="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4pPr>
      <a:lvl5pPr marL="285750" indent="-285750" algn="l" defTabSz="719138" rtl="0" eaLnBrk="1" latinLnBrk="0" hangingPunct="1">
        <a:lnSpc>
          <a:spcPct val="100000"/>
        </a:lnSpc>
        <a:spcBef>
          <a:spcPts val="250"/>
        </a:spcBef>
        <a:spcAft>
          <a:spcPts val="800"/>
        </a:spcAft>
        <a:buClr>
          <a:schemeClr val="accent1"/>
        </a:buClr>
        <a:buFont typeface="Gothic A1" pitchFamily="2" charset="-127"/>
        <a:buChar char="▹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" indent="-285750" algn="l" defTabSz="914400" rtl="0" eaLnBrk="1" latinLnBrk="0" hangingPunct="1">
        <a:lnSpc>
          <a:spcPct val="100000"/>
        </a:lnSpc>
        <a:spcBef>
          <a:spcPts val="250"/>
        </a:spcBef>
        <a:spcAft>
          <a:spcPts val="800"/>
        </a:spcAft>
        <a:buClr>
          <a:schemeClr val="tx1"/>
        </a:buClr>
        <a:buFont typeface="Gothic A1" pitchFamily="2" charset="-127"/>
        <a:buChar char="▹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5750" indent="-285750" algn="l" defTabSz="914400" rtl="0" eaLnBrk="1" latinLnBrk="0" hangingPunct="1">
        <a:lnSpc>
          <a:spcPct val="100000"/>
        </a:lnSpc>
        <a:spcBef>
          <a:spcPts val="250"/>
        </a:spcBef>
        <a:spcAft>
          <a:spcPts val="800"/>
        </a:spcAft>
        <a:buClr>
          <a:schemeClr val="tx1"/>
        </a:buClr>
        <a:buFont typeface="Gothic A1" pitchFamily="2" charset="-127"/>
        <a:buChar char="▹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" indent="-342900" algn="l" defTabSz="914400" rtl="0" eaLnBrk="1" latinLnBrk="0" hangingPunct="1">
        <a:lnSpc>
          <a:spcPct val="100000"/>
        </a:lnSpc>
        <a:spcBef>
          <a:spcPts val="250"/>
        </a:spcBef>
        <a:spcAft>
          <a:spcPts val="800"/>
        </a:spcAft>
        <a:buFont typeface="Gothic A1" pitchFamily="2" charset="-127"/>
        <a:buChar char="▹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80975" indent="-180975" algn="l" defTabSz="914400" rtl="0" eaLnBrk="1" latinLnBrk="0" hangingPunct="1">
        <a:lnSpc>
          <a:spcPct val="100000"/>
        </a:lnSpc>
        <a:spcBef>
          <a:spcPts val="250"/>
        </a:spcBef>
        <a:spcAft>
          <a:spcPts val="800"/>
        </a:spcAft>
        <a:buClr>
          <a:schemeClr val="tx2"/>
        </a:buClr>
        <a:buFont typeface="Gothic A1" pitchFamily="2" charset="-127"/>
        <a:buChar char="▹"/>
        <a:defRPr sz="1600" b="0" i="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76">
          <p15:clr>
            <a:srgbClr val="F26B43"/>
          </p15:clr>
        </p15:guide>
        <p15:guide id="7" pos="7287">
          <p15:clr>
            <a:srgbClr val="F26B43"/>
          </p15:clr>
        </p15:guide>
        <p15:guide id="8" orient="horz" pos="1426">
          <p15:clr>
            <a:srgbClr val="F26B43"/>
          </p15:clr>
        </p15:guide>
        <p15:guide id="9" orient="horz" pos="582">
          <p15:clr>
            <a:srgbClr val="F26B43"/>
          </p15:clr>
        </p15:guide>
        <p15:guide id="10" pos="304">
          <p15:clr>
            <a:srgbClr val="F26B43"/>
          </p15:clr>
        </p15:guide>
        <p15:guide id="11" pos="5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ng.nl/artikelen/handreiking-integraal-beleid-voeren-onder-de-nieuwe-wet-inburgering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479075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nl-NL" sz="3600">
                <a:solidFill>
                  <a:schemeClr val="bg1"/>
                </a:solidFill>
                <a:latin typeface="ScalaSansOT-Italic" panose="02010504050101020104" pitchFamily="50" charset="0"/>
              </a:rPr>
              <a:t>Webinar Integraal beleid</a:t>
            </a:r>
          </a:p>
        </p:txBody>
      </p:sp>
    </p:spTree>
    <p:extLst>
      <p:ext uri="{BB962C8B-B14F-4D97-AF65-F5344CB8AC3E}">
        <p14:creationId xmlns:p14="http://schemas.microsoft.com/office/powerpoint/2010/main" val="106370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89FBEEB-135A-4602-BEB7-C63C9646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In gesprek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FDA479-9542-4ADE-B798-DB938BBD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E7803D-B295-4A1D-85D1-33E5F32B1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B18F670-AE85-4B5E-831E-F098A669FB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99D1-C6A7-4E92-A5A8-3FC68CECC924}" type="datetime1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24-6-2021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4E21BC6-8645-43D4-A318-0F4B8280CC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94A4EF-9499-4D18-B61B-214C9AE9A425}"/>
              </a:ext>
            </a:extLst>
          </p:cNvPr>
          <p:cNvSpPr txBox="1"/>
          <p:nvPr/>
        </p:nvSpPr>
        <p:spPr>
          <a:xfrm>
            <a:off x="1007917" y="1435469"/>
            <a:ext cx="8601346" cy="444399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Aan de hand van een aantal vragen in gesprek over één van de kansen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8A055B0-B09B-491F-8FC6-EF953A65E43D}"/>
              </a:ext>
            </a:extLst>
          </p:cNvPr>
          <p:cNvGrpSpPr/>
          <p:nvPr/>
        </p:nvGrpSpPr>
        <p:grpSpPr>
          <a:xfrm>
            <a:off x="2797159" y="1963346"/>
            <a:ext cx="1062291" cy="1062291"/>
            <a:chOff x="4255144" y="2445766"/>
            <a:chExt cx="1800000" cy="1800000"/>
          </a:xfrm>
          <a:solidFill>
            <a:srgbClr val="110252"/>
          </a:solidFill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49E95819-DED7-4BCC-A548-AE6BA43995A0}"/>
                </a:ext>
              </a:extLst>
            </p:cNvPr>
            <p:cNvSpPr/>
            <p:nvPr/>
          </p:nvSpPr>
          <p:spPr>
            <a:xfrm>
              <a:off x="4255144" y="2445766"/>
              <a:ext cx="1800000" cy="1800000"/>
            </a:xfrm>
            <a:prstGeom prst="ellipse">
              <a:avLst/>
            </a:prstGeom>
            <a:solidFill>
              <a:srgbClr val="152B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pic>
          <p:nvPicPr>
            <p:cNvPr id="11" name="Graphic 10" descr="Atoom met effen opvulling">
              <a:extLst>
                <a:ext uri="{FF2B5EF4-FFF2-40B4-BE49-F238E27FC236}">
                  <a16:creationId xmlns:a16="http://schemas.microsoft.com/office/drawing/2014/main" id="{E3779F59-769F-468B-9FB2-0E3F77453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573569" y="2785209"/>
              <a:ext cx="1163152" cy="1163152"/>
            </a:xfrm>
            <a:prstGeom prst="rect">
              <a:avLst/>
            </a:prstGeom>
          </p:spPr>
        </p:pic>
      </p:grp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97797F3-9A11-4B12-B8D0-9DA14A3CECC6}"/>
              </a:ext>
            </a:extLst>
          </p:cNvPr>
          <p:cNvSpPr txBox="1">
            <a:spLocks/>
          </p:cNvSpPr>
          <p:nvPr/>
        </p:nvSpPr>
        <p:spPr>
          <a:xfrm>
            <a:off x="1290779" y="3271343"/>
            <a:ext cx="4114801" cy="365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3812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SzPct val="13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38125" indent="-2381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defRPr sz="1800" kern="1200" baseline="0">
                <a:solidFill>
                  <a:schemeClr val="tx1"/>
                </a:solidFill>
                <a:latin typeface="+mj-lt"/>
                <a:ea typeface="Source Sans Pro Light" panose="020B0403030403020204" pitchFamily="34" charset="0"/>
                <a:cs typeface="+mn-cs"/>
              </a:defRPr>
            </a:lvl6pPr>
            <a:lvl7pPr marL="485775" indent="-24288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38188" indent="-2428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Tx/>
              <a:buBlip>
                <a:blip r:embed="rId5"/>
              </a:buBlip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574"/>
              </a:buClr>
              <a:buSzPct val="150000"/>
              <a:buFont typeface="Arial Black" panose="020B0A040201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 rol van projectleiders</a:t>
            </a: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619FEB5A-82B2-48C4-8C75-90C3BE0E093C}"/>
              </a:ext>
            </a:extLst>
          </p:cNvPr>
          <p:cNvGrpSpPr/>
          <p:nvPr/>
        </p:nvGrpSpPr>
        <p:grpSpPr>
          <a:xfrm>
            <a:off x="8323315" y="2015303"/>
            <a:ext cx="1062291" cy="1062291"/>
            <a:chOff x="4255144" y="2445766"/>
            <a:chExt cx="1800000" cy="1800000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9B08495B-90C9-4235-96A4-ED5BA03433B7}"/>
                </a:ext>
              </a:extLst>
            </p:cNvPr>
            <p:cNvSpPr/>
            <p:nvPr/>
          </p:nvSpPr>
          <p:spPr>
            <a:xfrm>
              <a:off x="4255144" y="2445766"/>
              <a:ext cx="1800000" cy="1800000"/>
            </a:xfrm>
            <a:prstGeom prst="ellipse">
              <a:avLst/>
            </a:prstGeom>
            <a:solidFill>
              <a:srgbClr val="152B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pic>
          <p:nvPicPr>
            <p:cNvPr id="15" name="Graphic 14" descr="Kaart met speld met effen opvulling">
              <a:extLst>
                <a:ext uri="{FF2B5EF4-FFF2-40B4-BE49-F238E27FC236}">
                  <a16:creationId xmlns:a16="http://schemas.microsoft.com/office/drawing/2014/main" id="{97FD072B-AC06-4314-887D-78662F761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573567" y="2785209"/>
              <a:ext cx="1163152" cy="1163152"/>
            </a:xfrm>
            <a:prstGeom prst="rect">
              <a:avLst/>
            </a:prstGeom>
          </p:spPr>
        </p:pic>
      </p:grp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C5B8ED81-BB89-4047-90D8-9474AB6A7676}"/>
              </a:ext>
            </a:extLst>
          </p:cNvPr>
          <p:cNvSpPr txBox="1">
            <a:spLocks/>
          </p:cNvSpPr>
          <p:nvPr/>
        </p:nvSpPr>
        <p:spPr>
          <a:xfrm>
            <a:off x="6816935" y="3271343"/>
            <a:ext cx="4114801" cy="6656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3812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SzPct val="13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38125" indent="-2381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defRPr sz="1800" kern="1200" baseline="0">
                <a:solidFill>
                  <a:schemeClr val="tx1"/>
                </a:solidFill>
                <a:latin typeface="+mj-lt"/>
                <a:ea typeface="Source Sans Pro Light" panose="020B0403030403020204" pitchFamily="34" charset="0"/>
                <a:cs typeface="+mn-cs"/>
              </a:defRPr>
            </a:lvl6pPr>
            <a:lvl7pPr marL="485775" indent="-24288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38188" indent="-2428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Tx/>
              <a:buBlip>
                <a:blip r:embed="rId5"/>
              </a:buBlip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574"/>
              </a:buClr>
              <a:buSzPct val="150000"/>
              <a:buFont typeface="Arial Black" panose="020B0A040201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 hordes bij de ontwikkeling van integraal beleid</a:t>
            </a: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FCA8A8E-9430-4AA4-9035-611CB5BE9050}"/>
              </a:ext>
            </a:extLst>
          </p:cNvPr>
          <p:cNvSpPr txBox="1"/>
          <p:nvPr/>
        </p:nvSpPr>
        <p:spPr>
          <a:xfrm>
            <a:off x="1279306" y="3886200"/>
            <a:ext cx="4114799" cy="1777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In mijn gemeente is helder wie straks de regie voert op inburgering.  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B0BA6D45-DFAC-43AA-9B8A-72CB6685B98E}"/>
              </a:ext>
            </a:extLst>
          </p:cNvPr>
          <p:cNvCxnSpPr/>
          <p:nvPr/>
        </p:nvCxnSpPr>
        <p:spPr>
          <a:xfrm>
            <a:off x="5918200" y="2336800"/>
            <a:ext cx="0" cy="349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76C8C06-60B9-464C-8471-F58B1222EC9D}"/>
              </a:ext>
            </a:extLst>
          </p:cNvPr>
          <p:cNvSpPr txBox="1"/>
          <p:nvPr/>
        </p:nvSpPr>
        <p:spPr>
          <a:xfrm>
            <a:off x="6915950" y="3856803"/>
            <a:ext cx="4114799" cy="1777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Mijn collega’s uit het brede sociaal domein zien de kansen binnen de nieuwe wet niet.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verticale tekst 17">
            <a:extLst>
              <a:ext uri="{FF2B5EF4-FFF2-40B4-BE49-F238E27FC236}">
                <a16:creationId xmlns:a16="http://schemas.microsoft.com/office/drawing/2014/main" id="{37D27EE1-C00C-4A0B-9C04-8380ECC3E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4669" y="1850053"/>
            <a:ext cx="10623443" cy="3948074"/>
          </a:xfrm>
        </p:spPr>
        <p:txBody>
          <a:bodyPr/>
          <a:lstStyle/>
          <a:p>
            <a:pPr marL="0" indent="0">
              <a:buNone/>
            </a:pPr>
            <a:r>
              <a:rPr lang="nl-NL" sz="2000" b="1">
                <a:latin typeface="Calibri" panose="020F0502020204030204" pitchFamily="34" charset="0"/>
                <a:cs typeface="Calibri" panose="020F0502020204030204" pitchFamily="34" charset="0"/>
              </a:rPr>
              <a:t>Een </a:t>
            </a:r>
            <a:r>
              <a:rPr lang="nl-NL" sz="2000" b="1" err="1">
                <a:latin typeface="Calibri" panose="020F0502020204030204" pitchFamily="34" charset="0"/>
                <a:cs typeface="Calibri" panose="020F0502020204030204" pitchFamily="34" charset="0"/>
              </a:rPr>
              <a:t>webinar</a:t>
            </a:r>
            <a:r>
              <a:rPr lang="nl-NL" sz="2000" b="1">
                <a:latin typeface="Calibri" panose="020F0502020204030204" pitchFamily="34" charset="0"/>
                <a:cs typeface="Calibri" panose="020F0502020204030204" pitchFamily="34" charset="0"/>
              </a:rPr>
              <a:t> over Integraal beleid voeren voor beleidsmedewerkers en projectleiders inburgering</a:t>
            </a:r>
          </a:p>
          <a:p>
            <a:pPr marL="0" indent="0">
              <a:buNone/>
            </a:pPr>
            <a:endParaRPr lang="nl-NL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000" b="1">
                <a:latin typeface="Calibri" panose="020F0502020204030204" pitchFamily="34" charset="0"/>
                <a:cs typeface="Calibri" panose="020F0502020204030204" pitchFamily="34" charset="0"/>
              </a:rPr>
              <a:t>Doel</a:t>
            </a:r>
          </a:p>
          <a:p>
            <a:pPr lvl="1"/>
            <a:r>
              <a:rPr lang="nl-NL" sz="2000">
                <a:latin typeface="Calibri" panose="020F0502020204030204" pitchFamily="34" charset="0"/>
                <a:cs typeface="Calibri" panose="020F0502020204030204" pitchFamily="34" charset="0"/>
              </a:rPr>
              <a:t>In gesprek over de te zetten stappen voor het verzilveren van kansen</a:t>
            </a:r>
          </a:p>
          <a:p>
            <a:pPr lvl="1"/>
            <a:r>
              <a:rPr lang="nl-NL" sz="2000">
                <a:latin typeface="Calibri" panose="020F0502020204030204" pitchFamily="34" charset="0"/>
                <a:cs typeface="Calibri" panose="020F0502020204030204" pitchFamily="34" charset="0"/>
              </a:rPr>
              <a:t>Uitwisseling van ervaringen</a:t>
            </a:r>
          </a:p>
          <a:p>
            <a:pPr lvl="1"/>
            <a:r>
              <a:rPr lang="nl-NL" sz="20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Dus vandaag geen pasklare antwoorden…</a:t>
            </a:r>
            <a:endParaRPr lang="nl-N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0">
              <a:buNone/>
            </a:pPr>
            <a:endParaRPr lang="nl-N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0">
              <a:buNone/>
            </a:pPr>
            <a:r>
              <a:rPr lang="nl-NL" sz="2000">
                <a:latin typeface="Calibri" panose="020F0502020204030204" pitchFamily="34" charset="0"/>
                <a:cs typeface="Calibri" panose="020F0502020204030204" pitchFamily="34" charset="0"/>
              </a:rPr>
              <a:t>Per 18/6 handreiking te benaderen via: </a:t>
            </a:r>
            <a:r>
              <a:rPr lang="nl-NL" sz="1800" u="sng">
                <a:solidFill>
                  <a:srgbClr val="0C64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https://vng.nl/artikelen/handreiking-integraal-beleid-voeren-onder-de-nieuwe-wet-inburgering</a:t>
            </a:r>
            <a:endParaRPr lang="nl-N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8C6F47C-9D97-4B2F-9DB2-949489C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Welkom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EA042D-F611-4C05-9125-FD1150249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6C1BE725-6EF1-4814-BB00-C05C1225C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/>
              <a:t>Webinar integraal beleid Nieuwe wet Inburgering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FC6F9769-BB05-4825-9042-ED1CADCF8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A71B-7EAA-4AA5-B167-7462234FDC5F}" type="datetime4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juni 2021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9643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Tijdelijke aanduiding voor afbeelding 7">
            <a:extLst>
              <a:ext uri="{FF2B5EF4-FFF2-40B4-BE49-F238E27FC236}">
                <a16:creationId xmlns:a16="http://schemas.microsoft.com/office/drawing/2014/main" id="{8C763561-FB48-4393-A243-F85DE07CBD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27" r="9151" b="13170"/>
          <a:stretch/>
        </p:blipFill>
        <p:spPr>
          <a:xfrm>
            <a:off x="5028471" y="1434"/>
            <a:ext cx="7163527" cy="5953556"/>
          </a:xfrm>
        </p:spPr>
      </p:pic>
      <p:sp>
        <p:nvSpPr>
          <p:cNvPr id="137" name="Tijdelijke aanduiding voor dianummer 136">
            <a:extLst>
              <a:ext uri="{FF2B5EF4-FFF2-40B4-BE49-F238E27FC236}">
                <a16:creationId xmlns:a16="http://schemas.microsoft.com/office/drawing/2014/main" id="{ADDC9642-D12F-4B3C-A9DD-5DE5E63B0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D6A74763-A931-44F1-B997-60665855C7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1E037-E759-4C90-8D15-25600016B7A6}" type="datetime4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juni 2021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8" name="Tijdelijke aanduiding voor verticale tekst 107">
            <a:extLst>
              <a:ext uri="{FF2B5EF4-FFF2-40B4-BE49-F238E27FC236}">
                <a16:creationId xmlns:a16="http://schemas.microsoft.com/office/drawing/2014/main" id="{3DA9D6D1-06CE-4553-B881-98BEDBA525C2}"/>
              </a:ext>
            </a:extLst>
          </p:cNvPr>
          <p:cNvSpPr>
            <a:spLocks noGrp="1"/>
          </p:cNvSpPr>
          <p:nvPr>
            <p:ph type="body" orient="vert" idx="22"/>
          </p:nvPr>
        </p:nvSpPr>
        <p:spPr>
          <a:solidFill>
            <a:srgbClr val="152B54"/>
          </a:solidFill>
        </p:spPr>
        <p:txBody>
          <a:bodyPr/>
          <a:lstStyle/>
          <a:p>
            <a:r>
              <a:rPr lang="nl-NL"/>
              <a:t>Waarom integraal beleid?</a:t>
            </a:r>
          </a:p>
        </p:txBody>
      </p:sp>
      <p:sp>
        <p:nvSpPr>
          <p:cNvPr id="130" name="Tijdelijke aanduiding voor verticale tekst 129">
            <a:extLst>
              <a:ext uri="{FF2B5EF4-FFF2-40B4-BE49-F238E27FC236}">
                <a16:creationId xmlns:a16="http://schemas.microsoft.com/office/drawing/2014/main" id="{C64863C3-531E-460D-B33D-BF34EDD64FC0}"/>
              </a:ext>
            </a:extLst>
          </p:cNvPr>
          <p:cNvSpPr>
            <a:spLocks noGrp="1"/>
          </p:cNvSpPr>
          <p:nvPr>
            <p:ph type="body" orient="vert" idx="51"/>
          </p:nvPr>
        </p:nvSpPr>
        <p:spPr>
          <a:solidFill>
            <a:srgbClr val="152B54"/>
          </a:solidFill>
        </p:spPr>
        <p:txBody>
          <a:bodyPr/>
          <a:lstStyle/>
          <a:p>
            <a:r>
              <a:rPr lang="nl-NL"/>
              <a:t>Kans – bundelen van middelen, poll</a:t>
            </a:r>
          </a:p>
        </p:txBody>
      </p:sp>
      <p:sp>
        <p:nvSpPr>
          <p:cNvPr id="131" name="Tijdelijke aanduiding voor verticale tekst 130">
            <a:extLst>
              <a:ext uri="{FF2B5EF4-FFF2-40B4-BE49-F238E27FC236}">
                <a16:creationId xmlns:a16="http://schemas.microsoft.com/office/drawing/2014/main" id="{A373846F-F3F3-4650-8715-EB5811AB1A3E}"/>
              </a:ext>
            </a:extLst>
          </p:cNvPr>
          <p:cNvSpPr>
            <a:spLocks noGrp="1"/>
          </p:cNvSpPr>
          <p:nvPr>
            <p:ph type="body" orient="vert" idx="52"/>
          </p:nvPr>
        </p:nvSpPr>
        <p:spPr>
          <a:solidFill>
            <a:srgbClr val="152B54"/>
          </a:solidFill>
        </p:spPr>
        <p:txBody>
          <a:bodyPr/>
          <a:lstStyle/>
          <a:p>
            <a:r>
              <a:rPr lang="nl-NL"/>
              <a:t>In gesprek</a:t>
            </a:r>
          </a:p>
        </p:txBody>
      </p:sp>
      <p:sp>
        <p:nvSpPr>
          <p:cNvPr id="132" name="Tijdelijke aanduiding voor verticale tekst 131">
            <a:extLst>
              <a:ext uri="{FF2B5EF4-FFF2-40B4-BE49-F238E27FC236}">
                <a16:creationId xmlns:a16="http://schemas.microsoft.com/office/drawing/2014/main" id="{8C1541E2-6CEE-45DD-B013-6D6CBC8E0E54}"/>
              </a:ext>
            </a:extLst>
          </p:cNvPr>
          <p:cNvSpPr>
            <a:spLocks noGrp="1"/>
          </p:cNvSpPr>
          <p:nvPr>
            <p:ph type="body" orient="vert" idx="53"/>
          </p:nvPr>
        </p:nvSpPr>
        <p:spPr>
          <a:solidFill>
            <a:srgbClr val="152B54"/>
          </a:solidFill>
        </p:spPr>
        <p:txBody>
          <a:bodyPr/>
          <a:lstStyle/>
          <a:p>
            <a:r>
              <a:rPr lang="nl-NL"/>
              <a:t>Kans – lokale worteling, mini interview</a:t>
            </a:r>
          </a:p>
        </p:txBody>
      </p:sp>
      <p:sp>
        <p:nvSpPr>
          <p:cNvPr id="133" name="Tijdelijke aanduiding voor verticale tekst 132">
            <a:extLst>
              <a:ext uri="{FF2B5EF4-FFF2-40B4-BE49-F238E27FC236}">
                <a16:creationId xmlns:a16="http://schemas.microsoft.com/office/drawing/2014/main" id="{AAA7AF2F-BEE6-4A8F-867B-0ACEEFA7E72E}"/>
              </a:ext>
            </a:extLst>
          </p:cNvPr>
          <p:cNvSpPr>
            <a:spLocks noGrp="1"/>
          </p:cNvSpPr>
          <p:nvPr>
            <p:ph type="body" orient="vert" idx="54"/>
          </p:nvPr>
        </p:nvSpPr>
        <p:spPr>
          <a:solidFill>
            <a:srgbClr val="152B54"/>
          </a:solidFill>
        </p:spPr>
        <p:txBody>
          <a:bodyPr/>
          <a:lstStyle/>
          <a:p>
            <a:r>
              <a:rPr lang="nl-NL"/>
              <a:t>Kans – vervlechting doelen van de gemeente, poll</a:t>
            </a:r>
          </a:p>
        </p:txBody>
      </p:sp>
      <p:sp>
        <p:nvSpPr>
          <p:cNvPr id="134" name="Tijdelijke aanduiding voor verticale tekst 133">
            <a:extLst>
              <a:ext uri="{FF2B5EF4-FFF2-40B4-BE49-F238E27FC236}">
                <a16:creationId xmlns:a16="http://schemas.microsoft.com/office/drawing/2014/main" id="{47B2603C-8BDB-4166-BE6C-C2B83CB6F7B4}"/>
              </a:ext>
            </a:extLst>
          </p:cNvPr>
          <p:cNvSpPr>
            <a:spLocks noGrp="1"/>
          </p:cNvSpPr>
          <p:nvPr>
            <p:ph type="body" orient="vert" idx="55"/>
          </p:nvPr>
        </p:nvSpPr>
        <p:spPr>
          <a:solidFill>
            <a:srgbClr val="152B54"/>
          </a:solidFill>
        </p:spPr>
        <p:txBody>
          <a:bodyPr/>
          <a:lstStyle/>
          <a:p>
            <a:r>
              <a:rPr lang="nl-NL"/>
              <a:t>In gesprek</a:t>
            </a:r>
          </a:p>
        </p:txBody>
      </p:sp>
      <p:sp>
        <p:nvSpPr>
          <p:cNvPr id="135" name="Tijdelijke aanduiding voor verticale tekst 134">
            <a:extLst>
              <a:ext uri="{FF2B5EF4-FFF2-40B4-BE49-F238E27FC236}">
                <a16:creationId xmlns:a16="http://schemas.microsoft.com/office/drawing/2014/main" id="{ADC6A4A6-B3E0-4A45-82BC-30E4A9D13CAB}"/>
              </a:ext>
            </a:extLst>
          </p:cNvPr>
          <p:cNvSpPr>
            <a:spLocks noGrp="1"/>
          </p:cNvSpPr>
          <p:nvPr>
            <p:ph type="body" orient="vert" idx="56"/>
          </p:nvPr>
        </p:nvSpPr>
        <p:spPr>
          <a:solidFill>
            <a:srgbClr val="152B54"/>
          </a:solidFill>
        </p:spPr>
        <p:txBody>
          <a:bodyPr/>
          <a:lstStyle/>
          <a:p>
            <a:r>
              <a:rPr lang="nl-NL"/>
              <a:t>Kans – regie voeren, mini interview</a:t>
            </a:r>
          </a:p>
        </p:txBody>
      </p:sp>
      <p:sp>
        <p:nvSpPr>
          <p:cNvPr id="136" name="Tijdelijke aanduiding voor verticale tekst 135">
            <a:extLst>
              <a:ext uri="{FF2B5EF4-FFF2-40B4-BE49-F238E27FC236}">
                <a16:creationId xmlns:a16="http://schemas.microsoft.com/office/drawing/2014/main" id="{7B9610E4-CD08-4248-8211-CB700E0A2662}"/>
              </a:ext>
            </a:extLst>
          </p:cNvPr>
          <p:cNvSpPr>
            <a:spLocks noGrp="1"/>
          </p:cNvSpPr>
          <p:nvPr>
            <p:ph type="body" orient="vert" idx="57"/>
          </p:nvPr>
        </p:nvSpPr>
        <p:spPr>
          <a:solidFill>
            <a:srgbClr val="152B54"/>
          </a:solidFill>
        </p:spPr>
        <p:txBody>
          <a:bodyPr/>
          <a:lstStyle/>
          <a:p>
            <a:r>
              <a:rPr lang="nl-NL"/>
              <a:t>Afsluiting</a:t>
            </a:r>
          </a:p>
        </p:txBody>
      </p:sp>
      <p:sp>
        <p:nvSpPr>
          <p:cNvPr id="35" name="Titel 34">
            <a:extLst>
              <a:ext uri="{FF2B5EF4-FFF2-40B4-BE49-F238E27FC236}">
                <a16:creationId xmlns:a16="http://schemas.microsoft.com/office/drawing/2014/main" id="{A101EF12-C4AA-4F78-B487-AF6A4E4E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Agenda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41979422-028D-4E46-AB51-2341FCC948C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59175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CF3A0564-4179-451D-B4A9-E82F818BE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20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Modewoord, taai proces én het nastreven waard</a:t>
            </a:r>
          </a:p>
          <a:p>
            <a:pPr>
              <a:buClr>
                <a:srgbClr val="000000"/>
              </a:buClr>
            </a:pPr>
            <a:r>
              <a:rPr lang="nl-NL" sz="20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Een keuze voor integraal beleid heeft uitwerking op visie, beleid en uitvoering (organisatorisch perspectief) en op wat de burger ervaart (klantperspectief)</a:t>
            </a:r>
          </a:p>
          <a:p>
            <a:pPr>
              <a:buClr>
                <a:srgbClr val="000000"/>
              </a:buClr>
            </a:pPr>
            <a:r>
              <a:rPr lang="nl-NL" sz="20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 deze context: het gaat om </a:t>
            </a:r>
            <a:r>
              <a:rPr lang="nl-NL" sz="2000" i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samenhang</a:t>
            </a:r>
            <a:r>
              <a:rPr lang="nl-NL" sz="20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met het brede sociaal domein en ook om een </a:t>
            </a:r>
            <a:r>
              <a:rPr lang="nl-NL" sz="2000" i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samenhangend</a:t>
            </a:r>
            <a:r>
              <a:rPr lang="nl-NL" sz="20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aanbod</a:t>
            </a:r>
            <a:endParaRPr lang="nl-NL" sz="20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>
              <a:buClr>
                <a:srgbClr val="000000"/>
              </a:buClr>
            </a:pPr>
            <a:endParaRPr lang="nl-NL" sz="20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nl-NL" sz="18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 </a:t>
            </a:r>
            <a:endParaRPr lang="nl-N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00"/>
              </a:buClr>
            </a:pPr>
            <a:endParaRPr lang="nl-NL">
              <a:ea typeface="Open Sans"/>
              <a:cs typeface="Open Sans"/>
            </a:endParaRPr>
          </a:p>
          <a:p>
            <a:pPr>
              <a:buClr>
                <a:srgbClr val="000000"/>
              </a:buClr>
            </a:pPr>
            <a:endParaRPr lang="nl-NL">
              <a:ea typeface="Open Sans"/>
              <a:cs typeface="Open Sans"/>
            </a:endParaRPr>
          </a:p>
          <a:p>
            <a:pPr>
              <a:buClr>
                <a:srgbClr val="000000"/>
              </a:buClr>
            </a:pPr>
            <a:endParaRPr lang="nl-NL">
              <a:ea typeface="Open Sans"/>
              <a:cs typeface="Open San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543622-FFF7-4F33-947A-B54A831C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Waarom aandacht voor</a:t>
            </a:r>
            <a:r>
              <a:rPr lang="nl-NL"/>
              <a:t> </a:t>
            </a:r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integraal beleid voeren?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F31AF0-E32E-4664-84D7-782F72CE9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92BEB0-6531-49C6-B9C5-02BAD00F5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8ABC851-2856-4BB4-B56C-7F29F5543D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99D1-C6A7-4E92-A5A8-3FC68CECC924}" type="datetime1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24-6-2021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25C8117-FDF4-41D6-AF1C-14AED72F27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0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jdelijke aanduiding voor afbeelding 42" descr="Winkelen met boodschappentas">
            <a:extLst>
              <a:ext uri="{FF2B5EF4-FFF2-40B4-BE49-F238E27FC236}">
                <a16:creationId xmlns:a16="http://schemas.microsoft.com/office/drawing/2014/main" id="{236266C4-902D-40A4-9A13-C309A2F6B3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6" r="15672" b="13306"/>
          <a:stretch/>
        </p:blipFill>
        <p:spPr>
          <a:xfrm>
            <a:off x="7797072" y="1434"/>
            <a:ext cx="4394928" cy="5944250"/>
          </a:xfrm>
          <a:noFill/>
        </p:spPr>
      </p:pic>
      <p:sp>
        <p:nvSpPr>
          <p:cNvPr id="14" name="Tijdelijke aanduiding voor verticale tekst 17">
            <a:extLst>
              <a:ext uri="{FF2B5EF4-FFF2-40B4-BE49-F238E27FC236}">
                <a16:creationId xmlns:a16="http://schemas.microsoft.com/office/drawing/2014/main" id="{A2FF4CA8-6B48-4B7B-8AEB-B0614515DBE8}"/>
              </a:ext>
            </a:extLst>
          </p:cNvPr>
          <p:cNvSpPr txBox="1">
            <a:spLocks/>
          </p:cNvSpPr>
          <p:nvPr/>
        </p:nvSpPr>
        <p:spPr>
          <a:xfrm>
            <a:off x="943028" y="2291684"/>
            <a:ext cx="8223943" cy="3654000"/>
          </a:xfrm>
          <a:prstGeom prst="rect">
            <a:avLst/>
          </a:prstGeom>
        </p:spPr>
        <p:txBody>
          <a:bodyPr vert="horz" lIns="0" tIns="0" rIns="0" bIns="0" rtlCol="0">
            <a:normAutofit fontScale="40000" lnSpcReduction="20000"/>
          </a:bodyPr>
          <a:lstStyle>
            <a:lvl1pPr marL="180975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Gothic A1" pitchFamily="2" charset="-127"/>
              <a:buChar char="▹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SzPct val="85000"/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marR="0" indent="-342900" algn="l" defTabSz="71755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1200"/>
              </a:spcAft>
              <a:buClrTx/>
              <a:buSzTx/>
              <a:buFont typeface="Gothic A1" pitchFamily="2" charset="-127"/>
              <a:buChar char="▹"/>
              <a:tabLst/>
              <a:defRPr lang="nl-NL" sz="2000" b="0" kern="1200" cap="none" spc="10" baseline="0" noProof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85750" indent="-285750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accent1"/>
              </a:buClr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50" indent="-28575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Font typeface="Gothic A1" pitchFamily="2" charset="-127"/>
              <a:buChar char="▹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750" indent="-28575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Font typeface="Gothic A1" pitchFamily="2" charset="-127"/>
              <a:buChar char="▹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Font typeface="Gothic A1" pitchFamily="2" charset="-127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Font typeface="Gothic A1" pitchFamily="2" charset="-127"/>
              <a:buChar char="▹"/>
              <a:defRPr sz="16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Eerste stap?</a:t>
            </a:r>
          </a:p>
          <a:p>
            <a:pPr marL="180975" marR="0" lvl="0" indent="-180975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Char char="▹"/>
              <a:tabLst/>
              <a:defRPr/>
            </a:pPr>
            <a:r>
              <a:rPr kumimoji="0" lang="nl-NL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Inzichtelijk maken welke voorzieningen al worden aangeboden en welke een aanvulling kunnen zijn</a:t>
            </a:r>
          </a:p>
          <a:p>
            <a:pPr marL="180975" marR="0" lvl="0" indent="-180975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Char char="▹"/>
              <a:tabLst/>
              <a:defRPr/>
            </a:pPr>
            <a:r>
              <a:rPr kumimoji="0" lang="nl-NL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Inventarisatie van lokale sociale basis</a:t>
            </a:r>
          </a:p>
          <a:p>
            <a:pPr marL="180975" marR="0" lvl="0" indent="-180975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Char char="▹"/>
              <a:tabLst/>
              <a:defRPr/>
            </a:pPr>
            <a:r>
              <a:rPr kumimoji="0" lang="nl-NL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beeld brengen wat het vergt om trajecten passend te maken voor inburgeraars</a:t>
            </a:r>
          </a:p>
          <a:p>
            <a:pPr marL="180975" marR="0" lvl="0" indent="-180975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Char char="▹"/>
              <a:tabLst/>
              <a:defRPr/>
            </a:pPr>
            <a:endParaRPr kumimoji="0" lang="nl-NL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Wie heb je nodig?</a:t>
            </a:r>
          </a:p>
          <a:p>
            <a:pPr marL="285750" marR="0" lvl="4" indent="-28575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rgbClr val="BA0C2F"/>
              </a:buClr>
              <a:buSzTx/>
              <a:buFont typeface="Gothic A1" pitchFamily="2" charset="-127"/>
              <a:buChar char="▹"/>
              <a:tabLst/>
              <a:defRPr/>
            </a:pPr>
            <a:r>
              <a:rPr kumimoji="0" lang="nl-NL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Accountmanagers sociaal domein</a:t>
            </a:r>
          </a:p>
          <a:p>
            <a:pPr marL="285750" marR="0" lvl="4" indent="-28575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rgbClr val="BA0C2F"/>
              </a:buClr>
              <a:buSzTx/>
              <a:buFont typeface="Gothic A1" pitchFamily="2" charset="-127"/>
              <a:buChar char="▹"/>
              <a:tabLst/>
              <a:defRPr/>
            </a:pPr>
            <a:r>
              <a:rPr kumimoji="0" lang="nl-NL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Coördinerend uitvoerend medewerkers sociaal domein</a:t>
            </a:r>
          </a:p>
          <a:p>
            <a:pPr marL="285750" marR="0" lvl="4" indent="-28575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rgbClr val="BA0C2F"/>
              </a:buClr>
              <a:buSzTx/>
              <a:buFont typeface="Gothic A1" pitchFamily="2" charset="-127"/>
              <a:buChar char="▹"/>
              <a:tabLst/>
              <a:defRPr/>
            </a:pPr>
            <a:r>
              <a:rPr kumimoji="0" lang="nl-NL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Partners actief in de gemeente</a:t>
            </a:r>
          </a:p>
          <a:p>
            <a:pPr marL="285750" marR="0" lvl="4" indent="-28575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rgbClr val="BA0C2F"/>
              </a:buClr>
              <a:buSzTx/>
              <a:buFont typeface="Gothic A1" pitchFamily="2" charset="-127"/>
              <a:buChar char="▹"/>
              <a:tabLst/>
              <a:defRPr/>
            </a:pPr>
            <a:r>
              <a:rPr kumimoji="0" lang="nl-NL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Ervaringsdeskundigen</a:t>
            </a:r>
          </a:p>
          <a:p>
            <a:pPr marL="180975" marR="0" lvl="0" indent="-180975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Char char="▹"/>
              <a:tabLst/>
              <a:defRPr/>
            </a:pP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4FE76BC-5F60-42F9-ADDA-6A2F131F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28" y="858193"/>
            <a:ext cx="9406317" cy="9918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Bundelen van middelen en gebruik van bestaande voorzieningen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EA042D-F611-4C05-9125-FD1150249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0702" y="6183604"/>
            <a:ext cx="324000" cy="324000"/>
          </a:xfr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00439770-47CE-4459-8A94-EBD319D27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6200000" flipH="1">
            <a:off x="9043740" y="2802378"/>
            <a:ext cx="1709416" cy="4595808"/>
          </a:xfrm>
          <a:solidFill>
            <a:srgbClr val="152B54"/>
          </a:solidFill>
        </p:spPr>
        <p:txBody>
          <a:bodyPr/>
          <a:lstStyle/>
          <a:p>
            <a:endParaRPr lang="en-US"/>
          </a:p>
        </p:txBody>
      </p:sp>
      <p:sp>
        <p:nvSpPr>
          <p:cNvPr id="61" name="Tijdelijke aanduiding voor tekst 60">
            <a:extLst>
              <a:ext uri="{FF2B5EF4-FFF2-40B4-BE49-F238E27FC236}">
                <a16:creationId xmlns:a16="http://schemas.microsoft.com/office/drawing/2014/main" id="{63E23C4D-6DCA-4A54-B090-30199B3A12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8000" y="4531349"/>
            <a:ext cx="3440112" cy="1183651"/>
          </a:xfrm>
        </p:spPr>
        <p:txBody>
          <a:bodyPr vert="horz" lIns="0" tIns="0" rIns="0" bIns="72000" rtlCol="0" anchor="b">
            <a:normAutofit/>
          </a:bodyPr>
          <a:lstStyle/>
          <a:p>
            <a:r>
              <a:rPr lang="nl-NL" b="0" kern="1200" baseline="0">
                <a:latin typeface="+mj-lt"/>
                <a:ea typeface="+mn-ea"/>
                <a:cs typeface="+mn-cs"/>
              </a:rPr>
              <a:t>Wat kom je tegen onderweg?</a:t>
            </a:r>
          </a:p>
        </p:txBody>
      </p:sp>
      <p:sp>
        <p:nvSpPr>
          <p:cNvPr id="75" name="Footer Placeholder 7">
            <a:extLst>
              <a:ext uri="{FF2B5EF4-FFF2-40B4-BE49-F238E27FC236}">
                <a16:creationId xmlns:a16="http://schemas.microsoft.com/office/drawing/2014/main" id="{A88C443E-90E7-4C4A-9719-6858102B7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580CCA01-BF73-4C72-A780-470880736E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2975" y="542925"/>
            <a:ext cx="7718429" cy="265112"/>
          </a:xfrm>
        </p:spPr>
        <p:txBody>
          <a:bodyPr/>
          <a:lstStyle/>
          <a:p>
            <a:endParaRPr lang="en-US"/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1F95B960-C590-4619-BD74-8C769A93E6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66972" y="6257173"/>
            <a:ext cx="2404800" cy="172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FC6F9769-BB05-4825-9042-ED1CADCF8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3A5C68-AB1B-444F-BE1D-4E1BA381386A}" type="datetime4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 juni 2021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2654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jdelijke aanduiding voor afbeelding 42" descr="Mannen die planten water geven">
            <a:extLst>
              <a:ext uri="{FF2B5EF4-FFF2-40B4-BE49-F238E27FC236}">
                <a16:creationId xmlns:a16="http://schemas.microsoft.com/office/drawing/2014/main" id="{236266C4-902D-40A4-9A13-C309A2F6B3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2" r="28602" b="13170"/>
          <a:stretch/>
        </p:blipFill>
        <p:spPr>
          <a:xfrm>
            <a:off x="7797072" y="1434"/>
            <a:ext cx="4394928" cy="5953556"/>
          </a:xfr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4FE76BC-5F60-42F9-ADDA-6A2F131F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Lokale</a:t>
            </a:r>
            <a:r>
              <a:rPr lang="nl-NL"/>
              <a:t> </a:t>
            </a:r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worteling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EA042D-F611-4C05-9125-FD1150249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2" name="Tijdelijke aanduiding voor tekst 51">
            <a:extLst>
              <a:ext uri="{FF2B5EF4-FFF2-40B4-BE49-F238E27FC236}">
                <a16:creationId xmlns:a16="http://schemas.microsoft.com/office/drawing/2014/main" id="{F8B39301-C215-4C1E-A319-F9CB820808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152B54"/>
          </a:solidFill>
        </p:spPr>
        <p:txBody>
          <a:bodyPr/>
          <a:lstStyle/>
          <a:p>
            <a:endParaRPr lang="nl-NL"/>
          </a:p>
        </p:txBody>
      </p:sp>
      <p:sp>
        <p:nvSpPr>
          <p:cNvPr id="61" name="Tijdelijke aanduiding voor tekst 60">
            <a:extLst>
              <a:ext uri="{FF2B5EF4-FFF2-40B4-BE49-F238E27FC236}">
                <a16:creationId xmlns:a16="http://schemas.microsoft.com/office/drawing/2014/main" id="{63E23C4D-6DCA-4A54-B090-30199B3A12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/>
              <a:t>Wat zijn de grootste uitdagingen?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FC6F9769-BB05-4825-9042-ED1CADCF8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A5C68-AB1B-444F-BE1D-4E1BA381386A}" type="datetime4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juni 2021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7" name="Tijdelijke aanduiding voor tekst 56">
            <a:extLst>
              <a:ext uri="{FF2B5EF4-FFF2-40B4-BE49-F238E27FC236}">
                <a16:creationId xmlns:a16="http://schemas.microsoft.com/office/drawing/2014/main" id="{66A39C4D-9A4E-4631-BCDC-6599D7618A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erticale tekst 17">
            <a:extLst>
              <a:ext uri="{FF2B5EF4-FFF2-40B4-BE49-F238E27FC236}">
                <a16:creationId xmlns:a16="http://schemas.microsoft.com/office/drawing/2014/main" id="{A2FF4CA8-6B48-4B7B-8AEB-B0614515DBE8}"/>
              </a:ext>
            </a:extLst>
          </p:cNvPr>
          <p:cNvSpPr txBox="1">
            <a:spLocks/>
          </p:cNvSpPr>
          <p:nvPr/>
        </p:nvSpPr>
        <p:spPr>
          <a:xfrm>
            <a:off x="1088398" y="1664796"/>
            <a:ext cx="6415714" cy="365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Gothic A1" pitchFamily="2" charset="-127"/>
              <a:buChar char="▹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SzPct val="85000"/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marR="0" indent="-342900" algn="l" defTabSz="71755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1200"/>
              </a:spcAft>
              <a:buClrTx/>
              <a:buSzTx/>
              <a:buFont typeface="Gothic A1" pitchFamily="2" charset="-127"/>
              <a:buChar char="▹"/>
              <a:tabLst/>
              <a:defRPr lang="nl-NL" sz="2000" b="0" kern="1200" cap="none" spc="10" baseline="0" noProof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85750" indent="-285750" algn="l" defTabSz="719138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accent1"/>
              </a:buClr>
              <a:buFont typeface="Gothic A1" pitchFamily="2" charset="-127"/>
              <a:buChar char="▹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50" indent="-28575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Font typeface="Gothic A1" pitchFamily="2" charset="-127"/>
              <a:buChar char="▹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750" indent="-28575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1"/>
              </a:buClr>
              <a:buFont typeface="Gothic A1" pitchFamily="2" charset="-127"/>
              <a:buChar char="▹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Font typeface="Gothic A1" pitchFamily="2" charset="-127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chemeClr val="tx2"/>
              </a:buClr>
              <a:buFont typeface="Gothic A1" pitchFamily="2" charset="-127"/>
              <a:buChar char="▹"/>
              <a:defRPr sz="16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Eerste stap?</a:t>
            </a:r>
          </a:p>
          <a:p>
            <a:pPr marL="180975" marR="0" lvl="0" indent="-180975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Char char="▹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Inventarisatie van wat relevant is</a:t>
            </a:r>
          </a:p>
          <a:p>
            <a:pPr marL="180975" marR="0" lvl="0" indent="-180975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Char char="▹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beeld brengen welke lokale partijen een rol kunnen spelen</a:t>
            </a:r>
          </a:p>
          <a:p>
            <a:pPr marL="180975" marR="0" lvl="0" indent="-180975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Char char="▹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Inventarisatie van lokale sociale basis</a:t>
            </a:r>
          </a:p>
          <a:p>
            <a:pPr marL="180975" marR="0" lvl="0" indent="-180975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Char char="▹"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Wie heb je nodig?</a:t>
            </a:r>
          </a:p>
          <a:p>
            <a:pPr marL="285750" marR="0" lvl="4" indent="-28575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rgbClr val="BA0C2F"/>
              </a:buClr>
              <a:buSzTx/>
              <a:buFont typeface="Gothic A1" pitchFamily="2" charset="-127"/>
              <a:buChar char="▹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Accountmanagers sociaal domein</a:t>
            </a:r>
          </a:p>
          <a:p>
            <a:pPr marL="285750" marR="0" lvl="4" indent="-28575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rgbClr val="BA0C2F"/>
              </a:buClr>
              <a:buSzTx/>
              <a:buFont typeface="Gothic A1" pitchFamily="2" charset="-127"/>
              <a:buChar char="▹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Coördinerend uitvoerend medewerkers sociaal domein</a:t>
            </a:r>
          </a:p>
          <a:p>
            <a:pPr marL="285750" marR="0" lvl="4" indent="-28575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rgbClr val="BA0C2F"/>
              </a:buClr>
              <a:buSzTx/>
              <a:buFont typeface="Gothic A1" pitchFamily="2" charset="-127"/>
              <a:buChar char="▹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Partners actief in de gemeente</a:t>
            </a:r>
          </a:p>
          <a:p>
            <a:pPr marL="285750" marR="0" lvl="4" indent="-285750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srgbClr val="BA0C2F"/>
              </a:buClr>
              <a:buSzTx/>
              <a:buFont typeface="Gothic A1" pitchFamily="2" charset="-127"/>
              <a:buChar char="▹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Ervaringsdeskundigen</a:t>
            </a:r>
          </a:p>
          <a:p>
            <a:pPr marL="180975" marR="0" lvl="0" indent="-180975" algn="l" defTabSz="71913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800"/>
              </a:spcAft>
              <a:buClr>
                <a:prstClr val="black"/>
              </a:buClr>
              <a:buSzPct val="100000"/>
              <a:buFont typeface="Gothic A1" pitchFamily="2" charset="-127"/>
              <a:buChar char="▹"/>
              <a:tabLst/>
              <a:defRPr/>
            </a:pP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4927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3E200D5-E515-4A26-92A3-2593D056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In</a:t>
            </a:r>
            <a:r>
              <a:rPr lang="nl-NL"/>
              <a:t> </a:t>
            </a:r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gesprek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62379F-661D-456F-B300-084A9C5F5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472005-B6CC-4BD6-922E-968FE8C00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478F068-3442-4408-82E2-8626D2A196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99D1-C6A7-4E92-A5A8-3FC68CECC924}" type="datetime1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24-6-2021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57F8678-A9F6-40A5-BD98-999968308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F0D0397-8756-4A75-8085-24DDCA2458DE}"/>
              </a:ext>
            </a:extLst>
          </p:cNvPr>
          <p:cNvSpPr txBox="1"/>
          <p:nvPr/>
        </p:nvSpPr>
        <p:spPr>
          <a:xfrm>
            <a:off x="1007917" y="1435469"/>
            <a:ext cx="8601346" cy="444399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Aan de hand van een aantal vragen in gesprek over één van de kansen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F430B4FC-4E15-4C01-B56F-0A87393977A9}"/>
              </a:ext>
            </a:extLst>
          </p:cNvPr>
          <p:cNvGrpSpPr/>
          <p:nvPr/>
        </p:nvGrpSpPr>
        <p:grpSpPr>
          <a:xfrm>
            <a:off x="2797159" y="1963346"/>
            <a:ext cx="1062291" cy="1062291"/>
            <a:chOff x="4255144" y="2445766"/>
            <a:chExt cx="1800000" cy="1800000"/>
          </a:xfrm>
          <a:solidFill>
            <a:srgbClr val="110252"/>
          </a:solidFill>
        </p:grpSpPr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DF1AC35-6135-46D2-AF42-2C9DD7DBDDD1}"/>
                </a:ext>
              </a:extLst>
            </p:cNvPr>
            <p:cNvSpPr/>
            <p:nvPr/>
          </p:nvSpPr>
          <p:spPr>
            <a:xfrm>
              <a:off x="4255144" y="2445766"/>
              <a:ext cx="1800000" cy="1800000"/>
            </a:xfrm>
            <a:prstGeom prst="ellipse">
              <a:avLst/>
            </a:prstGeom>
            <a:solidFill>
              <a:srgbClr val="152B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pic>
          <p:nvPicPr>
            <p:cNvPr id="31" name="Graphic 30" descr="Boom met wortels silhouet">
              <a:extLst>
                <a:ext uri="{FF2B5EF4-FFF2-40B4-BE49-F238E27FC236}">
                  <a16:creationId xmlns:a16="http://schemas.microsoft.com/office/drawing/2014/main" id="{911026A3-BD78-44B9-B9FD-32B9201B8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573569" y="2785209"/>
              <a:ext cx="1163152" cy="1163152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A588679F-01BC-4CD0-9216-C6B946284D2F}"/>
              </a:ext>
            </a:extLst>
          </p:cNvPr>
          <p:cNvGrpSpPr/>
          <p:nvPr/>
        </p:nvGrpSpPr>
        <p:grpSpPr>
          <a:xfrm>
            <a:off x="8323315" y="2015303"/>
            <a:ext cx="1062291" cy="1062291"/>
            <a:chOff x="4255144" y="2445766"/>
            <a:chExt cx="1800000" cy="1800000"/>
          </a:xfrm>
          <a:solidFill>
            <a:srgbClr val="110252"/>
          </a:solidFill>
        </p:grpSpPr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79066DD8-976E-4792-A1AE-2AE034FEADCF}"/>
                </a:ext>
              </a:extLst>
            </p:cNvPr>
            <p:cNvSpPr/>
            <p:nvPr/>
          </p:nvSpPr>
          <p:spPr>
            <a:xfrm>
              <a:off x="4255144" y="2445766"/>
              <a:ext cx="1800000" cy="1800000"/>
            </a:xfrm>
            <a:prstGeom prst="ellipse">
              <a:avLst/>
            </a:prstGeom>
            <a:solidFill>
              <a:srgbClr val="152B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pic>
          <p:nvPicPr>
            <p:cNvPr id="35" name="Graphic 34" descr="Hindernis silhouet">
              <a:extLst>
                <a:ext uri="{FF2B5EF4-FFF2-40B4-BE49-F238E27FC236}">
                  <a16:creationId xmlns:a16="http://schemas.microsoft.com/office/drawing/2014/main" id="{5E996510-2E04-4621-B3F8-8D152B43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573567" y="2785209"/>
              <a:ext cx="1163152" cy="1163152"/>
            </a:xfrm>
            <a:prstGeom prst="rect">
              <a:avLst/>
            </a:prstGeom>
          </p:spPr>
        </p:pic>
      </p:grp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708AFE73-381C-455C-8343-1FECCA21619E}"/>
              </a:ext>
            </a:extLst>
          </p:cNvPr>
          <p:cNvCxnSpPr/>
          <p:nvPr/>
        </p:nvCxnSpPr>
        <p:spPr>
          <a:xfrm>
            <a:off x="5918200" y="2336800"/>
            <a:ext cx="0" cy="349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5F0AF561-D442-46D0-BDF7-9C2925D31CAE}"/>
              </a:ext>
            </a:extLst>
          </p:cNvPr>
          <p:cNvSpPr txBox="1"/>
          <p:nvPr/>
        </p:nvSpPr>
        <p:spPr>
          <a:xfrm>
            <a:off x="1279306" y="3886200"/>
            <a:ext cx="4114799" cy="1777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Een lokaal en samenhangend aanbod creëren voor inburgeraars is de verantwoordelijkheid van het brede sociaal domein</a:t>
            </a:r>
          </a:p>
        </p:txBody>
      </p:sp>
      <p:sp>
        <p:nvSpPr>
          <p:cNvPr id="44" name="Tijdelijke aanduiding voor tekst 3">
            <a:extLst>
              <a:ext uri="{FF2B5EF4-FFF2-40B4-BE49-F238E27FC236}">
                <a16:creationId xmlns:a16="http://schemas.microsoft.com/office/drawing/2014/main" id="{527438A4-55E6-4F8B-86E2-2C4FC3020A99}"/>
              </a:ext>
            </a:extLst>
          </p:cNvPr>
          <p:cNvSpPr txBox="1">
            <a:spLocks/>
          </p:cNvSpPr>
          <p:nvPr/>
        </p:nvSpPr>
        <p:spPr>
          <a:xfrm>
            <a:off x="1290779" y="3271343"/>
            <a:ext cx="4114801" cy="365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13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3812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SzPct val="13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38125" indent="-2381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defRPr sz="1800" kern="1200" baseline="0">
                <a:solidFill>
                  <a:schemeClr val="tx1"/>
                </a:solidFill>
                <a:latin typeface="+mj-lt"/>
                <a:ea typeface="Source Sans Pro Light" panose="020B0403030403020204" pitchFamily="34" charset="0"/>
                <a:cs typeface="+mn-cs"/>
              </a:defRPr>
            </a:lvl6pPr>
            <a:lvl7pPr marL="485775" indent="-24288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SzPct val="13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38188" indent="-2428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Tx/>
              <a:buBlip>
                <a:blip r:embed="rId8"/>
              </a:buBlip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574"/>
              </a:buClr>
              <a:buSzPct val="150000"/>
              <a:buFont typeface="Arial Black" panose="020B0A040201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 rol van projectleiders</a:t>
            </a: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5" name="Tijdelijke aanduiding voor tekst 3">
            <a:extLst>
              <a:ext uri="{FF2B5EF4-FFF2-40B4-BE49-F238E27FC236}">
                <a16:creationId xmlns:a16="http://schemas.microsoft.com/office/drawing/2014/main" id="{C011E4A7-193E-4115-874F-7EC5E3B40525}"/>
              </a:ext>
            </a:extLst>
          </p:cNvPr>
          <p:cNvSpPr txBox="1">
            <a:spLocks/>
          </p:cNvSpPr>
          <p:nvPr/>
        </p:nvSpPr>
        <p:spPr>
          <a:xfrm>
            <a:off x="6816935" y="3271343"/>
            <a:ext cx="4114801" cy="6656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13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3812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SzPct val="13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38125" indent="-2381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defRPr sz="1800" kern="1200" baseline="0">
                <a:solidFill>
                  <a:schemeClr val="tx1"/>
                </a:solidFill>
                <a:latin typeface="+mj-lt"/>
                <a:ea typeface="Source Sans Pro Light" panose="020B0403030403020204" pitchFamily="34" charset="0"/>
                <a:cs typeface="+mn-cs"/>
              </a:defRPr>
            </a:lvl6pPr>
            <a:lvl7pPr marL="485775" indent="-24288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SzPct val="13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38188" indent="-2428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Tx/>
              <a:buBlip>
                <a:blip r:embed="rId8"/>
              </a:buBlip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574"/>
              </a:buClr>
              <a:buSzPct val="150000"/>
              <a:buFont typeface="Arial Black" panose="020B0A040201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 hordes bij de ontwikkeling van lokaal en samenhangend aanbod</a:t>
            </a: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13FCB76-61BF-45A0-AC34-62062A859FB6}"/>
              </a:ext>
            </a:extLst>
          </p:cNvPr>
          <p:cNvSpPr txBox="1"/>
          <p:nvPr/>
        </p:nvSpPr>
        <p:spPr>
          <a:xfrm>
            <a:off x="6797060" y="3886199"/>
            <a:ext cx="4114799" cy="1777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Goede procesafspraken in de uitvoering is de grootste horde in het creëren van een samenhangend aanbod.</a:t>
            </a:r>
          </a:p>
        </p:txBody>
      </p:sp>
    </p:spTree>
    <p:extLst>
      <p:ext uri="{BB962C8B-B14F-4D97-AF65-F5344CB8AC3E}">
        <p14:creationId xmlns:p14="http://schemas.microsoft.com/office/powerpoint/2010/main" val="12302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jdelijke aanduiding voor afbeelding 42" descr="Persoon en kind die elkaars hand vasthouden">
            <a:extLst>
              <a:ext uri="{FF2B5EF4-FFF2-40B4-BE49-F238E27FC236}">
                <a16:creationId xmlns:a16="http://schemas.microsoft.com/office/drawing/2014/main" id="{236266C4-902D-40A4-9A13-C309A2F6B3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51165" b="13306"/>
          <a:stretch/>
        </p:blipFill>
        <p:spPr>
          <a:xfrm>
            <a:off x="7797072" y="1434"/>
            <a:ext cx="4394928" cy="5944250"/>
          </a:xfrm>
        </p:spPr>
      </p:pic>
      <p:sp>
        <p:nvSpPr>
          <p:cNvPr id="18" name="Tijdelijke aanduiding voor verticale tekst 17">
            <a:extLst>
              <a:ext uri="{FF2B5EF4-FFF2-40B4-BE49-F238E27FC236}">
                <a16:creationId xmlns:a16="http://schemas.microsoft.com/office/drawing/2014/main" id="{37D27EE1-C00C-4A0B-9C04-8380ECC3E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>
                <a:latin typeface="Calibri" panose="020F0502020204030204" pitchFamily="34" charset="0"/>
                <a:cs typeface="Calibri" panose="020F0502020204030204" pitchFamily="34" charset="0"/>
              </a:rPr>
              <a:t>Eerste stap?</a:t>
            </a:r>
          </a:p>
          <a:p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In gesprek met collega’s uit het brede sociaal domein</a:t>
            </a:r>
          </a:p>
          <a:p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Vormgeven van een visie en beleidskader</a:t>
            </a:r>
          </a:p>
          <a:p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Bewuste afweging van hoe taken te beleggen</a:t>
            </a:r>
          </a:p>
          <a:p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Integraliteit verwerken in inkoopeisen</a:t>
            </a:r>
          </a:p>
          <a:p>
            <a:endParaRPr lang="nl-N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b="1">
                <a:latin typeface="Calibri" panose="020F0502020204030204" pitchFamily="34" charset="0"/>
                <a:cs typeface="Calibri" panose="020F0502020204030204" pitchFamily="34" charset="0"/>
              </a:rPr>
              <a:t>Wie heb je nodig?</a:t>
            </a:r>
          </a:p>
          <a:p>
            <a:pPr lvl="4"/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Beleidsadviseur sociaal domein</a:t>
            </a:r>
          </a:p>
          <a:p>
            <a:pPr lvl="4"/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Beleidsadviseur wonen</a:t>
            </a:r>
          </a:p>
          <a:p>
            <a:pPr lvl="4"/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De (gemeentelijke) uitvoering</a:t>
            </a:r>
          </a:p>
          <a:p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4FE76BC-5F60-42F9-ADDA-6A2F131F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Vervlechting</a:t>
            </a:r>
            <a:r>
              <a:rPr lang="nl-NL" sz="4400"/>
              <a:t> </a:t>
            </a:r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van de wet met andere doelen van de gemeente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EA042D-F611-4C05-9125-FD1150249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2" name="Tijdelijke aanduiding voor tekst 51">
            <a:extLst>
              <a:ext uri="{FF2B5EF4-FFF2-40B4-BE49-F238E27FC236}">
                <a16:creationId xmlns:a16="http://schemas.microsoft.com/office/drawing/2014/main" id="{F8B39301-C215-4C1E-A319-F9CB820808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152B54"/>
          </a:solidFill>
        </p:spPr>
        <p:txBody>
          <a:bodyPr/>
          <a:lstStyle/>
          <a:p>
            <a:endParaRPr lang="nl-NL"/>
          </a:p>
        </p:txBody>
      </p:sp>
      <p:sp>
        <p:nvSpPr>
          <p:cNvPr id="61" name="Tijdelijke aanduiding voor tekst 60">
            <a:extLst>
              <a:ext uri="{FF2B5EF4-FFF2-40B4-BE49-F238E27FC236}">
                <a16:creationId xmlns:a16="http://schemas.microsoft.com/office/drawing/2014/main" id="{63E23C4D-6DCA-4A54-B090-30199B3A12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/>
              <a:t>Hoe verzilver je deze kans?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FC6F9769-BB05-4825-9042-ED1CADCF8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A5C68-AB1B-444F-BE1D-4E1BA381386A}" type="datetime4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juni 2021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7" name="Tijdelijke aanduiding voor tekst 56">
            <a:extLst>
              <a:ext uri="{FF2B5EF4-FFF2-40B4-BE49-F238E27FC236}">
                <a16:creationId xmlns:a16="http://schemas.microsoft.com/office/drawing/2014/main" id="{66A39C4D-9A4E-4631-BCDC-6599D7618A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98896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jdelijke aanduiding voor afbeelding 42" descr="Mensen die aan een machine werken">
            <a:extLst>
              <a:ext uri="{FF2B5EF4-FFF2-40B4-BE49-F238E27FC236}">
                <a16:creationId xmlns:a16="http://schemas.microsoft.com/office/drawing/2014/main" id="{236266C4-902D-40A4-9A13-C309A2F6B3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r="38117" b="13170"/>
          <a:stretch/>
        </p:blipFill>
        <p:spPr>
          <a:xfrm>
            <a:off x="7797072" y="1434"/>
            <a:ext cx="4394928" cy="5953556"/>
          </a:xfrm>
        </p:spPr>
      </p:pic>
      <p:sp>
        <p:nvSpPr>
          <p:cNvPr id="18" name="Tijdelijke aanduiding voor verticale tekst 17">
            <a:extLst>
              <a:ext uri="{FF2B5EF4-FFF2-40B4-BE49-F238E27FC236}">
                <a16:creationId xmlns:a16="http://schemas.microsoft.com/office/drawing/2014/main" id="{37D27EE1-C00C-4A0B-9C04-8380ECC3E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>
                <a:latin typeface="Calibri" panose="020F0502020204030204" pitchFamily="34" charset="0"/>
                <a:cs typeface="Calibri" panose="020F0502020204030204" pitchFamily="34" charset="0"/>
              </a:rPr>
              <a:t>Eerste stap?</a:t>
            </a:r>
          </a:p>
          <a:p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Inzichtelijk maken welke gegevens u als gemeenten nodig heeft</a:t>
            </a:r>
          </a:p>
          <a:p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Interne verkenning welke invulling van de regierol bij uw gemeente past.</a:t>
            </a:r>
          </a:p>
          <a:p>
            <a:endParaRPr lang="nl-N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b="1">
                <a:latin typeface="Calibri" panose="020F0502020204030204" pitchFamily="34" charset="0"/>
                <a:cs typeface="Calibri" panose="020F0502020204030204" pitchFamily="34" charset="0"/>
              </a:rPr>
              <a:t>Wie heb je nodig?</a:t>
            </a:r>
          </a:p>
          <a:p>
            <a:pPr lvl="4"/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Beleidsadviseur sociaal domein</a:t>
            </a:r>
          </a:p>
          <a:p>
            <a:pPr lvl="4"/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Beleidsadviseur wonen</a:t>
            </a:r>
          </a:p>
          <a:p>
            <a:pPr lvl="4"/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Coördinerend uitvoerend medewerkers, sociaal wijkteam</a:t>
            </a:r>
          </a:p>
          <a:p>
            <a:pPr lvl="4"/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Adviseur privacy en gegevensuitwisseling</a:t>
            </a:r>
          </a:p>
          <a:p>
            <a:endParaRPr lang="nl-NL">
              <a:solidFill>
                <a:schemeClr val="accent1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4FE76BC-5F60-42F9-ADDA-6A2F131F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400">
                <a:solidFill>
                  <a:schemeClr val="tx1"/>
                </a:solidFill>
                <a:latin typeface="ScalaSansOT-Bold" panose="02010804040101020104"/>
              </a:rPr>
              <a:t>Voorkomen van problemen en stimuleren van ontwikkeling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EA042D-F611-4C05-9125-FD1150249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2" name="Tijdelijke aanduiding voor tekst 51">
            <a:extLst>
              <a:ext uri="{FF2B5EF4-FFF2-40B4-BE49-F238E27FC236}">
                <a16:creationId xmlns:a16="http://schemas.microsoft.com/office/drawing/2014/main" id="{F8B39301-C215-4C1E-A319-F9CB820808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152B54"/>
          </a:solidFill>
        </p:spPr>
        <p:txBody>
          <a:bodyPr/>
          <a:lstStyle/>
          <a:p>
            <a:endParaRPr lang="nl-NL"/>
          </a:p>
        </p:txBody>
      </p:sp>
      <p:sp>
        <p:nvSpPr>
          <p:cNvPr id="61" name="Tijdelijke aanduiding voor tekst 60">
            <a:extLst>
              <a:ext uri="{FF2B5EF4-FFF2-40B4-BE49-F238E27FC236}">
                <a16:creationId xmlns:a16="http://schemas.microsoft.com/office/drawing/2014/main" id="{63E23C4D-6DCA-4A54-B090-30199B3A12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Hoe verzilver je deze kans?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FC6F9769-BB05-4825-9042-ED1CADCF8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A5C68-AB1B-444F-BE1D-4E1BA381386A}" type="datetime4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2E5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juni 2021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2E5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7" name="Tijdelijke aanduiding voor tekst 56">
            <a:extLst>
              <a:ext uri="{FF2B5EF4-FFF2-40B4-BE49-F238E27FC236}">
                <a16:creationId xmlns:a16="http://schemas.microsoft.com/office/drawing/2014/main" id="{66A39C4D-9A4E-4631-BCDC-6599D7618A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11892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EF">
  <a:themeElements>
    <a:clrScheme name="Aangepast 9">
      <a:dk1>
        <a:sysClr val="windowText" lastClr="000000"/>
      </a:dk1>
      <a:lt1>
        <a:sysClr val="window" lastClr="FFFFFF"/>
      </a:lt1>
      <a:dk2>
        <a:srgbClr val="2E5665"/>
      </a:dk2>
      <a:lt2>
        <a:srgbClr val="C4CCD5"/>
      </a:lt2>
      <a:accent1>
        <a:srgbClr val="BA0C2F"/>
      </a:accent1>
      <a:accent2>
        <a:srgbClr val="2E5665"/>
      </a:accent2>
      <a:accent3>
        <a:srgbClr val="FFCD00"/>
      </a:accent3>
      <a:accent4>
        <a:srgbClr val="71CC98"/>
      </a:accent4>
      <a:accent5>
        <a:srgbClr val="6F2C3F"/>
      </a:accent5>
      <a:accent6>
        <a:srgbClr val="262626"/>
      </a:accent6>
      <a:hlink>
        <a:srgbClr val="2E5665"/>
      </a:hlink>
      <a:folHlink>
        <a:srgbClr val="BA0C2F"/>
      </a:folHlink>
    </a:clrScheme>
    <a:fontScheme name="Aangepast 3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>
        <a:noAutofit/>
      </a:bodyPr>
      <a:lstStyle>
        <a:defPPr marL="0" indent="0" algn="l">
          <a:buNone/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F_Template.potx" id="{20503876-6A6D-405C-A740-28A1A5DB593C}" vid="{A42F46B2-07E1-4F61-AFE9-0B0DC2958DC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64EF212933C4EBF98662158BBF4E2" ma:contentTypeVersion="11" ma:contentTypeDescription="Een nieuw document maken." ma:contentTypeScope="" ma:versionID="49215c7ba4f1b74790199c3ee5e41fa6">
  <xsd:schema xmlns:xsd="http://www.w3.org/2001/XMLSchema" xmlns:xs="http://www.w3.org/2001/XMLSchema" xmlns:p="http://schemas.microsoft.com/office/2006/metadata/properties" xmlns:ns2="4fd7fbdb-9dd1-4713-b41a-5160d583f2f3" xmlns:ns3="29271da0-2284-4741-8240-5804eb81db3e" targetNamespace="http://schemas.microsoft.com/office/2006/metadata/properties" ma:root="true" ma:fieldsID="a51662e2f92aa94a62299bda2b6e0423" ns2:_="" ns3:_="">
    <xsd:import namespace="4fd7fbdb-9dd1-4713-b41a-5160d583f2f3"/>
    <xsd:import namespace="29271da0-2284-4741-8240-5804eb81db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7fbdb-9dd1-4713-b41a-5160d583f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71da0-2284-4741-8240-5804eb81db3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eeg document" ma:contentTypeID="0x010100B2ED134312EB6F4CBC90B9F573EDA92F007B56134254EE4C4786EBD7DEF4B67220" ma:contentTypeVersion="5" ma:contentTypeDescription="Een nieuw document maken." ma:contentTypeScope="" ma:versionID="8d7525849f0c8135b531024a57e0d037">
  <xsd:schema xmlns:xsd="http://www.w3.org/2001/XMLSchema" xmlns:xs="http://www.w3.org/2001/XMLSchema" xmlns:p="http://schemas.microsoft.com/office/2006/metadata/properties" xmlns:ns1="http://schemas.microsoft.com/sharepoint/v3" xmlns:ns2="62fafca7-d38e-4241-a6dc-23495228bf38" xmlns:ns3="c2cae84a-189c-48be-9a73-9a3c594db2ea" xmlns:ns4="A2A9655A-5264-4F72-B1FB-BFBECD7853DD" xmlns:ns5="a2a9655a-5264-4f72-b1fb-bfbecd7853dd" targetNamespace="http://schemas.microsoft.com/office/2006/metadata/properties" ma:root="true" ma:fieldsID="3d6afba15ef4c75d08c00a6da6ebb04e" ns1:_="" ns2:_="" ns3:_="" ns4:_="" ns5:_="">
    <xsd:import namespace="http://schemas.microsoft.com/sharepoint/v3"/>
    <xsd:import namespace="62fafca7-d38e-4241-a6dc-23495228bf38"/>
    <xsd:import namespace="c2cae84a-189c-48be-9a73-9a3c594db2ea"/>
    <xsd:import namespace="A2A9655A-5264-4F72-B1FB-BFBECD7853DD"/>
    <xsd:import namespace="a2a9655a-5264-4f72-b1fb-bfbecd7853dd"/>
    <xsd:element name="properties">
      <xsd:complexType>
        <xsd:sequence>
          <xsd:element name="documentManagement">
            <xsd:complexType>
              <xsd:all>
                <xsd:element ref="ns2:Geadresseerde" minOccurs="0"/>
                <xsd:element ref="ns2:Documentstatus" minOccurs="0"/>
                <xsd:element ref="ns2:Projectcode" minOccurs="0"/>
                <xsd:element ref="ns2:ld20b099f30b4c5b8e6c5a5b1c1c533b" minOccurs="0"/>
                <xsd:element ref="ns2:TaxCatchAll" minOccurs="0"/>
                <xsd:element ref="ns2:TaxCatchAllLabel" minOccurs="0"/>
                <xsd:element ref="ns1:KpiDescription" minOccurs="0"/>
                <xsd:element ref="ns3:_dlc_DocId" minOccurs="0"/>
                <xsd:element ref="ns3:_dlc_DocIdUrl" minOccurs="0"/>
                <xsd:element ref="ns3:_dlc_DocIdPersistId" minOccurs="0"/>
                <xsd:element ref="ns4:Project_x002d_id" minOccurs="0"/>
                <xsd:element ref="ns2:Documenttype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15" nillable="true" ma:displayName="Beschrijving" ma:description="De beschrijving geeft uitleg bij de doelstelling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afca7-d38e-4241-a6dc-23495228bf38" elementFormDefault="qualified">
    <xsd:import namespace="http://schemas.microsoft.com/office/2006/documentManagement/types"/>
    <xsd:import namespace="http://schemas.microsoft.com/office/infopath/2007/PartnerControls"/>
    <xsd:element name="Geadresseerde" ma:index="8" nillable="true" ma:displayName="Geadresseerde" ma:internalName="Geadresseerde">
      <xsd:simpleType>
        <xsd:restriction base="dms:Text">
          <xsd:maxLength value="255"/>
        </xsd:restriction>
      </xsd:simpleType>
    </xsd:element>
    <xsd:element name="Documentstatus" ma:index="9" nillable="true" ma:displayName="Documentstatus" ma:default="Werkdocument" ma:format="Dropdown" ma:internalName="Documentstatus">
      <xsd:simpleType>
        <xsd:restriction base="dms:Choice">
          <xsd:enumeration value="Werkdocument"/>
          <xsd:enumeration value="Concept"/>
          <xsd:enumeration value="Definitief"/>
          <xsd:enumeration value="Vastgesteld"/>
        </xsd:restriction>
      </xsd:simpleType>
    </xsd:element>
    <xsd:element name="Projectcode" ma:index="10" nillable="true" ma:displayName="Projectcode" ma:description="Format: Opdrachtgever en plaats, volgnummer; XX000" ma:internalName="Projectcode">
      <xsd:simpleType>
        <xsd:restriction base="dms:Text">
          <xsd:maxLength value="255"/>
        </xsd:restriction>
      </xsd:simpleType>
    </xsd:element>
    <xsd:element name="ld20b099f30b4c5b8e6c5a5b1c1c533b" ma:index="11" nillable="true" ma:taxonomy="true" ma:internalName="ld20b099f30b4c5b8e6c5a5b1c1c533b" ma:taxonomyFieldName="Labels0" ma:displayName="Labels" ma:default="" ma:fieldId="{5d20b099-f30b-4c5b-8e6c-5a5b1c1c533b}" ma:sspId="5c73604b-70d5-4c37-a314-2021e16affc5" ma:termSetId="4d063b45-1bce-4cbc-92b7-e565a85002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56578158-951b-41d4-b667-11c58d2a2a87}" ma:internalName="TaxCatchAll" ma:showField="CatchAllData" ma:web="c2cae84a-189c-48be-9a73-9a3c594db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56578158-951b-41d4-b667-11c58d2a2a87}" ma:internalName="TaxCatchAllLabel" ma:readOnly="true" ma:showField="CatchAllDataLabel" ma:web="c2cae84a-189c-48be-9a73-9a3c594db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type" ma:index="20" nillable="true" ma:displayName="Documenttype" ma:default="Intern" ma:format="Dropdown" ma:internalName="Documenttype" ma:readOnly="false">
      <xsd:simpleType>
        <xsd:restriction base="dms:Choice">
          <xsd:enumeration value="Intern"/>
          <xsd:enumeration value="Extern"/>
          <xsd:enumeration value="Uitgaand"/>
          <xsd:enumeration value="Offerte"/>
          <xsd:enumeration value="Rapport"/>
          <xsd:enumeration value="Referenti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ae84a-189c-48be-9a73-9a3c594db2ea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7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9655A-5264-4F72-B1FB-BFBECD7853DD" elementFormDefault="qualified">
    <xsd:import namespace="http://schemas.microsoft.com/office/2006/documentManagement/types"/>
    <xsd:import namespace="http://schemas.microsoft.com/office/infopath/2007/PartnerControls"/>
    <xsd:element name="Project_x002d_id" ma:index="19" nillable="true" ma:displayName="Project-id" ma:default="GV636" ma:internalName="Project_x002d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9655a-5264-4f72-b1fb-bfbecd7853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5c73604b-70d5-4c37-a314-2021e16affc5" ContentTypeId="0x010100B2ED134312EB6F4CBC90B9F573EDA92F" PreviousValue="false"/>
</file>

<file path=customXml/itemProps1.xml><?xml version="1.0" encoding="utf-8"?>
<ds:datastoreItem xmlns:ds="http://schemas.openxmlformats.org/officeDocument/2006/customXml" ds:itemID="{A6295A77-A205-4916-92E2-E84662F519AC}">
  <ds:schemaRefs>
    <ds:schemaRef ds:uri="29271da0-2284-4741-8240-5804eb81db3e"/>
    <ds:schemaRef ds:uri="4fd7fbdb-9dd1-4713-b41a-5160d583f2f3"/>
    <ds:schemaRef ds:uri="62fafca7-d38e-4241-a6dc-23495228bf38"/>
    <ds:schemaRef ds:uri="A2A9655A-5264-4F72-B1FB-BFBECD7853DD"/>
    <ds:schemaRef ds:uri="c2cae84a-189c-48be-9a73-9a3c594db2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D001A6-CFE2-4015-9980-C12F421C3D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F40195-BE32-452D-9F4E-AD47D5472C5F}"/>
</file>

<file path=customXml/itemProps4.xml><?xml version="1.0" encoding="utf-8"?>
<ds:datastoreItem xmlns:ds="http://schemas.openxmlformats.org/officeDocument/2006/customXml" ds:itemID="{7644F982-DEB8-49A9-BA60-F8244418F952}">
  <ds:schemaRefs>
    <ds:schemaRef ds:uri="62fafca7-d38e-4241-a6dc-23495228bf38"/>
    <ds:schemaRef ds:uri="A2A9655A-5264-4F72-B1FB-BFBECD7853DD"/>
    <ds:schemaRef ds:uri="a2a9655a-5264-4f72-b1fb-bfbecd7853dd"/>
    <ds:schemaRef ds:uri="c2cae84a-189c-48be-9a73-9a3c594db2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9F4E4997-5CC7-4A81-B967-18468B1F081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Breedbeeld</PresentationFormat>
  <Paragraphs>121</Paragraphs>
  <Slides>10</Slides>
  <Notes>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Gothic A1</vt:lpstr>
      <vt:lpstr>Open Sans</vt:lpstr>
      <vt:lpstr>ScalaSansOT-Bold</vt:lpstr>
      <vt:lpstr>ScalaSansOT-Italic</vt:lpstr>
      <vt:lpstr>Segoe UI Light</vt:lpstr>
      <vt:lpstr>Source Sans Pro</vt:lpstr>
      <vt:lpstr>Kantoorthema</vt:lpstr>
      <vt:lpstr>AEF</vt:lpstr>
      <vt:lpstr>PowerPoint-presentatie</vt:lpstr>
      <vt:lpstr>Welkom</vt:lpstr>
      <vt:lpstr>Agenda</vt:lpstr>
      <vt:lpstr>Waarom aandacht voor integraal beleid voeren?</vt:lpstr>
      <vt:lpstr>Bundelen van middelen en gebruik van bestaande voorzieningen</vt:lpstr>
      <vt:lpstr>Lokale worteling</vt:lpstr>
      <vt:lpstr>In gesprek</vt:lpstr>
      <vt:lpstr>Vervlechting van de wet met andere doelen van de gemeente</vt:lpstr>
      <vt:lpstr>Voorkomen van problemen en stimuleren van ontwikkeling</vt:lpstr>
      <vt:lpstr>In gesprek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Jaoualia Ouazizi</dc:creator>
  <cp:lastModifiedBy>Charlotte van Kleef</cp:lastModifiedBy>
  <cp:revision>2</cp:revision>
  <dcterms:created xsi:type="dcterms:W3CDTF">2020-11-11T17:43:48Z</dcterms:created>
  <dcterms:modified xsi:type="dcterms:W3CDTF">2021-06-24T08:08:09Z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57192716-6101-4507-97cf-1c2ce9ceaa98</vt:lpwstr>
  </property>
  <property fmtid="{D5CDD505-2E9C-101B-9397-08002B2CF9AE}" pid="3" name="ContentTypeId">
    <vt:lpwstr>0x010100F8E64EF212933C4EBF98662158BBF4E2</vt:lpwstr>
  </property>
  <property fmtid="{D5CDD505-2E9C-101B-9397-08002B2CF9AE}" pid="4" name="Labels0">
    <vt:lpwstr/>
  </property>
</Properties>
</file>