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725" r:id="rId5"/>
  </p:sldMasterIdLst>
  <p:notesMasterIdLst>
    <p:notesMasterId r:id="rId32"/>
  </p:notesMasterIdLst>
  <p:handoutMasterIdLst>
    <p:handoutMasterId r:id="rId33"/>
  </p:handoutMasterIdLst>
  <p:sldIdLst>
    <p:sldId id="1515" r:id="rId6"/>
    <p:sldId id="1516" r:id="rId7"/>
    <p:sldId id="1517" r:id="rId8"/>
    <p:sldId id="1518" r:id="rId9"/>
    <p:sldId id="1519" r:id="rId10"/>
    <p:sldId id="1520" r:id="rId11"/>
    <p:sldId id="1521" r:id="rId12"/>
    <p:sldId id="1522" r:id="rId13"/>
    <p:sldId id="1523" r:id="rId14"/>
    <p:sldId id="1304" r:id="rId15"/>
    <p:sldId id="1525" r:id="rId16"/>
    <p:sldId id="1271" r:id="rId17"/>
    <p:sldId id="1272" r:id="rId18"/>
    <p:sldId id="1273" r:id="rId19"/>
    <p:sldId id="1274" r:id="rId20"/>
    <p:sldId id="1275" r:id="rId21"/>
    <p:sldId id="1276" r:id="rId22"/>
    <p:sldId id="1255" r:id="rId23"/>
    <p:sldId id="1281" r:id="rId24"/>
    <p:sldId id="1277" r:id="rId25"/>
    <p:sldId id="609" r:id="rId26"/>
    <p:sldId id="1282" r:id="rId27"/>
    <p:sldId id="1278" r:id="rId28"/>
    <p:sldId id="1279" r:id="rId29"/>
    <p:sldId id="1280" r:id="rId30"/>
    <p:sldId id="1526" r:id="rId31"/>
  </p:sldIdLst>
  <p:sldSz cx="12192000" cy="6858000"/>
  <p:notesSz cx="6858000" cy="9144000"/>
  <p:defaultTextStyle>
    <a:defPPr>
      <a:defRPr lang="nl-NL"/>
    </a:defPPr>
    <a:lvl1pPr algn="l" defTabSz="912813" rtl="0" fontAlgn="base">
      <a:spcBef>
        <a:spcPct val="0"/>
      </a:spcBef>
      <a:spcAft>
        <a:spcPct val="0"/>
      </a:spcAft>
      <a:defRPr sz="2400" kern="1200">
        <a:solidFill>
          <a:schemeClr val="tx1"/>
        </a:solidFill>
        <a:latin typeface="Calibri" charset="0"/>
        <a:ea typeface="ＭＳ Ｐゴシック" charset="-128"/>
        <a:cs typeface="+mn-cs"/>
      </a:defRPr>
    </a:lvl1pPr>
    <a:lvl2pPr marL="455613" indent="1588" algn="l" defTabSz="912813" rtl="0" fontAlgn="base">
      <a:spcBef>
        <a:spcPct val="0"/>
      </a:spcBef>
      <a:spcAft>
        <a:spcPct val="0"/>
      </a:spcAft>
      <a:defRPr sz="2400" kern="1200">
        <a:solidFill>
          <a:schemeClr val="tx1"/>
        </a:solidFill>
        <a:latin typeface="Calibri" charset="0"/>
        <a:ea typeface="ＭＳ Ｐゴシック" charset="-128"/>
        <a:cs typeface="+mn-cs"/>
      </a:defRPr>
    </a:lvl2pPr>
    <a:lvl3pPr marL="912813" indent="1588" algn="l" defTabSz="912813" rtl="0" fontAlgn="base">
      <a:spcBef>
        <a:spcPct val="0"/>
      </a:spcBef>
      <a:spcAft>
        <a:spcPct val="0"/>
      </a:spcAft>
      <a:defRPr sz="2400" kern="1200">
        <a:solidFill>
          <a:schemeClr val="tx1"/>
        </a:solidFill>
        <a:latin typeface="Calibri" charset="0"/>
        <a:ea typeface="ＭＳ Ｐゴシック" charset="-128"/>
        <a:cs typeface="+mn-cs"/>
      </a:defRPr>
    </a:lvl3pPr>
    <a:lvl4pPr marL="1370013" indent="1588" algn="l" defTabSz="912813" rtl="0" fontAlgn="base">
      <a:spcBef>
        <a:spcPct val="0"/>
      </a:spcBef>
      <a:spcAft>
        <a:spcPct val="0"/>
      </a:spcAft>
      <a:defRPr sz="2400" kern="1200">
        <a:solidFill>
          <a:schemeClr val="tx1"/>
        </a:solidFill>
        <a:latin typeface="Calibri" charset="0"/>
        <a:ea typeface="ＭＳ Ｐゴシック" charset="-128"/>
        <a:cs typeface="+mn-cs"/>
      </a:defRPr>
    </a:lvl4pPr>
    <a:lvl5pPr marL="1827213" indent="1588" algn="l" defTabSz="912813" rtl="0" fontAlgn="base">
      <a:spcBef>
        <a:spcPct val="0"/>
      </a:spcBef>
      <a:spcAft>
        <a:spcPct val="0"/>
      </a:spcAft>
      <a:defRPr sz="2400" kern="1200">
        <a:solidFill>
          <a:schemeClr val="tx1"/>
        </a:solidFill>
        <a:latin typeface="Calibri" charset="0"/>
        <a:ea typeface="ＭＳ Ｐゴシック" charset="-128"/>
        <a:cs typeface="+mn-cs"/>
      </a:defRPr>
    </a:lvl5pPr>
    <a:lvl6pPr marL="2286000" algn="l" defTabSz="914400" rtl="0" eaLnBrk="1" latinLnBrk="0" hangingPunct="1">
      <a:defRPr sz="2400" kern="1200">
        <a:solidFill>
          <a:schemeClr val="tx1"/>
        </a:solidFill>
        <a:latin typeface="Calibri" charset="0"/>
        <a:ea typeface="ＭＳ Ｐゴシック" charset="-128"/>
        <a:cs typeface="+mn-cs"/>
      </a:defRPr>
    </a:lvl6pPr>
    <a:lvl7pPr marL="2743200" algn="l" defTabSz="914400" rtl="0" eaLnBrk="1" latinLnBrk="0" hangingPunct="1">
      <a:defRPr sz="2400" kern="1200">
        <a:solidFill>
          <a:schemeClr val="tx1"/>
        </a:solidFill>
        <a:latin typeface="Calibri" charset="0"/>
        <a:ea typeface="ＭＳ Ｐゴシック" charset="-128"/>
        <a:cs typeface="+mn-cs"/>
      </a:defRPr>
    </a:lvl7pPr>
    <a:lvl8pPr marL="3200400" algn="l" defTabSz="914400" rtl="0" eaLnBrk="1" latinLnBrk="0" hangingPunct="1">
      <a:defRPr sz="2400" kern="1200">
        <a:solidFill>
          <a:schemeClr val="tx1"/>
        </a:solidFill>
        <a:latin typeface="Calibri" charset="0"/>
        <a:ea typeface="ＭＳ Ｐゴシック" charset="-128"/>
        <a:cs typeface="+mn-cs"/>
      </a:defRPr>
    </a:lvl8pPr>
    <a:lvl9pPr marL="3657600" algn="l" defTabSz="914400" rtl="0" eaLnBrk="1" latinLnBrk="0" hangingPunct="1">
      <a:defRPr sz="2400" kern="1200">
        <a:solidFill>
          <a:schemeClr val="tx1"/>
        </a:solidFill>
        <a:latin typeface="Calibri" charset="0"/>
        <a:ea typeface="ＭＳ Ｐゴシック" charset="-128"/>
        <a:cs typeface="+mn-cs"/>
      </a:defRPr>
    </a:lvl9pPr>
  </p:defaultTextStyle>
  <p:extLst>
    <p:ext uri="{EFAFB233-063F-42B5-8137-9DF3F51BA10A}">
      <p15:sldGuideLst xmlns:p15="http://schemas.microsoft.com/office/powerpoint/2012/main">
        <p15:guide id="2" orient="horz" pos="2160" userDrawn="1">
          <p15:clr>
            <a:srgbClr val="A4A3A4"/>
          </p15:clr>
        </p15:guide>
        <p15:guide id="3" pos="7219">
          <p15:clr>
            <a:srgbClr val="A4A3A4"/>
          </p15:clr>
        </p15:guide>
        <p15:guide id="6"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B7E4"/>
    <a:srgbClr val="002F5F"/>
    <a:srgbClr val="C20016"/>
    <a:srgbClr val="008542"/>
    <a:srgbClr val="002C64"/>
    <a:srgbClr val="00A9F3"/>
    <a:srgbClr val="33AADC"/>
    <a:srgbClr val="F0AB00"/>
    <a:srgbClr val="8EBA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1CCBBB8-F5F9-4B1F-8F4F-99F1C07429E0}" v="4" dt="2021-05-05T21:16:22.993"/>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579" autoAdjust="0"/>
    <p:restoredTop sz="79429" autoAdjust="0"/>
  </p:normalViewPr>
  <p:slideViewPr>
    <p:cSldViewPr snapToGrid="0" snapToObjects="1" showGuides="1">
      <p:cViewPr varScale="1">
        <p:scale>
          <a:sx n="65" d="100"/>
          <a:sy n="65" d="100"/>
        </p:scale>
        <p:origin x="1656" y="53"/>
      </p:cViewPr>
      <p:guideLst>
        <p:guide orient="horz" pos="2160"/>
        <p:guide pos="7219"/>
        <p:guide pos="3840"/>
      </p:guideLst>
    </p:cSldViewPr>
  </p:slideViewPr>
  <p:outlineViewPr>
    <p:cViewPr>
      <p:scale>
        <a:sx n="33" d="100"/>
        <a:sy n="33" d="100"/>
      </p:scale>
      <p:origin x="0" y="0"/>
    </p:cViewPr>
  </p:outlineViewPr>
  <p:notesTextViewPr>
    <p:cViewPr>
      <p:scale>
        <a:sx n="90" d="100"/>
        <a:sy n="90" d="100"/>
      </p:scale>
      <p:origin x="0" y="0"/>
    </p:cViewPr>
  </p:notesTextViewPr>
  <p:sorterViewPr>
    <p:cViewPr>
      <p:scale>
        <a:sx n="100" d="100"/>
        <a:sy n="100" d="100"/>
      </p:scale>
      <p:origin x="0" y="0"/>
    </p:cViewPr>
  </p:sorterViewPr>
  <p:notesViewPr>
    <p:cSldViewPr snapToGrid="0" snapToObjects="1" showGuides="1">
      <p:cViewPr varScale="1">
        <p:scale>
          <a:sx n="78" d="100"/>
          <a:sy n="78" d="100"/>
        </p:scale>
        <p:origin x="3376" y="1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5/10/relationships/revisionInfo" Target="revisionInfo.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handoutMaster" Target="handoutMasters/handout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scale Georgopoulou" userId="4351f888be065f4f" providerId="LiveId" clId="{81CCBBB8-F5F9-4B1F-8F4F-99F1C07429E0}"/>
    <pc:docChg chg="custSel addSld delSld modSld">
      <pc:chgData name="Pascale Georgopoulou" userId="4351f888be065f4f" providerId="LiveId" clId="{81CCBBB8-F5F9-4B1F-8F4F-99F1C07429E0}" dt="2021-05-05T21:16:22.991" v="95" actId="20577"/>
      <pc:docMkLst>
        <pc:docMk/>
      </pc:docMkLst>
      <pc:sldChg chg="del">
        <pc:chgData name="Pascale Georgopoulou" userId="4351f888be065f4f" providerId="LiveId" clId="{81CCBBB8-F5F9-4B1F-8F4F-99F1C07429E0}" dt="2021-05-05T21:08:42.587" v="8" actId="47"/>
        <pc:sldMkLst>
          <pc:docMk/>
          <pc:sldMk cId="3735460150" sldId="530"/>
        </pc:sldMkLst>
      </pc:sldChg>
      <pc:sldChg chg="modSp mod">
        <pc:chgData name="Pascale Georgopoulou" userId="4351f888be065f4f" providerId="LiveId" clId="{81CCBBB8-F5F9-4B1F-8F4F-99F1C07429E0}" dt="2021-05-05T21:14:39.805" v="77" actId="20577"/>
        <pc:sldMkLst>
          <pc:docMk/>
          <pc:sldMk cId="3372361673" sldId="1251"/>
        </pc:sldMkLst>
        <pc:spChg chg="mod">
          <ac:chgData name="Pascale Georgopoulou" userId="4351f888be065f4f" providerId="LiveId" clId="{81CCBBB8-F5F9-4B1F-8F4F-99F1C07429E0}" dt="2021-05-05T21:14:39.805" v="77" actId="20577"/>
          <ac:spMkLst>
            <pc:docMk/>
            <pc:sldMk cId="3372361673" sldId="1251"/>
            <ac:spMk id="3" creationId="{FA51C94B-971E-44DE-8D2E-F475CD40FDF4}"/>
          </ac:spMkLst>
        </pc:spChg>
      </pc:sldChg>
      <pc:sldChg chg="modSp mod">
        <pc:chgData name="Pascale Georgopoulou" userId="4351f888be065f4f" providerId="LiveId" clId="{81CCBBB8-F5F9-4B1F-8F4F-99F1C07429E0}" dt="2021-05-05T21:10:27.834" v="74" actId="20577"/>
        <pc:sldMkLst>
          <pc:docMk/>
          <pc:sldMk cId="503192799" sldId="1280"/>
        </pc:sldMkLst>
        <pc:spChg chg="mod">
          <ac:chgData name="Pascale Georgopoulou" userId="4351f888be065f4f" providerId="LiveId" clId="{81CCBBB8-F5F9-4B1F-8F4F-99F1C07429E0}" dt="2021-05-05T21:10:27.834" v="74" actId="20577"/>
          <ac:spMkLst>
            <pc:docMk/>
            <pc:sldMk cId="503192799" sldId="1280"/>
            <ac:spMk id="3" creationId="{7666D5CE-2BDC-ED47-BF41-E9A7E8E26C29}"/>
          </ac:spMkLst>
        </pc:spChg>
      </pc:sldChg>
      <pc:sldChg chg="modSp mod">
        <pc:chgData name="Pascale Georgopoulou" userId="4351f888be065f4f" providerId="LiveId" clId="{81CCBBB8-F5F9-4B1F-8F4F-99F1C07429E0}" dt="2021-05-05T21:16:22.991" v="95" actId="20577"/>
        <pc:sldMkLst>
          <pc:docMk/>
          <pc:sldMk cId="873241467" sldId="1281"/>
        </pc:sldMkLst>
        <pc:spChg chg="mod">
          <ac:chgData name="Pascale Georgopoulou" userId="4351f888be065f4f" providerId="LiveId" clId="{81CCBBB8-F5F9-4B1F-8F4F-99F1C07429E0}" dt="2021-05-05T21:16:22.991" v="95" actId="20577"/>
          <ac:spMkLst>
            <pc:docMk/>
            <pc:sldMk cId="873241467" sldId="1281"/>
            <ac:spMk id="5" creationId="{C597B45A-EFD4-004B-9210-881C207CD490}"/>
          </ac:spMkLst>
        </pc:spChg>
      </pc:sldChg>
      <pc:sldChg chg="modSp mod">
        <pc:chgData name="Pascale Georgopoulou" userId="4351f888be065f4f" providerId="LiveId" clId="{81CCBBB8-F5F9-4B1F-8F4F-99F1C07429E0}" dt="2021-05-05T21:08:24.229" v="5" actId="255"/>
        <pc:sldMkLst>
          <pc:docMk/>
          <pc:sldMk cId="3604964121" sldId="1512"/>
        </pc:sldMkLst>
        <pc:spChg chg="mod">
          <ac:chgData name="Pascale Georgopoulou" userId="4351f888be065f4f" providerId="LiveId" clId="{81CCBBB8-F5F9-4B1F-8F4F-99F1C07429E0}" dt="2021-05-05T21:08:24.229" v="5" actId="255"/>
          <ac:spMkLst>
            <pc:docMk/>
            <pc:sldMk cId="3604964121" sldId="1512"/>
            <ac:spMk id="3" creationId="{3DBB49FD-C249-45A1-B584-6BFC570E9B34}"/>
          </ac:spMkLst>
        </pc:spChg>
      </pc:sldChg>
      <pc:sldChg chg="modSp mod">
        <pc:chgData name="Pascale Georgopoulou" userId="4351f888be065f4f" providerId="LiveId" clId="{81CCBBB8-F5F9-4B1F-8F4F-99F1C07429E0}" dt="2021-05-05T21:08:36.033" v="7" actId="2711"/>
        <pc:sldMkLst>
          <pc:docMk/>
          <pc:sldMk cId="2836043851" sldId="1513"/>
        </pc:sldMkLst>
        <pc:spChg chg="mod">
          <ac:chgData name="Pascale Georgopoulou" userId="4351f888be065f4f" providerId="LiveId" clId="{81CCBBB8-F5F9-4B1F-8F4F-99F1C07429E0}" dt="2021-05-05T21:08:36.033" v="7" actId="2711"/>
          <ac:spMkLst>
            <pc:docMk/>
            <pc:sldMk cId="2836043851" sldId="1513"/>
            <ac:spMk id="4" creationId="{FFAE87B3-881D-4F77-818D-624215AA24E5}"/>
          </ac:spMkLst>
        </pc:spChg>
      </pc:sldChg>
      <pc:sldChg chg="add">
        <pc:chgData name="Pascale Georgopoulou" userId="4351f888be065f4f" providerId="LiveId" clId="{81CCBBB8-F5F9-4B1F-8F4F-99F1C07429E0}" dt="2021-05-05T21:12:48.132" v="75" actId="2890"/>
        <pc:sldMkLst>
          <pc:docMk/>
          <pc:sldMk cId="790152661" sldId="1514"/>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2B2781-3D93-4F91-9F62-220B8BC57A89}" type="doc">
      <dgm:prSet loTypeId="urn:microsoft.com/office/officeart/2005/8/layout/gear1" loCatId="process" qsTypeId="urn:microsoft.com/office/officeart/2005/8/quickstyle/simple1" qsCatId="simple" csTypeId="urn:microsoft.com/office/officeart/2005/8/colors/accent0_2" csCatId="mainScheme" phldr="1"/>
      <dgm:spPr/>
    </dgm:pt>
    <dgm:pt modelId="{DE853A07-FC88-4A69-9435-6B9C0EAEE566}">
      <dgm:prSet phldrT="[Tekst]"/>
      <dgm:spPr/>
      <dgm:t>
        <a:bodyPr/>
        <a:lstStyle/>
        <a:p>
          <a:r>
            <a:rPr lang="nl-NL" b="1" dirty="0"/>
            <a:t>Digitalisering</a:t>
          </a:r>
        </a:p>
      </dgm:t>
    </dgm:pt>
    <dgm:pt modelId="{950798E9-73A8-4FB7-BABF-60A639F8604F}" type="parTrans" cxnId="{110AB8B5-9BE2-493F-8F2B-62CAC2961EE1}">
      <dgm:prSet/>
      <dgm:spPr/>
      <dgm:t>
        <a:bodyPr/>
        <a:lstStyle/>
        <a:p>
          <a:endParaRPr lang="nl-NL"/>
        </a:p>
      </dgm:t>
    </dgm:pt>
    <dgm:pt modelId="{771E36CD-905A-469B-BA85-D98B1F923353}" type="sibTrans" cxnId="{110AB8B5-9BE2-493F-8F2B-62CAC2961EE1}">
      <dgm:prSet/>
      <dgm:spPr/>
      <dgm:t>
        <a:bodyPr/>
        <a:lstStyle/>
        <a:p>
          <a:endParaRPr lang="nl-NL"/>
        </a:p>
      </dgm:t>
    </dgm:pt>
    <dgm:pt modelId="{14152062-BEDB-47C6-BD9B-F122E4181969}">
      <dgm:prSet phldrT="[Tekst]"/>
      <dgm:spPr/>
      <dgm:t>
        <a:bodyPr/>
        <a:lstStyle/>
        <a:p>
          <a:r>
            <a:rPr lang="nl-NL" b="1" dirty="0"/>
            <a:t>Manier van werken</a:t>
          </a:r>
        </a:p>
      </dgm:t>
    </dgm:pt>
    <dgm:pt modelId="{30A77AA6-00E1-41AA-A518-F68F703DBBBC}" type="parTrans" cxnId="{3916082F-40B2-4701-B1DE-6C1576DC237F}">
      <dgm:prSet/>
      <dgm:spPr/>
      <dgm:t>
        <a:bodyPr/>
        <a:lstStyle/>
        <a:p>
          <a:endParaRPr lang="nl-NL"/>
        </a:p>
      </dgm:t>
    </dgm:pt>
    <dgm:pt modelId="{BF09D5D3-612F-46F6-A81C-18E3631F9B1E}" type="sibTrans" cxnId="{3916082F-40B2-4701-B1DE-6C1576DC237F}">
      <dgm:prSet/>
      <dgm:spPr/>
      <dgm:t>
        <a:bodyPr/>
        <a:lstStyle/>
        <a:p>
          <a:endParaRPr lang="nl-NL"/>
        </a:p>
      </dgm:t>
    </dgm:pt>
    <dgm:pt modelId="{F027561D-F87F-4717-802F-96EA355E3F90}">
      <dgm:prSet phldrT="[Tekst]"/>
      <dgm:spPr/>
      <dgm:t>
        <a:bodyPr/>
        <a:lstStyle/>
        <a:p>
          <a:r>
            <a:rPr lang="nl-NL" b="1" dirty="0"/>
            <a:t>Inhoudelijk &amp; juridisch</a:t>
          </a:r>
        </a:p>
      </dgm:t>
    </dgm:pt>
    <dgm:pt modelId="{B2700CF2-AA98-438C-ABE5-7695EE914C40}" type="parTrans" cxnId="{58FA16B8-DAC1-40C6-A777-1A1726166D4E}">
      <dgm:prSet/>
      <dgm:spPr/>
      <dgm:t>
        <a:bodyPr/>
        <a:lstStyle/>
        <a:p>
          <a:endParaRPr lang="nl-NL"/>
        </a:p>
      </dgm:t>
    </dgm:pt>
    <dgm:pt modelId="{20BD91CB-1674-43C7-BA5C-1A4EEF3866AF}" type="sibTrans" cxnId="{58FA16B8-DAC1-40C6-A777-1A1726166D4E}">
      <dgm:prSet/>
      <dgm:spPr/>
      <dgm:t>
        <a:bodyPr/>
        <a:lstStyle/>
        <a:p>
          <a:endParaRPr lang="nl-NL"/>
        </a:p>
      </dgm:t>
    </dgm:pt>
    <dgm:pt modelId="{1E7929DD-A20D-4F9A-8C44-258517D670EA}" type="pres">
      <dgm:prSet presAssocID="{CF2B2781-3D93-4F91-9F62-220B8BC57A89}" presName="composite" presStyleCnt="0">
        <dgm:presLayoutVars>
          <dgm:chMax val="3"/>
          <dgm:animLvl val="lvl"/>
          <dgm:resizeHandles val="exact"/>
        </dgm:presLayoutVars>
      </dgm:prSet>
      <dgm:spPr/>
    </dgm:pt>
    <dgm:pt modelId="{8F00DC89-6A60-4158-934F-8C690C963E27}" type="pres">
      <dgm:prSet presAssocID="{DE853A07-FC88-4A69-9435-6B9C0EAEE566}" presName="gear1" presStyleLbl="node1" presStyleIdx="0" presStyleCnt="3">
        <dgm:presLayoutVars>
          <dgm:chMax val="1"/>
          <dgm:bulletEnabled val="1"/>
        </dgm:presLayoutVars>
      </dgm:prSet>
      <dgm:spPr/>
    </dgm:pt>
    <dgm:pt modelId="{45F21DDB-5B03-4EC6-A2E7-386CF0972EE9}" type="pres">
      <dgm:prSet presAssocID="{DE853A07-FC88-4A69-9435-6B9C0EAEE566}" presName="gear1srcNode" presStyleLbl="node1" presStyleIdx="0" presStyleCnt="3"/>
      <dgm:spPr/>
    </dgm:pt>
    <dgm:pt modelId="{C8A4F0B1-DDBC-49B1-AEE6-6F4DC5C9F0EA}" type="pres">
      <dgm:prSet presAssocID="{DE853A07-FC88-4A69-9435-6B9C0EAEE566}" presName="gear1dstNode" presStyleLbl="node1" presStyleIdx="0" presStyleCnt="3"/>
      <dgm:spPr/>
    </dgm:pt>
    <dgm:pt modelId="{CC7582AD-4F2F-4997-8D5B-2DFD53C029FA}" type="pres">
      <dgm:prSet presAssocID="{14152062-BEDB-47C6-BD9B-F122E4181969}" presName="gear2" presStyleLbl="node1" presStyleIdx="1" presStyleCnt="3">
        <dgm:presLayoutVars>
          <dgm:chMax val="1"/>
          <dgm:bulletEnabled val="1"/>
        </dgm:presLayoutVars>
      </dgm:prSet>
      <dgm:spPr/>
    </dgm:pt>
    <dgm:pt modelId="{86AB9F2A-9152-4837-86C1-F757F6A9B5F8}" type="pres">
      <dgm:prSet presAssocID="{14152062-BEDB-47C6-BD9B-F122E4181969}" presName="gear2srcNode" presStyleLbl="node1" presStyleIdx="1" presStyleCnt="3"/>
      <dgm:spPr/>
    </dgm:pt>
    <dgm:pt modelId="{A27726B3-B5F3-4052-85B8-8AC5CD666BCA}" type="pres">
      <dgm:prSet presAssocID="{14152062-BEDB-47C6-BD9B-F122E4181969}" presName="gear2dstNode" presStyleLbl="node1" presStyleIdx="1" presStyleCnt="3"/>
      <dgm:spPr/>
    </dgm:pt>
    <dgm:pt modelId="{F6EC6DF2-F407-4084-941A-8314958878E7}" type="pres">
      <dgm:prSet presAssocID="{F027561D-F87F-4717-802F-96EA355E3F90}" presName="gear3" presStyleLbl="node1" presStyleIdx="2" presStyleCnt="3"/>
      <dgm:spPr/>
    </dgm:pt>
    <dgm:pt modelId="{4266163D-20FC-4438-8363-5A4111272199}" type="pres">
      <dgm:prSet presAssocID="{F027561D-F87F-4717-802F-96EA355E3F90}" presName="gear3tx" presStyleLbl="node1" presStyleIdx="2" presStyleCnt="3">
        <dgm:presLayoutVars>
          <dgm:chMax val="1"/>
          <dgm:bulletEnabled val="1"/>
        </dgm:presLayoutVars>
      </dgm:prSet>
      <dgm:spPr/>
    </dgm:pt>
    <dgm:pt modelId="{B7C4E05E-957C-49ED-B6B7-7BA6CABD3780}" type="pres">
      <dgm:prSet presAssocID="{F027561D-F87F-4717-802F-96EA355E3F90}" presName="gear3srcNode" presStyleLbl="node1" presStyleIdx="2" presStyleCnt="3"/>
      <dgm:spPr/>
    </dgm:pt>
    <dgm:pt modelId="{828C6C52-94CE-4AA4-BF26-6FC8F4F8E777}" type="pres">
      <dgm:prSet presAssocID="{F027561D-F87F-4717-802F-96EA355E3F90}" presName="gear3dstNode" presStyleLbl="node1" presStyleIdx="2" presStyleCnt="3"/>
      <dgm:spPr/>
    </dgm:pt>
    <dgm:pt modelId="{91447004-CBCF-44CE-8AC6-AA621036135A}" type="pres">
      <dgm:prSet presAssocID="{771E36CD-905A-469B-BA85-D98B1F923353}" presName="connector1" presStyleLbl="sibTrans2D1" presStyleIdx="0" presStyleCnt="3"/>
      <dgm:spPr/>
    </dgm:pt>
    <dgm:pt modelId="{AE65C0C2-8C18-4DFC-8356-8332D8D0964B}" type="pres">
      <dgm:prSet presAssocID="{BF09D5D3-612F-46F6-A81C-18E3631F9B1E}" presName="connector2" presStyleLbl="sibTrans2D1" presStyleIdx="1" presStyleCnt="3"/>
      <dgm:spPr/>
    </dgm:pt>
    <dgm:pt modelId="{C69942D6-61C2-441E-A9CB-687DC354EE8B}" type="pres">
      <dgm:prSet presAssocID="{20BD91CB-1674-43C7-BA5C-1A4EEF3866AF}" presName="connector3" presStyleLbl="sibTrans2D1" presStyleIdx="2" presStyleCnt="3"/>
      <dgm:spPr/>
    </dgm:pt>
  </dgm:ptLst>
  <dgm:cxnLst>
    <dgm:cxn modelId="{42AD7D11-3ACE-40B6-BAAD-943A290D2C3A}" type="presOf" srcId="{14152062-BEDB-47C6-BD9B-F122E4181969}" destId="{A27726B3-B5F3-4052-85B8-8AC5CD666BCA}" srcOrd="2" destOrd="0" presId="urn:microsoft.com/office/officeart/2005/8/layout/gear1"/>
    <dgm:cxn modelId="{3916082F-40B2-4701-B1DE-6C1576DC237F}" srcId="{CF2B2781-3D93-4F91-9F62-220B8BC57A89}" destId="{14152062-BEDB-47C6-BD9B-F122E4181969}" srcOrd="1" destOrd="0" parTransId="{30A77AA6-00E1-41AA-A518-F68F703DBBBC}" sibTransId="{BF09D5D3-612F-46F6-A81C-18E3631F9B1E}"/>
    <dgm:cxn modelId="{0E27E845-5496-47EC-978E-2C1C6D568030}" type="presOf" srcId="{F027561D-F87F-4717-802F-96EA355E3F90}" destId="{F6EC6DF2-F407-4084-941A-8314958878E7}" srcOrd="0" destOrd="0" presId="urn:microsoft.com/office/officeart/2005/8/layout/gear1"/>
    <dgm:cxn modelId="{E5D6F749-3AA2-4F6B-A16B-DAE8D6B719CF}" type="presOf" srcId="{BF09D5D3-612F-46F6-A81C-18E3631F9B1E}" destId="{AE65C0C2-8C18-4DFC-8356-8332D8D0964B}" srcOrd="0" destOrd="0" presId="urn:microsoft.com/office/officeart/2005/8/layout/gear1"/>
    <dgm:cxn modelId="{EA53CD4B-7226-4EAA-B40D-92E7D5658FFB}" type="presOf" srcId="{771E36CD-905A-469B-BA85-D98B1F923353}" destId="{91447004-CBCF-44CE-8AC6-AA621036135A}" srcOrd="0" destOrd="0" presId="urn:microsoft.com/office/officeart/2005/8/layout/gear1"/>
    <dgm:cxn modelId="{37F2B752-65B2-48D0-A1DF-8CC531A9E1D1}" type="presOf" srcId="{14152062-BEDB-47C6-BD9B-F122E4181969}" destId="{CC7582AD-4F2F-4997-8D5B-2DFD53C029FA}" srcOrd="0" destOrd="0" presId="urn:microsoft.com/office/officeart/2005/8/layout/gear1"/>
    <dgm:cxn modelId="{30C36C55-94F0-43B9-8693-1D4B23ADA233}" type="presOf" srcId="{F027561D-F87F-4717-802F-96EA355E3F90}" destId="{828C6C52-94CE-4AA4-BF26-6FC8F4F8E777}" srcOrd="3" destOrd="0" presId="urn:microsoft.com/office/officeart/2005/8/layout/gear1"/>
    <dgm:cxn modelId="{2081867B-035F-4DE1-827E-F442D2490130}" type="presOf" srcId="{F027561D-F87F-4717-802F-96EA355E3F90}" destId="{B7C4E05E-957C-49ED-B6B7-7BA6CABD3780}" srcOrd="2" destOrd="0" presId="urn:microsoft.com/office/officeart/2005/8/layout/gear1"/>
    <dgm:cxn modelId="{61F86681-1F76-43AE-8E30-3D7F60537A13}" type="presOf" srcId="{14152062-BEDB-47C6-BD9B-F122E4181969}" destId="{86AB9F2A-9152-4837-86C1-F757F6A9B5F8}" srcOrd="1" destOrd="0" presId="urn:microsoft.com/office/officeart/2005/8/layout/gear1"/>
    <dgm:cxn modelId="{BDF4578E-99C6-44B5-9EB7-370C7BF60C70}" type="presOf" srcId="{20BD91CB-1674-43C7-BA5C-1A4EEF3866AF}" destId="{C69942D6-61C2-441E-A9CB-687DC354EE8B}" srcOrd="0" destOrd="0" presId="urn:microsoft.com/office/officeart/2005/8/layout/gear1"/>
    <dgm:cxn modelId="{33769D96-944C-489B-84AC-45962FC8241A}" type="presOf" srcId="{F027561D-F87F-4717-802F-96EA355E3F90}" destId="{4266163D-20FC-4438-8363-5A4111272199}" srcOrd="1" destOrd="0" presId="urn:microsoft.com/office/officeart/2005/8/layout/gear1"/>
    <dgm:cxn modelId="{65EC27A1-BBBB-4D39-BF76-AD6AAF9D2355}" type="presOf" srcId="{DE853A07-FC88-4A69-9435-6B9C0EAEE566}" destId="{8F00DC89-6A60-4158-934F-8C690C963E27}" srcOrd="0" destOrd="0" presId="urn:microsoft.com/office/officeart/2005/8/layout/gear1"/>
    <dgm:cxn modelId="{055E7EA4-AC31-42E0-A1BD-AB32D94852DE}" type="presOf" srcId="{DE853A07-FC88-4A69-9435-6B9C0EAEE566}" destId="{C8A4F0B1-DDBC-49B1-AEE6-6F4DC5C9F0EA}" srcOrd="2" destOrd="0" presId="urn:microsoft.com/office/officeart/2005/8/layout/gear1"/>
    <dgm:cxn modelId="{110AB8B5-9BE2-493F-8F2B-62CAC2961EE1}" srcId="{CF2B2781-3D93-4F91-9F62-220B8BC57A89}" destId="{DE853A07-FC88-4A69-9435-6B9C0EAEE566}" srcOrd="0" destOrd="0" parTransId="{950798E9-73A8-4FB7-BABF-60A639F8604F}" sibTransId="{771E36CD-905A-469B-BA85-D98B1F923353}"/>
    <dgm:cxn modelId="{58FA16B8-DAC1-40C6-A777-1A1726166D4E}" srcId="{CF2B2781-3D93-4F91-9F62-220B8BC57A89}" destId="{F027561D-F87F-4717-802F-96EA355E3F90}" srcOrd="2" destOrd="0" parTransId="{B2700CF2-AA98-438C-ABE5-7695EE914C40}" sibTransId="{20BD91CB-1674-43C7-BA5C-1A4EEF3866AF}"/>
    <dgm:cxn modelId="{4DFBD8D4-9FE3-473B-8F9E-F9B26E40973C}" type="presOf" srcId="{DE853A07-FC88-4A69-9435-6B9C0EAEE566}" destId="{45F21DDB-5B03-4EC6-A2E7-386CF0972EE9}" srcOrd="1" destOrd="0" presId="urn:microsoft.com/office/officeart/2005/8/layout/gear1"/>
    <dgm:cxn modelId="{7329A8E5-7C10-4D4F-9168-91F3E60263AD}" type="presOf" srcId="{CF2B2781-3D93-4F91-9F62-220B8BC57A89}" destId="{1E7929DD-A20D-4F9A-8C44-258517D670EA}" srcOrd="0" destOrd="0" presId="urn:microsoft.com/office/officeart/2005/8/layout/gear1"/>
    <dgm:cxn modelId="{B45FB7F7-A2F3-4861-A653-7839A1A9FFC9}" type="presParOf" srcId="{1E7929DD-A20D-4F9A-8C44-258517D670EA}" destId="{8F00DC89-6A60-4158-934F-8C690C963E27}" srcOrd="0" destOrd="0" presId="urn:microsoft.com/office/officeart/2005/8/layout/gear1"/>
    <dgm:cxn modelId="{3AF3F06D-7E50-4A2F-B0FC-CFDFEAEC2212}" type="presParOf" srcId="{1E7929DD-A20D-4F9A-8C44-258517D670EA}" destId="{45F21DDB-5B03-4EC6-A2E7-386CF0972EE9}" srcOrd="1" destOrd="0" presId="urn:microsoft.com/office/officeart/2005/8/layout/gear1"/>
    <dgm:cxn modelId="{84AE8F13-2380-46A4-A86B-D3EDBD3D000C}" type="presParOf" srcId="{1E7929DD-A20D-4F9A-8C44-258517D670EA}" destId="{C8A4F0B1-DDBC-49B1-AEE6-6F4DC5C9F0EA}" srcOrd="2" destOrd="0" presId="urn:microsoft.com/office/officeart/2005/8/layout/gear1"/>
    <dgm:cxn modelId="{8D58BAA7-2DA7-4117-8201-9C9CAA6E3BE1}" type="presParOf" srcId="{1E7929DD-A20D-4F9A-8C44-258517D670EA}" destId="{CC7582AD-4F2F-4997-8D5B-2DFD53C029FA}" srcOrd="3" destOrd="0" presId="urn:microsoft.com/office/officeart/2005/8/layout/gear1"/>
    <dgm:cxn modelId="{5B0EC58A-2430-4DD4-B79A-660E574EA4D3}" type="presParOf" srcId="{1E7929DD-A20D-4F9A-8C44-258517D670EA}" destId="{86AB9F2A-9152-4837-86C1-F757F6A9B5F8}" srcOrd="4" destOrd="0" presId="urn:microsoft.com/office/officeart/2005/8/layout/gear1"/>
    <dgm:cxn modelId="{2C092B4C-3459-4D80-8CFA-F3339CE6887D}" type="presParOf" srcId="{1E7929DD-A20D-4F9A-8C44-258517D670EA}" destId="{A27726B3-B5F3-4052-85B8-8AC5CD666BCA}" srcOrd="5" destOrd="0" presId="urn:microsoft.com/office/officeart/2005/8/layout/gear1"/>
    <dgm:cxn modelId="{D177799B-C20B-4589-94C8-A2B14F18C181}" type="presParOf" srcId="{1E7929DD-A20D-4F9A-8C44-258517D670EA}" destId="{F6EC6DF2-F407-4084-941A-8314958878E7}" srcOrd="6" destOrd="0" presId="urn:microsoft.com/office/officeart/2005/8/layout/gear1"/>
    <dgm:cxn modelId="{B5A4AD45-24D8-4778-BC82-8462D7F6411D}" type="presParOf" srcId="{1E7929DD-A20D-4F9A-8C44-258517D670EA}" destId="{4266163D-20FC-4438-8363-5A4111272199}" srcOrd="7" destOrd="0" presId="urn:microsoft.com/office/officeart/2005/8/layout/gear1"/>
    <dgm:cxn modelId="{6D53B606-93D7-42AC-89BC-9324BFD33C1B}" type="presParOf" srcId="{1E7929DD-A20D-4F9A-8C44-258517D670EA}" destId="{B7C4E05E-957C-49ED-B6B7-7BA6CABD3780}" srcOrd="8" destOrd="0" presId="urn:microsoft.com/office/officeart/2005/8/layout/gear1"/>
    <dgm:cxn modelId="{640DA564-675D-4F89-BBA0-6C2C3710C363}" type="presParOf" srcId="{1E7929DD-A20D-4F9A-8C44-258517D670EA}" destId="{828C6C52-94CE-4AA4-BF26-6FC8F4F8E777}" srcOrd="9" destOrd="0" presId="urn:microsoft.com/office/officeart/2005/8/layout/gear1"/>
    <dgm:cxn modelId="{11292F44-62BA-4565-9960-CCBBC58525BF}" type="presParOf" srcId="{1E7929DD-A20D-4F9A-8C44-258517D670EA}" destId="{91447004-CBCF-44CE-8AC6-AA621036135A}" srcOrd="10" destOrd="0" presId="urn:microsoft.com/office/officeart/2005/8/layout/gear1"/>
    <dgm:cxn modelId="{EFA0242D-5689-43A5-9116-ED857DF9A31C}" type="presParOf" srcId="{1E7929DD-A20D-4F9A-8C44-258517D670EA}" destId="{AE65C0C2-8C18-4DFC-8356-8332D8D0964B}" srcOrd="11" destOrd="0" presId="urn:microsoft.com/office/officeart/2005/8/layout/gear1"/>
    <dgm:cxn modelId="{2A60D899-3120-4546-AD78-2690AB48745C}" type="presParOf" srcId="{1E7929DD-A20D-4F9A-8C44-258517D670EA}" destId="{C69942D6-61C2-441E-A9CB-687DC354EE8B}"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00DC89-6A60-4158-934F-8C690C963E27}">
      <dsp:nvSpPr>
        <dsp:cNvPr id="0" name=""/>
        <dsp:cNvSpPr/>
      </dsp:nvSpPr>
      <dsp:spPr>
        <a:xfrm>
          <a:off x="2336713" y="1517466"/>
          <a:ext cx="1854681" cy="1854681"/>
        </a:xfrm>
        <a:prstGeom prst="gear9">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nl-NL" sz="1000" b="1" kern="1200" dirty="0"/>
            <a:t>Digitalisering</a:t>
          </a:r>
        </a:p>
      </dsp:txBody>
      <dsp:txXfrm>
        <a:off x="2709586" y="1951916"/>
        <a:ext cx="1108935" cy="953345"/>
      </dsp:txXfrm>
    </dsp:sp>
    <dsp:sp modelId="{CC7582AD-4F2F-4997-8D5B-2DFD53C029FA}">
      <dsp:nvSpPr>
        <dsp:cNvPr id="0" name=""/>
        <dsp:cNvSpPr/>
      </dsp:nvSpPr>
      <dsp:spPr>
        <a:xfrm>
          <a:off x="1257625" y="1079087"/>
          <a:ext cx="1348859" cy="1348859"/>
        </a:xfrm>
        <a:prstGeom prst="gear6">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nl-NL" sz="1000" b="1" kern="1200" dirty="0"/>
            <a:t>Manier van werken</a:t>
          </a:r>
        </a:p>
      </dsp:txBody>
      <dsp:txXfrm>
        <a:off x="1597204" y="1420719"/>
        <a:ext cx="669701" cy="665595"/>
      </dsp:txXfrm>
    </dsp:sp>
    <dsp:sp modelId="{F6EC6DF2-F407-4084-941A-8314958878E7}">
      <dsp:nvSpPr>
        <dsp:cNvPr id="0" name=""/>
        <dsp:cNvSpPr/>
      </dsp:nvSpPr>
      <dsp:spPr>
        <a:xfrm rot="20700000">
          <a:off x="2013124" y="148512"/>
          <a:ext cx="1321606" cy="1321606"/>
        </a:xfrm>
        <a:prstGeom prst="gear6">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nl-NL" sz="1000" b="1" kern="1200" dirty="0"/>
            <a:t>Inhoudelijk &amp; juridisch</a:t>
          </a:r>
        </a:p>
      </dsp:txBody>
      <dsp:txXfrm rot="-20700000">
        <a:off x="2302991" y="438379"/>
        <a:ext cx="741872" cy="741872"/>
      </dsp:txXfrm>
    </dsp:sp>
    <dsp:sp modelId="{91447004-CBCF-44CE-8AC6-AA621036135A}">
      <dsp:nvSpPr>
        <dsp:cNvPr id="0" name=""/>
        <dsp:cNvSpPr/>
      </dsp:nvSpPr>
      <dsp:spPr>
        <a:xfrm>
          <a:off x="2185284" y="1242577"/>
          <a:ext cx="2373992" cy="2373992"/>
        </a:xfrm>
        <a:prstGeom prst="circularArrow">
          <a:avLst>
            <a:gd name="adj1" fmla="val 4687"/>
            <a:gd name="adj2" fmla="val 299029"/>
            <a:gd name="adj3" fmla="val 2492834"/>
            <a:gd name="adj4" fmla="val 15912485"/>
            <a:gd name="adj5" fmla="val 5469"/>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E65C0C2-8C18-4DFC-8356-8332D8D0964B}">
      <dsp:nvSpPr>
        <dsp:cNvPr id="0" name=""/>
        <dsp:cNvSpPr/>
      </dsp:nvSpPr>
      <dsp:spPr>
        <a:xfrm>
          <a:off x="1018745" y="784164"/>
          <a:ext cx="1724853" cy="1724853"/>
        </a:xfrm>
        <a:prstGeom prst="leftCircularArrow">
          <a:avLst>
            <a:gd name="adj1" fmla="val 6452"/>
            <a:gd name="adj2" fmla="val 429999"/>
            <a:gd name="adj3" fmla="val 10489124"/>
            <a:gd name="adj4" fmla="val 14837806"/>
            <a:gd name="adj5" fmla="val 7527"/>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69942D6-61C2-441E-A9CB-687DC354EE8B}">
      <dsp:nvSpPr>
        <dsp:cNvPr id="0" name=""/>
        <dsp:cNvSpPr/>
      </dsp:nvSpPr>
      <dsp:spPr>
        <a:xfrm>
          <a:off x="1707423" y="-137441"/>
          <a:ext cx="1859739" cy="1859739"/>
        </a:xfrm>
        <a:prstGeom prst="circularArrow">
          <a:avLst>
            <a:gd name="adj1" fmla="val 5984"/>
            <a:gd name="adj2" fmla="val 394124"/>
            <a:gd name="adj3" fmla="val 13313824"/>
            <a:gd name="adj4" fmla="val 10508221"/>
            <a:gd name="adj5" fmla="val 6981"/>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dirty="0">
                <a:latin typeface="Arial" panose="020B0604020202020204" pitchFamily="34" charset="0"/>
                <a:ea typeface="+mn-ea"/>
              </a:defRPr>
            </a:lvl1pPr>
          </a:lstStyle>
          <a:p>
            <a:pPr>
              <a:defRPr/>
            </a:pPr>
            <a:endParaRPr lang="en-US" altLang="en-US" dirty="0"/>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charset="0"/>
              </a:defRPr>
            </a:lvl1pPr>
          </a:lstStyle>
          <a:p>
            <a:fld id="{C3D4CAB9-543B-124D-AC85-B38EEA6DAD72}" type="datetimeFigureOut">
              <a:rPr lang="nl-NL" altLang="en-US"/>
              <a:pPr/>
              <a:t>6-5-2021</a:t>
            </a:fld>
            <a:endParaRPr lang="nl-NL" altLang="en-US" dirty="0"/>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dirty="0">
                <a:latin typeface="Arial" panose="020B0604020202020204" pitchFamily="34" charset="0"/>
                <a:ea typeface="+mn-ea"/>
              </a:defRPr>
            </a:lvl1pPr>
          </a:lstStyle>
          <a:p>
            <a:pPr>
              <a:defRPr/>
            </a:pPr>
            <a:endParaRPr lang="en-US" altLang="en-US" dirty="0"/>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E10CD581-2C6F-F24C-A6EA-AEF3E4905845}" type="slidenum">
              <a:rPr lang="nl-NL" altLang="en-US"/>
              <a:pPr/>
              <a:t>‹nr.›</a:t>
            </a:fld>
            <a:endParaRPr lang="nl-NL" altLang="en-US" dirty="0"/>
          </a:p>
        </p:txBody>
      </p:sp>
    </p:spTree>
    <p:extLst>
      <p:ext uri="{BB962C8B-B14F-4D97-AF65-F5344CB8AC3E}">
        <p14:creationId xmlns:p14="http://schemas.microsoft.com/office/powerpoint/2010/main" val="14827330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dirty="0">
                <a:latin typeface="Arial" panose="020B0604020202020204" pitchFamily="34" charset="0"/>
                <a:ea typeface="+mn-ea"/>
              </a:defRPr>
            </a:lvl1pPr>
          </a:lstStyle>
          <a:p>
            <a:pPr>
              <a:defRPr/>
            </a:pPr>
            <a:endParaRPr lang="en-US" altLang="en-US" dirty="0"/>
          </a:p>
        </p:txBody>
      </p:sp>
      <p:sp>
        <p:nvSpPr>
          <p:cNvPr id="3" name="Tijdelijke aanduiding voor datum 2"/>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charset="0"/>
              </a:defRPr>
            </a:lvl1pPr>
          </a:lstStyle>
          <a:p>
            <a:fld id="{D520C45E-4B48-084A-A24B-FDF519F7717D}" type="datetimeFigureOut">
              <a:rPr lang="nl-NL" altLang="en-US"/>
              <a:pPr/>
              <a:t>6-5-2021</a:t>
            </a:fld>
            <a:endParaRPr lang="nl-NL" altLang="en-US" dirty="0"/>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nl-NL" noProof="0" dirty="0"/>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noProof="0" dirty="0"/>
              <a:t>Klik om de tekststijl van het model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dirty="0">
                <a:latin typeface="Arial" panose="020B0604020202020204" pitchFamily="34" charset="0"/>
                <a:ea typeface="+mn-ea"/>
              </a:defRPr>
            </a:lvl1pPr>
          </a:lstStyle>
          <a:p>
            <a:pPr>
              <a:defRPr/>
            </a:pPr>
            <a:endParaRPr lang="en-US" altLang="en-US" dirty="0"/>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3399720B-A57D-9C40-A75B-79A2C5AF5111}" type="slidenum">
              <a:rPr lang="nl-NL" altLang="en-US"/>
              <a:pPr/>
              <a:t>‹nr.›</a:t>
            </a:fld>
            <a:endParaRPr lang="nl-NL" altLang="en-US" dirty="0"/>
          </a:p>
        </p:txBody>
      </p:sp>
    </p:spTree>
    <p:extLst>
      <p:ext uri="{BB962C8B-B14F-4D97-AF65-F5344CB8AC3E}">
        <p14:creationId xmlns:p14="http://schemas.microsoft.com/office/powerpoint/2010/main" val="1828993343"/>
      </p:ext>
    </p:extLst>
  </p:cSld>
  <p:clrMap bg1="lt1" tx1="dk1" bg2="lt2" tx2="dk2" accent1="accent1" accent2="accent2" accent3="accent3" accent4="accent4" accent5="accent5" accent6="accent6" hlink="hlink" folHlink="folHlink"/>
  <p:hf hdr="0" ftr="0" dt="0"/>
  <p:notesStyle>
    <a:lvl1pPr algn="l" defTabSz="912813" rtl="0" eaLnBrk="0" fontAlgn="base" hangingPunct="0">
      <a:spcBef>
        <a:spcPct val="30000"/>
      </a:spcBef>
      <a:spcAft>
        <a:spcPct val="0"/>
      </a:spcAft>
      <a:defRPr sz="1200" kern="1200">
        <a:solidFill>
          <a:schemeClr val="tx1"/>
        </a:solidFill>
        <a:latin typeface="Arial" panose="020B0604020202020204" pitchFamily="34" charset="0"/>
        <a:ea typeface="ＭＳ Ｐゴシック" charset="-128"/>
        <a:cs typeface="+mn-cs"/>
      </a:defRPr>
    </a:lvl1pPr>
    <a:lvl2pPr marL="455613" algn="l" defTabSz="912813" rtl="0" eaLnBrk="0" fontAlgn="base" hangingPunct="0">
      <a:spcBef>
        <a:spcPct val="30000"/>
      </a:spcBef>
      <a:spcAft>
        <a:spcPct val="0"/>
      </a:spcAft>
      <a:defRPr sz="1200" kern="1200">
        <a:solidFill>
          <a:schemeClr val="tx1"/>
        </a:solidFill>
        <a:latin typeface="Arial" panose="020B0604020202020204" pitchFamily="34" charset="0"/>
        <a:ea typeface="ＭＳ Ｐゴシック" charset="-128"/>
        <a:cs typeface="+mn-cs"/>
      </a:defRPr>
    </a:lvl2pPr>
    <a:lvl3pPr marL="912813" algn="l" defTabSz="912813" rtl="0" eaLnBrk="0" fontAlgn="base" hangingPunct="0">
      <a:spcBef>
        <a:spcPct val="30000"/>
      </a:spcBef>
      <a:spcAft>
        <a:spcPct val="0"/>
      </a:spcAft>
      <a:defRPr sz="1200" kern="1200">
        <a:solidFill>
          <a:schemeClr val="tx1"/>
        </a:solidFill>
        <a:latin typeface="Arial" panose="020B0604020202020204" pitchFamily="34" charset="0"/>
        <a:ea typeface="ＭＳ Ｐゴシック" charset="-128"/>
        <a:cs typeface="+mn-cs"/>
      </a:defRPr>
    </a:lvl3pPr>
    <a:lvl4pPr marL="1370013" algn="l" defTabSz="912813" rtl="0" eaLnBrk="0" fontAlgn="base" hangingPunct="0">
      <a:spcBef>
        <a:spcPct val="30000"/>
      </a:spcBef>
      <a:spcAft>
        <a:spcPct val="0"/>
      </a:spcAft>
      <a:defRPr sz="1200" kern="1200">
        <a:solidFill>
          <a:schemeClr val="tx1"/>
        </a:solidFill>
        <a:latin typeface="Arial" panose="020B0604020202020204" pitchFamily="34" charset="0"/>
        <a:ea typeface="ＭＳ Ｐゴシック" charset="-128"/>
        <a:cs typeface="+mn-cs"/>
      </a:defRPr>
    </a:lvl4pPr>
    <a:lvl5pPr marL="1827213" algn="l" defTabSz="912813" rtl="0" eaLnBrk="0" fontAlgn="base" hangingPunct="0">
      <a:spcBef>
        <a:spcPct val="30000"/>
      </a:spcBef>
      <a:spcAft>
        <a:spcPct val="0"/>
      </a:spcAft>
      <a:defRPr sz="1200" kern="1200">
        <a:solidFill>
          <a:schemeClr val="tx1"/>
        </a:solidFill>
        <a:latin typeface="Arial" panose="020B0604020202020204" pitchFamily="34" charset="0"/>
        <a:ea typeface="ＭＳ Ｐゴシック" charset="-128"/>
        <a:cs typeface="+mn-cs"/>
      </a:defRPr>
    </a:lvl5pPr>
    <a:lvl6pPr marL="2285795" algn="l" defTabSz="914317" rtl="0" eaLnBrk="1" latinLnBrk="0" hangingPunct="1">
      <a:defRPr sz="1200" kern="1200">
        <a:solidFill>
          <a:schemeClr val="tx1"/>
        </a:solidFill>
        <a:latin typeface="+mn-lt"/>
        <a:ea typeface="+mn-ea"/>
        <a:cs typeface="+mn-cs"/>
      </a:defRPr>
    </a:lvl6pPr>
    <a:lvl7pPr marL="2742953" algn="l" defTabSz="914317" rtl="0" eaLnBrk="1" latinLnBrk="0" hangingPunct="1">
      <a:defRPr sz="1200" kern="1200">
        <a:solidFill>
          <a:schemeClr val="tx1"/>
        </a:solidFill>
        <a:latin typeface="+mn-lt"/>
        <a:ea typeface="+mn-ea"/>
        <a:cs typeface="+mn-cs"/>
      </a:defRPr>
    </a:lvl7pPr>
    <a:lvl8pPr marL="3200113" algn="l" defTabSz="914317" rtl="0" eaLnBrk="1" latinLnBrk="0" hangingPunct="1">
      <a:defRPr sz="1200" kern="1200">
        <a:solidFill>
          <a:schemeClr val="tx1"/>
        </a:solidFill>
        <a:latin typeface="+mn-lt"/>
        <a:ea typeface="+mn-ea"/>
        <a:cs typeface="+mn-cs"/>
      </a:defRPr>
    </a:lvl8pPr>
    <a:lvl9pPr marL="3657271" algn="l" defTabSz="91431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399720B-A57D-9C40-A75B-79A2C5AF5111}" type="slidenum">
              <a:rPr lang="nl-NL" altLang="en-US" smtClean="0"/>
              <a:pPr/>
              <a:t>10</a:t>
            </a:fld>
            <a:endParaRPr lang="nl-NL" altLang="en-US" dirty="0"/>
          </a:p>
        </p:txBody>
      </p:sp>
    </p:spTree>
    <p:extLst>
      <p:ext uri="{BB962C8B-B14F-4D97-AF65-F5344CB8AC3E}">
        <p14:creationId xmlns:p14="http://schemas.microsoft.com/office/powerpoint/2010/main" val="34046736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399720B-A57D-9C40-A75B-79A2C5AF5111}" type="slidenum">
              <a:rPr lang="nl-NL" altLang="en-US" smtClean="0"/>
              <a:pPr/>
              <a:t>18</a:t>
            </a:fld>
            <a:endParaRPr lang="nl-NL" altLang="en-US" dirty="0"/>
          </a:p>
        </p:txBody>
      </p:sp>
    </p:spTree>
    <p:extLst>
      <p:ext uri="{BB962C8B-B14F-4D97-AF65-F5344CB8AC3E}">
        <p14:creationId xmlns:p14="http://schemas.microsoft.com/office/powerpoint/2010/main" val="31558328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399720B-A57D-9C40-A75B-79A2C5AF5111}" type="slidenum">
              <a:rPr lang="nl-NL" altLang="en-US" smtClean="0"/>
              <a:pPr/>
              <a:t>19</a:t>
            </a:fld>
            <a:endParaRPr lang="nl-NL" altLang="en-US" dirty="0"/>
          </a:p>
        </p:txBody>
      </p:sp>
    </p:spTree>
    <p:extLst>
      <p:ext uri="{BB962C8B-B14F-4D97-AF65-F5344CB8AC3E}">
        <p14:creationId xmlns:p14="http://schemas.microsoft.com/office/powerpoint/2010/main" val="32308380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ekstdia: titel met tekst">
    <p:spTree>
      <p:nvGrpSpPr>
        <p:cNvPr id="1" name=""/>
        <p:cNvGrpSpPr/>
        <p:nvPr/>
      </p:nvGrpSpPr>
      <p:grpSpPr>
        <a:xfrm>
          <a:off x="0" y="0"/>
          <a:ext cx="0" cy="0"/>
          <a:chOff x="0" y="0"/>
          <a:chExt cx="0" cy="0"/>
        </a:xfrm>
      </p:grpSpPr>
      <p:sp>
        <p:nvSpPr>
          <p:cNvPr id="2" name="Titel 1"/>
          <p:cNvSpPr>
            <a:spLocks noGrp="1"/>
          </p:cNvSpPr>
          <p:nvPr>
            <p:ph type="title"/>
          </p:nvPr>
        </p:nvSpPr>
        <p:spPr>
          <a:xfrm>
            <a:off x="1080000" y="1080000"/>
            <a:ext cx="10033200" cy="720000"/>
          </a:xfrm>
        </p:spPr>
        <p:txBody>
          <a:bodyPr>
            <a:noAutofit/>
          </a:bodyPr>
          <a:lstStyle>
            <a:lvl1pPr>
              <a:defRPr sz="3200">
                <a:solidFill>
                  <a:srgbClr val="00A9F3"/>
                </a:solidFill>
              </a:defRPr>
            </a:lvl1pPr>
          </a:lstStyle>
          <a:p>
            <a:r>
              <a:rPr lang="nl-NL"/>
              <a:t>Klik om de stijl te bewerken</a:t>
            </a:r>
            <a:endParaRPr lang="nl-NL" dirty="0"/>
          </a:p>
        </p:txBody>
      </p:sp>
      <p:sp>
        <p:nvSpPr>
          <p:cNvPr id="3" name="Tijdelijke aanduiding voor inhoud 2"/>
          <p:cNvSpPr>
            <a:spLocks noGrp="1"/>
          </p:cNvSpPr>
          <p:nvPr>
            <p:ph idx="1"/>
          </p:nvPr>
        </p:nvSpPr>
        <p:spPr/>
        <p:txBody>
          <a:bodyPr>
            <a:noAutofit/>
          </a:bodyPr>
          <a:lstStyle>
            <a:lvl1pPr marL="268288" indent="-268288">
              <a:buClr>
                <a:srgbClr val="00A9F3"/>
              </a:buClr>
              <a:defRPr/>
            </a:lvl1pPr>
            <a:lvl2pPr>
              <a:buClr>
                <a:srgbClr val="00A9F3"/>
              </a:buClr>
              <a:defRPr/>
            </a:lvl2pPr>
            <a:lvl3pPr>
              <a:buClr>
                <a:srgbClr val="00A9F3"/>
              </a:buClr>
              <a:defRPr/>
            </a:lvl3pPr>
            <a:lvl4pPr>
              <a:buClr>
                <a:srgbClr val="00A9F3"/>
              </a:buClr>
              <a:defRPr/>
            </a:lvl4pPr>
            <a:lvl5pPr>
              <a:buClr>
                <a:srgbClr val="00A9F3"/>
              </a:buClr>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2090354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ekstdia: titel met tekst 2k">
    <p:spTree>
      <p:nvGrpSpPr>
        <p:cNvPr id="1" name=""/>
        <p:cNvGrpSpPr/>
        <p:nvPr/>
      </p:nvGrpSpPr>
      <p:grpSpPr>
        <a:xfrm>
          <a:off x="0" y="0"/>
          <a:ext cx="0" cy="0"/>
          <a:chOff x="0" y="0"/>
          <a:chExt cx="0" cy="0"/>
        </a:xfrm>
      </p:grpSpPr>
      <p:sp>
        <p:nvSpPr>
          <p:cNvPr id="2" name="Titel 1"/>
          <p:cNvSpPr>
            <a:spLocks noGrp="1"/>
          </p:cNvSpPr>
          <p:nvPr>
            <p:ph type="title"/>
          </p:nvPr>
        </p:nvSpPr>
        <p:spPr>
          <a:xfrm>
            <a:off x="1080000" y="1080000"/>
            <a:ext cx="10033200" cy="720000"/>
          </a:xfrm>
        </p:spPr>
        <p:txBody>
          <a:bodyPr>
            <a:noAutofit/>
          </a:bodyPr>
          <a:lstStyle>
            <a:lvl1pPr>
              <a:defRPr sz="3200"/>
            </a:lvl1pPr>
          </a:lstStyle>
          <a:p>
            <a:r>
              <a:rPr lang="nl-NL"/>
              <a:t>Klik om de stijl te bewerken</a:t>
            </a:r>
            <a:endParaRPr lang="nl-NL" dirty="0"/>
          </a:p>
        </p:txBody>
      </p:sp>
      <p:sp>
        <p:nvSpPr>
          <p:cNvPr id="3" name="Tijdelijke aanduiding voor inhoud 2"/>
          <p:cNvSpPr>
            <a:spLocks noGrp="1"/>
          </p:cNvSpPr>
          <p:nvPr>
            <p:ph idx="1"/>
          </p:nvPr>
        </p:nvSpPr>
        <p:spPr>
          <a:xfrm>
            <a:off x="1080000" y="1800000"/>
            <a:ext cx="4860000" cy="4500000"/>
          </a:xfrm>
        </p:spPr>
        <p:txBody>
          <a:bodyPr>
            <a:noAutofit/>
          </a:bodyPr>
          <a:lstStyle>
            <a:lvl1pPr>
              <a:buClr>
                <a:srgbClr val="00A9F3"/>
              </a:buClr>
              <a:defRPr/>
            </a:lvl1pPr>
            <a:lvl2pPr>
              <a:buClr>
                <a:srgbClr val="00A9F3"/>
              </a:buClr>
              <a:defRPr/>
            </a:lvl2pPr>
            <a:lvl3pPr>
              <a:buClr>
                <a:srgbClr val="00A9F3"/>
              </a:buClr>
              <a:defRPr/>
            </a:lvl3pPr>
            <a:lvl4pPr>
              <a:buClr>
                <a:srgbClr val="00A9F3"/>
              </a:buClr>
              <a:defRPr/>
            </a:lvl4pPr>
            <a:lvl5pPr>
              <a:buClr>
                <a:srgbClr val="00A9F3"/>
              </a:buClr>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8" name="Tijdelijke aanduiding voor inhoud 2"/>
          <p:cNvSpPr>
            <a:spLocks noGrp="1"/>
          </p:cNvSpPr>
          <p:nvPr>
            <p:ph idx="10"/>
          </p:nvPr>
        </p:nvSpPr>
        <p:spPr>
          <a:xfrm>
            <a:off x="6252000" y="1800000"/>
            <a:ext cx="4860000" cy="4500000"/>
          </a:xfrm>
        </p:spPr>
        <p:txBody>
          <a:bodyPr>
            <a:noAutofit/>
          </a:bodyPr>
          <a:lstStyle>
            <a:lvl1pPr>
              <a:buClr>
                <a:srgbClr val="00A9F3"/>
              </a:buClr>
              <a:defRPr/>
            </a:lvl1pPr>
            <a:lvl2pPr>
              <a:buClr>
                <a:srgbClr val="00A9F3"/>
              </a:buClr>
              <a:defRPr/>
            </a:lvl2pPr>
            <a:lvl3pPr>
              <a:buClr>
                <a:srgbClr val="00A9F3"/>
              </a:buClr>
              <a:defRPr/>
            </a:lvl3pPr>
            <a:lvl4pPr>
              <a:buClr>
                <a:srgbClr val="00A9F3"/>
              </a:buClr>
              <a:defRPr/>
            </a:lvl4pPr>
            <a:lvl5pPr>
              <a:buClr>
                <a:srgbClr val="00A9F3"/>
              </a:buClr>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1905419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kstdia: titel ">
    <p:spTree>
      <p:nvGrpSpPr>
        <p:cNvPr id="1" name=""/>
        <p:cNvGrpSpPr/>
        <p:nvPr/>
      </p:nvGrpSpPr>
      <p:grpSpPr>
        <a:xfrm>
          <a:off x="0" y="0"/>
          <a:ext cx="0" cy="0"/>
          <a:chOff x="0" y="0"/>
          <a:chExt cx="0" cy="0"/>
        </a:xfrm>
      </p:grpSpPr>
      <p:sp>
        <p:nvSpPr>
          <p:cNvPr id="2" name="Titel 1"/>
          <p:cNvSpPr>
            <a:spLocks noGrp="1"/>
          </p:cNvSpPr>
          <p:nvPr>
            <p:ph type="title"/>
          </p:nvPr>
        </p:nvSpPr>
        <p:spPr>
          <a:xfrm>
            <a:off x="1080000" y="1080000"/>
            <a:ext cx="10033200" cy="720000"/>
          </a:xfrm>
        </p:spPr>
        <p:txBody>
          <a:bodyPr>
            <a:noAutofit/>
          </a:bodyPr>
          <a:lstStyle>
            <a:lvl1pPr>
              <a:defRPr sz="3200"/>
            </a:lvl1pPr>
          </a:lstStyle>
          <a:p>
            <a:r>
              <a:rPr lang="nl-NL"/>
              <a:t>Klik om de stijl te bewerken</a:t>
            </a:r>
            <a:endParaRPr lang="nl-NL" dirty="0"/>
          </a:p>
        </p:txBody>
      </p:sp>
    </p:spTree>
    <p:extLst>
      <p:ext uri="{BB962C8B-B14F-4D97-AF65-F5344CB8AC3E}">
        <p14:creationId xmlns:p14="http://schemas.microsoft.com/office/powerpoint/2010/main" val="1110955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kstdia: teks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080000" y="1080000"/>
            <a:ext cx="10033200" cy="5220000"/>
          </a:xfrm>
        </p:spPr>
        <p:txBody>
          <a:bodyPr>
            <a:noAutofit/>
          </a:bodyPr>
          <a:lstStyle>
            <a:lvl1pPr>
              <a:buClr>
                <a:srgbClr val="00A9F3"/>
              </a:buClr>
              <a:defRPr/>
            </a:lvl1pPr>
            <a:lvl2pPr>
              <a:buClr>
                <a:srgbClr val="00A9F3"/>
              </a:buClr>
              <a:defRPr/>
            </a:lvl2pPr>
            <a:lvl3pPr>
              <a:buClr>
                <a:srgbClr val="00A9F3"/>
              </a:buClr>
              <a:defRPr/>
            </a:lvl3pPr>
            <a:lvl4pPr>
              <a:buClr>
                <a:srgbClr val="00A9F3"/>
              </a:buClr>
              <a:defRPr/>
            </a:lvl4pPr>
            <a:lvl5pPr>
              <a:buClr>
                <a:srgbClr val="00A9F3"/>
              </a:buClr>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1606042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kstdia: bee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2590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kstdia: aflopend beeld">
    <p:spTree>
      <p:nvGrpSpPr>
        <p:cNvPr id="1" name=""/>
        <p:cNvGrpSpPr/>
        <p:nvPr/>
      </p:nvGrpSpPr>
      <p:grpSpPr>
        <a:xfrm>
          <a:off x="0" y="0"/>
          <a:ext cx="0" cy="0"/>
          <a:chOff x="0" y="0"/>
          <a:chExt cx="0" cy="0"/>
        </a:xfrm>
      </p:grpSpPr>
      <p:sp>
        <p:nvSpPr>
          <p:cNvPr id="8" name="Rechthoek 7"/>
          <p:cNvSpPr/>
          <p:nvPr userDrawn="1"/>
        </p:nvSpPr>
        <p:spPr>
          <a:xfrm>
            <a:off x="1"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nvGrpSpPr>
          <p:cNvPr id="9" name="Groep 1"/>
          <p:cNvGrpSpPr/>
          <p:nvPr userDrawn="1"/>
        </p:nvGrpSpPr>
        <p:grpSpPr>
          <a:xfrm>
            <a:off x="-7374" y="6415994"/>
            <a:ext cx="4949825" cy="449261"/>
            <a:chOff x="0" y="6408737"/>
            <a:chExt cx="4949825" cy="449261"/>
          </a:xfrm>
          <a:solidFill>
            <a:schemeClr val="bg2"/>
          </a:solidFill>
        </p:grpSpPr>
        <p:sp>
          <p:nvSpPr>
            <p:cNvPr id="10" name="Freeform 5"/>
            <p:cNvSpPr>
              <a:spLocks noChangeAspect="1"/>
            </p:cNvSpPr>
            <p:nvPr/>
          </p:nvSpPr>
          <p:spPr bwMode="auto">
            <a:xfrm>
              <a:off x="0" y="6408737"/>
              <a:ext cx="2692044" cy="449261"/>
            </a:xfrm>
            <a:custGeom>
              <a:avLst/>
              <a:gdLst>
                <a:gd name="T0" fmla="*/ 9702800 w 12672"/>
                <a:gd name="T1" fmla="*/ 1619250 h 2116"/>
                <a:gd name="T2" fmla="*/ 0 w 12672"/>
                <a:gd name="T3" fmla="*/ 1619250 h 2116"/>
                <a:gd name="T4" fmla="*/ 0 w 12672"/>
                <a:gd name="T5" fmla="*/ 0 h 2116"/>
                <a:gd name="T6" fmla="*/ 8082604 w 12672"/>
                <a:gd name="T7" fmla="*/ 0 h 2116"/>
                <a:gd name="T8" fmla="*/ 8166064 w 12672"/>
                <a:gd name="T9" fmla="*/ 2296 h 2116"/>
                <a:gd name="T10" fmla="*/ 8248758 w 12672"/>
                <a:gd name="T11" fmla="*/ 8418 h 2116"/>
                <a:gd name="T12" fmla="*/ 8329155 w 12672"/>
                <a:gd name="T13" fmla="*/ 19131 h 2116"/>
                <a:gd name="T14" fmla="*/ 8409553 w 12672"/>
                <a:gd name="T15" fmla="*/ 33671 h 2116"/>
                <a:gd name="T16" fmla="*/ 8487653 w 12672"/>
                <a:gd name="T17" fmla="*/ 51271 h 2116"/>
                <a:gd name="T18" fmla="*/ 8564222 w 12672"/>
                <a:gd name="T19" fmla="*/ 72698 h 2116"/>
                <a:gd name="T20" fmla="*/ 8640025 w 12672"/>
                <a:gd name="T21" fmla="*/ 98716 h 2116"/>
                <a:gd name="T22" fmla="*/ 8712765 w 12672"/>
                <a:gd name="T23" fmla="*/ 127030 h 2116"/>
                <a:gd name="T24" fmla="*/ 8785506 w 12672"/>
                <a:gd name="T25" fmla="*/ 159170 h 2116"/>
                <a:gd name="T26" fmla="*/ 8854418 w 12672"/>
                <a:gd name="T27" fmla="*/ 195136 h 2116"/>
                <a:gd name="T28" fmla="*/ 8922564 w 12672"/>
                <a:gd name="T29" fmla="*/ 234929 h 2116"/>
                <a:gd name="T30" fmla="*/ 8988413 w 12672"/>
                <a:gd name="T31" fmla="*/ 276252 h 2116"/>
                <a:gd name="T32" fmla="*/ 9052731 w 12672"/>
                <a:gd name="T33" fmla="*/ 321401 h 2116"/>
                <a:gd name="T34" fmla="*/ 9113220 w 12672"/>
                <a:gd name="T35" fmla="*/ 370377 h 2116"/>
                <a:gd name="T36" fmla="*/ 9172944 w 12672"/>
                <a:gd name="T37" fmla="*/ 420117 h 2116"/>
                <a:gd name="T38" fmla="*/ 9228839 w 12672"/>
                <a:gd name="T39" fmla="*/ 473684 h 2116"/>
                <a:gd name="T40" fmla="*/ 9282437 w 12672"/>
                <a:gd name="T41" fmla="*/ 531077 h 2116"/>
                <a:gd name="T42" fmla="*/ 9333738 w 12672"/>
                <a:gd name="T43" fmla="*/ 589236 h 2116"/>
                <a:gd name="T44" fmla="*/ 9381211 w 12672"/>
                <a:gd name="T45" fmla="*/ 650455 h 2116"/>
                <a:gd name="T46" fmla="*/ 9426387 w 12672"/>
                <a:gd name="T47" fmla="*/ 714735 h 2116"/>
                <a:gd name="T48" fmla="*/ 9468499 w 12672"/>
                <a:gd name="T49" fmla="*/ 779781 h 2116"/>
                <a:gd name="T50" fmla="*/ 9507550 w 12672"/>
                <a:gd name="T51" fmla="*/ 847887 h 2116"/>
                <a:gd name="T52" fmla="*/ 9543537 w 12672"/>
                <a:gd name="T53" fmla="*/ 918289 h 2116"/>
                <a:gd name="T54" fmla="*/ 9575696 w 12672"/>
                <a:gd name="T55" fmla="*/ 989457 h 2116"/>
                <a:gd name="T56" fmla="*/ 9604792 w 12672"/>
                <a:gd name="T57" fmla="*/ 1062920 h 2116"/>
                <a:gd name="T58" fmla="*/ 9630060 w 12672"/>
                <a:gd name="T59" fmla="*/ 1137913 h 2116"/>
                <a:gd name="T60" fmla="*/ 9651499 w 12672"/>
                <a:gd name="T61" fmla="*/ 1214438 h 2116"/>
                <a:gd name="T62" fmla="*/ 9670641 w 12672"/>
                <a:gd name="T63" fmla="*/ 1293257 h 2116"/>
                <a:gd name="T64" fmla="*/ 9685189 w 12672"/>
                <a:gd name="T65" fmla="*/ 1372842 h 2116"/>
                <a:gd name="T66" fmla="*/ 9694377 w 12672"/>
                <a:gd name="T67" fmla="*/ 1453958 h 2116"/>
                <a:gd name="T68" fmla="*/ 9700503 w 12672"/>
                <a:gd name="T69" fmla="*/ 1535839 h 2116"/>
                <a:gd name="T70" fmla="*/ 9702800 w 12672"/>
                <a:gd name="T71" fmla="*/ 1619250 h 21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2672" h="2116">
                  <a:moveTo>
                    <a:pt x="12672" y="2116"/>
                  </a:moveTo>
                  <a:lnTo>
                    <a:pt x="12672" y="2116"/>
                  </a:lnTo>
                  <a:lnTo>
                    <a:pt x="0" y="2116"/>
                  </a:lnTo>
                  <a:lnTo>
                    <a:pt x="0" y="0"/>
                  </a:lnTo>
                  <a:lnTo>
                    <a:pt x="10556" y="0"/>
                  </a:lnTo>
                  <a:lnTo>
                    <a:pt x="10611" y="0"/>
                  </a:lnTo>
                  <a:lnTo>
                    <a:pt x="10665" y="3"/>
                  </a:lnTo>
                  <a:lnTo>
                    <a:pt x="10720" y="6"/>
                  </a:lnTo>
                  <a:lnTo>
                    <a:pt x="10773" y="11"/>
                  </a:lnTo>
                  <a:lnTo>
                    <a:pt x="10825" y="17"/>
                  </a:lnTo>
                  <a:lnTo>
                    <a:pt x="10878" y="25"/>
                  </a:lnTo>
                  <a:lnTo>
                    <a:pt x="10931" y="33"/>
                  </a:lnTo>
                  <a:lnTo>
                    <a:pt x="10983" y="44"/>
                  </a:lnTo>
                  <a:lnTo>
                    <a:pt x="11034" y="54"/>
                  </a:lnTo>
                  <a:lnTo>
                    <a:pt x="11085" y="67"/>
                  </a:lnTo>
                  <a:lnTo>
                    <a:pt x="11135" y="81"/>
                  </a:lnTo>
                  <a:lnTo>
                    <a:pt x="11185" y="95"/>
                  </a:lnTo>
                  <a:lnTo>
                    <a:pt x="11235" y="110"/>
                  </a:lnTo>
                  <a:lnTo>
                    <a:pt x="11284" y="129"/>
                  </a:lnTo>
                  <a:lnTo>
                    <a:pt x="11333" y="146"/>
                  </a:lnTo>
                  <a:lnTo>
                    <a:pt x="11379" y="166"/>
                  </a:lnTo>
                  <a:lnTo>
                    <a:pt x="11428" y="187"/>
                  </a:lnTo>
                  <a:lnTo>
                    <a:pt x="11474" y="208"/>
                  </a:lnTo>
                  <a:lnTo>
                    <a:pt x="11519" y="232"/>
                  </a:lnTo>
                  <a:lnTo>
                    <a:pt x="11564" y="255"/>
                  </a:lnTo>
                  <a:lnTo>
                    <a:pt x="11610" y="280"/>
                  </a:lnTo>
                  <a:lnTo>
                    <a:pt x="11653" y="307"/>
                  </a:lnTo>
                  <a:lnTo>
                    <a:pt x="11697" y="333"/>
                  </a:lnTo>
                  <a:lnTo>
                    <a:pt x="11739" y="361"/>
                  </a:lnTo>
                  <a:lnTo>
                    <a:pt x="11781" y="391"/>
                  </a:lnTo>
                  <a:lnTo>
                    <a:pt x="11823" y="420"/>
                  </a:lnTo>
                  <a:lnTo>
                    <a:pt x="11863" y="451"/>
                  </a:lnTo>
                  <a:lnTo>
                    <a:pt x="11902" y="484"/>
                  </a:lnTo>
                  <a:lnTo>
                    <a:pt x="11941" y="517"/>
                  </a:lnTo>
                  <a:lnTo>
                    <a:pt x="11980" y="549"/>
                  </a:lnTo>
                  <a:lnTo>
                    <a:pt x="12016" y="585"/>
                  </a:lnTo>
                  <a:lnTo>
                    <a:pt x="12053" y="619"/>
                  </a:lnTo>
                  <a:lnTo>
                    <a:pt x="12089" y="657"/>
                  </a:lnTo>
                  <a:lnTo>
                    <a:pt x="12123" y="694"/>
                  </a:lnTo>
                  <a:lnTo>
                    <a:pt x="12157" y="731"/>
                  </a:lnTo>
                  <a:lnTo>
                    <a:pt x="12190" y="770"/>
                  </a:lnTo>
                  <a:lnTo>
                    <a:pt x="12221" y="809"/>
                  </a:lnTo>
                  <a:lnTo>
                    <a:pt x="12252" y="850"/>
                  </a:lnTo>
                  <a:lnTo>
                    <a:pt x="12282" y="892"/>
                  </a:lnTo>
                  <a:lnTo>
                    <a:pt x="12311" y="934"/>
                  </a:lnTo>
                  <a:lnTo>
                    <a:pt x="12339" y="976"/>
                  </a:lnTo>
                  <a:lnTo>
                    <a:pt x="12366" y="1019"/>
                  </a:lnTo>
                  <a:lnTo>
                    <a:pt x="12392" y="1063"/>
                  </a:lnTo>
                  <a:lnTo>
                    <a:pt x="12417" y="1108"/>
                  </a:lnTo>
                  <a:lnTo>
                    <a:pt x="12440" y="1153"/>
                  </a:lnTo>
                  <a:lnTo>
                    <a:pt x="12464" y="1200"/>
                  </a:lnTo>
                  <a:lnTo>
                    <a:pt x="12485" y="1245"/>
                  </a:lnTo>
                  <a:lnTo>
                    <a:pt x="12506" y="1293"/>
                  </a:lnTo>
                  <a:lnTo>
                    <a:pt x="12526" y="1341"/>
                  </a:lnTo>
                  <a:lnTo>
                    <a:pt x="12544" y="1389"/>
                  </a:lnTo>
                  <a:lnTo>
                    <a:pt x="12562" y="1438"/>
                  </a:lnTo>
                  <a:lnTo>
                    <a:pt x="12577" y="1487"/>
                  </a:lnTo>
                  <a:lnTo>
                    <a:pt x="12593" y="1537"/>
                  </a:lnTo>
                  <a:lnTo>
                    <a:pt x="12605" y="1587"/>
                  </a:lnTo>
                  <a:lnTo>
                    <a:pt x="12618" y="1638"/>
                  </a:lnTo>
                  <a:lnTo>
                    <a:pt x="12630" y="1690"/>
                  </a:lnTo>
                  <a:lnTo>
                    <a:pt x="12639" y="1741"/>
                  </a:lnTo>
                  <a:lnTo>
                    <a:pt x="12649" y="1794"/>
                  </a:lnTo>
                  <a:lnTo>
                    <a:pt x="12655" y="1847"/>
                  </a:lnTo>
                  <a:lnTo>
                    <a:pt x="12661" y="1900"/>
                  </a:lnTo>
                  <a:lnTo>
                    <a:pt x="12666" y="1954"/>
                  </a:lnTo>
                  <a:lnTo>
                    <a:pt x="12669" y="2007"/>
                  </a:lnTo>
                  <a:lnTo>
                    <a:pt x="12672" y="2062"/>
                  </a:lnTo>
                  <a:lnTo>
                    <a:pt x="12672" y="2116"/>
                  </a:lnTo>
                  <a:close/>
                </a:path>
              </a:pathLst>
            </a:custGeom>
            <a:grpFill/>
            <a:ln>
              <a:noFill/>
            </a:ln>
          </p:spPr>
          <p:txBody>
            <a:bodyPr/>
            <a:lstStyle/>
            <a:p>
              <a:pPr eaLnBrk="0" hangingPunct="0">
                <a:defRPr/>
              </a:pPr>
              <a:endParaRPr lang="en-US" sz="1800" dirty="0">
                <a:latin typeface="Arial" panose="020B0604020202020204" pitchFamily="34" charset="0"/>
                <a:ea typeface="+mn-ea"/>
              </a:endParaRPr>
            </a:p>
          </p:txBody>
        </p:sp>
        <p:sp>
          <p:nvSpPr>
            <p:cNvPr id="11" name="Freeform 5"/>
            <p:cNvSpPr>
              <a:spLocks noChangeAspect="1"/>
            </p:cNvSpPr>
            <p:nvPr/>
          </p:nvSpPr>
          <p:spPr bwMode="auto">
            <a:xfrm>
              <a:off x="2257781" y="6408737"/>
              <a:ext cx="2692044" cy="449261"/>
            </a:xfrm>
            <a:custGeom>
              <a:avLst/>
              <a:gdLst>
                <a:gd name="T0" fmla="*/ 9702800 w 12672"/>
                <a:gd name="T1" fmla="*/ 1619250 h 2116"/>
                <a:gd name="T2" fmla="*/ 0 w 12672"/>
                <a:gd name="T3" fmla="*/ 1619250 h 2116"/>
                <a:gd name="T4" fmla="*/ 0 w 12672"/>
                <a:gd name="T5" fmla="*/ 0 h 2116"/>
                <a:gd name="T6" fmla="*/ 8082604 w 12672"/>
                <a:gd name="T7" fmla="*/ 0 h 2116"/>
                <a:gd name="T8" fmla="*/ 8166064 w 12672"/>
                <a:gd name="T9" fmla="*/ 2296 h 2116"/>
                <a:gd name="T10" fmla="*/ 8248758 w 12672"/>
                <a:gd name="T11" fmla="*/ 8418 h 2116"/>
                <a:gd name="T12" fmla="*/ 8329155 w 12672"/>
                <a:gd name="T13" fmla="*/ 19131 h 2116"/>
                <a:gd name="T14" fmla="*/ 8409553 w 12672"/>
                <a:gd name="T15" fmla="*/ 33671 h 2116"/>
                <a:gd name="T16" fmla="*/ 8487653 w 12672"/>
                <a:gd name="T17" fmla="*/ 51271 h 2116"/>
                <a:gd name="T18" fmla="*/ 8564222 w 12672"/>
                <a:gd name="T19" fmla="*/ 72698 h 2116"/>
                <a:gd name="T20" fmla="*/ 8640025 w 12672"/>
                <a:gd name="T21" fmla="*/ 98716 h 2116"/>
                <a:gd name="T22" fmla="*/ 8712765 w 12672"/>
                <a:gd name="T23" fmla="*/ 127030 h 2116"/>
                <a:gd name="T24" fmla="*/ 8785506 w 12672"/>
                <a:gd name="T25" fmla="*/ 159170 h 2116"/>
                <a:gd name="T26" fmla="*/ 8854418 w 12672"/>
                <a:gd name="T27" fmla="*/ 195136 h 2116"/>
                <a:gd name="T28" fmla="*/ 8922564 w 12672"/>
                <a:gd name="T29" fmla="*/ 234929 h 2116"/>
                <a:gd name="T30" fmla="*/ 8988413 w 12672"/>
                <a:gd name="T31" fmla="*/ 276252 h 2116"/>
                <a:gd name="T32" fmla="*/ 9052731 w 12672"/>
                <a:gd name="T33" fmla="*/ 321401 h 2116"/>
                <a:gd name="T34" fmla="*/ 9113220 w 12672"/>
                <a:gd name="T35" fmla="*/ 370377 h 2116"/>
                <a:gd name="T36" fmla="*/ 9172944 w 12672"/>
                <a:gd name="T37" fmla="*/ 420117 h 2116"/>
                <a:gd name="T38" fmla="*/ 9228839 w 12672"/>
                <a:gd name="T39" fmla="*/ 473684 h 2116"/>
                <a:gd name="T40" fmla="*/ 9282437 w 12672"/>
                <a:gd name="T41" fmla="*/ 531077 h 2116"/>
                <a:gd name="T42" fmla="*/ 9333738 w 12672"/>
                <a:gd name="T43" fmla="*/ 589236 h 2116"/>
                <a:gd name="T44" fmla="*/ 9381211 w 12672"/>
                <a:gd name="T45" fmla="*/ 650455 h 2116"/>
                <a:gd name="T46" fmla="*/ 9426387 w 12672"/>
                <a:gd name="T47" fmla="*/ 714735 h 2116"/>
                <a:gd name="T48" fmla="*/ 9468499 w 12672"/>
                <a:gd name="T49" fmla="*/ 779781 h 2116"/>
                <a:gd name="T50" fmla="*/ 9507550 w 12672"/>
                <a:gd name="T51" fmla="*/ 847887 h 2116"/>
                <a:gd name="T52" fmla="*/ 9543537 w 12672"/>
                <a:gd name="T53" fmla="*/ 918289 h 2116"/>
                <a:gd name="T54" fmla="*/ 9575696 w 12672"/>
                <a:gd name="T55" fmla="*/ 989457 h 2116"/>
                <a:gd name="T56" fmla="*/ 9604792 w 12672"/>
                <a:gd name="T57" fmla="*/ 1062920 h 2116"/>
                <a:gd name="T58" fmla="*/ 9630060 w 12672"/>
                <a:gd name="T59" fmla="*/ 1137913 h 2116"/>
                <a:gd name="T60" fmla="*/ 9651499 w 12672"/>
                <a:gd name="T61" fmla="*/ 1214438 h 2116"/>
                <a:gd name="T62" fmla="*/ 9670641 w 12672"/>
                <a:gd name="T63" fmla="*/ 1293257 h 2116"/>
                <a:gd name="T64" fmla="*/ 9685189 w 12672"/>
                <a:gd name="T65" fmla="*/ 1372842 h 2116"/>
                <a:gd name="T66" fmla="*/ 9694377 w 12672"/>
                <a:gd name="T67" fmla="*/ 1453958 h 2116"/>
                <a:gd name="T68" fmla="*/ 9700503 w 12672"/>
                <a:gd name="T69" fmla="*/ 1535839 h 2116"/>
                <a:gd name="T70" fmla="*/ 9702800 w 12672"/>
                <a:gd name="T71" fmla="*/ 1619250 h 21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2672" h="2116">
                  <a:moveTo>
                    <a:pt x="12672" y="2116"/>
                  </a:moveTo>
                  <a:lnTo>
                    <a:pt x="12672" y="2116"/>
                  </a:lnTo>
                  <a:lnTo>
                    <a:pt x="0" y="2116"/>
                  </a:lnTo>
                  <a:lnTo>
                    <a:pt x="0" y="0"/>
                  </a:lnTo>
                  <a:lnTo>
                    <a:pt x="10556" y="0"/>
                  </a:lnTo>
                  <a:lnTo>
                    <a:pt x="10611" y="0"/>
                  </a:lnTo>
                  <a:lnTo>
                    <a:pt x="10665" y="3"/>
                  </a:lnTo>
                  <a:lnTo>
                    <a:pt x="10720" y="6"/>
                  </a:lnTo>
                  <a:lnTo>
                    <a:pt x="10773" y="11"/>
                  </a:lnTo>
                  <a:lnTo>
                    <a:pt x="10825" y="17"/>
                  </a:lnTo>
                  <a:lnTo>
                    <a:pt x="10878" y="25"/>
                  </a:lnTo>
                  <a:lnTo>
                    <a:pt x="10931" y="33"/>
                  </a:lnTo>
                  <a:lnTo>
                    <a:pt x="10983" y="44"/>
                  </a:lnTo>
                  <a:lnTo>
                    <a:pt x="11034" y="54"/>
                  </a:lnTo>
                  <a:lnTo>
                    <a:pt x="11085" y="67"/>
                  </a:lnTo>
                  <a:lnTo>
                    <a:pt x="11135" y="81"/>
                  </a:lnTo>
                  <a:lnTo>
                    <a:pt x="11185" y="95"/>
                  </a:lnTo>
                  <a:lnTo>
                    <a:pt x="11235" y="110"/>
                  </a:lnTo>
                  <a:lnTo>
                    <a:pt x="11284" y="129"/>
                  </a:lnTo>
                  <a:lnTo>
                    <a:pt x="11333" y="146"/>
                  </a:lnTo>
                  <a:lnTo>
                    <a:pt x="11379" y="166"/>
                  </a:lnTo>
                  <a:lnTo>
                    <a:pt x="11428" y="187"/>
                  </a:lnTo>
                  <a:lnTo>
                    <a:pt x="11474" y="208"/>
                  </a:lnTo>
                  <a:lnTo>
                    <a:pt x="11519" y="232"/>
                  </a:lnTo>
                  <a:lnTo>
                    <a:pt x="11564" y="255"/>
                  </a:lnTo>
                  <a:lnTo>
                    <a:pt x="11610" y="280"/>
                  </a:lnTo>
                  <a:lnTo>
                    <a:pt x="11653" y="307"/>
                  </a:lnTo>
                  <a:lnTo>
                    <a:pt x="11697" y="333"/>
                  </a:lnTo>
                  <a:lnTo>
                    <a:pt x="11739" y="361"/>
                  </a:lnTo>
                  <a:lnTo>
                    <a:pt x="11781" y="391"/>
                  </a:lnTo>
                  <a:lnTo>
                    <a:pt x="11823" y="420"/>
                  </a:lnTo>
                  <a:lnTo>
                    <a:pt x="11863" y="451"/>
                  </a:lnTo>
                  <a:lnTo>
                    <a:pt x="11902" y="484"/>
                  </a:lnTo>
                  <a:lnTo>
                    <a:pt x="11941" y="517"/>
                  </a:lnTo>
                  <a:lnTo>
                    <a:pt x="11980" y="549"/>
                  </a:lnTo>
                  <a:lnTo>
                    <a:pt x="12016" y="585"/>
                  </a:lnTo>
                  <a:lnTo>
                    <a:pt x="12053" y="619"/>
                  </a:lnTo>
                  <a:lnTo>
                    <a:pt x="12089" y="657"/>
                  </a:lnTo>
                  <a:lnTo>
                    <a:pt x="12123" y="694"/>
                  </a:lnTo>
                  <a:lnTo>
                    <a:pt x="12157" y="731"/>
                  </a:lnTo>
                  <a:lnTo>
                    <a:pt x="12190" y="770"/>
                  </a:lnTo>
                  <a:lnTo>
                    <a:pt x="12221" y="809"/>
                  </a:lnTo>
                  <a:lnTo>
                    <a:pt x="12252" y="850"/>
                  </a:lnTo>
                  <a:lnTo>
                    <a:pt x="12282" y="892"/>
                  </a:lnTo>
                  <a:lnTo>
                    <a:pt x="12311" y="934"/>
                  </a:lnTo>
                  <a:lnTo>
                    <a:pt x="12339" y="976"/>
                  </a:lnTo>
                  <a:lnTo>
                    <a:pt x="12366" y="1019"/>
                  </a:lnTo>
                  <a:lnTo>
                    <a:pt x="12392" y="1063"/>
                  </a:lnTo>
                  <a:lnTo>
                    <a:pt x="12417" y="1108"/>
                  </a:lnTo>
                  <a:lnTo>
                    <a:pt x="12440" y="1153"/>
                  </a:lnTo>
                  <a:lnTo>
                    <a:pt x="12464" y="1200"/>
                  </a:lnTo>
                  <a:lnTo>
                    <a:pt x="12485" y="1245"/>
                  </a:lnTo>
                  <a:lnTo>
                    <a:pt x="12506" y="1293"/>
                  </a:lnTo>
                  <a:lnTo>
                    <a:pt x="12526" y="1341"/>
                  </a:lnTo>
                  <a:lnTo>
                    <a:pt x="12544" y="1389"/>
                  </a:lnTo>
                  <a:lnTo>
                    <a:pt x="12562" y="1438"/>
                  </a:lnTo>
                  <a:lnTo>
                    <a:pt x="12577" y="1487"/>
                  </a:lnTo>
                  <a:lnTo>
                    <a:pt x="12593" y="1537"/>
                  </a:lnTo>
                  <a:lnTo>
                    <a:pt x="12605" y="1587"/>
                  </a:lnTo>
                  <a:lnTo>
                    <a:pt x="12618" y="1638"/>
                  </a:lnTo>
                  <a:lnTo>
                    <a:pt x="12630" y="1690"/>
                  </a:lnTo>
                  <a:lnTo>
                    <a:pt x="12639" y="1741"/>
                  </a:lnTo>
                  <a:lnTo>
                    <a:pt x="12649" y="1794"/>
                  </a:lnTo>
                  <a:lnTo>
                    <a:pt x="12655" y="1847"/>
                  </a:lnTo>
                  <a:lnTo>
                    <a:pt x="12661" y="1900"/>
                  </a:lnTo>
                  <a:lnTo>
                    <a:pt x="12666" y="1954"/>
                  </a:lnTo>
                  <a:lnTo>
                    <a:pt x="12669" y="2007"/>
                  </a:lnTo>
                  <a:lnTo>
                    <a:pt x="12672" y="2062"/>
                  </a:lnTo>
                  <a:lnTo>
                    <a:pt x="12672" y="2116"/>
                  </a:lnTo>
                  <a:close/>
                </a:path>
              </a:pathLst>
            </a:custGeom>
            <a:grpFill/>
            <a:ln>
              <a:noFill/>
            </a:ln>
          </p:spPr>
          <p:txBody>
            <a:bodyPr/>
            <a:lstStyle/>
            <a:p>
              <a:pPr eaLnBrk="0" hangingPunct="0">
                <a:defRPr/>
              </a:pPr>
              <a:endParaRPr lang="en-US" sz="1800" dirty="0">
                <a:latin typeface="Arial" panose="020B0604020202020204" pitchFamily="34" charset="0"/>
                <a:ea typeface="+mn-ea"/>
              </a:endParaRPr>
            </a:p>
          </p:txBody>
        </p:sp>
      </p:grpSp>
      <p:pic>
        <p:nvPicPr>
          <p:cNvPr id="7" name="Afbeelding 1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85775" y="0"/>
            <a:ext cx="2149475"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1037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Leeg">
    <p:spTree>
      <p:nvGrpSpPr>
        <p:cNvPr id="1" name=""/>
        <p:cNvGrpSpPr/>
        <p:nvPr/>
      </p:nvGrpSpPr>
      <p:grpSpPr>
        <a:xfrm>
          <a:off x="0" y="0"/>
          <a:ext cx="0" cy="0"/>
          <a:chOff x="0" y="0"/>
          <a:chExt cx="0" cy="0"/>
        </a:xfrm>
      </p:grpSpPr>
      <p:sp>
        <p:nvSpPr>
          <p:cNvPr id="2" name="Rectangle 11"/>
          <p:cNvSpPr>
            <a:spLocks noGrp="1" noChangeArrowheads="1"/>
          </p:cNvSpPr>
          <p:nvPr>
            <p:ph type="ftr" sz="quarter" idx="10"/>
          </p:nvPr>
        </p:nvSpPr>
        <p:spPr>
          <a:ln/>
        </p:spPr>
        <p:txBody>
          <a:bodyPr/>
          <a:lstStyle>
            <a:lvl1pPr>
              <a:defRPr/>
            </a:lvl1pPr>
          </a:lstStyle>
          <a:p>
            <a:pPr>
              <a:defRPr/>
            </a:pPr>
            <a:endParaRPr lang="nl-NL" dirty="0"/>
          </a:p>
        </p:txBody>
      </p:sp>
    </p:spTree>
    <p:extLst>
      <p:ext uri="{BB962C8B-B14F-4D97-AF65-F5344CB8AC3E}">
        <p14:creationId xmlns:p14="http://schemas.microsoft.com/office/powerpoint/2010/main" val="6269421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eldia: VNG">
    <p:spTree>
      <p:nvGrpSpPr>
        <p:cNvPr id="1" name=""/>
        <p:cNvGrpSpPr/>
        <p:nvPr/>
      </p:nvGrpSpPr>
      <p:grpSpPr>
        <a:xfrm>
          <a:off x="0" y="0"/>
          <a:ext cx="0" cy="0"/>
          <a:chOff x="0" y="0"/>
          <a:chExt cx="0" cy="0"/>
        </a:xfrm>
      </p:grpSpPr>
      <p:grpSp>
        <p:nvGrpSpPr>
          <p:cNvPr id="4" name="Groeperen 3"/>
          <p:cNvGrpSpPr>
            <a:grpSpLocks/>
          </p:cNvGrpSpPr>
          <p:nvPr userDrawn="1"/>
        </p:nvGrpSpPr>
        <p:grpSpPr bwMode="auto">
          <a:xfrm>
            <a:off x="7356475" y="1871663"/>
            <a:ext cx="4845040" cy="4319587"/>
            <a:chOff x="7222241" y="1800000"/>
            <a:chExt cx="4844271" cy="4320000"/>
          </a:xfrm>
          <a:solidFill>
            <a:schemeClr val="tx2"/>
          </a:solidFill>
        </p:grpSpPr>
        <p:sp>
          <p:nvSpPr>
            <p:cNvPr id="5" name="Uitstel 4"/>
            <p:cNvSpPr/>
            <p:nvPr/>
          </p:nvSpPr>
          <p:spPr>
            <a:xfrm rot="10800000">
              <a:off x="7222241" y="1800000"/>
              <a:ext cx="4320490" cy="4320000"/>
            </a:xfrm>
            <a:prstGeom prst="flowChartDelay">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algn="ctr">
                <a:defRPr/>
              </a:pPr>
              <a:endParaRPr lang="en-US" altLang="en-US" sz="1800" dirty="0">
                <a:solidFill>
                  <a:srgbClr val="FFFFFF"/>
                </a:solidFill>
                <a:latin typeface="Arial" panose="020B0604020202020204" pitchFamily="34" charset="0"/>
              </a:endParaRPr>
            </a:p>
          </p:txBody>
        </p:sp>
        <p:sp>
          <p:nvSpPr>
            <p:cNvPr id="6" name="Rechthoek 5"/>
            <p:cNvSpPr/>
            <p:nvPr/>
          </p:nvSpPr>
          <p:spPr>
            <a:xfrm>
              <a:off x="11490341" y="1800000"/>
              <a:ext cx="576171" cy="432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algn="ctr">
                <a:defRPr/>
              </a:pPr>
              <a:endParaRPr lang="en-US" altLang="en-US" sz="1800" dirty="0">
                <a:solidFill>
                  <a:srgbClr val="FFFFFF"/>
                </a:solidFill>
                <a:latin typeface="Arial" panose="020B0604020202020204" pitchFamily="34" charset="0"/>
              </a:endParaRPr>
            </a:p>
          </p:txBody>
        </p:sp>
      </p:grpSp>
      <p:sp>
        <p:nvSpPr>
          <p:cNvPr id="7" name="Freeform 5"/>
          <p:cNvSpPr>
            <a:spLocks/>
          </p:cNvSpPr>
          <p:nvPr userDrawn="1"/>
        </p:nvSpPr>
        <p:spPr bwMode="auto">
          <a:xfrm>
            <a:off x="0" y="5238750"/>
            <a:ext cx="9702800" cy="1619250"/>
          </a:xfrm>
          <a:custGeom>
            <a:avLst/>
            <a:gdLst>
              <a:gd name="T0" fmla="*/ 2147483647 w 12672"/>
              <a:gd name="T1" fmla="*/ 1239116523 h 2116"/>
              <a:gd name="T2" fmla="*/ 0 w 12672"/>
              <a:gd name="T3" fmla="*/ 1239116523 h 2116"/>
              <a:gd name="T4" fmla="*/ 0 w 12672"/>
              <a:gd name="T5" fmla="*/ 0 h 2116"/>
              <a:gd name="T6" fmla="*/ 2147483647 w 12672"/>
              <a:gd name="T7" fmla="*/ 0 h 2116"/>
              <a:gd name="T8" fmla="*/ 2147483647 w 12672"/>
              <a:gd name="T9" fmla="*/ 1756993 h 2116"/>
              <a:gd name="T10" fmla="*/ 2147483647 w 12672"/>
              <a:gd name="T11" fmla="*/ 6441799 h 2116"/>
              <a:gd name="T12" fmla="*/ 2147483647 w 12672"/>
              <a:gd name="T13" fmla="*/ 14639826 h 2116"/>
              <a:gd name="T14" fmla="*/ 2147483647 w 12672"/>
              <a:gd name="T15" fmla="*/ 25766430 h 2116"/>
              <a:gd name="T16" fmla="*/ 2147483647 w 12672"/>
              <a:gd name="T17" fmla="*/ 39234672 h 2116"/>
              <a:gd name="T18" fmla="*/ 2147483647 w 12672"/>
              <a:gd name="T19" fmla="*/ 55631492 h 2116"/>
              <a:gd name="T20" fmla="*/ 2147483647 w 12672"/>
              <a:gd name="T21" fmla="*/ 75541533 h 2116"/>
              <a:gd name="T22" fmla="*/ 2147483647 w 12672"/>
              <a:gd name="T23" fmla="*/ 97208567 h 2116"/>
              <a:gd name="T24" fmla="*/ 2147483647 w 12672"/>
              <a:gd name="T25" fmla="*/ 121803413 h 2116"/>
              <a:gd name="T26" fmla="*/ 2147483647 w 12672"/>
              <a:gd name="T27" fmla="*/ 149326072 h 2116"/>
              <a:gd name="T28" fmla="*/ 2147483647 w 12672"/>
              <a:gd name="T29" fmla="*/ 179777308 h 2116"/>
              <a:gd name="T30" fmla="*/ 2147483647 w 12672"/>
              <a:gd name="T31" fmla="*/ 211399362 h 2116"/>
              <a:gd name="T32" fmla="*/ 2147483647 w 12672"/>
              <a:gd name="T33" fmla="*/ 245949229 h 2116"/>
              <a:gd name="T34" fmla="*/ 2147483647 w 12672"/>
              <a:gd name="T35" fmla="*/ 283427674 h 2116"/>
              <a:gd name="T36" fmla="*/ 2147483647 w 12672"/>
              <a:gd name="T37" fmla="*/ 321490762 h 2116"/>
              <a:gd name="T38" fmla="*/ 2147483647 w 12672"/>
              <a:gd name="T39" fmla="*/ 362482428 h 2116"/>
              <a:gd name="T40" fmla="*/ 2147483647 w 12672"/>
              <a:gd name="T41" fmla="*/ 406401906 h 2116"/>
              <a:gd name="T42" fmla="*/ 2147483647 w 12672"/>
              <a:gd name="T43" fmla="*/ 450907558 h 2116"/>
              <a:gd name="T44" fmla="*/ 2147483647 w 12672"/>
              <a:gd name="T45" fmla="*/ 497754848 h 2116"/>
              <a:gd name="T46" fmla="*/ 2147483647 w 12672"/>
              <a:gd name="T47" fmla="*/ 546944541 h 2116"/>
              <a:gd name="T48" fmla="*/ 2147483647 w 12672"/>
              <a:gd name="T49" fmla="*/ 596720408 h 2116"/>
              <a:gd name="T50" fmla="*/ 2147483647 w 12672"/>
              <a:gd name="T51" fmla="*/ 648837913 h 2116"/>
              <a:gd name="T52" fmla="*/ 2147483647 w 12672"/>
              <a:gd name="T53" fmla="*/ 702712412 h 2116"/>
              <a:gd name="T54" fmla="*/ 2147483647 w 12672"/>
              <a:gd name="T55" fmla="*/ 757173085 h 2116"/>
              <a:gd name="T56" fmla="*/ 2147483647 w 12672"/>
              <a:gd name="T57" fmla="*/ 813389986 h 2116"/>
              <a:gd name="T58" fmla="*/ 2147483647 w 12672"/>
              <a:gd name="T59" fmla="*/ 870777706 h 2116"/>
              <a:gd name="T60" fmla="*/ 2147483647 w 12672"/>
              <a:gd name="T61" fmla="*/ 929337775 h 2116"/>
              <a:gd name="T62" fmla="*/ 2147483647 w 12672"/>
              <a:gd name="T63" fmla="*/ 989653307 h 2116"/>
              <a:gd name="T64" fmla="*/ 2147483647 w 12672"/>
              <a:gd name="T65" fmla="*/ 1050555013 h 2116"/>
              <a:gd name="T66" fmla="*/ 2147483647 w 12672"/>
              <a:gd name="T67" fmla="*/ 1112628304 h 2116"/>
              <a:gd name="T68" fmla="*/ 2147483647 w 12672"/>
              <a:gd name="T69" fmla="*/ 1175287004 h 2116"/>
              <a:gd name="T70" fmla="*/ 2147483647 w 12672"/>
              <a:gd name="T71" fmla="*/ 1239116523 h 21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2672" h="2116">
                <a:moveTo>
                  <a:pt x="12672" y="2116"/>
                </a:moveTo>
                <a:lnTo>
                  <a:pt x="12672" y="2116"/>
                </a:lnTo>
                <a:lnTo>
                  <a:pt x="0" y="2116"/>
                </a:lnTo>
                <a:lnTo>
                  <a:pt x="0" y="0"/>
                </a:lnTo>
                <a:lnTo>
                  <a:pt x="10556" y="0"/>
                </a:lnTo>
                <a:lnTo>
                  <a:pt x="10611" y="0"/>
                </a:lnTo>
                <a:lnTo>
                  <a:pt x="10665" y="3"/>
                </a:lnTo>
                <a:lnTo>
                  <a:pt x="10720" y="6"/>
                </a:lnTo>
                <a:lnTo>
                  <a:pt x="10773" y="11"/>
                </a:lnTo>
                <a:lnTo>
                  <a:pt x="10825" y="17"/>
                </a:lnTo>
                <a:lnTo>
                  <a:pt x="10878" y="25"/>
                </a:lnTo>
                <a:lnTo>
                  <a:pt x="10931" y="33"/>
                </a:lnTo>
                <a:lnTo>
                  <a:pt x="10983" y="44"/>
                </a:lnTo>
                <a:lnTo>
                  <a:pt x="11034" y="54"/>
                </a:lnTo>
                <a:lnTo>
                  <a:pt x="11085" y="67"/>
                </a:lnTo>
                <a:lnTo>
                  <a:pt x="11135" y="81"/>
                </a:lnTo>
                <a:lnTo>
                  <a:pt x="11185" y="95"/>
                </a:lnTo>
                <a:lnTo>
                  <a:pt x="11235" y="110"/>
                </a:lnTo>
                <a:lnTo>
                  <a:pt x="11284" y="129"/>
                </a:lnTo>
                <a:lnTo>
                  <a:pt x="11333" y="146"/>
                </a:lnTo>
                <a:lnTo>
                  <a:pt x="11379" y="166"/>
                </a:lnTo>
                <a:lnTo>
                  <a:pt x="11428" y="187"/>
                </a:lnTo>
                <a:lnTo>
                  <a:pt x="11474" y="208"/>
                </a:lnTo>
                <a:lnTo>
                  <a:pt x="11519" y="232"/>
                </a:lnTo>
                <a:lnTo>
                  <a:pt x="11564" y="255"/>
                </a:lnTo>
                <a:lnTo>
                  <a:pt x="11610" y="280"/>
                </a:lnTo>
                <a:lnTo>
                  <a:pt x="11653" y="307"/>
                </a:lnTo>
                <a:lnTo>
                  <a:pt x="11697" y="333"/>
                </a:lnTo>
                <a:lnTo>
                  <a:pt x="11739" y="361"/>
                </a:lnTo>
                <a:lnTo>
                  <a:pt x="11781" y="391"/>
                </a:lnTo>
                <a:lnTo>
                  <a:pt x="11823" y="420"/>
                </a:lnTo>
                <a:lnTo>
                  <a:pt x="11863" y="451"/>
                </a:lnTo>
                <a:lnTo>
                  <a:pt x="11902" y="484"/>
                </a:lnTo>
                <a:lnTo>
                  <a:pt x="11941" y="517"/>
                </a:lnTo>
                <a:lnTo>
                  <a:pt x="11980" y="549"/>
                </a:lnTo>
                <a:lnTo>
                  <a:pt x="12016" y="585"/>
                </a:lnTo>
                <a:lnTo>
                  <a:pt x="12053" y="619"/>
                </a:lnTo>
                <a:lnTo>
                  <a:pt x="12089" y="657"/>
                </a:lnTo>
                <a:lnTo>
                  <a:pt x="12123" y="694"/>
                </a:lnTo>
                <a:lnTo>
                  <a:pt x="12157" y="731"/>
                </a:lnTo>
                <a:lnTo>
                  <a:pt x="12190" y="770"/>
                </a:lnTo>
                <a:lnTo>
                  <a:pt x="12221" y="809"/>
                </a:lnTo>
                <a:lnTo>
                  <a:pt x="12252" y="850"/>
                </a:lnTo>
                <a:lnTo>
                  <a:pt x="12282" y="892"/>
                </a:lnTo>
                <a:lnTo>
                  <a:pt x="12311" y="934"/>
                </a:lnTo>
                <a:lnTo>
                  <a:pt x="12339" y="976"/>
                </a:lnTo>
                <a:lnTo>
                  <a:pt x="12366" y="1019"/>
                </a:lnTo>
                <a:lnTo>
                  <a:pt x="12392" y="1063"/>
                </a:lnTo>
                <a:lnTo>
                  <a:pt x="12417" y="1108"/>
                </a:lnTo>
                <a:lnTo>
                  <a:pt x="12440" y="1153"/>
                </a:lnTo>
                <a:lnTo>
                  <a:pt x="12464" y="1200"/>
                </a:lnTo>
                <a:lnTo>
                  <a:pt x="12485" y="1245"/>
                </a:lnTo>
                <a:lnTo>
                  <a:pt x="12506" y="1293"/>
                </a:lnTo>
                <a:lnTo>
                  <a:pt x="12526" y="1341"/>
                </a:lnTo>
                <a:lnTo>
                  <a:pt x="12544" y="1389"/>
                </a:lnTo>
                <a:lnTo>
                  <a:pt x="12562" y="1438"/>
                </a:lnTo>
                <a:lnTo>
                  <a:pt x="12577" y="1487"/>
                </a:lnTo>
                <a:lnTo>
                  <a:pt x="12593" y="1537"/>
                </a:lnTo>
                <a:lnTo>
                  <a:pt x="12605" y="1587"/>
                </a:lnTo>
                <a:lnTo>
                  <a:pt x="12618" y="1638"/>
                </a:lnTo>
                <a:lnTo>
                  <a:pt x="12630" y="1690"/>
                </a:lnTo>
                <a:lnTo>
                  <a:pt x="12639" y="1741"/>
                </a:lnTo>
                <a:lnTo>
                  <a:pt x="12649" y="1794"/>
                </a:lnTo>
                <a:lnTo>
                  <a:pt x="12655" y="1847"/>
                </a:lnTo>
                <a:lnTo>
                  <a:pt x="12661" y="1900"/>
                </a:lnTo>
                <a:lnTo>
                  <a:pt x="12666" y="1954"/>
                </a:lnTo>
                <a:lnTo>
                  <a:pt x="12669" y="2007"/>
                </a:lnTo>
                <a:lnTo>
                  <a:pt x="12672" y="2062"/>
                </a:lnTo>
                <a:lnTo>
                  <a:pt x="12672" y="211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dirty="0"/>
          </a:p>
        </p:txBody>
      </p:sp>
      <p:pic>
        <p:nvPicPr>
          <p:cNvPr id="8" name="Afbeelding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1438" y="-71438"/>
            <a:ext cx="3571875" cy="203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1080000" y="2160000"/>
            <a:ext cx="6120000" cy="1440000"/>
          </a:xfrm>
          <a:prstGeom prst="rect">
            <a:avLst/>
          </a:prstGeom>
        </p:spPr>
        <p:txBody>
          <a:bodyPr lIns="0" tIns="0" rIns="0" bIns="0" anchor="b" anchorCtr="0">
            <a:noAutofit/>
          </a:bodyPr>
          <a:lstStyle>
            <a:lvl1pPr algn="l">
              <a:lnSpc>
                <a:spcPct val="90000"/>
              </a:lnSpc>
              <a:defRPr sz="4800" b="1">
                <a:solidFill>
                  <a:schemeClr val="bg2"/>
                </a:solidFill>
              </a:defRPr>
            </a:lvl1pPr>
          </a:lstStyle>
          <a:p>
            <a:r>
              <a:rPr lang="nl-NL" dirty="0"/>
              <a:t>Klik om de stijl te bewerken</a:t>
            </a:r>
            <a:endParaRPr lang="en-US" dirty="0"/>
          </a:p>
        </p:txBody>
      </p:sp>
      <p:sp>
        <p:nvSpPr>
          <p:cNvPr id="3" name="Ondertitel 2"/>
          <p:cNvSpPr>
            <a:spLocks noGrp="1"/>
          </p:cNvSpPr>
          <p:nvPr>
            <p:ph type="subTitle" idx="1"/>
          </p:nvPr>
        </p:nvSpPr>
        <p:spPr>
          <a:xfrm>
            <a:off x="1080000" y="3959940"/>
            <a:ext cx="6120000" cy="1080000"/>
          </a:xfrm>
          <a:prstGeom prst="rect">
            <a:avLst/>
          </a:prstGeom>
        </p:spPr>
        <p:txBody>
          <a:bodyPr lIns="0" tIns="0" rIns="0" bIns="0">
            <a:noAutofit/>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de ondertitelstijl van het model te bewerken</a:t>
            </a:r>
            <a:endParaRPr lang="en-US" dirty="0"/>
          </a:p>
        </p:txBody>
      </p:sp>
      <p:sp>
        <p:nvSpPr>
          <p:cNvPr id="9" name="Tijdelijke aanduiding voor datum 3"/>
          <p:cNvSpPr>
            <a:spLocks noGrp="1" noChangeAspect="1"/>
          </p:cNvSpPr>
          <p:nvPr>
            <p:ph type="dt" sz="half" idx="10"/>
          </p:nvPr>
        </p:nvSpPr>
        <p:spPr>
          <a:xfrm>
            <a:off x="1080000" y="6480000"/>
            <a:ext cx="4070350" cy="365125"/>
          </a:xfrm>
          <a:prstGeom prst="rect">
            <a:avLst/>
          </a:prstGeom>
        </p:spPr>
        <p:txBody>
          <a:bodyPr lIns="0" tIns="0" rIns="0" bIns="0" anchor="ctr" anchorCtr="0"/>
          <a:lstStyle>
            <a:lvl1pPr eaLnBrk="0" hangingPunct="0">
              <a:defRPr sz="1000" dirty="0">
                <a:solidFill>
                  <a:schemeClr val="bg1"/>
                </a:solidFill>
                <a:latin typeface="Arial" panose="020B0604020202020204" pitchFamily="34" charset="0"/>
                <a:ea typeface="+mn-ea"/>
              </a:defRPr>
            </a:lvl1pPr>
          </a:lstStyle>
          <a:p>
            <a:pPr>
              <a:defRPr/>
            </a:pPr>
            <a:endParaRPr lang="nl-NL" dirty="0"/>
          </a:p>
        </p:txBody>
      </p:sp>
    </p:spTree>
    <p:extLst>
      <p:ext uri="{BB962C8B-B14F-4D97-AF65-F5344CB8AC3E}">
        <p14:creationId xmlns:p14="http://schemas.microsoft.com/office/powerpoint/2010/main" val="14466090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Afbeelding 13"/>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85775" y="0"/>
            <a:ext cx="2149475"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ep 1"/>
          <p:cNvGrpSpPr/>
          <p:nvPr/>
        </p:nvGrpSpPr>
        <p:grpSpPr>
          <a:xfrm>
            <a:off x="-7374" y="6415994"/>
            <a:ext cx="4949825" cy="449261"/>
            <a:chOff x="0" y="6408737"/>
            <a:chExt cx="4949825" cy="449261"/>
          </a:xfrm>
          <a:solidFill>
            <a:schemeClr val="bg2"/>
          </a:solidFill>
        </p:grpSpPr>
        <p:sp>
          <p:nvSpPr>
            <p:cNvPr id="13" name="Freeform 5"/>
            <p:cNvSpPr>
              <a:spLocks noChangeAspect="1"/>
            </p:cNvSpPr>
            <p:nvPr/>
          </p:nvSpPr>
          <p:spPr bwMode="auto">
            <a:xfrm>
              <a:off x="0" y="6408737"/>
              <a:ext cx="2692044" cy="449261"/>
            </a:xfrm>
            <a:custGeom>
              <a:avLst/>
              <a:gdLst>
                <a:gd name="T0" fmla="*/ 9702800 w 12672"/>
                <a:gd name="T1" fmla="*/ 1619250 h 2116"/>
                <a:gd name="T2" fmla="*/ 0 w 12672"/>
                <a:gd name="T3" fmla="*/ 1619250 h 2116"/>
                <a:gd name="T4" fmla="*/ 0 w 12672"/>
                <a:gd name="T5" fmla="*/ 0 h 2116"/>
                <a:gd name="T6" fmla="*/ 8082604 w 12672"/>
                <a:gd name="T7" fmla="*/ 0 h 2116"/>
                <a:gd name="T8" fmla="*/ 8166064 w 12672"/>
                <a:gd name="T9" fmla="*/ 2296 h 2116"/>
                <a:gd name="T10" fmla="*/ 8248758 w 12672"/>
                <a:gd name="T11" fmla="*/ 8418 h 2116"/>
                <a:gd name="T12" fmla="*/ 8329155 w 12672"/>
                <a:gd name="T13" fmla="*/ 19131 h 2116"/>
                <a:gd name="T14" fmla="*/ 8409553 w 12672"/>
                <a:gd name="T15" fmla="*/ 33671 h 2116"/>
                <a:gd name="T16" fmla="*/ 8487653 w 12672"/>
                <a:gd name="T17" fmla="*/ 51271 h 2116"/>
                <a:gd name="T18" fmla="*/ 8564222 w 12672"/>
                <a:gd name="T19" fmla="*/ 72698 h 2116"/>
                <a:gd name="T20" fmla="*/ 8640025 w 12672"/>
                <a:gd name="T21" fmla="*/ 98716 h 2116"/>
                <a:gd name="T22" fmla="*/ 8712765 w 12672"/>
                <a:gd name="T23" fmla="*/ 127030 h 2116"/>
                <a:gd name="T24" fmla="*/ 8785506 w 12672"/>
                <a:gd name="T25" fmla="*/ 159170 h 2116"/>
                <a:gd name="T26" fmla="*/ 8854418 w 12672"/>
                <a:gd name="T27" fmla="*/ 195136 h 2116"/>
                <a:gd name="T28" fmla="*/ 8922564 w 12672"/>
                <a:gd name="T29" fmla="*/ 234929 h 2116"/>
                <a:gd name="T30" fmla="*/ 8988413 w 12672"/>
                <a:gd name="T31" fmla="*/ 276252 h 2116"/>
                <a:gd name="T32" fmla="*/ 9052731 w 12672"/>
                <a:gd name="T33" fmla="*/ 321401 h 2116"/>
                <a:gd name="T34" fmla="*/ 9113220 w 12672"/>
                <a:gd name="T35" fmla="*/ 370377 h 2116"/>
                <a:gd name="T36" fmla="*/ 9172944 w 12672"/>
                <a:gd name="T37" fmla="*/ 420117 h 2116"/>
                <a:gd name="T38" fmla="*/ 9228839 w 12672"/>
                <a:gd name="T39" fmla="*/ 473684 h 2116"/>
                <a:gd name="T40" fmla="*/ 9282437 w 12672"/>
                <a:gd name="T41" fmla="*/ 531077 h 2116"/>
                <a:gd name="T42" fmla="*/ 9333738 w 12672"/>
                <a:gd name="T43" fmla="*/ 589236 h 2116"/>
                <a:gd name="T44" fmla="*/ 9381211 w 12672"/>
                <a:gd name="T45" fmla="*/ 650455 h 2116"/>
                <a:gd name="T46" fmla="*/ 9426387 w 12672"/>
                <a:gd name="T47" fmla="*/ 714735 h 2116"/>
                <a:gd name="T48" fmla="*/ 9468499 w 12672"/>
                <a:gd name="T49" fmla="*/ 779781 h 2116"/>
                <a:gd name="T50" fmla="*/ 9507550 w 12672"/>
                <a:gd name="T51" fmla="*/ 847887 h 2116"/>
                <a:gd name="T52" fmla="*/ 9543537 w 12672"/>
                <a:gd name="T53" fmla="*/ 918289 h 2116"/>
                <a:gd name="T54" fmla="*/ 9575696 w 12672"/>
                <a:gd name="T55" fmla="*/ 989457 h 2116"/>
                <a:gd name="T56" fmla="*/ 9604792 w 12672"/>
                <a:gd name="T57" fmla="*/ 1062920 h 2116"/>
                <a:gd name="T58" fmla="*/ 9630060 w 12672"/>
                <a:gd name="T59" fmla="*/ 1137913 h 2116"/>
                <a:gd name="T60" fmla="*/ 9651499 w 12672"/>
                <a:gd name="T61" fmla="*/ 1214438 h 2116"/>
                <a:gd name="T62" fmla="*/ 9670641 w 12672"/>
                <a:gd name="T63" fmla="*/ 1293257 h 2116"/>
                <a:gd name="T64" fmla="*/ 9685189 w 12672"/>
                <a:gd name="T65" fmla="*/ 1372842 h 2116"/>
                <a:gd name="T66" fmla="*/ 9694377 w 12672"/>
                <a:gd name="T67" fmla="*/ 1453958 h 2116"/>
                <a:gd name="T68" fmla="*/ 9700503 w 12672"/>
                <a:gd name="T69" fmla="*/ 1535839 h 2116"/>
                <a:gd name="T70" fmla="*/ 9702800 w 12672"/>
                <a:gd name="T71" fmla="*/ 1619250 h 21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2672" h="2116">
                  <a:moveTo>
                    <a:pt x="12672" y="2116"/>
                  </a:moveTo>
                  <a:lnTo>
                    <a:pt x="12672" y="2116"/>
                  </a:lnTo>
                  <a:lnTo>
                    <a:pt x="0" y="2116"/>
                  </a:lnTo>
                  <a:lnTo>
                    <a:pt x="0" y="0"/>
                  </a:lnTo>
                  <a:lnTo>
                    <a:pt x="10556" y="0"/>
                  </a:lnTo>
                  <a:lnTo>
                    <a:pt x="10611" y="0"/>
                  </a:lnTo>
                  <a:lnTo>
                    <a:pt x="10665" y="3"/>
                  </a:lnTo>
                  <a:lnTo>
                    <a:pt x="10720" y="6"/>
                  </a:lnTo>
                  <a:lnTo>
                    <a:pt x="10773" y="11"/>
                  </a:lnTo>
                  <a:lnTo>
                    <a:pt x="10825" y="17"/>
                  </a:lnTo>
                  <a:lnTo>
                    <a:pt x="10878" y="25"/>
                  </a:lnTo>
                  <a:lnTo>
                    <a:pt x="10931" y="33"/>
                  </a:lnTo>
                  <a:lnTo>
                    <a:pt x="10983" y="44"/>
                  </a:lnTo>
                  <a:lnTo>
                    <a:pt x="11034" y="54"/>
                  </a:lnTo>
                  <a:lnTo>
                    <a:pt x="11085" y="67"/>
                  </a:lnTo>
                  <a:lnTo>
                    <a:pt x="11135" y="81"/>
                  </a:lnTo>
                  <a:lnTo>
                    <a:pt x="11185" y="95"/>
                  </a:lnTo>
                  <a:lnTo>
                    <a:pt x="11235" y="110"/>
                  </a:lnTo>
                  <a:lnTo>
                    <a:pt x="11284" y="129"/>
                  </a:lnTo>
                  <a:lnTo>
                    <a:pt x="11333" y="146"/>
                  </a:lnTo>
                  <a:lnTo>
                    <a:pt x="11379" y="166"/>
                  </a:lnTo>
                  <a:lnTo>
                    <a:pt x="11428" y="187"/>
                  </a:lnTo>
                  <a:lnTo>
                    <a:pt x="11474" y="208"/>
                  </a:lnTo>
                  <a:lnTo>
                    <a:pt x="11519" y="232"/>
                  </a:lnTo>
                  <a:lnTo>
                    <a:pt x="11564" y="255"/>
                  </a:lnTo>
                  <a:lnTo>
                    <a:pt x="11610" y="280"/>
                  </a:lnTo>
                  <a:lnTo>
                    <a:pt x="11653" y="307"/>
                  </a:lnTo>
                  <a:lnTo>
                    <a:pt x="11697" y="333"/>
                  </a:lnTo>
                  <a:lnTo>
                    <a:pt x="11739" y="361"/>
                  </a:lnTo>
                  <a:lnTo>
                    <a:pt x="11781" y="391"/>
                  </a:lnTo>
                  <a:lnTo>
                    <a:pt x="11823" y="420"/>
                  </a:lnTo>
                  <a:lnTo>
                    <a:pt x="11863" y="451"/>
                  </a:lnTo>
                  <a:lnTo>
                    <a:pt x="11902" y="484"/>
                  </a:lnTo>
                  <a:lnTo>
                    <a:pt x="11941" y="517"/>
                  </a:lnTo>
                  <a:lnTo>
                    <a:pt x="11980" y="549"/>
                  </a:lnTo>
                  <a:lnTo>
                    <a:pt x="12016" y="585"/>
                  </a:lnTo>
                  <a:lnTo>
                    <a:pt x="12053" y="619"/>
                  </a:lnTo>
                  <a:lnTo>
                    <a:pt x="12089" y="657"/>
                  </a:lnTo>
                  <a:lnTo>
                    <a:pt x="12123" y="694"/>
                  </a:lnTo>
                  <a:lnTo>
                    <a:pt x="12157" y="731"/>
                  </a:lnTo>
                  <a:lnTo>
                    <a:pt x="12190" y="770"/>
                  </a:lnTo>
                  <a:lnTo>
                    <a:pt x="12221" y="809"/>
                  </a:lnTo>
                  <a:lnTo>
                    <a:pt x="12252" y="850"/>
                  </a:lnTo>
                  <a:lnTo>
                    <a:pt x="12282" y="892"/>
                  </a:lnTo>
                  <a:lnTo>
                    <a:pt x="12311" y="934"/>
                  </a:lnTo>
                  <a:lnTo>
                    <a:pt x="12339" y="976"/>
                  </a:lnTo>
                  <a:lnTo>
                    <a:pt x="12366" y="1019"/>
                  </a:lnTo>
                  <a:lnTo>
                    <a:pt x="12392" y="1063"/>
                  </a:lnTo>
                  <a:lnTo>
                    <a:pt x="12417" y="1108"/>
                  </a:lnTo>
                  <a:lnTo>
                    <a:pt x="12440" y="1153"/>
                  </a:lnTo>
                  <a:lnTo>
                    <a:pt x="12464" y="1200"/>
                  </a:lnTo>
                  <a:lnTo>
                    <a:pt x="12485" y="1245"/>
                  </a:lnTo>
                  <a:lnTo>
                    <a:pt x="12506" y="1293"/>
                  </a:lnTo>
                  <a:lnTo>
                    <a:pt x="12526" y="1341"/>
                  </a:lnTo>
                  <a:lnTo>
                    <a:pt x="12544" y="1389"/>
                  </a:lnTo>
                  <a:lnTo>
                    <a:pt x="12562" y="1438"/>
                  </a:lnTo>
                  <a:lnTo>
                    <a:pt x="12577" y="1487"/>
                  </a:lnTo>
                  <a:lnTo>
                    <a:pt x="12593" y="1537"/>
                  </a:lnTo>
                  <a:lnTo>
                    <a:pt x="12605" y="1587"/>
                  </a:lnTo>
                  <a:lnTo>
                    <a:pt x="12618" y="1638"/>
                  </a:lnTo>
                  <a:lnTo>
                    <a:pt x="12630" y="1690"/>
                  </a:lnTo>
                  <a:lnTo>
                    <a:pt x="12639" y="1741"/>
                  </a:lnTo>
                  <a:lnTo>
                    <a:pt x="12649" y="1794"/>
                  </a:lnTo>
                  <a:lnTo>
                    <a:pt x="12655" y="1847"/>
                  </a:lnTo>
                  <a:lnTo>
                    <a:pt x="12661" y="1900"/>
                  </a:lnTo>
                  <a:lnTo>
                    <a:pt x="12666" y="1954"/>
                  </a:lnTo>
                  <a:lnTo>
                    <a:pt x="12669" y="2007"/>
                  </a:lnTo>
                  <a:lnTo>
                    <a:pt x="12672" y="2062"/>
                  </a:lnTo>
                  <a:lnTo>
                    <a:pt x="12672" y="2116"/>
                  </a:lnTo>
                  <a:close/>
                </a:path>
              </a:pathLst>
            </a:custGeom>
            <a:grpFill/>
            <a:ln>
              <a:noFill/>
            </a:ln>
          </p:spPr>
          <p:txBody>
            <a:bodyPr/>
            <a:lstStyle/>
            <a:p>
              <a:pPr eaLnBrk="0" hangingPunct="0">
                <a:defRPr/>
              </a:pPr>
              <a:endParaRPr lang="en-US" sz="1800" dirty="0">
                <a:latin typeface="Arial" panose="020B0604020202020204" pitchFamily="34" charset="0"/>
                <a:ea typeface="+mn-ea"/>
              </a:endParaRPr>
            </a:p>
          </p:txBody>
        </p:sp>
        <p:sp>
          <p:nvSpPr>
            <p:cNvPr id="12" name="Freeform 5"/>
            <p:cNvSpPr>
              <a:spLocks noChangeAspect="1"/>
            </p:cNvSpPr>
            <p:nvPr/>
          </p:nvSpPr>
          <p:spPr bwMode="auto">
            <a:xfrm>
              <a:off x="2257781" y="6408737"/>
              <a:ext cx="2692044" cy="449261"/>
            </a:xfrm>
            <a:custGeom>
              <a:avLst/>
              <a:gdLst>
                <a:gd name="T0" fmla="*/ 9702800 w 12672"/>
                <a:gd name="T1" fmla="*/ 1619250 h 2116"/>
                <a:gd name="T2" fmla="*/ 0 w 12672"/>
                <a:gd name="T3" fmla="*/ 1619250 h 2116"/>
                <a:gd name="T4" fmla="*/ 0 w 12672"/>
                <a:gd name="T5" fmla="*/ 0 h 2116"/>
                <a:gd name="T6" fmla="*/ 8082604 w 12672"/>
                <a:gd name="T7" fmla="*/ 0 h 2116"/>
                <a:gd name="T8" fmla="*/ 8166064 w 12672"/>
                <a:gd name="T9" fmla="*/ 2296 h 2116"/>
                <a:gd name="T10" fmla="*/ 8248758 w 12672"/>
                <a:gd name="T11" fmla="*/ 8418 h 2116"/>
                <a:gd name="T12" fmla="*/ 8329155 w 12672"/>
                <a:gd name="T13" fmla="*/ 19131 h 2116"/>
                <a:gd name="T14" fmla="*/ 8409553 w 12672"/>
                <a:gd name="T15" fmla="*/ 33671 h 2116"/>
                <a:gd name="T16" fmla="*/ 8487653 w 12672"/>
                <a:gd name="T17" fmla="*/ 51271 h 2116"/>
                <a:gd name="T18" fmla="*/ 8564222 w 12672"/>
                <a:gd name="T19" fmla="*/ 72698 h 2116"/>
                <a:gd name="T20" fmla="*/ 8640025 w 12672"/>
                <a:gd name="T21" fmla="*/ 98716 h 2116"/>
                <a:gd name="T22" fmla="*/ 8712765 w 12672"/>
                <a:gd name="T23" fmla="*/ 127030 h 2116"/>
                <a:gd name="T24" fmla="*/ 8785506 w 12672"/>
                <a:gd name="T25" fmla="*/ 159170 h 2116"/>
                <a:gd name="T26" fmla="*/ 8854418 w 12672"/>
                <a:gd name="T27" fmla="*/ 195136 h 2116"/>
                <a:gd name="T28" fmla="*/ 8922564 w 12672"/>
                <a:gd name="T29" fmla="*/ 234929 h 2116"/>
                <a:gd name="T30" fmla="*/ 8988413 w 12672"/>
                <a:gd name="T31" fmla="*/ 276252 h 2116"/>
                <a:gd name="T32" fmla="*/ 9052731 w 12672"/>
                <a:gd name="T33" fmla="*/ 321401 h 2116"/>
                <a:gd name="T34" fmla="*/ 9113220 w 12672"/>
                <a:gd name="T35" fmla="*/ 370377 h 2116"/>
                <a:gd name="T36" fmla="*/ 9172944 w 12672"/>
                <a:gd name="T37" fmla="*/ 420117 h 2116"/>
                <a:gd name="T38" fmla="*/ 9228839 w 12672"/>
                <a:gd name="T39" fmla="*/ 473684 h 2116"/>
                <a:gd name="T40" fmla="*/ 9282437 w 12672"/>
                <a:gd name="T41" fmla="*/ 531077 h 2116"/>
                <a:gd name="T42" fmla="*/ 9333738 w 12672"/>
                <a:gd name="T43" fmla="*/ 589236 h 2116"/>
                <a:gd name="T44" fmla="*/ 9381211 w 12672"/>
                <a:gd name="T45" fmla="*/ 650455 h 2116"/>
                <a:gd name="T46" fmla="*/ 9426387 w 12672"/>
                <a:gd name="T47" fmla="*/ 714735 h 2116"/>
                <a:gd name="T48" fmla="*/ 9468499 w 12672"/>
                <a:gd name="T49" fmla="*/ 779781 h 2116"/>
                <a:gd name="T50" fmla="*/ 9507550 w 12672"/>
                <a:gd name="T51" fmla="*/ 847887 h 2116"/>
                <a:gd name="T52" fmla="*/ 9543537 w 12672"/>
                <a:gd name="T53" fmla="*/ 918289 h 2116"/>
                <a:gd name="T54" fmla="*/ 9575696 w 12672"/>
                <a:gd name="T55" fmla="*/ 989457 h 2116"/>
                <a:gd name="T56" fmla="*/ 9604792 w 12672"/>
                <a:gd name="T57" fmla="*/ 1062920 h 2116"/>
                <a:gd name="T58" fmla="*/ 9630060 w 12672"/>
                <a:gd name="T59" fmla="*/ 1137913 h 2116"/>
                <a:gd name="T60" fmla="*/ 9651499 w 12672"/>
                <a:gd name="T61" fmla="*/ 1214438 h 2116"/>
                <a:gd name="T62" fmla="*/ 9670641 w 12672"/>
                <a:gd name="T63" fmla="*/ 1293257 h 2116"/>
                <a:gd name="T64" fmla="*/ 9685189 w 12672"/>
                <a:gd name="T65" fmla="*/ 1372842 h 2116"/>
                <a:gd name="T66" fmla="*/ 9694377 w 12672"/>
                <a:gd name="T67" fmla="*/ 1453958 h 2116"/>
                <a:gd name="T68" fmla="*/ 9700503 w 12672"/>
                <a:gd name="T69" fmla="*/ 1535839 h 2116"/>
                <a:gd name="T70" fmla="*/ 9702800 w 12672"/>
                <a:gd name="T71" fmla="*/ 1619250 h 21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2672" h="2116">
                  <a:moveTo>
                    <a:pt x="12672" y="2116"/>
                  </a:moveTo>
                  <a:lnTo>
                    <a:pt x="12672" y="2116"/>
                  </a:lnTo>
                  <a:lnTo>
                    <a:pt x="0" y="2116"/>
                  </a:lnTo>
                  <a:lnTo>
                    <a:pt x="0" y="0"/>
                  </a:lnTo>
                  <a:lnTo>
                    <a:pt x="10556" y="0"/>
                  </a:lnTo>
                  <a:lnTo>
                    <a:pt x="10611" y="0"/>
                  </a:lnTo>
                  <a:lnTo>
                    <a:pt x="10665" y="3"/>
                  </a:lnTo>
                  <a:lnTo>
                    <a:pt x="10720" y="6"/>
                  </a:lnTo>
                  <a:lnTo>
                    <a:pt x="10773" y="11"/>
                  </a:lnTo>
                  <a:lnTo>
                    <a:pt x="10825" y="17"/>
                  </a:lnTo>
                  <a:lnTo>
                    <a:pt x="10878" y="25"/>
                  </a:lnTo>
                  <a:lnTo>
                    <a:pt x="10931" y="33"/>
                  </a:lnTo>
                  <a:lnTo>
                    <a:pt x="10983" y="44"/>
                  </a:lnTo>
                  <a:lnTo>
                    <a:pt x="11034" y="54"/>
                  </a:lnTo>
                  <a:lnTo>
                    <a:pt x="11085" y="67"/>
                  </a:lnTo>
                  <a:lnTo>
                    <a:pt x="11135" y="81"/>
                  </a:lnTo>
                  <a:lnTo>
                    <a:pt x="11185" y="95"/>
                  </a:lnTo>
                  <a:lnTo>
                    <a:pt x="11235" y="110"/>
                  </a:lnTo>
                  <a:lnTo>
                    <a:pt x="11284" y="129"/>
                  </a:lnTo>
                  <a:lnTo>
                    <a:pt x="11333" y="146"/>
                  </a:lnTo>
                  <a:lnTo>
                    <a:pt x="11379" y="166"/>
                  </a:lnTo>
                  <a:lnTo>
                    <a:pt x="11428" y="187"/>
                  </a:lnTo>
                  <a:lnTo>
                    <a:pt x="11474" y="208"/>
                  </a:lnTo>
                  <a:lnTo>
                    <a:pt x="11519" y="232"/>
                  </a:lnTo>
                  <a:lnTo>
                    <a:pt x="11564" y="255"/>
                  </a:lnTo>
                  <a:lnTo>
                    <a:pt x="11610" y="280"/>
                  </a:lnTo>
                  <a:lnTo>
                    <a:pt x="11653" y="307"/>
                  </a:lnTo>
                  <a:lnTo>
                    <a:pt x="11697" y="333"/>
                  </a:lnTo>
                  <a:lnTo>
                    <a:pt x="11739" y="361"/>
                  </a:lnTo>
                  <a:lnTo>
                    <a:pt x="11781" y="391"/>
                  </a:lnTo>
                  <a:lnTo>
                    <a:pt x="11823" y="420"/>
                  </a:lnTo>
                  <a:lnTo>
                    <a:pt x="11863" y="451"/>
                  </a:lnTo>
                  <a:lnTo>
                    <a:pt x="11902" y="484"/>
                  </a:lnTo>
                  <a:lnTo>
                    <a:pt x="11941" y="517"/>
                  </a:lnTo>
                  <a:lnTo>
                    <a:pt x="11980" y="549"/>
                  </a:lnTo>
                  <a:lnTo>
                    <a:pt x="12016" y="585"/>
                  </a:lnTo>
                  <a:lnTo>
                    <a:pt x="12053" y="619"/>
                  </a:lnTo>
                  <a:lnTo>
                    <a:pt x="12089" y="657"/>
                  </a:lnTo>
                  <a:lnTo>
                    <a:pt x="12123" y="694"/>
                  </a:lnTo>
                  <a:lnTo>
                    <a:pt x="12157" y="731"/>
                  </a:lnTo>
                  <a:lnTo>
                    <a:pt x="12190" y="770"/>
                  </a:lnTo>
                  <a:lnTo>
                    <a:pt x="12221" y="809"/>
                  </a:lnTo>
                  <a:lnTo>
                    <a:pt x="12252" y="850"/>
                  </a:lnTo>
                  <a:lnTo>
                    <a:pt x="12282" y="892"/>
                  </a:lnTo>
                  <a:lnTo>
                    <a:pt x="12311" y="934"/>
                  </a:lnTo>
                  <a:lnTo>
                    <a:pt x="12339" y="976"/>
                  </a:lnTo>
                  <a:lnTo>
                    <a:pt x="12366" y="1019"/>
                  </a:lnTo>
                  <a:lnTo>
                    <a:pt x="12392" y="1063"/>
                  </a:lnTo>
                  <a:lnTo>
                    <a:pt x="12417" y="1108"/>
                  </a:lnTo>
                  <a:lnTo>
                    <a:pt x="12440" y="1153"/>
                  </a:lnTo>
                  <a:lnTo>
                    <a:pt x="12464" y="1200"/>
                  </a:lnTo>
                  <a:lnTo>
                    <a:pt x="12485" y="1245"/>
                  </a:lnTo>
                  <a:lnTo>
                    <a:pt x="12506" y="1293"/>
                  </a:lnTo>
                  <a:lnTo>
                    <a:pt x="12526" y="1341"/>
                  </a:lnTo>
                  <a:lnTo>
                    <a:pt x="12544" y="1389"/>
                  </a:lnTo>
                  <a:lnTo>
                    <a:pt x="12562" y="1438"/>
                  </a:lnTo>
                  <a:lnTo>
                    <a:pt x="12577" y="1487"/>
                  </a:lnTo>
                  <a:lnTo>
                    <a:pt x="12593" y="1537"/>
                  </a:lnTo>
                  <a:lnTo>
                    <a:pt x="12605" y="1587"/>
                  </a:lnTo>
                  <a:lnTo>
                    <a:pt x="12618" y="1638"/>
                  </a:lnTo>
                  <a:lnTo>
                    <a:pt x="12630" y="1690"/>
                  </a:lnTo>
                  <a:lnTo>
                    <a:pt x="12639" y="1741"/>
                  </a:lnTo>
                  <a:lnTo>
                    <a:pt x="12649" y="1794"/>
                  </a:lnTo>
                  <a:lnTo>
                    <a:pt x="12655" y="1847"/>
                  </a:lnTo>
                  <a:lnTo>
                    <a:pt x="12661" y="1900"/>
                  </a:lnTo>
                  <a:lnTo>
                    <a:pt x="12666" y="1954"/>
                  </a:lnTo>
                  <a:lnTo>
                    <a:pt x="12669" y="2007"/>
                  </a:lnTo>
                  <a:lnTo>
                    <a:pt x="12672" y="2062"/>
                  </a:lnTo>
                  <a:lnTo>
                    <a:pt x="12672" y="2116"/>
                  </a:lnTo>
                  <a:close/>
                </a:path>
              </a:pathLst>
            </a:custGeom>
            <a:grpFill/>
            <a:ln>
              <a:noFill/>
            </a:ln>
          </p:spPr>
          <p:txBody>
            <a:bodyPr/>
            <a:lstStyle/>
            <a:p>
              <a:pPr eaLnBrk="0" hangingPunct="0">
                <a:defRPr/>
              </a:pPr>
              <a:endParaRPr lang="en-US" sz="1800" dirty="0">
                <a:latin typeface="Arial" panose="020B0604020202020204" pitchFamily="34" charset="0"/>
                <a:ea typeface="+mn-ea"/>
              </a:endParaRPr>
            </a:p>
          </p:txBody>
        </p:sp>
      </p:grpSp>
      <p:sp>
        <p:nvSpPr>
          <p:cNvPr id="1027" name="Tijdelijke aanduiding voor titel 1"/>
          <p:cNvSpPr>
            <a:spLocks noGrp="1"/>
          </p:cNvSpPr>
          <p:nvPr>
            <p:ph type="title"/>
          </p:nvPr>
        </p:nvSpPr>
        <p:spPr bwMode="auto">
          <a:xfrm>
            <a:off x="1079500" y="1079500"/>
            <a:ext cx="100330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nl-NL" altLang="en-US"/>
              <a:t>Titelstijl van model bewerken</a:t>
            </a:r>
          </a:p>
        </p:txBody>
      </p:sp>
      <p:sp>
        <p:nvSpPr>
          <p:cNvPr id="1028" name="Tijdelijke aanduiding voor tekst 2"/>
          <p:cNvSpPr>
            <a:spLocks noGrp="1"/>
          </p:cNvSpPr>
          <p:nvPr>
            <p:ph type="body" idx="1"/>
          </p:nvPr>
        </p:nvSpPr>
        <p:spPr bwMode="auto">
          <a:xfrm>
            <a:off x="1079500" y="1800225"/>
            <a:ext cx="10033000" cy="450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nl-NL" altLang="en-US"/>
              <a:t>Klik om de tekststijl van het model te bewerken</a:t>
            </a:r>
          </a:p>
          <a:p>
            <a:pPr lvl="1"/>
            <a:r>
              <a:rPr lang="nl-NL" altLang="en-US"/>
              <a:t>Tweede niveau</a:t>
            </a:r>
          </a:p>
          <a:p>
            <a:pPr lvl="2"/>
            <a:r>
              <a:rPr lang="nl-NL" altLang="en-US"/>
              <a:t>Derde niveau</a:t>
            </a:r>
          </a:p>
          <a:p>
            <a:pPr lvl="3"/>
            <a:r>
              <a:rPr lang="nl-NL" altLang="en-US"/>
              <a:t>Vierde niveau</a:t>
            </a:r>
          </a:p>
          <a:p>
            <a:pPr lvl="4"/>
            <a:r>
              <a:rPr lang="nl-NL" altLang="en-US"/>
              <a:t>Vijfde niveau</a:t>
            </a:r>
          </a:p>
        </p:txBody>
      </p:sp>
    </p:spTree>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3" r:id="rId7"/>
  </p:sldLayoutIdLst>
  <p:hf sldNum="0" hdr="0" ftr="0" dt="0"/>
  <p:txStyles>
    <p:titleStyle>
      <a:lvl1pPr algn="l" defTabSz="912813" rtl="0" eaLnBrk="1" fontAlgn="base" hangingPunct="1">
        <a:lnSpc>
          <a:spcPct val="90000"/>
        </a:lnSpc>
        <a:spcBef>
          <a:spcPct val="0"/>
        </a:spcBef>
        <a:spcAft>
          <a:spcPct val="0"/>
        </a:spcAft>
        <a:defRPr lang="de-DE" sz="3200" b="1" kern="1200">
          <a:solidFill>
            <a:srgbClr val="00A9F3"/>
          </a:solidFill>
          <a:latin typeface="Arial" charset="0"/>
          <a:ea typeface="Arial" charset="0"/>
          <a:cs typeface="Arial" charset="0"/>
        </a:defRPr>
      </a:lvl1pPr>
      <a:lvl2pPr algn="l" defTabSz="912813" rtl="0" eaLnBrk="1" fontAlgn="base" hangingPunct="1">
        <a:lnSpc>
          <a:spcPct val="90000"/>
        </a:lnSpc>
        <a:spcBef>
          <a:spcPct val="0"/>
        </a:spcBef>
        <a:spcAft>
          <a:spcPct val="0"/>
        </a:spcAft>
        <a:defRPr sz="3200" b="1">
          <a:solidFill>
            <a:srgbClr val="00A9F3"/>
          </a:solidFill>
          <a:latin typeface="Arial" pitchFamily="34" charset="0"/>
          <a:ea typeface="Arial" charset="0"/>
          <a:cs typeface="Arial" pitchFamily="34" charset="0"/>
        </a:defRPr>
      </a:lvl2pPr>
      <a:lvl3pPr algn="l" defTabSz="912813" rtl="0" eaLnBrk="1" fontAlgn="base" hangingPunct="1">
        <a:lnSpc>
          <a:spcPct val="90000"/>
        </a:lnSpc>
        <a:spcBef>
          <a:spcPct val="0"/>
        </a:spcBef>
        <a:spcAft>
          <a:spcPct val="0"/>
        </a:spcAft>
        <a:defRPr sz="3200" b="1">
          <a:solidFill>
            <a:srgbClr val="00A9F3"/>
          </a:solidFill>
          <a:latin typeface="Arial" pitchFamily="34" charset="0"/>
          <a:ea typeface="Arial" charset="0"/>
          <a:cs typeface="Arial" pitchFamily="34" charset="0"/>
        </a:defRPr>
      </a:lvl3pPr>
      <a:lvl4pPr algn="l" defTabSz="912813" rtl="0" eaLnBrk="1" fontAlgn="base" hangingPunct="1">
        <a:lnSpc>
          <a:spcPct val="90000"/>
        </a:lnSpc>
        <a:spcBef>
          <a:spcPct val="0"/>
        </a:spcBef>
        <a:spcAft>
          <a:spcPct val="0"/>
        </a:spcAft>
        <a:defRPr sz="3200" b="1">
          <a:solidFill>
            <a:srgbClr val="00A9F3"/>
          </a:solidFill>
          <a:latin typeface="Arial" pitchFamily="34" charset="0"/>
          <a:ea typeface="Arial" charset="0"/>
          <a:cs typeface="Arial" pitchFamily="34" charset="0"/>
        </a:defRPr>
      </a:lvl4pPr>
      <a:lvl5pPr algn="l" defTabSz="912813" rtl="0" eaLnBrk="1" fontAlgn="base" hangingPunct="1">
        <a:lnSpc>
          <a:spcPct val="90000"/>
        </a:lnSpc>
        <a:spcBef>
          <a:spcPct val="0"/>
        </a:spcBef>
        <a:spcAft>
          <a:spcPct val="0"/>
        </a:spcAft>
        <a:defRPr sz="3200" b="1">
          <a:solidFill>
            <a:srgbClr val="00A9F3"/>
          </a:solidFill>
          <a:latin typeface="Arial" pitchFamily="34" charset="0"/>
          <a:ea typeface="Arial" charset="0"/>
          <a:cs typeface="Arial" pitchFamily="34" charset="0"/>
        </a:defRPr>
      </a:lvl5pPr>
      <a:lvl6pPr marL="4572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6pPr>
      <a:lvl7pPr marL="9144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7pPr>
      <a:lvl8pPr marL="13716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8pPr>
      <a:lvl9pPr marL="18288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9pPr>
    </p:titleStyle>
    <p:bodyStyle>
      <a:lvl1pPr marL="268288" indent="-268288" algn="l" defTabSz="912813" rtl="0" eaLnBrk="1" fontAlgn="base" hangingPunct="1">
        <a:lnSpc>
          <a:spcPct val="90000"/>
        </a:lnSpc>
        <a:spcBef>
          <a:spcPts val="475"/>
        </a:spcBef>
        <a:spcAft>
          <a:spcPct val="0"/>
        </a:spcAft>
        <a:buClr>
          <a:srgbClr val="00A9F3"/>
        </a:buClr>
        <a:buSzPct val="80000"/>
        <a:buFont typeface="Arial" charset="0"/>
        <a:buChar char="•"/>
        <a:defRPr sz="2400" kern="1200">
          <a:solidFill>
            <a:schemeClr val="tx1"/>
          </a:solidFill>
          <a:latin typeface="Arial" charset="0"/>
          <a:ea typeface="Arial" charset="0"/>
          <a:cs typeface="Arial" charset="0"/>
        </a:defRPr>
      </a:lvl1pPr>
      <a:lvl2pPr marL="539750" indent="-269875" algn="l" defTabSz="912813" rtl="0" eaLnBrk="1" fontAlgn="base" hangingPunct="1">
        <a:lnSpc>
          <a:spcPct val="90000"/>
        </a:lnSpc>
        <a:spcBef>
          <a:spcPts val="438"/>
        </a:spcBef>
        <a:spcAft>
          <a:spcPct val="0"/>
        </a:spcAft>
        <a:buClr>
          <a:srgbClr val="00A9F3"/>
        </a:buClr>
        <a:buSzPct val="80000"/>
        <a:buFont typeface="Arial" charset="0"/>
        <a:buChar char="•"/>
        <a:defRPr sz="2200" kern="1200">
          <a:solidFill>
            <a:schemeClr val="tx1"/>
          </a:solidFill>
          <a:latin typeface="Arial" charset="0"/>
          <a:ea typeface="Arial" charset="0"/>
          <a:cs typeface="Arial" charset="0"/>
        </a:defRPr>
      </a:lvl2pPr>
      <a:lvl3pPr marL="809625" indent="-269875" algn="l" defTabSz="912813" rtl="0" eaLnBrk="1" fontAlgn="base" hangingPunct="1">
        <a:lnSpc>
          <a:spcPct val="90000"/>
        </a:lnSpc>
        <a:spcBef>
          <a:spcPts val="400"/>
        </a:spcBef>
        <a:spcAft>
          <a:spcPct val="0"/>
        </a:spcAft>
        <a:buClr>
          <a:srgbClr val="00A9F3"/>
        </a:buClr>
        <a:buSzPct val="80000"/>
        <a:buFont typeface="Arial" charset="0"/>
        <a:buChar char="•"/>
        <a:defRPr sz="2000" kern="1200">
          <a:solidFill>
            <a:schemeClr val="tx1"/>
          </a:solidFill>
          <a:latin typeface="Arial" charset="0"/>
          <a:ea typeface="Arial" charset="0"/>
          <a:cs typeface="Arial" charset="0"/>
        </a:defRPr>
      </a:lvl3pPr>
      <a:lvl4pPr marL="1079500" indent="-269875" algn="l" defTabSz="912813" rtl="0" eaLnBrk="1" fontAlgn="base" hangingPunct="1">
        <a:lnSpc>
          <a:spcPct val="90000"/>
        </a:lnSpc>
        <a:spcBef>
          <a:spcPts val="363"/>
        </a:spcBef>
        <a:spcAft>
          <a:spcPct val="0"/>
        </a:spcAft>
        <a:buClr>
          <a:srgbClr val="00A9F3"/>
        </a:buClr>
        <a:buSzPct val="80000"/>
        <a:buFont typeface="Arial" charset="0"/>
        <a:buChar char="•"/>
        <a:defRPr kern="1200">
          <a:solidFill>
            <a:schemeClr val="tx1"/>
          </a:solidFill>
          <a:latin typeface="Arial" charset="0"/>
          <a:ea typeface="Arial" charset="0"/>
          <a:cs typeface="Arial" charset="0"/>
        </a:defRPr>
      </a:lvl4pPr>
      <a:lvl5pPr marL="1349375" indent="-268288" algn="l" defTabSz="912813" rtl="0" eaLnBrk="1" fontAlgn="base" hangingPunct="1">
        <a:lnSpc>
          <a:spcPct val="90000"/>
        </a:lnSpc>
        <a:spcBef>
          <a:spcPts val="325"/>
        </a:spcBef>
        <a:spcAft>
          <a:spcPct val="0"/>
        </a:spcAft>
        <a:buClr>
          <a:srgbClr val="00A9F3"/>
        </a:buClr>
        <a:buSzPct val="80000"/>
        <a:buFont typeface="Arial" charset="0"/>
        <a:buChar char="•"/>
        <a:defRPr sz="1600" kern="1200">
          <a:solidFill>
            <a:schemeClr val="tx1"/>
          </a:solidFill>
          <a:latin typeface="Arial" charset="0"/>
          <a:ea typeface="Arial" charset="0"/>
          <a:cs typeface="Arial" charset="0"/>
        </a:defRPr>
      </a:lvl5pPr>
      <a:lvl6pPr marL="2514474"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l-NL"/>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52" r:id="rId1"/>
  </p:sldLayoutIdLst>
  <p:hf sldNum="0" hdr="0" ftr="0" dt="0"/>
  <p:txStyles>
    <p:titleStyle>
      <a:lvl1pPr algn="l" rtl="0" fontAlgn="base">
        <a:spcBef>
          <a:spcPct val="0"/>
        </a:spcBef>
        <a:spcAft>
          <a:spcPct val="0"/>
        </a:spcAft>
        <a:defRPr sz="3200" b="1" kern="1200">
          <a:solidFill>
            <a:schemeClr val="bg2"/>
          </a:solidFill>
          <a:latin typeface="+mj-lt"/>
          <a:ea typeface="ＭＳ Ｐゴシック" charset="-128"/>
          <a:cs typeface="+mj-cs"/>
        </a:defRPr>
      </a:lvl1pPr>
      <a:lvl2pPr algn="l" rtl="0" fontAlgn="base">
        <a:spcBef>
          <a:spcPct val="0"/>
        </a:spcBef>
        <a:spcAft>
          <a:spcPct val="0"/>
        </a:spcAft>
        <a:defRPr sz="3200" b="1">
          <a:solidFill>
            <a:schemeClr val="bg2"/>
          </a:solidFill>
          <a:latin typeface="Arial" charset="0"/>
          <a:ea typeface="ＭＳ Ｐゴシック" charset="-128"/>
        </a:defRPr>
      </a:lvl2pPr>
      <a:lvl3pPr algn="l" rtl="0" fontAlgn="base">
        <a:spcBef>
          <a:spcPct val="0"/>
        </a:spcBef>
        <a:spcAft>
          <a:spcPct val="0"/>
        </a:spcAft>
        <a:defRPr sz="3200" b="1">
          <a:solidFill>
            <a:schemeClr val="bg2"/>
          </a:solidFill>
          <a:latin typeface="Arial" charset="0"/>
          <a:ea typeface="ＭＳ Ｐゴシック" charset="-128"/>
        </a:defRPr>
      </a:lvl3pPr>
      <a:lvl4pPr algn="l" rtl="0" fontAlgn="base">
        <a:spcBef>
          <a:spcPct val="0"/>
        </a:spcBef>
        <a:spcAft>
          <a:spcPct val="0"/>
        </a:spcAft>
        <a:defRPr sz="3200" b="1">
          <a:solidFill>
            <a:schemeClr val="bg2"/>
          </a:solidFill>
          <a:latin typeface="Arial" charset="0"/>
          <a:ea typeface="ＭＳ Ｐゴシック" charset="-128"/>
        </a:defRPr>
      </a:lvl4pPr>
      <a:lvl5pPr algn="l" rtl="0" fontAlgn="base">
        <a:spcBef>
          <a:spcPct val="0"/>
        </a:spcBef>
        <a:spcAft>
          <a:spcPct val="0"/>
        </a:spcAft>
        <a:defRPr sz="3200" b="1">
          <a:solidFill>
            <a:schemeClr val="bg2"/>
          </a:solidFill>
          <a:latin typeface="Arial" charset="0"/>
          <a:ea typeface="ＭＳ Ｐゴシック" charset="-128"/>
        </a:defRPr>
      </a:lvl5pPr>
      <a:lvl6pPr marL="457200" algn="l" rtl="0" fontAlgn="base">
        <a:spcBef>
          <a:spcPct val="0"/>
        </a:spcBef>
        <a:spcAft>
          <a:spcPct val="0"/>
        </a:spcAft>
        <a:defRPr sz="3200" b="1">
          <a:solidFill>
            <a:schemeClr val="bg2"/>
          </a:solidFill>
          <a:latin typeface="Arial" charset="0"/>
          <a:ea typeface="ＭＳ Ｐゴシック" charset="-128"/>
        </a:defRPr>
      </a:lvl6pPr>
      <a:lvl7pPr marL="914400" algn="l" rtl="0" fontAlgn="base">
        <a:spcBef>
          <a:spcPct val="0"/>
        </a:spcBef>
        <a:spcAft>
          <a:spcPct val="0"/>
        </a:spcAft>
        <a:defRPr sz="3200" b="1">
          <a:solidFill>
            <a:schemeClr val="bg2"/>
          </a:solidFill>
          <a:latin typeface="Arial" charset="0"/>
          <a:ea typeface="ＭＳ Ｐゴシック" charset="-128"/>
        </a:defRPr>
      </a:lvl7pPr>
      <a:lvl8pPr marL="1371600" algn="l" rtl="0" fontAlgn="base">
        <a:spcBef>
          <a:spcPct val="0"/>
        </a:spcBef>
        <a:spcAft>
          <a:spcPct val="0"/>
        </a:spcAft>
        <a:defRPr sz="3200" b="1">
          <a:solidFill>
            <a:schemeClr val="bg2"/>
          </a:solidFill>
          <a:latin typeface="Arial" charset="0"/>
          <a:ea typeface="ＭＳ Ｐゴシック" charset="-128"/>
        </a:defRPr>
      </a:lvl8pPr>
      <a:lvl9pPr marL="1828800" algn="l" rtl="0" fontAlgn="base">
        <a:spcBef>
          <a:spcPct val="0"/>
        </a:spcBef>
        <a:spcAft>
          <a:spcPct val="0"/>
        </a:spcAft>
        <a:defRPr sz="3200" b="1">
          <a:solidFill>
            <a:schemeClr val="bg2"/>
          </a:solidFill>
          <a:latin typeface="Arial" charset="0"/>
          <a:ea typeface="ＭＳ Ｐゴシック" charset="-128"/>
        </a:defRPr>
      </a:lvl9pPr>
    </p:titleStyle>
    <p:bodyStyle>
      <a:lvl1pPr marL="265113" indent="-265113" algn="l" rtl="0" fontAlgn="base">
        <a:lnSpc>
          <a:spcPct val="90000"/>
        </a:lnSpc>
        <a:spcBef>
          <a:spcPct val="20000"/>
        </a:spcBef>
        <a:spcAft>
          <a:spcPct val="0"/>
        </a:spcAft>
        <a:buClr>
          <a:schemeClr val="bg2"/>
        </a:buClr>
        <a:buSzPct val="80000"/>
        <a:buFont typeface="Arial" charset="0"/>
        <a:buChar char="•"/>
        <a:defRPr sz="2400" kern="1200">
          <a:solidFill>
            <a:schemeClr val="tx1"/>
          </a:solidFill>
          <a:latin typeface="+mn-lt"/>
          <a:ea typeface="ＭＳ Ｐゴシック" charset="-128"/>
          <a:cs typeface="+mn-cs"/>
        </a:defRPr>
      </a:lvl1pPr>
      <a:lvl2pPr marL="538163" indent="-273050" algn="l" rtl="0" fontAlgn="base">
        <a:lnSpc>
          <a:spcPct val="90000"/>
        </a:lnSpc>
        <a:spcBef>
          <a:spcPct val="20000"/>
        </a:spcBef>
        <a:spcAft>
          <a:spcPct val="0"/>
        </a:spcAft>
        <a:buClr>
          <a:schemeClr val="bg2"/>
        </a:buClr>
        <a:buSzPct val="80000"/>
        <a:buFont typeface="Arial" charset="0"/>
        <a:buChar char="•"/>
        <a:defRPr sz="2000" kern="1200">
          <a:solidFill>
            <a:schemeClr val="tx1"/>
          </a:solidFill>
          <a:latin typeface="+mn-lt"/>
          <a:ea typeface="ＭＳ Ｐゴシック" charset="-128"/>
          <a:cs typeface="+mn-cs"/>
        </a:defRPr>
      </a:lvl2pPr>
      <a:lvl3pPr marL="803275" indent="-265113" algn="l" rtl="0" fontAlgn="base">
        <a:lnSpc>
          <a:spcPct val="90000"/>
        </a:lnSpc>
        <a:spcBef>
          <a:spcPct val="20000"/>
        </a:spcBef>
        <a:spcAft>
          <a:spcPct val="0"/>
        </a:spcAft>
        <a:buClr>
          <a:schemeClr val="bg2"/>
        </a:buClr>
        <a:buSzPct val="80000"/>
        <a:buFont typeface="Arial" charset="0"/>
        <a:buChar char="•"/>
        <a:defRPr kern="1200">
          <a:solidFill>
            <a:schemeClr val="tx1"/>
          </a:solidFill>
          <a:latin typeface="+mn-lt"/>
          <a:ea typeface="ＭＳ Ｐゴシック" charset="-128"/>
          <a:cs typeface="+mn-cs"/>
        </a:defRPr>
      </a:lvl3pPr>
      <a:lvl4pPr marL="1076325" indent="-273050" algn="l" rtl="0" fontAlgn="base">
        <a:lnSpc>
          <a:spcPct val="90000"/>
        </a:lnSpc>
        <a:spcBef>
          <a:spcPct val="20000"/>
        </a:spcBef>
        <a:spcAft>
          <a:spcPct val="0"/>
        </a:spcAft>
        <a:buClr>
          <a:schemeClr val="bg2"/>
        </a:buClr>
        <a:buSzPct val="80000"/>
        <a:buFont typeface="Arial" charset="0"/>
        <a:buChar char="•"/>
        <a:tabLst>
          <a:tab pos="1792288" algn="l"/>
        </a:tabLst>
        <a:defRPr sz="1600" kern="1200">
          <a:solidFill>
            <a:schemeClr val="tx1"/>
          </a:solidFill>
          <a:latin typeface="+mn-lt"/>
          <a:ea typeface="ＭＳ Ｐゴシック" charset="-128"/>
          <a:cs typeface="+mn-cs"/>
        </a:defRPr>
      </a:lvl4pPr>
      <a:lvl5pPr marL="1341438" indent="-265113" algn="l" rtl="0" fontAlgn="base">
        <a:lnSpc>
          <a:spcPct val="90000"/>
        </a:lnSpc>
        <a:spcBef>
          <a:spcPct val="20000"/>
        </a:spcBef>
        <a:spcAft>
          <a:spcPct val="0"/>
        </a:spcAft>
        <a:buClr>
          <a:schemeClr val="bg2"/>
        </a:buClr>
        <a:buSzPct val="80000"/>
        <a:buFont typeface="Arial" charset="0"/>
        <a:buChar char="•"/>
        <a:defRPr sz="16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hyperlink" Target="https://vng.nl/publicaties/minimale-acties-omgevingswet"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s://vng.nl/nieuws/handreiking-adviesrecht-raad-bij-afwijking-omgevingsplan"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cbs.nl/nl-nl/publicatie/2019/22/trends-in-nederland-2019" TargetMode="External"/><Relationship Id="rId2" Type="http://schemas.openxmlformats.org/officeDocument/2006/relationships/hyperlink" Target="https://www.waarstaatjegemeente.nl/" TargetMode="External"/><Relationship Id="rId1" Type="http://schemas.openxmlformats.org/officeDocument/2006/relationships/slideLayout" Target="../slideLayouts/slideLayout1.xml"/><Relationship Id="rId5" Type="http://schemas.openxmlformats.org/officeDocument/2006/relationships/hyperlink" Target="https://www.omgevingswetportaal.nl/wet-en-regelgeving/voortgang-wet--en-regelgeving" TargetMode="External"/><Relationship Id="rId4" Type="http://schemas.openxmlformats.org/officeDocument/2006/relationships/hyperlink" Target="https://www.raadopenbaarbestuur.nl/"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s://vng.nl/nieuws/programmamanager-raad-kampen-voorbeeld-omgevingswet" TargetMode="External"/><Relationship Id="rId2" Type="http://schemas.openxmlformats.org/officeDocument/2006/relationships/hyperlink" Target="https://vng.nl/artikelen/over-ambitieniveau-en-invoeringsstrategie" TargetMode="External"/><Relationship Id="rId1" Type="http://schemas.openxmlformats.org/officeDocument/2006/relationships/slideLayout" Target="../slideLayouts/slideLayout1.xml"/><Relationship Id="rId5" Type="http://schemas.openxmlformats.org/officeDocument/2006/relationships/hyperlink" Target="https://vng.nl/publicaties/webcollege-participatie-keuzes-gevolgen-en-effecten" TargetMode="External"/><Relationship Id="rId4" Type="http://schemas.openxmlformats.org/officeDocument/2006/relationships/hyperlink" Target="https://vng.nl/artikelen/keuzepaneel-omgevingswet"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aandeslagmetdeomgevingswet.nl/" TargetMode="External"/><Relationship Id="rId2" Type="http://schemas.openxmlformats.org/officeDocument/2006/relationships/hyperlink" Target="https://vng.nl/rubrieken/onderwerpen/omgevingswet-voor-raadsleden" TargetMode="External"/><Relationship Id="rId1" Type="http://schemas.openxmlformats.org/officeDocument/2006/relationships/slideLayout" Target="../slideLayouts/slideLayout1.xml"/><Relationship Id="rId5" Type="http://schemas.openxmlformats.org/officeDocument/2006/relationships/hyperlink" Target="https://www.raadsleden.nl/actueel/themas/omgevingswet" TargetMode="External"/><Relationship Id="rId4" Type="http://schemas.openxmlformats.org/officeDocument/2006/relationships/hyperlink" Target="https://www.omgevingswetportaal.nl/" TargetMode="Externa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hyperlink" Target="https://vng.nl/publicaties/minimale-acties-omgevingswet"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5CCDDE-E101-44D3-BF2C-11671837A6CF}"/>
              </a:ext>
            </a:extLst>
          </p:cNvPr>
          <p:cNvSpPr>
            <a:spLocks noGrp="1"/>
          </p:cNvSpPr>
          <p:nvPr>
            <p:ph type="ctrTitle"/>
          </p:nvPr>
        </p:nvSpPr>
        <p:spPr/>
        <p:txBody>
          <a:bodyPr/>
          <a:lstStyle/>
          <a:p>
            <a:r>
              <a:rPr lang="nl-NL" dirty="0"/>
              <a:t>In gesprek met de Raad</a:t>
            </a:r>
          </a:p>
        </p:txBody>
      </p:sp>
      <p:sp>
        <p:nvSpPr>
          <p:cNvPr id="3" name="Ondertitel 2">
            <a:extLst>
              <a:ext uri="{FF2B5EF4-FFF2-40B4-BE49-F238E27FC236}">
                <a16:creationId xmlns:a16="http://schemas.microsoft.com/office/drawing/2014/main" id="{C1814DA4-F1EF-4AC2-A24B-DDE1D637AD39}"/>
              </a:ext>
            </a:extLst>
          </p:cNvPr>
          <p:cNvSpPr>
            <a:spLocks noGrp="1"/>
          </p:cNvSpPr>
          <p:nvPr>
            <p:ph type="subTitle" idx="1"/>
          </p:nvPr>
        </p:nvSpPr>
        <p:spPr/>
        <p:txBody>
          <a:bodyPr/>
          <a:lstStyle/>
          <a:p>
            <a:r>
              <a:rPr lang="nl-NL" dirty="0"/>
              <a:t>Over de Omgevingswet</a:t>
            </a:r>
          </a:p>
        </p:txBody>
      </p:sp>
    </p:spTree>
    <p:extLst>
      <p:ext uri="{BB962C8B-B14F-4D97-AF65-F5344CB8AC3E}">
        <p14:creationId xmlns:p14="http://schemas.microsoft.com/office/powerpoint/2010/main" val="34953850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6F6BCF7E-9C72-4AB9-A5E5-DFF9391DF618}"/>
              </a:ext>
            </a:extLst>
          </p:cNvPr>
          <p:cNvPicPr>
            <a:picLocks noChangeAspect="1"/>
          </p:cNvPicPr>
          <p:nvPr/>
        </p:nvPicPr>
        <p:blipFill rotWithShape="1">
          <a:blip r:embed="rId3"/>
          <a:srcRect l="29803" t="21579" r="30131" b="13334"/>
          <a:stretch/>
        </p:blipFill>
        <p:spPr>
          <a:xfrm>
            <a:off x="2658979" y="182549"/>
            <a:ext cx="6677526" cy="6101878"/>
          </a:xfrm>
          <a:prstGeom prst="rect">
            <a:avLst/>
          </a:prstGeom>
        </p:spPr>
      </p:pic>
    </p:spTree>
    <p:extLst>
      <p:ext uri="{BB962C8B-B14F-4D97-AF65-F5344CB8AC3E}">
        <p14:creationId xmlns:p14="http://schemas.microsoft.com/office/powerpoint/2010/main" val="12685183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A13F5A-E1A4-4EF4-B7BD-AC12E703179D}"/>
              </a:ext>
            </a:extLst>
          </p:cNvPr>
          <p:cNvSpPr>
            <a:spLocks noGrp="1"/>
          </p:cNvSpPr>
          <p:nvPr>
            <p:ph type="title"/>
          </p:nvPr>
        </p:nvSpPr>
        <p:spPr>
          <a:xfrm>
            <a:off x="1080000" y="1080000"/>
            <a:ext cx="10033200" cy="720000"/>
          </a:xfrm>
        </p:spPr>
        <p:txBody>
          <a:bodyPr/>
          <a:lstStyle/>
          <a:p>
            <a:r>
              <a:rPr lang="nl-NL" dirty="0"/>
              <a:t>Wat moet er af zijn als de Omgevingswet van kracht wordt? </a:t>
            </a:r>
          </a:p>
        </p:txBody>
      </p:sp>
      <p:sp>
        <p:nvSpPr>
          <p:cNvPr id="3" name="Tijdelijke aanduiding voor inhoud 2">
            <a:extLst>
              <a:ext uri="{FF2B5EF4-FFF2-40B4-BE49-F238E27FC236}">
                <a16:creationId xmlns:a16="http://schemas.microsoft.com/office/drawing/2014/main" id="{8C8FB6D9-18F4-42E1-8BC3-05FFC6739E35}"/>
              </a:ext>
            </a:extLst>
          </p:cNvPr>
          <p:cNvSpPr>
            <a:spLocks noGrp="1"/>
          </p:cNvSpPr>
          <p:nvPr>
            <p:ph idx="1"/>
          </p:nvPr>
        </p:nvSpPr>
        <p:spPr>
          <a:xfrm>
            <a:off x="1079500" y="2028092"/>
            <a:ext cx="10033000" cy="4272696"/>
          </a:xfrm>
        </p:spPr>
        <p:txBody>
          <a:bodyPr/>
          <a:lstStyle/>
          <a:p>
            <a:r>
              <a:rPr lang="nl-NL" dirty="0"/>
              <a:t>Zie: </a:t>
            </a:r>
            <a:r>
              <a:rPr lang="nl-NL" dirty="0">
                <a:solidFill>
                  <a:schemeClr val="bg2"/>
                </a:solidFill>
                <a:hlinkClick r:id="rId2">
                  <a:extLst>
                    <a:ext uri="{A12FA001-AC4F-418D-AE19-62706E023703}">
                      <ahyp:hlinkClr xmlns:ahyp="http://schemas.microsoft.com/office/drawing/2018/hyperlinkcolor" val="tx"/>
                    </a:ext>
                  </a:extLst>
                </a:hlinkClick>
              </a:rPr>
              <a:t>https://vng.nl/publicaties/minimale-acties-omgevingswet</a:t>
            </a:r>
            <a:endParaRPr lang="nl-NL" dirty="0">
              <a:solidFill>
                <a:schemeClr val="bg2"/>
              </a:solidFill>
            </a:endParaRPr>
          </a:p>
          <a:p>
            <a:endParaRPr lang="nl-NL" dirty="0">
              <a:solidFill>
                <a:schemeClr val="bg2"/>
              </a:solidFill>
            </a:endParaRPr>
          </a:p>
          <a:p>
            <a:pPr marL="0" indent="0">
              <a:buNone/>
            </a:pPr>
            <a:r>
              <a:rPr lang="nl-NL" dirty="0"/>
              <a:t>Voor de raad zijn de volgende acties het belangrijkst:</a:t>
            </a:r>
          </a:p>
          <a:p>
            <a:pPr marL="0" indent="0">
              <a:buNone/>
            </a:pPr>
            <a:endParaRPr lang="nl-NL" dirty="0"/>
          </a:p>
          <a:p>
            <a:pPr marL="457200" indent="-457200">
              <a:buAutoNum type="arabicPeriod"/>
            </a:pPr>
            <a:r>
              <a:rPr lang="nl-NL" sz="2400" dirty="0"/>
              <a:t>Bepaling ambities, strategie, aanpak en financiën (advies) </a:t>
            </a:r>
          </a:p>
          <a:p>
            <a:pPr marL="457200" indent="-457200">
              <a:buFont typeface="Arial" charset="0"/>
              <a:buAutoNum type="arabicPeriod"/>
            </a:pPr>
            <a:r>
              <a:rPr lang="nl-NL" sz="2400" dirty="0"/>
              <a:t>Procedure vergunningaanvragen (eis) </a:t>
            </a:r>
          </a:p>
          <a:p>
            <a:pPr marL="457200" indent="-457200">
              <a:buFont typeface="Arial" charset="0"/>
              <a:buAutoNum type="arabicPeriod"/>
            </a:pPr>
            <a:r>
              <a:rPr lang="nl-NL" sz="2400" dirty="0"/>
              <a:t>Instelling gemeentelijke adviescommissie ruimtelijke kwaliteit (eis)</a:t>
            </a:r>
          </a:p>
          <a:p>
            <a:pPr marL="457200" indent="-457200">
              <a:buFont typeface="Arial" charset="0"/>
              <a:buAutoNum type="arabicPeriod"/>
            </a:pPr>
            <a:r>
              <a:rPr lang="nl-NL" sz="2400" dirty="0"/>
              <a:t>Omgevingsvisie in voorbereiding  (advies)</a:t>
            </a:r>
          </a:p>
          <a:p>
            <a:pPr marL="457200" indent="-457200">
              <a:buFont typeface="Arial" charset="0"/>
              <a:buAutoNum type="arabicPeriod"/>
            </a:pPr>
            <a:r>
              <a:rPr lang="nl-NL" sz="2400" dirty="0"/>
              <a:t>Plan(</a:t>
            </a:r>
            <a:r>
              <a:rPr lang="nl-NL" sz="2400" dirty="0" err="1"/>
              <a:t>ning</a:t>
            </a:r>
            <a:r>
              <a:rPr lang="nl-NL" sz="2400" dirty="0"/>
              <a:t>) nieuw omgevingsplan (advies)</a:t>
            </a:r>
          </a:p>
          <a:p>
            <a:pPr marL="457200" indent="-457200">
              <a:buFont typeface="Arial" charset="0"/>
              <a:buAutoNum type="arabicPeriod"/>
            </a:pPr>
            <a:r>
              <a:rPr lang="nl-NL" sz="2400" dirty="0"/>
              <a:t>Aanpassing legesmodel, mandaatregelingen en verordening planschade (eis)</a:t>
            </a:r>
          </a:p>
          <a:p>
            <a:endParaRPr lang="nl-NL" dirty="0"/>
          </a:p>
        </p:txBody>
      </p:sp>
    </p:spTree>
    <p:extLst>
      <p:ext uri="{BB962C8B-B14F-4D97-AF65-F5344CB8AC3E}">
        <p14:creationId xmlns:p14="http://schemas.microsoft.com/office/powerpoint/2010/main" val="38454132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AC40EC-A436-6E4E-9EC4-3024A621FB8B}"/>
              </a:ext>
            </a:extLst>
          </p:cNvPr>
          <p:cNvSpPr>
            <a:spLocks noGrp="1"/>
          </p:cNvSpPr>
          <p:nvPr>
            <p:ph type="title"/>
          </p:nvPr>
        </p:nvSpPr>
        <p:spPr/>
        <p:txBody>
          <a:bodyPr/>
          <a:lstStyle/>
          <a:p>
            <a:r>
              <a:rPr lang="nl-NL" dirty="0"/>
              <a:t>1. Bepaling ambities, strategie, aanpak en financiën (advies) </a:t>
            </a:r>
            <a:br>
              <a:rPr lang="nl-NL" dirty="0"/>
            </a:br>
            <a:endParaRPr lang="nl-NL" dirty="0"/>
          </a:p>
        </p:txBody>
      </p:sp>
      <p:sp>
        <p:nvSpPr>
          <p:cNvPr id="3" name="Tijdelijke aanduiding voor inhoud 2">
            <a:extLst>
              <a:ext uri="{FF2B5EF4-FFF2-40B4-BE49-F238E27FC236}">
                <a16:creationId xmlns:a16="http://schemas.microsoft.com/office/drawing/2014/main" id="{1E0F33B0-D6B0-1140-B1A7-6E7011FF9447}"/>
              </a:ext>
            </a:extLst>
          </p:cNvPr>
          <p:cNvSpPr>
            <a:spLocks noGrp="1"/>
          </p:cNvSpPr>
          <p:nvPr>
            <p:ph idx="1"/>
          </p:nvPr>
        </p:nvSpPr>
        <p:spPr>
          <a:xfrm>
            <a:off x="1080000" y="2210582"/>
            <a:ext cx="10033000" cy="4500563"/>
          </a:xfrm>
        </p:spPr>
        <p:txBody>
          <a:bodyPr/>
          <a:lstStyle/>
          <a:p>
            <a:pPr marL="0" indent="0">
              <a:buNone/>
            </a:pPr>
            <a:r>
              <a:rPr lang="nl-NL" dirty="0">
                <a:latin typeface="Arial" panose="020B0604020202020204" pitchFamily="34" charset="0"/>
                <a:cs typeface="Arial" panose="020B0604020202020204" pitchFamily="34" charset="0"/>
              </a:rPr>
              <a:t>De gemeente heeft de ambities, strategie en aanpak voor de invoering van de Omgevingswet bepaald en de financiële consequenties in beeld gebracht. De VNG adviseert deze keuzes op korte termijn expliciet te maken, omdat ze gevolgen hebben voor het verdere traject. Geadviseerd wordt om daarbij ook een planning op te stellen voor de door de raad te nemen besluiten.</a:t>
            </a:r>
          </a:p>
          <a:p>
            <a:pPr marL="0" indent="0">
              <a:buNone/>
            </a:pPr>
            <a:endParaRPr lang="nl-NL" dirty="0"/>
          </a:p>
        </p:txBody>
      </p:sp>
    </p:spTree>
    <p:extLst>
      <p:ext uri="{BB962C8B-B14F-4D97-AF65-F5344CB8AC3E}">
        <p14:creationId xmlns:p14="http://schemas.microsoft.com/office/powerpoint/2010/main" val="23817930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AC40EC-A436-6E4E-9EC4-3024A621FB8B}"/>
              </a:ext>
            </a:extLst>
          </p:cNvPr>
          <p:cNvSpPr>
            <a:spLocks noGrp="1"/>
          </p:cNvSpPr>
          <p:nvPr>
            <p:ph type="title"/>
          </p:nvPr>
        </p:nvSpPr>
        <p:spPr/>
        <p:txBody>
          <a:bodyPr/>
          <a:lstStyle/>
          <a:p>
            <a:pPr marL="457200" indent="-457200">
              <a:buFont typeface="+mj-lt"/>
              <a:buAutoNum type="arabicPeriod" startAt="2"/>
            </a:pPr>
            <a:r>
              <a:rPr lang="nl-NL" dirty="0"/>
              <a:t>Procedure vergunningaanvragen (eis) </a:t>
            </a:r>
          </a:p>
        </p:txBody>
      </p:sp>
      <p:sp>
        <p:nvSpPr>
          <p:cNvPr id="4" name="Tijdelijke aanduiding voor inhoud 3">
            <a:extLst>
              <a:ext uri="{FF2B5EF4-FFF2-40B4-BE49-F238E27FC236}">
                <a16:creationId xmlns:a16="http://schemas.microsoft.com/office/drawing/2014/main" id="{CB812D1C-1911-2946-9A41-1A7238019A46}"/>
              </a:ext>
            </a:extLst>
          </p:cNvPr>
          <p:cNvSpPr>
            <a:spLocks noGrp="1"/>
          </p:cNvSpPr>
          <p:nvPr>
            <p:ph idx="1"/>
          </p:nvPr>
        </p:nvSpPr>
        <p:spPr/>
        <p:txBody>
          <a:bodyPr/>
          <a:lstStyle/>
          <a:p>
            <a:pPr marL="0" indent="0">
              <a:buNone/>
            </a:pPr>
            <a:r>
              <a:rPr lang="nl-NL" dirty="0">
                <a:latin typeface="Arial" panose="020B0604020202020204" pitchFamily="34" charset="0"/>
                <a:cs typeface="Arial" panose="020B0604020202020204" pitchFamily="34" charset="0"/>
              </a:rPr>
              <a:t>De Omgevingswet stelt nieuwe eisen aan het proces van vergunningverlening. Veranderingen: verkorting beslistermijn naar 8 weken en integrale afweging. Gemeenten moeten hun processen/systemen aanpassen, hun medewerkers opleiden en afspraken maken met ketenpartners. De raad moet beslissen in welke gevallen “instemming” (bij de </a:t>
            </a:r>
            <a:r>
              <a:rPr lang="nl-NL" dirty="0" err="1">
                <a:latin typeface="Arial" panose="020B0604020202020204" pitchFamily="34" charset="0"/>
                <a:cs typeface="Arial" panose="020B0604020202020204" pitchFamily="34" charset="0"/>
              </a:rPr>
              <a:t>buitenplanse</a:t>
            </a:r>
            <a:r>
              <a:rPr lang="nl-NL" dirty="0">
                <a:latin typeface="Arial" panose="020B0604020202020204" pitchFamily="34" charset="0"/>
                <a:cs typeface="Arial" panose="020B0604020202020204" pitchFamily="34" charset="0"/>
              </a:rPr>
              <a:t> Omgevingsplanactiviteit) en 'verplichting tot participatie’ van toepassing is.</a:t>
            </a:r>
          </a:p>
          <a:p>
            <a:pPr marL="0" indent="0">
              <a:buNone/>
            </a:pPr>
            <a:endParaRPr lang="nl-NL" dirty="0"/>
          </a:p>
        </p:txBody>
      </p:sp>
    </p:spTree>
    <p:extLst>
      <p:ext uri="{BB962C8B-B14F-4D97-AF65-F5344CB8AC3E}">
        <p14:creationId xmlns:p14="http://schemas.microsoft.com/office/powerpoint/2010/main" val="38408750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AC40EC-A436-6E4E-9EC4-3024A621FB8B}"/>
              </a:ext>
            </a:extLst>
          </p:cNvPr>
          <p:cNvSpPr>
            <a:spLocks noGrp="1"/>
          </p:cNvSpPr>
          <p:nvPr>
            <p:ph type="title"/>
          </p:nvPr>
        </p:nvSpPr>
        <p:spPr/>
        <p:txBody>
          <a:bodyPr/>
          <a:lstStyle/>
          <a:p>
            <a:r>
              <a:rPr lang="nl-NL" dirty="0"/>
              <a:t>3. Instelling gemeentelijke adviescommissie ruimtelijke kwaliteit (eis) </a:t>
            </a:r>
            <a:br>
              <a:rPr lang="nl-NL" dirty="0"/>
            </a:br>
            <a:endParaRPr lang="nl-NL" dirty="0"/>
          </a:p>
        </p:txBody>
      </p:sp>
      <p:sp>
        <p:nvSpPr>
          <p:cNvPr id="4" name="Tijdelijke aanduiding voor inhoud 3">
            <a:extLst>
              <a:ext uri="{FF2B5EF4-FFF2-40B4-BE49-F238E27FC236}">
                <a16:creationId xmlns:a16="http://schemas.microsoft.com/office/drawing/2014/main" id="{5A227C82-0EAE-9143-A7BF-4BA76AB7B2B5}"/>
              </a:ext>
            </a:extLst>
          </p:cNvPr>
          <p:cNvSpPr>
            <a:spLocks noGrp="1"/>
          </p:cNvSpPr>
          <p:nvPr>
            <p:ph idx="1"/>
          </p:nvPr>
        </p:nvSpPr>
        <p:spPr>
          <a:xfrm>
            <a:off x="1079500" y="2139218"/>
            <a:ext cx="10033000" cy="4500563"/>
          </a:xfrm>
        </p:spPr>
        <p:txBody>
          <a:bodyPr/>
          <a:lstStyle/>
          <a:p>
            <a:pPr marL="0" indent="0">
              <a:buNone/>
            </a:pPr>
            <a:r>
              <a:rPr lang="nl-NL" dirty="0">
                <a:latin typeface="Arial" panose="020B0604020202020204" pitchFamily="34" charset="0"/>
                <a:cs typeface="Arial" panose="020B0604020202020204" pitchFamily="34" charset="0"/>
              </a:rPr>
              <a:t>De gemeente heeft een commissie ingesteld die in ieder geval tot taak heeft te adviseren over de aanvragen van een omgevingsvergunning voor een Rijksmonument (gemeentelijke adviescommissie). Ook andere adviesrollen kunnen bij de commissie belegd worden. De gemeenteraad moet de instelling van de gemeentelijke adviescommissie en de benoeming van de leden vaststellen.</a:t>
            </a:r>
          </a:p>
          <a:p>
            <a:pPr marL="0" indent="0">
              <a:buNone/>
            </a:pPr>
            <a:endParaRPr lang="nl-NL" dirty="0"/>
          </a:p>
        </p:txBody>
      </p:sp>
    </p:spTree>
    <p:extLst>
      <p:ext uri="{BB962C8B-B14F-4D97-AF65-F5344CB8AC3E}">
        <p14:creationId xmlns:p14="http://schemas.microsoft.com/office/powerpoint/2010/main" val="24298908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AC40EC-A436-6E4E-9EC4-3024A621FB8B}"/>
              </a:ext>
            </a:extLst>
          </p:cNvPr>
          <p:cNvSpPr>
            <a:spLocks noGrp="1"/>
          </p:cNvSpPr>
          <p:nvPr>
            <p:ph type="title"/>
          </p:nvPr>
        </p:nvSpPr>
        <p:spPr/>
        <p:txBody>
          <a:bodyPr/>
          <a:lstStyle/>
          <a:p>
            <a:r>
              <a:rPr lang="nl-NL" dirty="0"/>
              <a:t>4. Omgevingsvisie in voorbereiding  (advies)</a:t>
            </a:r>
            <a:br>
              <a:rPr lang="nl-NL" dirty="0"/>
            </a:br>
            <a:br>
              <a:rPr lang="nl-NL" dirty="0"/>
            </a:br>
            <a:endParaRPr lang="nl-NL" dirty="0"/>
          </a:p>
        </p:txBody>
      </p:sp>
      <p:sp>
        <p:nvSpPr>
          <p:cNvPr id="4" name="Tijdelijke aanduiding voor inhoud 3">
            <a:extLst>
              <a:ext uri="{FF2B5EF4-FFF2-40B4-BE49-F238E27FC236}">
                <a16:creationId xmlns:a16="http://schemas.microsoft.com/office/drawing/2014/main" id="{89AA0317-2A7A-DB45-8EC1-E1618ACF45C1}"/>
              </a:ext>
            </a:extLst>
          </p:cNvPr>
          <p:cNvSpPr>
            <a:spLocks noGrp="1"/>
          </p:cNvSpPr>
          <p:nvPr>
            <p:ph idx="1"/>
          </p:nvPr>
        </p:nvSpPr>
        <p:spPr/>
        <p:txBody>
          <a:bodyPr/>
          <a:lstStyle/>
          <a:p>
            <a:pPr marL="0" indent="0">
              <a:buNone/>
            </a:pPr>
            <a:r>
              <a:rPr lang="nl-NL" dirty="0">
                <a:latin typeface="Arial" panose="020B0604020202020204" pitchFamily="34" charset="0"/>
                <a:cs typeface="Arial" panose="020B0604020202020204" pitchFamily="34" charset="0"/>
              </a:rPr>
              <a:t>De gemeente heeft wezenlijke stappen gezet in het formuleren van een integrale omgevingsvisie (uitgangspunten, structuur en participatie). Deze stappen zijn vastgelegd in een met de raad afgestemd plan van aanpak.</a:t>
            </a:r>
          </a:p>
          <a:p>
            <a:pPr marL="0" indent="0">
              <a:buNone/>
            </a:pPr>
            <a:r>
              <a:rPr lang="nl-NL" dirty="0">
                <a:latin typeface="Arial" panose="020B0604020202020204" pitchFamily="34" charset="0"/>
                <a:cs typeface="Arial" panose="020B0604020202020204" pitchFamily="34" charset="0"/>
              </a:rPr>
              <a:t>De verplichting om een </a:t>
            </a:r>
            <a:r>
              <a:rPr lang="nl-NL" dirty="0" err="1">
                <a:latin typeface="Arial" panose="020B0604020202020204" pitchFamily="34" charset="0"/>
                <a:cs typeface="Arial" panose="020B0604020202020204" pitchFamily="34" charset="0"/>
              </a:rPr>
              <a:t>gebiedsdekkende</a:t>
            </a:r>
            <a:r>
              <a:rPr lang="nl-NL" dirty="0">
                <a:latin typeface="Arial" panose="020B0604020202020204" pitchFamily="34" charset="0"/>
                <a:cs typeface="Arial" panose="020B0604020202020204" pitchFamily="34" charset="0"/>
              </a:rPr>
              <a:t> omgevingsvisie te hebben geldt vanaf 1-1-24. De gemeenteraad stelt de omgevingsvisie vast. Indien een gemeente voor 2021 reeds beschikt over een omgevingsvisie kan ze gebruik maken van de zogenaamde ‘gelijkstellingsbepaling'. </a:t>
            </a:r>
          </a:p>
          <a:p>
            <a:pPr marL="0" indent="0">
              <a:buNone/>
            </a:pPr>
            <a:endParaRPr lang="nl-NL" dirty="0"/>
          </a:p>
        </p:txBody>
      </p:sp>
    </p:spTree>
    <p:extLst>
      <p:ext uri="{BB962C8B-B14F-4D97-AF65-F5344CB8AC3E}">
        <p14:creationId xmlns:p14="http://schemas.microsoft.com/office/powerpoint/2010/main" val="4636840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AC40EC-A436-6E4E-9EC4-3024A621FB8B}"/>
              </a:ext>
            </a:extLst>
          </p:cNvPr>
          <p:cNvSpPr>
            <a:spLocks noGrp="1"/>
          </p:cNvSpPr>
          <p:nvPr>
            <p:ph type="title"/>
          </p:nvPr>
        </p:nvSpPr>
        <p:spPr/>
        <p:txBody>
          <a:bodyPr/>
          <a:lstStyle/>
          <a:p>
            <a:r>
              <a:rPr lang="nl-NL" dirty="0"/>
              <a:t>5. Plan(</a:t>
            </a:r>
            <a:r>
              <a:rPr lang="nl-NL" dirty="0" err="1"/>
              <a:t>ning</a:t>
            </a:r>
            <a:r>
              <a:rPr lang="nl-NL" dirty="0"/>
              <a:t>) nieuw omgevingsplan (advies)</a:t>
            </a:r>
            <a:br>
              <a:rPr lang="nl-NL" dirty="0"/>
            </a:br>
            <a:br>
              <a:rPr lang="nl-NL" dirty="0"/>
            </a:br>
            <a:br>
              <a:rPr lang="nl-NL" dirty="0"/>
            </a:br>
            <a:endParaRPr lang="nl-NL" dirty="0"/>
          </a:p>
        </p:txBody>
      </p:sp>
      <p:sp>
        <p:nvSpPr>
          <p:cNvPr id="4" name="Tijdelijke aanduiding voor inhoud 3">
            <a:extLst>
              <a:ext uri="{FF2B5EF4-FFF2-40B4-BE49-F238E27FC236}">
                <a16:creationId xmlns:a16="http://schemas.microsoft.com/office/drawing/2014/main" id="{CF6C725C-899C-9D42-8E46-57D2805D0C6E}"/>
              </a:ext>
            </a:extLst>
          </p:cNvPr>
          <p:cNvSpPr>
            <a:spLocks noGrp="1"/>
          </p:cNvSpPr>
          <p:nvPr>
            <p:ph idx="1"/>
          </p:nvPr>
        </p:nvSpPr>
        <p:spPr/>
        <p:txBody>
          <a:bodyPr/>
          <a:lstStyle/>
          <a:p>
            <a:pPr marL="0" indent="0">
              <a:buNone/>
            </a:pPr>
            <a:r>
              <a:rPr lang="nl-NL" dirty="0">
                <a:latin typeface="Arial" panose="020B0604020202020204" pitchFamily="34" charset="0"/>
                <a:cs typeface="Arial" panose="020B0604020202020204" pitchFamily="34" charset="0"/>
              </a:rPr>
              <a:t>De gemeente heeft keuzes gemaakt over de uitgangspunten, structuur en insteek van het nieuwe omgevingsplan (stappen en tempo). Dit wordt vastgelegd in een met de raad afgestemd plan van aanpak.</a:t>
            </a:r>
          </a:p>
          <a:p>
            <a:pPr marL="0" indent="0">
              <a:buNone/>
            </a:pPr>
            <a:endParaRPr lang="nl-NL" dirty="0"/>
          </a:p>
        </p:txBody>
      </p:sp>
    </p:spTree>
    <p:extLst>
      <p:ext uri="{BB962C8B-B14F-4D97-AF65-F5344CB8AC3E}">
        <p14:creationId xmlns:p14="http://schemas.microsoft.com/office/powerpoint/2010/main" val="12208114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AC40EC-A436-6E4E-9EC4-3024A621FB8B}"/>
              </a:ext>
            </a:extLst>
          </p:cNvPr>
          <p:cNvSpPr>
            <a:spLocks noGrp="1"/>
          </p:cNvSpPr>
          <p:nvPr>
            <p:ph type="title"/>
          </p:nvPr>
        </p:nvSpPr>
        <p:spPr/>
        <p:txBody>
          <a:bodyPr/>
          <a:lstStyle/>
          <a:p>
            <a:r>
              <a:rPr lang="nl-NL" dirty="0"/>
              <a:t>6. Aanpassing legesmodel, mandaatregelingen en verordening planschade (eis)</a:t>
            </a:r>
            <a:br>
              <a:rPr lang="nl-NL" dirty="0"/>
            </a:br>
            <a:br>
              <a:rPr lang="nl-NL" dirty="0"/>
            </a:br>
            <a:br>
              <a:rPr lang="nl-NL" dirty="0"/>
            </a:br>
            <a:br>
              <a:rPr lang="nl-NL" dirty="0"/>
            </a:br>
            <a:endParaRPr lang="nl-NL" dirty="0"/>
          </a:p>
        </p:txBody>
      </p:sp>
      <p:sp>
        <p:nvSpPr>
          <p:cNvPr id="4" name="Tijdelijke aanduiding voor inhoud 3">
            <a:extLst>
              <a:ext uri="{FF2B5EF4-FFF2-40B4-BE49-F238E27FC236}">
                <a16:creationId xmlns:a16="http://schemas.microsoft.com/office/drawing/2014/main" id="{5BCF1FD2-DEF8-F342-B9BA-B69F12DB68CC}"/>
              </a:ext>
            </a:extLst>
          </p:cNvPr>
          <p:cNvSpPr>
            <a:spLocks noGrp="1"/>
          </p:cNvSpPr>
          <p:nvPr>
            <p:ph idx="1"/>
          </p:nvPr>
        </p:nvSpPr>
        <p:spPr>
          <a:xfrm>
            <a:off x="1079500" y="2116910"/>
            <a:ext cx="10033000" cy="4500563"/>
          </a:xfrm>
        </p:spPr>
        <p:txBody>
          <a:bodyPr/>
          <a:lstStyle/>
          <a:p>
            <a:pPr marL="0" indent="0">
              <a:buNone/>
            </a:pPr>
            <a:r>
              <a:rPr lang="nl-NL" dirty="0">
                <a:latin typeface="Arial"/>
                <a:cs typeface="Arial"/>
              </a:rPr>
              <a:t>De gemeente heeft haar legesmodel, de mandaatregelingen en de procedureverordening planschade aangepast op het moment dat de wet in werking treedt. De gemeenteraad neemt hier besluiten over.</a:t>
            </a:r>
          </a:p>
          <a:p>
            <a:pPr marL="0" indent="0">
              <a:buNone/>
            </a:pPr>
            <a:r>
              <a:rPr lang="nl-NL" dirty="0">
                <a:latin typeface="Arial" panose="020B0604020202020204" pitchFamily="34" charset="0"/>
                <a:cs typeface="Arial" panose="020B0604020202020204" pitchFamily="34" charset="0"/>
              </a:rPr>
              <a:t>Hierbij moet in ieder geval worden gekeken naar de milieubelastende activiteit, het bijbehorend bouwwerk, brandveilig gebruik, de gevolgen van de </a:t>
            </a:r>
            <a:r>
              <a:rPr lang="nl-NL" dirty="0" err="1">
                <a:latin typeface="Arial" panose="020B0604020202020204" pitchFamily="34" charset="0"/>
                <a:cs typeface="Arial" panose="020B0604020202020204" pitchFamily="34" charset="0"/>
              </a:rPr>
              <a:t>Wkb</a:t>
            </a:r>
            <a:r>
              <a:rPr lang="nl-NL" dirty="0">
                <a:latin typeface="Arial" panose="020B0604020202020204" pitchFamily="34" charset="0"/>
                <a:cs typeface="Arial" panose="020B0604020202020204" pitchFamily="34" charset="0"/>
              </a:rPr>
              <a:t> en (in een latere fase) de gevolgen van al dan niet dereguleren. Ook de mandaatregelingen dienen te worden aangepast. </a:t>
            </a:r>
          </a:p>
          <a:p>
            <a:pPr marL="0" indent="0">
              <a:buNone/>
            </a:pPr>
            <a:r>
              <a:rPr lang="nl-NL" dirty="0">
                <a:latin typeface="Arial" panose="020B0604020202020204" pitchFamily="34" charset="0"/>
                <a:cs typeface="Arial" panose="020B0604020202020204" pitchFamily="34" charset="0"/>
              </a:rPr>
              <a:t>Tenslotte moet worden bezien of en hoe de procedureverordening planschade wordt geactualiseerd (‘nadeelcompensatie’ onder de Omgevingswet). </a:t>
            </a:r>
          </a:p>
          <a:p>
            <a:pPr marL="0" indent="0">
              <a:buNone/>
            </a:pPr>
            <a:endParaRPr lang="nl-NL" dirty="0"/>
          </a:p>
        </p:txBody>
      </p:sp>
    </p:spTree>
    <p:extLst>
      <p:ext uri="{BB962C8B-B14F-4D97-AF65-F5344CB8AC3E}">
        <p14:creationId xmlns:p14="http://schemas.microsoft.com/office/powerpoint/2010/main" val="26628017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942751D5-374A-8849-9067-05DF38704005}"/>
              </a:ext>
            </a:extLst>
          </p:cNvPr>
          <p:cNvSpPr>
            <a:spLocks noGrp="1"/>
          </p:cNvSpPr>
          <p:nvPr>
            <p:ph type="title"/>
          </p:nvPr>
        </p:nvSpPr>
        <p:spPr/>
        <p:txBody>
          <a:bodyPr/>
          <a:lstStyle/>
          <a:p>
            <a:r>
              <a:rPr lang="nl-NL" dirty="0"/>
              <a:t>Het adviesrecht van de raad (1)</a:t>
            </a:r>
            <a:br>
              <a:rPr lang="nl-NL" dirty="0"/>
            </a:br>
            <a:endParaRPr lang="nl-NL" dirty="0"/>
          </a:p>
        </p:txBody>
      </p:sp>
      <p:sp>
        <p:nvSpPr>
          <p:cNvPr id="5" name="Tijdelijke aanduiding voor inhoud 4">
            <a:extLst>
              <a:ext uri="{FF2B5EF4-FFF2-40B4-BE49-F238E27FC236}">
                <a16:creationId xmlns:a16="http://schemas.microsoft.com/office/drawing/2014/main" id="{C597B45A-EFD4-004B-9210-881C207CD490}"/>
              </a:ext>
            </a:extLst>
          </p:cNvPr>
          <p:cNvSpPr>
            <a:spLocks noGrp="1"/>
          </p:cNvSpPr>
          <p:nvPr>
            <p:ph idx="1"/>
          </p:nvPr>
        </p:nvSpPr>
        <p:spPr/>
        <p:txBody>
          <a:bodyPr/>
          <a:lstStyle/>
          <a:p>
            <a:pPr marL="0" indent="0">
              <a:buNone/>
            </a:pPr>
            <a:r>
              <a:rPr lang="nl-NL" dirty="0"/>
              <a:t>De </a:t>
            </a:r>
            <a:r>
              <a:rPr lang="nl-NL" dirty="0" err="1"/>
              <a:t>VvgB</a:t>
            </a:r>
            <a:r>
              <a:rPr lang="nl-NL" dirty="0"/>
              <a:t> (Verklaring van geen bedenkingen) vervalt onder de Omgevingswet. Daarvoor in de plaats komt het instemmingsrecht van de raad voor bepaalde gevallen van </a:t>
            </a:r>
            <a:r>
              <a:rPr lang="nl-NL" dirty="0" err="1"/>
              <a:t>buitenplanse</a:t>
            </a:r>
            <a:r>
              <a:rPr lang="nl-NL" dirty="0"/>
              <a:t> omgevingsplanactiviteit.  </a:t>
            </a:r>
          </a:p>
          <a:p>
            <a:pPr marL="0" indent="0">
              <a:buNone/>
            </a:pPr>
            <a:endParaRPr lang="nl-NL" dirty="0"/>
          </a:p>
          <a:p>
            <a:pPr>
              <a:buFont typeface="Arial" panose="020B0604020202020204" pitchFamily="34" charset="0"/>
              <a:buChar char="•"/>
            </a:pPr>
            <a:r>
              <a:rPr lang="nl-NL" dirty="0"/>
              <a:t>Stap 1 Inventarisatie: </a:t>
            </a:r>
          </a:p>
          <a:p>
            <a:pPr lvl="1">
              <a:buFont typeface="Arial" panose="020B0604020202020204" pitchFamily="34" charset="0"/>
              <a:buChar char="•"/>
            </a:pPr>
            <a:r>
              <a:rPr lang="nl-NL" dirty="0"/>
              <a:t>Kruimelgevallen omgevingsvergunning van B&amp;W</a:t>
            </a:r>
          </a:p>
          <a:p>
            <a:pPr lvl="1">
              <a:buFont typeface="Arial" panose="020B0604020202020204" pitchFamily="34" charset="0"/>
              <a:buChar char="•"/>
            </a:pPr>
            <a:r>
              <a:rPr lang="nl-NL" dirty="0"/>
              <a:t>Gevallen waarvoor wel een verklaring van geen bedenkingen nodig is</a:t>
            </a:r>
          </a:p>
          <a:p>
            <a:pPr lvl="1">
              <a:buFont typeface="Arial" panose="020B0604020202020204" pitchFamily="34" charset="0"/>
              <a:buChar char="•"/>
            </a:pPr>
            <a:r>
              <a:rPr lang="nl-NL" dirty="0"/>
              <a:t>Gevallen waar diezelfde omgevingsvergunning waarvoor geen verklaring van geen bedenkingen nodig is </a:t>
            </a:r>
          </a:p>
          <a:p>
            <a:pPr lvl="1">
              <a:buFont typeface="Arial" panose="020B0604020202020204" pitchFamily="34" charset="0"/>
              <a:buChar char="•"/>
            </a:pPr>
            <a:r>
              <a:rPr lang="nl-NL" dirty="0"/>
              <a:t>Postzegelbestemmingsplannen van de gemeenteraad</a:t>
            </a:r>
          </a:p>
          <a:p>
            <a:pPr marL="0" indent="0">
              <a:buNone/>
            </a:pPr>
            <a:endParaRPr lang="nl-NL" dirty="0"/>
          </a:p>
        </p:txBody>
      </p:sp>
    </p:spTree>
    <p:extLst>
      <p:ext uri="{BB962C8B-B14F-4D97-AF65-F5344CB8AC3E}">
        <p14:creationId xmlns:p14="http://schemas.microsoft.com/office/powerpoint/2010/main" val="36575630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942751D5-374A-8849-9067-05DF38704005}"/>
              </a:ext>
            </a:extLst>
          </p:cNvPr>
          <p:cNvSpPr>
            <a:spLocks noGrp="1"/>
          </p:cNvSpPr>
          <p:nvPr>
            <p:ph type="title"/>
          </p:nvPr>
        </p:nvSpPr>
        <p:spPr/>
        <p:txBody>
          <a:bodyPr/>
          <a:lstStyle/>
          <a:p>
            <a:r>
              <a:rPr lang="nl-NL" dirty="0"/>
              <a:t>Het adviesrecht van de raad (2)</a:t>
            </a:r>
            <a:br>
              <a:rPr lang="nl-NL" dirty="0"/>
            </a:br>
            <a:endParaRPr lang="nl-NL" dirty="0"/>
          </a:p>
        </p:txBody>
      </p:sp>
      <p:sp>
        <p:nvSpPr>
          <p:cNvPr id="5" name="Tijdelijke aanduiding voor inhoud 4">
            <a:extLst>
              <a:ext uri="{FF2B5EF4-FFF2-40B4-BE49-F238E27FC236}">
                <a16:creationId xmlns:a16="http://schemas.microsoft.com/office/drawing/2014/main" id="{C597B45A-EFD4-004B-9210-881C207CD490}"/>
              </a:ext>
            </a:extLst>
          </p:cNvPr>
          <p:cNvSpPr>
            <a:spLocks noGrp="1"/>
          </p:cNvSpPr>
          <p:nvPr>
            <p:ph idx="1"/>
          </p:nvPr>
        </p:nvSpPr>
        <p:spPr/>
        <p:txBody>
          <a:bodyPr/>
          <a:lstStyle/>
          <a:p>
            <a:r>
              <a:rPr lang="nl-NL" dirty="0"/>
              <a:t>Stap 2 Beoordeling en weging: </a:t>
            </a:r>
          </a:p>
          <a:p>
            <a:pPr lvl="1"/>
            <a:r>
              <a:rPr lang="nl-NL" dirty="0"/>
              <a:t>Kan de raad de rol momenteel goed kan vervullen? </a:t>
            </a:r>
          </a:p>
          <a:p>
            <a:pPr lvl="1"/>
            <a:r>
              <a:rPr lang="nl-NL" dirty="0"/>
              <a:t>Is het nodig de lijst aan de vullen? </a:t>
            </a:r>
          </a:p>
          <a:p>
            <a:pPr lvl="1"/>
            <a:r>
              <a:rPr lang="nl-NL" dirty="0"/>
              <a:t>Zijn er gevallen waarin de raad altijd positief adviseert? Schrap deze. </a:t>
            </a:r>
          </a:p>
          <a:p>
            <a:r>
              <a:rPr lang="nl-NL" dirty="0"/>
              <a:t>Stap 3 Samenstelling lijst: </a:t>
            </a:r>
          </a:p>
          <a:p>
            <a:pPr lvl="1"/>
            <a:r>
              <a:rPr lang="nl-NL" dirty="0"/>
              <a:t>Nieuwe lijst maken t.b.v. adviesrecht.</a:t>
            </a:r>
          </a:p>
          <a:p>
            <a:pPr marL="0" indent="0">
              <a:buNone/>
            </a:pPr>
            <a:endParaRPr lang="nl-NL" sz="1800" dirty="0"/>
          </a:p>
          <a:p>
            <a:pPr marL="0" indent="0">
              <a:buNone/>
            </a:pPr>
            <a:r>
              <a:rPr lang="nl-NL" dirty="0">
                <a:solidFill>
                  <a:schemeClr val="bg2"/>
                </a:solidFill>
              </a:rPr>
              <a:t>Tip: </a:t>
            </a:r>
            <a:r>
              <a:rPr lang="nl-NL" dirty="0"/>
              <a:t>Koppel inwerkingtreding van dit besluit aan de inwerkingtreding van   </a:t>
            </a:r>
          </a:p>
          <a:p>
            <a:pPr marL="0" indent="0">
              <a:buNone/>
            </a:pPr>
            <a:r>
              <a:rPr lang="nl-NL" dirty="0"/>
              <a:t>       de Omgevingswet.</a:t>
            </a:r>
          </a:p>
          <a:p>
            <a:pPr marL="0" indent="0">
              <a:buNone/>
            </a:pPr>
            <a:endParaRPr lang="nl-NL" dirty="0"/>
          </a:p>
          <a:p>
            <a:pPr marL="0" indent="0">
              <a:buNone/>
            </a:pPr>
            <a:r>
              <a:rPr lang="nl-NL" dirty="0"/>
              <a:t>Lees ook </a:t>
            </a:r>
            <a:r>
              <a:rPr lang="nl-NL" dirty="0">
                <a:sym typeface="Wingdings" panose="05000000000000000000" pitchFamily="2" charset="2"/>
              </a:rPr>
              <a:t> </a:t>
            </a:r>
            <a:r>
              <a:rPr lang="nl-NL" dirty="0">
                <a:sym typeface="Wingdings" panose="05000000000000000000" pitchFamily="2" charset="2"/>
                <a:hlinkClick r:id="rId3"/>
              </a:rPr>
              <a:t>https://vng.nl/nieuws/handreiking-adviesrecht-raad-bij-afwijking-omgevingsplan</a:t>
            </a:r>
            <a:r>
              <a:rPr lang="nl-NL" dirty="0">
                <a:sym typeface="Wingdings" panose="05000000000000000000" pitchFamily="2" charset="2"/>
              </a:rPr>
              <a:t> </a:t>
            </a:r>
            <a:endParaRPr lang="nl-NL" dirty="0"/>
          </a:p>
          <a:p>
            <a:endParaRPr lang="nl-NL" dirty="0"/>
          </a:p>
        </p:txBody>
      </p:sp>
    </p:spTree>
    <p:extLst>
      <p:ext uri="{BB962C8B-B14F-4D97-AF65-F5344CB8AC3E}">
        <p14:creationId xmlns:p14="http://schemas.microsoft.com/office/powerpoint/2010/main" val="8732414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2CA314-3C5A-4AEB-8B4E-170B3F72639F}"/>
              </a:ext>
            </a:extLst>
          </p:cNvPr>
          <p:cNvSpPr>
            <a:spLocks noGrp="1"/>
          </p:cNvSpPr>
          <p:nvPr>
            <p:ph type="title"/>
          </p:nvPr>
        </p:nvSpPr>
        <p:spPr/>
        <p:txBody>
          <a:bodyPr/>
          <a:lstStyle/>
          <a:p>
            <a:r>
              <a:rPr lang="nl-NL" sz="3200" b="1" dirty="0">
                <a:solidFill>
                  <a:schemeClr val="bg2"/>
                </a:solidFill>
              </a:rPr>
              <a:t>Start presentatie met (bijvoorbeeld):</a:t>
            </a:r>
            <a:br>
              <a:rPr lang="nl-NL" sz="3200" b="1" dirty="0">
                <a:solidFill>
                  <a:schemeClr val="bg2"/>
                </a:solidFill>
              </a:rPr>
            </a:br>
            <a:endParaRPr lang="nl-NL" dirty="0"/>
          </a:p>
        </p:txBody>
      </p:sp>
      <p:sp>
        <p:nvSpPr>
          <p:cNvPr id="3" name="Tijdelijke aanduiding voor inhoud 2">
            <a:extLst>
              <a:ext uri="{FF2B5EF4-FFF2-40B4-BE49-F238E27FC236}">
                <a16:creationId xmlns:a16="http://schemas.microsoft.com/office/drawing/2014/main" id="{16674BC6-06C0-4DD3-85B2-5FB2D0B0ED51}"/>
              </a:ext>
            </a:extLst>
          </p:cNvPr>
          <p:cNvSpPr>
            <a:spLocks noGrp="1"/>
          </p:cNvSpPr>
          <p:nvPr>
            <p:ph idx="1"/>
          </p:nvPr>
        </p:nvSpPr>
        <p:spPr/>
        <p:txBody>
          <a:bodyPr/>
          <a:lstStyle/>
          <a:p>
            <a:r>
              <a:rPr lang="nl-NL" dirty="0"/>
              <a:t>Lokale context (recente casuïstiek, actualiteiten, vraagstukken en puzzels, maatschappelijke opgaven </a:t>
            </a:r>
            <a:r>
              <a:rPr lang="nl-NL" dirty="0" err="1"/>
              <a:t>enz</a:t>
            </a:r>
            <a:r>
              <a:rPr lang="nl-NL" dirty="0"/>
              <a:t> Ter inspiratie </a:t>
            </a:r>
            <a:r>
              <a:rPr lang="nl-NL" dirty="0">
                <a:solidFill>
                  <a:schemeClr val="bg2"/>
                </a:solidFill>
                <a:hlinkClick r:id="rId2">
                  <a:extLst>
                    <a:ext uri="{A12FA001-AC4F-418D-AE19-62706E023703}">
                      <ahyp:hlinkClr xmlns:ahyp="http://schemas.microsoft.com/office/drawing/2018/hyperlinkcolor" val="tx"/>
                    </a:ext>
                  </a:extLst>
                </a:hlinkClick>
              </a:rPr>
              <a:t>https://www.waarstaatjegemeente.nl/</a:t>
            </a:r>
            <a:r>
              <a:rPr lang="nl-NL" dirty="0">
                <a:solidFill>
                  <a:schemeClr val="bg2"/>
                </a:solidFill>
              </a:rPr>
              <a:t> </a:t>
            </a:r>
            <a:r>
              <a:rPr lang="nl-NL" dirty="0"/>
              <a:t>)</a:t>
            </a:r>
          </a:p>
          <a:p>
            <a:r>
              <a:rPr lang="nl-NL" dirty="0"/>
              <a:t>Maatschappelijke context (ter inspiratie: </a:t>
            </a:r>
            <a:r>
              <a:rPr lang="nl-NL" dirty="0">
                <a:solidFill>
                  <a:schemeClr val="bg2"/>
                </a:solidFill>
                <a:hlinkClick r:id="rId3">
                  <a:extLst>
                    <a:ext uri="{A12FA001-AC4F-418D-AE19-62706E023703}">
                      <ahyp:hlinkClr xmlns:ahyp="http://schemas.microsoft.com/office/drawing/2018/hyperlinkcolor" val="tx"/>
                    </a:ext>
                  </a:extLst>
                </a:hlinkClick>
              </a:rPr>
              <a:t>https://www.cbs.nl/nl-nl/publicatie/2019/22/trends-in-nederland-2019</a:t>
            </a:r>
            <a:r>
              <a:rPr lang="nl-NL" dirty="0">
                <a:solidFill>
                  <a:schemeClr val="bg2"/>
                </a:solidFill>
              </a:rPr>
              <a:t> </a:t>
            </a:r>
          </a:p>
          <a:p>
            <a:r>
              <a:rPr lang="nl-NL" dirty="0">
                <a:solidFill>
                  <a:schemeClr val="bg2"/>
                </a:solidFill>
                <a:hlinkClick r:id="rId4">
                  <a:extLst>
                    <a:ext uri="{A12FA001-AC4F-418D-AE19-62706E023703}">
                      <ahyp:hlinkClr xmlns:ahyp="http://schemas.microsoft.com/office/drawing/2018/hyperlinkcolor" val="tx"/>
                    </a:ext>
                  </a:extLst>
                </a:hlinkClick>
              </a:rPr>
              <a:t>https://www.raadopenbaarbestuur.nl/</a:t>
            </a:r>
            <a:r>
              <a:rPr lang="nl-NL" dirty="0">
                <a:solidFill>
                  <a:schemeClr val="bg2"/>
                </a:solidFill>
              </a:rPr>
              <a:t> </a:t>
            </a:r>
          </a:p>
          <a:p>
            <a:r>
              <a:rPr lang="nl-NL" dirty="0"/>
              <a:t>Stand van zaken wetstraject Omgevingswet (zie </a:t>
            </a:r>
            <a:r>
              <a:rPr lang="nl-NL" dirty="0">
                <a:solidFill>
                  <a:schemeClr val="bg2"/>
                </a:solidFill>
                <a:hlinkClick r:id="rId5">
                  <a:extLst>
                    <a:ext uri="{A12FA001-AC4F-418D-AE19-62706E023703}">
                      <ahyp:hlinkClr xmlns:ahyp="http://schemas.microsoft.com/office/drawing/2018/hyperlinkcolor" val="tx"/>
                    </a:ext>
                  </a:extLst>
                </a:hlinkClick>
              </a:rPr>
              <a:t>https://www.omgevingswetportaal.nl/wet-en-regelgeving/voortgang-wet--en-regelgeving</a:t>
            </a:r>
            <a:r>
              <a:rPr lang="nl-NL" dirty="0">
                <a:solidFill>
                  <a:schemeClr val="bg2"/>
                </a:solidFill>
              </a:rPr>
              <a:t> </a:t>
            </a:r>
            <a:r>
              <a:rPr lang="nl-NL" dirty="0"/>
              <a:t>)</a:t>
            </a:r>
          </a:p>
          <a:p>
            <a:endParaRPr lang="nl-NL" dirty="0"/>
          </a:p>
        </p:txBody>
      </p:sp>
    </p:spTree>
    <p:extLst>
      <p:ext uri="{BB962C8B-B14F-4D97-AF65-F5344CB8AC3E}">
        <p14:creationId xmlns:p14="http://schemas.microsoft.com/office/powerpoint/2010/main" val="28626304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32A0C8-1511-3C4C-BC5A-ACE4ABDC0735}"/>
              </a:ext>
            </a:extLst>
          </p:cNvPr>
          <p:cNvSpPr>
            <a:spLocks noGrp="1"/>
          </p:cNvSpPr>
          <p:nvPr>
            <p:ph type="title"/>
          </p:nvPr>
        </p:nvSpPr>
        <p:spPr/>
        <p:txBody>
          <a:bodyPr/>
          <a:lstStyle/>
          <a:p>
            <a:r>
              <a:rPr lang="nl-NL" dirty="0"/>
              <a:t>Participatie in de Omgevingswet: uitgangspunten</a:t>
            </a:r>
            <a:br>
              <a:rPr lang="nl-NL" dirty="0"/>
            </a:br>
            <a:endParaRPr lang="nl-NL" dirty="0"/>
          </a:p>
        </p:txBody>
      </p:sp>
      <p:sp>
        <p:nvSpPr>
          <p:cNvPr id="3" name="Tijdelijke aanduiding voor inhoud 2">
            <a:extLst>
              <a:ext uri="{FF2B5EF4-FFF2-40B4-BE49-F238E27FC236}">
                <a16:creationId xmlns:a16="http://schemas.microsoft.com/office/drawing/2014/main" id="{04B25E7D-39B3-FA45-B4DE-8920CE6A7084}"/>
              </a:ext>
            </a:extLst>
          </p:cNvPr>
          <p:cNvSpPr>
            <a:spLocks noGrp="1"/>
          </p:cNvSpPr>
          <p:nvPr>
            <p:ph idx="1"/>
          </p:nvPr>
        </p:nvSpPr>
        <p:spPr/>
        <p:txBody>
          <a:bodyPr/>
          <a:lstStyle/>
          <a:p>
            <a:r>
              <a:rPr lang="nl-NL" dirty="0"/>
              <a:t>Voorafgaand aan het formele besluitvormingsproces.</a:t>
            </a:r>
          </a:p>
          <a:p>
            <a:r>
              <a:rPr lang="nl-NL" dirty="0"/>
              <a:t>Meer dan de formele momenten (meer dus dan zienswijzen).</a:t>
            </a:r>
          </a:p>
          <a:p>
            <a:r>
              <a:rPr lang="nl-NL" dirty="0"/>
              <a:t>Participatie is niet dat iedereen het ermee eens moet zijn.</a:t>
            </a:r>
          </a:p>
          <a:p>
            <a:r>
              <a:rPr lang="nl-NL" dirty="0"/>
              <a:t>Hoe participatie moet worden ingevuld is niet voorgeschreven.</a:t>
            </a:r>
          </a:p>
          <a:p>
            <a:pPr marL="0" indent="0">
              <a:buNone/>
            </a:pPr>
            <a:endParaRPr lang="nl-NL" dirty="0"/>
          </a:p>
          <a:p>
            <a:r>
              <a:rPr lang="nl-NL" dirty="0"/>
              <a:t>Bij de aanvraag controleren of aan de aanvraagvereisten voor participatie is voldaan (=indieningstoets)</a:t>
            </a:r>
          </a:p>
          <a:p>
            <a:r>
              <a:rPr lang="nl-NL" dirty="0"/>
              <a:t>Het resultaat van participatie meewegen in de integrale afweging op het besluit (=inhoud en compleetheid) </a:t>
            </a:r>
          </a:p>
          <a:p>
            <a:pPr marL="0" indent="0">
              <a:buNone/>
            </a:pPr>
            <a:endParaRPr lang="nl-NL" dirty="0"/>
          </a:p>
          <a:p>
            <a:pPr marL="0" indent="0">
              <a:buNone/>
            </a:pPr>
            <a:r>
              <a:rPr lang="nl-NL" sz="1800" dirty="0"/>
              <a:t>Let op het verschil tussen </a:t>
            </a:r>
            <a:r>
              <a:rPr lang="nl-NL" sz="1800" dirty="0" err="1"/>
              <a:t>binnenplans</a:t>
            </a:r>
            <a:r>
              <a:rPr lang="nl-NL" sz="1800" dirty="0"/>
              <a:t> en </a:t>
            </a:r>
            <a:r>
              <a:rPr lang="nl-NL" sz="1800" dirty="0" err="1"/>
              <a:t>buitenplans</a:t>
            </a:r>
            <a:endParaRPr lang="nl-NL" sz="1800" dirty="0"/>
          </a:p>
          <a:p>
            <a:endParaRPr lang="nl-NL" dirty="0"/>
          </a:p>
        </p:txBody>
      </p:sp>
    </p:spTree>
    <p:extLst>
      <p:ext uri="{BB962C8B-B14F-4D97-AF65-F5344CB8AC3E}">
        <p14:creationId xmlns:p14="http://schemas.microsoft.com/office/powerpoint/2010/main" val="21452618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0C0722AC-B408-EA44-98D3-EF470A091EEB}"/>
              </a:ext>
            </a:extLst>
          </p:cNvPr>
          <p:cNvPicPr>
            <a:picLocks noChangeAspect="1"/>
          </p:cNvPicPr>
          <p:nvPr/>
        </p:nvPicPr>
        <p:blipFill>
          <a:blip r:embed="rId2"/>
          <a:stretch>
            <a:fillRect/>
          </a:stretch>
        </p:blipFill>
        <p:spPr>
          <a:xfrm>
            <a:off x="767204" y="1754775"/>
            <a:ext cx="9384866" cy="4369593"/>
          </a:xfrm>
          <a:prstGeom prst="rect">
            <a:avLst/>
          </a:prstGeom>
        </p:spPr>
      </p:pic>
      <p:sp>
        <p:nvSpPr>
          <p:cNvPr id="5" name="Titel 4">
            <a:extLst>
              <a:ext uri="{FF2B5EF4-FFF2-40B4-BE49-F238E27FC236}">
                <a16:creationId xmlns:a16="http://schemas.microsoft.com/office/drawing/2014/main" id="{8BEEB959-DFBB-2541-8857-183FE0BCA0C3}"/>
              </a:ext>
            </a:extLst>
          </p:cNvPr>
          <p:cNvSpPr>
            <a:spLocks noGrp="1"/>
          </p:cNvSpPr>
          <p:nvPr>
            <p:ph type="title"/>
          </p:nvPr>
        </p:nvSpPr>
        <p:spPr/>
        <p:txBody>
          <a:bodyPr/>
          <a:lstStyle/>
          <a:p>
            <a:r>
              <a:rPr lang="nl-NL" dirty="0"/>
              <a:t>Participatie door bevoegd gezag</a:t>
            </a:r>
          </a:p>
        </p:txBody>
      </p:sp>
    </p:spTree>
    <p:extLst>
      <p:ext uri="{BB962C8B-B14F-4D97-AF65-F5344CB8AC3E}">
        <p14:creationId xmlns:p14="http://schemas.microsoft.com/office/powerpoint/2010/main" val="41507570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5224D8-E56C-3643-BCDB-0B2ECD9890FF}"/>
              </a:ext>
            </a:extLst>
          </p:cNvPr>
          <p:cNvSpPr>
            <a:spLocks noGrp="1"/>
          </p:cNvSpPr>
          <p:nvPr>
            <p:ph type="title"/>
          </p:nvPr>
        </p:nvSpPr>
        <p:spPr/>
        <p:txBody>
          <a:bodyPr/>
          <a:lstStyle/>
          <a:p>
            <a:r>
              <a:rPr lang="nl-NL" dirty="0"/>
              <a:t>Participatie door de initiatiefnemer: aanvraagvereiste</a:t>
            </a:r>
            <a:br>
              <a:rPr lang="nl-NL" dirty="0"/>
            </a:br>
            <a:r>
              <a:rPr lang="nl-NL" dirty="0"/>
              <a:t> </a:t>
            </a:r>
          </a:p>
        </p:txBody>
      </p:sp>
      <p:sp>
        <p:nvSpPr>
          <p:cNvPr id="3" name="Tijdelijke aanduiding voor inhoud 2">
            <a:extLst>
              <a:ext uri="{FF2B5EF4-FFF2-40B4-BE49-F238E27FC236}">
                <a16:creationId xmlns:a16="http://schemas.microsoft.com/office/drawing/2014/main" id="{BFA43707-AB6B-0F4E-B352-4519E4EEB543}"/>
              </a:ext>
            </a:extLst>
          </p:cNvPr>
          <p:cNvSpPr>
            <a:spLocks noGrp="1"/>
          </p:cNvSpPr>
          <p:nvPr>
            <p:ph idx="1"/>
          </p:nvPr>
        </p:nvSpPr>
        <p:spPr>
          <a:xfrm>
            <a:off x="1079500" y="2094621"/>
            <a:ext cx="10033000" cy="4500563"/>
          </a:xfrm>
        </p:spPr>
        <p:txBody>
          <a:bodyPr/>
          <a:lstStyle/>
          <a:p>
            <a:pPr marL="267970" indent="-267970"/>
            <a:r>
              <a:rPr lang="nl-NL" dirty="0"/>
              <a:t>Stimuleren van de initiatiefnemer om de participatie te organiseren (amendement De Vries, 2015)</a:t>
            </a:r>
            <a:endParaRPr lang="nl-NL"/>
          </a:p>
          <a:p>
            <a:pPr marL="267970" indent="-267970"/>
            <a:r>
              <a:rPr lang="nl-NL" dirty="0"/>
              <a:t>Strekking van de aanvraagvereiste:</a:t>
            </a:r>
          </a:p>
          <a:p>
            <a:pPr lvl="1"/>
            <a:r>
              <a:rPr lang="nl-NL" dirty="0"/>
              <a:t>Aangeven </a:t>
            </a:r>
            <a:r>
              <a:rPr lang="nl-NL" b="1" dirty="0"/>
              <a:t>OF </a:t>
            </a:r>
            <a:r>
              <a:rPr lang="nl-NL" dirty="0"/>
              <a:t>burgers, bedrijven, maatschappelijke organisaties en bestuursorganen bij de voorbereidingen van de aanvraag zijn betrokken</a:t>
            </a:r>
          </a:p>
          <a:p>
            <a:pPr lvl="1"/>
            <a:r>
              <a:rPr lang="nl-NL" dirty="0"/>
              <a:t>Indien ja, verstrekt de aanvragen bij de aanvraag gegevens </a:t>
            </a:r>
            <a:r>
              <a:rPr lang="nl-NL" b="1" dirty="0"/>
              <a:t>HOE </a:t>
            </a:r>
            <a:r>
              <a:rPr lang="nl-NL" dirty="0"/>
              <a:t>zij zijn betrokken en </a:t>
            </a:r>
            <a:r>
              <a:rPr lang="nl-NL" b="1" dirty="0"/>
              <a:t>WAT </a:t>
            </a:r>
            <a:r>
              <a:rPr lang="nl-NL" dirty="0"/>
              <a:t>de resultaten daarvan zijn</a:t>
            </a:r>
          </a:p>
          <a:p>
            <a:pPr marL="267970" indent="-267970"/>
            <a:r>
              <a:rPr lang="nl-NL" dirty="0">
                <a:latin typeface="Arial"/>
                <a:cs typeface="Arial"/>
              </a:rPr>
              <a:t>Verantwoordelijkheid </a:t>
            </a:r>
            <a:r>
              <a:rPr lang="nl-NL" dirty="0" err="1">
                <a:latin typeface="Arial"/>
                <a:cs typeface="Arial"/>
              </a:rPr>
              <a:t>inititiatiefnemer</a:t>
            </a:r>
            <a:r>
              <a:rPr lang="nl-NL" dirty="0">
                <a:latin typeface="Arial"/>
                <a:cs typeface="Arial"/>
              </a:rPr>
              <a:t> om een adequate vorm te kiezen voor participatie</a:t>
            </a:r>
          </a:p>
          <a:p>
            <a:pPr marL="267970" indent="-267970"/>
            <a:r>
              <a:rPr lang="nl-NL" dirty="0"/>
              <a:t>Nee is geen grond voor weigering</a:t>
            </a:r>
          </a:p>
          <a:p>
            <a:pPr marL="267970" indent="-267970"/>
            <a:endParaRPr lang="nl-NL" dirty="0"/>
          </a:p>
          <a:p>
            <a:pPr marL="267970" indent="-267970"/>
            <a:endParaRPr lang="nl-NL" dirty="0"/>
          </a:p>
        </p:txBody>
      </p:sp>
      <p:pic>
        <p:nvPicPr>
          <p:cNvPr id="6" name="Afbeelding 5">
            <a:extLst>
              <a:ext uri="{FF2B5EF4-FFF2-40B4-BE49-F238E27FC236}">
                <a16:creationId xmlns:a16="http://schemas.microsoft.com/office/drawing/2014/main" id="{D4A2647F-6B9D-D94F-803B-191231524CAD}"/>
              </a:ext>
            </a:extLst>
          </p:cNvPr>
          <p:cNvPicPr>
            <a:picLocks noChangeAspect="1"/>
          </p:cNvPicPr>
          <p:nvPr/>
        </p:nvPicPr>
        <p:blipFill>
          <a:blip r:embed="rId2"/>
          <a:stretch>
            <a:fillRect/>
          </a:stretch>
        </p:blipFill>
        <p:spPr>
          <a:xfrm>
            <a:off x="9480222" y="4872308"/>
            <a:ext cx="1793307" cy="1985692"/>
          </a:xfrm>
          <a:prstGeom prst="rect">
            <a:avLst/>
          </a:prstGeom>
        </p:spPr>
      </p:pic>
    </p:spTree>
    <p:extLst>
      <p:ext uri="{BB962C8B-B14F-4D97-AF65-F5344CB8AC3E}">
        <p14:creationId xmlns:p14="http://schemas.microsoft.com/office/powerpoint/2010/main" val="42936074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74348A-082A-F648-8548-E3B9F2A83D9D}"/>
              </a:ext>
            </a:extLst>
          </p:cNvPr>
          <p:cNvSpPr>
            <a:spLocks noGrp="1"/>
          </p:cNvSpPr>
          <p:nvPr>
            <p:ph type="title"/>
          </p:nvPr>
        </p:nvSpPr>
        <p:spPr/>
        <p:txBody>
          <a:bodyPr/>
          <a:lstStyle/>
          <a:p>
            <a:r>
              <a:rPr lang="nl-NL" dirty="0"/>
              <a:t>Actualiteit: gevallen verplichte participatie aanwijzen</a:t>
            </a:r>
          </a:p>
        </p:txBody>
      </p:sp>
      <p:sp>
        <p:nvSpPr>
          <p:cNvPr id="3" name="Tijdelijke aanduiding voor inhoud 2">
            <a:extLst>
              <a:ext uri="{FF2B5EF4-FFF2-40B4-BE49-F238E27FC236}">
                <a16:creationId xmlns:a16="http://schemas.microsoft.com/office/drawing/2014/main" id="{142B8DAD-D12D-9A4D-8043-D65F1C1CAAAA}"/>
              </a:ext>
            </a:extLst>
          </p:cNvPr>
          <p:cNvSpPr>
            <a:spLocks noGrp="1"/>
          </p:cNvSpPr>
          <p:nvPr>
            <p:ph idx="1"/>
          </p:nvPr>
        </p:nvSpPr>
        <p:spPr>
          <a:xfrm>
            <a:off x="1079500" y="2165966"/>
            <a:ext cx="10033000" cy="4500563"/>
          </a:xfrm>
        </p:spPr>
        <p:txBody>
          <a:bodyPr/>
          <a:lstStyle/>
          <a:p>
            <a:pPr marL="0" indent="0">
              <a:buNone/>
            </a:pPr>
            <a:r>
              <a:rPr lang="nl-NL" dirty="0"/>
              <a:t>“De gemeenteraad kan gevallen van activiteiten aanwijzen waarbij participatie van en overleg met derden verplicht is voordat een aanvraag om een omgevingsvergunning voor een dergelijke activiteit kan worden gedaan” </a:t>
            </a:r>
            <a:r>
              <a:rPr lang="nl-NL" dirty="0">
                <a:solidFill>
                  <a:schemeClr val="bg2"/>
                </a:solidFill>
              </a:rPr>
              <a:t>(amendement van Eijs c.s.)</a:t>
            </a:r>
          </a:p>
          <a:p>
            <a:endParaRPr lang="nl-NL" dirty="0"/>
          </a:p>
        </p:txBody>
      </p:sp>
    </p:spTree>
    <p:extLst>
      <p:ext uri="{BB962C8B-B14F-4D97-AF65-F5344CB8AC3E}">
        <p14:creationId xmlns:p14="http://schemas.microsoft.com/office/powerpoint/2010/main" val="40940146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211FBE-042B-8848-AF9D-3CB96207FF57}"/>
              </a:ext>
            </a:extLst>
          </p:cNvPr>
          <p:cNvSpPr>
            <a:spLocks noGrp="1"/>
          </p:cNvSpPr>
          <p:nvPr>
            <p:ph type="title"/>
          </p:nvPr>
        </p:nvSpPr>
        <p:spPr/>
        <p:txBody>
          <a:bodyPr/>
          <a:lstStyle/>
          <a:p>
            <a:r>
              <a:rPr lang="nl-NL" dirty="0"/>
              <a:t>Actualiteit: opstellen participatiebeleid</a:t>
            </a:r>
          </a:p>
        </p:txBody>
      </p:sp>
      <p:sp>
        <p:nvSpPr>
          <p:cNvPr id="3" name="Tijdelijke aanduiding voor inhoud 2">
            <a:extLst>
              <a:ext uri="{FF2B5EF4-FFF2-40B4-BE49-F238E27FC236}">
                <a16:creationId xmlns:a16="http://schemas.microsoft.com/office/drawing/2014/main" id="{28BC23BC-838D-3C44-B133-26FF986C85C0}"/>
              </a:ext>
            </a:extLst>
          </p:cNvPr>
          <p:cNvSpPr>
            <a:spLocks noGrp="1"/>
          </p:cNvSpPr>
          <p:nvPr>
            <p:ph idx="1"/>
          </p:nvPr>
        </p:nvSpPr>
        <p:spPr/>
        <p:txBody>
          <a:bodyPr/>
          <a:lstStyle/>
          <a:p>
            <a:pPr marL="0" indent="0">
              <a:buNone/>
            </a:pPr>
            <a:r>
              <a:rPr lang="nl-NL" dirty="0"/>
              <a:t>“In het Invoeringsbesluit Omgevingswet een regeling op te nemen die ervoor zorgt dat er een plicht ontstaat voor gemeenten, provincies en waterschappen om het participatiebeleid op te stellen waarin vastgelegd wordt hoe participatie wordt vormgegeven en welke eisen daarbij gelden en dit participatiebeleid vast te stellen door respectievelijk gemeenteraad, provinciale staten en het algemene bestuur van het waterschap, en te bevorderen dat de medeoverheden hier zo snel mogelijk mee beginnen, liefst voor de inwerkingtreding van de Omgevingswet” </a:t>
            </a:r>
            <a:r>
              <a:rPr lang="nl-NL" dirty="0">
                <a:solidFill>
                  <a:schemeClr val="bg2"/>
                </a:solidFill>
              </a:rPr>
              <a:t>(motie </a:t>
            </a:r>
            <a:r>
              <a:rPr lang="nl-NL" dirty="0" err="1">
                <a:solidFill>
                  <a:schemeClr val="bg2"/>
                </a:solidFill>
              </a:rPr>
              <a:t>Nooren</a:t>
            </a:r>
            <a:r>
              <a:rPr lang="nl-NL" dirty="0">
                <a:solidFill>
                  <a:schemeClr val="bg2"/>
                </a:solidFill>
              </a:rPr>
              <a:t> c.s.)</a:t>
            </a:r>
          </a:p>
          <a:p>
            <a:endParaRPr lang="nl-NL" dirty="0"/>
          </a:p>
        </p:txBody>
      </p:sp>
    </p:spTree>
    <p:extLst>
      <p:ext uri="{BB962C8B-B14F-4D97-AF65-F5344CB8AC3E}">
        <p14:creationId xmlns:p14="http://schemas.microsoft.com/office/powerpoint/2010/main" val="25350183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4291DC-D28F-E54D-A591-00CBF4953B75}"/>
              </a:ext>
            </a:extLst>
          </p:cNvPr>
          <p:cNvSpPr>
            <a:spLocks noGrp="1"/>
          </p:cNvSpPr>
          <p:nvPr>
            <p:ph type="title"/>
          </p:nvPr>
        </p:nvSpPr>
        <p:spPr/>
        <p:txBody>
          <a:bodyPr/>
          <a:lstStyle/>
          <a:p>
            <a:r>
              <a:rPr lang="nl-NL" dirty="0"/>
              <a:t>In gesprek met de raad</a:t>
            </a:r>
          </a:p>
        </p:txBody>
      </p:sp>
      <p:sp>
        <p:nvSpPr>
          <p:cNvPr id="3" name="Tijdelijke aanduiding voor inhoud 2">
            <a:extLst>
              <a:ext uri="{FF2B5EF4-FFF2-40B4-BE49-F238E27FC236}">
                <a16:creationId xmlns:a16="http://schemas.microsoft.com/office/drawing/2014/main" id="{7666D5CE-2BDC-ED47-BF41-E9A7E8E26C29}"/>
              </a:ext>
            </a:extLst>
          </p:cNvPr>
          <p:cNvSpPr>
            <a:spLocks noGrp="1"/>
          </p:cNvSpPr>
          <p:nvPr>
            <p:ph idx="1"/>
          </p:nvPr>
        </p:nvSpPr>
        <p:spPr/>
        <p:txBody>
          <a:bodyPr/>
          <a:lstStyle/>
          <a:p>
            <a:r>
              <a:rPr lang="nl-NL" dirty="0"/>
              <a:t>Om focus en tempo te bepalen gebruik het dialoogmodel. </a:t>
            </a:r>
            <a:r>
              <a:rPr lang="nl-NL" dirty="0">
                <a:solidFill>
                  <a:schemeClr val="bg2"/>
                </a:solidFill>
                <a:hlinkClick r:id="rId2">
                  <a:extLst>
                    <a:ext uri="{A12FA001-AC4F-418D-AE19-62706E023703}">
                      <ahyp:hlinkClr xmlns:ahyp="http://schemas.microsoft.com/office/drawing/2018/hyperlinkcolor" val="tx"/>
                    </a:ext>
                  </a:extLst>
                </a:hlinkClick>
              </a:rPr>
              <a:t>https://vng.nl/artikelen/over-ambitieniveau-en-invoeringsstrategie</a:t>
            </a:r>
            <a:r>
              <a:rPr lang="nl-NL" dirty="0">
                <a:solidFill>
                  <a:schemeClr val="bg2"/>
                </a:solidFill>
              </a:rPr>
              <a:t> </a:t>
            </a:r>
          </a:p>
          <a:p>
            <a:r>
              <a:rPr lang="nl-NL" dirty="0"/>
              <a:t>Om de raad te stimuleren een eigen agenda te maken gebruik de matrix van Kampen.</a:t>
            </a:r>
            <a:r>
              <a:rPr lang="nl-NL" dirty="0">
                <a:solidFill>
                  <a:schemeClr val="tx2">
                    <a:lumMod val="50000"/>
                    <a:lumOff val="50000"/>
                  </a:schemeClr>
                </a:solidFill>
              </a:rPr>
              <a:t> </a:t>
            </a:r>
            <a:r>
              <a:rPr lang="nl-NL" dirty="0">
                <a:solidFill>
                  <a:schemeClr val="bg2"/>
                </a:solidFill>
                <a:hlinkClick r:id="rId3">
                  <a:extLst>
                    <a:ext uri="{A12FA001-AC4F-418D-AE19-62706E023703}">
                      <ahyp:hlinkClr xmlns:ahyp="http://schemas.microsoft.com/office/drawing/2018/hyperlinkcolor" val="tx"/>
                    </a:ext>
                  </a:extLst>
                </a:hlinkClick>
              </a:rPr>
              <a:t>https://vng.nl/nieuws/programmamanager-raad-kampen-voorbeeld-omgevingswet</a:t>
            </a:r>
            <a:r>
              <a:rPr lang="nl-NL" dirty="0">
                <a:solidFill>
                  <a:schemeClr val="bg2"/>
                </a:solidFill>
              </a:rPr>
              <a:t> </a:t>
            </a:r>
          </a:p>
          <a:p>
            <a:r>
              <a:rPr lang="nl-NL" dirty="0"/>
              <a:t>Om het gesprek te voeren over keuzes binnen de implementatie van de Omgevingswet gebruik het keuzepaneel </a:t>
            </a:r>
            <a:r>
              <a:rPr lang="nl-NL" dirty="0">
                <a:solidFill>
                  <a:schemeClr val="bg2"/>
                </a:solidFill>
                <a:hlinkClick r:id="rId4">
                  <a:extLst>
                    <a:ext uri="{A12FA001-AC4F-418D-AE19-62706E023703}">
                      <ahyp:hlinkClr xmlns:ahyp="http://schemas.microsoft.com/office/drawing/2018/hyperlinkcolor" val="tx"/>
                    </a:ext>
                  </a:extLst>
                </a:hlinkClick>
              </a:rPr>
              <a:t>https://vng.nl/artikelen/keuzepaneel-omgevingswet</a:t>
            </a:r>
            <a:r>
              <a:rPr lang="nl-NL" dirty="0">
                <a:solidFill>
                  <a:schemeClr val="bg2"/>
                </a:solidFill>
              </a:rPr>
              <a:t> </a:t>
            </a:r>
            <a:r>
              <a:rPr lang="nl-NL" dirty="0"/>
              <a:t>	</a:t>
            </a:r>
          </a:p>
          <a:p>
            <a:r>
              <a:rPr lang="nl-NL" dirty="0"/>
              <a:t>Om het gesprek te voeren over gevolgen en effecten van keuzes: </a:t>
            </a:r>
            <a:r>
              <a:rPr lang="nl-NL" dirty="0">
                <a:hlinkClick r:id="rId5"/>
              </a:rPr>
              <a:t>https://vng.nl/publicaties/webcollege-participatie-keuzes-gevolgen-en-effecten</a:t>
            </a:r>
            <a:r>
              <a:rPr lang="nl-NL" dirty="0"/>
              <a:t> </a:t>
            </a:r>
          </a:p>
          <a:p>
            <a:endParaRPr lang="nl-NL" dirty="0"/>
          </a:p>
        </p:txBody>
      </p:sp>
    </p:spTree>
    <p:extLst>
      <p:ext uri="{BB962C8B-B14F-4D97-AF65-F5344CB8AC3E}">
        <p14:creationId xmlns:p14="http://schemas.microsoft.com/office/powerpoint/2010/main" val="5031927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F9A6C4-8798-461A-A1BD-66126A319A79}"/>
              </a:ext>
            </a:extLst>
          </p:cNvPr>
          <p:cNvSpPr>
            <a:spLocks noGrp="1"/>
          </p:cNvSpPr>
          <p:nvPr>
            <p:ph type="title"/>
          </p:nvPr>
        </p:nvSpPr>
        <p:spPr/>
        <p:txBody>
          <a:bodyPr/>
          <a:lstStyle/>
          <a:p>
            <a:r>
              <a:rPr lang="nl-NL" dirty="0"/>
              <a:t>Voor meer informatie</a:t>
            </a:r>
          </a:p>
        </p:txBody>
      </p:sp>
      <p:sp>
        <p:nvSpPr>
          <p:cNvPr id="3" name="Tijdelijke aanduiding voor inhoud 2">
            <a:extLst>
              <a:ext uri="{FF2B5EF4-FFF2-40B4-BE49-F238E27FC236}">
                <a16:creationId xmlns:a16="http://schemas.microsoft.com/office/drawing/2014/main" id="{7EC3303E-2BAB-47C1-99F0-6734D1AD7266}"/>
              </a:ext>
            </a:extLst>
          </p:cNvPr>
          <p:cNvSpPr>
            <a:spLocks noGrp="1"/>
          </p:cNvSpPr>
          <p:nvPr>
            <p:ph idx="1"/>
          </p:nvPr>
        </p:nvSpPr>
        <p:spPr/>
        <p:txBody>
          <a:bodyPr/>
          <a:lstStyle/>
          <a:p>
            <a:r>
              <a:rPr lang="nl-NL" sz="2400" dirty="0">
                <a:solidFill>
                  <a:schemeClr val="bg2"/>
                </a:solidFill>
                <a:hlinkClick r:id="rId2">
                  <a:extLst>
                    <a:ext uri="{A12FA001-AC4F-418D-AE19-62706E023703}">
                      <ahyp:hlinkClr xmlns:ahyp="http://schemas.microsoft.com/office/drawing/2018/hyperlinkcolor" val="tx"/>
                    </a:ext>
                  </a:extLst>
                </a:hlinkClick>
              </a:rPr>
              <a:t>https://vng.nl/rubrieken/onderwerpen/omgevingswet-voor-raadsleden</a:t>
            </a:r>
            <a:r>
              <a:rPr lang="nl-NL" sz="2400" dirty="0">
                <a:solidFill>
                  <a:schemeClr val="bg2"/>
                </a:solidFill>
                <a:hlinkClick r:id="" action="ppaction://noaction">
                  <a:extLst>
                    <a:ext uri="{A12FA001-AC4F-418D-AE19-62706E023703}">
                      <ahyp:hlinkClr xmlns:ahyp="http://schemas.microsoft.com/office/drawing/2018/hyperlinkcolor" val="tx"/>
                    </a:ext>
                  </a:extLst>
                </a:hlinkClick>
              </a:rPr>
              <a:t> </a:t>
            </a:r>
          </a:p>
          <a:p>
            <a:r>
              <a:rPr lang="nl-NL" sz="2400" dirty="0">
                <a:solidFill>
                  <a:schemeClr val="bg2"/>
                </a:solidFill>
                <a:hlinkClick r:id="rId3">
                  <a:extLst>
                    <a:ext uri="{A12FA001-AC4F-418D-AE19-62706E023703}">
                      <ahyp:hlinkClr xmlns:ahyp="http://schemas.microsoft.com/office/drawing/2018/hyperlinkcolor" val="tx"/>
                    </a:ext>
                  </a:extLst>
                </a:hlinkClick>
              </a:rPr>
              <a:t>https://aandeslagmetdeomgevingswet.nl/</a:t>
            </a:r>
            <a:endParaRPr lang="nl-NL" sz="2400" dirty="0">
              <a:solidFill>
                <a:schemeClr val="bg2"/>
              </a:solidFill>
              <a:hlinkClick r:id="" action="ppaction://noaction">
                <a:extLst>
                  <a:ext uri="{A12FA001-AC4F-418D-AE19-62706E023703}">
                    <ahyp:hlinkClr xmlns:ahyp="http://schemas.microsoft.com/office/drawing/2018/hyperlinkcolor" val="tx"/>
                  </a:ext>
                </a:extLst>
              </a:hlinkClick>
            </a:endParaRPr>
          </a:p>
          <a:p>
            <a:r>
              <a:rPr lang="nl-NL" sz="2400" dirty="0">
                <a:solidFill>
                  <a:schemeClr val="bg2"/>
                </a:solidFill>
                <a:hlinkClick r:id="rId4">
                  <a:extLst>
                    <a:ext uri="{A12FA001-AC4F-418D-AE19-62706E023703}">
                      <ahyp:hlinkClr xmlns:ahyp="http://schemas.microsoft.com/office/drawing/2018/hyperlinkcolor" val="tx"/>
                    </a:ext>
                  </a:extLst>
                </a:hlinkClick>
              </a:rPr>
              <a:t>https://www.omgevingswetportaal.nl/</a:t>
            </a:r>
            <a:endParaRPr lang="nl-NL" sz="2400" dirty="0">
              <a:solidFill>
                <a:schemeClr val="bg2"/>
              </a:solidFill>
              <a:hlinkClick r:id="" action="ppaction://noaction">
                <a:extLst>
                  <a:ext uri="{A12FA001-AC4F-418D-AE19-62706E023703}">
                    <ahyp:hlinkClr xmlns:ahyp="http://schemas.microsoft.com/office/drawing/2018/hyperlinkcolor" val="tx"/>
                  </a:ext>
                </a:extLst>
              </a:hlinkClick>
            </a:endParaRPr>
          </a:p>
          <a:p>
            <a:r>
              <a:rPr lang="nl-NL" sz="2400" dirty="0">
                <a:solidFill>
                  <a:schemeClr val="bg2"/>
                </a:solidFill>
                <a:hlinkClick r:id="rId5">
                  <a:extLst>
                    <a:ext uri="{A12FA001-AC4F-418D-AE19-62706E023703}">
                      <ahyp:hlinkClr xmlns:ahyp="http://schemas.microsoft.com/office/drawing/2018/hyperlinkcolor" val="tx"/>
                    </a:ext>
                  </a:extLst>
                </a:hlinkClick>
              </a:rPr>
              <a:t>https://www.raadsleden.nl/actueel/themas/omgevingswet</a:t>
            </a:r>
            <a:r>
              <a:rPr lang="nl-NL" sz="2400" dirty="0">
                <a:solidFill>
                  <a:schemeClr val="bg2"/>
                </a:solidFill>
                <a:hlinkClick r:id="" action="ppaction://noaction">
                  <a:extLst>
                    <a:ext uri="{A12FA001-AC4F-418D-AE19-62706E023703}">
                      <ahyp:hlinkClr xmlns:ahyp="http://schemas.microsoft.com/office/drawing/2018/hyperlinkcolor" val="tx"/>
                    </a:ext>
                  </a:extLst>
                </a:hlinkClick>
              </a:rPr>
              <a:t> </a:t>
            </a:r>
          </a:p>
          <a:p>
            <a:endParaRPr lang="nl-NL" dirty="0"/>
          </a:p>
        </p:txBody>
      </p:sp>
    </p:spTree>
    <p:extLst>
      <p:ext uri="{BB962C8B-B14F-4D97-AF65-F5344CB8AC3E}">
        <p14:creationId xmlns:p14="http://schemas.microsoft.com/office/powerpoint/2010/main" val="14043008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B6F997-EE09-4F8E-9918-57C0CD465FD1}"/>
              </a:ext>
            </a:extLst>
          </p:cNvPr>
          <p:cNvSpPr>
            <a:spLocks noGrp="1"/>
          </p:cNvSpPr>
          <p:nvPr>
            <p:ph type="title"/>
          </p:nvPr>
        </p:nvSpPr>
        <p:spPr/>
        <p:txBody>
          <a:bodyPr/>
          <a:lstStyle/>
          <a:p>
            <a:r>
              <a:rPr lang="nl-NL" dirty="0"/>
              <a:t>Omgevingswet: de bedoeling</a:t>
            </a:r>
          </a:p>
        </p:txBody>
      </p:sp>
      <p:sp>
        <p:nvSpPr>
          <p:cNvPr id="3" name="Tijdelijke aanduiding voor inhoud 2">
            <a:extLst>
              <a:ext uri="{FF2B5EF4-FFF2-40B4-BE49-F238E27FC236}">
                <a16:creationId xmlns:a16="http://schemas.microsoft.com/office/drawing/2014/main" id="{C8C92B30-E0A4-4D1C-BFC6-D4DF7FDD0DEB}"/>
              </a:ext>
            </a:extLst>
          </p:cNvPr>
          <p:cNvSpPr>
            <a:spLocks noGrp="1"/>
          </p:cNvSpPr>
          <p:nvPr>
            <p:ph idx="1"/>
          </p:nvPr>
        </p:nvSpPr>
        <p:spPr/>
        <p:txBody>
          <a:bodyPr/>
          <a:lstStyle/>
          <a:p>
            <a:pPr lvl="0" defTabSz="914400">
              <a:spcBef>
                <a:spcPct val="20000"/>
              </a:spcBef>
              <a:spcAft>
                <a:spcPts val="0"/>
              </a:spcAft>
              <a:buClr>
                <a:srgbClr val="009EE0"/>
              </a:buClr>
              <a:defRPr/>
            </a:pPr>
            <a:r>
              <a:rPr lang="nl-NL" kern="0" dirty="0">
                <a:latin typeface="Arial" pitchFamily="18"/>
                <a:ea typeface="MS PGothic"/>
              </a:rPr>
              <a:t>Ruimte geven én verantwoordelijkheid dragen </a:t>
            </a:r>
            <a:br>
              <a:rPr lang="nl-NL" kern="0" dirty="0">
                <a:latin typeface="Arial" pitchFamily="18"/>
                <a:ea typeface="MS PGothic"/>
              </a:rPr>
            </a:br>
            <a:r>
              <a:rPr lang="nl-NL" kern="0" dirty="0">
                <a:latin typeface="Arial" pitchFamily="18"/>
                <a:ea typeface="MS PGothic"/>
              </a:rPr>
              <a:t>voor omgevingskwaliteit.</a:t>
            </a:r>
          </a:p>
          <a:p>
            <a:endParaRPr lang="nl-NL" dirty="0"/>
          </a:p>
        </p:txBody>
      </p:sp>
      <p:graphicFrame>
        <p:nvGraphicFramePr>
          <p:cNvPr id="4" name="Diagram 3">
            <a:extLst>
              <a:ext uri="{FF2B5EF4-FFF2-40B4-BE49-F238E27FC236}">
                <a16:creationId xmlns:a16="http://schemas.microsoft.com/office/drawing/2014/main" id="{5D68C5C5-EBB0-4428-9440-6C8634E6820F}"/>
              </a:ext>
            </a:extLst>
          </p:cNvPr>
          <p:cNvGraphicFramePr/>
          <p:nvPr>
            <p:extLst>
              <p:ext uri="{D42A27DB-BD31-4B8C-83A1-F6EECF244321}">
                <p14:modId xmlns:p14="http://schemas.microsoft.com/office/powerpoint/2010/main" val="2212184461"/>
              </p:ext>
            </p:extLst>
          </p:nvPr>
        </p:nvGraphicFramePr>
        <p:xfrm>
          <a:off x="6729413" y="2414589"/>
          <a:ext cx="5010641" cy="33721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290177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8B9D86-9068-48D6-A325-C2C863D67E36}"/>
              </a:ext>
            </a:extLst>
          </p:cNvPr>
          <p:cNvSpPr>
            <a:spLocks noGrp="1"/>
          </p:cNvSpPr>
          <p:nvPr>
            <p:ph type="title"/>
          </p:nvPr>
        </p:nvSpPr>
        <p:spPr/>
        <p:txBody>
          <a:bodyPr/>
          <a:lstStyle/>
          <a:p>
            <a:r>
              <a:rPr lang="nl-NL" dirty="0"/>
              <a:t>Doelen van de Omgevingswet</a:t>
            </a:r>
          </a:p>
        </p:txBody>
      </p:sp>
      <p:pic>
        <p:nvPicPr>
          <p:cNvPr id="4" name="Tijdelijke aanduiding voor inhoud 3">
            <a:extLst>
              <a:ext uri="{FF2B5EF4-FFF2-40B4-BE49-F238E27FC236}">
                <a16:creationId xmlns:a16="http://schemas.microsoft.com/office/drawing/2014/main" id="{45212EA4-0F46-4FCA-A7D8-F2AD64F0AB37}"/>
              </a:ext>
            </a:extLst>
          </p:cNvPr>
          <p:cNvPicPr>
            <a:picLocks noChangeAspect="1"/>
          </p:cNvPicPr>
          <p:nvPr/>
        </p:nvPicPr>
        <p:blipFill>
          <a:blip r:embed="rId2"/>
          <a:stretch>
            <a:fillRect/>
          </a:stretch>
        </p:blipFill>
        <p:spPr>
          <a:xfrm>
            <a:off x="1259960" y="2457138"/>
            <a:ext cx="9672080" cy="2842665"/>
          </a:xfrm>
          <a:prstGeom prst="rect">
            <a:avLst/>
          </a:prstGeom>
        </p:spPr>
      </p:pic>
    </p:spTree>
    <p:extLst>
      <p:ext uri="{BB962C8B-B14F-4D97-AF65-F5344CB8AC3E}">
        <p14:creationId xmlns:p14="http://schemas.microsoft.com/office/powerpoint/2010/main" val="14708779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F02CCF-908C-460A-BFBF-995A97A04F41}"/>
              </a:ext>
            </a:extLst>
          </p:cNvPr>
          <p:cNvSpPr>
            <a:spLocks noGrp="1"/>
          </p:cNvSpPr>
          <p:nvPr>
            <p:ph type="title"/>
          </p:nvPr>
        </p:nvSpPr>
        <p:spPr/>
        <p:txBody>
          <a:bodyPr/>
          <a:lstStyle/>
          <a:p>
            <a:r>
              <a:rPr lang="nl-NL" sz="3200" b="1" dirty="0">
                <a:solidFill>
                  <a:schemeClr val="bg2"/>
                </a:solidFill>
              </a:rPr>
              <a:t>Tip: geef ook aan wat er niet verandert!</a:t>
            </a:r>
            <a:br>
              <a:rPr lang="nl-NL" sz="3200" b="1" dirty="0">
                <a:solidFill>
                  <a:schemeClr val="bg2"/>
                </a:solidFill>
              </a:rPr>
            </a:br>
            <a:endParaRPr lang="nl-NL" dirty="0"/>
          </a:p>
        </p:txBody>
      </p:sp>
      <p:sp>
        <p:nvSpPr>
          <p:cNvPr id="3" name="Tijdelijke aanduiding voor inhoud 2">
            <a:extLst>
              <a:ext uri="{FF2B5EF4-FFF2-40B4-BE49-F238E27FC236}">
                <a16:creationId xmlns:a16="http://schemas.microsoft.com/office/drawing/2014/main" id="{40254670-F562-44FD-8835-1EBB221F39EA}"/>
              </a:ext>
            </a:extLst>
          </p:cNvPr>
          <p:cNvSpPr>
            <a:spLocks noGrp="1"/>
          </p:cNvSpPr>
          <p:nvPr>
            <p:ph idx="1"/>
          </p:nvPr>
        </p:nvSpPr>
        <p:spPr/>
        <p:txBody>
          <a:bodyPr/>
          <a:lstStyle/>
          <a:p>
            <a:r>
              <a:rPr lang="nl-NL" dirty="0"/>
              <a:t>P&amp;C-cyclus raad (cyclisch beleidsproces);</a:t>
            </a:r>
          </a:p>
          <a:p>
            <a:r>
              <a:rPr lang="nl-NL" dirty="0"/>
              <a:t>De Gemeentewet &amp; het gereedschap van de raad (moties, amendementen, actieve informatieplicht, ambtelijke ondersteuning </a:t>
            </a:r>
            <a:r>
              <a:rPr lang="nl-NL" dirty="0" err="1"/>
              <a:t>enz</a:t>
            </a:r>
            <a:r>
              <a:rPr lang="nl-NL" dirty="0"/>
              <a:t>);</a:t>
            </a:r>
          </a:p>
          <a:p>
            <a:r>
              <a:rPr lang="nl-NL" dirty="0"/>
              <a:t>De rollen van de raad (</a:t>
            </a:r>
            <a:r>
              <a:rPr lang="nl-NL" dirty="0" err="1"/>
              <a:t>kaderstellend</a:t>
            </a:r>
            <a:r>
              <a:rPr lang="nl-NL" dirty="0"/>
              <a:t>, </a:t>
            </a:r>
            <a:r>
              <a:rPr lang="nl-NL" dirty="0" err="1"/>
              <a:t>volksvertegenwoordigend</a:t>
            </a:r>
            <a:r>
              <a:rPr lang="nl-NL" dirty="0"/>
              <a:t>, controlerend); </a:t>
            </a:r>
          </a:p>
          <a:p>
            <a:r>
              <a:rPr lang="nl-NL" dirty="0"/>
              <a:t>Politiek-bestuurlijke context en verhoudingen;</a:t>
            </a:r>
          </a:p>
          <a:p>
            <a:r>
              <a:rPr lang="nl-NL" dirty="0"/>
              <a:t>Maatschappelijke wensen;</a:t>
            </a:r>
          </a:p>
          <a:p>
            <a:r>
              <a:rPr lang="nl-NL" dirty="0"/>
              <a:t>Enz. </a:t>
            </a:r>
          </a:p>
        </p:txBody>
      </p:sp>
    </p:spTree>
    <p:extLst>
      <p:ext uri="{BB962C8B-B14F-4D97-AF65-F5344CB8AC3E}">
        <p14:creationId xmlns:p14="http://schemas.microsoft.com/office/powerpoint/2010/main" val="4805554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8A7D71-409E-484D-8258-D6BF8F9ABFAD}"/>
              </a:ext>
            </a:extLst>
          </p:cNvPr>
          <p:cNvSpPr>
            <a:spLocks noGrp="1"/>
          </p:cNvSpPr>
          <p:nvPr>
            <p:ph type="title"/>
          </p:nvPr>
        </p:nvSpPr>
        <p:spPr/>
        <p:txBody>
          <a:bodyPr/>
          <a:lstStyle/>
          <a:p>
            <a:r>
              <a:rPr lang="nl-NL" dirty="0"/>
              <a:t>De instrumenten van de wet</a:t>
            </a:r>
          </a:p>
        </p:txBody>
      </p:sp>
      <p:pic>
        <p:nvPicPr>
          <p:cNvPr id="4" name="Tijdelijke aanduiding voor inhoud 3">
            <a:extLst>
              <a:ext uri="{FF2B5EF4-FFF2-40B4-BE49-F238E27FC236}">
                <a16:creationId xmlns:a16="http://schemas.microsoft.com/office/drawing/2014/main" id="{957E2619-C492-40B6-B8CE-078928A3ADD9}"/>
              </a:ext>
            </a:extLst>
          </p:cNvPr>
          <p:cNvPicPr>
            <a:picLocks noGrp="1" noChangeAspect="1"/>
          </p:cNvPicPr>
          <p:nvPr>
            <p:ph idx="1"/>
          </p:nvPr>
        </p:nvPicPr>
        <p:blipFill rotWithShape="1">
          <a:blip r:embed="rId2"/>
          <a:srcRect l="2272" t="13507" b="9416"/>
          <a:stretch/>
        </p:blipFill>
        <p:spPr>
          <a:xfrm>
            <a:off x="1744612" y="1602769"/>
            <a:ext cx="8702775" cy="4617045"/>
          </a:xfrm>
          <a:prstGeom prst="rect">
            <a:avLst/>
          </a:prstGeom>
        </p:spPr>
      </p:pic>
    </p:spTree>
    <p:extLst>
      <p:ext uri="{BB962C8B-B14F-4D97-AF65-F5344CB8AC3E}">
        <p14:creationId xmlns:p14="http://schemas.microsoft.com/office/powerpoint/2010/main" val="6111980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75BB9E-7F61-47F6-9F9B-8799192A6B7A}"/>
              </a:ext>
            </a:extLst>
          </p:cNvPr>
          <p:cNvSpPr>
            <a:spLocks noGrp="1"/>
          </p:cNvSpPr>
          <p:nvPr>
            <p:ph type="title"/>
          </p:nvPr>
        </p:nvSpPr>
        <p:spPr/>
        <p:txBody>
          <a:bodyPr/>
          <a:lstStyle/>
          <a:p>
            <a:r>
              <a:rPr lang="nl-NL" dirty="0"/>
              <a:t>Wat zijn de bevoegdheden van de gemeenteraad?</a:t>
            </a:r>
          </a:p>
        </p:txBody>
      </p:sp>
      <p:sp>
        <p:nvSpPr>
          <p:cNvPr id="3" name="Tijdelijke aanduiding voor inhoud 2">
            <a:extLst>
              <a:ext uri="{FF2B5EF4-FFF2-40B4-BE49-F238E27FC236}">
                <a16:creationId xmlns:a16="http://schemas.microsoft.com/office/drawing/2014/main" id="{272474F5-1A92-47DE-A6B2-CCCE325BF288}"/>
              </a:ext>
            </a:extLst>
          </p:cNvPr>
          <p:cNvSpPr>
            <a:spLocks noGrp="1"/>
          </p:cNvSpPr>
          <p:nvPr>
            <p:ph idx="1"/>
          </p:nvPr>
        </p:nvSpPr>
        <p:spPr>
          <a:xfrm>
            <a:off x="1080200" y="1694717"/>
            <a:ext cx="10033000" cy="4500563"/>
          </a:xfrm>
        </p:spPr>
        <p:txBody>
          <a:bodyPr/>
          <a:lstStyle/>
          <a:p>
            <a:pPr marL="285750" indent="-285750">
              <a:buFont typeface="Arial" panose="020B0604020202020204" pitchFamily="34" charset="0"/>
              <a:buChar char="•"/>
            </a:pPr>
            <a:r>
              <a:rPr lang="nl-NL" sz="2200" dirty="0">
                <a:latin typeface="Arial" panose="020B0604020202020204" pitchFamily="34" charset="0"/>
                <a:cs typeface="Arial" panose="020B0604020202020204" pitchFamily="34" charset="0"/>
              </a:rPr>
              <a:t>Omgevingsvisie en omgevingsplan</a:t>
            </a:r>
          </a:p>
          <a:p>
            <a:pPr marL="285750" indent="-285750">
              <a:buFont typeface="Arial" panose="020B0604020202020204" pitchFamily="34" charset="0"/>
              <a:buChar char="•"/>
            </a:pPr>
            <a:r>
              <a:rPr lang="nl-NL" sz="2200" dirty="0">
                <a:latin typeface="Arial" panose="020B0604020202020204" pitchFamily="34" charset="0"/>
                <a:cs typeface="Arial" panose="020B0604020202020204" pitchFamily="34" charset="0"/>
              </a:rPr>
              <a:t>Programmatische aanpak (voor een programma) </a:t>
            </a:r>
          </a:p>
          <a:p>
            <a:pPr marL="285750" indent="-285750">
              <a:buFont typeface="Arial" panose="020B0604020202020204" pitchFamily="34" charset="0"/>
              <a:buChar char="•"/>
            </a:pPr>
            <a:r>
              <a:rPr lang="nl-NL" sz="2200" dirty="0">
                <a:latin typeface="Arial" panose="020B0604020202020204" pitchFamily="34" charset="0"/>
                <a:cs typeface="Arial" panose="020B0604020202020204" pitchFamily="34" charset="0"/>
              </a:rPr>
              <a:t>Inpassing </a:t>
            </a:r>
            <a:r>
              <a:rPr lang="nl-NL" sz="2200" dirty="0" err="1">
                <a:latin typeface="Arial" panose="020B0604020202020204" pitchFamily="34" charset="0"/>
                <a:cs typeface="Arial" panose="020B0604020202020204" pitchFamily="34" charset="0"/>
              </a:rPr>
              <a:t>buitenplanse</a:t>
            </a:r>
            <a:r>
              <a:rPr lang="nl-NL" sz="2200" dirty="0">
                <a:latin typeface="Arial" panose="020B0604020202020204" pitchFamily="34" charset="0"/>
                <a:cs typeface="Arial" panose="020B0604020202020204" pitchFamily="34" charset="0"/>
              </a:rPr>
              <a:t> omgevingsplanactiviteit (binnen 5 jaar) in omgevingsplan</a:t>
            </a:r>
          </a:p>
          <a:p>
            <a:pPr marL="285750" indent="-285750">
              <a:buFont typeface="Arial" panose="020B0604020202020204" pitchFamily="34" charset="0"/>
              <a:buChar char="•"/>
            </a:pPr>
            <a:r>
              <a:rPr lang="nl-NL" sz="2200" dirty="0">
                <a:latin typeface="Arial" panose="020B0604020202020204" pitchFamily="34" charset="0"/>
                <a:cs typeface="Arial" panose="020B0604020202020204" pitchFamily="34" charset="0"/>
              </a:rPr>
              <a:t>Welstandsbeleid vertalen naar beleidsregels (indien regels in het omgevingsplan uitleg behoeven) </a:t>
            </a:r>
          </a:p>
          <a:p>
            <a:pPr marL="285750" indent="-285750">
              <a:buFont typeface="Arial" panose="020B0604020202020204" pitchFamily="34" charset="0"/>
              <a:buChar char="•"/>
            </a:pPr>
            <a:r>
              <a:rPr lang="nl-NL" sz="2200" dirty="0">
                <a:latin typeface="Arial" panose="020B0604020202020204" pitchFamily="34" charset="0"/>
                <a:cs typeface="Arial" panose="020B0604020202020204" pitchFamily="34" charset="0"/>
              </a:rPr>
              <a:t>Aanwijzen adviescommissie Rijksmonumenten (en ruimtelijke kwaliteit)</a:t>
            </a:r>
          </a:p>
          <a:p>
            <a:pPr marL="285750" indent="-285750">
              <a:buFont typeface="Arial" panose="020B0604020202020204" pitchFamily="34" charset="0"/>
              <a:buChar char="•"/>
            </a:pPr>
            <a:r>
              <a:rPr lang="nl-NL" sz="2200" dirty="0">
                <a:latin typeface="Arial" panose="020B0604020202020204" pitchFamily="34" charset="0"/>
                <a:cs typeface="Arial" panose="020B0604020202020204" pitchFamily="34" charset="0"/>
              </a:rPr>
              <a:t>Kwaliteit van de participatie</a:t>
            </a:r>
          </a:p>
          <a:p>
            <a:pPr marL="285750" indent="-285750">
              <a:buFont typeface="Arial" panose="020B0604020202020204" pitchFamily="34" charset="0"/>
              <a:buChar char="•"/>
            </a:pPr>
            <a:r>
              <a:rPr lang="nl-NL" sz="2200" dirty="0">
                <a:latin typeface="Arial" panose="020B0604020202020204" pitchFamily="34" charset="0"/>
                <a:cs typeface="Arial" panose="020B0604020202020204" pitchFamily="34" charset="0"/>
              </a:rPr>
              <a:t>Monitoring van programma’s en omgevingswaarden</a:t>
            </a:r>
          </a:p>
          <a:p>
            <a:pPr marL="285750" indent="-285750">
              <a:buFont typeface="Arial" panose="020B0604020202020204" pitchFamily="34" charset="0"/>
              <a:buChar char="•"/>
            </a:pPr>
            <a:r>
              <a:rPr lang="nl-NL" sz="2200" dirty="0">
                <a:latin typeface="Arial" panose="020B0604020202020204" pitchFamily="34" charset="0"/>
                <a:cs typeface="Arial" panose="020B0604020202020204" pitchFamily="34" charset="0"/>
              </a:rPr>
              <a:t>Verklaring van geen bedenkingen verdwijnt, maar de gemeenteraad kan verzwaard adviesrecht van toepassing verklaren bij </a:t>
            </a:r>
            <a:r>
              <a:rPr lang="nl-NL" sz="2200" dirty="0" err="1">
                <a:latin typeface="Arial" panose="020B0604020202020204" pitchFamily="34" charset="0"/>
                <a:cs typeface="Arial" panose="020B0604020202020204" pitchFamily="34" charset="0"/>
              </a:rPr>
              <a:t>buitenplanse</a:t>
            </a:r>
            <a:r>
              <a:rPr lang="nl-NL" sz="2200" dirty="0">
                <a:latin typeface="Arial" panose="020B0604020202020204" pitchFamily="34" charset="0"/>
                <a:cs typeface="Arial" panose="020B0604020202020204" pitchFamily="34" charset="0"/>
              </a:rPr>
              <a:t> omgevingsplan</a:t>
            </a:r>
            <a:r>
              <a:rPr lang="nl-NL" sz="2200" u="sng" dirty="0">
                <a:latin typeface="Arial" panose="020B0604020202020204" pitchFamily="34" charset="0"/>
                <a:cs typeface="Arial" panose="020B0604020202020204" pitchFamily="34" charset="0"/>
              </a:rPr>
              <a:t>activiteiten</a:t>
            </a:r>
            <a:endParaRPr lang="nl-NL" sz="2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nl-NL" sz="2200" dirty="0">
                <a:latin typeface="Arial" panose="020B0604020202020204" pitchFamily="34" charset="0"/>
                <a:cs typeface="Arial" panose="020B0604020202020204" pitchFamily="34" charset="0"/>
              </a:rPr>
              <a:t>De bevoegdheid om aan te geven bij welke </a:t>
            </a:r>
            <a:r>
              <a:rPr lang="nl-NL" sz="2200" dirty="0" err="1">
                <a:latin typeface="Arial" panose="020B0604020202020204" pitchFamily="34" charset="0"/>
                <a:cs typeface="Arial" panose="020B0604020202020204" pitchFamily="34" charset="0"/>
              </a:rPr>
              <a:t>buitenplanse</a:t>
            </a:r>
            <a:r>
              <a:rPr lang="nl-NL" sz="2200" dirty="0">
                <a:latin typeface="Arial" panose="020B0604020202020204" pitchFamily="34" charset="0"/>
                <a:cs typeface="Arial" panose="020B0604020202020204" pitchFamily="34" charset="0"/>
              </a:rPr>
              <a:t> omgevingsplanactiviteiten participatie verplicht is</a:t>
            </a:r>
          </a:p>
          <a:p>
            <a:pPr marL="0" indent="0">
              <a:buNone/>
            </a:pPr>
            <a:endParaRPr lang="nl-NL" dirty="0"/>
          </a:p>
        </p:txBody>
      </p:sp>
    </p:spTree>
    <p:extLst>
      <p:ext uri="{BB962C8B-B14F-4D97-AF65-F5344CB8AC3E}">
        <p14:creationId xmlns:p14="http://schemas.microsoft.com/office/powerpoint/2010/main" val="28569812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27428D-2176-476F-A589-F47486FEBEED}"/>
              </a:ext>
            </a:extLst>
          </p:cNvPr>
          <p:cNvSpPr>
            <a:spLocks noGrp="1"/>
          </p:cNvSpPr>
          <p:nvPr>
            <p:ph type="title"/>
          </p:nvPr>
        </p:nvSpPr>
        <p:spPr/>
        <p:txBody>
          <a:bodyPr/>
          <a:lstStyle/>
          <a:p>
            <a:r>
              <a:rPr lang="nl-NL" dirty="0"/>
              <a:t>Wat zijn de bevoegdheden van het college?</a:t>
            </a:r>
          </a:p>
        </p:txBody>
      </p:sp>
      <p:sp>
        <p:nvSpPr>
          <p:cNvPr id="3" name="Tijdelijke aanduiding voor inhoud 2">
            <a:extLst>
              <a:ext uri="{FF2B5EF4-FFF2-40B4-BE49-F238E27FC236}">
                <a16:creationId xmlns:a16="http://schemas.microsoft.com/office/drawing/2014/main" id="{1B6A60B3-EA25-4B31-9647-3A0DCBFE453A}"/>
              </a:ext>
            </a:extLst>
          </p:cNvPr>
          <p:cNvSpPr>
            <a:spLocks noGrp="1"/>
          </p:cNvSpPr>
          <p:nvPr>
            <p:ph idx="1"/>
          </p:nvPr>
        </p:nvSpPr>
        <p:spPr/>
        <p:txBody>
          <a:bodyPr/>
          <a:lstStyle/>
          <a:p>
            <a:pPr marL="342900" indent="-342900">
              <a:buFont typeface="Arial" panose="020B0604020202020204" pitchFamily="34" charset="0"/>
              <a:buChar char="•"/>
            </a:pPr>
            <a:r>
              <a:rPr lang="nl-NL" sz="2400" dirty="0">
                <a:latin typeface="+mj-lt"/>
              </a:rPr>
              <a:t>Programma’s</a:t>
            </a:r>
          </a:p>
          <a:p>
            <a:pPr marL="342900" indent="-342900">
              <a:buFont typeface="Arial" panose="020B0604020202020204" pitchFamily="34" charset="0"/>
              <a:buChar char="•"/>
            </a:pPr>
            <a:r>
              <a:rPr lang="nl-NL" sz="2400" dirty="0">
                <a:latin typeface="+mj-lt"/>
              </a:rPr>
              <a:t>Omgevingsvergunningen</a:t>
            </a:r>
          </a:p>
          <a:p>
            <a:pPr marL="342900" indent="-342900">
              <a:buFont typeface="Arial" panose="020B0604020202020204" pitchFamily="34" charset="0"/>
              <a:buChar char="•"/>
            </a:pPr>
            <a:r>
              <a:rPr lang="nl-NL" sz="2400" dirty="0">
                <a:latin typeface="+mj-lt"/>
              </a:rPr>
              <a:t>Maatwerkvoorschriften (hangend aan een beschikking)</a:t>
            </a:r>
          </a:p>
          <a:p>
            <a:pPr marL="342900" indent="-342900">
              <a:buFont typeface="Arial" panose="020B0604020202020204" pitchFamily="34" charset="0"/>
              <a:buChar char="•"/>
            </a:pPr>
            <a:r>
              <a:rPr lang="nl-NL" sz="2400" dirty="0">
                <a:latin typeface="+mj-lt"/>
              </a:rPr>
              <a:t>Advies (met instemming), tenzij de raad verzwaard adviesrecht van toepassing heeft verklaard</a:t>
            </a:r>
          </a:p>
          <a:p>
            <a:pPr marL="342900" indent="-342900">
              <a:buFont typeface="Arial" panose="020B0604020202020204" pitchFamily="34" charset="0"/>
              <a:buChar char="•"/>
            </a:pPr>
            <a:r>
              <a:rPr lang="nl-NL" sz="2400" dirty="0">
                <a:latin typeface="+mj-lt"/>
              </a:rPr>
              <a:t>Delen van een omgevingsplan vaststellen, kan worden gedelegeerd naar het college</a:t>
            </a:r>
          </a:p>
          <a:p>
            <a:pPr marL="342900" indent="-342900">
              <a:buFont typeface="Arial" panose="020B0604020202020204" pitchFamily="34" charset="0"/>
              <a:buChar char="•"/>
            </a:pPr>
            <a:r>
              <a:rPr lang="nl-NL" sz="2400" dirty="0">
                <a:latin typeface="+mj-lt"/>
              </a:rPr>
              <a:t>Beleidsregels vaststellen die duiding geven aan beoordelingsregels in het omgevingsplan</a:t>
            </a:r>
          </a:p>
          <a:p>
            <a:endParaRPr lang="nl-NL" dirty="0"/>
          </a:p>
        </p:txBody>
      </p:sp>
    </p:spTree>
    <p:extLst>
      <p:ext uri="{BB962C8B-B14F-4D97-AF65-F5344CB8AC3E}">
        <p14:creationId xmlns:p14="http://schemas.microsoft.com/office/powerpoint/2010/main" val="26427703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A13F5A-E1A4-4EF4-B7BD-AC12E703179D}"/>
              </a:ext>
            </a:extLst>
          </p:cNvPr>
          <p:cNvSpPr>
            <a:spLocks noGrp="1"/>
          </p:cNvSpPr>
          <p:nvPr>
            <p:ph type="title"/>
          </p:nvPr>
        </p:nvSpPr>
        <p:spPr>
          <a:xfrm>
            <a:off x="1080000" y="1080000"/>
            <a:ext cx="10033200" cy="720000"/>
          </a:xfrm>
        </p:spPr>
        <p:txBody>
          <a:bodyPr/>
          <a:lstStyle/>
          <a:p>
            <a:r>
              <a:rPr lang="nl-NL" dirty="0"/>
              <a:t>Wat moet er af zijn als de Omgevingswet van kracht wordt? </a:t>
            </a:r>
          </a:p>
        </p:txBody>
      </p:sp>
      <p:sp>
        <p:nvSpPr>
          <p:cNvPr id="3" name="Tijdelijke aanduiding voor inhoud 2">
            <a:extLst>
              <a:ext uri="{FF2B5EF4-FFF2-40B4-BE49-F238E27FC236}">
                <a16:creationId xmlns:a16="http://schemas.microsoft.com/office/drawing/2014/main" id="{8C8FB6D9-18F4-42E1-8BC3-05FFC6739E35}"/>
              </a:ext>
            </a:extLst>
          </p:cNvPr>
          <p:cNvSpPr>
            <a:spLocks noGrp="1"/>
          </p:cNvSpPr>
          <p:nvPr>
            <p:ph idx="1"/>
          </p:nvPr>
        </p:nvSpPr>
        <p:spPr>
          <a:xfrm>
            <a:off x="1079500" y="2028092"/>
            <a:ext cx="10033000" cy="4272696"/>
          </a:xfrm>
        </p:spPr>
        <p:txBody>
          <a:bodyPr/>
          <a:lstStyle/>
          <a:p>
            <a:r>
              <a:rPr lang="nl-NL" dirty="0"/>
              <a:t>Zie: </a:t>
            </a:r>
            <a:r>
              <a:rPr lang="nl-NL" dirty="0">
                <a:solidFill>
                  <a:schemeClr val="bg2"/>
                </a:solidFill>
                <a:hlinkClick r:id="rId2">
                  <a:extLst>
                    <a:ext uri="{A12FA001-AC4F-418D-AE19-62706E023703}">
                      <ahyp:hlinkClr xmlns:ahyp="http://schemas.microsoft.com/office/drawing/2018/hyperlinkcolor" val="tx"/>
                    </a:ext>
                  </a:extLst>
                </a:hlinkClick>
              </a:rPr>
              <a:t>https://vng.nl/publicaties/minimale-acties-omgevingswet</a:t>
            </a:r>
            <a:endParaRPr lang="nl-NL" dirty="0"/>
          </a:p>
        </p:txBody>
      </p:sp>
    </p:spTree>
    <p:extLst>
      <p:ext uri="{BB962C8B-B14F-4D97-AF65-F5344CB8AC3E}">
        <p14:creationId xmlns:p14="http://schemas.microsoft.com/office/powerpoint/2010/main" val="1037713686"/>
      </p:ext>
    </p:extLst>
  </p:cSld>
  <p:clrMapOvr>
    <a:masterClrMapping/>
  </p:clrMapOvr>
</p:sld>
</file>

<file path=ppt/theme/theme1.xml><?xml version="1.0" encoding="utf-8"?>
<a:theme xmlns:a="http://schemas.openxmlformats.org/drawingml/2006/main" name="VNG_Basis - kopie">
  <a:themeElements>
    <a:clrScheme name="Aangepast 17">
      <a:dk1>
        <a:srgbClr val="000000"/>
      </a:dk1>
      <a:lt1>
        <a:srgbClr val="FFFFFF"/>
      </a:lt1>
      <a:dk2>
        <a:srgbClr val="002C64"/>
      </a:dk2>
      <a:lt2>
        <a:srgbClr val="00A9F3"/>
      </a:lt2>
      <a:accent1>
        <a:srgbClr val="8EBAE5"/>
      </a:accent1>
      <a:accent2>
        <a:srgbClr val="3DB7E4"/>
      </a:accent2>
      <a:accent3>
        <a:srgbClr val="002F5F"/>
      </a:accent3>
      <a:accent4>
        <a:srgbClr val="F0AB00"/>
      </a:accent4>
      <a:accent5>
        <a:srgbClr val="00853C"/>
      </a:accent5>
      <a:accent6>
        <a:srgbClr val="C20015"/>
      </a:accent6>
      <a:hlink>
        <a:srgbClr val="999999"/>
      </a:hlink>
      <a:folHlink>
        <a:srgbClr val="CCCCCC"/>
      </a:folHlink>
    </a:clrScheme>
    <a:fontScheme name="VN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1" id="{CE455056-2E07-40E3-A23C-F1856412D281}" vid="{436D15DC-6C1F-43E0-BA25-266AD42F8E4E}"/>
    </a:ext>
  </a:extLst>
</a:theme>
</file>

<file path=ppt/theme/theme2.xml><?xml version="1.0" encoding="utf-8"?>
<a:theme xmlns:a="http://schemas.openxmlformats.org/drawingml/2006/main" name="VNG Titels">
  <a:themeElements>
    <a:clrScheme name="Aangepast 23">
      <a:dk1>
        <a:srgbClr val="000000"/>
      </a:dk1>
      <a:lt1>
        <a:srgbClr val="FFFFFF"/>
      </a:lt1>
      <a:dk2>
        <a:srgbClr val="002C64"/>
      </a:dk2>
      <a:lt2>
        <a:srgbClr val="00A9F3"/>
      </a:lt2>
      <a:accent1>
        <a:srgbClr val="8EBAE5"/>
      </a:accent1>
      <a:accent2>
        <a:srgbClr val="3DB7E4"/>
      </a:accent2>
      <a:accent3>
        <a:srgbClr val="002F5F"/>
      </a:accent3>
      <a:accent4>
        <a:srgbClr val="F0AB00"/>
      </a:accent4>
      <a:accent5>
        <a:srgbClr val="008541"/>
      </a:accent5>
      <a:accent6>
        <a:srgbClr val="C20016"/>
      </a:accent6>
      <a:hlink>
        <a:srgbClr val="999999"/>
      </a:hlink>
      <a:folHlink>
        <a:srgbClr val="CCCCCC"/>
      </a:folHlink>
    </a:clrScheme>
    <a:fontScheme name="Kantoor - klassie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e1" id="{CE455056-2E07-40E3-A23C-F1856412D281}" vid="{E190F73E-30FE-4981-A67C-E1D98411DE6E}"/>
    </a:ext>
  </a:ext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84C747C6B6D834282F5818A0AF7D7D7" ma:contentTypeVersion="12" ma:contentTypeDescription="Een nieuw document maken." ma:contentTypeScope="" ma:versionID="6859c462d468011a52f2d01da0a41518">
  <xsd:schema xmlns:xsd="http://www.w3.org/2001/XMLSchema" xmlns:xs="http://www.w3.org/2001/XMLSchema" xmlns:p="http://schemas.microsoft.com/office/2006/metadata/properties" xmlns:ns2="34d0b02e-62e7-4c18-8658-6127ab53c39f" xmlns:ns3="9cd96db0-5a15-4537-998d-39ca8fb0e7e8" targetNamespace="http://schemas.microsoft.com/office/2006/metadata/properties" ma:root="true" ma:fieldsID="7298fe9459ddeb30cb8026f2a767f6aa" ns2:_="" ns3:_="">
    <xsd:import namespace="34d0b02e-62e7-4c18-8658-6127ab53c39f"/>
    <xsd:import namespace="9cd96db0-5a15-4537-998d-39ca8fb0e7e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d0b02e-62e7-4c18-8658-6127ab53c3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cd96db0-5a15-4537-998d-39ca8fb0e7e8" elementFormDefault="qualified">
    <xsd:import namespace="http://schemas.microsoft.com/office/2006/documentManagement/types"/>
    <xsd:import namespace="http://schemas.microsoft.com/office/infopath/2007/PartnerControls"/>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9cd96db0-5a15-4537-998d-39ca8fb0e7e8">
      <UserInfo>
        <DisplayName/>
        <AccountId xsi:nil="true"/>
        <AccountType/>
      </UserInfo>
    </SharedWithUsers>
  </documentManagement>
</p:properties>
</file>

<file path=customXml/itemProps1.xml><?xml version="1.0" encoding="utf-8"?>
<ds:datastoreItem xmlns:ds="http://schemas.openxmlformats.org/officeDocument/2006/customXml" ds:itemID="{C5A84159-FD45-417B-8516-68E037065744}">
  <ds:schemaRefs>
    <ds:schemaRef ds:uri="http://schemas.microsoft.com/sharepoint/v3/contenttype/forms"/>
  </ds:schemaRefs>
</ds:datastoreItem>
</file>

<file path=customXml/itemProps2.xml><?xml version="1.0" encoding="utf-8"?>
<ds:datastoreItem xmlns:ds="http://schemas.openxmlformats.org/officeDocument/2006/customXml" ds:itemID="{520FD290-A485-4D15-AF68-C7D451AB4EE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d0b02e-62e7-4c18-8658-6127ab53c39f"/>
    <ds:schemaRef ds:uri="9cd96db0-5a15-4537-998d-39ca8fb0e7e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C2F98C1-3EF9-4AAE-B37B-2C621CBA4784}">
  <ds:schemaRefs>
    <ds:schemaRef ds:uri="http://schemas.microsoft.com/office/2006/metadata/properties"/>
    <ds:schemaRef ds:uri="http://schemas.microsoft.com/office/infopath/2007/PartnerControls"/>
    <ds:schemaRef ds:uri="eb476aeb-cfc0-4d64-93e5-927642e1f979"/>
    <ds:schemaRef ds:uri="9cd96db0-5a15-4537-998d-39ca8fb0e7e8"/>
  </ds:schemaRefs>
</ds:datastoreItem>
</file>

<file path=docProps/app.xml><?xml version="1.0" encoding="utf-8"?>
<Properties xmlns="http://schemas.openxmlformats.org/officeDocument/2006/extended-properties" xmlns:vt="http://schemas.openxmlformats.org/officeDocument/2006/docPropsVTypes">
  <Template>VNG</Template>
  <TotalTime>6957</TotalTime>
  <Words>1499</Words>
  <Application>Microsoft Office PowerPoint</Application>
  <PresentationFormat>Breedbeeld</PresentationFormat>
  <Paragraphs>121</Paragraphs>
  <Slides>26</Slides>
  <Notes>3</Notes>
  <HiddenSlides>0</HiddenSlides>
  <MMClips>0</MMClips>
  <ScaleCrop>false</ScaleCrop>
  <HeadingPairs>
    <vt:vector size="6" baseType="variant">
      <vt:variant>
        <vt:lpstr>Gebruikte lettertypen</vt:lpstr>
      </vt:variant>
      <vt:variant>
        <vt:i4>2</vt:i4>
      </vt:variant>
      <vt:variant>
        <vt:lpstr>Thema</vt:lpstr>
      </vt:variant>
      <vt:variant>
        <vt:i4>2</vt:i4>
      </vt:variant>
      <vt:variant>
        <vt:lpstr>Diatitels</vt:lpstr>
      </vt:variant>
      <vt:variant>
        <vt:i4>26</vt:i4>
      </vt:variant>
    </vt:vector>
  </HeadingPairs>
  <TitlesOfParts>
    <vt:vector size="30" baseType="lpstr">
      <vt:lpstr>Arial</vt:lpstr>
      <vt:lpstr>Calibri</vt:lpstr>
      <vt:lpstr>VNG_Basis - kopie</vt:lpstr>
      <vt:lpstr>VNG Titels</vt:lpstr>
      <vt:lpstr>In gesprek met de Raad</vt:lpstr>
      <vt:lpstr>Start presentatie met (bijvoorbeeld): </vt:lpstr>
      <vt:lpstr>Omgevingswet: de bedoeling</vt:lpstr>
      <vt:lpstr>Doelen van de Omgevingswet</vt:lpstr>
      <vt:lpstr>Tip: geef ook aan wat er niet verandert! </vt:lpstr>
      <vt:lpstr>De instrumenten van de wet</vt:lpstr>
      <vt:lpstr>Wat zijn de bevoegdheden van de gemeenteraad?</vt:lpstr>
      <vt:lpstr>Wat zijn de bevoegdheden van het college?</vt:lpstr>
      <vt:lpstr>Wat moet er af zijn als de Omgevingswet van kracht wordt? </vt:lpstr>
      <vt:lpstr>PowerPoint-presentatie</vt:lpstr>
      <vt:lpstr>Wat moet er af zijn als de Omgevingswet van kracht wordt? </vt:lpstr>
      <vt:lpstr>1. Bepaling ambities, strategie, aanpak en financiën (advies)  </vt:lpstr>
      <vt:lpstr>Procedure vergunningaanvragen (eis) </vt:lpstr>
      <vt:lpstr>3. Instelling gemeentelijke adviescommissie ruimtelijke kwaliteit (eis)  </vt:lpstr>
      <vt:lpstr>4. Omgevingsvisie in voorbereiding  (advies)  </vt:lpstr>
      <vt:lpstr>5. Plan(ning) nieuw omgevingsplan (advies)   </vt:lpstr>
      <vt:lpstr>6. Aanpassing legesmodel, mandaatregelingen en verordening planschade (eis)    </vt:lpstr>
      <vt:lpstr>Het adviesrecht van de raad (1) </vt:lpstr>
      <vt:lpstr>Het adviesrecht van de raad (2) </vt:lpstr>
      <vt:lpstr>Participatie in de Omgevingswet: uitgangspunten </vt:lpstr>
      <vt:lpstr>Participatie door bevoegd gezag</vt:lpstr>
      <vt:lpstr>Participatie door de initiatiefnemer: aanvraagvereiste  </vt:lpstr>
      <vt:lpstr>Actualiteit: gevallen verplichte participatie aanwijzen</vt:lpstr>
      <vt:lpstr>Actualiteit: opstellen participatiebeleid</vt:lpstr>
      <vt:lpstr>In gesprek met de raad</vt:lpstr>
      <vt:lpstr>Voor meer informatie</vt:lpstr>
    </vt:vector>
  </TitlesOfParts>
  <Company>Valid WPS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Omgevingswet</dc:title>
  <dc:creator>Kristel Lammers</dc:creator>
  <cp:keywords>All Places</cp:keywords>
  <cp:lastModifiedBy>Anouk Post</cp:lastModifiedBy>
  <cp:revision>132</cp:revision>
  <cp:lastPrinted>2016-11-29T12:08:35Z</cp:lastPrinted>
  <dcterms:created xsi:type="dcterms:W3CDTF">2018-07-11T06:48:54Z</dcterms:created>
  <dcterms:modified xsi:type="dcterms:W3CDTF">2021-05-06T15:13:18Z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0x010100284C747C6B6D834282F5818A0AF7D7D7</vt:lpwstr>
  </property>
  <property fmtid="{D5CDD505-2E9C-101B-9397-08002B2CF9AE}" pid="3" name="Order">
    <vt:r8>1499400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TemplateUrl">
    <vt:lpwstr/>
  </property>
</Properties>
</file>