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7" r:id="rId5"/>
    <p:sldId id="279" r:id="rId6"/>
    <p:sldId id="286" r:id="rId7"/>
    <p:sldId id="261" r:id="rId8"/>
    <p:sldId id="276" r:id="rId9"/>
    <p:sldId id="260" r:id="rId10"/>
    <p:sldId id="256" r:id="rId11"/>
    <p:sldId id="263" r:id="rId12"/>
    <p:sldId id="262" r:id="rId13"/>
    <p:sldId id="277" r:id="rId14"/>
    <p:sldId id="267" r:id="rId15"/>
    <p:sldId id="269" r:id="rId16"/>
    <p:sldId id="274" r:id="rId17"/>
    <p:sldId id="278" r:id="rId18"/>
    <p:sldId id="281" r:id="rId19"/>
    <p:sldId id="280" r:id="rId20"/>
    <p:sldId id="282" r:id="rId21"/>
    <p:sldId id="283" r:id="rId22"/>
    <p:sldId id="284" r:id="rId23"/>
    <p:sldId id="285" r:id="rId24"/>
    <p:sldId id="288" r:id="rId25"/>
    <p:sldId id="28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C1CB2-1BFD-0148-9BE5-DC918BFA2C27}" v="96" dt="2020-07-01T10:24:18.177"/>
    <p1510:client id="{F8ADEC82-B24B-4818-905A-74CDFDA7B450}" v="1" dt="2020-08-25T12:51:56.01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79"/>
  </p:normalViewPr>
  <p:slideViewPr>
    <p:cSldViewPr snapToGrid="0">
      <p:cViewPr varScale="1">
        <p:scale>
          <a:sx n="55" d="100"/>
          <a:sy n="55" d="100"/>
        </p:scale>
        <p:origin x="157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a Vlok" userId="a9303ea1872c8f87" providerId="LiveId" clId="{135C1CB2-1BFD-0148-9BE5-DC918BFA2C27}"/>
    <pc:docChg chg="undo custSel addSld delSld modSld sldOrd modMainMaster">
      <pc:chgData name="Leana Vlok" userId="a9303ea1872c8f87" providerId="LiveId" clId="{135C1CB2-1BFD-0148-9BE5-DC918BFA2C27}" dt="2020-07-01T10:34:08.855" v="2598" actId="2696"/>
      <pc:docMkLst>
        <pc:docMk/>
      </pc:docMkLst>
      <pc:sldChg chg="del">
        <pc:chgData name="Leana Vlok" userId="a9303ea1872c8f87" providerId="LiveId" clId="{135C1CB2-1BFD-0148-9BE5-DC918BFA2C27}" dt="2020-07-01T10:34:08.855" v="2598" actId="2696"/>
        <pc:sldMkLst>
          <pc:docMk/>
          <pc:sldMk cId="0" sldId="258"/>
        </pc:sldMkLst>
      </pc:sldChg>
      <pc:sldChg chg="addSp delSp modSp">
        <pc:chgData name="Leana Vlok" userId="a9303ea1872c8f87" providerId="LiveId" clId="{135C1CB2-1BFD-0148-9BE5-DC918BFA2C27}" dt="2020-07-01T08:12:03.329" v="1968" actId="478"/>
        <pc:sldMkLst>
          <pc:docMk/>
          <pc:sldMk cId="1516989552" sldId="278"/>
        </pc:sldMkLst>
        <pc:spChg chg="add mod">
          <ac:chgData name="Leana Vlok" userId="a9303ea1872c8f87" providerId="LiveId" clId="{135C1CB2-1BFD-0148-9BE5-DC918BFA2C27}" dt="2020-06-30T20:20:01.882" v="162" actId="207"/>
          <ac:spMkLst>
            <pc:docMk/>
            <pc:sldMk cId="1516989552" sldId="278"/>
            <ac:spMk id="3" creationId="{36B3CBFB-FA80-4840-8AC1-AC48A3894C80}"/>
          </ac:spMkLst>
        </pc:spChg>
        <pc:spChg chg="add mod">
          <ac:chgData name="Leana Vlok" userId="a9303ea1872c8f87" providerId="LiveId" clId="{135C1CB2-1BFD-0148-9BE5-DC918BFA2C27}" dt="2020-06-30T20:20:04.653" v="163"/>
          <ac:spMkLst>
            <pc:docMk/>
            <pc:sldMk cId="1516989552" sldId="278"/>
            <ac:spMk id="4" creationId="{D8B32C27-0383-B14E-86A6-31CB6932D32B}"/>
          </ac:spMkLst>
        </pc:spChg>
        <pc:spChg chg="add mod">
          <ac:chgData name="Leana Vlok" userId="a9303ea1872c8f87" providerId="LiveId" clId="{135C1CB2-1BFD-0148-9BE5-DC918BFA2C27}" dt="2020-06-30T20:23:10.896" v="188"/>
          <ac:spMkLst>
            <pc:docMk/>
            <pc:sldMk cId="1516989552" sldId="278"/>
            <ac:spMk id="5" creationId="{D03CA1E7-DA2E-954B-B13F-805607605507}"/>
          </ac:spMkLst>
        </pc:spChg>
        <pc:spChg chg="add mod">
          <ac:chgData name="Leana Vlok" userId="a9303ea1872c8f87" providerId="LiveId" clId="{135C1CB2-1BFD-0148-9BE5-DC918BFA2C27}" dt="2020-06-30T20:23:52.897" v="191"/>
          <ac:spMkLst>
            <pc:docMk/>
            <pc:sldMk cId="1516989552" sldId="278"/>
            <ac:spMk id="6" creationId="{4FEFFA23-E654-DD48-9E9D-B56600DEC0B8}"/>
          </ac:spMkLst>
        </pc:spChg>
        <pc:spChg chg="add del mod">
          <ac:chgData name="Leana Vlok" userId="a9303ea1872c8f87" providerId="LiveId" clId="{135C1CB2-1BFD-0148-9BE5-DC918BFA2C27}" dt="2020-07-01T08:11:56.390" v="1963" actId="478"/>
          <ac:spMkLst>
            <pc:docMk/>
            <pc:sldMk cId="1516989552" sldId="278"/>
            <ac:spMk id="7" creationId="{64A32619-6047-3340-9053-E660A1C2AD0E}"/>
          </ac:spMkLst>
        </pc:spChg>
        <pc:spChg chg="add del mod">
          <ac:chgData name="Leana Vlok" userId="a9303ea1872c8f87" providerId="LiveId" clId="{135C1CB2-1BFD-0148-9BE5-DC918BFA2C27}" dt="2020-07-01T08:11:58.638" v="1964" actId="478"/>
          <ac:spMkLst>
            <pc:docMk/>
            <pc:sldMk cId="1516989552" sldId="278"/>
            <ac:spMk id="8" creationId="{3A44B773-85AA-4C41-AE42-7BBF59A1486F}"/>
          </ac:spMkLst>
        </pc:spChg>
        <pc:spChg chg="add del mod">
          <ac:chgData name="Leana Vlok" userId="a9303ea1872c8f87" providerId="LiveId" clId="{135C1CB2-1BFD-0148-9BE5-DC918BFA2C27}" dt="2020-07-01T08:12:03.329" v="1968" actId="478"/>
          <ac:spMkLst>
            <pc:docMk/>
            <pc:sldMk cId="1516989552" sldId="278"/>
            <ac:spMk id="9" creationId="{CF497561-1382-2D4D-A292-EFBF090BD725}"/>
          </ac:spMkLst>
        </pc:spChg>
        <pc:spChg chg="add del mod">
          <ac:chgData name="Leana Vlok" userId="a9303ea1872c8f87" providerId="LiveId" clId="{135C1CB2-1BFD-0148-9BE5-DC918BFA2C27}" dt="2020-07-01T08:12:00.158" v="1965" actId="478"/>
          <ac:spMkLst>
            <pc:docMk/>
            <pc:sldMk cId="1516989552" sldId="278"/>
            <ac:spMk id="10" creationId="{8FBFB90A-91A9-EA47-8918-E111B19DDAB0}"/>
          </ac:spMkLst>
        </pc:spChg>
        <pc:spChg chg="add del mod">
          <ac:chgData name="Leana Vlok" userId="a9303ea1872c8f87" providerId="LiveId" clId="{135C1CB2-1BFD-0148-9BE5-DC918BFA2C27}" dt="2020-07-01T08:12:01.368" v="1966" actId="478"/>
          <ac:spMkLst>
            <pc:docMk/>
            <pc:sldMk cId="1516989552" sldId="278"/>
            <ac:spMk id="11" creationId="{60F8662A-DF4B-EE4C-BCCD-A3072F98D1BF}"/>
          </ac:spMkLst>
        </pc:spChg>
        <pc:spChg chg="add del mod">
          <ac:chgData name="Leana Vlok" userId="a9303ea1872c8f87" providerId="LiveId" clId="{135C1CB2-1BFD-0148-9BE5-DC918BFA2C27}" dt="2020-07-01T08:12:02.307" v="1967" actId="478"/>
          <ac:spMkLst>
            <pc:docMk/>
            <pc:sldMk cId="1516989552" sldId="278"/>
            <ac:spMk id="12" creationId="{B5BE68FC-36CF-DF4E-AEE9-47CA9A7CB3B4}"/>
          </ac:spMkLst>
        </pc:spChg>
        <pc:picChg chg="mod">
          <ac:chgData name="Leana Vlok" userId="a9303ea1872c8f87" providerId="LiveId" clId="{135C1CB2-1BFD-0148-9BE5-DC918BFA2C27}" dt="2020-06-30T20:20:39.869" v="168" actId="1076"/>
          <ac:picMkLst>
            <pc:docMk/>
            <pc:sldMk cId="1516989552" sldId="278"/>
            <ac:picMk id="2" creationId="{FDFD2633-2237-BB43-ACC8-5711DDABB3F6}"/>
          </ac:picMkLst>
        </pc:picChg>
      </pc:sldChg>
      <pc:sldChg chg="addSp modSp add mod ord modClrScheme chgLayout">
        <pc:chgData name="Leana Vlok" userId="a9303ea1872c8f87" providerId="LiveId" clId="{135C1CB2-1BFD-0148-9BE5-DC918BFA2C27}" dt="2020-07-01T10:21:52.017" v="2467" actId="20577"/>
        <pc:sldMkLst>
          <pc:docMk/>
          <pc:sldMk cId="612480746" sldId="280"/>
        </pc:sldMkLst>
        <pc:spChg chg="add mod">
          <ac:chgData name="Leana Vlok" userId="a9303ea1872c8f87" providerId="LiveId" clId="{135C1CB2-1BFD-0148-9BE5-DC918BFA2C27}" dt="2020-06-30T20:15:10.045" v="38" actId="1035"/>
          <ac:spMkLst>
            <pc:docMk/>
            <pc:sldMk cId="612480746" sldId="280"/>
            <ac:spMk id="2" creationId="{CDE56EA6-B543-B142-934D-92E432B728B7}"/>
          </ac:spMkLst>
        </pc:spChg>
        <pc:spChg chg="add mod">
          <ac:chgData name="Leana Vlok" userId="a9303ea1872c8f87" providerId="LiveId" clId="{135C1CB2-1BFD-0148-9BE5-DC918BFA2C27}" dt="2020-07-01T10:21:52.017" v="2467" actId="20577"/>
          <ac:spMkLst>
            <pc:docMk/>
            <pc:sldMk cId="612480746" sldId="280"/>
            <ac:spMk id="3" creationId="{701532CB-9DFD-6F4D-8C11-DE7B0D502CBF}"/>
          </ac:spMkLst>
        </pc:spChg>
        <pc:picChg chg="add mod">
          <ac:chgData name="Leana Vlok" userId="a9303ea1872c8f87" providerId="LiveId" clId="{135C1CB2-1BFD-0148-9BE5-DC918BFA2C27}" dt="2020-06-30T20:18:47.652" v="153"/>
          <ac:picMkLst>
            <pc:docMk/>
            <pc:sldMk cId="612480746" sldId="280"/>
            <ac:picMk id="5" creationId="{A50646B0-7BE4-1949-B363-AAD4682839AE}"/>
          </ac:picMkLst>
        </pc:picChg>
      </pc:sldChg>
      <pc:sldChg chg="addSp modSp add mod modClrScheme chgLayout">
        <pc:chgData name="Leana Vlok" userId="a9303ea1872c8f87" providerId="LiveId" clId="{135C1CB2-1BFD-0148-9BE5-DC918BFA2C27}" dt="2020-07-01T10:19:49.160" v="2358" actId="20577"/>
        <pc:sldMkLst>
          <pc:docMk/>
          <pc:sldMk cId="3964158604" sldId="281"/>
        </pc:sldMkLst>
        <pc:spChg chg="add mod">
          <ac:chgData name="Leana Vlok" userId="a9303ea1872c8f87" providerId="LiveId" clId="{135C1CB2-1BFD-0148-9BE5-DC918BFA2C27}" dt="2020-06-30T20:15:25.130" v="54" actId="20577"/>
          <ac:spMkLst>
            <pc:docMk/>
            <pc:sldMk cId="3964158604" sldId="281"/>
            <ac:spMk id="2" creationId="{F9E952A6-032B-9345-806E-5B92F15B7A35}"/>
          </ac:spMkLst>
        </pc:spChg>
        <pc:spChg chg="add mod">
          <ac:chgData name="Leana Vlok" userId="a9303ea1872c8f87" providerId="LiveId" clId="{135C1CB2-1BFD-0148-9BE5-DC918BFA2C27}" dt="2020-07-01T10:19:49.160" v="2358" actId="20577"/>
          <ac:spMkLst>
            <pc:docMk/>
            <pc:sldMk cId="3964158604" sldId="281"/>
            <ac:spMk id="3" creationId="{7C9D2694-FD9C-0148-A72D-CAC8835E74D9}"/>
          </ac:spMkLst>
        </pc:spChg>
        <pc:picChg chg="add mod">
          <ac:chgData name="Leana Vlok" userId="a9303ea1872c8f87" providerId="LiveId" clId="{135C1CB2-1BFD-0148-9BE5-DC918BFA2C27}" dt="2020-06-30T20:19:07.554" v="154"/>
          <ac:picMkLst>
            <pc:docMk/>
            <pc:sldMk cId="3964158604" sldId="281"/>
            <ac:picMk id="4" creationId="{40083F35-E41B-7041-8684-B1BD23718D00}"/>
          </ac:picMkLst>
        </pc:picChg>
        <pc:picChg chg="add mod">
          <ac:chgData name="Leana Vlok" userId="a9303ea1872c8f87" providerId="LiveId" clId="{135C1CB2-1BFD-0148-9BE5-DC918BFA2C27}" dt="2020-07-01T05:44:16.894" v="431" actId="171"/>
          <ac:picMkLst>
            <pc:docMk/>
            <pc:sldMk cId="3964158604" sldId="281"/>
            <ac:picMk id="5" creationId="{A483F448-276B-8049-9CAA-836C3CAFB37B}"/>
          </ac:picMkLst>
        </pc:picChg>
      </pc:sldChg>
      <pc:sldChg chg="addSp modSp add mod modClrScheme chgLayout">
        <pc:chgData name="Leana Vlok" userId="a9303ea1872c8f87" providerId="LiveId" clId="{135C1CB2-1BFD-0148-9BE5-DC918BFA2C27}" dt="2020-07-01T10:21:28.071" v="2465" actId="113"/>
        <pc:sldMkLst>
          <pc:docMk/>
          <pc:sldMk cId="4283130785" sldId="282"/>
        </pc:sldMkLst>
        <pc:spChg chg="add mod">
          <ac:chgData name="Leana Vlok" userId="a9303ea1872c8f87" providerId="LiveId" clId="{135C1CB2-1BFD-0148-9BE5-DC918BFA2C27}" dt="2020-06-30T20:16:11.368" v="98" actId="1035"/>
          <ac:spMkLst>
            <pc:docMk/>
            <pc:sldMk cId="4283130785" sldId="282"/>
            <ac:spMk id="2" creationId="{841AC636-9995-B048-8893-60F99E01A32B}"/>
          </ac:spMkLst>
        </pc:spChg>
        <pc:spChg chg="add mod">
          <ac:chgData name="Leana Vlok" userId="a9303ea1872c8f87" providerId="LiveId" clId="{135C1CB2-1BFD-0148-9BE5-DC918BFA2C27}" dt="2020-07-01T10:21:28.071" v="2465" actId="113"/>
          <ac:spMkLst>
            <pc:docMk/>
            <pc:sldMk cId="4283130785" sldId="282"/>
            <ac:spMk id="3" creationId="{7928A004-3CAB-1E46-A7BB-CE0FAA7E53D3}"/>
          </ac:spMkLst>
        </pc:spChg>
        <pc:picChg chg="add mod">
          <ac:chgData name="Leana Vlok" userId="a9303ea1872c8f87" providerId="LiveId" clId="{135C1CB2-1BFD-0148-9BE5-DC918BFA2C27}" dt="2020-06-30T20:19:09.215" v="155"/>
          <ac:picMkLst>
            <pc:docMk/>
            <pc:sldMk cId="4283130785" sldId="282"/>
            <ac:picMk id="4" creationId="{7EC57CAB-59D6-3643-81C5-FD615C75CE88}"/>
          </ac:picMkLst>
        </pc:picChg>
      </pc:sldChg>
      <pc:sldChg chg="addSp modSp add mod modClrScheme chgLayout">
        <pc:chgData name="Leana Vlok" userId="a9303ea1872c8f87" providerId="LiveId" clId="{135C1CB2-1BFD-0148-9BE5-DC918BFA2C27}" dt="2020-07-01T10:21:07.643" v="2464" actId="20577"/>
        <pc:sldMkLst>
          <pc:docMk/>
          <pc:sldMk cId="3033402095" sldId="283"/>
        </pc:sldMkLst>
        <pc:spChg chg="add mod">
          <ac:chgData name="Leana Vlok" userId="a9303ea1872c8f87" providerId="LiveId" clId="{135C1CB2-1BFD-0148-9BE5-DC918BFA2C27}" dt="2020-06-30T20:16:24.518" v="104" actId="20577"/>
          <ac:spMkLst>
            <pc:docMk/>
            <pc:sldMk cId="3033402095" sldId="283"/>
            <ac:spMk id="2" creationId="{0F79A4C5-0FBE-A444-AA5B-83B6AEA9CE78}"/>
          </ac:spMkLst>
        </pc:spChg>
        <pc:spChg chg="add mod">
          <ac:chgData name="Leana Vlok" userId="a9303ea1872c8f87" providerId="LiveId" clId="{135C1CB2-1BFD-0148-9BE5-DC918BFA2C27}" dt="2020-07-01T10:21:07.643" v="2464" actId="20577"/>
          <ac:spMkLst>
            <pc:docMk/>
            <pc:sldMk cId="3033402095" sldId="283"/>
            <ac:spMk id="3" creationId="{94A307DA-0EEA-3548-AF2E-D016ACDD6D6C}"/>
          </ac:spMkLst>
        </pc:spChg>
        <pc:picChg chg="add mod">
          <ac:chgData name="Leana Vlok" userId="a9303ea1872c8f87" providerId="LiveId" clId="{135C1CB2-1BFD-0148-9BE5-DC918BFA2C27}" dt="2020-06-30T20:19:11.986" v="156"/>
          <ac:picMkLst>
            <pc:docMk/>
            <pc:sldMk cId="3033402095" sldId="283"/>
            <ac:picMk id="4" creationId="{9ACEFDD1-E8A9-954B-95C6-98C13E03C2DB}"/>
          </ac:picMkLst>
        </pc:picChg>
        <pc:picChg chg="add mod modCrop">
          <ac:chgData name="Leana Vlok" userId="a9303ea1872c8f87" providerId="LiveId" clId="{135C1CB2-1BFD-0148-9BE5-DC918BFA2C27}" dt="2020-07-01T08:04:01.471" v="1825" actId="171"/>
          <ac:picMkLst>
            <pc:docMk/>
            <pc:sldMk cId="3033402095" sldId="283"/>
            <ac:picMk id="5" creationId="{50BA3E79-D34C-F44B-A17F-8D9FC09D3F7B}"/>
          </ac:picMkLst>
        </pc:picChg>
      </pc:sldChg>
      <pc:sldChg chg="addSp modSp add mod modClrScheme chgLayout">
        <pc:chgData name="Leana Vlok" userId="a9303ea1872c8f87" providerId="LiveId" clId="{135C1CB2-1BFD-0148-9BE5-DC918BFA2C27}" dt="2020-07-01T10:20:55.404" v="2463" actId="20577"/>
        <pc:sldMkLst>
          <pc:docMk/>
          <pc:sldMk cId="1572359621" sldId="284"/>
        </pc:sldMkLst>
        <pc:spChg chg="add mod">
          <ac:chgData name="Leana Vlok" userId="a9303ea1872c8f87" providerId="LiveId" clId="{135C1CB2-1BFD-0148-9BE5-DC918BFA2C27}" dt="2020-06-30T20:16:52.521" v="132" actId="20577"/>
          <ac:spMkLst>
            <pc:docMk/>
            <pc:sldMk cId="1572359621" sldId="284"/>
            <ac:spMk id="2" creationId="{755FA2C7-4D18-F247-827B-07A739DA18E6}"/>
          </ac:spMkLst>
        </pc:spChg>
        <pc:spChg chg="add mod">
          <ac:chgData name="Leana Vlok" userId="a9303ea1872c8f87" providerId="LiveId" clId="{135C1CB2-1BFD-0148-9BE5-DC918BFA2C27}" dt="2020-07-01T10:20:55.404" v="2463" actId="20577"/>
          <ac:spMkLst>
            <pc:docMk/>
            <pc:sldMk cId="1572359621" sldId="284"/>
            <ac:spMk id="3" creationId="{36E85D0D-1F66-474A-91B8-2813A13DC18C}"/>
          </ac:spMkLst>
        </pc:spChg>
        <pc:picChg chg="add mod">
          <ac:chgData name="Leana Vlok" userId="a9303ea1872c8f87" providerId="LiveId" clId="{135C1CB2-1BFD-0148-9BE5-DC918BFA2C27}" dt="2020-06-30T20:19:14.875" v="157"/>
          <ac:picMkLst>
            <pc:docMk/>
            <pc:sldMk cId="1572359621" sldId="284"/>
            <ac:picMk id="4" creationId="{0BEE6B7A-EC09-BE40-8B13-595A450D4E7C}"/>
          </ac:picMkLst>
        </pc:picChg>
      </pc:sldChg>
      <pc:sldChg chg="addSp modSp add mod modClrScheme chgLayout">
        <pc:chgData name="Leana Vlok" userId="a9303ea1872c8f87" providerId="LiveId" clId="{135C1CB2-1BFD-0148-9BE5-DC918BFA2C27}" dt="2020-07-01T06:06:01.784" v="1816" actId="14100"/>
        <pc:sldMkLst>
          <pc:docMk/>
          <pc:sldMk cId="389440691" sldId="285"/>
        </pc:sldMkLst>
        <pc:spChg chg="add mod">
          <ac:chgData name="Leana Vlok" userId="a9303ea1872c8f87" providerId="LiveId" clId="{135C1CB2-1BFD-0148-9BE5-DC918BFA2C27}" dt="2020-06-30T20:17:22.200" v="148" actId="20577"/>
          <ac:spMkLst>
            <pc:docMk/>
            <pc:sldMk cId="389440691" sldId="285"/>
            <ac:spMk id="2" creationId="{49C07DFA-B134-D24D-831A-19F5E2C09314}"/>
          </ac:spMkLst>
        </pc:spChg>
        <pc:spChg chg="add mod">
          <ac:chgData name="Leana Vlok" userId="a9303ea1872c8f87" providerId="LiveId" clId="{135C1CB2-1BFD-0148-9BE5-DC918BFA2C27}" dt="2020-07-01T06:05:55.462" v="1814" actId="20577"/>
          <ac:spMkLst>
            <pc:docMk/>
            <pc:sldMk cId="389440691" sldId="285"/>
            <ac:spMk id="3" creationId="{3BEBA339-5A89-4949-BF23-6B063277A7AF}"/>
          </ac:spMkLst>
        </pc:spChg>
        <pc:picChg chg="add mod">
          <ac:chgData name="Leana Vlok" userId="a9303ea1872c8f87" providerId="LiveId" clId="{135C1CB2-1BFD-0148-9BE5-DC918BFA2C27}" dt="2020-06-30T20:19:17.639" v="158"/>
          <ac:picMkLst>
            <pc:docMk/>
            <pc:sldMk cId="389440691" sldId="285"/>
            <ac:picMk id="4" creationId="{87D9B2B0-1FA8-5D42-9430-E63FCF9A41C5}"/>
          </ac:picMkLst>
        </pc:picChg>
        <pc:picChg chg="add mod">
          <ac:chgData name="Leana Vlok" userId="a9303ea1872c8f87" providerId="LiveId" clId="{135C1CB2-1BFD-0148-9BE5-DC918BFA2C27}" dt="2020-07-01T06:06:01.784" v="1816" actId="14100"/>
          <ac:picMkLst>
            <pc:docMk/>
            <pc:sldMk cId="389440691" sldId="285"/>
            <ac:picMk id="5" creationId="{3560D040-2AC3-454D-8A10-C12423B4EBEA}"/>
          </ac:picMkLst>
        </pc:picChg>
      </pc:sldChg>
      <pc:sldChg chg="add">
        <pc:chgData name="Leana Vlok" userId="a9303ea1872c8f87" providerId="LiveId" clId="{135C1CB2-1BFD-0148-9BE5-DC918BFA2C27}" dt="2020-07-01T06:07:37.461" v="1817"/>
        <pc:sldMkLst>
          <pc:docMk/>
          <pc:sldMk cId="1805233867" sldId="286"/>
        </pc:sldMkLst>
      </pc:sldChg>
      <pc:sldChg chg="addSp modSp add mod modClrScheme modAnim chgLayout">
        <pc:chgData name="Leana Vlok" userId="a9303ea1872c8f87" providerId="LiveId" clId="{135C1CB2-1BFD-0148-9BE5-DC918BFA2C27}" dt="2020-07-01T10:24:18.177" v="2597" actId="20577"/>
        <pc:sldMkLst>
          <pc:docMk/>
          <pc:sldMk cId="4199039844" sldId="287"/>
        </pc:sldMkLst>
        <pc:spChg chg="add mod">
          <ac:chgData name="Leana Vlok" userId="a9303ea1872c8f87" providerId="LiveId" clId="{135C1CB2-1BFD-0148-9BE5-DC918BFA2C27}" dt="2020-07-01T08:53:31.109" v="1983" actId="20577"/>
          <ac:spMkLst>
            <pc:docMk/>
            <pc:sldMk cId="4199039844" sldId="287"/>
            <ac:spMk id="2" creationId="{7AFFFED8-DB91-9B49-A613-E3F035605D30}"/>
          </ac:spMkLst>
        </pc:spChg>
        <pc:spChg chg="add mod">
          <ac:chgData name="Leana Vlok" userId="a9303ea1872c8f87" providerId="LiveId" clId="{135C1CB2-1BFD-0148-9BE5-DC918BFA2C27}" dt="2020-07-01T10:24:18.177" v="2597" actId="20577"/>
          <ac:spMkLst>
            <pc:docMk/>
            <pc:sldMk cId="4199039844" sldId="287"/>
            <ac:spMk id="3" creationId="{FC37AF90-3DFE-2A41-A769-2CC7F6D16892}"/>
          </ac:spMkLst>
        </pc:spChg>
      </pc:sldChg>
      <pc:sldChg chg="addSp modSp add mod modClrScheme chgLayout">
        <pc:chgData name="Leana Vlok" userId="a9303ea1872c8f87" providerId="LiveId" clId="{135C1CB2-1BFD-0148-9BE5-DC918BFA2C27}" dt="2020-07-01T10:23:31.515" v="2571" actId="20577"/>
        <pc:sldMkLst>
          <pc:docMk/>
          <pc:sldMk cId="1659813525" sldId="288"/>
        </pc:sldMkLst>
        <pc:spChg chg="add mod">
          <ac:chgData name="Leana Vlok" userId="a9303ea1872c8f87" providerId="LiveId" clId="{135C1CB2-1BFD-0148-9BE5-DC918BFA2C27}" dt="2020-07-01T10:22:19.691" v="2475" actId="20577"/>
          <ac:spMkLst>
            <pc:docMk/>
            <pc:sldMk cId="1659813525" sldId="288"/>
            <ac:spMk id="2" creationId="{5BD81B72-B2C3-0347-B141-F3F595908AA7}"/>
          </ac:spMkLst>
        </pc:spChg>
        <pc:spChg chg="add mod">
          <ac:chgData name="Leana Vlok" userId="a9303ea1872c8f87" providerId="LiveId" clId="{135C1CB2-1BFD-0148-9BE5-DC918BFA2C27}" dt="2020-07-01T10:23:31.515" v="2571" actId="20577"/>
          <ac:spMkLst>
            <pc:docMk/>
            <pc:sldMk cId="1659813525" sldId="288"/>
            <ac:spMk id="3" creationId="{F0A2992E-5B8E-8C47-B25E-894E0910E7CC}"/>
          </ac:spMkLst>
        </pc:spChg>
      </pc:sldChg>
      <pc:sldMasterChg chg="modSldLayout">
        <pc:chgData name="Leana Vlok" userId="a9303ea1872c8f87" providerId="LiveId" clId="{135C1CB2-1BFD-0148-9BE5-DC918BFA2C27}" dt="2020-07-01T05:39:06.457" v="195" actId="207"/>
        <pc:sldMasterMkLst>
          <pc:docMk/>
          <pc:sldMasterMk cId="0" sldId="2147483648"/>
        </pc:sldMasterMkLst>
        <pc:sldLayoutChg chg="modSp">
          <pc:chgData name="Leana Vlok" userId="a9303ea1872c8f87" providerId="LiveId" clId="{135C1CB2-1BFD-0148-9BE5-DC918BFA2C27}" dt="2020-07-01T05:39:06.457" v="195" actId="207"/>
          <pc:sldLayoutMkLst>
            <pc:docMk/>
            <pc:sldMasterMk cId="0" sldId="2147483648"/>
            <pc:sldLayoutMk cId="0" sldId="2147483649"/>
          </pc:sldLayoutMkLst>
          <pc:spChg chg="mod">
            <ac:chgData name="Leana Vlok" userId="a9303ea1872c8f87" providerId="LiveId" clId="{135C1CB2-1BFD-0148-9BE5-DC918BFA2C27}" dt="2020-07-01T05:39:06.457" v="195" actId="207"/>
            <ac:spMkLst>
              <pc:docMk/>
              <pc:sldMasterMk cId="0" sldId="2147483648"/>
              <pc:sldLayoutMk cId="0" sldId="2147483649"/>
              <ac:spMk id="13" creationId="{00000000-0000-0000-0000-000000000000}"/>
            </ac:spMkLst>
          </pc:spChg>
        </pc:sldLayoutChg>
      </pc:sldMasterChg>
    </pc:docChg>
  </pc:docChgLst>
  <pc:docChgLst>
    <pc:chgData name="Corine van den Berg" userId="S::corine.vandenberg@vng.nl::ce0104e0-7a81-4e64-829d-c8306f93e72f" providerId="AD" clId="Web-{F8ADEC82-B24B-4818-905A-74CDFDA7B450}"/>
    <pc:docChg chg="modSld">
      <pc:chgData name="Corine van den Berg" userId="S::corine.vandenberg@vng.nl::ce0104e0-7a81-4e64-829d-c8306f93e72f" providerId="AD" clId="Web-{F8ADEC82-B24B-4818-905A-74CDFDA7B450}" dt="2020-08-25T12:51:56.010" v="0" actId="1076"/>
      <pc:docMkLst>
        <pc:docMk/>
      </pc:docMkLst>
      <pc:sldChg chg="modSp">
        <pc:chgData name="Corine van den Berg" userId="S::corine.vandenberg@vng.nl::ce0104e0-7a81-4e64-829d-c8306f93e72f" providerId="AD" clId="Web-{F8ADEC82-B24B-4818-905A-74CDFDA7B450}" dt="2020-08-25T12:51:56.010" v="0" actId="1076"/>
        <pc:sldMkLst>
          <pc:docMk/>
          <pc:sldMk cId="389440691" sldId="285"/>
        </pc:sldMkLst>
        <pc:picChg chg="mod">
          <ac:chgData name="Corine van den Berg" userId="S::corine.vandenberg@vng.nl::ce0104e0-7a81-4e64-829d-c8306f93e72f" providerId="AD" clId="Web-{F8ADEC82-B24B-4818-905A-74CDFDA7B450}" dt="2020-08-25T12:51:56.010" v="0" actId="1076"/>
          <ac:picMkLst>
            <pc:docMk/>
            <pc:sldMk cId="389440691" sldId="285"/>
            <ac:picMk id="5" creationId="{3560D040-2AC3-454D-8A10-C12423B4EB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00480" latinLnBrk="0">
      <a:defRPr sz="1600">
        <a:latin typeface="+mj-lt"/>
        <a:ea typeface="+mj-ea"/>
        <a:cs typeface="+mj-cs"/>
        <a:sym typeface="Calibri"/>
      </a:defRPr>
    </a:lvl1pPr>
    <a:lvl2pPr indent="228600" defTabSz="1300480" latinLnBrk="0">
      <a:defRPr sz="1600">
        <a:latin typeface="+mj-lt"/>
        <a:ea typeface="+mj-ea"/>
        <a:cs typeface="+mj-cs"/>
        <a:sym typeface="Calibri"/>
      </a:defRPr>
    </a:lvl2pPr>
    <a:lvl3pPr indent="457200" defTabSz="1300480" latinLnBrk="0">
      <a:defRPr sz="1600">
        <a:latin typeface="+mj-lt"/>
        <a:ea typeface="+mj-ea"/>
        <a:cs typeface="+mj-cs"/>
        <a:sym typeface="Calibri"/>
      </a:defRPr>
    </a:lvl3pPr>
    <a:lvl4pPr indent="685800" defTabSz="1300480" latinLnBrk="0">
      <a:defRPr sz="1600">
        <a:latin typeface="+mj-lt"/>
        <a:ea typeface="+mj-ea"/>
        <a:cs typeface="+mj-cs"/>
        <a:sym typeface="Calibri"/>
      </a:defRPr>
    </a:lvl4pPr>
    <a:lvl5pPr indent="914400" defTabSz="1300480" latinLnBrk="0">
      <a:defRPr sz="1600">
        <a:latin typeface="+mj-lt"/>
        <a:ea typeface="+mj-ea"/>
        <a:cs typeface="+mj-cs"/>
        <a:sym typeface="Calibri"/>
      </a:defRPr>
    </a:lvl5pPr>
    <a:lvl6pPr indent="1143000" defTabSz="1300480" latinLnBrk="0">
      <a:defRPr sz="1600">
        <a:latin typeface="+mj-lt"/>
        <a:ea typeface="+mj-ea"/>
        <a:cs typeface="+mj-cs"/>
        <a:sym typeface="Calibri"/>
      </a:defRPr>
    </a:lvl6pPr>
    <a:lvl7pPr indent="1371600" defTabSz="1300480" latinLnBrk="0">
      <a:defRPr sz="1600">
        <a:latin typeface="+mj-lt"/>
        <a:ea typeface="+mj-ea"/>
        <a:cs typeface="+mj-cs"/>
        <a:sym typeface="Calibri"/>
      </a:defRPr>
    </a:lvl7pPr>
    <a:lvl8pPr indent="1600200" defTabSz="1300480" latinLnBrk="0">
      <a:defRPr sz="1600">
        <a:latin typeface="+mj-lt"/>
        <a:ea typeface="+mj-ea"/>
        <a:cs typeface="+mj-cs"/>
        <a:sym typeface="Calibri"/>
      </a:defRPr>
    </a:lvl8pPr>
    <a:lvl9pPr indent="1828800" defTabSz="1300480" latinLnBrk="0">
      <a:defRPr sz="16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Hoofdtekst - niveau één…"/>
          <p:cNvSpPr txBox="1">
            <a:spLocks noGrp="1"/>
          </p:cNvSpPr>
          <p:nvPr>
            <p:ph type="body" idx="1"/>
          </p:nvPr>
        </p:nvSpPr>
        <p:spPr>
          <a:xfrm>
            <a:off x="617338" y="2926080"/>
            <a:ext cx="12000906" cy="5702608"/>
          </a:xfrm>
          <a:prstGeom prst="rect">
            <a:avLst/>
          </a:prstGeom>
        </p:spPr>
        <p:txBody>
          <a:bodyPr/>
          <a:lstStyle>
            <a:lvl1pPr marL="0" indent="0" algn="ctr">
              <a:buSzTx/>
              <a:buFontTx/>
              <a:buNone/>
              <a:defRPr sz="3400"/>
            </a:lvl1pPr>
            <a:lvl2pPr marL="0" indent="457200" algn="ctr">
              <a:buSzTx/>
              <a:buFontTx/>
              <a:buNone/>
              <a:defRPr sz="3400"/>
            </a:lvl2pPr>
            <a:lvl3pPr marL="0" indent="914400" algn="ctr">
              <a:buSzTx/>
              <a:buFontTx/>
              <a:buNone/>
              <a:defRPr sz="3400"/>
            </a:lvl3pPr>
            <a:lvl4pPr marL="0" indent="1371600" algn="ctr">
              <a:buSzTx/>
              <a:buFontTx/>
              <a:buNone/>
              <a:defRPr sz="3400"/>
            </a:lvl4pPr>
            <a:lvl5pPr marL="0" indent="1828800" algn="ctr">
              <a:buSzTx/>
              <a:buFontTx/>
              <a:buNone/>
              <a:defRPr sz="34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2" name="Afbeelding" descr="Afbeelding"/>
          <p:cNvPicPr>
            <a:picLocks noChangeAspect="1"/>
          </p:cNvPicPr>
          <p:nvPr/>
        </p:nvPicPr>
        <p:blipFill>
          <a:blip r:embed="rId2"/>
          <a:stretch>
            <a:fillRect/>
          </a:stretch>
        </p:blipFill>
        <p:spPr>
          <a:xfrm>
            <a:off x="201290" y="134480"/>
            <a:ext cx="12602220" cy="1929694"/>
          </a:xfrm>
          <a:prstGeom prst="rect">
            <a:avLst/>
          </a:prstGeom>
          <a:ln w="12700">
            <a:miter lim="400000"/>
          </a:ln>
        </p:spPr>
      </p:pic>
      <p:sp>
        <p:nvSpPr>
          <p:cNvPr id="13" name="Titeltekst"/>
          <p:cNvSpPr txBox="1">
            <a:spLocks noGrp="1"/>
          </p:cNvSpPr>
          <p:nvPr>
            <p:ph type="title"/>
          </p:nvPr>
        </p:nvSpPr>
        <p:spPr>
          <a:xfrm>
            <a:off x="2189807" y="209464"/>
            <a:ext cx="8625186" cy="1261197"/>
          </a:xfrm>
          <a:prstGeom prst="rect">
            <a:avLst/>
          </a:prstGeom>
        </p:spPr>
        <p:txBody>
          <a:bodyPr anchor="b"/>
          <a:lstStyle>
            <a:lvl1pPr algn="ctr">
              <a:defRPr sz="5600" b="1">
                <a:solidFill>
                  <a:schemeClr val="accent6">
                    <a:lumMod val="75000"/>
                  </a:schemeClr>
                </a:solidFill>
              </a:defRPr>
            </a:lvl1pPr>
          </a:lstStyle>
          <a:p>
            <a:r>
              <a:rPr dirty="0" err="1"/>
              <a:t>Titeltekst</a:t>
            </a:r>
            <a:endParaRPr dirty="0"/>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50239" y="1317413"/>
            <a:ext cx="11704322" cy="1608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normAutofit/>
          </a:bodyPr>
          <a:lstStyle/>
          <a:p>
            <a:r>
              <a:t>Titeltekst</a:t>
            </a:r>
          </a:p>
        </p:txBody>
      </p:sp>
      <p:sp>
        <p:nvSpPr>
          <p:cNvPr id="3" name="Hoofdtekst - niveau één…"/>
          <p:cNvSpPr txBox="1">
            <a:spLocks noGrp="1"/>
          </p:cNvSpPr>
          <p:nvPr>
            <p:ph type="body" idx="1"/>
          </p:nvPr>
        </p:nvSpPr>
        <p:spPr>
          <a:xfrm>
            <a:off x="650239" y="2926079"/>
            <a:ext cx="11704322" cy="5608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794506" y="8040695"/>
            <a:ext cx="316215" cy="306690"/>
          </a:xfrm>
          <a:prstGeom prst="rect">
            <a:avLst/>
          </a:prstGeom>
          <a:ln w="12700">
            <a:miter lim="400000"/>
          </a:ln>
        </p:spPr>
        <p:txBody>
          <a:bodyPr wrap="none" lIns="48767" tIns="48767" rIns="48767" bIns="48767" anchor="ctr">
            <a:spAutoFit/>
          </a:bodyPr>
          <a:lstStyle>
            <a:lvl1pPr algn="r">
              <a:defRPr sz="16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Calibri Light"/>
          <a:ea typeface="Calibri Light"/>
          <a:cs typeface="Calibri Light"/>
          <a:sym typeface="Calibri Light"/>
        </a:defRPr>
      </a:lvl9pPr>
    </p:titleStyle>
    <p:bodyStyle>
      <a:lvl1pPr marL="310242" marR="0" indent="-310242"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2pPr>
      <a:lvl3pPr marL="1348739" marR="0" indent="-434339"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at_werken_als_een_overheid_in_utrecht.pdf" descr="plaat_werken_als_een_overheid_in_utrecht.pdf"/>
          <p:cNvPicPr>
            <a:picLocks noChangeAspect="1"/>
          </p:cNvPicPr>
          <p:nvPr/>
        </p:nvPicPr>
        <p:blipFill>
          <a:blip r:embed="rId2"/>
          <a:stretch>
            <a:fillRect/>
          </a:stretch>
        </p:blipFill>
        <p:spPr>
          <a:xfrm>
            <a:off x="170887" y="356327"/>
            <a:ext cx="12663026" cy="904094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94135-D1FD-4AF7-AABB-3B3D7DA80683}"/>
              </a:ext>
            </a:extLst>
          </p:cNvPr>
          <p:cNvSpPr>
            <a:spLocks noGrp="1"/>
          </p:cNvSpPr>
          <p:nvPr>
            <p:ph type="title"/>
          </p:nvPr>
        </p:nvSpPr>
        <p:spPr/>
        <p:txBody>
          <a:bodyPr/>
          <a:lstStyle/>
          <a:p>
            <a:r>
              <a:rPr lang="nl-NL" b="1" dirty="0">
                <a:solidFill>
                  <a:schemeClr val="accent6">
                    <a:lumMod val="75000"/>
                  </a:schemeClr>
                </a:solidFill>
                <a:latin typeface="Calibri" panose="020F0502020204030204" pitchFamily="34" charset="0"/>
                <a:cs typeface="Calibri" panose="020F0502020204030204" pitchFamily="34" charset="0"/>
              </a:rPr>
              <a:t>Inhoud SOK </a:t>
            </a:r>
            <a:r>
              <a:rPr lang="nl-NL" sz="2800" b="1" dirty="0">
                <a:solidFill>
                  <a:schemeClr val="accent6">
                    <a:lumMod val="75000"/>
                  </a:schemeClr>
                </a:solidFill>
                <a:latin typeface="Calibri" panose="020F0502020204030204" pitchFamily="34" charset="0"/>
                <a:cs typeface="Calibri" panose="020F0502020204030204" pitchFamily="34" charset="0"/>
              </a:rPr>
              <a:t>(</a:t>
            </a:r>
            <a:r>
              <a:rPr lang="nl-NL" sz="2800" b="1" dirty="0" err="1">
                <a:solidFill>
                  <a:schemeClr val="accent6">
                    <a:lumMod val="75000"/>
                  </a:schemeClr>
                </a:solidFill>
                <a:latin typeface="Calibri" panose="020F0502020204030204" pitchFamily="34" charset="0"/>
                <a:cs typeface="Calibri" panose="020F0502020204030204" pitchFamily="34" charset="0"/>
              </a:rPr>
              <a:t>obv</a:t>
            </a:r>
            <a:r>
              <a:rPr lang="nl-NL" sz="2800" b="1" dirty="0">
                <a:solidFill>
                  <a:schemeClr val="accent6">
                    <a:lumMod val="75000"/>
                  </a:schemeClr>
                </a:solidFill>
                <a:latin typeface="Calibri" panose="020F0502020204030204" pitchFamily="34" charset="0"/>
                <a:cs typeface="Calibri" panose="020F0502020204030204" pitchFamily="34" charset="0"/>
              </a:rPr>
              <a:t> </a:t>
            </a:r>
            <a:r>
              <a:rPr lang="nl-NL" sz="2800" b="1" dirty="0" err="1">
                <a:solidFill>
                  <a:schemeClr val="accent6">
                    <a:lumMod val="75000"/>
                  </a:schemeClr>
                </a:solidFill>
                <a:latin typeface="Calibri" panose="020F0502020204030204" pitchFamily="34" charset="0"/>
                <a:cs typeface="Calibri" panose="020F0502020204030204" pitchFamily="34" charset="0"/>
              </a:rPr>
              <a:t>Wabo</a:t>
            </a:r>
            <a:r>
              <a:rPr lang="nl-NL" sz="2800" b="1" dirty="0">
                <a:solidFill>
                  <a:schemeClr val="accent6">
                    <a:lumMod val="75000"/>
                  </a:schemeClr>
                </a:solidFill>
                <a:latin typeface="Calibri" panose="020F0502020204030204" pitchFamily="34" charset="0"/>
                <a:cs typeface="Calibri" panose="020F0502020204030204" pitchFamily="34" charset="0"/>
              </a:rPr>
              <a:t>)</a:t>
            </a:r>
            <a:endParaRPr lang="nl-NL" b="1" dirty="0">
              <a:solidFill>
                <a:schemeClr val="accent6">
                  <a:lumMod val="75000"/>
                </a:schemeClr>
              </a:solidFill>
              <a:latin typeface="Calibri" panose="020F0502020204030204" pitchFamily="34" charset="0"/>
              <a:cs typeface="Calibri" panose="020F0502020204030204" pitchFamily="34" charset="0"/>
            </a:endParaRPr>
          </a:p>
        </p:txBody>
      </p:sp>
      <p:graphicFrame>
        <p:nvGraphicFramePr>
          <p:cNvPr id="5" name="Tabel 4">
            <a:extLst>
              <a:ext uri="{FF2B5EF4-FFF2-40B4-BE49-F238E27FC236}">
                <a16:creationId xmlns:a16="http://schemas.microsoft.com/office/drawing/2014/main" id="{BC8798CC-CE36-491E-A9D0-304AE938C55B}"/>
              </a:ext>
            </a:extLst>
          </p:cNvPr>
          <p:cNvGraphicFramePr>
            <a:graphicFrameLocks noGrp="1"/>
          </p:cNvGraphicFramePr>
          <p:nvPr>
            <p:extLst>
              <p:ext uri="{D42A27DB-BD31-4B8C-83A1-F6EECF244321}">
                <p14:modId xmlns:p14="http://schemas.microsoft.com/office/powerpoint/2010/main" val="4045265182"/>
              </p:ext>
            </p:extLst>
          </p:nvPr>
        </p:nvGraphicFramePr>
        <p:xfrm>
          <a:off x="927277" y="2524258"/>
          <a:ext cx="8517573" cy="6388052"/>
        </p:xfrm>
        <a:graphic>
          <a:graphicData uri="http://schemas.openxmlformats.org/drawingml/2006/table">
            <a:tbl>
              <a:tblPr firstRow="1" firstCol="1" bandRow="1">
                <a:tableStyleId>{5940675A-B579-460E-94D1-54222C63F5DA}</a:tableStyleId>
              </a:tblPr>
              <a:tblGrid>
                <a:gridCol w="8517573">
                  <a:extLst>
                    <a:ext uri="{9D8B030D-6E8A-4147-A177-3AD203B41FA5}">
                      <a16:colId xmlns:a16="http://schemas.microsoft.com/office/drawing/2014/main" val="4062593993"/>
                    </a:ext>
                  </a:extLst>
                </a:gridCol>
              </a:tblGrid>
              <a:tr h="365259">
                <a:tc>
                  <a:txBody>
                    <a:bodyPr/>
                    <a:lstStyle/>
                    <a:p>
                      <a:pPr marL="0" lvl="0" indent="0" algn="l">
                        <a:lnSpc>
                          <a:spcPct val="107000"/>
                        </a:lnSpc>
                        <a:spcAft>
                          <a:spcPts val="0"/>
                        </a:spcAft>
                        <a:buFont typeface="+mj-lt"/>
                        <a:buNone/>
                      </a:pPr>
                      <a:r>
                        <a:rPr lang="nl-NL" sz="2400" dirty="0">
                          <a:effectLst/>
                        </a:rPr>
                        <a:t>Samenwerking omgevingsvergunning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701907"/>
                  </a:ext>
                </a:extLst>
              </a:tr>
              <a:tr h="365259">
                <a:tc>
                  <a:txBody>
                    <a:bodyPr/>
                    <a:lstStyle/>
                    <a:p>
                      <a:pPr marL="0" lvl="0" indent="0" algn="l">
                        <a:lnSpc>
                          <a:spcPct val="107000"/>
                        </a:lnSpc>
                        <a:spcAft>
                          <a:spcPts val="0"/>
                        </a:spcAft>
                        <a:buFont typeface="+mj-lt"/>
                        <a:buNone/>
                      </a:pPr>
                      <a:r>
                        <a:rPr lang="nl-NL" sz="2400" dirty="0">
                          <a:effectLst/>
                        </a:rPr>
                        <a:t>Samenwerking bij advisering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272421"/>
                  </a:ext>
                </a:extLst>
              </a:tr>
              <a:tr h="365259">
                <a:tc>
                  <a:txBody>
                    <a:bodyPr/>
                    <a:lstStyle/>
                    <a:p>
                      <a:pPr marL="0" lvl="0" indent="0" algn="l">
                        <a:lnSpc>
                          <a:spcPct val="107000"/>
                        </a:lnSpc>
                        <a:spcAft>
                          <a:spcPts val="0"/>
                        </a:spcAft>
                        <a:buFont typeface="+mj-lt"/>
                        <a:buNone/>
                      </a:pPr>
                      <a:r>
                        <a:rPr lang="nl-NL" sz="2400">
                          <a:effectLst/>
                        </a:rPr>
                        <a:t>Samenwerking bij toezicht en HH</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2946217"/>
                  </a:ext>
                </a:extLst>
              </a:tr>
              <a:tr h="365259">
                <a:tc>
                  <a:txBody>
                    <a:bodyPr/>
                    <a:lstStyle/>
                    <a:p>
                      <a:pPr marL="0" lvl="0" indent="0" algn="l">
                        <a:lnSpc>
                          <a:spcPct val="107000"/>
                        </a:lnSpc>
                        <a:spcAft>
                          <a:spcPts val="0"/>
                        </a:spcAft>
                        <a:buFont typeface="+mj-lt"/>
                        <a:buNone/>
                      </a:pPr>
                      <a:r>
                        <a:rPr lang="nl-NL" sz="2400" dirty="0">
                          <a:effectLst/>
                        </a:rPr>
                        <a:t>Samenwerking </a:t>
                      </a:r>
                      <a:r>
                        <a:rPr lang="nl-NL" sz="2400" dirty="0" err="1">
                          <a:effectLst/>
                        </a:rPr>
                        <a:t>i.h.k.v</a:t>
                      </a:r>
                      <a:r>
                        <a:rPr lang="nl-NL" sz="2400" dirty="0">
                          <a:effectLst/>
                        </a:rPr>
                        <a:t>. rechtsbescherming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0369306"/>
                  </a:ext>
                </a:extLst>
              </a:tr>
              <a:tr h="365259">
                <a:tc>
                  <a:txBody>
                    <a:bodyPr/>
                    <a:lstStyle/>
                    <a:p>
                      <a:pPr marL="0" lvl="0" indent="0" algn="l">
                        <a:lnSpc>
                          <a:spcPct val="107000"/>
                        </a:lnSpc>
                        <a:spcAft>
                          <a:spcPts val="0"/>
                        </a:spcAft>
                        <a:buFont typeface="+mj-lt"/>
                        <a:buNone/>
                      </a:pPr>
                      <a:r>
                        <a:rPr lang="nl-NL" sz="2400">
                          <a:effectLst/>
                        </a:rPr>
                        <a:t>Overdracht / overgangsrecht</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7577367"/>
                  </a:ext>
                </a:extLst>
              </a:tr>
              <a:tr h="365259">
                <a:tc>
                  <a:txBody>
                    <a:bodyPr/>
                    <a:lstStyle/>
                    <a:p>
                      <a:pPr marL="0" lvl="0" indent="0" algn="l">
                        <a:lnSpc>
                          <a:spcPct val="107000"/>
                        </a:lnSpc>
                        <a:spcAft>
                          <a:spcPts val="0"/>
                        </a:spcAft>
                        <a:buFont typeface="+mj-lt"/>
                        <a:buNone/>
                      </a:pPr>
                      <a:r>
                        <a:rPr lang="nl-NL" sz="2400" dirty="0">
                          <a:effectLst/>
                        </a:rPr>
                        <a:t>Aansprakelijkheid</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056257"/>
                  </a:ext>
                </a:extLst>
              </a:tr>
              <a:tr h="365259">
                <a:tc>
                  <a:txBody>
                    <a:bodyPr/>
                    <a:lstStyle/>
                    <a:p>
                      <a:pPr marL="0" lvl="0" indent="0" algn="l">
                        <a:lnSpc>
                          <a:spcPct val="107000"/>
                        </a:lnSpc>
                        <a:spcAft>
                          <a:spcPts val="0"/>
                        </a:spcAft>
                        <a:buFont typeface="+mj-lt"/>
                        <a:buNone/>
                      </a:pPr>
                      <a:r>
                        <a:rPr lang="nl-NL" sz="2400" dirty="0">
                          <a:effectLst/>
                        </a:rPr>
                        <a:t>Verbetering / actualiseren afspraken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4714872"/>
                  </a:ext>
                </a:extLst>
              </a:tr>
              <a:tr h="365259">
                <a:tc>
                  <a:txBody>
                    <a:bodyPr/>
                    <a:lstStyle/>
                    <a:p>
                      <a:pPr marL="0" lvl="0" indent="0" algn="l">
                        <a:lnSpc>
                          <a:spcPct val="107000"/>
                        </a:lnSpc>
                        <a:spcAft>
                          <a:spcPts val="0"/>
                        </a:spcAft>
                        <a:buFont typeface="+mj-lt"/>
                        <a:buNone/>
                      </a:pPr>
                      <a:r>
                        <a:rPr lang="nl-NL" sz="2400">
                          <a:effectLst/>
                        </a:rPr>
                        <a:t>Communicatie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674283"/>
                  </a:ext>
                </a:extLst>
              </a:tr>
              <a:tr h="365259">
                <a:tc>
                  <a:txBody>
                    <a:bodyPr/>
                    <a:lstStyle/>
                    <a:p>
                      <a:pPr marL="0" lvl="0" indent="0" algn="l">
                        <a:lnSpc>
                          <a:spcPct val="107000"/>
                        </a:lnSpc>
                        <a:spcAft>
                          <a:spcPts val="0"/>
                        </a:spcAft>
                        <a:buFont typeface="+mj-lt"/>
                        <a:buNone/>
                      </a:pPr>
                      <a:r>
                        <a:rPr lang="nl-NL" sz="2400">
                          <a:effectLst/>
                        </a:rPr>
                        <a:t>Financiën / leges / kostenverrekening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291580"/>
                  </a:ext>
                </a:extLst>
              </a:tr>
              <a:tr h="441396">
                <a:tc>
                  <a:txBody>
                    <a:bodyPr/>
                    <a:lstStyle/>
                    <a:p>
                      <a:pPr marL="0" lvl="0" indent="0" algn="l">
                        <a:lnSpc>
                          <a:spcPct val="107000"/>
                        </a:lnSpc>
                        <a:spcAft>
                          <a:spcPts val="0"/>
                        </a:spcAft>
                        <a:buFont typeface="+mj-lt"/>
                        <a:buNone/>
                      </a:pPr>
                      <a:r>
                        <a:rPr lang="nl-NL" sz="2400" dirty="0">
                          <a:effectLst/>
                        </a:rPr>
                        <a:t>Archivering en beschikbaarheid gegevens/informatie/dossiers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542782"/>
                  </a:ext>
                </a:extLst>
              </a:tr>
              <a:tr h="365259">
                <a:tc>
                  <a:txBody>
                    <a:bodyPr/>
                    <a:lstStyle/>
                    <a:p>
                      <a:pPr marL="0" lvl="0" indent="0" algn="l">
                        <a:lnSpc>
                          <a:spcPct val="107000"/>
                        </a:lnSpc>
                        <a:spcAft>
                          <a:spcPts val="0"/>
                        </a:spcAft>
                        <a:buFont typeface="+mj-lt"/>
                        <a:buNone/>
                      </a:pPr>
                      <a:r>
                        <a:rPr lang="nl-NL" sz="2400">
                          <a:effectLst/>
                        </a:rPr>
                        <a:t>Regeling verschillen van inzicht</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308550"/>
                  </a:ext>
                </a:extLst>
              </a:tr>
              <a:tr h="365259">
                <a:tc>
                  <a:txBody>
                    <a:bodyPr/>
                    <a:lstStyle/>
                    <a:p>
                      <a:pPr marL="0" lvl="0" indent="0" algn="l">
                        <a:lnSpc>
                          <a:spcPct val="107000"/>
                        </a:lnSpc>
                        <a:spcAft>
                          <a:spcPts val="0"/>
                        </a:spcAft>
                        <a:buFont typeface="+mj-lt"/>
                        <a:buNone/>
                      </a:pPr>
                      <a:r>
                        <a:rPr lang="nl-NL" sz="2400" dirty="0">
                          <a:effectLst/>
                        </a:rPr>
                        <a:t>Bijlage 1: Werkprocessen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056297"/>
                  </a:ext>
                </a:extLst>
              </a:tr>
              <a:tr h="365259">
                <a:tc>
                  <a:txBody>
                    <a:bodyPr/>
                    <a:lstStyle/>
                    <a:p>
                      <a:pPr marL="457200" lvl="1" indent="0" algn="l">
                        <a:lnSpc>
                          <a:spcPct val="107000"/>
                        </a:lnSpc>
                        <a:spcAft>
                          <a:spcPts val="0"/>
                        </a:spcAft>
                        <a:buFont typeface="+mj-lt"/>
                        <a:buNone/>
                      </a:pPr>
                      <a:r>
                        <a:rPr lang="nl-NL" sz="2400">
                          <a:effectLst/>
                        </a:rPr>
                        <a:t>Vergunningverlening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226762"/>
                  </a:ext>
                </a:extLst>
              </a:tr>
              <a:tr h="365259">
                <a:tc>
                  <a:txBody>
                    <a:bodyPr/>
                    <a:lstStyle/>
                    <a:p>
                      <a:pPr marL="457200" lvl="1" indent="0" algn="l">
                        <a:lnSpc>
                          <a:spcPct val="107000"/>
                        </a:lnSpc>
                        <a:spcAft>
                          <a:spcPts val="0"/>
                        </a:spcAft>
                        <a:buFont typeface="+mj-lt"/>
                        <a:buNone/>
                      </a:pPr>
                      <a:r>
                        <a:rPr lang="nl-NL" sz="2400">
                          <a:effectLst/>
                        </a:rPr>
                        <a:t>Handhaving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6236539"/>
                  </a:ext>
                </a:extLst>
              </a:tr>
              <a:tr h="365259">
                <a:tc>
                  <a:txBody>
                    <a:bodyPr/>
                    <a:lstStyle/>
                    <a:p>
                      <a:pPr marL="457200" lvl="1" indent="0" algn="l">
                        <a:lnSpc>
                          <a:spcPct val="107000"/>
                        </a:lnSpc>
                        <a:spcAft>
                          <a:spcPts val="0"/>
                        </a:spcAft>
                        <a:buFont typeface="+mj-lt"/>
                        <a:buNone/>
                      </a:pPr>
                      <a:r>
                        <a:rPr lang="nl-NL" sz="2400">
                          <a:effectLst/>
                        </a:rPr>
                        <a:t>Rechtsbescherming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594416"/>
                  </a:ext>
                </a:extLst>
              </a:tr>
              <a:tr h="365259">
                <a:tc>
                  <a:txBody>
                    <a:bodyPr/>
                    <a:lstStyle/>
                    <a:p>
                      <a:pPr marL="0" lvl="0" indent="0" algn="l">
                        <a:lnSpc>
                          <a:spcPct val="107000"/>
                        </a:lnSpc>
                        <a:spcAft>
                          <a:spcPts val="0"/>
                        </a:spcAft>
                        <a:buFont typeface="+mj-lt"/>
                        <a:buNone/>
                      </a:pPr>
                      <a:r>
                        <a:rPr lang="nl-NL" sz="2400">
                          <a:effectLst/>
                        </a:rPr>
                        <a:t>Bijlage 2: Kostenvergoedingsaspecten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23848"/>
                  </a:ext>
                </a:extLst>
              </a:tr>
              <a:tr h="365259">
                <a:tc>
                  <a:txBody>
                    <a:bodyPr/>
                    <a:lstStyle/>
                    <a:p>
                      <a:pPr marL="0" lvl="0" indent="0" algn="l">
                        <a:lnSpc>
                          <a:spcPct val="107000"/>
                        </a:lnSpc>
                        <a:spcAft>
                          <a:spcPts val="0"/>
                        </a:spcAft>
                        <a:buFont typeface="+mj-lt"/>
                        <a:buNone/>
                      </a:pPr>
                      <a:r>
                        <a:rPr lang="nl-NL" sz="2400" dirty="0">
                          <a:effectLst/>
                        </a:rPr>
                        <a:t>Bijlage 3 Adviezen waterschappen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3737147"/>
                  </a:ext>
                </a:extLst>
              </a:tr>
            </a:tbl>
          </a:graphicData>
        </a:graphic>
      </p:graphicFrame>
    </p:spTree>
    <p:extLst>
      <p:ext uri="{BB962C8B-B14F-4D97-AF65-F5344CB8AC3E}">
        <p14:creationId xmlns:p14="http://schemas.microsoft.com/office/powerpoint/2010/main" val="16121595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jdelijke aanduiding voor inhoud 2"/>
          <p:cNvSpPr txBox="1">
            <a:spLocks noGrp="1"/>
          </p:cNvSpPr>
          <p:nvPr>
            <p:ph type="subTitle" idx="1"/>
          </p:nvPr>
        </p:nvSpPr>
        <p:spPr>
          <a:prstGeom prst="rect">
            <a:avLst/>
          </a:prstGeom>
        </p:spPr>
        <p:txBody>
          <a:bodyPr/>
          <a:lstStyle/>
          <a:p>
            <a:pPr algn="l"/>
            <a:r>
              <a:rPr b="1" dirty="0">
                <a:solidFill>
                  <a:schemeClr val="accent6">
                    <a:lumMod val="75000"/>
                  </a:schemeClr>
                </a:solidFill>
              </a:rPr>
              <a:t>Concept SOK</a:t>
            </a:r>
            <a:r>
              <a:rPr lang="en-US" dirty="0"/>
              <a:t>		</a:t>
            </a:r>
            <a:r>
              <a:rPr lang="en-US" dirty="0" err="1"/>
              <a:t>a</a:t>
            </a:r>
            <a:r>
              <a:rPr dirty="0" err="1"/>
              <a:t>pril</a:t>
            </a:r>
            <a:r>
              <a:rPr dirty="0"/>
              <a:t> 2021 </a:t>
            </a:r>
            <a:r>
              <a:rPr dirty="0" err="1"/>
              <a:t>langs</a:t>
            </a:r>
            <a:r>
              <a:rPr dirty="0"/>
              <a:t> interne </a:t>
            </a:r>
            <a:r>
              <a:rPr dirty="0" err="1"/>
              <a:t>lijnen</a:t>
            </a:r>
            <a:r>
              <a:rPr dirty="0"/>
              <a:t> </a:t>
            </a:r>
            <a:r>
              <a:rPr lang="en-US" dirty="0"/>
              <a:t>per </a:t>
            </a:r>
            <a:r>
              <a:rPr lang="en-US" dirty="0" err="1"/>
              <a:t>organisatie</a:t>
            </a:r>
            <a:r>
              <a:rPr lang="en-US" dirty="0"/>
              <a:t> </a:t>
            </a:r>
          </a:p>
          <a:p>
            <a:pPr algn="l"/>
            <a:r>
              <a:rPr lang="en-US" dirty="0"/>
              <a:t>			(</a:t>
            </a:r>
            <a:r>
              <a:rPr dirty="0"/>
              <a:t>college </a:t>
            </a:r>
            <a:r>
              <a:rPr dirty="0" err="1"/>
              <a:t>en</a:t>
            </a:r>
            <a:r>
              <a:rPr lang="en-US" dirty="0"/>
              <a:t>/of</a:t>
            </a:r>
            <a:r>
              <a:rPr dirty="0"/>
              <a:t> </a:t>
            </a:r>
            <a:r>
              <a:rPr lang="en-US" dirty="0" err="1"/>
              <a:t>gemeente</a:t>
            </a:r>
            <a:r>
              <a:rPr dirty="0" err="1"/>
              <a:t>raad</a:t>
            </a:r>
            <a:r>
              <a:rPr lang="en-US" dirty="0"/>
              <a:t>?</a:t>
            </a:r>
            <a:r>
              <a:rPr dirty="0"/>
              <a:t>)</a:t>
            </a:r>
            <a:endParaRPr lang="en-US" dirty="0"/>
          </a:p>
          <a:p>
            <a:pPr algn="l"/>
            <a:endParaRPr dirty="0"/>
          </a:p>
          <a:p>
            <a:pPr algn="l"/>
            <a:r>
              <a:rPr lang="en-US" b="1" dirty="0" err="1">
                <a:solidFill>
                  <a:schemeClr val="accent6">
                    <a:lumMod val="75000"/>
                  </a:schemeClr>
                </a:solidFill>
              </a:rPr>
              <a:t>Definitieve</a:t>
            </a:r>
            <a:r>
              <a:rPr lang="en-US" b="1" dirty="0">
                <a:solidFill>
                  <a:schemeClr val="accent6">
                    <a:lumMod val="75000"/>
                  </a:schemeClr>
                </a:solidFill>
              </a:rPr>
              <a:t> </a:t>
            </a:r>
            <a:r>
              <a:rPr b="1" dirty="0">
                <a:solidFill>
                  <a:schemeClr val="accent6">
                    <a:lumMod val="75000"/>
                  </a:schemeClr>
                </a:solidFill>
              </a:rPr>
              <a:t>SOK</a:t>
            </a:r>
            <a:r>
              <a:rPr lang="en-US" dirty="0"/>
              <a:t>	</a:t>
            </a:r>
            <a:r>
              <a:rPr dirty="0" err="1"/>
              <a:t>sept</a:t>
            </a:r>
            <a:r>
              <a:rPr lang="en-US" dirty="0" err="1"/>
              <a:t>ember</a:t>
            </a:r>
            <a:r>
              <a:rPr dirty="0"/>
              <a:t> 2021</a:t>
            </a:r>
            <a:r>
              <a:rPr lang="en-US" dirty="0"/>
              <a:t> </a:t>
            </a:r>
            <a:r>
              <a:rPr lang="en-US" dirty="0" err="1"/>
              <a:t>alle</a:t>
            </a:r>
            <a:r>
              <a:rPr lang="en-US" dirty="0"/>
              <a:t> </a:t>
            </a:r>
            <a:r>
              <a:rPr lang="en-US" dirty="0" err="1"/>
              <a:t>partijen</a:t>
            </a:r>
            <a:r>
              <a:rPr lang="en-US" dirty="0"/>
              <a:t> intern 					</a:t>
            </a:r>
            <a:r>
              <a:rPr lang="en-US" dirty="0" err="1"/>
              <a:t>vaststellen</a:t>
            </a:r>
            <a:endParaRPr lang="en-US" dirty="0"/>
          </a:p>
          <a:p>
            <a:pPr algn="l"/>
            <a:endParaRPr dirty="0"/>
          </a:p>
          <a:p>
            <a:pPr algn="l"/>
            <a:r>
              <a:rPr b="1" dirty="0" err="1">
                <a:solidFill>
                  <a:schemeClr val="accent6">
                    <a:lumMod val="75000"/>
                  </a:schemeClr>
                </a:solidFill>
              </a:rPr>
              <a:t>Ondertekenen</a:t>
            </a:r>
            <a:r>
              <a:rPr b="1" dirty="0">
                <a:solidFill>
                  <a:schemeClr val="accent6">
                    <a:lumMod val="75000"/>
                  </a:schemeClr>
                </a:solidFill>
              </a:rPr>
              <a:t> SOK</a:t>
            </a:r>
            <a:r>
              <a:rPr lang="en-US" dirty="0"/>
              <a:t>	</a:t>
            </a:r>
            <a:r>
              <a:rPr lang="en-US" dirty="0" err="1"/>
              <a:t>n</a:t>
            </a:r>
            <a:r>
              <a:rPr dirty="0" err="1"/>
              <a:t>ovember</a:t>
            </a:r>
            <a:r>
              <a:rPr dirty="0"/>
              <a:t> 2021</a:t>
            </a:r>
          </a:p>
        </p:txBody>
      </p:sp>
      <p:sp>
        <p:nvSpPr>
          <p:cNvPr id="103" name="Titel 1"/>
          <p:cNvSpPr txBox="1">
            <a:spLocks noGrp="1"/>
          </p:cNvSpPr>
          <p:nvPr>
            <p:ph type="ctrTitle"/>
          </p:nvPr>
        </p:nvSpPr>
        <p:spPr>
          <a:prstGeom prst="rect">
            <a:avLst/>
          </a:prstGeom>
        </p:spPr>
        <p:txBody>
          <a:bodyPr/>
          <a:lstStyle/>
          <a:p>
            <a:r>
              <a:rPr lang="en-US" b="1" dirty="0" err="1">
                <a:solidFill>
                  <a:schemeClr val="accent6">
                    <a:lumMod val="75000"/>
                  </a:schemeClr>
                </a:solidFill>
              </a:rPr>
              <a:t>Mijlpalen</a:t>
            </a:r>
            <a:endParaRPr b="1" dirty="0">
              <a:solidFill>
                <a:schemeClr val="accent6">
                  <a:lumMod val="75000"/>
                </a:schemeClr>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jdelijke aanduiding voor inhoud 2"/>
          <p:cNvSpPr txBox="1">
            <a:spLocks noGrp="1"/>
          </p:cNvSpPr>
          <p:nvPr>
            <p:ph type="subTitle" idx="1"/>
          </p:nvPr>
        </p:nvSpPr>
        <p:spPr>
          <a:xfrm>
            <a:off x="617338" y="2613991"/>
            <a:ext cx="12000906" cy="6818244"/>
          </a:xfrm>
          <a:prstGeom prst="rect">
            <a:avLst/>
          </a:prstGeom>
        </p:spPr>
        <p:txBody>
          <a:bodyPr>
            <a:normAutofit fontScale="77500" lnSpcReduction="20000"/>
          </a:bodyPr>
          <a:lstStyle/>
          <a:p>
            <a:pPr algn="l"/>
            <a:r>
              <a:rPr b="1" dirty="0" err="1">
                <a:solidFill>
                  <a:schemeClr val="accent6">
                    <a:lumMod val="75000"/>
                  </a:schemeClr>
                </a:solidFill>
              </a:rPr>
              <a:t>Najaar</a:t>
            </a:r>
            <a:r>
              <a:rPr b="1" dirty="0">
                <a:solidFill>
                  <a:schemeClr val="accent6">
                    <a:lumMod val="75000"/>
                  </a:schemeClr>
                </a:solidFill>
              </a:rPr>
              <a:t> 2020 </a:t>
            </a:r>
            <a:endParaRPr lang="en-US" b="1" dirty="0">
              <a:solidFill>
                <a:schemeClr val="accent6">
                  <a:lumMod val="75000"/>
                </a:schemeClr>
              </a:solidFill>
            </a:endParaRPr>
          </a:p>
          <a:p>
            <a:pPr algn="l"/>
            <a:r>
              <a:rPr lang="en-US" dirty="0"/>
              <a:t>	</a:t>
            </a:r>
            <a:r>
              <a:rPr lang="en-US" dirty="0" err="1"/>
              <a:t>E</a:t>
            </a:r>
            <a:r>
              <a:rPr dirty="0" err="1"/>
              <a:t>erste</a:t>
            </a:r>
            <a:r>
              <a:rPr dirty="0"/>
              <a:t> </a:t>
            </a:r>
            <a:r>
              <a:rPr dirty="0" err="1"/>
              <a:t>bestuurlijke</a:t>
            </a:r>
            <a:r>
              <a:rPr dirty="0"/>
              <a:t> </a:t>
            </a:r>
            <a:r>
              <a:rPr dirty="0" err="1"/>
              <a:t>Samenwerkings</a:t>
            </a:r>
            <a:r>
              <a:rPr lang="en-US" dirty="0" err="1"/>
              <a:t>overleg</a:t>
            </a:r>
            <a:r>
              <a:rPr dirty="0"/>
              <a:t> Omgevingswet </a:t>
            </a:r>
            <a:r>
              <a:rPr lang="en-US" dirty="0"/>
              <a:t>	</a:t>
            </a:r>
          </a:p>
          <a:p>
            <a:pPr algn="l"/>
            <a:r>
              <a:rPr lang="en-US" i="1" dirty="0"/>
              <a:t>	(</a:t>
            </a:r>
            <a:r>
              <a:rPr i="1" dirty="0" err="1"/>
              <a:t>draagvlak</a:t>
            </a:r>
            <a:r>
              <a:rPr i="1" dirty="0"/>
              <a:t> </a:t>
            </a:r>
            <a:r>
              <a:rPr i="1" dirty="0" err="1"/>
              <a:t>voor</a:t>
            </a:r>
            <a:r>
              <a:rPr i="1" dirty="0"/>
              <a:t> het </a:t>
            </a:r>
            <a:r>
              <a:rPr i="1" dirty="0" err="1"/>
              <a:t>te</a:t>
            </a:r>
            <a:r>
              <a:rPr i="1" dirty="0"/>
              <a:t> </a:t>
            </a:r>
            <a:r>
              <a:rPr i="1" dirty="0" err="1"/>
              <a:t>volgen</a:t>
            </a:r>
            <a:r>
              <a:rPr i="1" dirty="0"/>
              <a:t> </a:t>
            </a:r>
            <a:r>
              <a:rPr i="1" dirty="0" err="1"/>
              <a:t>proces</a:t>
            </a:r>
            <a:r>
              <a:rPr lang="en-US" i="1" dirty="0"/>
              <a:t> </a:t>
            </a:r>
            <a:r>
              <a:rPr lang="en-US" i="1" dirty="0" err="1"/>
              <a:t>staat</a:t>
            </a:r>
            <a:r>
              <a:rPr lang="en-US" i="1" dirty="0"/>
              <a:t> </a:t>
            </a:r>
            <a:r>
              <a:rPr lang="en-US" i="1" dirty="0" err="1"/>
              <a:t>centraal</a:t>
            </a:r>
            <a:r>
              <a:rPr lang="en-US" i="1" dirty="0"/>
              <a:t>)</a:t>
            </a:r>
          </a:p>
          <a:p>
            <a:pPr algn="l"/>
            <a:r>
              <a:rPr dirty="0"/>
              <a:t> </a:t>
            </a:r>
          </a:p>
          <a:p>
            <a:pPr algn="l"/>
            <a:r>
              <a:rPr b="1" dirty="0" err="1">
                <a:solidFill>
                  <a:schemeClr val="accent6">
                    <a:lumMod val="75000"/>
                  </a:schemeClr>
                </a:solidFill>
              </a:rPr>
              <a:t>Februari</a:t>
            </a:r>
            <a:r>
              <a:rPr b="1" dirty="0">
                <a:solidFill>
                  <a:schemeClr val="accent6">
                    <a:lumMod val="75000"/>
                  </a:schemeClr>
                </a:solidFill>
              </a:rPr>
              <a:t> 2021 </a:t>
            </a:r>
            <a:endParaRPr lang="en-US" b="1" dirty="0">
              <a:solidFill>
                <a:schemeClr val="accent6">
                  <a:lumMod val="75000"/>
                </a:schemeClr>
              </a:solidFill>
            </a:endParaRPr>
          </a:p>
          <a:p>
            <a:pPr algn="l"/>
            <a:r>
              <a:rPr lang="en-US" dirty="0"/>
              <a:t>	</a:t>
            </a:r>
            <a:r>
              <a:rPr lang="en-US" dirty="0" err="1"/>
              <a:t>T</a:t>
            </a:r>
            <a:r>
              <a:rPr dirty="0" err="1"/>
              <a:t>weede</a:t>
            </a:r>
            <a:r>
              <a:rPr dirty="0"/>
              <a:t> </a:t>
            </a:r>
            <a:r>
              <a:rPr dirty="0" err="1"/>
              <a:t>bestuurlijke</a:t>
            </a:r>
            <a:r>
              <a:rPr dirty="0"/>
              <a:t> </a:t>
            </a:r>
            <a:r>
              <a:rPr dirty="0" err="1"/>
              <a:t>Samenwerkings</a:t>
            </a:r>
            <a:r>
              <a:rPr lang="en-US" dirty="0" err="1"/>
              <a:t>overleg</a:t>
            </a:r>
            <a:r>
              <a:rPr dirty="0"/>
              <a:t> Omgevingswet </a:t>
            </a:r>
            <a:r>
              <a:rPr lang="en-US" dirty="0"/>
              <a:t>	</a:t>
            </a:r>
          </a:p>
          <a:p>
            <a:pPr algn="l"/>
            <a:r>
              <a:rPr lang="en-US" i="1" dirty="0"/>
              <a:t>	(</a:t>
            </a:r>
            <a:r>
              <a:rPr i="1" dirty="0" err="1"/>
              <a:t>ophalen</a:t>
            </a:r>
            <a:r>
              <a:rPr i="1" dirty="0"/>
              <a:t> van </a:t>
            </a:r>
            <a:r>
              <a:rPr i="1" dirty="0" err="1"/>
              <a:t>kaders</a:t>
            </a:r>
            <a:r>
              <a:rPr i="1" dirty="0"/>
              <a:t> </a:t>
            </a:r>
            <a:r>
              <a:rPr i="1" dirty="0" err="1"/>
              <a:t>waar</a:t>
            </a:r>
            <a:r>
              <a:rPr i="1" dirty="0"/>
              <a:t> de </a:t>
            </a:r>
            <a:r>
              <a:rPr i="1" dirty="0" err="1"/>
              <a:t>Samenwerkingsovereenkomst</a:t>
            </a:r>
            <a:r>
              <a:rPr i="1" dirty="0"/>
              <a:t> </a:t>
            </a:r>
            <a:r>
              <a:rPr i="1" dirty="0" err="1"/>
              <a:t>aan</a:t>
            </a:r>
            <a:r>
              <a:rPr i="1" dirty="0"/>
              <a:t> </a:t>
            </a:r>
            <a:r>
              <a:rPr i="1" dirty="0" err="1"/>
              <a:t>moet</a:t>
            </a:r>
            <a:r>
              <a:rPr i="1" dirty="0"/>
              <a:t> </a:t>
            </a:r>
            <a:r>
              <a:rPr i="1" dirty="0" err="1"/>
              <a:t>voldoen</a:t>
            </a:r>
            <a:r>
              <a:rPr lang="en-US" i="1" dirty="0"/>
              <a:t>, 	</a:t>
            </a:r>
            <a:r>
              <a:rPr lang="en-US" i="1" dirty="0" err="1"/>
              <a:t>eventueel</a:t>
            </a:r>
            <a:r>
              <a:rPr lang="en-US" i="1" dirty="0"/>
              <a:t> </a:t>
            </a:r>
            <a:r>
              <a:rPr lang="en-US" i="1" dirty="0" err="1"/>
              <a:t>inhoudelijke</a:t>
            </a:r>
            <a:r>
              <a:rPr lang="en-US" i="1" dirty="0"/>
              <a:t> </a:t>
            </a:r>
            <a:r>
              <a:rPr lang="en-US" i="1" dirty="0" err="1"/>
              <a:t>bespreekpunten</a:t>
            </a:r>
            <a:r>
              <a:rPr lang="en-US" i="1" dirty="0"/>
              <a:t>)</a:t>
            </a:r>
          </a:p>
          <a:p>
            <a:pPr algn="l"/>
            <a:endParaRPr lang="en-US" dirty="0"/>
          </a:p>
          <a:p>
            <a:pPr algn="l"/>
            <a:r>
              <a:rPr lang="en-US" b="1" dirty="0" err="1">
                <a:solidFill>
                  <a:schemeClr val="accent6">
                    <a:lumMod val="75000"/>
                  </a:schemeClr>
                </a:solidFill>
              </a:rPr>
              <a:t>Juni</a:t>
            </a:r>
            <a:r>
              <a:rPr b="1" dirty="0">
                <a:solidFill>
                  <a:schemeClr val="accent6">
                    <a:lumMod val="75000"/>
                  </a:schemeClr>
                </a:solidFill>
              </a:rPr>
              <a:t> 2021 </a:t>
            </a:r>
            <a:endParaRPr lang="en-US" b="1" dirty="0">
              <a:solidFill>
                <a:schemeClr val="accent6">
                  <a:lumMod val="75000"/>
                </a:schemeClr>
              </a:solidFill>
            </a:endParaRPr>
          </a:p>
          <a:p>
            <a:pPr algn="l"/>
            <a:r>
              <a:rPr lang="en-US" dirty="0"/>
              <a:t>	</a:t>
            </a:r>
            <a:r>
              <a:rPr lang="en-US" dirty="0" err="1"/>
              <a:t>D</a:t>
            </a:r>
            <a:r>
              <a:rPr dirty="0" err="1"/>
              <a:t>erde</a:t>
            </a:r>
            <a:r>
              <a:rPr dirty="0"/>
              <a:t> </a:t>
            </a:r>
            <a:r>
              <a:rPr dirty="0" err="1"/>
              <a:t>bestuurlijke</a:t>
            </a:r>
            <a:r>
              <a:rPr dirty="0"/>
              <a:t> </a:t>
            </a:r>
            <a:r>
              <a:rPr dirty="0" err="1"/>
              <a:t>Samenwerkings</a:t>
            </a:r>
            <a:r>
              <a:rPr lang="en-US" dirty="0" err="1"/>
              <a:t>overleg</a:t>
            </a:r>
            <a:r>
              <a:rPr dirty="0"/>
              <a:t> Omgevingswet </a:t>
            </a:r>
            <a:r>
              <a:rPr lang="en-US" dirty="0"/>
              <a:t>	</a:t>
            </a:r>
          </a:p>
          <a:p>
            <a:pPr algn="l"/>
            <a:r>
              <a:rPr lang="en-US" i="1" dirty="0"/>
              <a:t>	(</a:t>
            </a:r>
            <a:r>
              <a:rPr i="1" dirty="0" err="1"/>
              <a:t>terugkoppeling</a:t>
            </a:r>
            <a:r>
              <a:rPr i="1" dirty="0"/>
              <a:t> </a:t>
            </a:r>
            <a:r>
              <a:rPr lang="en-US" i="1" dirty="0" err="1"/>
              <a:t>behandeling</a:t>
            </a:r>
            <a:r>
              <a:rPr i="1" dirty="0"/>
              <a:t> SOK </a:t>
            </a:r>
            <a:r>
              <a:rPr i="1" dirty="0" err="1"/>
              <a:t>vanuit</a:t>
            </a:r>
            <a:r>
              <a:rPr i="1" dirty="0"/>
              <a:t> de diverse </a:t>
            </a:r>
            <a:r>
              <a:rPr i="1" dirty="0" err="1"/>
              <a:t>organisaties</a:t>
            </a:r>
            <a:r>
              <a:rPr lang="en-US" dirty="0"/>
              <a:t>)</a:t>
            </a:r>
          </a:p>
          <a:p>
            <a:pPr algn="l"/>
            <a:endParaRPr dirty="0"/>
          </a:p>
          <a:p>
            <a:pPr algn="l"/>
            <a:r>
              <a:rPr b="1" dirty="0">
                <a:solidFill>
                  <a:schemeClr val="accent6">
                    <a:lumMod val="75000"/>
                  </a:schemeClr>
                </a:solidFill>
              </a:rPr>
              <a:t>November 2021</a:t>
            </a:r>
            <a:endParaRPr lang="en-US" b="1" dirty="0">
              <a:solidFill>
                <a:schemeClr val="accent6">
                  <a:lumMod val="75000"/>
                </a:schemeClr>
              </a:solidFill>
            </a:endParaRPr>
          </a:p>
          <a:p>
            <a:pPr algn="l"/>
            <a:r>
              <a:rPr lang="en-US" dirty="0"/>
              <a:t>	</a:t>
            </a:r>
            <a:r>
              <a:rPr lang="en-US" dirty="0" err="1"/>
              <a:t>F</a:t>
            </a:r>
            <a:r>
              <a:rPr dirty="0" err="1"/>
              <a:t>eestelijke</a:t>
            </a:r>
            <a:r>
              <a:rPr dirty="0"/>
              <a:t> </a:t>
            </a:r>
            <a:r>
              <a:rPr dirty="0" err="1"/>
              <a:t>ondertekening</a:t>
            </a:r>
            <a:r>
              <a:rPr dirty="0"/>
              <a:t> SOK </a:t>
            </a:r>
          </a:p>
        </p:txBody>
      </p:sp>
      <p:sp>
        <p:nvSpPr>
          <p:cNvPr id="109" name="Titel 1"/>
          <p:cNvSpPr txBox="1">
            <a:spLocks noGrp="1"/>
          </p:cNvSpPr>
          <p:nvPr>
            <p:ph type="ctrTitle"/>
          </p:nvPr>
        </p:nvSpPr>
        <p:spPr>
          <a:prstGeom prst="rect">
            <a:avLst/>
          </a:prstGeom>
        </p:spPr>
        <p:txBody>
          <a:bodyPr/>
          <a:lstStyle/>
          <a:p>
            <a:r>
              <a:rPr b="1" dirty="0" err="1">
                <a:solidFill>
                  <a:schemeClr val="accent6">
                    <a:lumMod val="75000"/>
                  </a:schemeClr>
                </a:solidFill>
                <a:latin typeface="Calibri" panose="020F0502020204030204" pitchFamily="34" charset="0"/>
                <a:cs typeface="Calibri" panose="020F0502020204030204" pitchFamily="34" charset="0"/>
              </a:rPr>
              <a:t>Proces</a:t>
            </a:r>
            <a:r>
              <a:rPr b="1" dirty="0">
                <a:solidFill>
                  <a:schemeClr val="accent6">
                    <a:lumMod val="75000"/>
                  </a:schemeClr>
                </a:solidFill>
                <a:latin typeface="Calibri" panose="020F0502020204030204" pitchFamily="34" charset="0"/>
                <a:cs typeface="Calibri" panose="020F0502020204030204" pitchFamily="34" charset="0"/>
              </a:rPr>
              <a:t> </a:t>
            </a:r>
            <a:r>
              <a:rPr b="1" dirty="0" err="1">
                <a:solidFill>
                  <a:schemeClr val="accent6">
                    <a:lumMod val="75000"/>
                  </a:schemeClr>
                </a:solidFill>
                <a:latin typeface="Calibri" panose="020F0502020204030204" pitchFamily="34" charset="0"/>
                <a:cs typeface="Calibri" panose="020F0502020204030204" pitchFamily="34" charset="0"/>
              </a:rPr>
              <a:t>bestuurlijk</a:t>
            </a:r>
            <a:endParaRPr b="1" dirty="0">
              <a:solidFill>
                <a:schemeClr val="accent6">
                  <a:lumMod val="75000"/>
                </a:schemeClr>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jdelijke aanduiding voor inhoud 2"/>
          <p:cNvSpPr txBox="1">
            <a:spLocks noGrp="1"/>
          </p:cNvSpPr>
          <p:nvPr>
            <p:ph type="subTitle" idx="1"/>
          </p:nvPr>
        </p:nvSpPr>
        <p:spPr>
          <a:prstGeom prst="rect">
            <a:avLst/>
          </a:prstGeom>
        </p:spPr>
        <p:txBody>
          <a:bodyPr>
            <a:normAutofit lnSpcReduction="10000"/>
          </a:bodyPr>
          <a:lstStyle/>
          <a:p>
            <a:pPr marL="457200" indent="-457200" algn="l">
              <a:lnSpc>
                <a:spcPct val="150000"/>
              </a:lnSpc>
              <a:buFont typeface="Arial" panose="020B0604020202020204" pitchFamily="34" charset="0"/>
              <a:buChar char="•"/>
            </a:pPr>
            <a:r>
              <a:rPr sz="3600" dirty="0" err="1"/>
              <a:t>Bijeenbrengen</a:t>
            </a:r>
            <a:r>
              <a:rPr sz="3600" dirty="0"/>
              <a:t> </a:t>
            </a:r>
            <a:r>
              <a:rPr sz="3600" dirty="0" err="1"/>
              <a:t>programmamanagers</a:t>
            </a:r>
            <a:r>
              <a:rPr sz="3600" dirty="0"/>
              <a:t> </a:t>
            </a:r>
            <a:r>
              <a:rPr sz="3600" dirty="0" err="1"/>
              <a:t>alle</a:t>
            </a:r>
            <a:r>
              <a:rPr sz="3600" dirty="0"/>
              <a:t> </a:t>
            </a:r>
            <a:r>
              <a:rPr sz="3600" dirty="0" err="1"/>
              <a:t>partijen</a:t>
            </a:r>
            <a:r>
              <a:rPr lang="en-US" sz="3600" dirty="0"/>
              <a:t> (14/7)</a:t>
            </a:r>
          </a:p>
          <a:p>
            <a:pPr marL="457200" indent="-457200" algn="l">
              <a:lnSpc>
                <a:spcPct val="150000"/>
              </a:lnSpc>
              <a:buFont typeface="Arial" panose="020B0604020202020204" pitchFamily="34" charset="0"/>
              <a:buChar char="•"/>
            </a:pPr>
            <a:r>
              <a:rPr lang="nl-NL" sz="3600" dirty="0"/>
              <a:t>Bestuurlijk draagvlak gaan creëren voor dit proces</a:t>
            </a:r>
            <a:endParaRPr sz="3600" dirty="0"/>
          </a:p>
          <a:p>
            <a:pPr marL="457200" indent="-457200" algn="l">
              <a:lnSpc>
                <a:spcPct val="150000"/>
              </a:lnSpc>
              <a:buFont typeface="Arial" panose="020B0604020202020204" pitchFamily="34" charset="0"/>
              <a:buChar char="•"/>
            </a:pPr>
            <a:r>
              <a:rPr sz="3600" dirty="0"/>
              <a:t>Van </a:t>
            </a:r>
            <a:r>
              <a:rPr sz="3600" dirty="0" err="1"/>
              <a:t>iedere</a:t>
            </a:r>
            <a:r>
              <a:rPr sz="3600" dirty="0"/>
              <a:t> </a:t>
            </a:r>
            <a:r>
              <a:rPr sz="3600" dirty="0" err="1"/>
              <a:t>organisatie</a:t>
            </a:r>
            <a:r>
              <a:rPr sz="3600" dirty="0"/>
              <a:t> </a:t>
            </a:r>
            <a:r>
              <a:rPr sz="3600" dirty="0" err="1"/>
              <a:t>aanspreekpunten</a:t>
            </a:r>
            <a:r>
              <a:rPr sz="3600" dirty="0"/>
              <a:t> </a:t>
            </a:r>
            <a:endParaRPr lang="en-US" sz="3600" dirty="0"/>
          </a:p>
          <a:p>
            <a:pPr algn="l">
              <a:lnSpc>
                <a:spcPct val="150000"/>
              </a:lnSpc>
            </a:pPr>
            <a:r>
              <a:rPr lang="en-US" sz="3600" dirty="0"/>
              <a:t>	</a:t>
            </a:r>
            <a:r>
              <a:rPr sz="3600" dirty="0"/>
              <a:t>(</a:t>
            </a:r>
            <a:r>
              <a:rPr lang="en-US" sz="3600" dirty="0" err="1"/>
              <a:t>programmamanager</a:t>
            </a:r>
            <a:r>
              <a:rPr lang="en-US" sz="3600" dirty="0"/>
              <a:t>, </a:t>
            </a:r>
            <a:r>
              <a:rPr lang="en-US" sz="3600" dirty="0" err="1"/>
              <a:t>hoog-</a:t>
            </a:r>
            <a:r>
              <a:rPr sz="3600" dirty="0" err="1"/>
              <a:t>ambtelijk</a:t>
            </a:r>
            <a:r>
              <a:rPr lang="en-US" sz="3600" dirty="0"/>
              <a:t> &amp;</a:t>
            </a:r>
            <a:r>
              <a:rPr sz="3600" dirty="0"/>
              <a:t> </a:t>
            </a:r>
            <a:r>
              <a:rPr sz="3600" dirty="0" err="1"/>
              <a:t>bestuurlijk</a:t>
            </a:r>
            <a:r>
              <a:rPr sz="3600" dirty="0"/>
              <a:t>)</a:t>
            </a:r>
            <a:endParaRPr lang="en-US" sz="3600" dirty="0"/>
          </a:p>
          <a:p>
            <a:pPr marL="457200" indent="-457200" algn="l">
              <a:lnSpc>
                <a:spcPct val="150000"/>
              </a:lnSpc>
              <a:buFont typeface="Arial" panose="020B0604020202020204" pitchFamily="34" charset="0"/>
              <a:buChar char="•"/>
            </a:pPr>
            <a:r>
              <a:rPr sz="3600" dirty="0" err="1"/>
              <a:t>Versterking</a:t>
            </a:r>
            <a:r>
              <a:rPr sz="3600" dirty="0"/>
              <a:t> </a:t>
            </a:r>
            <a:r>
              <a:rPr sz="3600" dirty="0" err="1"/>
              <a:t>voor</a:t>
            </a:r>
            <a:r>
              <a:rPr sz="3600" dirty="0"/>
              <a:t> de</a:t>
            </a:r>
            <a:r>
              <a:rPr lang="en-US" sz="3600" dirty="0"/>
              <a:t> </a:t>
            </a:r>
            <a:r>
              <a:rPr lang="en-US" sz="3600" dirty="0" err="1"/>
              <a:t>werkgroep</a:t>
            </a:r>
            <a:r>
              <a:rPr lang="en-US" sz="3600" dirty="0"/>
              <a:t> </a:t>
            </a:r>
            <a:r>
              <a:rPr lang="en-US" sz="3600" dirty="0" err="1"/>
              <a:t>Bestuurlijke</a:t>
            </a:r>
            <a:r>
              <a:rPr sz="3600" dirty="0"/>
              <a:t> SOK</a:t>
            </a:r>
            <a:endParaRPr lang="en-US" sz="3600" dirty="0"/>
          </a:p>
          <a:p>
            <a:pPr algn="l">
              <a:lnSpc>
                <a:spcPct val="150000"/>
              </a:lnSpc>
            </a:pPr>
            <a:r>
              <a:rPr lang="nl-NL" sz="3600" dirty="0"/>
              <a:t>	(organisatorisch, jurist en goede schrijver)</a:t>
            </a:r>
            <a:endParaRPr sz="3600" dirty="0"/>
          </a:p>
        </p:txBody>
      </p:sp>
      <p:sp>
        <p:nvSpPr>
          <p:cNvPr id="128" name="Titel 1"/>
          <p:cNvSpPr txBox="1">
            <a:spLocks noGrp="1"/>
          </p:cNvSpPr>
          <p:nvPr>
            <p:ph type="ctrTitle"/>
          </p:nvPr>
        </p:nvSpPr>
        <p:spPr>
          <a:xfrm>
            <a:off x="2189807" y="209464"/>
            <a:ext cx="8625186" cy="1152197"/>
          </a:xfrm>
          <a:prstGeom prst="rect">
            <a:avLst/>
          </a:prstGeom>
        </p:spPr>
        <p:txBody>
          <a:bodyPr/>
          <a:lstStyle>
            <a:lvl1pPr defTabSz="1105408">
              <a:defRPr sz="4760"/>
            </a:lvl1pPr>
          </a:lstStyle>
          <a:p>
            <a:r>
              <a:rPr lang="en-US" b="1" dirty="0">
                <a:solidFill>
                  <a:schemeClr val="accent6">
                    <a:lumMod val="75000"/>
                  </a:schemeClr>
                </a:solidFill>
                <a:latin typeface="Calibri" panose="020F0502020204030204" pitchFamily="34" charset="0"/>
                <a:cs typeface="Calibri" panose="020F0502020204030204" pitchFamily="34" charset="0"/>
              </a:rPr>
              <a:t>Wat is </a:t>
            </a:r>
            <a:r>
              <a:rPr lang="en-US" b="1" dirty="0" err="1">
                <a:solidFill>
                  <a:schemeClr val="accent6">
                    <a:lumMod val="75000"/>
                  </a:schemeClr>
                </a:solidFill>
                <a:latin typeface="Calibri" panose="020F0502020204030204" pitchFamily="34" charset="0"/>
                <a:cs typeface="Calibri" panose="020F0502020204030204" pitchFamily="34" charset="0"/>
              </a:rPr>
              <a:t>n</a:t>
            </a:r>
            <a:r>
              <a:rPr b="1" dirty="0" err="1">
                <a:solidFill>
                  <a:schemeClr val="accent6">
                    <a:lumMod val="75000"/>
                  </a:schemeClr>
                </a:solidFill>
                <a:latin typeface="Calibri" panose="020F0502020204030204" pitchFamily="34" charset="0"/>
                <a:cs typeface="Calibri" panose="020F0502020204030204" pitchFamily="34" charset="0"/>
              </a:rPr>
              <a:t>odig</a:t>
            </a:r>
            <a:r>
              <a:rPr b="1" dirty="0">
                <a:solidFill>
                  <a:schemeClr val="accent6">
                    <a:lumMod val="75000"/>
                  </a:schemeClr>
                </a:solidFill>
                <a:latin typeface="Calibri" panose="020F0502020204030204" pitchFamily="34" charset="0"/>
                <a:cs typeface="Calibri" panose="020F0502020204030204" pitchFamily="34" charset="0"/>
              </a:rPr>
              <a:t> </a:t>
            </a:r>
            <a:r>
              <a:rPr b="1" dirty="0" err="1">
                <a:solidFill>
                  <a:schemeClr val="accent6">
                    <a:lumMod val="75000"/>
                  </a:schemeClr>
                </a:solidFill>
                <a:latin typeface="Calibri" panose="020F0502020204030204" pitchFamily="34" charset="0"/>
                <a:cs typeface="Calibri" panose="020F0502020204030204" pitchFamily="34" charset="0"/>
              </a:rPr>
              <a:t>van</a:t>
            </a:r>
            <a:r>
              <a:rPr lang="en-US" b="1" dirty="0" err="1">
                <a:solidFill>
                  <a:schemeClr val="accent6">
                    <a:lumMod val="75000"/>
                  </a:schemeClr>
                </a:solidFill>
                <a:latin typeface="Calibri" panose="020F0502020204030204" pitchFamily="34" charset="0"/>
                <a:cs typeface="Calibri" panose="020F0502020204030204" pitchFamily="34" charset="0"/>
              </a:rPr>
              <a:t>uit</a:t>
            </a:r>
            <a:r>
              <a:rPr b="1" dirty="0">
                <a:solidFill>
                  <a:schemeClr val="accent6">
                    <a:lumMod val="75000"/>
                  </a:schemeClr>
                </a:solidFill>
                <a:latin typeface="Calibri" panose="020F0502020204030204" pitchFamily="34" charset="0"/>
                <a:cs typeface="Calibri" panose="020F0502020204030204" pitchFamily="34" charset="0"/>
              </a:rPr>
              <a:t> de </a:t>
            </a:r>
            <a:r>
              <a:rPr b="1" dirty="0" err="1">
                <a:solidFill>
                  <a:schemeClr val="accent6">
                    <a:lumMod val="75000"/>
                  </a:schemeClr>
                </a:solidFill>
                <a:latin typeface="Calibri" panose="020F0502020204030204" pitchFamily="34" charset="0"/>
                <a:cs typeface="Calibri" panose="020F0502020204030204" pitchFamily="34" charset="0"/>
              </a:rPr>
              <a:t>regio</a:t>
            </a:r>
            <a:endParaRPr b="1" dirty="0">
              <a:solidFill>
                <a:schemeClr val="accent6">
                  <a:lumMod val="75000"/>
                </a:schemeClr>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DFD2633-2237-BB43-ACC8-5711DDAB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3" y="719919"/>
            <a:ext cx="11758633" cy="8313762"/>
          </a:xfrm>
          <a:prstGeom prst="rect">
            <a:avLst/>
          </a:prstGeom>
        </p:spPr>
      </p:pic>
      <p:sp>
        <p:nvSpPr>
          <p:cNvPr id="3" name="Rechthoek 2">
            <a:extLst>
              <a:ext uri="{FF2B5EF4-FFF2-40B4-BE49-F238E27FC236}">
                <a16:creationId xmlns:a16="http://schemas.microsoft.com/office/drawing/2014/main" id="{36B3CBFB-FA80-4840-8AC1-AC48A3894C80}"/>
              </a:ext>
            </a:extLst>
          </p:cNvPr>
          <p:cNvSpPr/>
          <p:nvPr/>
        </p:nvSpPr>
        <p:spPr>
          <a:xfrm>
            <a:off x="1185333" y="2252133"/>
            <a:ext cx="1879600" cy="213360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000000"/>
              </a:solidFill>
              <a:effectLst/>
              <a:uFillTx/>
              <a:latin typeface="+mj-lt"/>
              <a:ea typeface="+mj-ea"/>
              <a:cs typeface="+mj-cs"/>
              <a:sym typeface="Calibri"/>
            </a:endParaRPr>
          </a:p>
        </p:txBody>
      </p:sp>
      <p:sp>
        <p:nvSpPr>
          <p:cNvPr id="4" name="Rechthoek 3">
            <a:extLst>
              <a:ext uri="{FF2B5EF4-FFF2-40B4-BE49-F238E27FC236}">
                <a16:creationId xmlns:a16="http://schemas.microsoft.com/office/drawing/2014/main" id="{D8B32C27-0383-B14E-86A6-31CB6932D32B}"/>
              </a:ext>
            </a:extLst>
          </p:cNvPr>
          <p:cNvSpPr/>
          <p:nvPr/>
        </p:nvSpPr>
        <p:spPr>
          <a:xfrm>
            <a:off x="1337733" y="2404533"/>
            <a:ext cx="1879600" cy="213360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000000"/>
              </a:solidFill>
              <a:effectLst/>
              <a:uFillTx/>
              <a:latin typeface="+mj-lt"/>
              <a:ea typeface="+mj-ea"/>
              <a:cs typeface="+mj-cs"/>
              <a:sym typeface="Calibri"/>
            </a:endParaRPr>
          </a:p>
        </p:txBody>
      </p:sp>
      <p:sp>
        <p:nvSpPr>
          <p:cNvPr id="5" name="Rechthoek 4">
            <a:hlinkClick r:id="rId3" action="ppaction://hlinksldjump"/>
            <a:extLst>
              <a:ext uri="{FF2B5EF4-FFF2-40B4-BE49-F238E27FC236}">
                <a16:creationId xmlns:a16="http://schemas.microsoft.com/office/drawing/2014/main" id="{D03CA1E7-DA2E-954B-B13F-805607605507}"/>
              </a:ext>
            </a:extLst>
          </p:cNvPr>
          <p:cNvSpPr/>
          <p:nvPr/>
        </p:nvSpPr>
        <p:spPr>
          <a:xfrm>
            <a:off x="1185333" y="2404533"/>
            <a:ext cx="1879600" cy="213360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000000"/>
              </a:solidFill>
              <a:effectLst/>
              <a:uFillTx/>
              <a:latin typeface="+mj-lt"/>
              <a:ea typeface="+mj-ea"/>
              <a:cs typeface="+mj-cs"/>
              <a:sym typeface="Calibri"/>
            </a:endParaRPr>
          </a:p>
        </p:txBody>
      </p:sp>
      <p:sp>
        <p:nvSpPr>
          <p:cNvPr id="6" name="Rechthoek 5">
            <a:hlinkClick r:id="rId4" action="ppaction://hlinksldjump"/>
            <a:extLst>
              <a:ext uri="{FF2B5EF4-FFF2-40B4-BE49-F238E27FC236}">
                <a16:creationId xmlns:a16="http://schemas.microsoft.com/office/drawing/2014/main" id="{4FEFFA23-E654-DD48-9E9D-B56600DEC0B8}"/>
              </a:ext>
            </a:extLst>
          </p:cNvPr>
          <p:cNvSpPr/>
          <p:nvPr/>
        </p:nvSpPr>
        <p:spPr>
          <a:xfrm>
            <a:off x="5513525" y="2404533"/>
            <a:ext cx="1879600" cy="213360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169895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952A6-032B-9345-806E-5B92F15B7A35}"/>
              </a:ext>
            </a:extLst>
          </p:cNvPr>
          <p:cNvSpPr>
            <a:spLocks noGrp="1"/>
          </p:cNvSpPr>
          <p:nvPr>
            <p:ph type="title"/>
          </p:nvPr>
        </p:nvSpPr>
        <p:spPr/>
        <p:txBody>
          <a:bodyPr/>
          <a:lstStyle/>
          <a:p>
            <a:r>
              <a:rPr lang="nl-NL" dirty="0"/>
              <a:t>Omgevingstafels</a:t>
            </a:r>
          </a:p>
        </p:txBody>
      </p:sp>
      <p:pic>
        <p:nvPicPr>
          <p:cNvPr id="5" name="Afbeelding 4">
            <a:extLst>
              <a:ext uri="{FF2B5EF4-FFF2-40B4-BE49-F238E27FC236}">
                <a16:creationId xmlns:a16="http://schemas.microsoft.com/office/drawing/2014/main" id="{A483F448-276B-8049-9CAA-836C3CAFB37B}"/>
              </a:ext>
            </a:extLst>
          </p:cNvPr>
          <p:cNvPicPr>
            <a:picLocks noChangeAspect="1"/>
          </p:cNvPicPr>
          <p:nvPr/>
        </p:nvPicPr>
        <p:blipFill>
          <a:blip r:embed="rId2"/>
          <a:stretch>
            <a:fillRect/>
          </a:stretch>
        </p:blipFill>
        <p:spPr>
          <a:xfrm>
            <a:off x="7424982" y="3902609"/>
            <a:ext cx="4817818" cy="5223688"/>
          </a:xfrm>
          <a:prstGeom prst="rect">
            <a:avLst/>
          </a:prstGeom>
        </p:spPr>
      </p:pic>
      <p:sp>
        <p:nvSpPr>
          <p:cNvPr id="3" name="Tijdelijke aanduiding voor tekst 2">
            <a:extLst>
              <a:ext uri="{FF2B5EF4-FFF2-40B4-BE49-F238E27FC236}">
                <a16:creationId xmlns:a16="http://schemas.microsoft.com/office/drawing/2014/main" id="{7C9D2694-FD9C-0148-A72D-CAC8835E74D9}"/>
              </a:ext>
            </a:extLst>
          </p:cNvPr>
          <p:cNvSpPr>
            <a:spLocks noGrp="1"/>
          </p:cNvSpPr>
          <p:nvPr>
            <p:ph type="body" idx="1"/>
          </p:nvPr>
        </p:nvSpPr>
        <p:spPr/>
        <p:txBody>
          <a:bodyPr>
            <a:normAutofit fontScale="77500" lnSpcReduction="20000"/>
          </a:bodyPr>
          <a:lstStyle/>
          <a:p>
            <a:pPr algn="l"/>
            <a:r>
              <a:rPr lang="nl-NL" b="1" dirty="0"/>
              <a:t>Aanpak (Utrechts model)</a:t>
            </a:r>
          </a:p>
          <a:p>
            <a:pPr marL="457200" indent="-457200" algn="l">
              <a:buFontTx/>
              <a:buChar char="-"/>
            </a:pPr>
            <a:r>
              <a:rPr lang="nl-NL" dirty="0" err="1"/>
              <a:t>Lopikerwaard</a:t>
            </a:r>
            <a:r>
              <a:rPr lang="nl-NL" dirty="0"/>
              <a:t> (7 gemeenten + ketenpartners) formule ontwikkeld</a:t>
            </a:r>
          </a:p>
          <a:p>
            <a:pPr marL="457200" indent="-457200" algn="l">
              <a:buFontTx/>
              <a:buChar char="-"/>
            </a:pPr>
            <a:r>
              <a:rPr lang="nl-NL" dirty="0"/>
              <a:t>Pilots (losse initiatieven)</a:t>
            </a:r>
          </a:p>
          <a:p>
            <a:pPr marL="457200" indent="-457200" algn="l">
              <a:buFontTx/>
              <a:buChar char="-"/>
            </a:pPr>
            <a:r>
              <a:rPr lang="nl-NL" dirty="0"/>
              <a:t>Werkgroep</a:t>
            </a:r>
          </a:p>
          <a:p>
            <a:pPr marL="457200" indent="-457200" algn="l">
              <a:buFontTx/>
              <a:buChar char="-"/>
            </a:pPr>
            <a:r>
              <a:rPr lang="nl-NL" dirty="0"/>
              <a:t>Gestructureerd met aanpak – 3 reeksen</a:t>
            </a:r>
          </a:p>
          <a:p>
            <a:pPr marL="933450" lvl="5" indent="-476250">
              <a:buFont typeface="+mj-lt"/>
              <a:buAutoNum type="arabicPeriod"/>
            </a:pPr>
            <a:r>
              <a:rPr lang="nl-NL" sz="2200" dirty="0"/>
              <a:t>Voorbereiding Intaketafel</a:t>
            </a:r>
          </a:p>
          <a:p>
            <a:pPr marL="933450" lvl="5" indent="-476250">
              <a:buFont typeface="+mj-lt"/>
              <a:buAutoNum type="arabicPeriod"/>
            </a:pPr>
            <a:r>
              <a:rPr lang="nl-NL" sz="2200" dirty="0"/>
              <a:t>Intaketafel</a:t>
            </a:r>
          </a:p>
          <a:p>
            <a:pPr marL="933450" lvl="5" indent="-476250">
              <a:buFont typeface="+mj-lt"/>
              <a:buAutoNum type="arabicPeriod"/>
            </a:pPr>
            <a:r>
              <a:rPr lang="nl-NL" sz="2200" dirty="0"/>
              <a:t>Voorbereiding Omgevingstafel</a:t>
            </a:r>
          </a:p>
          <a:p>
            <a:pPr marL="933450" lvl="5" indent="-476250">
              <a:buFont typeface="+mj-lt"/>
              <a:buAutoNum type="arabicPeriod"/>
            </a:pPr>
            <a:r>
              <a:rPr lang="nl-NL" sz="2200" dirty="0"/>
              <a:t>Omgevingstafel</a:t>
            </a:r>
          </a:p>
          <a:p>
            <a:pPr marL="933450" lvl="5" indent="-476250">
              <a:buFont typeface="+mj-lt"/>
              <a:buAutoNum type="arabicPeriod"/>
            </a:pPr>
            <a:r>
              <a:rPr lang="nl-NL" sz="2200" dirty="0"/>
              <a:t>Evaluatie – ervaringen</a:t>
            </a:r>
          </a:p>
          <a:p>
            <a:pPr marL="1216025" lvl="5" indent="-476250">
              <a:buFont typeface="Arial" panose="020B0604020202020204" pitchFamily="34" charset="0"/>
              <a:buChar char="•"/>
            </a:pPr>
            <a:r>
              <a:rPr lang="nl-NL" sz="2400" dirty="0"/>
              <a:t>Afspraken in de regio</a:t>
            </a:r>
          </a:p>
          <a:p>
            <a:pPr marL="1216025" lvl="5" indent="-476250">
              <a:buFont typeface="Arial" panose="020B0604020202020204" pitchFamily="34" charset="0"/>
              <a:buChar char="•"/>
            </a:pPr>
            <a:r>
              <a:rPr lang="nl-NL" sz="2400" dirty="0"/>
              <a:t>Borgen proces</a:t>
            </a:r>
          </a:p>
          <a:p>
            <a:pPr marL="1216025" lvl="5" indent="-476250">
              <a:buFont typeface="Arial" panose="020B0604020202020204" pitchFamily="34" charset="0"/>
              <a:buChar char="•"/>
            </a:pPr>
            <a:r>
              <a:rPr lang="nl-NL" sz="2400" dirty="0"/>
              <a:t>Borgen kennis – train de trainer </a:t>
            </a:r>
          </a:p>
          <a:p>
            <a:pPr marL="457200" indent="-457200" algn="l">
              <a:buFontTx/>
              <a:buChar char="-"/>
            </a:pPr>
            <a:r>
              <a:rPr lang="nl-NL" sz="3000" dirty="0"/>
              <a:t>Botsproeven (september)</a:t>
            </a:r>
            <a:endParaRPr lang="nl-NL" dirty="0"/>
          </a:p>
        </p:txBody>
      </p:sp>
      <p:pic>
        <p:nvPicPr>
          <p:cNvPr id="4" name="Graphic 3" descr="Huis">
            <a:hlinkClick r:id="rId3" action="ppaction://hlinksldjump"/>
            <a:extLst>
              <a:ext uri="{FF2B5EF4-FFF2-40B4-BE49-F238E27FC236}">
                <a16:creationId xmlns:a16="http://schemas.microsoft.com/office/drawing/2014/main" id="{40083F35-E41B-7041-8684-B1BD23718D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5777" y="9052021"/>
            <a:ext cx="524933" cy="524933"/>
          </a:xfrm>
          <a:prstGeom prst="rect">
            <a:avLst/>
          </a:prstGeom>
        </p:spPr>
      </p:pic>
    </p:spTree>
    <p:extLst>
      <p:ext uri="{BB962C8B-B14F-4D97-AF65-F5344CB8AC3E}">
        <p14:creationId xmlns:p14="http://schemas.microsoft.com/office/powerpoint/2010/main" val="39641586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56EA6-B543-B142-934D-92E432B728B7}"/>
              </a:ext>
            </a:extLst>
          </p:cNvPr>
          <p:cNvSpPr>
            <a:spLocks noGrp="1"/>
          </p:cNvSpPr>
          <p:nvPr>
            <p:ph type="title"/>
          </p:nvPr>
        </p:nvSpPr>
        <p:spPr>
          <a:xfrm>
            <a:off x="2189807" y="74000"/>
            <a:ext cx="8625186" cy="1261197"/>
          </a:xfrm>
        </p:spPr>
        <p:txBody>
          <a:bodyPr>
            <a:normAutofit/>
          </a:bodyPr>
          <a:lstStyle/>
          <a:p>
            <a:r>
              <a:rPr lang="nl-NL" sz="4800" dirty="0"/>
              <a:t>Meervoudige vergunningen</a:t>
            </a:r>
          </a:p>
        </p:txBody>
      </p:sp>
      <p:sp>
        <p:nvSpPr>
          <p:cNvPr id="3" name="Tijdelijke aanduiding voor tekst 2">
            <a:extLst>
              <a:ext uri="{FF2B5EF4-FFF2-40B4-BE49-F238E27FC236}">
                <a16:creationId xmlns:a16="http://schemas.microsoft.com/office/drawing/2014/main" id="{701532CB-9DFD-6F4D-8C11-DE7B0D502CBF}"/>
              </a:ext>
            </a:extLst>
          </p:cNvPr>
          <p:cNvSpPr>
            <a:spLocks noGrp="1"/>
          </p:cNvSpPr>
          <p:nvPr>
            <p:ph type="body" idx="1"/>
          </p:nvPr>
        </p:nvSpPr>
        <p:spPr/>
        <p:txBody>
          <a:bodyPr>
            <a:normAutofit lnSpcReduction="10000"/>
          </a:bodyPr>
          <a:lstStyle/>
          <a:p>
            <a:pPr marL="457200" indent="-457200" algn="l">
              <a:buFont typeface="Arial" panose="020B0604020202020204" pitchFamily="34" charset="0"/>
              <a:buChar char="•"/>
            </a:pPr>
            <a:r>
              <a:rPr lang="nl-NL" dirty="0"/>
              <a:t>Werkgroep (externe begeleiding) – 9 organisaties nemen deel</a:t>
            </a:r>
          </a:p>
          <a:p>
            <a:pPr marL="457200" indent="-457200" algn="l">
              <a:buFont typeface="Arial" panose="020B0604020202020204" pitchFamily="34" charset="0"/>
              <a:buChar char="•"/>
            </a:pPr>
            <a:r>
              <a:rPr lang="nl-NL" dirty="0"/>
              <a:t>40 organisaties</a:t>
            </a:r>
          </a:p>
          <a:p>
            <a:pPr marL="457200" indent="-457200" algn="l">
              <a:buFont typeface="Arial" panose="020B0604020202020204" pitchFamily="34" charset="0"/>
              <a:buChar char="•"/>
            </a:pPr>
            <a:r>
              <a:rPr lang="nl-NL" dirty="0"/>
              <a:t>Complexe vergunningen proces</a:t>
            </a:r>
          </a:p>
          <a:p>
            <a:pPr marL="457200" indent="-457200" algn="l">
              <a:buFont typeface="Arial" panose="020B0604020202020204" pitchFamily="34" charset="0"/>
              <a:buChar char="•"/>
            </a:pPr>
            <a:r>
              <a:rPr lang="nl-NL" dirty="0"/>
              <a:t>Aanpak</a:t>
            </a:r>
          </a:p>
          <a:p>
            <a:pPr marL="987425" lvl="3" indent="-476250" algn="l">
              <a:buFont typeface="Arial" panose="020B0604020202020204" pitchFamily="34" charset="0"/>
              <a:buChar char="•"/>
            </a:pPr>
            <a:r>
              <a:rPr lang="nl-NL" dirty="0"/>
              <a:t>Simulatie </a:t>
            </a:r>
          </a:p>
          <a:p>
            <a:pPr marL="987425" lvl="3" indent="-476250" algn="l">
              <a:buFont typeface="Arial" panose="020B0604020202020204" pitchFamily="34" charset="0"/>
              <a:buChar char="•"/>
            </a:pPr>
            <a:r>
              <a:rPr lang="nl-NL" dirty="0"/>
              <a:t>3 productkaarten en stroomschema’s</a:t>
            </a:r>
          </a:p>
          <a:p>
            <a:pPr marL="987425" lvl="4" indent="-476250" algn="l">
              <a:buFont typeface="Arial" panose="020B0604020202020204" pitchFamily="34" charset="0"/>
              <a:buChar char="•"/>
            </a:pPr>
            <a:r>
              <a:rPr lang="nl-NL" dirty="0"/>
              <a:t>Nu in consultatie</a:t>
            </a:r>
          </a:p>
          <a:p>
            <a:pPr marL="987425" lvl="4" indent="-476250" algn="l">
              <a:buFont typeface="Arial" panose="020B0604020202020204" pitchFamily="34" charset="0"/>
              <a:buChar char="•"/>
            </a:pPr>
            <a:r>
              <a:rPr lang="nl-NL" dirty="0"/>
              <a:t>September definitief</a:t>
            </a:r>
          </a:p>
          <a:p>
            <a:pPr marL="987425" lvl="4" indent="-476250" algn="l">
              <a:buFont typeface="Arial" panose="020B0604020202020204" pitchFamily="34" charset="0"/>
              <a:buChar char="•"/>
            </a:pPr>
            <a:r>
              <a:rPr lang="nl-NL" dirty="0"/>
              <a:t>Botsproeven in november</a:t>
            </a:r>
          </a:p>
        </p:txBody>
      </p:sp>
      <p:pic>
        <p:nvPicPr>
          <p:cNvPr id="5" name="Graphic 4" descr="Huis">
            <a:hlinkClick r:id="rId2" action="ppaction://hlinksldjump"/>
            <a:extLst>
              <a:ext uri="{FF2B5EF4-FFF2-40B4-BE49-F238E27FC236}">
                <a16:creationId xmlns:a16="http://schemas.microsoft.com/office/drawing/2014/main" id="{A50646B0-7BE4-1949-B363-AAD468283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5777" y="9052021"/>
            <a:ext cx="524933" cy="524933"/>
          </a:xfrm>
          <a:prstGeom prst="rect">
            <a:avLst/>
          </a:prstGeom>
        </p:spPr>
      </p:pic>
    </p:spTree>
    <p:extLst>
      <p:ext uri="{BB962C8B-B14F-4D97-AF65-F5344CB8AC3E}">
        <p14:creationId xmlns:p14="http://schemas.microsoft.com/office/powerpoint/2010/main" val="6124807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AC636-9995-B048-8893-60F99E01A32B}"/>
              </a:ext>
            </a:extLst>
          </p:cNvPr>
          <p:cNvSpPr>
            <a:spLocks noGrp="1"/>
          </p:cNvSpPr>
          <p:nvPr>
            <p:ph type="title"/>
          </p:nvPr>
        </p:nvSpPr>
        <p:spPr>
          <a:xfrm>
            <a:off x="2189807" y="74000"/>
            <a:ext cx="8625186" cy="1261197"/>
          </a:xfrm>
        </p:spPr>
        <p:txBody>
          <a:bodyPr>
            <a:noAutofit/>
          </a:bodyPr>
          <a:lstStyle/>
          <a:p>
            <a:r>
              <a:rPr lang="nl-NL" sz="4400" dirty="0"/>
              <a:t>Toepasbare regels en vragenbomen</a:t>
            </a:r>
          </a:p>
        </p:txBody>
      </p:sp>
      <p:sp>
        <p:nvSpPr>
          <p:cNvPr id="3" name="Tijdelijke aanduiding voor tekst 2">
            <a:extLst>
              <a:ext uri="{FF2B5EF4-FFF2-40B4-BE49-F238E27FC236}">
                <a16:creationId xmlns:a16="http://schemas.microsoft.com/office/drawing/2014/main" id="{7928A004-3CAB-1E46-A7BB-CE0FAA7E53D3}"/>
              </a:ext>
            </a:extLst>
          </p:cNvPr>
          <p:cNvSpPr>
            <a:spLocks noGrp="1"/>
          </p:cNvSpPr>
          <p:nvPr>
            <p:ph type="body" idx="1"/>
          </p:nvPr>
        </p:nvSpPr>
        <p:spPr/>
        <p:txBody>
          <a:bodyPr/>
          <a:lstStyle/>
          <a:p>
            <a:pPr marL="457200" indent="-457200" algn="l">
              <a:buFont typeface="Arial" panose="020B0604020202020204" pitchFamily="34" charset="0"/>
              <a:buChar char="•"/>
            </a:pPr>
            <a:r>
              <a:rPr lang="nl-NL" b="1" dirty="0"/>
              <a:t>Aanpak</a:t>
            </a:r>
          </a:p>
          <a:p>
            <a:pPr marL="898525" lvl="1" indent="-476250" algn="l">
              <a:buFont typeface="Arial" panose="020B0604020202020204" pitchFamily="34" charset="0"/>
              <a:buChar char="•"/>
            </a:pPr>
            <a:r>
              <a:rPr lang="nl-NL" dirty="0"/>
              <a:t>Bouwblok 2 Strategische sessies - iedereen!</a:t>
            </a:r>
          </a:p>
          <a:p>
            <a:pPr marL="898525" lvl="1" indent="-476250" algn="l">
              <a:buFont typeface="Arial" panose="020B0604020202020204" pitchFamily="34" charset="0"/>
              <a:buChar char="•"/>
            </a:pPr>
            <a:r>
              <a:rPr lang="nl-NL" dirty="0"/>
              <a:t>Thema’s in de Keten uitgewerkt (</a:t>
            </a:r>
            <a:r>
              <a:rPr lang="nl-NL" dirty="0" err="1"/>
              <a:t>excel</a:t>
            </a:r>
            <a:r>
              <a:rPr lang="nl-NL" dirty="0"/>
              <a:t>)</a:t>
            </a:r>
          </a:p>
          <a:p>
            <a:pPr marL="898525" lvl="1" indent="-476250" algn="l">
              <a:buFont typeface="Arial" panose="020B0604020202020204" pitchFamily="34" charset="0"/>
              <a:buChar char="•"/>
            </a:pPr>
            <a:r>
              <a:rPr lang="nl-NL" dirty="0"/>
              <a:t>Prioritering in de regio (april)</a:t>
            </a:r>
          </a:p>
          <a:p>
            <a:pPr marL="898525" lvl="1" indent="-476250" algn="l">
              <a:buFont typeface="Arial" panose="020B0604020202020204" pitchFamily="34" charset="0"/>
              <a:buChar char="•"/>
            </a:pPr>
            <a:r>
              <a:rPr lang="nl-NL" dirty="0"/>
              <a:t>Interbestuurlijk maken van vragenbomen</a:t>
            </a:r>
          </a:p>
          <a:p>
            <a:pPr marL="1392238" lvl="2" indent="-476250" algn="l">
              <a:buFont typeface="Arial" panose="020B0604020202020204" pitchFamily="34" charset="0"/>
              <a:buChar char="•"/>
            </a:pPr>
            <a:r>
              <a:rPr lang="nl-NL" dirty="0"/>
              <a:t>Bouwblok 3 – aanleveren DSO</a:t>
            </a:r>
          </a:p>
          <a:p>
            <a:pPr marL="1392238" lvl="2" indent="-476250" algn="l">
              <a:buFont typeface="Arial" panose="020B0604020202020204" pitchFamily="34" charset="0"/>
              <a:buChar char="•"/>
            </a:pPr>
            <a:r>
              <a:rPr lang="nl-NL" dirty="0"/>
              <a:t>Bouwblok 4 – hoe maak ik vragenbomen</a:t>
            </a:r>
          </a:p>
          <a:p>
            <a:pPr marL="1392238" lvl="2" indent="-476250" algn="l">
              <a:buFont typeface="Arial" panose="020B0604020202020204" pitchFamily="34" charset="0"/>
              <a:buChar char="•"/>
            </a:pPr>
            <a:r>
              <a:rPr lang="nl-NL" dirty="0"/>
              <a:t>September 2 interbestuurlijke vragenbomen</a:t>
            </a:r>
          </a:p>
        </p:txBody>
      </p:sp>
      <p:pic>
        <p:nvPicPr>
          <p:cNvPr id="4" name="Graphic 3" descr="Huis">
            <a:hlinkClick r:id="rId2" action="ppaction://hlinksldjump"/>
            <a:extLst>
              <a:ext uri="{FF2B5EF4-FFF2-40B4-BE49-F238E27FC236}">
                <a16:creationId xmlns:a16="http://schemas.microsoft.com/office/drawing/2014/main" id="{7EC57CAB-59D6-3643-81C5-FD615C75C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5777" y="9052021"/>
            <a:ext cx="524933" cy="524933"/>
          </a:xfrm>
          <a:prstGeom prst="rect">
            <a:avLst/>
          </a:prstGeom>
        </p:spPr>
      </p:pic>
    </p:spTree>
    <p:extLst>
      <p:ext uri="{BB962C8B-B14F-4D97-AF65-F5344CB8AC3E}">
        <p14:creationId xmlns:p14="http://schemas.microsoft.com/office/powerpoint/2010/main" val="428313078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A4C5-0FBE-A444-AA5B-83B6AEA9CE78}"/>
              </a:ext>
            </a:extLst>
          </p:cNvPr>
          <p:cNvSpPr>
            <a:spLocks noGrp="1"/>
          </p:cNvSpPr>
          <p:nvPr>
            <p:ph type="title"/>
          </p:nvPr>
        </p:nvSpPr>
        <p:spPr/>
        <p:txBody>
          <a:bodyPr/>
          <a:lstStyle/>
          <a:p>
            <a:r>
              <a:rPr lang="nl-NL" dirty="0"/>
              <a:t>Leges</a:t>
            </a:r>
          </a:p>
        </p:txBody>
      </p:sp>
      <p:pic>
        <p:nvPicPr>
          <p:cNvPr id="5" name="Afbeelding 4">
            <a:extLst>
              <a:ext uri="{FF2B5EF4-FFF2-40B4-BE49-F238E27FC236}">
                <a16:creationId xmlns:a16="http://schemas.microsoft.com/office/drawing/2014/main" id="{50BA3E79-D34C-F44B-A17F-8D9FC09D3F7B}"/>
              </a:ext>
            </a:extLst>
          </p:cNvPr>
          <p:cNvPicPr>
            <a:picLocks noChangeAspect="1"/>
          </p:cNvPicPr>
          <p:nvPr/>
        </p:nvPicPr>
        <p:blipFill rotWithShape="1">
          <a:blip r:embed="rId2"/>
          <a:srcRect r="19474" b="20014"/>
          <a:stretch/>
        </p:blipFill>
        <p:spPr>
          <a:xfrm>
            <a:off x="7011169" y="6060203"/>
            <a:ext cx="5607074" cy="3254284"/>
          </a:xfrm>
          <a:prstGeom prst="rect">
            <a:avLst/>
          </a:prstGeom>
        </p:spPr>
      </p:pic>
      <p:sp>
        <p:nvSpPr>
          <p:cNvPr id="3" name="Tijdelijke aanduiding voor tekst 2">
            <a:extLst>
              <a:ext uri="{FF2B5EF4-FFF2-40B4-BE49-F238E27FC236}">
                <a16:creationId xmlns:a16="http://schemas.microsoft.com/office/drawing/2014/main" id="{94A307DA-0EEA-3548-AF2E-D016ACDD6D6C}"/>
              </a:ext>
            </a:extLst>
          </p:cNvPr>
          <p:cNvSpPr>
            <a:spLocks noGrp="1"/>
          </p:cNvSpPr>
          <p:nvPr>
            <p:ph type="body" idx="1"/>
          </p:nvPr>
        </p:nvSpPr>
        <p:spPr/>
        <p:txBody>
          <a:bodyPr>
            <a:normAutofit fontScale="92500" lnSpcReduction="20000"/>
          </a:bodyPr>
          <a:lstStyle/>
          <a:p>
            <a:pPr marL="457200" indent="-457200" algn="l">
              <a:buFont typeface="Arial" panose="020B0604020202020204" pitchFamily="34" charset="0"/>
              <a:buChar char="•"/>
            </a:pPr>
            <a:r>
              <a:rPr lang="nl-NL" dirty="0"/>
              <a:t>Aanpak</a:t>
            </a:r>
          </a:p>
          <a:p>
            <a:pPr marL="987425" lvl="1" indent="-476250" algn="l">
              <a:buFont typeface="Arial" panose="020B0604020202020204" pitchFamily="34" charset="0"/>
              <a:buChar char="•"/>
            </a:pPr>
            <a:r>
              <a:rPr lang="nl-NL" dirty="0"/>
              <a:t>Momentum opzoeken</a:t>
            </a:r>
          </a:p>
          <a:p>
            <a:pPr marL="987425" lvl="1" indent="-476250" algn="l">
              <a:buFont typeface="Arial" panose="020B0604020202020204" pitchFamily="34" charset="0"/>
              <a:buChar char="•"/>
            </a:pPr>
            <a:r>
              <a:rPr lang="nl-NL" dirty="0"/>
              <a:t>IJsselstein</a:t>
            </a:r>
          </a:p>
          <a:p>
            <a:pPr marL="987425" lvl="1" indent="-476250" algn="l">
              <a:buFont typeface="Arial" panose="020B0604020202020204" pitchFamily="34" charset="0"/>
              <a:buChar char="•"/>
            </a:pPr>
            <a:r>
              <a:rPr lang="nl-NL" dirty="0"/>
              <a:t>VNG – geen aanpak</a:t>
            </a:r>
          </a:p>
          <a:p>
            <a:pPr marL="987425" lvl="1" indent="-476250" algn="l">
              <a:buFont typeface="Arial" panose="020B0604020202020204" pitchFamily="34" charset="0"/>
              <a:buChar char="•"/>
            </a:pPr>
            <a:r>
              <a:rPr lang="nl-NL" dirty="0"/>
              <a:t>Eigen aanpak – leges systematiek ontwikkelen</a:t>
            </a:r>
          </a:p>
          <a:p>
            <a:pPr marL="987425" lvl="1" indent="-476250" algn="l">
              <a:buFont typeface="Arial" panose="020B0604020202020204" pitchFamily="34" charset="0"/>
              <a:buChar char="•"/>
            </a:pPr>
            <a:r>
              <a:rPr lang="nl-NL" dirty="0" err="1"/>
              <a:t>Wkb</a:t>
            </a:r>
            <a:endParaRPr lang="nl-NL" dirty="0"/>
          </a:p>
          <a:p>
            <a:pPr marL="987425" lvl="1" indent="-476250" algn="l">
              <a:buFont typeface="Arial" panose="020B0604020202020204" pitchFamily="34" charset="0"/>
              <a:buChar char="•"/>
            </a:pPr>
            <a:r>
              <a:rPr lang="nl-NL" dirty="0"/>
              <a:t>Volledige systematiek gaat op zijn kop</a:t>
            </a:r>
          </a:p>
          <a:p>
            <a:pPr marL="1516063" lvl="1" indent="-476250" algn="l">
              <a:buFont typeface="Arial" panose="020B0604020202020204" pitchFamily="34" charset="0"/>
              <a:buChar char="•"/>
            </a:pPr>
            <a:r>
              <a:rPr lang="nl-NL" dirty="0"/>
              <a:t>Taakveld vergunningen</a:t>
            </a:r>
          </a:p>
          <a:p>
            <a:pPr marL="1957388" lvl="1" indent="-476250" algn="l">
              <a:buFont typeface="Arial" panose="020B0604020202020204" pitchFamily="34" charset="0"/>
              <a:buChar char="•"/>
            </a:pPr>
            <a:r>
              <a:rPr lang="nl-NL" dirty="0"/>
              <a:t>Bouwwerken gevolgklasse 1</a:t>
            </a:r>
          </a:p>
          <a:p>
            <a:pPr marL="1957388" lvl="1" indent="-476250" algn="l">
              <a:buFont typeface="Arial" panose="020B0604020202020204" pitchFamily="34" charset="0"/>
              <a:buChar char="•"/>
            </a:pPr>
            <a:r>
              <a:rPr lang="nl-NL" dirty="0" err="1"/>
              <a:t>Vergunningplichtig</a:t>
            </a:r>
            <a:endParaRPr lang="nl-NL" dirty="0"/>
          </a:p>
          <a:p>
            <a:pPr marL="1516063" lvl="1" indent="-476250" algn="l">
              <a:buFont typeface="Arial" panose="020B0604020202020204" pitchFamily="34" charset="0"/>
              <a:buChar char="•"/>
            </a:pPr>
            <a:r>
              <a:rPr lang="nl-NL" dirty="0"/>
              <a:t>Taakveld toezicht</a:t>
            </a:r>
          </a:p>
        </p:txBody>
      </p:sp>
      <p:pic>
        <p:nvPicPr>
          <p:cNvPr id="4" name="Graphic 3" descr="Huis">
            <a:hlinkClick r:id="rId3" action="ppaction://hlinksldjump"/>
            <a:extLst>
              <a:ext uri="{FF2B5EF4-FFF2-40B4-BE49-F238E27FC236}">
                <a16:creationId xmlns:a16="http://schemas.microsoft.com/office/drawing/2014/main" id="{9ACEFDD1-E8A9-954B-95C6-98C13E03C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5777" y="9052021"/>
            <a:ext cx="524933" cy="524933"/>
          </a:xfrm>
          <a:prstGeom prst="rect">
            <a:avLst/>
          </a:prstGeom>
        </p:spPr>
      </p:pic>
    </p:spTree>
    <p:extLst>
      <p:ext uri="{BB962C8B-B14F-4D97-AF65-F5344CB8AC3E}">
        <p14:creationId xmlns:p14="http://schemas.microsoft.com/office/powerpoint/2010/main" val="30334020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FA2C7-4D18-F247-827B-07A739DA18E6}"/>
              </a:ext>
            </a:extLst>
          </p:cNvPr>
          <p:cNvSpPr>
            <a:spLocks noGrp="1"/>
          </p:cNvSpPr>
          <p:nvPr>
            <p:ph type="title"/>
          </p:nvPr>
        </p:nvSpPr>
        <p:spPr/>
        <p:txBody>
          <a:bodyPr/>
          <a:lstStyle/>
          <a:p>
            <a:r>
              <a:rPr lang="nl-NL" dirty="0"/>
              <a:t>VTH uitvoeringstrategie</a:t>
            </a:r>
          </a:p>
        </p:txBody>
      </p:sp>
      <p:sp>
        <p:nvSpPr>
          <p:cNvPr id="3" name="Tijdelijke aanduiding voor tekst 2">
            <a:extLst>
              <a:ext uri="{FF2B5EF4-FFF2-40B4-BE49-F238E27FC236}">
                <a16:creationId xmlns:a16="http://schemas.microsoft.com/office/drawing/2014/main" id="{36E85D0D-1F66-474A-91B8-2813A13DC18C}"/>
              </a:ext>
            </a:extLst>
          </p:cNvPr>
          <p:cNvSpPr>
            <a:spLocks noGrp="1"/>
          </p:cNvSpPr>
          <p:nvPr>
            <p:ph type="body" idx="1"/>
          </p:nvPr>
        </p:nvSpPr>
        <p:spPr/>
        <p:txBody>
          <a:bodyPr/>
          <a:lstStyle/>
          <a:p>
            <a:pPr marL="457200" indent="-457200" algn="l">
              <a:buFont typeface="Arial" panose="020B0604020202020204" pitchFamily="34" charset="0"/>
              <a:buChar char="•"/>
            </a:pPr>
            <a:r>
              <a:rPr lang="nl-NL" dirty="0"/>
              <a:t>Analyse van risico klassen gemaakt</a:t>
            </a:r>
          </a:p>
          <a:p>
            <a:pPr marL="457200" indent="-457200" algn="l">
              <a:buFont typeface="Arial" panose="020B0604020202020204" pitchFamily="34" charset="0"/>
              <a:buChar char="•"/>
            </a:pPr>
            <a:r>
              <a:rPr lang="nl-NL" dirty="0"/>
              <a:t>Wijzigingen OW</a:t>
            </a:r>
          </a:p>
          <a:p>
            <a:pPr marL="933450" indent="-476250" algn="l">
              <a:buFont typeface="Arial" panose="020B0604020202020204" pitchFamily="34" charset="0"/>
              <a:buChar char="•"/>
            </a:pPr>
            <a:r>
              <a:rPr lang="nl-NL" dirty="0"/>
              <a:t>Inrichtingen </a:t>
            </a:r>
            <a:r>
              <a:rPr lang="nl-NL" dirty="0">
                <a:sym typeface="Wingdings" pitchFamily="2" charset="2"/>
              </a:rPr>
              <a:t> activiteit</a:t>
            </a:r>
            <a:endParaRPr lang="nl-NL" dirty="0"/>
          </a:p>
          <a:p>
            <a:pPr marL="457200" lvl="1" indent="-457200" algn="l">
              <a:buFont typeface="Arial" panose="020B0604020202020204" pitchFamily="34" charset="0"/>
              <a:buChar char="•"/>
            </a:pPr>
            <a:r>
              <a:rPr lang="nl-NL" dirty="0"/>
              <a:t>Wat betekent zorgplicht</a:t>
            </a:r>
          </a:p>
          <a:p>
            <a:pPr marL="457200" lvl="1" indent="-457200" algn="l">
              <a:buFont typeface="Arial" panose="020B0604020202020204" pitchFamily="34" charset="0"/>
              <a:buChar char="•"/>
            </a:pPr>
            <a:r>
              <a:rPr lang="nl-NL" dirty="0"/>
              <a:t>Zwaarste bedrijven scoren</a:t>
            </a:r>
          </a:p>
          <a:p>
            <a:pPr marL="898525" lvl="1" indent="-476250" algn="l">
              <a:buFont typeface="Arial" panose="020B0604020202020204" pitchFamily="34" charset="0"/>
              <a:buChar char="•"/>
            </a:pPr>
            <a:r>
              <a:rPr lang="nl-NL" dirty="0"/>
              <a:t>Data verzamelen</a:t>
            </a:r>
          </a:p>
          <a:p>
            <a:pPr marL="898525" lvl="1" indent="-476250" algn="l">
              <a:buFont typeface="Arial" panose="020B0604020202020204" pitchFamily="34" charset="0"/>
              <a:buChar char="•"/>
            </a:pPr>
            <a:r>
              <a:rPr lang="nl-NL" dirty="0"/>
              <a:t>Alles weergeven op een kaart met contouren</a:t>
            </a:r>
          </a:p>
          <a:p>
            <a:pPr marL="898525" lvl="1" indent="-476250" algn="l">
              <a:buFont typeface="Arial" panose="020B0604020202020204" pitchFamily="34" charset="0"/>
              <a:buChar char="•"/>
            </a:pPr>
            <a:r>
              <a:rPr lang="nl-NL" dirty="0"/>
              <a:t>Het nieuwe uitvoeren, toezicht en handhaven: denken in kansen en verkleinen van risico’s</a:t>
            </a:r>
          </a:p>
        </p:txBody>
      </p:sp>
      <p:pic>
        <p:nvPicPr>
          <p:cNvPr id="4" name="Graphic 3" descr="Huis">
            <a:hlinkClick r:id="rId2" action="ppaction://hlinksldjump"/>
            <a:extLst>
              <a:ext uri="{FF2B5EF4-FFF2-40B4-BE49-F238E27FC236}">
                <a16:creationId xmlns:a16="http://schemas.microsoft.com/office/drawing/2014/main" id="{0BEE6B7A-EC09-BE40-8B13-595A450D4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5777" y="9052021"/>
            <a:ext cx="524933" cy="524933"/>
          </a:xfrm>
          <a:prstGeom prst="rect">
            <a:avLst/>
          </a:prstGeom>
        </p:spPr>
      </p:pic>
    </p:spTree>
    <p:extLst>
      <p:ext uri="{BB962C8B-B14F-4D97-AF65-F5344CB8AC3E}">
        <p14:creationId xmlns:p14="http://schemas.microsoft.com/office/powerpoint/2010/main" val="15723596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5167426-9215-3A46-8FC6-22BD1C7C5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3" y="524933"/>
            <a:ext cx="11758633" cy="8313762"/>
          </a:xfrm>
          <a:prstGeom prst="rect">
            <a:avLst/>
          </a:prstGeom>
        </p:spPr>
      </p:pic>
    </p:spTree>
    <p:extLst>
      <p:ext uri="{BB962C8B-B14F-4D97-AF65-F5344CB8AC3E}">
        <p14:creationId xmlns:p14="http://schemas.microsoft.com/office/powerpoint/2010/main" val="26482294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07DFA-B134-D24D-831A-19F5E2C09314}"/>
              </a:ext>
            </a:extLst>
          </p:cNvPr>
          <p:cNvSpPr>
            <a:spLocks noGrp="1"/>
          </p:cNvSpPr>
          <p:nvPr>
            <p:ph type="title"/>
          </p:nvPr>
        </p:nvSpPr>
        <p:spPr/>
        <p:txBody>
          <a:bodyPr/>
          <a:lstStyle/>
          <a:p>
            <a:r>
              <a:rPr lang="nl-NL" dirty="0"/>
              <a:t>Oefenen met DSO</a:t>
            </a:r>
          </a:p>
        </p:txBody>
      </p:sp>
      <p:sp>
        <p:nvSpPr>
          <p:cNvPr id="3" name="Tijdelijke aanduiding voor tekst 2">
            <a:extLst>
              <a:ext uri="{FF2B5EF4-FFF2-40B4-BE49-F238E27FC236}">
                <a16:creationId xmlns:a16="http://schemas.microsoft.com/office/drawing/2014/main" id="{3BEBA339-5A89-4949-BF23-6B063277A7AF}"/>
              </a:ext>
            </a:extLst>
          </p:cNvPr>
          <p:cNvSpPr>
            <a:spLocks noGrp="1"/>
          </p:cNvSpPr>
          <p:nvPr>
            <p:ph type="body" idx="1"/>
          </p:nvPr>
        </p:nvSpPr>
        <p:spPr/>
        <p:txBody>
          <a:bodyPr>
            <a:normAutofit lnSpcReduction="10000"/>
          </a:bodyPr>
          <a:lstStyle/>
          <a:p>
            <a:pPr marL="457200" indent="-457200" algn="l">
              <a:buFont typeface="Arial" panose="020B0604020202020204" pitchFamily="34" charset="0"/>
              <a:buChar char="•"/>
            </a:pPr>
            <a:r>
              <a:rPr lang="nl-NL" dirty="0"/>
              <a:t>Bouwblok 1 – voor de vakantie</a:t>
            </a:r>
          </a:p>
          <a:p>
            <a:pPr marL="457200" indent="-457200" algn="l">
              <a:buFont typeface="Arial" panose="020B0604020202020204" pitchFamily="34" charset="0"/>
              <a:buChar char="•"/>
            </a:pPr>
            <a:r>
              <a:rPr lang="nl-NL" dirty="0"/>
              <a:t>Werkgroep Oefenen met DSO</a:t>
            </a:r>
          </a:p>
          <a:p>
            <a:pPr marL="457200" indent="-457200" algn="l">
              <a:buFont typeface="Arial" panose="020B0604020202020204" pitchFamily="34" charset="0"/>
              <a:buChar char="•"/>
            </a:pPr>
            <a:r>
              <a:rPr lang="nl-NL" dirty="0"/>
              <a:t>Onderwerpen opgehaald voor oefenen</a:t>
            </a:r>
          </a:p>
          <a:p>
            <a:pPr marL="457200" indent="-457200" algn="l">
              <a:buFont typeface="Arial" panose="020B0604020202020204" pitchFamily="34" charset="0"/>
              <a:buChar char="•"/>
            </a:pPr>
            <a:r>
              <a:rPr lang="nl-NL" dirty="0"/>
              <a:t>Categoriseren en prioriteren</a:t>
            </a:r>
          </a:p>
          <a:p>
            <a:pPr marL="1216025" lvl="2" indent="-476250" algn="l">
              <a:buFont typeface="Arial" panose="020B0604020202020204" pitchFamily="34" charset="0"/>
              <a:buChar char="•"/>
            </a:pPr>
            <a:r>
              <a:rPr lang="nl-NL" dirty="0"/>
              <a:t>Thema’s (kennis)</a:t>
            </a:r>
          </a:p>
          <a:p>
            <a:pPr marL="1216025" lvl="2" indent="-476250" algn="l">
              <a:buFont typeface="Arial" panose="020B0604020202020204" pitchFamily="34" charset="0"/>
              <a:buChar char="•"/>
            </a:pPr>
            <a:r>
              <a:rPr lang="nl-NL" dirty="0"/>
              <a:t>Afspraken (PDC en ZT)</a:t>
            </a:r>
          </a:p>
          <a:p>
            <a:pPr marL="1216025" lvl="2" indent="-476250" algn="l">
              <a:buFont typeface="Arial" panose="020B0604020202020204" pitchFamily="34" charset="0"/>
              <a:buChar char="•"/>
            </a:pPr>
            <a:r>
              <a:rPr lang="nl-NL" dirty="0"/>
              <a:t>Digitaal inrichten en oefenen </a:t>
            </a:r>
            <a:br>
              <a:rPr lang="nl-NL" dirty="0"/>
            </a:br>
            <a:r>
              <a:rPr lang="nl-NL" dirty="0"/>
              <a:t>(SWF)</a:t>
            </a:r>
          </a:p>
          <a:p>
            <a:pPr marL="457200" indent="-457200" algn="l">
              <a:buFont typeface="Arial" panose="020B0604020202020204" pitchFamily="34" charset="0"/>
              <a:buChar char="•"/>
            </a:pPr>
            <a:r>
              <a:rPr lang="nl-NL" dirty="0"/>
              <a:t>Plan van aanpak</a:t>
            </a:r>
          </a:p>
          <a:p>
            <a:pPr marL="1163638" indent="-476250" algn="l">
              <a:buFont typeface="Arial" panose="020B0604020202020204" pitchFamily="34" charset="0"/>
              <a:buChar char="•"/>
            </a:pPr>
            <a:r>
              <a:rPr lang="nl-NL" dirty="0"/>
              <a:t>8 juli</a:t>
            </a:r>
          </a:p>
        </p:txBody>
      </p:sp>
      <p:pic>
        <p:nvPicPr>
          <p:cNvPr id="4" name="Graphic 3" descr="Huis">
            <a:hlinkClick r:id="rId2" action="ppaction://hlinksldjump"/>
            <a:extLst>
              <a:ext uri="{FF2B5EF4-FFF2-40B4-BE49-F238E27FC236}">
                <a16:creationId xmlns:a16="http://schemas.microsoft.com/office/drawing/2014/main" id="{87D9B2B0-1FA8-5D42-9430-E63FCF9A4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5777" y="9052021"/>
            <a:ext cx="524933" cy="524933"/>
          </a:xfrm>
          <a:prstGeom prst="rect">
            <a:avLst/>
          </a:prstGeom>
        </p:spPr>
      </p:pic>
      <p:pic>
        <p:nvPicPr>
          <p:cNvPr id="5" name="Afbeelding 4">
            <a:extLst>
              <a:ext uri="{FF2B5EF4-FFF2-40B4-BE49-F238E27FC236}">
                <a16:creationId xmlns:a16="http://schemas.microsoft.com/office/drawing/2014/main" id="{3560D040-2AC3-454D-8A10-C12423B4EBEA}"/>
              </a:ext>
            </a:extLst>
          </p:cNvPr>
          <p:cNvPicPr>
            <a:picLocks noChangeAspect="1"/>
          </p:cNvPicPr>
          <p:nvPr/>
        </p:nvPicPr>
        <p:blipFill>
          <a:blip r:embed="rId5"/>
          <a:stretch>
            <a:fillRect/>
          </a:stretch>
        </p:blipFill>
        <p:spPr>
          <a:xfrm>
            <a:off x="6303497" y="4793342"/>
            <a:ext cx="5553950" cy="4251243"/>
          </a:xfrm>
          <a:prstGeom prst="rect">
            <a:avLst/>
          </a:prstGeom>
        </p:spPr>
      </p:pic>
    </p:spTree>
    <p:extLst>
      <p:ext uri="{BB962C8B-B14F-4D97-AF65-F5344CB8AC3E}">
        <p14:creationId xmlns:p14="http://schemas.microsoft.com/office/powerpoint/2010/main" val="3894406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81B72-B2C3-0347-B141-F3F595908AA7}"/>
              </a:ext>
            </a:extLst>
          </p:cNvPr>
          <p:cNvSpPr>
            <a:spLocks noGrp="1"/>
          </p:cNvSpPr>
          <p:nvPr>
            <p:ph type="title"/>
          </p:nvPr>
        </p:nvSpPr>
        <p:spPr/>
        <p:txBody>
          <a:bodyPr/>
          <a:lstStyle/>
          <a:p>
            <a:r>
              <a:rPr lang="nl-NL" dirty="0"/>
              <a:t>Overig</a:t>
            </a:r>
          </a:p>
        </p:txBody>
      </p:sp>
      <p:sp>
        <p:nvSpPr>
          <p:cNvPr id="3" name="Tijdelijke aanduiding voor tekst 2">
            <a:extLst>
              <a:ext uri="{FF2B5EF4-FFF2-40B4-BE49-F238E27FC236}">
                <a16:creationId xmlns:a16="http://schemas.microsoft.com/office/drawing/2014/main" id="{F0A2992E-5B8E-8C47-B25E-894E0910E7CC}"/>
              </a:ext>
            </a:extLst>
          </p:cNvPr>
          <p:cNvSpPr>
            <a:spLocks noGrp="1"/>
          </p:cNvSpPr>
          <p:nvPr>
            <p:ph type="body" idx="1"/>
          </p:nvPr>
        </p:nvSpPr>
        <p:spPr/>
        <p:txBody>
          <a:bodyPr/>
          <a:lstStyle/>
          <a:p>
            <a:pPr marL="457200" indent="-457200" algn="l">
              <a:buFont typeface="Arial" panose="020B0604020202020204" pitchFamily="34" charset="0"/>
              <a:buChar char="•"/>
            </a:pPr>
            <a:r>
              <a:rPr lang="nl-NL" dirty="0"/>
              <a:t>Opleidingen in de regio</a:t>
            </a:r>
          </a:p>
          <a:p>
            <a:pPr marL="457200" indent="-457200" algn="l">
              <a:buFont typeface="Arial" panose="020B0604020202020204" pitchFamily="34" charset="0"/>
              <a:buChar char="•"/>
            </a:pPr>
            <a:r>
              <a:rPr lang="nl-NL" dirty="0"/>
              <a:t>Warme overdracht bodem</a:t>
            </a:r>
          </a:p>
          <a:p>
            <a:pPr marL="457200" indent="-457200" algn="l">
              <a:buFont typeface="Arial" panose="020B0604020202020204" pitchFamily="34" charset="0"/>
              <a:buChar char="•"/>
            </a:pPr>
            <a:r>
              <a:rPr lang="nl-NL" dirty="0"/>
              <a:t>Informatie platform</a:t>
            </a:r>
          </a:p>
          <a:p>
            <a:pPr marL="457200" indent="-457200" algn="l">
              <a:buFont typeface="Arial" panose="020B0604020202020204" pitchFamily="34" charset="0"/>
              <a:buChar char="•"/>
            </a:pPr>
            <a:r>
              <a:rPr lang="nl-NL" dirty="0"/>
              <a:t>Samenwerken op T&amp;H</a:t>
            </a:r>
          </a:p>
          <a:p>
            <a:pPr marL="457200" indent="-457200" algn="l">
              <a:buFont typeface="Arial" panose="020B0604020202020204" pitchFamily="34" charset="0"/>
              <a:buChar char="•"/>
            </a:pPr>
            <a:endParaRPr lang="nl-NL" dirty="0"/>
          </a:p>
          <a:p>
            <a:pPr marL="457200" indent="-457200" algn="l">
              <a:buFont typeface="Arial" panose="020B0604020202020204" pitchFamily="34" charset="0"/>
              <a:buChar char="•"/>
            </a:pPr>
            <a:r>
              <a:rPr lang="nl-NL" dirty="0" err="1"/>
              <a:t>Wkb</a:t>
            </a:r>
            <a:endParaRPr lang="nl-NL" dirty="0"/>
          </a:p>
        </p:txBody>
      </p:sp>
    </p:spTree>
    <p:extLst>
      <p:ext uri="{BB962C8B-B14F-4D97-AF65-F5344CB8AC3E}">
        <p14:creationId xmlns:p14="http://schemas.microsoft.com/office/powerpoint/2010/main" val="16598135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FFED8-DB91-9B49-A613-E3F035605D30}"/>
              </a:ext>
            </a:extLst>
          </p:cNvPr>
          <p:cNvSpPr>
            <a:spLocks noGrp="1"/>
          </p:cNvSpPr>
          <p:nvPr>
            <p:ph type="title"/>
          </p:nvPr>
        </p:nvSpPr>
        <p:spPr/>
        <p:txBody>
          <a:bodyPr/>
          <a:lstStyle/>
          <a:p>
            <a:r>
              <a:rPr lang="nl-NL" dirty="0"/>
              <a:t>Tips</a:t>
            </a:r>
          </a:p>
        </p:txBody>
      </p:sp>
      <p:sp>
        <p:nvSpPr>
          <p:cNvPr id="3" name="Tijdelijke aanduiding voor tekst 2">
            <a:extLst>
              <a:ext uri="{FF2B5EF4-FFF2-40B4-BE49-F238E27FC236}">
                <a16:creationId xmlns:a16="http://schemas.microsoft.com/office/drawing/2014/main" id="{FC37AF90-3DFE-2A41-A769-2CC7F6D16892}"/>
              </a:ext>
            </a:extLst>
          </p:cNvPr>
          <p:cNvSpPr>
            <a:spLocks noGrp="1"/>
          </p:cNvSpPr>
          <p:nvPr>
            <p:ph type="body" idx="1"/>
          </p:nvPr>
        </p:nvSpPr>
        <p:spPr/>
        <p:txBody>
          <a:bodyPr>
            <a:normAutofit fontScale="92500" lnSpcReduction="10000"/>
          </a:bodyPr>
          <a:lstStyle/>
          <a:p>
            <a:pPr marL="457200" indent="-457200" algn="l">
              <a:buFont typeface="Arial" panose="020B0604020202020204" pitchFamily="34" charset="0"/>
              <a:buChar char="•"/>
            </a:pPr>
            <a:r>
              <a:rPr lang="nl-NL" dirty="0"/>
              <a:t>Speel in op waar er energie zit</a:t>
            </a:r>
          </a:p>
          <a:p>
            <a:pPr marL="457200" indent="-457200" algn="l">
              <a:buFont typeface="Arial" panose="020B0604020202020204" pitchFamily="34" charset="0"/>
              <a:buChar char="•"/>
            </a:pPr>
            <a:r>
              <a:rPr lang="nl-NL" dirty="0"/>
              <a:t>Stel iom </a:t>
            </a:r>
            <a:r>
              <a:rPr lang="nl-NL" dirty="0" err="1"/>
              <a:t>prov</a:t>
            </a:r>
            <a:r>
              <a:rPr lang="nl-NL" dirty="0"/>
              <a:t>, OD, waterschap </a:t>
            </a:r>
            <a:r>
              <a:rPr lang="nl-NL" dirty="0" err="1"/>
              <a:t>etc</a:t>
            </a:r>
            <a:r>
              <a:rPr lang="nl-NL" dirty="0"/>
              <a:t> werkgroepen in</a:t>
            </a:r>
          </a:p>
          <a:p>
            <a:pPr marL="457200" indent="-457200" algn="l">
              <a:buFont typeface="Arial" panose="020B0604020202020204" pitchFamily="34" charset="0"/>
              <a:buChar char="•"/>
            </a:pPr>
            <a:r>
              <a:rPr lang="nl-NL" dirty="0"/>
              <a:t>Ondersteun de werkgroepen met aanpakken</a:t>
            </a:r>
          </a:p>
          <a:p>
            <a:pPr marL="457200" indent="-457200" algn="l">
              <a:buFont typeface="Arial" panose="020B0604020202020204" pitchFamily="34" charset="0"/>
              <a:buChar char="•"/>
            </a:pPr>
            <a:r>
              <a:rPr lang="nl-NL" dirty="0"/>
              <a:t>Beweeg regio’s om werkgroepen voor de minimumeisen te hebben (+)</a:t>
            </a:r>
          </a:p>
          <a:p>
            <a:pPr marL="457200" indent="-457200" algn="l">
              <a:buFont typeface="Arial" panose="020B0604020202020204" pitchFamily="34" charset="0"/>
              <a:buChar char="•"/>
            </a:pPr>
            <a:r>
              <a:rPr lang="nl-NL" dirty="0"/>
              <a:t>Sta met je voeten in de klei bij de werkgroepen</a:t>
            </a:r>
          </a:p>
          <a:p>
            <a:pPr marL="933450" indent="-476250" algn="l">
              <a:buFont typeface="Arial" panose="020B0604020202020204" pitchFamily="34" charset="0"/>
              <a:buChar char="•"/>
            </a:pPr>
            <a:r>
              <a:rPr lang="nl-NL" dirty="0"/>
              <a:t>Opstarten en een trekker/verantwoordelijke vinden</a:t>
            </a:r>
          </a:p>
          <a:p>
            <a:pPr marL="933450" indent="-476250" algn="l">
              <a:buFont typeface="Arial" panose="020B0604020202020204" pitchFamily="34" charset="0"/>
              <a:buChar char="•"/>
            </a:pPr>
            <a:r>
              <a:rPr lang="nl-NL" dirty="0"/>
              <a:t>Help mee met organiseren</a:t>
            </a:r>
          </a:p>
          <a:p>
            <a:pPr marL="542925" indent="-508000" algn="l">
              <a:buFont typeface="Arial" panose="020B0604020202020204" pitchFamily="34" charset="0"/>
              <a:buChar char="•"/>
            </a:pPr>
            <a:r>
              <a:rPr lang="nl-NL" dirty="0"/>
              <a:t>Nieuwsbrief!!!!</a:t>
            </a:r>
          </a:p>
          <a:p>
            <a:pPr marL="933450" indent="-476250" algn="l">
              <a:buFont typeface="Arial" panose="020B0604020202020204" pitchFamily="34" charset="0"/>
              <a:buChar char="•"/>
            </a:pPr>
            <a:endParaRPr lang="nl-NL" dirty="0"/>
          </a:p>
          <a:p>
            <a:pPr marL="933450" indent="-476250" algn="l">
              <a:buFont typeface="Arial" panose="020B0604020202020204" pitchFamily="34" charset="0"/>
              <a:buChar char="•"/>
            </a:pPr>
            <a:r>
              <a:rPr lang="nl-NL" dirty="0"/>
              <a:t>Geniet van je RIO reis!</a:t>
            </a:r>
          </a:p>
          <a:p>
            <a:pPr marL="457200" indent="-457200" algn="l">
              <a:buFont typeface="Arial" panose="020B0604020202020204" pitchFamily="34" charset="0"/>
              <a:buChar char="•"/>
            </a:pPr>
            <a:endParaRPr lang="nl-NL" dirty="0"/>
          </a:p>
          <a:p>
            <a:pPr marL="457200" indent="-457200" algn="l">
              <a:buFont typeface="Arial" panose="020B0604020202020204" pitchFamily="34" charset="0"/>
              <a:buChar char="•"/>
            </a:pPr>
            <a:endParaRPr lang="nl-NL" dirty="0"/>
          </a:p>
        </p:txBody>
      </p:sp>
    </p:spTree>
    <p:extLst>
      <p:ext uri="{BB962C8B-B14F-4D97-AF65-F5344CB8AC3E}">
        <p14:creationId xmlns:p14="http://schemas.microsoft.com/office/powerpoint/2010/main" val="4199039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jdelijke aanduiding voor inhoud 2"/>
          <p:cNvSpPr txBox="1">
            <a:spLocks noGrp="1"/>
          </p:cNvSpPr>
          <p:nvPr>
            <p:ph type="subTitle" idx="1"/>
          </p:nvPr>
        </p:nvSpPr>
        <p:spPr>
          <a:xfrm>
            <a:off x="659869" y="3290734"/>
            <a:ext cx="12000906" cy="5944010"/>
          </a:xfrm>
          <a:prstGeom prst="rect">
            <a:avLst/>
          </a:prstGeom>
        </p:spPr>
        <p:txBody>
          <a:bodyPr>
            <a:normAutofit/>
          </a:bodyPr>
          <a:lstStyle/>
          <a:p>
            <a:pPr marL="457200" indent="-457200" algn="l" defTabSz="1287475">
              <a:lnSpc>
                <a:spcPct val="150000"/>
              </a:lnSpc>
              <a:buFont typeface="Arial" panose="020B0604020202020204" pitchFamily="34" charset="0"/>
              <a:buChar char="•"/>
              <a:defRPr sz="2574"/>
            </a:pPr>
            <a:r>
              <a:rPr sz="3200" dirty="0"/>
              <a:t>1 </a:t>
            </a:r>
            <a:r>
              <a:rPr sz="3200" dirty="0" err="1"/>
              <a:t>januari</a:t>
            </a:r>
            <a:r>
              <a:rPr sz="3200" dirty="0"/>
              <a:t> 2022</a:t>
            </a:r>
            <a:r>
              <a:rPr lang="en-US" sz="3200" dirty="0"/>
              <a:t>: wet </a:t>
            </a:r>
            <a:r>
              <a:rPr lang="en-US" sz="3200" dirty="0" err="1"/>
              <a:t>treedt</a:t>
            </a:r>
            <a:r>
              <a:rPr lang="en-US" sz="3200" dirty="0"/>
              <a:t> in </a:t>
            </a:r>
            <a:r>
              <a:rPr lang="en-US" sz="3200" dirty="0" err="1"/>
              <a:t>werking</a:t>
            </a:r>
            <a:endParaRPr lang="en-US" sz="3200" dirty="0"/>
          </a:p>
          <a:p>
            <a:pPr marL="457200" indent="-457200" algn="l" defTabSz="1287475">
              <a:lnSpc>
                <a:spcPct val="150000"/>
              </a:lnSpc>
              <a:buFont typeface="Arial" panose="020B0604020202020204" pitchFamily="34" charset="0"/>
              <a:buChar char="•"/>
              <a:defRPr sz="2574"/>
            </a:pPr>
            <a:r>
              <a:rPr lang="en-US" sz="3200" dirty="0"/>
              <a:t>Grote</a:t>
            </a:r>
            <a:r>
              <a:rPr sz="3200" dirty="0"/>
              <a:t> impact van de wet op </a:t>
            </a:r>
            <a:r>
              <a:rPr sz="3200" dirty="0" err="1"/>
              <a:t>regionale</a:t>
            </a:r>
            <a:r>
              <a:rPr sz="3200" dirty="0"/>
              <a:t> </a:t>
            </a:r>
            <a:r>
              <a:rPr sz="3200" dirty="0" err="1"/>
              <a:t>overheden</a:t>
            </a:r>
            <a:endParaRPr sz="3200" dirty="0"/>
          </a:p>
          <a:p>
            <a:pPr marL="457200" indent="-457200" algn="l" defTabSz="1287475">
              <a:lnSpc>
                <a:spcPct val="150000"/>
              </a:lnSpc>
              <a:buFont typeface="Arial" panose="020B0604020202020204" pitchFamily="34" charset="0"/>
              <a:buChar char="•"/>
              <a:defRPr sz="2574"/>
            </a:pPr>
            <a:r>
              <a:rPr lang="en-US" sz="3200" dirty="0" err="1"/>
              <a:t>Nauwe</a:t>
            </a:r>
            <a:r>
              <a:rPr lang="en-US" sz="3200" dirty="0"/>
              <a:t> </a:t>
            </a:r>
            <a:r>
              <a:rPr sz="3200" dirty="0" err="1"/>
              <a:t>samenwerking</a:t>
            </a:r>
            <a:r>
              <a:rPr lang="en-US" sz="3200" dirty="0"/>
              <a:t> </a:t>
            </a:r>
            <a:r>
              <a:rPr sz="3200" dirty="0" err="1"/>
              <a:t>tussen</a:t>
            </a:r>
            <a:r>
              <a:rPr sz="3200" dirty="0"/>
              <a:t> </a:t>
            </a:r>
            <a:r>
              <a:rPr sz="3200" dirty="0" err="1"/>
              <a:t>overheden</a:t>
            </a:r>
            <a:r>
              <a:rPr lang="nl-NL" sz="3200" dirty="0"/>
              <a:t>, integrale afweging</a:t>
            </a:r>
            <a:endParaRPr sz="3200" dirty="0"/>
          </a:p>
          <a:p>
            <a:pPr marL="457200" indent="-457200" algn="l" defTabSz="1287475">
              <a:lnSpc>
                <a:spcPct val="150000"/>
              </a:lnSpc>
              <a:buFont typeface="Arial" panose="020B0604020202020204" pitchFamily="34" charset="0"/>
              <a:buChar char="•"/>
              <a:defRPr sz="2574"/>
            </a:pPr>
            <a:r>
              <a:rPr sz="3200" dirty="0" err="1"/>
              <a:t>Dit</a:t>
            </a:r>
            <a:r>
              <a:rPr sz="3200" dirty="0"/>
              <a:t> </a:t>
            </a:r>
            <a:r>
              <a:rPr sz="3200" dirty="0" err="1"/>
              <a:t>vergt</a:t>
            </a:r>
            <a:r>
              <a:rPr sz="3200" dirty="0"/>
              <a:t> </a:t>
            </a:r>
            <a:r>
              <a:rPr sz="3200" dirty="0" err="1"/>
              <a:t>afgestemde</a:t>
            </a:r>
            <a:r>
              <a:rPr sz="3200" dirty="0"/>
              <a:t> </a:t>
            </a:r>
            <a:r>
              <a:rPr sz="3200" dirty="0" err="1"/>
              <a:t>processen</a:t>
            </a:r>
            <a:r>
              <a:rPr sz="3200" dirty="0"/>
              <a:t>, </a:t>
            </a:r>
            <a:r>
              <a:rPr sz="3200" dirty="0" err="1"/>
              <a:t>afspraken</a:t>
            </a:r>
            <a:r>
              <a:rPr sz="3200" dirty="0"/>
              <a:t> </a:t>
            </a:r>
            <a:r>
              <a:rPr sz="3200" dirty="0" err="1"/>
              <a:t>en</a:t>
            </a:r>
            <a:r>
              <a:rPr sz="3200" dirty="0"/>
              <a:t> </a:t>
            </a:r>
            <a:r>
              <a:rPr sz="3200" dirty="0" err="1"/>
              <a:t>besluitvorming</a:t>
            </a:r>
            <a:r>
              <a:rPr sz="3200" dirty="0"/>
              <a:t> </a:t>
            </a:r>
            <a:r>
              <a:rPr lang="en-US" sz="3200" dirty="0" err="1"/>
              <a:t>tussen</a:t>
            </a:r>
            <a:r>
              <a:rPr lang="en-US" sz="3200" dirty="0"/>
              <a:t> </a:t>
            </a:r>
            <a:r>
              <a:rPr lang="en-US" sz="3200" dirty="0" err="1"/>
              <a:t>betrokken</a:t>
            </a:r>
            <a:r>
              <a:rPr lang="en-US" sz="3200" dirty="0"/>
              <a:t> </a:t>
            </a:r>
            <a:r>
              <a:rPr lang="en-US" sz="3200" dirty="0" err="1"/>
              <a:t>partijen</a:t>
            </a:r>
            <a:endParaRPr lang="en-US" sz="3200" dirty="0"/>
          </a:p>
        </p:txBody>
      </p:sp>
      <p:sp>
        <p:nvSpPr>
          <p:cNvPr id="38" name="Titel 1"/>
          <p:cNvSpPr txBox="1">
            <a:spLocks noGrp="1"/>
          </p:cNvSpPr>
          <p:nvPr>
            <p:ph type="ctrTitle"/>
          </p:nvPr>
        </p:nvSpPr>
        <p:spPr>
          <a:xfrm>
            <a:off x="2189807" y="145964"/>
            <a:ext cx="8625186" cy="1261197"/>
          </a:xfrm>
          <a:prstGeom prst="rect">
            <a:avLst/>
          </a:prstGeom>
        </p:spPr>
        <p:txBody>
          <a:bodyPr/>
          <a:lstStyle/>
          <a:p>
            <a:r>
              <a:rPr b="1" dirty="0">
                <a:solidFill>
                  <a:schemeClr val="accent6">
                    <a:lumMod val="75000"/>
                  </a:schemeClr>
                </a:solidFill>
                <a:latin typeface="Calibri" panose="020F0502020204030204" pitchFamily="34" charset="0"/>
                <a:cs typeface="Calibri" panose="020F0502020204030204" pitchFamily="34" charset="0"/>
              </a:rPr>
              <a:t>Omgevingswet</a:t>
            </a:r>
          </a:p>
        </p:txBody>
      </p:sp>
    </p:spTree>
    <p:extLst>
      <p:ext uri="{BB962C8B-B14F-4D97-AF65-F5344CB8AC3E}">
        <p14:creationId xmlns:p14="http://schemas.microsoft.com/office/powerpoint/2010/main" val="18052338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jdelijke aanduiding voor inhoud 2"/>
          <p:cNvSpPr txBox="1">
            <a:spLocks noGrp="1"/>
          </p:cNvSpPr>
          <p:nvPr>
            <p:ph type="subTitle" idx="1"/>
          </p:nvPr>
        </p:nvSpPr>
        <p:spPr>
          <a:xfrm>
            <a:off x="501947" y="3151314"/>
            <a:ext cx="12000906" cy="6602286"/>
          </a:xfrm>
          <a:prstGeom prst="rect">
            <a:avLst/>
          </a:prstGeom>
        </p:spPr>
        <p:txBody>
          <a:bodyPr>
            <a:normAutofit/>
          </a:bodyPr>
          <a:lstStyle/>
          <a:p>
            <a:pPr>
              <a:lnSpc>
                <a:spcPct val="100000"/>
              </a:lnSpc>
            </a:pPr>
            <a:r>
              <a:rPr dirty="0"/>
              <a:t>26 </a:t>
            </a:r>
            <a:r>
              <a:rPr dirty="0" err="1"/>
              <a:t>Gemeenten</a:t>
            </a:r>
            <a:endParaRPr dirty="0"/>
          </a:p>
          <a:p>
            <a:pPr>
              <a:lnSpc>
                <a:spcPct val="100000"/>
              </a:lnSpc>
            </a:pPr>
            <a:r>
              <a:rPr dirty="0" err="1"/>
              <a:t>Provincie</a:t>
            </a:r>
            <a:r>
              <a:rPr dirty="0"/>
              <a:t> Utrecht</a:t>
            </a:r>
          </a:p>
          <a:p>
            <a:pPr>
              <a:lnSpc>
                <a:spcPct val="100000"/>
              </a:lnSpc>
            </a:pPr>
            <a:r>
              <a:rPr dirty="0"/>
              <a:t>4 </a:t>
            </a:r>
            <a:r>
              <a:rPr dirty="0" err="1"/>
              <a:t>Waterschappen</a:t>
            </a:r>
            <a:endParaRPr dirty="0"/>
          </a:p>
          <a:p>
            <a:pPr>
              <a:lnSpc>
                <a:spcPct val="100000"/>
              </a:lnSpc>
            </a:pPr>
            <a:r>
              <a:rPr lang="en-US" dirty="0"/>
              <a:t>3</a:t>
            </a:r>
            <a:r>
              <a:rPr dirty="0"/>
              <a:t> </a:t>
            </a:r>
            <a:r>
              <a:rPr dirty="0" err="1"/>
              <a:t>Omgevingsdiensten</a:t>
            </a:r>
            <a:endParaRPr dirty="0"/>
          </a:p>
          <a:p>
            <a:pPr>
              <a:lnSpc>
                <a:spcPct val="100000"/>
              </a:lnSpc>
            </a:pPr>
            <a:r>
              <a:rPr dirty="0"/>
              <a:t>VRU</a:t>
            </a:r>
          </a:p>
          <a:p>
            <a:pPr>
              <a:lnSpc>
                <a:spcPct val="100000"/>
              </a:lnSpc>
            </a:pPr>
            <a:r>
              <a:rPr dirty="0"/>
              <a:t>GGD</a:t>
            </a:r>
          </a:p>
          <a:p>
            <a:pPr>
              <a:lnSpc>
                <a:spcPct val="100000"/>
              </a:lnSpc>
            </a:pPr>
            <a:r>
              <a:rPr lang="nl-NL" dirty="0" err="1"/>
              <a:t>Rijksw</a:t>
            </a:r>
            <a:r>
              <a:rPr dirty="0" err="1"/>
              <a:t>aterstaat</a:t>
            </a:r>
            <a:r>
              <a:rPr dirty="0"/>
              <a:t> Midden Nederland</a:t>
            </a:r>
            <a:endParaRPr lang="en-US" dirty="0"/>
          </a:p>
          <a:p>
            <a:pPr>
              <a:lnSpc>
                <a:spcPct val="100000"/>
              </a:lnSpc>
            </a:pPr>
            <a:r>
              <a:rPr lang="nl-NL" dirty="0" err="1"/>
              <a:t>Prorail</a:t>
            </a:r>
            <a:r>
              <a:rPr lang="nl-NL" dirty="0"/>
              <a:t> </a:t>
            </a:r>
          </a:p>
          <a:p>
            <a:pPr>
              <a:lnSpc>
                <a:spcPct val="100000"/>
              </a:lnSpc>
            </a:pPr>
            <a:r>
              <a:rPr lang="nl-NL" dirty="0"/>
              <a:t>….</a:t>
            </a:r>
            <a:endParaRPr dirty="0"/>
          </a:p>
        </p:txBody>
      </p:sp>
      <p:sp>
        <p:nvSpPr>
          <p:cNvPr id="85" name="Titel 1"/>
          <p:cNvSpPr txBox="1">
            <a:spLocks noGrp="1"/>
          </p:cNvSpPr>
          <p:nvPr>
            <p:ph type="ctrTitle"/>
          </p:nvPr>
        </p:nvSpPr>
        <p:spPr>
          <a:xfrm>
            <a:off x="2189807" y="209464"/>
            <a:ext cx="8625186" cy="1102501"/>
          </a:xfrm>
          <a:prstGeom prst="rect">
            <a:avLst/>
          </a:prstGeom>
        </p:spPr>
        <p:txBody>
          <a:bodyPr>
            <a:normAutofit/>
          </a:bodyPr>
          <a:lstStyle>
            <a:lvl1pPr defTabSz="1001369">
              <a:defRPr sz="4312"/>
            </a:lvl1pPr>
          </a:lstStyle>
          <a:p>
            <a:r>
              <a:rPr b="1" dirty="0" err="1">
                <a:solidFill>
                  <a:schemeClr val="accent6">
                    <a:lumMod val="75000"/>
                  </a:schemeClr>
                </a:solidFill>
                <a:latin typeface="Calibri" panose="020F0502020204030204" pitchFamily="34" charset="0"/>
                <a:cs typeface="Calibri" panose="020F0502020204030204" pitchFamily="34" charset="0"/>
              </a:rPr>
              <a:t>Betrokken</a:t>
            </a:r>
            <a:r>
              <a:rPr b="1" dirty="0">
                <a:solidFill>
                  <a:schemeClr val="accent6">
                    <a:lumMod val="75000"/>
                  </a:schemeClr>
                </a:solidFill>
                <a:latin typeface="Calibri" panose="020F0502020204030204" pitchFamily="34" charset="0"/>
                <a:cs typeface="Calibri" panose="020F0502020204030204" pitchFamily="34" charset="0"/>
              </a:rPr>
              <a:t> </a:t>
            </a:r>
            <a:r>
              <a:rPr b="1" dirty="0" err="1">
                <a:solidFill>
                  <a:schemeClr val="accent6">
                    <a:lumMod val="75000"/>
                  </a:schemeClr>
                </a:solidFill>
                <a:latin typeface="Calibri" panose="020F0502020204030204" pitchFamily="34" charset="0"/>
                <a:cs typeface="Calibri" panose="020F0502020204030204" pitchFamily="34" charset="0"/>
              </a:rPr>
              <a:t>partijen</a:t>
            </a:r>
            <a:r>
              <a:rPr b="1" dirty="0">
                <a:solidFill>
                  <a:schemeClr val="accent6">
                    <a:lumMod val="75000"/>
                  </a:schemeClr>
                </a:solidFill>
                <a:latin typeface="Calibri" panose="020F0502020204030204" pitchFamily="34" charset="0"/>
                <a:cs typeface="Calibri" panose="020F0502020204030204" pitchFamily="34" charset="0"/>
              </a:rPr>
              <a:t> </a:t>
            </a:r>
            <a:r>
              <a:rPr b="1" dirty="0" err="1">
                <a:solidFill>
                  <a:schemeClr val="accent6">
                    <a:lumMod val="75000"/>
                  </a:schemeClr>
                </a:solidFill>
                <a:latin typeface="Calibri" panose="020F0502020204030204" pitchFamily="34" charset="0"/>
                <a:cs typeface="Calibri" panose="020F0502020204030204" pitchFamily="34" charset="0"/>
              </a:rPr>
              <a:t>regio</a:t>
            </a:r>
            <a:r>
              <a:rPr lang="en-US" b="1" dirty="0">
                <a:solidFill>
                  <a:schemeClr val="accent6">
                    <a:lumMod val="75000"/>
                  </a:schemeClr>
                </a:solidFill>
                <a:latin typeface="Calibri" panose="020F0502020204030204" pitchFamily="34" charset="0"/>
                <a:cs typeface="Calibri" panose="020F0502020204030204" pitchFamily="34" charset="0"/>
              </a:rPr>
              <a:t> </a:t>
            </a:r>
            <a:r>
              <a:rPr b="1" dirty="0">
                <a:solidFill>
                  <a:schemeClr val="accent6">
                    <a:lumMod val="75000"/>
                  </a:schemeClr>
                </a:solidFill>
                <a:latin typeface="Calibri" panose="020F0502020204030204" pitchFamily="34" charset="0"/>
                <a:cs typeface="Calibri" panose="020F0502020204030204" pitchFamily="34" charset="0"/>
              </a:rPr>
              <a:t>Utrecht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jdelijke aanduiding voor inhoud 2"/>
          <p:cNvSpPr txBox="1">
            <a:spLocks noGrp="1"/>
          </p:cNvSpPr>
          <p:nvPr>
            <p:ph type="subTitle" idx="1"/>
          </p:nvPr>
        </p:nvSpPr>
        <p:spPr>
          <a:xfrm>
            <a:off x="617338" y="2456594"/>
            <a:ext cx="12000906" cy="5805664"/>
          </a:xfrm>
          <a:prstGeom prst="rect">
            <a:avLst/>
          </a:prstGeom>
        </p:spPr>
        <p:txBody>
          <a:bodyPr>
            <a:normAutofit/>
          </a:bodyPr>
          <a:lstStyle/>
          <a:p>
            <a:pPr marL="457200" indent="-457200" algn="l" defTabSz="1287475">
              <a:lnSpc>
                <a:spcPct val="96000"/>
              </a:lnSpc>
              <a:buFont typeface="Arial" panose="020B0604020202020204" pitchFamily="34" charset="0"/>
              <a:buChar char="•"/>
              <a:defRPr sz="2574"/>
            </a:pPr>
            <a:r>
              <a:rPr lang="en-US" sz="3200" dirty="0" err="1"/>
              <a:t>Kennisdeling</a:t>
            </a:r>
            <a:r>
              <a:rPr lang="en-US" sz="3200" dirty="0"/>
              <a:t> </a:t>
            </a:r>
            <a:r>
              <a:rPr lang="en-US" sz="3200" dirty="0" err="1"/>
              <a:t>en</a:t>
            </a:r>
            <a:r>
              <a:rPr lang="en-US" sz="3200" dirty="0"/>
              <a:t> </a:t>
            </a:r>
            <a:r>
              <a:rPr lang="en-US" sz="3200" dirty="0" err="1"/>
              <a:t>leren</a:t>
            </a:r>
            <a:r>
              <a:rPr lang="en-US" sz="3200" dirty="0"/>
              <a:t> van </a:t>
            </a:r>
            <a:r>
              <a:rPr lang="en-US" sz="3200" dirty="0" err="1"/>
              <a:t>elkaar</a:t>
            </a:r>
            <a:endParaRPr lang="en-US" sz="3200" dirty="0"/>
          </a:p>
          <a:p>
            <a:pPr marL="457200" indent="-457200" algn="l" defTabSz="1287475">
              <a:lnSpc>
                <a:spcPct val="96000"/>
              </a:lnSpc>
              <a:buFont typeface="Arial" panose="020B0604020202020204" pitchFamily="34" charset="0"/>
              <a:buChar char="•"/>
              <a:defRPr sz="2574"/>
            </a:pPr>
            <a:r>
              <a:rPr lang="en-US" sz="3200" dirty="0" err="1"/>
              <a:t>Uniformiteit</a:t>
            </a:r>
            <a:r>
              <a:rPr lang="en-US" sz="3200" dirty="0"/>
              <a:t> in </a:t>
            </a:r>
            <a:r>
              <a:rPr lang="en-US" sz="3200" dirty="0" err="1"/>
              <a:t>regio</a:t>
            </a:r>
            <a:r>
              <a:rPr lang="en-US" sz="3200" dirty="0"/>
              <a:t> Utrecht </a:t>
            </a:r>
            <a:r>
              <a:rPr lang="en-US" sz="3200" dirty="0" err="1"/>
              <a:t>stimuleren</a:t>
            </a:r>
            <a:endParaRPr sz="3200" dirty="0"/>
          </a:p>
          <a:p>
            <a:pPr marL="457200" indent="-457200" algn="l" defTabSz="1287475">
              <a:lnSpc>
                <a:spcPct val="96000"/>
              </a:lnSpc>
              <a:buFont typeface="Arial" panose="020B0604020202020204" pitchFamily="34" charset="0"/>
              <a:buChar char="•"/>
              <a:defRPr sz="2574"/>
            </a:pPr>
            <a:r>
              <a:rPr lang="en-US" sz="3200" dirty="0"/>
              <a:t>Halen van </a:t>
            </a:r>
            <a:r>
              <a:rPr lang="en-US" sz="3200" dirty="0" err="1"/>
              <a:t>wettelijke</a:t>
            </a:r>
            <a:r>
              <a:rPr lang="en-US" sz="3200" dirty="0"/>
              <a:t> </a:t>
            </a:r>
            <a:r>
              <a:rPr lang="en-US" sz="3200" dirty="0" err="1"/>
              <a:t>termijnen</a:t>
            </a:r>
            <a:r>
              <a:rPr lang="en-US" sz="3200" dirty="0"/>
              <a:t> </a:t>
            </a:r>
            <a:r>
              <a:rPr lang="en-US" sz="3200" dirty="0" err="1"/>
              <a:t>voor</a:t>
            </a:r>
            <a:r>
              <a:rPr lang="en-US" sz="3200" dirty="0"/>
              <a:t> </a:t>
            </a:r>
            <a:r>
              <a:rPr lang="en-US" sz="3200" dirty="0" err="1"/>
              <a:t>vergunningverlening</a:t>
            </a:r>
            <a:endParaRPr lang="en-US" sz="3200" dirty="0"/>
          </a:p>
          <a:p>
            <a:pPr marL="457200" indent="-457200" algn="l" defTabSz="1287475">
              <a:lnSpc>
                <a:spcPct val="96000"/>
              </a:lnSpc>
              <a:buFont typeface="Arial" panose="020B0604020202020204" pitchFamily="34" charset="0"/>
              <a:buChar char="•"/>
              <a:defRPr sz="2574"/>
            </a:pPr>
            <a:r>
              <a:rPr lang="en-US" sz="3200" dirty="0" err="1"/>
              <a:t>Betere</a:t>
            </a:r>
            <a:r>
              <a:rPr lang="en-US" sz="3200" dirty="0"/>
              <a:t> </a:t>
            </a:r>
            <a:r>
              <a:rPr lang="en-US" sz="3200" dirty="0" err="1"/>
              <a:t>dienstverlening</a:t>
            </a:r>
            <a:endParaRPr lang="en-US" sz="3200" dirty="0"/>
          </a:p>
        </p:txBody>
      </p:sp>
      <p:sp>
        <p:nvSpPr>
          <p:cNvPr id="38" name="Titel 1"/>
          <p:cNvSpPr txBox="1">
            <a:spLocks noGrp="1"/>
          </p:cNvSpPr>
          <p:nvPr>
            <p:ph type="ctrTitle"/>
          </p:nvPr>
        </p:nvSpPr>
        <p:spPr>
          <a:xfrm>
            <a:off x="2189807" y="145964"/>
            <a:ext cx="8625186" cy="1146123"/>
          </a:xfrm>
          <a:prstGeom prst="rect">
            <a:avLst/>
          </a:prstGeom>
        </p:spPr>
        <p:txBody>
          <a:bodyPr>
            <a:noAutofit/>
          </a:bodyPr>
          <a:lstStyle/>
          <a:p>
            <a:r>
              <a:rPr lang="en-US" sz="3600" b="1" dirty="0" err="1">
                <a:solidFill>
                  <a:schemeClr val="accent6">
                    <a:lumMod val="75000"/>
                  </a:schemeClr>
                </a:solidFill>
                <a:latin typeface="Calibri" panose="020F0502020204030204" pitchFamily="34" charset="0"/>
                <a:cs typeface="Calibri" panose="020F0502020204030204" pitchFamily="34" charset="0"/>
              </a:rPr>
              <a:t>Doelstelling</a:t>
            </a:r>
            <a:r>
              <a:rPr lang="en-US" sz="3600" b="1" dirty="0">
                <a:solidFill>
                  <a:schemeClr val="accent6">
                    <a:lumMod val="75000"/>
                  </a:schemeClr>
                </a:solidFill>
                <a:latin typeface="Calibri" panose="020F0502020204030204" pitchFamily="34" charset="0"/>
                <a:cs typeface="Calibri" panose="020F0502020204030204" pitchFamily="34" charset="0"/>
              </a:rPr>
              <a:t> </a:t>
            </a:r>
            <a:r>
              <a:rPr lang="en-US" sz="3600" b="1" dirty="0" err="1">
                <a:solidFill>
                  <a:schemeClr val="accent6">
                    <a:lumMod val="75000"/>
                  </a:schemeClr>
                </a:solidFill>
                <a:latin typeface="Calibri" panose="020F0502020204030204" pitchFamily="34" charset="0"/>
                <a:cs typeface="Calibri" panose="020F0502020204030204" pitchFamily="34" charset="0"/>
              </a:rPr>
              <a:t>samenwerking</a:t>
            </a:r>
            <a:endParaRPr sz="3600" b="1" dirty="0">
              <a:solidFill>
                <a:schemeClr val="accent6">
                  <a:lumMod val="75000"/>
                </a:schemeClr>
              </a:solidFill>
              <a:latin typeface="Calibri" panose="020F0502020204030204" pitchFamily="34" charset="0"/>
              <a:cs typeface="Calibri" panose="020F0502020204030204" pitchFamily="34" charset="0"/>
            </a:endParaRPr>
          </a:p>
        </p:txBody>
      </p:sp>
      <p:grpSp>
        <p:nvGrpSpPr>
          <p:cNvPr id="6" name="Groepeer">
            <a:extLst>
              <a:ext uri="{FF2B5EF4-FFF2-40B4-BE49-F238E27FC236}">
                <a16:creationId xmlns:a16="http://schemas.microsoft.com/office/drawing/2014/main" id="{0D5146DC-DBD8-485E-B5DE-984118C32982}"/>
              </a:ext>
            </a:extLst>
          </p:cNvPr>
          <p:cNvGrpSpPr/>
          <p:nvPr/>
        </p:nvGrpSpPr>
        <p:grpSpPr>
          <a:xfrm>
            <a:off x="2782440" y="5066037"/>
            <a:ext cx="8157704" cy="3094833"/>
            <a:chOff x="-1" y="30004"/>
            <a:chExt cx="7663179" cy="2639056"/>
          </a:xfrm>
        </p:grpSpPr>
        <p:sp>
          <p:nvSpPr>
            <p:cNvPr id="7" name="Afgeronde rechthoek">
              <a:extLst>
                <a:ext uri="{FF2B5EF4-FFF2-40B4-BE49-F238E27FC236}">
                  <a16:creationId xmlns:a16="http://schemas.microsoft.com/office/drawing/2014/main" id="{57E05928-D457-4A57-B337-DD3F52CDCB49}"/>
                </a:ext>
              </a:extLst>
            </p:cNvPr>
            <p:cNvSpPr/>
            <p:nvPr/>
          </p:nvSpPr>
          <p:spPr>
            <a:xfrm>
              <a:off x="-1" y="30004"/>
              <a:ext cx="7663179" cy="2639056"/>
            </a:xfrm>
            <a:prstGeom prst="roundRect">
              <a:avLst>
                <a:gd name="adj" fmla="val 5514"/>
              </a:avLst>
            </a:prstGeom>
            <a:solidFill>
              <a:srgbClr val="DDDDDD"/>
            </a:solidFill>
            <a:ln w="12700" cap="flat">
              <a:solidFill>
                <a:srgbClr val="BEB599"/>
              </a:solidFill>
              <a:prstDash val="solid"/>
              <a:miter lim="800000"/>
            </a:ln>
            <a:effectLst/>
          </p:spPr>
          <p:txBody>
            <a:bodyPr wrap="square" lIns="0" tIns="0" rIns="0" bIns="0" numCol="1" anchor="ctr">
              <a:noAutofit/>
            </a:bodyPr>
            <a:lstStyle/>
            <a:p>
              <a:pPr algn="ctr">
                <a:defRPr sz="1200"/>
              </a:pPr>
              <a:endParaRPr dirty="0"/>
            </a:p>
          </p:txBody>
        </p:sp>
        <p:sp>
          <p:nvSpPr>
            <p:cNvPr id="8" name="Omgevingstafel">
              <a:extLst>
                <a:ext uri="{FF2B5EF4-FFF2-40B4-BE49-F238E27FC236}">
                  <a16:creationId xmlns:a16="http://schemas.microsoft.com/office/drawing/2014/main" id="{99ECACDA-35E9-4EC4-86BC-E6BB9CDB8369}"/>
                </a:ext>
              </a:extLst>
            </p:cNvPr>
            <p:cNvSpPr/>
            <p:nvPr/>
          </p:nvSpPr>
          <p:spPr>
            <a:xfrm>
              <a:off x="284171" y="73262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r>
                <a:t>Omgevingstafel</a:t>
              </a:r>
            </a:p>
          </p:txBody>
        </p:sp>
        <p:sp>
          <p:nvSpPr>
            <p:cNvPr id="9" name="Platform…">
              <a:extLst>
                <a:ext uri="{FF2B5EF4-FFF2-40B4-BE49-F238E27FC236}">
                  <a16:creationId xmlns:a16="http://schemas.microsoft.com/office/drawing/2014/main" id="{762BEA19-F3EA-48DB-9E62-1FF023CF9CDF}"/>
                </a:ext>
              </a:extLst>
            </p:cNvPr>
            <p:cNvSpPr/>
            <p:nvPr/>
          </p:nvSpPr>
          <p:spPr>
            <a:xfrm>
              <a:off x="1716709" y="73262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lnSpc>
                  <a:spcPct val="80000"/>
                </a:lnSpc>
                <a:defRPr sz="1200"/>
              </a:pPr>
              <a:r>
                <a:t>Platform</a:t>
              </a:r>
            </a:p>
            <a:p>
              <a:pPr algn="ctr">
                <a:lnSpc>
                  <a:spcPct val="80000"/>
                </a:lnSpc>
                <a:defRPr sz="1200"/>
              </a:pPr>
              <a:r>
                <a:t>Omgevings-</a:t>
              </a:r>
            </a:p>
            <a:p>
              <a:pPr algn="ctr">
                <a:lnSpc>
                  <a:spcPct val="80000"/>
                </a:lnSpc>
                <a:defRPr sz="1200"/>
              </a:pPr>
              <a:r>
                <a:t>Informatie</a:t>
              </a:r>
            </a:p>
          </p:txBody>
        </p:sp>
        <p:sp>
          <p:nvSpPr>
            <p:cNvPr id="10" name="Meervoudige…">
              <a:extLst>
                <a:ext uri="{FF2B5EF4-FFF2-40B4-BE49-F238E27FC236}">
                  <a16:creationId xmlns:a16="http://schemas.microsoft.com/office/drawing/2014/main" id="{3011D9D3-BA45-49BA-8C94-2B7288A1EB2F}"/>
                </a:ext>
              </a:extLst>
            </p:cNvPr>
            <p:cNvSpPr/>
            <p:nvPr/>
          </p:nvSpPr>
          <p:spPr>
            <a:xfrm>
              <a:off x="3149248" y="73262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lnSpc>
                  <a:spcPct val="80000"/>
                </a:lnSpc>
                <a:defRPr sz="1200"/>
              </a:pPr>
              <a:r>
                <a:t>Meervoudige</a:t>
              </a:r>
            </a:p>
            <a:p>
              <a:pPr algn="ctr">
                <a:lnSpc>
                  <a:spcPct val="80000"/>
                </a:lnSpc>
                <a:defRPr sz="1200"/>
              </a:pPr>
              <a:r>
                <a:t>vergunning-</a:t>
              </a:r>
            </a:p>
            <a:p>
              <a:pPr algn="ctr">
                <a:lnSpc>
                  <a:spcPct val="80000"/>
                </a:lnSpc>
                <a:defRPr sz="1200"/>
              </a:pPr>
              <a:r>
                <a:t>verlening</a:t>
              </a:r>
            </a:p>
          </p:txBody>
        </p:sp>
        <p:sp>
          <p:nvSpPr>
            <p:cNvPr id="11" name="Toepasbare regels…">
              <a:extLst>
                <a:ext uri="{FF2B5EF4-FFF2-40B4-BE49-F238E27FC236}">
                  <a16:creationId xmlns:a16="http://schemas.microsoft.com/office/drawing/2014/main" id="{391F5852-E0D2-4FE5-BB66-A5106A664092}"/>
                </a:ext>
              </a:extLst>
            </p:cNvPr>
            <p:cNvSpPr/>
            <p:nvPr/>
          </p:nvSpPr>
          <p:spPr>
            <a:xfrm>
              <a:off x="4581786" y="73262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lnSpc>
                  <a:spcPct val="80000"/>
                </a:lnSpc>
                <a:defRPr sz="1200"/>
              </a:pPr>
              <a:r>
                <a:t>Toepasbare regels</a:t>
              </a:r>
            </a:p>
            <a:p>
              <a:pPr algn="ctr">
                <a:lnSpc>
                  <a:spcPct val="80000"/>
                </a:lnSpc>
                <a:defRPr sz="1200"/>
              </a:pPr>
              <a:r>
                <a:t>en vragenbomen</a:t>
              </a:r>
            </a:p>
          </p:txBody>
        </p:sp>
        <p:sp>
          <p:nvSpPr>
            <p:cNvPr id="12" name="Leges">
              <a:extLst>
                <a:ext uri="{FF2B5EF4-FFF2-40B4-BE49-F238E27FC236}">
                  <a16:creationId xmlns:a16="http://schemas.microsoft.com/office/drawing/2014/main" id="{12EDFA23-6207-411A-8FA1-24491B5A9436}"/>
                </a:ext>
              </a:extLst>
            </p:cNvPr>
            <p:cNvSpPr/>
            <p:nvPr/>
          </p:nvSpPr>
          <p:spPr>
            <a:xfrm>
              <a:off x="6014325" y="73262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r>
                <a:t>Leges</a:t>
              </a:r>
            </a:p>
          </p:txBody>
        </p:sp>
        <p:sp>
          <p:nvSpPr>
            <p:cNvPr id="13" name="VTH…">
              <a:extLst>
                <a:ext uri="{FF2B5EF4-FFF2-40B4-BE49-F238E27FC236}">
                  <a16:creationId xmlns:a16="http://schemas.microsoft.com/office/drawing/2014/main" id="{6BC6FFF9-6452-4231-957E-7818B65BB8F3}"/>
                </a:ext>
              </a:extLst>
            </p:cNvPr>
            <p:cNvSpPr/>
            <p:nvPr/>
          </p:nvSpPr>
          <p:spPr>
            <a:xfrm>
              <a:off x="284171" y="158431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lnSpc>
                  <a:spcPct val="80000"/>
                </a:lnSpc>
                <a:defRPr sz="1200"/>
              </a:pPr>
              <a:r>
                <a:t>VTH</a:t>
              </a:r>
            </a:p>
            <a:p>
              <a:pPr algn="ctr">
                <a:lnSpc>
                  <a:spcPct val="80000"/>
                </a:lnSpc>
                <a:defRPr sz="1200"/>
              </a:pPr>
              <a:r>
                <a:t>uitvoeringsstrategie</a:t>
              </a:r>
            </a:p>
          </p:txBody>
        </p:sp>
        <p:sp>
          <p:nvSpPr>
            <p:cNvPr id="14" name="Samenwerkings-…">
              <a:extLst>
                <a:ext uri="{FF2B5EF4-FFF2-40B4-BE49-F238E27FC236}">
                  <a16:creationId xmlns:a16="http://schemas.microsoft.com/office/drawing/2014/main" id="{8674FA36-E561-4B3A-BD11-CF05963D237F}"/>
                </a:ext>
              </a:extLst>
            </p:cNvPr>
            <p:cNvSpPr/>
            <p:nvPr/>
          </p:nvSpPr>
          <p:spPr>
            <a:xfrm>
              <a:off x="1717186" y="158431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lnSpc>
                  <a:spcPct val="80000"/>
                </a:lnSpc>
                <a:defRPr sz="1200"/>
              </a:pPr>
              <a:r>
                <a:t>Samenwerkings-</a:t>
              </a:r>
            </a:p>
            <a:p>
              <a:pPr algn="ctr">
                <a:lnSpc>
                  <a:spcPct val="80000"/>
                </a:lnSpc>
                <a:defRPr sz="1200"/>
              </a:pPr>
              <a:r>
                <a:t>voorziening toezicht</a:t>
              </a:r>
            </a:p>
            <a:p>
              <a:pPr algn="ctr">
                <a:lnSpc>
                  <a:spcPct val="80000"/>
                </a:lnSpc>
                <a:defRPr sz="1200"/>
              </a:pPr>
              <a:r>
                <a:t>en handhaving </a:t>
              </a:r>
            </a:p>
          </p:txBody>
        </p:sp>
        <p:sp>
          <p:nvSpPr>
            <p:cNvPr id="15" name="Bruidsschat &amp; tijdelijk omgevingsplan">
              <a:extLst>
                <a:ext uri="{FF2B5EF4-FFF2-40B4-BE49-F238E27FC236}">
                  <a16:creationId xmlns:a16="http://schemas.microsoft.com/office/drawing/2014/main" id="{0B893939-C39A-4A01-A90D-0AF6C7FF24E5}"/>
                </a:ext>
              </a:extLst>
            </p:cNvPr>
            <p:cNvSpPr/>
            <p:nvPr/>
          </p:nvSpPr>
          <p:spPr>
            <a:xfrm>
              <a:off x="3150202" y="158431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r>
                <a:t>Bruidsschat &amp; tijdelijk omgevingsplan</a:t>
              </a:r>
            </a:p>
          </p:txBody>
        </p:sp>
        <p:sp>
          <p:nvSpPr>
            <p:cNvPr id="16" name="Warme overdracht bodemtaken">
              <a:extLst>
                <a:ext uri="{FF2B5EF4-FFF2-40B4-BE49-F238E27FC236}">
                  <a16:creationId xmlns:a16="http://schemas.microsoft.com/office/drawing/2014/main" id="{B97F82B6-69C9-479F-AC10-A26E6076F9C2}"/>
                </a:ext>
              </a:extLst>
            </p:cNvPr>
            <p:cNvSpPr/>
            <p:nvPr/>
          </p:nvSpPr>
          <p:spPr>
            <a:xfrm>
              <a:off x="4583217" y="158431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r>
                <a:t>Warme overdracht bodemtaken</a:t>
              </a:r>
            </a:p>
          </p:txBody>
        </p:sp>
        <p:sp>
          <p:nvSpPr>
            <p:cNvPr id="17" name="Bestuurlijke samenwerkings-…">
              <a:extLst>
                <a:ext uri="{FF2B5EF4-FFF2-40B4-BE49-F238E27FC236}">
                  <a16:creationId xmlns:a16="http://schemas.microsoft.com/office/drawing/2014/main" id="{4F266572-BA45-4653-B733-7C413C6C3F05}"/>
                </a:ext>
              </a:extLst>
            </p:cNvPr>
            <p:cNvSpPr/>
            <p:nvPr/>
          </p:nvSpPr>
          <p:spPr>
            <a:xfrm>
              <a:off x="6014325" y="158431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lnSpc>
                  <a:spcPct val="80000"/>
                </a:lnSpc>
                <a:defRPr sz="1200"/>
              </a:pPr>
              <a:r>
                <a:rPr dirty="0" err="1"/>
                <a:t>Bestuurlijke</a:t>
              </a:r>
              <a:r>
                <a:rPr dirty="0"/>
                <a:t> </a:t>
              </a:r>
              <a:r>
                <a:rPr dirty="0" err="1"/>
                <a:t>samenwerkings</a:t>
              </a:r>
              <a:r>
                <a:rPr dirty="0"/>
                <a:t>-</a:t>
              </a:r>
            </a:p>
            <a:p>
              <a:pPr algn="ctr">
                <a:lnSpc>
                  <a:spcPct val="80000"/>
                </a:lnSpc>
                <a:defRPr sz="1200"/>
              </a:pPr>
              <a:r>
                <a:rPr dirty="0" err="1"/>
                <a:t>overeenkomst</a:t>
              </a:r>
              <a:endParaRPr dirty="0"/>
            </a:p>
          </p:txBody>
        </p:sp>
        <p:sp>
          <p:nvSpPr>
            <p:cNvPr id="18" name="Werkgroepen Regiosamenwerking Omgevingswet">
              <a:extLst>
                <a:ext uri="{FF2B5EF4-FFF2-40B4-BE49-F238E27FC236}">
                  <a16:creationId xmlns:a16="http://schemas.microsoft.com/office/drawing/2014/main" id="{BE074C6F-75D7-4175-BB1D-15551E6EFDDD}"/>
                </a:ext>
              </a:extLst>
            </p:cNvPr>
            <p:cNvSpPr/>
            <p:nvPr/>
          </p:nvSpPr>
          <p:spPr>
            <a:xfrm>
              <a:off x="1310166" y="212605"/>
              <a:ext cx="5330785" cy="4735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ctr">
              <a:noAutofit/>
            </a:bodyPr>
            <a:lstStyle>
              <a:lvl1pPr algn="ctr">
                <a:defRPr sz="1400"/>
              </a:lvl1pPr>
            </a:lstStyle>
            <a:p>
              <a:r>
                <a:rPr sz="2000" b="1" dirty="0" err="1"/>
                <a:t>Werkgroepen</a:t>
              </a:r>
              <a:r>
                <a:rPr sz="2000" b="1" dirty="0"/>
                <a:t> </a:t>
              </a:r>
              <a:r>
                <a:rPr sz="2000" b="1" dirty="0" err="1"/>
                <a:t>Regiosamenwerking</a:t>
              </a:r>
              <a:r>
                <a:rPr sz="2000" b="1" dirty="0"/>
                <a:t> Omgevingswet</a:t>
              </a:r>
            </a:p>
          </p:txBody>
        </p:sp>
        <p:sp>
          <p:nvSpPr>
            <p:cNvPr id="19" name="ÉÉN OVERHEID REGIO UTRECHT">
              <a:extLst>
                <a:ext uri="{FF2B5EF4-FFF2-40B4-BE49-F238E27FC236}">
                  <a16:creationId xmlns:a16="http://schemas.microsoft.com/office/drawing/2014/main" id="{18A55245-89A6-45C2-B858-5A12E370659F}"/>
                </a:ext>
              </a:extLst>
            </p:cNvPr>
            <p:cNvSpPr/>
            <p:nvPr/>
          </p:nvSpPr>
          <p:spPr>
            <a:xfrm>
              <a:off x="1740839" y="85469"/>
              <a:ext cx="4541429" cy="302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ctr">
              <a:noAutofit/>
            </a:bodyPr>
            <a:lstStyle>
              <a:lvl1pPr algn="ctr">
                <a:defRPr sz="1400" b="1"/>
              </a:lvl1pPr>
            </a:lstStyle>
            <a:p>
              <a:endParaRPr dirty="0"/>
            </a:p>
          </p:txBody>
        </p:sp>
      </p:grpSp>
      <p:sp>
        <p:nvSpPr>
          <p:cNvPr id="2" name="Tekstvak 1">
            <a:extLst>
              <a:ext uri="{FF2B5EF4-FFF2-40B4-BE49-F238E27FC236}">
                <a16:creationId xmlns:a16="http://schemas.microsoft.com/office/drawing/2014/main" id="{425DD5CD-65F6-4880-8421-5A503CCEC127}"/>
              </a:ext>
            </a:extLst>
          </p:cNvPr>
          <p:cNvSpPr txBox="1"/>
          <p:nvPr/>
        </p:nvSpPr>
        <p:spPr>
          <a:xfrm flipH="1">
            <a:off x="922137" y="8483895"/>
            <a:ext cx="8766147" cy="5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3200" b="0" i="0" u="none" strike="noStrike" cap="none" spc="0" normalizeH="0" baseline="0" dirty="0">
                <a:ln>
                  <a:noFill/>
                </a:ln>
                <a:solidFill>
                  <a:srgbClr val="000000"/>
                </a:solidFill>
                <a:effectLst/>
                <a:uFillTx/>
                <a:latin typeface="+mj-lt"/>
                <a:ea typeface="+mj-ea"/>
                <a:cs typeface="+mj-cs"/>
                <a:sym typeface="Calibri"/>
              </a:rPr>
              <a:t>Komen tot set van (</a:t>
            </a:r>
            <a:r>
              <a:rPr kumimoji="0" lang="nl-NL" sz="3200" b="0" i="0" u="none" strike="noStrike" cap="none" spc="0" normalizeH="0" baseline="0" dirty="0" err="1">
                <a:ln>
                  <a:noFill/>
                </a:ln>
                <a:solidFill>
                  <a:srgbClr val="000000"/>
                </a:solidFill>
                <a:effectLst/>
                <a:uFillTx/>
                <a:latin typeface="+mj-lt"/>
                <a:ea typeface="+mj-ea"/>
                <a:cs typeface="+mj-cs"/>
                <a:sym typeface="Calibri"/>
              </a:rPr>
              <a:t>samenwerkings</a:t>
            </a:r>
            <a:r>
              <a:rPr kumimoji="0" lang="nl-NL" sz="3200" b="0" i="0" u="none" strike="noStrike" cap="none" spc="0" normalizeH="0" baseline="0" dirty="0">
                <a:ln>
                  <a:noFill/>
                </a:ln>
                <a:solidFill>
                  <a:srgbClr val="000000"/>
                </a:solidFill>
                <a:effectLst/>
                <a:uFillTx/>
                <a:latin typeface="+mj-lt"/>
                <a:ea typeface="+mj-ea"/>
                <a:cs typeface="+mj-cs"/>
                <a:sym typeface="Calibri"/>
              </a:rPr>
              <a:t>)afspraken</a:t>
            </a:r>
          </a:p>
        </p:txBody>
      </p:sp>
    </p:spTree>
    <p:extLst>
      <p:ext uri="{BB962C8B-B14F-4D97-AF65-F5344CB8AC3E}">
        <p14:creationId xmlns:p14="http://schemas.microsoft.com/office/powerpoint/2010/main" val="16671774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l werkgroep SOK is zorgen dat er een SOK komt (schrijven op basis van aangeleverde inhoud) en proces voor bestuurders organiseren dmv aantal bijeenkomsten."/>
          <p:cNvSpPr/>
          <p:nvPr/>
        </p:nvSpPr>
        <p:spPr>
          <a:xfrm>
            <a:off x="6635973" y="2403956"/>
            <a:ext cx="5673527" cy="3324027"/>
          </a:xfrm>
          <a:prstGeom prst="rect">
            <a:avLst/>
          </a:prstGeom>
          <a:solidFill>
            <a:srgbClr val="E2EFDA"/>
          </a:solidFill>
          <a:ln w="12700">
            <a:solidFill>
              <a:srgbClr val="0D811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2000"/>
            </a:lvl1pPr>
          </a:lstStyle>
          <a:p>
            <a:endParaRPr lang="en-US" sz="2400" b="1" dirty="0"/>
          </a:p>
          <a:p>
            <a:r>
              <a:rPr lang="en-US" sz="2400" b="1" dirty="0" err="1"/>
              <a:t>Bestuurlijk</a:t>
            </a:r>
            <a:r>
              <a:rPr lang="en-US" sz="2400" b="1" dirty="0"/>
              <a:t> en </a:t>
            </a:r>
            <a:r>
              <a:rPr lang="en-US" sz="2400" b="1" dirty="0" err="1"/>
              <a:t>hoog-ambtelijk</a:t>
            </a:r>
            <a:r>
              <a:rPr lang="en-US" sz="2400" b="1" dirty="0"/>
              <a:t> </a:t>
            </a:r>
            <a:r>
              <a:rPr lang="en-US" sz="2400" b="1" dirty="0" err="1"/>
              <a:t>Samenwerkingsoverleg</a:t>
            </a:r>
            <a:r>
              <a:rPr lang="en-US" sz="2400" b="1" dirty="0"/>
              <a:t> OW</a:t>
            </a:r>
          </a:p>
          <a:p>
            <a:pPr marL="342900" indent="-342900" algn="l">
              <a:buFont typeface="Arial" panose="020B0604020202020204" pitchFamily="34" charset="0"/>
              <a:buChar char="•"/>
            </a:pPr>
            <a:r>
              <a:rPr lang="nl-NL" dirty="0"/>
              <a:t>Overleg met </a:t>
            </a:r>
            <a:r>
              <a:rPr lang="nl-NL" dirty="0" err="1"/>
              <a:t>portefeuille-houders</a:t>
            </a:r>
            <a:r>
              <a:rPr lang="nl-NL" dirty="0"/>
              <a:t> Omgevingswet </a:t>
            </a:r>
            <a:r>
              <a:rPr lang="nl-NL" dirty="0" err="1"/>
              <a:t>cq</a:t>
            </a:r>
            <a:r>
              <a:rPr lang="nl-NL" dirty="0"/>
              <a:t> verantwoordelijke directieleden</a:t>
            </a:r>
          </a:p>
          <a:p>
            <a:pPr marL="342900" indent="-342900" algn="l">
              <a:buFont typeface="Arial" panose="020B0604020202020204" pitchFamily="34" charset="0"/>
              <a:buChar char="•"/>
            </a:pPr>
            <a:r>
              <a:rPr lang="nl-NL" dirty="0"/>
              <a:t>Interne afstemming colleges en directieniveau binnen organisatie</a:t>
            </a:r>
          </a:p>
          <a:p>
            <a:pPr marL="342900" indent="-342900" algn="l">
              <a:buFont typeface="Arial" panose="020B0604020202020204" pitchFamily="34" charset="0"/>
              <a:buChar char="•"/>
            </a:pPr>
            <a:r>
              <a:rPr lang="nl-NL" dirty="0"/>
              <a:t>Ondertekenen Samenwerkingsovereenkomst (SOK) Omgevingswet: bestuurlijk</a:t>
            </a:r>
          </a:p>
          <a:p>
            <a:pPr algn="l"/>
            <a:endParaRPr lang="nl-NL" dirty="0"/>
          </a:p>
          <a:p>
            <a:pPr algn="l"/>
            <a:r>
              <a:rPr lang="nl-NL" dirty="0"/>
              <a:t>Komen tot implementatie OW 3 a 4 keer bijeen</a:t>
            </a:r>
          </a:p>
          <a:p>
            <a:endParaRPr lang="en-US" b="1" dirty="0"/>
          </a:p>
        </p:txBody>
      </p:sp>
      <p:sp>
        <p:nvSpPr>
          <p:cNvPr id="79" name="Rol regiowerkgroepen is zorgen voor kennisuitwisseling op het thema van de groep en komen  tot voorstel komt voor afspraken en dat daar draagvlak bij is (niet alleen bij deelnemers, maar in hele regio). Via de coordinatiegroep naar PM en PL."/>
          <p:cNvSpPr/>
          <p:nvPr/>
        </p:nvSpPr>
        <p:spPr>
          <a:xfrm>
            <a:off x="658330" y="2403956"/>
            <a:ext cx="5673527" cy="3324027"/>
          </a:xfrm>
          <a:prstGeom prst="rect">
            <a:avLst/>
          </a:prstGeom>
          <a:solidFill>
            <a:srgbClr val="FFF2CC"/>
          </a:solidFill>
          <a:ln w="12700">
            <a:solidFill>
              <a:srgbClr val="BEB599"/>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2000"/>
            </a:lvl1pPr>
          </a:lstStyle>
          <a:p>
            <a:r>
              <a:rPr lang="en-US" sz="2400" b="1" dirty="0" err="1"/>
              <a:t>R</a:t>
            </a:r>
            <a:r>
              <a:rPr sz="2400" b="1" dirty="0" err="1"/>
              <a:t>egiowerkgroepen</a:t>
            </a:r>
            <a:r>
              <a:rPr sz="2400" b="1" dirty="0"/>
              <a:t> </a:t>
            </a:r>
            <a:endParaRPr lang="en-US" sz="2400" b="1" dirty="0"/>
          </a:p>
          <a:p>
            <a:pPr marL="342900" indent="-342900" algn="l">
              <a:buFont typeface="Arial" panose="020B0604020202020204" pitchFamily="34" charset="0"/>
              <a:buChar char="•"/>
            </a:pPr>
            <a:r>
              <a:rPr lang="en-US" dirty="0" err="1"/>
              <a:t>K</a:t>
            </a:r>
            <a:r>
              <a:rPr dirty="0" err="1"/>
              <a:t>ennisuitwisseling</a:t>
            </a:r>
            <a:r>
              <a:rPr dirty="0"/>
              <a:t> op het </a:t>
            </a:r>
            <a:r>
              <a:rPr dirty="0" err="1"/>
              <a:t>thema</a:t>
            </a:r>
            <a:r>
              <a:rPr dirty="0"/>
              <a:t> van de </a:t>
            </a:r>
            <a:r>
              <a:rPr lang="en-US" dirty="0" err="1"/>
              <a:t>werk</a:t>
            </a:r>
            <a:r>
              <a:rPr dirty="0" err="1"/>
              <a:t>groep</a:t>
            </a:r>
            <a:r>
              <a:rPr dirty="0"/>
              <a:t> </a:t>
            </a:r>
            <a:endParaRPr lang="en-US" dirty="0"/>
          </a:p>
          <a:p>
            <a:pPr marL="342900" indent="-342900" algn="l">
              <a:buFont typeface="Arial" panose="020B0604020202020204" pitchFamily="34" charset="0"/>
              <a:buChar char="•"/>
            </a:pPr>
            <a:r>
              <a:rPr lang="en-US" dirty="0"/>
              <a:t>K</a:t>
            </a:r>
            <a:r>
              <a:rPr dirty="0"/>
              <a:t>omen  tot </a:t>
            </a:r>
            <a:r>
              <a:rPr lang="en-US" dirty="0" err="1"/>
              <a:t>conctrete</a:t>
            </a:r>
            <a:r>
              <a:rPr lang="en-US" dirty="0"/>
              <a:t> </a:t>
            </a:r>
            <a:r>
              <a:rPr lang="en-US" dirty="0" err="1"/>
              <a:t>resultaten</a:t>
            </a:r>
            <a:r>
              <a:rPr lang="en-US" dirty="0"/>
              <a:t> </a:t>
            </a:r>
            <a:r>
              <a:rPr lang="en-US" dirty="0" err="1"/>
              <a:t>en</a:t>
            </a:r>
            <a:r>
              <a:rPr lang="en-US" dirty="0"/>
              <a:t> </a:t>
            </a:r>
            <a:r>
              <a:rPr dirty="0" err="1"/>
              <a:t>voorstel</a:t>
            </a:r>
            <a:r>
              <a:rPr dirty="0"/>
              <a:t> </a:t>
            </a:r>
            <a:r>
              <a:rPr dirty="0" err="1"/>
              <a:t>voor</a:t>
            </a:r>
            <a:r>
              <a:rPr dirty="0"/>
              <a:t> </a:t>
            </a:r>
            <a:r>
              <a:rPr dirty="0" err="1"/>
              <a:t>afspraken</a:t>
            </a:r>
            <a:r>
              <a:rPr dirty="0"/>
              <a:t> </a:t>
            </a:r>
            <a:endParaRPr lang="en-US" dirty="0"/>
          </a:p>
          <a:p>
            <a:pPr marL="342900" indent="-342900" algn="l">
              <a:buFont typeface="Arial" panose="020B0604020202020204" pitchFamily="34" charset="0"/>
              <a:buChar char="•"/>
            </a:pPr>
            <a:r>
              <a:rPr lang="nl-NL" dirty="0"/>
              <a:t>D</a:t>
            </a:r>
            <a:r>
              <a:rPr dirty="0" err="1"/>
              <a:t>raagvlak</a:t>
            </a:r>
            <a:r>
              <a:rPr lang="en-US" dirty="0"/>
              <a:t> op </a:t>
            </a:r>
            <a:r>
              <a:rPr lang="en-US" dirty="0" err="1"/>
              <a:t>uitkomsten</a:t>
            </a:r>
            <a:r>
              <a:rPr lang="en-US" dirty="0"/>
              <a:t> </a:t>
            </a:r>
            <a:r>
              <a:rPr lang="en-US" dirty="0" err="1"/>
              <a:t>organiseren</a:t>
            </a:r>
            <a:r>
              <a:rPr lang="en-US" dirty="0"/>
              <a:t> via </a:t>
            </a:r>
            <a:r>
              <a:rPr lang="en-US" dirty="0" err="1"/>
              <a:t>coordinatiegroep</a:t>
            </a:r>
            <a:endParaRPr lang="en-US" dirty="0"/>
          </a:p>
          <a:p>
            <a:pPr algn="l"/>
            <a:endParaRPr lang="en-US" dirty="0"/>
          </a:p>
          <a:p>
            <a:pPr algn="l"/>
            <a:r>
              <a:rPr lang="nl-NL" dirty="0"/>
              <a:t>Iedere werkgroep bepaalt eigen frequentie, maar ongeveer 1x per 6 weken</a:t>
            </a:r>
            <a:endParaRPr dirty="0"/>
          </a:p>
        </p:txBody>
      </p:sp>
      <p:sp>
        <p:nvSpPr>
          <p:cNvPr id="80" name="Rol PM/PL is zorgen voor lokaal commitment op resultaten en afspraken uit de werkgroepen en voorbereiding van de bestuurder"/>
          <p:cNvSpPr/>
          <p:nvPr/>
        </p:nvSpPr>
        <p:spPr>
          <a:xfrm>
            <a:off x="658329" y="6026452"/>
            <a:ext cx="5673527" cy="3324027"/>
          </a:xfrm>
          <a:prstGeom prst="rect">
            <a:avLst/>
          </a:prstGeom>
          <a:solidFill>
            <a:srgbClr val="FCE4D6"/>
          </a:solidFill>
          <a:ln w="12700">
            <a:solidFill>
              <a:srgbClr val="C6B3A9"/>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2000"/>
            </a:lvl1pPr>
          </a:lstStyle>
          <a:p>
            <a:r>
              <a:rPr lang="en-US" sz="2400" b="1" dirty="0" err="1"/>
              <a:t>Programmamanagers</a:t>
            </a:r>
            <a:r>
              <a:rPr lang="en-US" sz="2400" b="1" dirty="0"/>
              <a:t> OW </a:t>
            </a:r>
            <a:r>
              <a:rPr lang="en-US" sz="2400" b="1" dirty="0" err="1"/>
              <a:t>alle</a:t>
            </a:r>
            <a:r>
              <a:rPr lang="en-US" sz="2400" b="1" dirty="0"/>
              <a:t> </a:t>
            </a:r>
            <a:r>
              <a:rPr lang="en-US" sz="2400" b="1" dirty="0" err="1"/>
              <a:t>organisaties</a:t>
            </a:r>
            <a:endParaRPr lang="en-US" sz="2400" b="1" dirty="0"/>
          </a:p>
          <a:p>
            <a:pPr marL="342900" indent="-342900" algn="l">
              <a:buFont typeface="Arial" panose="020B0604020202020204" pitchFamily="34" charset="0"/>
              <a:buChar char="•"/>
            </a:pPr>
            <a:r>
              <a:rPr lang="en-US" dirty="0" err="1"/>
              <a:t>Zorgen</a:t>
            </a:r>
            <a:r>
              <a:rPr lang="en-US" dirty="0"/>
              <a:t> </a:t>
            </a:r>
            <a:r>
              <a:rPr lang="en-US" dirty="0" err="1"/>
              <a:t>voor</a:t>
            </a:r>
            <a:r>
              <a:rPr lang="en-US" dirty="0"/>
              <a:t> </a:t>
            </a:r>
            <a:r>
              <a:rPr lang="en-US" dirty="0" err="1"/>
              <a:t>afvaardiging</a:t>
            </a:r>
            <a:r>
              <a:rPr lang="en-US" dirty="0"/>
              <a:t> in diverse </a:t>
            </a:r>
            <a:r>
              <a:rPr lang="en-US" dirty="0" err="1"/>
              <a:t>werkgroepen</a:t>
            </a:r>
            <a:endParaRPr lang="en-US" dirty="0"/>
          </a:p>
          <a:p>
            <a:pPr marL="342900" indent="-342900" algn="l">
              <a:buFont typeface="Arial" panose="020B0604020202020204" pitchFamily="34" charset="0"/>
              <a:buChar char="•"/>
            </a:pPr>
            <a:r>
              <a:rPr lang="en-US" dirty="0" err="1"/>
              <a:t>Z</a:t>
            </a:r>
            <a:r>
              <a:rPr dirty="0" err="1"/>
              <a:t>orgen</a:t>
            </a:r>
            <a:r>
              <a:rPr dirty="0"/>
              <a:t> </a:t>
            </a:r>
            <a:r>
              <a:rPr dirty="0" err="1"/>
              <a:t>voor</a:t>
            </a:r>
            <a:r>
              <a:rPr dirty="0"/>
              <a:t> </a:t>
            </a:r>
            <a:r>
              <a:rPr dirty="0" err="1"/>
              <a:t>lokaal</a:t>
            </a:r>
            <a:r>
              <a:rPr dirty="0"/>
              <a:t> commitment op </a:t>
            </a:r>
            <a:r>
              <a:rPr dirty="0" err="1"/>
              <a:t>resultaten</a:t>
            </a:r>
            <a:r>
              <a:rPr dirty="0"/>
              <a:t> </a:t>
            </a:r>
            <a:r>
              <a:rPr dirty="0" err="1"/>
              <a:t>uit</a:t>
            </a:r>
            <a:r>
              <a:rPr dirty="0"/>
              <a:t> de </a:t>
            </a:r>
            <a:r>
              <a:rPr dirty="0" err="1"/>
              <a:t>werkgroepen</a:t>
            </a:r>
            <a:r>
              <a:rPr lang="en-US" dirty="0"/>
              <a:t> (</a:t>
            </a:r>
            <a:r>
              <a:rPr lang="en-US" dirty="0" err="1"/>
              <a:t>begeleiden</a:t>
            </a:r>
            <a:r>
              <a:rPr lang="en-US" dirty="0"/>
              <a:t> interne </a:t>
            </a:r>
            <a:r>
              <a:rPr lang="en-US" dirty="0" err="1"/>
              <a:t>besluitvorming</a:t>
            </a:r>
            <a:r>
              <a:rPr lang="en-US" dirty="0"/>
              <a:t>)</a:t>
            </a:r>
          </a:p>
          <a:p>
            <a:pPr marL="342900" indent="-342900" algn="l">
              <a:buFont typeface="Arial" panose="020B0604020202020204" pitchFamily="34" charset="0"/>
              <a:buChar char="•"/>
            </a:pPr>
            <a:r>
              <a:rPr lang="en-US" dirty="0" err="1"/>
              <a:t>V</a:t>
            </a:r>
            <a:r>
              <a:rPr dirty="0" err="1"/>
              <a:t>oorbereiding</a:t>
            </a:r>
            <a:r>
              <a:rPr dirty="0"/>
              <a:t> van de </a:t>
            </a:r>
            <a:r>
              <a:rPr dirty="0" err="1"/>
              <a:t>bestuurder</a:t>
            </a:r>
            <a:endParaRPr lang="en-US" dirty="0"/>
          </a:p>
          <a:p>
            <a:pPr marL="342900" indent="-342900" algn="l">
              <a:buFont typeface="Arial" panose="020B0604020202020204" pitchFamily="34" charset="0"/>
              <a:buChar char="•"/>
            </a:pPr>
            <a:endParaRPr lang="nl-NL" dirty="0"/>
          </a:p>
          <a:p>
            <a:pPr algn="l"/>
            <a:r>
              <a:rPr lang="nl-NL" dirty="0"/>
              <a:t>Komen 4x per jaar bijeen</a:t>
            </a:r>
            <a:endParaRPr dirty="0"/>
          </a:p>
        </p:txBody>
      </p:sp>
      <p:sp>
        <p:nvSpPr>
          <p:cNvPr id="81" name="Rol coordinatiegroep is zorgen dat de inhoud van de verschillende werkgroepen op elkaar aansluit en inhoudelijke is afgestemd via PM/PL en leemte in onderwerpen onderkennen. Organisatie regioanle ssamenwerkingsbijeenkomste."/>
          <p:cNvSpPr/>
          <p:nvPr/>
        </p:nvSpPr>
        <p:spPr>
          <a:xfrm>
            <a:off x="6635973" y="6026453"/>
            <a:ext cx="5673527" cy="3324027"/>
          </a:xfrm>
          <a:prstGeom prst="rect">
            <a:avLst/>
          </a:prstGeom>
          <a:solidFill>
            <a:srgbClr val="DDEBF7"/>
          </a:solidFill>
          <a:ln w="127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2000"/>
            </a:lvl1pPr>
          </a:lstStyle>
          <a:p>
            <a:r>
              <a:rPr lang="en-US" sz="2400" b="1" dirty="0"/>
              <a:t>C</a:t>
            </a:r>
            <a:r>
              <a:rPr sz="2400" b="1" dirty="0"/>
              <a:t>o</a:t>
            </a:r>
            <a:r>
              <a:rPr lang="nl-NL" sz="2400" b="1" dirty="0"/>
              <a:t>ö</a:t>
            </a:r>
            <a:r>
              <a:rPr sz="2400" b="1" dirty="0" err="1"/>
              <a:t>rdinatie</a:t>
            </a:r>
            <a:r>
              <a:rPr lang="en-US" sz="2400" b="1" dirty="0"/>
              <a:t> </a:t>
            </a:r>
            <a:r>
              <a:rPr lang="en-US" sz="2400" b="1" dirty="0" err="1"/>
              <a:t>werk</a:t>
            </a:r>
            <a:r>
              <a:rPr sz="2400" b="1" dirty="0" err="1"/>
              <a:t>groep</a:t>
            </a:r>
            <a:r>
              <a:rPr sz="2400" b="1" dirty="0"/>
              <a:t> </a:t>
            </a:r>
            <a:endParaRPr lang="en-US" sz="2400" b="1" dirty="0"/>
          </a:p>
          <a:p>
            <a:pPr marL="342900" indent="-342900" algn="l">
              <a:buFont typeface="Arial" panose="020B0604020202020204" pitchFamily="34" charset="0"/>
              <a:buChar char="•"/>
            </a:pPr>
            <a:r>
              <a:rPr lang="en-US" dirty="0" err="1"/>
              <a:t>I</a:t>
            </a:r>
            <a:r>
              <a:rPr dirty="0" err="1"/>
              <a:t>nhoud</a:t>
            </a:r>
            <a:r>
              <a:rPr dirty="0"/>
              <a:t> van de </a:t>
            </a:r>
            <a:r>
              <a:rPr dirty="0" err="1"/>
              <a:t>verschillende</a:t>
            </a:r>
            <a:r>
              <a:rPr dirty="0"/>
              <a:t> </a:t>
            </a:r>
            <a:r>
              <a:rPr dirty="0" err="1"/>
              <a:t>werkgroepen</a:t>
            </a:r>
            <a:r>
              <a:rPr dirty="0"/>
              <a:t> op </a:t>
            </a:r>
            <a:r>
              <a:rPr dirty="0" err="1"/>
              <a:t>elkaar</a:t>
            </a:r>
            <a:r>
              <a:rPr dirty="0"/>
              <a:t> </a:t>
            </a:r>
            <a:r>
              <a:rPr dirty="0" err="1"/>
              <a:t>aan</a:t>
            </a:r>
            <a:r>
              <a:rPr lang="en-US" dirty="0"/>
              <a:t> </a:t>
            </a:r>
            <a:r>
              <a:rPr lang="en-US" dirty="0" err="1"/>
              <a:t>laten</a:t>
            </a:r>
            <a:r>
              <a:rPr lang="en-US" dirty="0"/>
              <a:t> </a:t>
            </a:r>
            <a:r>
              <a:rPr dirty="0" err="1"/>
              <a:t>sluiten</a:t>
            </a:r>
            <a:r>
              <a:rPr dirty="0"/>
              <a:t> </a:t>
            </a:r>
            <a:r>
              <a:rPr lang="en-US" dirty="0" err="1"/>
              <a:t>en</a:t>
            </a:r>
            <a:r>
              <a:rPr lang="en-US" dirty="0"/>
              <a:t> </a:t>
            </a:r>
            <a:r>
              <a:rPr lang="en-US" dirty="0" err="1"/>
              <a:t>leemtes</a:t>
            </a:r>
            <a:r>
              <a:rPr lang="en-US" dirty="0"/>
              <a:t> </a:t>
            </a:r>
            <a:r>
              <a:rPr lang="en-US" dirty="0" err="1"/>
              <a:t>ondervangen</a:t>
            </a:r>
            <a:endParaRPr lang="en-US" dirty="0"/>
          </a:p>
          <a:p>
            <a:pPr marL="342900" indent="-342900" algn="l">
              <a:buFont typeface="Arial" panose="020B0604020202020204" pitchFamily="34" charset="0"/>
              <a:buChar char="•"/>
            </a:pPr>
            <a:r>
              <a:rPr lang="nl-NL" dirty="0"/>
              <a:t>I</a:t>
            </a:r>
            <a:r>
              <a:rPr dirty="0" err="1"/>
              <a:t>nhoudelijke</a:t>
            </a:r>
            <a:r>
              <a:rPr lang="en-US" dirty="0"/>
              <a:t> </a:t>
            </a:r>
            <a:r>
              <a:rPr lang="en-US" dirty="0" err="1"/>
              <a:t>uitkomsten</a:t>
            </a:r>
            <a:r>
              <a:rPr lang="en-US" dirty="0"/>
              <a:t>/</a:t>
            </a:r>
            <a:r>
              <a:rPr lang="en-US" dirty="0" err="1"/>
              <a:t>afspraken</a:t>
            </a:r>
            <a:r>
              <a:rPr lang="en-US" dirty="0"/>
              <a:t> van </a:t>
            </a:r>
            <a:r>
              <a:rPr lang="en-US" dirty="0" err="1"/>
              <a:t>werkgroepen</a:t>
            </a:r>
            <a:r>
              <a:rPr lang="en-US" dirty="0"/>
              <a:t> </a:t>
            </a:r>
            <a:r>
              <a:rPr lang="en-US" dirty="0" err="1"/>
              <a:t>doorzetten</a:t>
            </a:r>
            <a:r>
              <a:rPr lang="en-US" dirty="0"/>
              <a:t> </a:t>
            </a:r>
            <a:r>
              <a:rPr lang="en-US" dirty="0" err="1"/>
              <a:t>naar</a:t>
            </a:r>
            <a:r>
              <a:rPr lang="en-US" dirty="0"/>
              <a:t> Programma-managers </a:t>
            </a:r>
          </a:p>
          <a:p>
            <a:pPr marL="342900" indent="-342900" algn="l">
              <a:buFont typeface="Arial" panose="020B0604020202020204" pitchFamily="34" charset="0"/>
              <a:buChar char="•"/>
            </a:pPr>
            <a:r>
              <a:rPr lang="en-US" dirty="0" err="1"/>
              <a:t>O</a:t>
            </a:r>
            <a:r>
              <a:rPr dirty="0" err="1"/>
              <a:t>rganisatie</a:t>
            </a:r>
            <a:r>
              <a:rPr dirty="0"/>
              <a:t> </a:t>
            </a:r>
            <a:r>
              <a:rPr dirty="0" err="1"/>
              <a:t>region</a:t>
            </a:r>
            <a:r>
              <a:rPr lang="en-US" dirty="0" err="1"/>
              <a:t>a</a:t>
            </a:r>
            <a:r>
              <a:rPr dirty="0" err="1"/>
              <a:t>le</a:t>
            </a:r>
            <a:r>
              <a:rPr dirty="0"/>
              <a:t> </a:t>
            </a:r>
            <a:r>
              <a:rPr dirty="0" err="1"/>
              <a:t>samenwerkings</a:t>
            </a:r>
            <a:r>
              <a:rPr lang="en-US" dirty="0" err="1"/>
              <a:t>-</a:t>
            </a:r>
            <a:r>
              <a:rPr dirty="0" err="1"/>
              <a:t>bijeenkomste</a:t>
            </a:r>
            <a:r>
              <a:rPr lang="en-US" dirty="0" err="1"/>
              <a:t>n</a:t>
            </a:r>
            <a:endParaRPr lang="en-US" dirty="0"/>
          </a:p>
          <a:p>
            <a:pPr marL="342900" indent="-342900" algn="l">
              <a:buFont typeface="Arial" panose="020B0604020202020204" pitchFamily="34" charset="0"/>
              <a:buChar char="•"/>
            </a:pPr>
            <a:endParaRPr lang="en-US" dirty="0"/>
          </a:p>
          <a:p>
            <a:pPr algn="l"/>
            <a:r>
              <a:rPr lang="en-US" dirty="0" err="1"/>
              <a:t>Komt</a:t>
            </a:r>
            <a:r>
              <a:rPr lang="en-US" dirty="0"/>
              <a:t> </a:t>
            </a:r>
            <a:r>
              <a:rPr lang="en-US" dirty="0" err="1"/>
              <a:t>iedere</a:t>
            </a:r>
            <a:r>
              <a:rPr lang="en-US" dirty="0"/>
              <a:t> twee </a:t>
            </a:r>
            <a:r>
              <a:rPr lang="en-US" dirty="0" err="1"/>
              <a:t>weken</a:t>
            </a:r>
            <a:r>
              <a:rPr lang="en-US" dirty="0"/>
              <a:t> </a:t>
            </a:r>
            <a:r>
              <a:rPr lang="en-US" dirty="0" err="1"/>
              <a:t>bijeen</a:t>
            </a:r>
            <a:endParaRPr dirty="0"/>
          </a:p>
        </p:txBody>
      </p:sp>
      <p:sp>
        <p:nvSpPr>
          <p:cNvPr id="82" name="Titel nog bedenken"/>
          <p:cNvSpPr txBox="1">
            <a:spLocks noGrp="1"/>
          </p:cNvSpPr>
          <p:nvPr>
            <p:ph type="ctrTitle"/>
          </p:nvPr>
        </p:nvSpPr>
        <p:spPr>
          <a:prstGeom prst="rect">
            <a:avLst/>
          </a:prstGeom>
        </p:spPr>
        <p:txBody>
          <a:bodyPr/>
          <a:lstStyle/>
          <a:p>
            <a:r>
              <a:rPr lang="en-US" b="1" dirty="0">
                <a:solidFill>
                  <a:schemeClr val="accent6">
                    <a:lumMod val="75000"/>
                  </a:schemeClr>
                </a:solidFill>
                <a:latin typeface="Calibri" panose="020F0502020204030204" pitchFamily="34" charset="0"/>
                <a:cs typeface="Calibri" panose="020F0502020204030204" pitchFamily="34" charset="0"/>
              </a:rPr>
              <a:t>Wie is </a:t>
            </a:r>
            <a:r>
              <a:rPr lang="en-US" b="1" dirty="0" err="1">
                <a:solidFill>
                  <a:schemeClr val="accent6">
                    <a:lumMod val="75000"/>
                  </a:schemeClr>
                </a:solidFill>
                <a:latin typeface="Calibri" panose="020F0502020204030204" pitchFamily="34" charset="0"/>
                <a:cs typeface="Calibri" panose="020F0502020204030204" pitchFamily="34" charset="0"/>
              </a:rPr>
              <a:t>waarvan</a:t>
            </a:r>
            <a:r>
              <a:rPr lang="en-US" b="1" dirty="0">
                <a:solidFill>
                  <a:schemeClr val="accent6">
                    <a:lumMod val="75000"/>
                  </a:schemeClr>
                </a:solidFill>
                <a:latin typeface="Calibri" panose="020F0502020204030204" pitchFamily="34" charset="0"/>
                <a:cs typeface="Calibri" panose="020F0502020204030204" pitchFamily="34" charset="0"/>
              </a:rPr>
              <a:t>?</a:t>
            </a:r>
            <a:endParaRPr b="1" dirty="0">
              <a:solidFill>
                <a:schemeClr val="accent6">
                  <a:lumMod val="75000"/>
                </a:schemeClr>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1"/>
          <p:cNvSpPr txBox="1">
            <a:spLocks noGrp="1"/>
          </p:cNvSpPr>
          <p:nvPr>
            <p:ph type="ctrTitle"/>
          </p:nvPr>
        </p:nvSpPr>
        <p:spPr>
          <a:xfrm>
            <a:off x="2189807" y="361344"/>
            <a:ext cx="8625186" cy="874174"/>
          </a:xfrm>
          <a:prstGeom prst="rect">
            <a:avLst/>
          </a:prstGeom>
        </p:spPr>
        <p:txBody>
          <a:bodyPr/>
          <a:lstStyle>
            <a:lvl1pPr>
              <a:defRPr sz="3800"/>
            </a:lvl1pPr>
          </a:lstStyle>
          <a:p>
            <a:r>
              <a:t>Regionale samenwerkingsstructuur OW</a:t>
            </a:r>
          </a:p>
        </p:txBody>
      </p:sp>
      <p:sp>
        <p:nvSpPr>
          <p:cNvPr id="31" name="Dubbele pijl"/>
          <p:cNvSpPr/>
          <p:nvPr/>
        </p:nvSpPr>
        <p:spPr>
          <a:xfrm>
            <a:off x="4074325" y="2395612"/>
            <a:ext cx="1013759" cy="167244"/>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32" name="Individuele…"/>
          <p:cNvSpPr/>
          <p:nvPr/>
        </p:nvSpPr>
        <p:spPr>
          <a:xfrm>
            <a:off x="1813502" y="2048497"/>
            <a:ext cx="2176117" cy="861474"/>
          </a:xfrm>
          <a:prstGeom prst="rect">
            <a:avLst/>
          </a:prstGeom>
          <a:solidFill>
            <a:srgbClr val="FCE4D6"/>
          </a:solidFill>
          <a:ln w="12700">
            <a:solidFill>
              <a:srgbClr val="C6B3A9"/>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Individuele</a:t>
            </a:r>
          </a:p>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besluitvorming</a:t>
            </a:r>
          </a:p>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partners</a:t>
            </a:r>
          </a:p>
        </p:txBody>
      </p:sp>
      <p:sp>
        <p:nvSpPr>
          <p:cNvPr id="33" name="Provinciebreed Samenwerkingsoverleg (PSO)"/>
          <p:cNvSpPr/>
          <p:nvPr/>
        </p:nvSpPr>
        <p:spPr>
          <a:xfrm>
            <a:off x="5172790" y="2048497"/>
            <a:ext cx="2176117" cy="861474"/>
          </a:xfrm>
          <a:prstGeom prst="rect">
            <a:avLst/>
          </a:prstGeom>
          <a:solidFill>
            <a:srgbClr val="E2EFDA"/>
          </a:solidFill>
          <a:ln w="12700">
            <a:solidFill>
              <a:srgbClr val="0D811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lvl1pPr algn="ctr">
              <a:lnSpc>
                <a:spcPct val="80000"/>
              </a:lnSpc>
              <a:defRPr sz="15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500" b="0" i="0" u="none" strike="noStrike" kern="0" cap="none" spc="0" normalizeH="0" baseline="0" noProof="0">
                <a:ln>
                  <a:noFill/>
                </a:ln>
                <a:solidFill>
                  <a:srgbClr val="000000"/>
                </a:solidFill>
                <a:effectLst/>
                <a:uLnTx/>
                <a:uFillTx/>
                <a:latin typeface="Calibri"/>
                <a:cs typeface="Calibri"/>
                <a:sym typeface="Calibri"/>
              </a:rPr>
              <a:t>Provinciebreed Samenwerkingsoverleg (PSO)</a:t>
            </a:r>
          </a:p>
        </p:txBody>
      </p:sp>
      <p:sp>
        <p:nvSpPr>
          <p:cNvPr id="34" name="Bestuurlijk Samenwerkingsoverleg OW"/>
          <p:cNvSpPr/>
          <p:nvPr/>
        </p:nvSpPr>
        <p:spPr>
          <a:xfrm>
            <a:off x="7353447" y="2048497"/>
            <a:ext cx="2176117" cy="861474"/>
          </a:xfrm>
          <a:prstGeom prst="rect">
            <a:avLst/>
          </a:prstGeom>
          <a:solidFill>
            <a:srgbClr val="E2EFDA"/>
          </a:solidFill>
          <a:ln w="12700">
            <a:solidFill>
              <a:srgbClr val="0D811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lvl1pPr algn="ctr">
              <a:lnSpc>
                <a:spcPct val="80000"/>
              </a:lnSpc>
              <a:defRPr sz="15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500" b="0" i="0" u="none" strike="noStrike" kern="0" cap="none" spc="0" normalizeH="0" baseline="0" noProof="0">
                <a:ln>
                  <a:noFill/>
                </a:ln>
                <a:solidFill>
                  <a:srgbClr val="000000"/>
                </a:solidFill>
                <a:effectLst/>
                <a:uLnTx/>
                <a:uFillTx/>
                <a:latin typeface="Calibri"/>
                <a:cs typeface="Calibri"/>
                <a:sym typeface="Calibri"/>
              </a:rPr>
              <a:t>Bestuurlijk Samenwerkingsoverleg OW</a:t>
            </a:r>
          </a:p>
        </p:txBody>
      </p:sp>
      <p:sp>
        <p:nvSpPr>
          <p:cNvPr id="35" name="Stuurgroep ?"/>
          <p:cNvSpPr/>
          <p:nvPr/>
        </p:nvSpPr>
        <p:spPr>
          <a:xfrm>
            <a:off x="9069889" y="2682092"/>
            <a:ext cx="1156603" cy="473507"/>
          </a:xfrm>
          <a:prstGeom prst="rect">
            <a:avLst/>
          </a:prstGeom>
          <a:solidFill>
            <a:srgbClr val="E2EFDA"/>
          </a:solidFill>
          <a:ln w="12700">
            <a:solidFill>
              <a:srgbClr val="0D811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lvl1pPr algn="ctr">
              <a:defRPr sz="1500"/>
            </a:lvl1p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0000"/>
                </a:solidFill>
                <a:effectLst/>
                <a:uLnTx/>
                <a:uFillTx/>
                <a:latin typeface="Calibri"/>
                <a:cs typeface="Calibri"/>
                <a:sym typeface="Calibri"/>
              </a:rPr>
              <a:t>Stuurgroep ?</a:t>
            </a:r>
          </a:p>
        </p:txBody>
      </p:sp>
      <p:sp>
        <p:nvSpPr>
          <p:cNvPr id="36" name="Overleg…"/>
          <p:cNvSpPr/>
          <p:nvPr/>
        </p:nvSpPr>
        <p:spPr>
          <a:xfrm>
            <a:off x="6417914" y="3471617"/>
            <a:ext cx="1866526" cy="775697"/>
          </a:xfrm>
          <a:prstGeom prst="rect">
            <a:avLst/>
          </a:prstGeom>
          <a:solidFill>
            <a:srgbClr val="DDEBF7"/>
          </a:solidFill>
          <a:ln w="12700">
            <a:solidFill>
              <a:srgbClr val="98A3AB"/>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Overleg</a:t>
            </a:r>
          </a:p>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Programmamanagers</a:t>
            </a:r>
          </a:p>
        </p:txBody>
      </p:sp>
      <p:sp>
        <p:nvSpPr>
          <p:cNvPr id="37" name="Overleg…"/>
          <p:cNvSpPr/>
          <p:nvPr/>
        </p:nvSpPr>
        <p:spPr>
          <a:xfrm>
            <a:off x="6444250" y="4717379"/>
            <a:ext cx="1866526" cy="775697"/>
          </a:xfrm>
          <a:prstGeom prst="rect">
            <a:avLst/>
          </a:prstGeom>
          <a:solidFill>
            <a:srgbClr val="DDEBF7"/>
          </a:solidFill>
          <a:ln w="12700">
            <a:solidFill>
              <a:srgbClr val="98A3AB"/>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Overleg</a:t>
            </a:r>
          </a:p>
          <a:p>
            <a:pPr marL="0" marR="0" lvl="0" indent="0" algn="ctr" defTabSz="1300480" rtl="0" eaLnBrk="1" fontAlgn="auto" latinLnBrk="0" hangingPunct="0">
              <a:lnSpc>
                <a:spcPct val="80000"/>
              </a:lnSpc>
              <a:spcBef>
                <a:spcPts val="0"/>
              </a:spcBef>
              <a:spcAft>
                <a:spcPts val="0"/>
              </a:spcAft>
              <a:buClrTx/>
              <a:buSzTx/>
              <a:buFontTx/>
              <a:buNone/>
              <a:tabLst/>
              <a:defRPr sz="1500"/>
            </a:pPr>
            <a:r>
              <a:rPr kumimoji="0" sz="1500" b="0" i="0" u="none" strike="noStrike" kern="0" cap="none" spc="0" normalizeH="0" baseline="0" noProof="0">
                <a:ln>
                  <a:noFill/>
                </a:ln>
                <a:solidFill>
                  <a:srgbClr val="000000"/>
                </a:solidFill>
                <a:effectLst/>
                <a:uLnTx/>
                <a:uFillTx/>
                <a:latin typeface="Calibri"/>
                <a:cs typeface="Calibri"/>
                <a:sym typeface="Calibri"/>
              </a:rPr>
              <a:t>Coördinatie werkgroep</a:t>
            </a:r>
          </a:p>
        </p:txBody>
      </p:sp>
      <p:sp>
        <p:nvSpPr>
          <p:cNvPr id="38" name="Inbreng / inzet individuele partners"/>
          <p:cNvSpPr/>
          <p:nvPr/>
        </p:nvSpPr>
        <p:spPr>
          <a:xfrm>
            <a:off x="4010042" y="8981287"/>
            <a:ext cx="6343733" cy="524984"/>
          </a:xfrm>
          <a:prstGeom prst="rect">
            <a:avLst/>
          </a:prstGeom>
          <a:solidFill>
            <a:srgbClr val="FCE4D6"/>
          </a:solidFill>
          <a:ln w="12700">
            <a:solidFill>
              <a:srgbClr val="C6B3A9"/>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b"/>
          <a:lstStyle>
            <a:lvl1pPr algn="ctr">
              <a:defRPr sz="1500"/>
            </a:lvl1p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0000"/>
                </a:solidFill>
                <a:effectLst/>
                <a:uLnTx/>
                <a:uFillTx/>
                <a:latin typeface="Calibri"/>
                <a:cs typeface="Calibri"/>
                <a:sym typeface="Calibri"/>
              </a:rPr>
              <a:t>Inbreng / inzet individuele partners</a:t>
            </a:r>
          </a:p>
        </p:txBody>
      </p:sp>
      <p:sp>
        <p:nvSpPr>
          <p:cNvPr id="39" name="Lijn"/>
          <p:cNvSpPr/>
          <p:nvPr/>
        </p:nvSpPr>
        <p:spPr>
          <a:xfrm>
            <a:off x="2124580" y="2969361"/>
            <a:ext cx="1806634" cy="624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38100">
            <a:solidFill>
              <a:srgbClr val="929292"/>
            </a:solidFill>
            <a:miter lim="400000"/>
            <a:headEnd type="triangle"/>
            <a:tailEnd type="triangle"/>
          </a:ln>
        </p:spPr>
        <p:txBody>
          <a:bodyPr lIns="48767" tIns="48767" rIns="48767" bIns="48767"/>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40" name="Lijn"/>
          <p:cNvSpPr/>
          <p:nvPr/>
        </p:nvSpPr>
        <p:spPr>
          <a:xfrm>
            <a:off x="2608038" y="2969793"/>
            <a:ext cx="3740622" cy="930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38100">
            <a:solidFill>
              <a:srgbClr val="929292"/>
            </a:solidFill>
            <a:miter lim="400000"/>
            <a:headEnd type="triangle"/>
            <a:tailEnd type="triangle"/>
          </a:ln>
        </p:spPr>
        <p:txBody>
          <a:bodyPr lIns="48767" tIns="48767" rIns="48767" bIns="48767"/>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54" name="Groepeer"/>
          <p:cNvGrpSpPr/>
          <p:nvPr/>
        </p:nvGrpSpPr>
        <p:grpSpPr>
          <a:xfrm>
            <a:off x="3350318" y="6054723"/>
            <a:ext cx="7663180" cy="2639056"/>
            <a:chOff x="0" y="0"/>
            <a:chExt cx="7663178" cy="2639055"/>
          </a:xfrm>
        </p:grpSpPr>
        <p:sp>
          <p:nvSpPr>
            <p:cNvPr id="41" name="Afgeronde rechthoek"/>
            <p:cNvSpPr/>
            <p:nvPr/>
          </p:nvSpPr>
          <p:spPr>
            <a:xfrm>
              <a:off x="0" y="0"/>
              <a:ext cx="7663179" cy="2639056"/>
            </a:xfrm>
            <a:prstGeom prst="roundRect">
              <a:avLst>
                <a:gd name="adj" fmla="val 5514"/>
              </a:avLst>
            </a:prstGeom>
            <a:solidFill>
              <a:srgbClr val="DDDDDD"/>
            </a:solidFill>
            <a:ln w="12700" cap="flat">
              <a:solidFill>
                <a:srgbClr val="BEB599"/>
              </a:solidFill>
              <a:prstDash val="solid"/>
              <a:miter lim="800000"/>
            </a:ln>
            <a:effectLst/>
          </p:spPr>
          <p:txBody>
            <a:bodyPr wrap="square" lIns="0" tIns="0" rIns="0" bIns="0" numCol="1" anchor="ctr">
              <a:noAutofit/>
            </a:bodyPr>
            <a:lstStyle/>
            <a:p>
              <a:pPr marL="0" marR="0" lvl="0" indent="0" algn="ctr" defTabSz="1300480" rtl="0" eaLnBrk="1" fontAlgn="auto" latinLnBrk="0" hangingPunct="0">
                <a:lnSpc>
                  <a:spcPct val="100000"/>
                </a:lnSpc>
                <a:spcBef>
                  <a:spcPts val="0"/>
                </a:spcBef>
                <a:spcAft>
                  <a:spcPts val="0"/>
                </a:spcAft>
                <a:buClrTx/>
                <a:buSzTx/>
                <a:buFontTx/>
                <a:buNone/>
                <a:tabLst/>
                <a:defRPr sz="1200"/>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42" name="Omgevingstafel"/>
            <p:cNvSpPr/>
            <p:nvPr/>
          </p:nvSpPr>
          <p:spPr>
            <a:xfrm>
              <a:off x="284171" y="73262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a:cs typeface="Calibri"/>
                  <a:sym typeface="Calibri"/>
                </a:rPr>
                <a:t>Omgevingstafel</a:t>
              </a:r>
            </a:p>
          </p:txBody>
        </p:sp>
        <p:sp>
          <p:nvSpPr>
            <p:cNvPr id="43" name="Platform…"/>
            <p:cNvSpPr/>
            <p:nvPr/>
          </p:nvSpPr>
          <p:spPr>
            <a:xfrm>
              <a:off x="1716709" y="73262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Platform</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Omgevings-</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Informatie</a:t>
              </a:r>
            </a:p>
          </p:txBody>
        </p:sp>
        <p:sp>
          <p:nvSpPr>
            <p:cNvPr id="44" name="Meervoudige…"/>
            <p:cNvSpPr/>
            <p:nvPr/>
          </p:nvSpPr>
          <p:spPr>
            <a:xfrm>
              <a:off x="3149248" y="73262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Meervoudige</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vergunning-</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verlening</a:t>
              </a:r>
            </a:p>
          </p:txBody>
        </p:sp>
        <p:sp>
          <p:nvSpPr>
            <p:cNvPr id="45" name="Toepasbare regels…"/>
            <p:cNvSpPr/>
            <p:nvPr/>
          </p:nvSpPr>
          <p:spPr>
            <a:xfrm>
              <a:off x="4581786" y="73262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Toepasbare regels</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en vragenbomen</a:t>
              </a:r>
            </a:p>
          </p:txBody>
        </p:sp>
        <p:sp>
          <p:nvSpPr>
            <p:cNvPr id="46" name="Leges"/>
            <p:cNvSpPr/>
            <p:nvPr/>
          </p:nvSpPr>
          <p:spPr>
            <a:xfrm>
              <a:off x="6014325" y="73262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a:cs typeface="Calibri"/>
                  <a:sym typeface="Calibri"/>
                </a:rPr>
                <a:t>Leges</a:t>
              </a:r>
            </a:p>
          </p:txBody>
        </p:sp>
        <p:sp>
          <p:nvSpPr>
            <p:cNvPr id="47" name="VTH…"/>
            <p:cNvSpPr/>
            <p:nvPr/>
          </p:nvSpPr>
          <p:spPr>
            <a:xfrm>
              <a:off x="284171" y="158431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VTH</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uitvoeringsstrategie</a:t>
              </a:r>
            </a:p>
          </p:txBody>
        </p:sp>
        <p:sp>
          <p:nvSpPr>
            <p:cNvPr id="48" name="Samenwerkings-…"/>
            <p:cNvSpPr/>
            <p:nvPr/>
          </p:nvSpPr>
          <p:spPr>
            <a:xfrm>
              <a:off x="1717186" y="158431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Samenwerkings-</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voorziening toezicht</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en handhaving </a:t>
              </a:r>
            </a:p>
          </p:txBody>
        </p:sp>
        <p:sp>
          <p:nvSpPr>
            <p:cNvPr id="49" name="Bruidsschat &amp; tijdelijk omgevingsplan"/>
            <p:cNvSpPr/>
            <p:nvPr/>
          </p:nvSpPr>
          <p:spPr>
            <a:xfrm>
              <a:off x="3150202" y="158431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a:cs typeface="Calibri"/>
                  <a:sym typeface="Calibri"/>
                </a:rPr>
                <a:t>Bruidsschat &amp; tijdelijk omgevingsplan</a:t>
              </a:r>
            </a:p>
          </p:txBody>
        </p:sp>
        <p:sp>
          <p:nvSpPr>
            <p:cNvPr id="50" name="Warme overdracht bodemtaken"/>
            <p:cNvSpPr/>
            <p:nvPr/>
          </p:nvSpPr>
          <p:spPr>
            <a:xfrm>
              <a:off x="4583217" y="1584314"/>
              <a:ext cx="1364684"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lnSpc>
                  <a:spcPct val="80000"/>
                </a:lnSpc>
                <a:defRPr sz="12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200" b="0" i="0" u="none" strike="noStrike" kern="0" cap="none" spc="0" normalizeH="0" baseline="0" noProof="0">
                  <a:ln>
                    <a:noFill/>
                  </a:ln>
                  <a:solidFill>
                    <a:srgbClr val="000000"/>
                  </a:solidFill>
                  <a:effectLst/>
                  <a:uLnTx/>
                  <a:uFillTx/>
                  <a:latin typeface="Calibri"/>
                  <a:cs typeface="Calibri"/>
                  <a:sym typeface="Calibri"/>
                </a:rPr>
                <a:t>Warme overdracht bodemtaken</a:t>
              </a:r>
            </a:p>
          </p:txBody>
        </p:sp>
        <p:sp>
          <p:nvSpPr>
            <p:cNvPr id="51" name="Bestuurlijke samenwerkings-…"/>
            <p:cNvSpPr/>
            <p:nvPr/>
          </p:nvSpPr>
          <p:spPr>
            <a:xfrm>
              <a:off x="6014325" y="1584314"/>
              <a:ext cx="1364683" cy="775697"/>
            </a:xfrm>
            <a:prstGeom prst="roundRect">
              <a:avLst>
                <a:gd name="adj" fmla="val 12578"/>
              </a:avLst>
            </a:prstGeom>
            <a:solidFill>
              <a:srgbClr val="FFF2CC"/>
            </a:solidFill>
            <a:ln w="12700" cap="flat">
              <a:solidFill>
                <a:srgbClr val="BEB599"/>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Bestuurlijke samenwerkings-</a:t>
              </a:r>
            </a:p>
            <a:p>
              <a:pPr marL="0" marR="0" lvl="0" indent="0" algn="ctr" defTabSz="1300480" rtl="0" eaLnBrk="1" fontAlgn="auto" latinLnBrk="0" hangingPunct="0">
                <a:lnSpc>
                  <a:spcPct val="80000"/>
                </a:lnSpc>
                <a:spcBef>
                  <a:spcPts val="0"/>
                </a:spcBef>
                <a:spcAft>
                  <a:spcPts val="0"/>
                </a:spcAft>
                <a:buClrTx/>
                <a:buSzTx/>
                <a:buFontTx/>
                <a:buNone/>
                <a:tabLst/>
                <a:defRPr sz="1200"/>
              </a:pPr>
              <a:r>
                <a:rPr kumimoji="0" sz="1200" b="0" i="0" u="none" strike="noStrike" kern="0" cap="none" spc="0" normalizeH="0" baseline="0" noProof="0">
                  <a:ln>
                    <a:noFill/>
                  </a:ln>
                  <a:solidFill>
                    <a:srgbClr val="000000"/>
                  </a:solidFill>
                  <a:effectLst/>
                  <a:uLnTx/>
                  <a:uFillTx/>
                  <a:latin typeface="Calibri"/>
                  <a:cs typeface="Calibri"/>
                  <a:sym typeface="Calibri"/>
                </a:rPr>
                <a:t>overeenkomst</a:t>
              </a:r>
            </a:p>
          </p:txBody>
        </p:sp>
        <p:sp>
          <p:nvSpPr>
            <p:cNvPr id="52" name="Werkgroepen Regiosamenwerking Omgevingswet"/>
            <p:cNvSpPr/>
            <p:nvPr/>
          </p:nvSpPr>
          <p:spPr>
            <a:xfrm>
              <a:off x="1740839" y="212605"/>
              <a:ext cx="4541429" cy="4735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ctr">
              <a:noAutofit/>
            </a:bodyPr>
            <a:lstStyle>
              <a:lvl1pPr algn="ctr">
                <a:defRPr sz="1400"/>
              </a:lvl1p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a:ln>
                    <a:noFill/>
                  </a:ln>
                  <a:solidFill>
                    <a:srgbClr val="000000"/>
                  </a:solidFill>
                  <a:effectLst/>
                  <a:uLnTx/>
                  <a:uFillTx/>
                  <a:latin typeface="Calibri"/>
                  <a:cs typeface="Calibri"/>
                  <a:sym typeface="Calibri"/>
                </a:rPr>
                <a:t>Werkgroepen Regiosamenwerking Omgevingswet</a:t>
              </a:r>
            </a:p>
          </p:txBody>
        </p:sp>
        <p:sp>
          <p:nvSpPr>
            <p:cNvPr id="53" name="ÉÉN OVERHEID REGIO UTRECHT"/>
            <p:cNvSpPr/>
            <p:nvPr/>
          </p:nvSpPr>
          <p:spPr>
            <a:xfrm>
              <a:off x="1740839" y="85469"/>
              <a:ext cx="4541429" cy="302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8767" tIns="48767" rIns="48767" bIns="48767" numCol="1" anchor="ctr">
              <a:noAutofit/>
            </a:bodyPr>
            <a:lstStyle>
              <a:lvl1pPr algn="ctr">
                <a:defRPr sz="1400" b="1"/>
              </a:lvl1p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a:ln>
                    <a:noFill/>
                  </a:ln>
                  <a:solidFill>
                    <a:srgbClr val="000000"/>
                  </a:solidFill>
                  <a:effectLst/>
                  <a:uLnTx/>
                  <a:uFillTx/>
                  <a:latin typeface="Calibri"/>
                  <a:cs typeface="Calibri"/>
                  <a:sym typeface="Calibri"/>
                </a:rPr>
                <a:t>ÉÉN OVERHEID REGIO UTRECHT</a:t>
              </a:r>
            </a:p>
          </p:txBody>
        </p:sp>
      </p:grpSp>
      <p:sp>
        <p:nvSpPr>
          <p:cNvPr id="55" name="Dubbele pijl"/>
          <p:cNvSpPr/>
          <p:nvPr/>
        </p:nvSpPr>
        <p:spPr>
          <a:xfrm rot="16200000">
            <a:off x="4080076" y="8811903"/>
            <a:ext cx="600186"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56" name="Dubbele pijl"/>
          <p:cNvSpPr/>
          <p:nvPr/>
        </p:nvSpPr>
        <p:spPr>
          <a:xfrm rot="16200000">
            <a:off x="5685695" y="8811903"/>
            <a:ext cx="600187"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57" name="Dubbele pijl"/>
          <p:cNvSpPr/>
          <p:nvPr/>
        </p:nvSpPr>
        <p:spPr>
          <a:xfrm rot="16200000">
            <a:off x="4882886" y="8811903"/>
            <a:ext cx="600186"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58" name="Dubbele pijl"/>
          <p:cNvSpPr/>
          <p:nvPr/>
        </p:nvSpPr>
        <p:spPr>
          <a:xfrm rot="16200000">
            <a:off x="6488506" y="8811903"/>
            <a:ext cx="600186"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59" name="Dubbele pijl"/>
          <p:cNvSpPr/>
          <p:nvPr/>
        </p:nvSpPr>
        <p:spPr>
          <a:xfrm rot="16200000">
            <a:off x="8094126" y="8811903"/>
            <a:ext cx="600186"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0" name="Dubbele pijl"/>
          <p:cNvSpPr/>
          <p:nvPr/>
        </p:nvSpPr>
        <p:spPr>
          <a:xfrm rot="16200000">
            <a:off x="7291316" y="8811903"/>
            <a:ext cx="600186"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1" name="Dubbele pijl"/>
          <p:cNvSpPr/>
          <p:nvPr/>
        </p:nvSpPr>
        <p:spPr>
          <a:xfrm rot="16200000">
            <a:off x="8896936" y="8811903"/>
            <a:ext cx="600186"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2" name="Dubbele pijl"/>
          <p:cNvSpPr/>
          <p:nvPr/>
        </p:nvSpPr>
        <p:spPr>
          <a:xfrm rot="16200000">
            <a:off x="9699745" y="8811903"/>
            <a:ext cx="600187" cy="167245"/>
          </a:xfrm>
          <a:prstGeom prst="leftRightArrow">
            <a:avLst>
              <a:gd name="adj1" fmla="val 29678"/>
              <a:gd name="adj2" fmla="val 89569"/>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3" name="Dubbele pijl"/>
          <p:cNvSpPr/>
          <p:nvPr/>
        </p:nvSpPr>
        <p:spPr>
          <a:xfrm rot="16200000">
            <a:off x="7181729" y="5656669"/>
            <a:ext cx="408666" cy="167244"/>
          </a:xfrm>
          <a:prstGeom prst="leftRightArrow">
            <a:avLst>
              <a:gd name="adj1" fmla="val 27587"/>
              <a:gd name="adj2" fmla="val 56636"/>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4" name="Lijn"/>
          <p:cNvSpPr/>
          <p:nvPr/>
        </p:nvSpPr>
        <p:spPr>
          <a:xfrm>
            <a:off x="8353694" y="3224928"/>
            <a:ext cx="1289305" cy="6751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ln w="38100">
            <a:solidFill>
              <a:srgbClr val="929292"/>
            </a:solidFill>
            <a:prstDash val="sysDot"/>
            <a:miter lim="400000"/>
            <a:headEnd type="triangle"/>
            <a:tailEnd type="triangle"/>
          </a:ln>
        </p:spPr>
        <p:txBody>
          <a:bodyPr lIns="48767" tIns="48767" rIns="48767" bIns="48767"/>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5" name="Dubbele pijl"/>
          <p:cNvSpPr/>
          <p:nvPr/>
        </p:nvSpPr>
        <p:spPr>
          <a:xfrm rot="16200000">
            <a:off x="7186641" y="4398725"/>
            <a:ext cx="408665" cy="167244"/>
          </a:xfrm>
          <a:prstGeom prst="leftRightArrow">
            <a:avLst>
              <a:gd name="adj1" fmla="val 27587"/>
              <a:gd name="adj2" fmla="val 56636"/>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6" name="Dubbele pijl"/>
          <p:cNvSpPr/>
          <p:nvPr/>
        </p:nvSpPr>
        <p:spPr>
          <a:xfrm rot="16200000">
            <a:off x="7644299" y="3107172"/>
            <a:ext cx="408665" cy="167244"/>
          </a:xfrm>
          <a:prstGeom prst="leftRightArrow">
            <a:avLst>
              <a:gd name="adj1" fmla="val 27587"/>
              <a:gd name="adj2" fmla="val 56636"/>
            </a:avLst>
          </a:prstGeom>
          <a:solidFill>
            <a:srgbClr val="919191"/>
          </a:solidFill>
          <a:ln w="12700">
            <a:miter lim="400000"/>
          </a:ln>
        </p:spPr>
        <p:txBody>
          <a:bodyPr lIns="48767" tIns="48767" rIns="48767" bIns="48767" anchor="ct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67" name="(Hoog) ambtelijke afstemming"/>
          <p:cNvSpPr/>
          <p:nvPr/>
        </p:nvSpPr>
        <p:spPr>
          <a:xfrm>
            <a:off x="3647754" y="3472115"/>
            <a:ext cx="1866901" cy="774701"/>
          </a:xfrm>
          <a:prstGeom prst="rect">
            <a:avLst/>
          </a:prstGeom>
          <a:solidFill>
            <a:srgbClr val="FCE4D6"/>
          </a:solidFill>
          <a:ln w="12700">
            <a:solidFill>
              <a:srgbClr val="C6B3A9"/>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nchor="ctr"/>
          <a:lstStyle>
            <a:lvl1pPr algn="ctr">
              <a:lnSpc>
                <a:spcPct val="80000"/>
              </a:lnSpc>
              <a:defRPr sz="1500"/>
            </a:lvl1pPr>
          </a:lstStyle>
          <a:p>
            <a:pPr marL="0" marR="0" lvl="0" indent="0" algn="ctr" defTabSz="1300480" rtl="0" eaLnBrk="1" fontAlgn="auto" latinLnBrk="0" hangingPunct="0">
              <a:lnSpc>
                <a:spcPct val="80000"/>
              </a:lnSpc>
              <a:spcBef>
                <a:spcPts val="0"/>
              </a:spcBef>
              <a:spcAft>
                <a:spcPts val="0"/>
              </a:spcAft>
              <a:buClrTx/>
              <a:buSzTx/>
              <a:buFontTx/>
              <a:buNone/>
              <a:tabLst/>
              <a:defRPr/>
            </a:pPr>
            <a:r>
              <a:rPr kumimoji="0" sz="1500" b="0" i="0" u="none" strike="noStrike" kern="0" cap="none" spc="0" normalizeH="0" baseline="0" noProof="0">
                <a:ln>
                  <a:noFill/>
                </a:ln>
                <a:solidFill>
                  <a:srgbClr val="000000"/>
                </a:solidFill>
                <a:effectLst/>
                <a:uLnTx/>
                <a:uFillTx/>
                <a:latin typeface="Calibri"/>
                <a:cs typeface="Calibri"/>
                <a:sym typeface="Calibri"/>
              </a:rPr>
              <a:t>(Hoog) ambtelijke afstemming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jdelijke aanduiding voor inhoud 2"/>
          <p:cNvSpPr txBox="1">
            <a:spLocks noGrp="1"/>
          </p:cNvSpPr>
          <p:nvPr>
            <p:ph type="subTitle" idx="1"/>
          </p:nvPr>
        </p:nvSpPr>
        <p:spPr>
          <a:prstGeom prst="rect">
            <a:avLst/>
          </a:prstGeom>
        </p:spPr>
        <p:txBody>
          <a:bodyPr>
            <a:normAutofit fontScale="92500" lnSpcReduction="20000"/>
          </a:bodyPr>
          <a:lstStyle/>
          <a:p>
            <a:pPr lvl="0">
              <a:lnSpc>
                <a:spcPct val="107000"/>
              </a:lnSpc>
            </a:pPr>
            <a:r>
              <a:rPr lang="nl-NL" sz="3900" b="1" i="1" dirty="0">
                <a:solidFill>
                  <a:schemeClr val="accent6">
                    <a:lumMod val="75000"/>
                  </a:schemeClr>
                </a:solidFill>
              </a:rPr>
              <a:t>Proces organiseren voor tijdig hebben van bestuurlijk afspraken, </a:t>
            </a:r>
          </a:p>
          <a:p>
            <a:pPr lvl="0">
              <a:lnSpc>
                <a:spcPct val="107000"/>
              </a:lnSpc>
            </a:pPr>
            <a:r>
              <a:rPr lang="nl-NL" sz="3900" b="1" i="1" dirty="0">
                <a:solidFill>
                  <a:schemeClr val="accent6">
                    <a:lumMod val="75000"/>
                  </a:schemeClr>
                </a:solidFill>
              </a:rPr>
              <a:t>aangeleverd vanuit de diverse werkgroepen</a:t>
            </a:r>
          </a:p>
          <a:p>
            <a:pPr marL="457200" indent="-457200" algn="l">
              <a:lnSpc>
                <a:spcPct val="81000"/>
              </a:lnSpc>
              <a:buFont typeface="Arial" panose="020B0604020202020204" pitchFamily="34" charset="0"/>
              <a:buChar char="•"/>
            </a:pPr>
            <a:endParaRPr lang="en-US" dirty="0"/>
          </a:p>
          <a:p>
            <a:pPr marL="457200" lvl="0" indent="-457200" algn="l">
              <a:lnSpc>
                <a:spcPct val="96299"/>
              </a:lnSpc>
              <a:buFont typeface="Arial" panose="020B0604020202020204" pitchFamily="34" charset="0"/>
              <a:buChar char="•"/>
            </a:pPr>
            <a:r>
              <a:rPr lang="nl-NL" dirty="0"/>
              <a:t>De regiowerkgroepen moeten zorgen voor inhoud/afspraken en voor ambtelijk draagvlak (via coördinatiegroep naar programmamanagers overleg)</a:t>
            </a:r>
          </a:p>
          <a:p>
            <a:pPr marL="457200" lvl="0" indent="-457200" algn="l">
              <a:lnSpc>
                <a:spcPct val="96299"/>
              </a:lnSpc>
              <a:buFont typeface="Arial" panose="020B0604020202020204" pitchFamily="34" charset="0"/>
              <a:buChar char="•"/>
            </a:pPr>
            <a:r>
              <a:rPr lang="nl-NL" dirty="0"/>
              <a:t>Werkgroep SOK kijkt steeds samen met de regiowerkgroepen naar de (juridische) vertaling van deze afspraken naar de SOK</a:t>
            </a:r>
          </a:p>
          <a:p>
            <a:pPr marL="457200" lvl="0" indent="-457200" algn="l">
              <a:lnSpc>
                <a:spcPct val="96299"/>
              </a:lnSpc>
              <a:buFont typeface="Arial" panose="020B0604020202020204" pitchFamily="34" charset="0"/>
              <a:buChar char="•"/>
            </a:pPr>
            <a:r>
              <a:rPr lang="nl-NL" dirty="0"/>
              <a:t>Bestuurlijke verankering van de SOK wordt voorbereid met het </a:t>
            </a:r>
            <a:r>
              <a:rPr lang="nl-NL" dirty="0" err="1"/>
              <a:t>Programmamanagersoverleg</a:t>
            </a:r>
            <a:endParaRPr lang="nl-NL" dirty="0"/>
          </a:p>
          <a:p>
            <a:pPr>
              <a:lnSpc>
                <a:spcPct val="81000"/>
              </a:lnSpc>
            </a:pPr>
            <a:endParaRPr dirty="0"/>
          </a:p>
        </p:txBody>
      </p:sp>
      <p:sp>
        <p:nvSpPr>
          <p:cNvPr id="91" name="Titel 1"/>
          <p:cNvSpPr txBox="1">
            <a:spLocks noGrp="1"/>
          </p:cNvSpPr>
          <p:nvPr>
            <p:ph type="ctrTitle"/>
          </p:nvPr>
        </p:nvSpPr>
        <p:spPr>
          <a:xfrm>
            <a:off x="2189807" y="209465"/>
            <a:ext cx="8625186" cy="1092562"/>
          </a:xfrm>
          <a:prstGeom prst="rect">
            <a:avLst/>
          </a:prstGeom>
        </p:spPr>
        <p:txBody>
          <a:bodyPr>
            <a:normAutofit/>
          </a:bodyPr>
          <a:lstStyle>
            <a:lvl1pPr defTabSz="1001369">
              <a:defRPr sz="4312"/>
            </a:lvl1pPr>
          </a:lstStyle>
          <a:p>
            <a:r>
              <a:rPr lang="en-US" b="1" dirty="0" err="1">
                <a:solidFill>
                  <a:schemeClr val="accent6">
                    <a:lumMod val="75000"/>
                  </a:schemeClr>
                </a:solidFill>
                <a:latin typeface="Calibri" panose="020F0502020204030204" pitchFamily="34" charset="0"/>
                <a:cs typeface="Calibri" panose="020F0502020204030204" pitchFamily="34" charset="0"/>
              </a:rPr>
              <a:t>Werkgroep</a:t>
            </a:r>
            <a:r>
              <a:rPr lang="en-US" b="1" dirty="0">
                <a:solidFill>
                  <a:schemeClr val="accent6">
                    <a:lumMod val="75000"/>
                  </a:schemeClr>
                </a:solidFill>
                <a:latin typeface="Calibri" panose="020F0502020204030204" pitchFamily="34" charset="0"/>
                <a:cs typeface="Calibri" panose="020F0502020204030204" pitchFamily="34" charset="0"/>
              </a:rPr>
              <a:t> </a:t>
            </a:r>
            <a:r>
              <a:rPr b="1" dirty="0" err="1">
                <a:solidFill>
                  <a:schemeClr val="accent6">
                    <a:lumMod val="75000"/>
                  </a:schemeClr>
                </a:solidFill>
                <a:latin typeface="Calibri" panose="020F0502020204030204" pitchFamily="34" charset="0"/>
                <a:cs typeface="Calibri" panose="020F0502020204030204" pitchFamily="34" charset="0"/>
              </a:rPr>
              <a:t>Bestuurlijke</a:t>
            </a:r>
            <a:r>
              <a:rPr b="1" dirty="0">
                <a:solidFill>
                  <a:schemeClr val="accent6">
                    <a:lumMod val="75000"/>
                  </a:schemeClr>
                </a:solidFill>
                <a:latin typeface="Calibri" panose="020F0502020204030204" pitchFamily="34" charset="0"/>
                <a:cs typeface="Calibri" panose="020F0502020204030204" pitchFamily="34" charset="0"/>
              </a:rPr>
              <a:t> SOK</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jdelijke aanduiding voor inhoud 2"/>
          <p:cNvSpPr txBox="1">
            <a:spLocks noGrp="1"/>
          </p:cNvSpPr>
          <p:nvPr>
            <p:ph type="subTitle" idx="1"/>
          </p:nvPr>
        </p:nvSpPr>
        <p:spPr>
          <a:prstGeom prst="rect">
            <a:avLst/>
          </a:prstGeom>
        </p:spPr>
        <p:txBody>
          <a:bodyPr>
            <a:normAutofit fontScale="85000" lnSpcReduction="20000"/>
          </a:bodyPr>
          <a:lstStyle/>
          <a:p>
            <a:pPr marL="457200" indent="-457200" algn="l">
              <a:lnSpc>
                <a:spcPct val="120000"/>
              </a:lnSpc>
              <a:buFont typeface="Arial" panose="020B0604020202020204" pitchFamily="34" charset="0"/>
              <a:buChar char="•"/>
            </a:pPr>
            <a:r>
              <a:rPr dirty="0" err="1"/>
              <a:t>Ieder</a:t>
            </a:r>
            <a:r>
              <a:rPr dirty="0"/>
              <a:t> </a:t>
            </a:r>
            <a:r>
              <a:rPr dirty="0" err="1"/>
              <a:t>Bevoegd</a:t>
            </a:r>
            <a:r>
              <a:rPr dirty="0"/>
              <a:t> </a:t>
            </a:r>
            <a:r>
              <a:rPr dirty="0" err="1"/>
              <a:t>Gezag</a:t>
            </a:r>
            <a:r>
              <a:rPr dirty="0"/>
              <a:t> </a:t>
            </a:r>
            <a:r>
              <a:rPr dirty="0" err="1"/>
              <a:t>heeft</a:t>
            </a:r>
            <a:r>
              <a:rPr dirty="0"/>
              <a:t> </a:t>
            </a:r>
            <a:r>
              <a:rPr dirty="0" err="1"/>
              <a:t>maximale</a:t>
            </a:r>
            <a:r>
              <a:rPr dirty="0"/>
              <a:t> </a:t>
            </a:r>
            <a:r>
              <a:rPr dirty="0" err="1"/>
              <a:t>ruimte</a:t>
            </a:r>
            <a:r>
              <a:rPr dirty="0"/>
              <a:t> </a:t>
            </a:r>
            <a:r>
              <a:rPr dirty="0" err="1"/>
              <a:t>voor</a:t>
            </a:r>
            <a:r>
              <a:rPr dirty="0"/>
              <a:t> </a:t>
            </a:r>
            <a:r>
              <a:rPr dirty="0" err="1"/>
              <a:t>lokale</a:t>
            </a:r>
            <a:r>
              <a:rPr dirty="0"/>
              <a:t> </a:t>
            </a:r>
            <a:r>
              <a:rPr dirty="0" err="1"/>
              <a:t>beleidsvrijheid</a:t>
            </a:r>
            <a:endParaRPr dirty="0"/>
          </a:p>
          <a:p>
            <a:pPr marL="457200" lvl="0" indent="-457200" algn="l">
              <a:lnSpc>
                <a:spcPct val="120000"/>
              </a:lnSpc>
              <a:buFont typeface="Arial" panose="020B0604020202020204" pitchFamily="34" charset="0"/>
              <a:buChar char="•"/>
            </a:pPr>
            <a:r>
              <a:rPr lang="nl-NL" dirty="0"/>
              <a:t>In een Bestuurlijke SOK maken we afspraken over de uitgangspunten voor een samenwerking</a:t>
            </a:r>
          </a:p>
          <a:p>
            <a:pPr marL="457200" lvl="0" indent="-457200" algn="l">
              <a:lnSpc>
                <a:spcPct val="120000"/>
              </a:lnSpc>
              <a:buFont typeface="Arial" panose="020B0604020202020204" pitchFamily="34" charset="0"/>
              <a:buChar char="•"/>
            </a:pPr>
            <a:r>
              <a:rPr lang="nl-NL" dirty="0"/>
              <a:t>In een Bestuurlijk SOK maken we afspraken over uniformiteit waar het moet (bijv. termijnen), maatwerk waar wenselijk (cafetaria model met lokale keuze waar wel of niet aan mee te doen)</a:t>
            </a:r>
          </a:p>
          <a:p>
            <a:pPr marL="457200" lvl="0" indent="-457200" algn="l">
              <a:lnSpc>
                <a:spcPct val="120000"/>
              </a:lnSpc>
              <a:buFont typeface="Arial" panose="020B0604020202020204" pitchFamily="34" charset="0"/>
              <a:buChar char="•"/>
            </a:pPr>
            <a:r>
              <a:rPr lang="nl-NL" dirty="0"/>
              <a:t>In een bestuurlijke SOK  maken we werkbare afspraken over zaken als procedures, termijnen en te volgen processen voor taken waar we elkaar raken, kwaliteit van de geleverde adviezen en kosten die hiermee gemoeid zijn. </a:t>
            </a:r>
          </a:p>
          <a:p>
            <a:pPr marL="457200" lvl="0" indent="-457200" algn="l">
              <a:lnSpc>
                <a:spcPct val="120000"/>
              </a:lnSpc>
              <a:buFont typeface="Arial" panose="020B0604020202020204" pitchFamily="34" charset="0"/>
              <a:buChar char="•"/>
            </a:pPr>
            <a:r>
              <a:rPr lang="nl-NL" dirty="0"/>
              <a:t>Vertrekpunt </a:t>
            </a:r>
            <a:r>
              <a:rPr lang="nl-NL"/>
              <a:t>voor inhoud is </a:t>
            </a:r>
            <a:r>
              <a:rPr lang="nl-NL" dirty="0"/>
              <a:t>de WABO samenwerkingsovereenkomst</a:t>
            </a:r>
          </a:p>
          <a:p>
            <a:endParaRPr dirty="0"/>
          </a:p>
        </p:txBody>
      </p:sp>
      <p:sp>
        <p:nvSpPr>
          <p:cNvPr id="88" name="Titel 1"/>
          <p:cNvSpPr txBox="1">
            <a:spLocks noGrp="1"/>
          </p:cNvSpPr>
          <p:nvPr>
            <p:ph type="ctrTitle"/>
          </p:nvPr>
        </p:nvSpPr>
        <p:spPr>
          <a:xfrm>
            <a:off x="2189807" y="209464"/>
            <a:ext cx="8625186" cy="1082623"/>
          </a:xfrm>
          <a:prstGeom prst="rect">
            <a:avLst/>
          </a:prstGeom>
        </p:spPr>
        <p:txBody>
          <a:bodyPr>
            <a:normAutofit/>
          </a:bodyPr>
          <a:lstStyle>
            <a:lvl1pPr defTabSz="1040384">
              <a:defRPr sz="4480"/>
            </a:lvl1pPr>
          </a:lstStyle>
          <a:p>
            <a:r>
              <a:rPr sz="4400" b="1" dirty="0" err="1">
                <a:solidFill>
                  <a:schemeClr val="accent6">
                    <a:lumMod val="75000"/>
                  </a:schemeClr>
                </a:solidFill>
                <a:latin typeface="Calibri" panose="020F0502020204030204" pitchFamily="34" charset="0"/>
                <a:cs typeface="Calibri" panose="020F0502020204030204" pitchFamily="34" charset="0"/>
              </a:rPr>
              <a:t>Uitgangspunten</a:t>
            </a:r>
            <a:r>
              <a:rPr sz="4400" b="1" dirty="0">
                <a:solidFill>
                  <a:schemeClr val="accent6">
                    <a:lumMod val="75000"/>
                  </a:schemeClr>
                </a:solidFill>
                <a:latin typeface="Calibri" panose="020F0502020204030204" pitchFamily="34" charset="0"/>
                <a:cs typeface="Calibri" panose="020F0502020204030204" pitchFamily="34" charset="0"/>
              </a:rPr>
              <a:t> </a:t>
            </a:r>
            <a:r>
              <a:rPr sz="4400" b="1" dirty="0" err="1">
                <a:solidFill>
                  <a:schemeClr val="accent6">
                    <a:lumMod val="75000"/>
                  </a:schemeClr>
                </a:solidFill>
                <a:latin typeface="Calibri" panose="020F0502020204030204" pitchFamily="34" charset="0"/>
                <a:cs typeface="Calibri" panose="020F0502020204030204" pitchFamily="34" charset="0"/>
              </a:rPr>
              <a:t>Bestuurlijke</a:t>
            </a:r>
            <a:r>
              <a:rPr sz="4400" b="1" dirty="0">
                <a:solidFill>
                  <a:schemeClr val="accent6">
                    <a:lumMod val="75000"/>
                  </a:schemeClr>
                </a:solidFill>
                <a:latin typeface="Calibri" panose="020F0502020204030204" pitchFamily="34" charset="0"/>
                <a:cs typeface="Calibri" panose="020F0502020204030204" pitchFamily="34" charset="0"/>
              </a:rPr>
              <a:t> SOK</a:t>
            </a:r>
          </a:p>
        </p:txBody>
      </p:sp>
    </p:spTree>
  </p:cSld>
  <p:clrMapOvr>
    <a:masterClrMapping/>
  </p:clrMapOvr>
  <p:transition spd="med"/>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8767" tIns="48767" rIns="48767" bIns="48767"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8767" tIns="48767" rIns="48767" bIns="48767"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A328EF3E79A54DB217DB557461506E" ma:contentTypeVersion="9" ma:contentTypeDescription="Een nieuw document maken." ma:contentTypeScope="" ma:versionID="784c5f3f0e3948ed9aee10731aec5af9">
  <xsd:schema xmlns:xsd="http://www.w3.org/2001/XMLSchema" xmlns:xs="http://www.w3.org/2001/XMLSchema" xmlns:p="http://schemas.microsoft.com/office/2006/metadata/properties" xmlns:ns2="bd8033dc-df0e-4ac3-ab1b-195cde220e0c" xmlns:ns3="129b234c-fea0-4642-a02d-946a27aa84fd" targetNamespace="http://schemas.microsoft.com/office/2006/metadata/properties" ma:root="true" ma:fieldsID="2b50b9b247ad8c7a26109efb004965f7" ns2:_="" ns3:_="">
    <xsd:import namespace="bd8033dc-df0e-4ac3-ab1b-195cde220e0c"/>
    <xsd:import namespace="129b234c-fea0-4642-a02d-946a27aa84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033dc-df0e-4ac3-ab1b-195cde220e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9b234c-fea0-4642-a02d-946a27aa84f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58CE62-0AB7-452E-9C7B-A8F9FFAC4A3D}">
  <ds:schemaRefs>
    <ds:schemaRef ds:uri="http://schemas.microsoft.com/sharepoint/v3/contenttype/forms"/>
  </ds:schemaRefs>
</ds:datastoreItem>
</file>

<file path=customXml/itemProps2.xml><?xml version="1.0" encoding="utf-8"?>
<ds:datastoreItem xmlns:ds="http://schemas.openxmlformats.org/officeDocument/2006/customXml" ds:itemID="{0DBC925E-C067-476A-A143-7223D1743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033dc-df0e-4ac3-ab1b-195cde220e0c"/>
    <ds:schemaRef ds:uri="129b234c-fea0-4642-a02d-946a27aa8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9D2E2F-81A8-41F5-A1E3-84F524928D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1183</TotalTime>
  <Words>1074</Words>
  <Application>Microsoft Office PowerPoint</Application>
  <PresentationFormat>Aangepast</PresentationFormat>
  <Paragraphs>244</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PowerPoint-presentatie</vt:lpstr>
      <vt:lpstr>PowerPoint-presentatie</vt:lpstr>
      <vt:lpstr>Omgevingswet</vt:lpstr>
      <vt:lpstr>Betrokken partijen regio Utrecht</vt:lpstr>
      <vt:lpstr>Doelstelling samenwerking</vt:lpstr>
      <vt:lpstr>Wie is waarvan?</vt:lpstr>
      <vt:lpstr>Regionale samenwerkingsstructuur OW</vt:lpstr>
      <vt:lpstr>Werkgroep Bestuurlijke SOK</vt:lpstr>
      <vt:lpstr>Uitgangspunten Bestuurlijke SOK</vt:lpstr>
      <vt:lpstr>Inhoud SOK (obv Wabo)</vt:lpstr>
      <vt:lpstr>Mijlpalen</vt:lpstr>
      <vt:lpstr>Proces bestuurlijk</vt:lpstr>
      <vt:lpstr>Wat is nodig vanuit de regio</vt:lpstr>
      <vt:lpstr>PowerPoint-presentatie</vt:lpstr>
      <vt:lpstr>Omgevingstafels</vt:lpstr>
      <vt:lpstr>Meervoudige vergunningen</vt:lpstr>
      <vt:lpstr>Toepasbare regels en vragenbomen</vt:lpstr>
      <vt:lpstr>Leges</vt:lpstr>
      <vt:lpstr>VTH uitvoeringstrategie</vt:lpstr>
      <vt:lpstr>Oefenen met DSO</vt:lpstr>
      <vt:lpstr>Overig</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Bestuurlijke Samenwerkingsovereenkomst (SOK) Omgevingswet</dc:title>
  <cp:lastModifiedBy>Anouk Post</cp:lastModifiedBy>
  <cp:revision>4</cp:revision>
  <dcterms:modified xsi:type="dcterms:W3CDTF">2021-04-19T07:35:10Z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0x0101005CA328EF3E79A54DB217DB557461506E</vt:lpwstr>
  </property>
</Properties>
</file>