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708" r:id="rId5"/>
    <p:sldMasterId id="2147483730" r:id="rId6"/>
    <p:sldMasterId id="2147483739" r:id="rId7"/>
    <p:sldMasterId id="2147483755" r:id="rId8"/>
    <p:sldMasterId id="2147483795" r:id="rId9"/>
    <p:sldMasterId id="2147483803" r:id="rId10"/>
    <p:sldMasterId id="2147483822" r:id="rId11"/>
    <p:sldMasterId id="2147483862" r:id="rId12"/>
    <p:sldMasterId id="2147483872" r:id="rId13"/>
    <p:sldMasterId id="2147483893" r:id="rId14"/>
    <p:sldMasterId id="2147483913" r:id="rId15"/>
  </p:sldMasterIdLst>
  <p:notesMasterIdLst>
    <p:notesMasterId r:id="rId52"/>
  </p:notesMasterIdLst>
  <p:handoutMasterIdLst>
    <p:handoutMasterId r:id="rId53"/>
  </p:handoutMasterIdLst>
  <p:sldIdLst>
    <p:sldId id="530" r:id="rId16"/>
    <p:sldId id="829" r:id="rId17"/>
    <p:sldId id="957" r:id="rId18"/>
    <p:sldId id="1009" r:id="rId19"/>
    <p:sldId id="958" r:id="rId20"/>
    <p:sldId id="974" r:id="rId21"/>
    <p:sldId id="967" r:id="rId22"/>
    <p:sldId id="968" r:id="rId23"/>
    <p:sldId id="959" r:id="rId24"/>
    <p:sldId id="978" r:id="rId25"/>
    <p:sldId id="983" r:id="rId26"/>
    <p:sldId id="984" r:id="rId27"/>
    <p:sldId id="985" r:id="rId28"/>
    <p:sldId id="992" r:id="rId29"/>
    <p:sldId id="969" r:id="rId30"/>
    <p:sldId id="971" r:id="rId31"/>
    <p:sldId id="972" r:id="rId32"/>
    <p:sldId id="961" r:id="rId33"/>
    <p:sldId id="993" r:id="rId34"/>
    <p:sldId id="975" r:id="rId35"/>
    <p:sldId id="988" r:id="rId36"/>
    <p:sldId id="1011" r:id="rId37"/>
    <p:sldId id="962" r:id="rId38"/>
    <p:sldId id="995" r:id="rId39"/>
    <p:sldId id="999" r:id="rId40"/>
    <p:sldId id="1014" r:id="rId41"/>
    <p:sldId id="964" r:id="rId42"/>
    <p:sldId id="998" r:id="rId43"/>
    <p:sldId id="996" r:id="rId44"/>
    <p:sldId id="973" r:id="rId45"/>
    <p:sldId id="986" r:id="rId46"/>
    <p:sldId id="987" r:id="rId47"/>
    <p:sldId id="1007" r:id="rId48"/>
    <p:sldId id="1008" r:id="rId49"/>
    <p:sldId id="1015" r:id="rId50"/>
    <p:sldId id="1016" r:id="rId51"/>
  </p:sldIdLst>
  <p:sldSz cx="9144000" cy="6858000" type="screen4x3"/>
  <p:notesSz cx="6889750" cy="1002188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p15:clr>
            <a:srgbClr val="A4A3A4"/>
          </p15:clr>
        </p15:guide>
        <p15:guide id="2" orient="horz" pos="1141">
          <p15:clr>
            <a:srgbClr val="A4A3A4"/>
          </p15:clr>
        </p15:guide>
        <p15:guide id="3" orient="horz" pos="2273" userDrawn="1">
          <p15:clr>
            <a:srgbClr val="A4A3A4"/>
          </p15:clr>
        </p15:guide>
        <p15:guide id="4" pos="2892">
          <p15:clr>
            <a:srgbClr val="A4A3A4"/>
          </p15:clr>
        </p15:guide>
        <p15:guide id="5"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cent van Dijk" initials="VvD [3]" lastIdx="1" clrIdx="0"/>
  <p:cmAuthor id="1" name="Vincent van Dijk" initials="VvD [4]" lastIdx="1" clrIdx="1"/>
  <p:cmAuthor id="2" name="Vincent van Dijk" initials="VvD [5]" lastIdx="1" clrIdx="2"/>
  <p:cmAuthor id="3" name="Vincent van Dijk" initials="VvD [6]" lastIdx="1" clrIdx="3"/>
  <p:cmAuthor id="4" name="Vincent van Dijk" initials="VvD [9]" lastIdx="1" clrIdx="4"/>
  <p:cmAuthor id="5" name="Vincent van Dijk" initials="VvD [13]" lastIdx="1" clrIdx="5"/>
  <p:cmAuthor id="6" name="Vincent van Dijk" initials="VvD [7]" lastIdx="1" clrIdx="6"/>
  <p:cmAuthor id="7" name="Vincent van Dijk" initials="VvD [8]" lastIdx="1" clrIdx="7"/>
  <p:cmAuthor id="8" name="Vincent van Dijk" initials="VvD [10]" lastIdx="1" clrIdx="8"/>
  <p:cmAuthor id="9" name="Vincent van Dijk" initials="VvD [11]" lastIdx="1" clrIdx="9"/>
  <p:cmAuthor id="10" name="Vincent van Dijk" initials="VvD [12]" lastIdx="1" clrIdx="10"/>
  <p:cmAuthor id="11" name="Vincent van Dijk" initials="VvD [14]" lastIdx="1" clrIdx="11"/>
  <p:cmAuthor id="12" name="Weerd, Lourens van der" initials="WLvd" lastIdx="12" clrIdx="12"/>
  <p:cmAuthor id="13" name="Theo van den Brink" initials="TvdB" lastIdx="2" clrIdx="13"/>
  <p:cmAuthor id="14" name="Ernst koperdraat" initials="Ek" lastIdx="2" clrIdx="14"/>
  <p:cmAuthor id="15" name="Joey Kortram | MvR &amp; Partners" initials="JK|M&amp;P" lastIdx="20" clrIdx="15">
    <p:extLst>
      <p:ext uri="{19B8F6BF-5375-455C-9EA6-DF929625EA0E}">
        <p15:presenceInfo xmlns:p15="http://schemas.microsoft.com/office/powerpoint/2012/main" userId="S::joey.kortram@mvr.nl::f7e243d9-1dfc-4953-b499-4eebcbb438e2" providerId="AD"/>
      </p:ext>
    </p:extLst>
  </p:cmAuthor>
  <p:cmAuthor id="16" name="Joey Kortram | MvR &amp; Partners" initials="JP" lastIdx="2" clrIdx="16">
    <p:extLst>
      <p:ext uri="{19B8F6BF-5375-455C-9EA6-DF929625EA0E}">
        <p15:presenceInfo xmlns:p15="http://schemas.microsoft.com/office/powerpoint/2012/main" userId="S::joey.kortram_mvr.nl#ext#@vvng.onmicrosoft.com::e53959e4-56b5-44f1-8970-1bff79853523" providerId="AD"/>
      </p:ext>
    </p:extLst>
  </p:cmAuthor>
  <p:cmAuthor id="17" name="Leana Vlok" initials="LV" lastIdx="2" clrIdx="17">
    <p:extLst>
      <p:ext uri="{19B8F6BF-5375-455C-9EA6-DF929625EA0E}">
        <p15:presenceInfo xmlns:p15="http://schemas.microsoft.com/office/powerpoint/2012/main" userId="S::leana.vlok@vng.nl::2e5d7a10-77a3-4415-bc15-9e22890d75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92D050"/>
    <a:srgbClr val="39870C"/>
    <a:srgbClr val="000000"/>
    <a:srgbClr val="E46C0A"/>
    <a:srgbClr val="E17000"/>
    <a:srgbClr val="FF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AC8CA-6080-4156-B632-0AB1E34E1BD1}" v="17" dt="2021-01-05T14:10:35.3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4220" autoAdjust="0"/>
  </p:normalViewPr>
  <p:slideViewPr>
    <p:cSldViewPr snapToGrid="0">
      <p:cViewPr varScale="1">
        <p:scale>
          <a:sx n="61" d="100"/>
          <a:sy n="61" d="100"/>
        </p:scale>
        <p:origin x="1210" y="38"/>
      </p:cViewPr>
      <p:guideLst>
        <p:guide orient="horz" pos="3863"/>
        <p:guide orient="horz" pos="1141"/>
        <p:guide orient="horz" pos="2273"/>
        <p:guide pos="2892"/>
        <p:guide pos="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microsoft.com/office/2016/11/relationships/changesInfo" Target="changesInfos/changesInfo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y Kortram | MvR &amp; Partners" userId="f7e243d9-1dfc-4953-b499-4eebcbb438e2" providerId="ADAL" clId="{4569211E-CA1C-4102-857A-65D6D87175E1}"/>
    <pc:docChg chg="undo custSel addSld delSld modSld sldOrd">
      <pc:chgData name="Joey Kortram | MvR &amp; Partners" userId="f7e243d9-1dfc-4953-b499-4eebcbb438e2" providerId="ADAL" clId="{4569211E-CA1C-4102-857A-65D6D87175E1}" dt="2020-10-29T16:26:32.160" v="9033" actId="113"/>
      <pc:docMkLst>
        <pc:docMk/>
      </pc:docMkLst>
      <pc:sldChg chg="modSp add del mod">
        <pc:chgData name="Joey Kortram | MvR &amp; Partners" userId="f7e243d9-1dfc-4953-b499-4eebcbb438e2" providerId="ADAL" clId="{4569211E-CA1C-4102-857A-65D6D87175E1}" dt="2020-10-29T15:31:10.063" v="2871"/>
        <pc:sldMkLst>
          <pc:docMk/>
          <pc:sldMk cId="1181536970" sldId="256"/>
        </pc:sldMkLst>
        <pc:picChg chg="mod">
          <ac:chgData name="Joey Kortram | MvR &amp; Partners" userId="f7e243d9-1dfc-4953-b499-4eebcbb438e2" providerId="ADAL" clId="{4569211E-CA1C-4102-857A-65D6D87175E1}" dt="2020-10-29T15:31:09.370" v="2870" actId="14100"/>
          <ac:picMkLst>
            <pc:docMk/>
            <pc:sldMk cId="1181536970" sldId="256"/>
            <ac:picMk id="7" creationId="{00000000-0000-0000-0000-000000000000}"/>
          </ac:picMkLst>
        </pc:picChg>
      </pc:sldChg>
      <pc:sldChg chg="modSp mod">
        <pc:chgData name="Joey Kortram | MvR &amp; Partners" userId="f7e243d9-1dfc-4953-b499-4eebcbb438e2" providerId="ADAL" clId="{4569211E-CA1C-4102-857A-65D6D87175E1}" dt="2020-10-29T14:54:16.153" v="228" actId="404"/>
        <pc:sldMkLst>
          <pc:docMk/>
          <pc:sldMk cId="2261573236" sldId="530"/>
        </pc:sldMkLst>
        <pc:spChg chg="mod">
          <ac:chgData name="Joey Kortram | MvR &amp; Partners" userId="f7e243d9-1dfc-4953-b499-4eebcbb438e2" providerId="ADAL" clId="{4569211E-CA1C-4102-857A-65D6D87175E1}" dt="2020-10-29T14:53:59.349" v="203" actId="20577"/>
          <ac:spMkLst>
            <pc:docMk/>
            <pc:sldMk cId="2261573236" sldId="530"/>
            <ac:spMk id="2" creationId="{00000000-0000-0000-0000-000000000000}"/>
          </ac:spMkLst>
        </pc:spChg>
        <pc:spChg chg="mod">
          <ac:chgData name="Joey Kortram | MvR &amp; Partners" userId="f7e243d9-1dfc-4953-b499-4eebcbb438e2" providerId="ADAL" clId="{4569211E-CA1C-4102-857A-65D6D87175E1}" dt="2020-10-29T14:54:16.153" v="228" actId="404"/>
          <ac:spMkLst>
            <pc:docMk/>
            <pc:sldMk cId="2261573236" sldId="530"/>
            <ac:spMk id="3" creationId="{00000000-0000-0000-0000-000000000000}"/>
          </ac:spMkLst>
        </pc:spChg>
      </pc:sldChg>
      <pc:sldChg chg="modSp mod">
        <pc:chgData name="Joey Kortram | MvR &amp; Partners" userId="f7e243d9-1dfc-4953-b499-4eebcbb438e2" providerId="ADAL" clId="{4569211E-CA1C-4102-857A-65D6D87175E1}" dt="2020-10-29T14:54:39.684" v="260" actId="20577"/>
        <pc:sldMkLst>
          <pc:docMk/>
          <pc:sldMk cId="3908435730" sldId="829"/>
        </pc:sldMkLst>
        <pc:spChg chg="mod">
          <ac:chgData name="Joey Kortram | MvR &amp; Partners" userId="f7e243d9-1dfc-4953-b499-4eebcbb438e2" providerId="ADAL" clId="{4569211E-CA1C-4102-857A-65D6D87175E1}" dt="2020-10-29T14:54:39.684" v="260" actId="20577"/>
          <ac:spMkLst>
            <pc:docMk/>
            <pc:sldMk cId="3908435730" sldId="829"/>
            <ac:spMk id="3" creationId="{00000000-0000-0000-0000-000000000000}"/>
          </ac:spMkLst>
        </pc:spChg>
      </pc:sldChg>
      <pc:sldChg chg="del">
        <pc:chgData name="Joey Kortram | MvR &amp; Partners" userId="f7e243d9-1dfc-4953-b499-4eebcbb438e2" providerId="ADAL" clId="{4569211E-CA1C-4102-857A-65D6D87175E1}" dt="2020-10-29T16:24:44.423" v="8892" actId="47"/>
        <pc:sldMkLst>
          <pc:docMk/>
          <pc:sldMk cId="2056765742" sldId="836"/>
        </pc:sldMkLst>
      </pc:sldChg>
      <pc:sldChg chg="del">
        <pc:chgData name="Joey Kortram | MvR &amp; Partners" userId="f7e243d9-1dfc-4953-b499-4eebcbb438e2" providerId="ADAL" clId="{4569211E-CA1C-4102-857A-65D6D87175E1}" dt="2020-10-29T16:24:46.224" v="8893" actId="47"/>
        <pc:sldMkLst>
          <pc:docMk/>
          <pc:sldMk cId="905907828" sldId="953"/>
        </pc:sldMkLst>
      </pc:sldChg>
      <pc:sldChg chg="modSp mod">
        <pc:chgData name="Joey Kortram | MvR &amp; Partners" userId="f7e243d9-1dfc-4953-b499-4eebcbb438e2" providerId="ADAL" clId="{4569211E-CA1C-4102-857A-65D6D87175E1}" dt="2020-10-29T14:54:57.837" v="302" actId="20577"/>
        <pc:sldMkLst>
          <pc:docMk/>
          <pc:sldMk cId="3008285493" sldId="957"/>
        </pc:sldMkLst>
        <pc:spChg chg="mod">
          <ac:chgData name="Joey Kortram | MvR &amp; Partners" userId="f7e243d9-1dfc-4953-b499-4eebcbb438e2" providerId="ADAL" clId="{4569211E-CA1C-4102-857A-65D6D87175E1}" dt="2020-10-29T14:54:57.837" v="302" actId="20577"/>
          <ac:spMkLst>
            <pc:docMk/>
            <pc:sldMk cId="3008285493" sldId="957"/>
            <ac:spMk id="3" creationId="{00000000-0000-0000-0000-000000000000}"/>
          </ac:spMkLst>
        </pc:spChg>
      </pc:sldChg>
      <pc:sldChg chg="modSp mod modNotesTx">
        <pc:chgData name="Joey Kortram | MvR &amp; Partners" userId="f7e243d9-1dfc-4953-b499-4eebcbb438e2" providerId="ADAL" clId="{4569211E-CA1C-4102-857A-65D6D87175E1}" dt="2020-10-29T15:54:59.276" v="4846" actId="20577"/>
        <pc:sldMkLst>
          <pc:docMk/>
          <pc:sldMk cId="2985521303" sldId="959"/>
        </pc:sldMkLst>
        <pc:spChg chg="mod">
          <ac:chgData name="Joey Kortram | MvR &amp; Partners" userId="f7e243d9-1dfc-4953-b499-4eebcbb438e2" providerId="ADAL" clId="{4569211E-CA1C-4102-857A-65D6D87175E1}" dt="2020-10-29T15:54:59.276" v="4846" actId="20577"/>
          <ac:spMkLst>
            <pc:docMk/>
            <pc:sldMk cId="2985521303" sldId="959"/>
            <ac:spMk id="7" creationId="{4ABC891C-BF6B-43ED-981A-4E2358C2FD34}"/>
          </ac:spMkLst>
        </pc:spChg>
      </pc:sldChg>
      <pc:sldChg chg="modSp mod modNotesTx">
        <pc:chgData name="Joey Kortram | MvR &amp; Partners" userId="f7e243d9-1dfc-4953-b499-4eebcbb438e2" providerId="ADAL" clId="{4569211E-CA1C-4102-857A-65D6D87175E1}" dt="2020-10-29T15:26:40.104" v="2776" actId="20577"/>
        <pc:sldMkLst>
          <pc:docMk/>
          <pc:sldMk cId="504406949" sldId="961"/>
        </pc:sldMkLst>
        <pc:spChg chg="mod">
          <ac:chgData name="Joey Kortram | MvR &amp; Partners" userId="f7e243d9-1dfc-4953-b499-4eebcbb438e2" providerId="ADAL" clId="{4569211E-CA1C-4102-857A-65D6D87175E1}" dt="2020-10-29T15:00:19.202" v="945" actId="20577"/>
          <ac:spMkLst>
            <pc:docMk/>
            <pc:sldMk cId="504406949" sldId="961"/>
            <ac:spMk id="2" creationId="{00000000-0000-0000-0000-000000000000}"/>
          </ac:spMkLst>
        </pc:spChg>
        <pc:spChg chg="mod">
          <ac:chgData name="Joey Kortram | MvR &amp; Partners" userId="f7e243d9-1dfc-4953-b499-4eebcbb438e2" providerId="ADAL" clId="{4569211E-CA1C-4102-857A-65D6D87175E1}" dt="2020-10-29T15:20:49.234" v="1669" actId="20577"/>
          <ac:spMkLst>
            <pc:docMk/>
            <pc:sldMk cId="504406949" sldId="961"/>
            <ac:spMk id="3" creationId="{00000000-0000-0000-0000-000000000000}"/>
          </ac:spMkLst>
        </pc:spChg>
      </pc:sldChg>
      <pc:sldChg chg="modSp mod">
        <pc:chgData name="Joey Kortram | MvR &amp; Partners" userId="f7e243d9-1dfc-4953-b499-4eebcbb438e2" providerId="ADAL" clId="{4569211E-CA1C-4102-857A-65D6D87175E1}" dt="2020-10-29T15:53:45.823" v="4644" actId="20577"/>
        <pc:sldMkLst>
          <pc:docMk/>
          <pc:sldMk cId="2339052199" sldId="962"/>
        </pc:sldMkLst>
        <pc:spChg chg="mod">
          <ac:chgData name="Joey Kortram | MvR &amp; Partners" userId="f7e243d9-1dfc-4953-b499-4eebcbb438e2" providerId="ADAL" clId="{4569211E-CA1C-4102-857A-65D6D87175E1}" dt="2020-10-29T15:50:42.585" v="4389" actId="20577"/>
          <ac:spMkLst>
            <pc:docMk/>
            <pc:sldMk cId="2339052199" sldId="962"/>
            <ac:spMk id="2" creationId="{00000000-0000-0000-0000-000000000000}"/>
          </ac:spMkLst>
        </pc:spChg>
        <pc:spChg chg="mod">
          <ac:chgData name="Joey Kortram | MvR &amp; Partners" userId="f7e243d9-1dfc-4953-b499-4eebcbb438e2" providerId="ADAL" clId="{4569211E-CA1C-4102-857A-65D6D87175E1}" dt="2020-10-29T15:53:45.823" v="4644" actId="20577"/>
          <ac:spMkLst>
            <pc:docMk/>
            <pc:sldMk cId="2339052199" sldId="962"/>
            <ac:spMk id="3" creationId="{00000000-0000-0000-0000-000000000000}"/>
          </ac:spMkLst>
        </pc:spChg>
      </pc:sldChg>
      <pc:sldChg chg="addSp modSp mod modNotesTx">
        <pc:chgData name="Joey Kortram | MvR &amp; Partners" userId="f7e243d9-1dfc-4953-b499-4eebcbb438e2" providerId="ADAL" clId="{4569211E-CA1C-4102-857A-65D6D87175E1}" dt="2020-10-29T16:11:05.497" v="8286" actId="20577"/>
        <pc:sldMkLst>
          <pc:docMk/>
          <pc:sldMk cId="2952640382" sldId="964"/>
        </pc:sldMkLst>
        <pc:spChg chg="mod">
          <ac:chgData name="Joey Kortram | MvR &amp; Partners" userId="f7e243d9-1dfc-4953-b499-4eebcbb438e2" providerId="ADAL" clId="{4569211E-CA1C-4102-857A-65D6D87175E1}" dt="2020-10-29T15:58:11.009" v="4971" actId="20577"/>
          <ac:spMkLst>
            <pc:docMk/>
            <pc:sldMk cId="2952640382" sldId="964"/>
            <ac:spMk id="2" creationId="{00000000-0000-0000-0000-000000000000}"/>
          </ac:spMkLst>
        </pc:spChg>
        <pc:spChg chg="mod">
          <ac:chgData name="Joey Kortram | MvR &amp; Partners" userId="f7e243d9-1dfc-4953-b499-4eebcbb438e2" providerId="ADAL" clId="{4569211E-CA1C-4102-857A-65D6D87175E1}" dt="2020-10-29T15:58:20.885" v="4975" actId="20577"/>
          <ac:spMkLst>
            <pc:docMk/>
            <pc:sldMk cId="2952640382" sldId="964"/>
            <ac:spMk id="3" creationId="{00000000-0000-0000-0000-000000000000}"/>
          </ac:spMkLst>
        </pc:spChg>
        <pc:spChg chg="add mod">
          <ac:chgData name="Joey Kortram | MvR &amp; Partners" userId="f7e243d9-1dfc-4953-b499-4eebcbb438e2" providerId="ADAL" clId="{4569211E-CA1C-4102-857A-65D6D87175E1}" dt="2020-10-29T15:58:49.376" v="5114" actId="27636"/>
          <ac:spMkLst>
            <pc:docMk/>
            <pc:sldMk cId="2952640382" sldId="964"/>
            <ac:spMk id="6" creationId="{F62C3BCE-C201-4846-89C7-AC88248F5EA2}"/>
          </ac:spMkLst>
        </pc:spChg>
        <pc:spChg chg="add mod">
          <ac:chgData name="Joey Kortram | MvR &amp; Partners" userId="f7e243d9-1dfc-4953-b499-4eebcbb438e2" providerId="ADAL" clId="{4569211E-CA1C-4102-857A-65D6D87175E1}" dt="2020-10-29T16:09:39.362" v="7716" actId="20577"/>
          <ac:spMkLst>
            <pc:docMk/>
            <pc:sldMk cId="2952640382" sldId="964"/>
            <ac:spMk id="7" creationId="{957D03FD-A4BC-4A51-9FEC-E11A60B7AC17}"/>
          </ac:spMkLst>
        </pc:spChg>
      </pc:sldChg>
      <pc:sldChg chg="modSp del mod">
        <pc:chgData name="Joey Kortram | MvR &amp; Partners" userId="f7e243d9-1dfc-4953-b499-4eebcbb438e2" providerId="ADAL" clId="{4569211E-CA1C-4102-857A-65D6D87175E1}" dt="2020-10-29T15:59:20.115" v="5171" actId="47"/>
        <pc:sldMkLst>
          <pc:docMk/>
          <pc:sldMk cId="1531423839" sldId="966"/>
        </pc:sldMkLst>
        <pc:spChg chg="mod">
          <ac:chgData name="Joey Kortram | MvR &amp; Partners" userId="f7e243d9-1dfc-4953-b499-4eebcbb438e2" providerId="ADAL" clId="{4569211E-CA1C-4102-857A-65D6D87175E1}" dt="2020-10-29T15:59:06.180" v="5119" actId="14100"/>
          <ac:spMkLst>
            <pc:docMk/>
            <pc:sldMk cId="1531423839" sldId="966"/>
            <ac:spMk id="3" creationId="{00000000-0000-0000-0000-000000000000}"/>
          </ac:spMkLst>
        </pc:spChg>
      </pc:sldChg>
      <pc:sldChg chg="modNotesTx">
        <pc:chgData name="Joey Kortram | MvR &amp; Partners" userId="f7e243d9-1dfc-4953-b499-4eebcbb438e2" providerId="ADAL" clId="{4569211E-CA1C-4102-857A-65D6D87175E1}" dt="2020-10-29T14:56:32.965" v="585" actId="20577"/>
        <pc:sldMkLst>
          <pc:docMk/>
          <pc:sldMk cId="4232396824" sldId="967"/>
        </pc:sldMkLst>
      </pc:sldChg>
      <pc:sldChg chg="modNotesTx">
        <pc:chgData name="Joey Kortram | MvR &amp; Partners" userId="f7e243d9-1dfc-4953-b499-4eebcbb438e2" providerId="ADAL" clId="{4569211E-CA1C-4102-857A-65D6D87175E1}" dt="2020-10-29T14:56:40.385" v="587"/>
        <pc:sldMkLst>
          <pc:docMk/>
          <pc:sldMk cId="382665283" sldId="968"/>
        </pc:sldMkLst>
      </pc:sldChg>
      <pc:sldChg chg="ord modNotesTx">
        <pc:chgData name="Joey Kortram | MvR &amp; Partners" userId="f7e243d9-1dfc-4953-b499-4eebcbb438e2" providerId="ADAL" clId="{4569211E-CA1C-4102-857A-65D6D87175E1}" dt="2020-10-29T14:59:16.898" v="856" actId="20577"/>
        <pc:sldMkLst>
          <pc:docMk/>
          <pc:sldMk cId="2601822012" sldId="969"/>
        </pc:sldMkLst>
      </pc:sldChg>
      <pc:sldChg chg="del ord modNotesTx">
        <pc:chgData name="Joey Kortram | MvR &amp; Partners" userId="f7e243d9-1dfc-4953-b499-4eebcbb438e2" providerId="ADAL" clId="{4569211E-CA1C-4102-857A-65D6D87175E1}" dt="2020-10-29T14:58:53.886" v="735" actId="47"/>
        <pc:sldMkLst>
          <pc:docMk/>
          <pc:sldMk cId="7921890" sldId="970"/>
        </pc:sldMkLst>
      </pc:sldChg>
      <pc:sldChg chg="ord modNotesTx">
        <pc:chgData name="Joey Kortram | MvR &amp; Partners" userId="f7e243d9-1dfc-4953-b499-4eebcbb438e2" providerId="ADAL" clId="{4569211E-CA1C-4102-857A-65D6D87175E1}" dt="2020-10-29T14:58:46.874" v="734"/>
        <pc:sldMkLst>
          <pc:docMk/>
          <pc:sldMk cId="3593467018" sldId="971"/>
        </pc:sldMkLst>
      </pc:sldChg>
      <pc:sldChg chg="modSp mod">
        <pc:chgData name="Joey Kortram | MvR &amp; Partners" userId="f7e243d9-1dfc-4953-b499-4eebcbb438e2" providerId="ADAL" clId="{4569211E-CA1C-4102-857A-65D6D87175E1}" dt="2020-10-29T15:18:24.904" v="1349" actId="255"/>
        <pc:sldMkLst>
          <pc:docMk/>
          <pc:sldMk cId="2281334006" sldId="972"/>
        </pc:sldMkLst>
        <pc:spChg chg="mod">
          <ac:chgData name="Joey Kortram | MvR &amp; Partners" userId="f7e243d9-1dfc-4953-b499-4eebcbb438e2" providerId="ADAL" clId="{4569211E-CA1C-4102-857A-65D6D87175E1}" dt="2020-10-29T15:00:09.179" v="906" actId="20577"/>
          <ac:spMkLst>
            <pc:docMk/>
            <pc:sldMk cId="2281334006" sldId="972"/>
            <ac:spMk id="2" creationId="{00000000-0000-0000-0000-000000000000}"/>
          </ac:spMkLst>
        </pc:spChg>
        <pc:spChg chg="mod">
          <ac:chgData name="Joey Kortram | MvR &amp; Partners" userId="f7e243d9-1dfc-4953-b499-4eebcbb438e2" providerId="ADAL" clId="{4569211E-CA1C-4102-857A-65D6D87175E1}" dt="2020-10-29T15:18:24.904" v="1349" actId="255"/>
          <ac:spMkLst>
            <pc:docMk/>
            <pc:sldMk cId="2281334006" sldId="972"/>
            <ac:spMk id="3" creationId="{00000000-0000-0000-0000-000000000000}"/>
          </ac:spMkLst>
        </pc:spChg>
      </pc:sldChg>
      <pc:sldChg chg="modSp mod addCm modCm">
        <pc:chgData name="Joey Kortram | MvR &amp; Partners" userId="f7e243d9-1dfc-4953-b499-4eebcbb438e2" providerId="ADAL" clId="{4569211E-CA1C-4102-857A-65D6D87175E1}" dt="2020-10-29T16:22:42.291" v="8401"/>
        <pc:sldMkLst>
          <pc:docMk/>
          <pc:sldMk cId="1764975410" sldId="973"/>
        </pc:sldMkLst>
        <pc:spChg chg="mod">
          <ac:chgData name="Joey Kortram | MvR &amp; Partners" userId="f7e243d9-1dfc-4953-b499-4eebcbb438e2" providerId="ADAL" clId="{4569211E-CA1C-4102-857A-65D6D87175E1}" dt="2020-10-29T16:01:05.173" v="5474" actId="20577"/>
          <ac:spMkLst>
            <pc:docMk/>
            <pc:sldMk cId="1764975410" sldId="973"/>
            <ac:spMk id="2" creationId="{00000000-0000-0000-0000-000000000000}"/>
          </ac:spMkLst>
        </pc:spChg>
        <pc:spChg chg="mod">
          <ac:chgData name="Joey Kortram | MvR &amp; Partners" userId="f7e243d9-1dfc-4953-b499-4eebcbb438e2" providerId="ADAL" clId="{4569211E-CA1C-4102-857A-65D6D87175E1}" dt="2020-10-29T16:21:15.936" v="8398" actId="404"/>
          <ac:spMkLst>
            <pc:docMk/>
            <pc:sldMk cId="1764975410" sldId="973"/>
            <ac:spMk id="3" creationId="{00000000-0000-0000-0000-000000000000}"/>
          </ac:spMkLst>
        </pc:spChg>
      </pc:sldChg>
      <pc:sldChg chg="modNotesTx">
        <pc:chgData name="Joey Kortram | MvR &amp; Partners" userId="f7e243d9-1dfc-4953-b499-4eebcbb438e2" providerId="ADAL" clId="{4569211E-CA1C-4102-857A-65D6D87175E1}" dt="2020-10-29T14:56:38.708" v="586"/>
        <pc:sldMkLst>
          <pc:docMk/>
          <pc:sldMk cId="3736788680" sldId="974"/>
        </pc:sldMkLst>
      </pc:sldChg>
      <pc:sldChg chg="modSp mod modNotesTx">
        <pc:chgData name="Joey Kortram | MvR &amp; Partners" userId="f7e243d9-1dfc-4953-b499-4eebcbb438e2" providerId="ADAL" clId="{4569211E-CA1C-4102-857A-65D6D87175E1}" dt="2020-10-29T15:36:11.627" v="3511" actId="20577"/>
        <pc:sldMkLst>
          <pc:docMk/>
          <pc:sldMk cId="4265698737" sldId="975"/>
        </pc:sldMkLst>
        <pc:spChg chg="mod">
          <ac:chgData name="Joey Kortram | MvR &amp; Partners" userId="f7e243d9-1dfc-4953-b499-4eebcbb438e2" providerId="ADAL" clId="{4569211E-CA1C-4102-857A-65D6D87175E1}" dt="2020-10-29T15:32:16.339" v="2929" actId="20577"/>
          <ac:spMkLst>
            <pc:docMk/>
            <pc:sldMk cId="4265698737" sldId="975"/>
            <ac:spMk id="2" creationId="{00000000-0000-0000-0000-000000000000}"/>
          </ac:spMkLst>
        </pc:spChg>
        <pc:spChg chg="mod">
          <ac:chgData name="Joey Kortram | MvR &amp; Partners" userId="f7e243d9-1dfc-4953-b499-4eebcbb438e2" providerId="ADAL" clId="{4569211E-CA1C-4102-857A-65D6D87175E1}" dt="2020-10-29T15:34:31.622" v="3024" actId="403"/>
          <ac:spMkLst>
            <pc:docMk/>
            <pc:sldMk cId="4265698737" sldId="975"/>
            <ac:spMk id="3" creationId="{00000000-0000-0000-0000-000000000000}"/>
          </ac:spMkLst>
        </pc:spChg>
      </pc:sldChg>
      <pc:sldChg chg="modSp mod modNotesTx">
        <pc:chgData name="Joey Kortram | MvR &amp; Partners" userId="f7e243d9-1dfc-4953-b499-4eebcbb438e2" providerId="ADAL" clId="{4569211E-CA1C-4102-857A-65D6D87175E1}" dt="2020-10-29T14:57:50.136" v="696" actId="20577"/>
        <pc:sldMkLst>
          <pc:docMk/>
          <pc:sldMk cId="2589216639" sldId="978"/>
        </pc:sldMkLst>
        <pc:spChg chg="mod">
          <ac:chgData name="Joey Kortram | MvR &amp; Partners" userId="f7e243d9-1dfc-4953-b499-4eebcbb438e2" providerId="ADAL" clId="{4569211E-CA1C-4102-857A-65D6D87175E1}" dt="2020-10-29T14:57:20.146" v="589" actId="14100"/>
          <ac:spMkLst>
            <pc:docMk/>
            <pc:sldMk cId="2589216639" sldId="978"/>
            <ac:spMk id="6" creationId="{E9181FD6-E944-4027-84AE-2AC0B8893133}"/>
          </ac:spMkLst>
        </pc:spChg>
      </pc:sldChg>
      <pc:sldChg chg="modNotesTx">
        <pc:chgData name="Joey Kortram | MvR &amp; Partners" userId="f7e243d9-1dfc-4953-b499-4eebcbb438e2" providerId="ADAL" clId="{4569211E-CA1C-4102-857A-65D6D87175E1}" dt="2020-10-29T14:58:07.168" v="697"/>
        <pc:sldMkLst>
          <pc:docMk/>
          <pc:sldMk cId="2199270039" sldId="983"/>
        </pc:sldMkLst>
      </pc:sldChg>
      <pc:sldChg chg="modNotesTx">
        <pc:chgData name="Joey Kortram | MvR &amp; Partners" userId="f7e243d9-1dfc-4953-b499-4eebcbb438e2" providerId="ADAL" clId="{4569211E-CA1C-4102-857A-65D6D87175E1}" dt="2020-10-29T14:58:09.114" v="698"/>
        <pc:sldMkLst>
          <pc:docMk/>
          <pc:sldMk cId="2244405189" sldId="984"/>
        </pc:sldMkLst>
      </pc:sldChg>
      <pc:sldChg chg="modNotesTx">
        <pc:chgData name="Joey Kortram | MvR &amp; Partners" userId="f7e243d9-1dfc-4953-b499-4eebcbb438e2" providerId="ADAL" clId="{4569211E-CA1C-4102-857A-65D6D87175E1}" dt="2020-10-29T14:58:10.777" v="699"/>
        <pc:sldMkLst>
          <pc:docMk/>
          <pc:sldMk cId="4075379791" sldId="985"/>
        </pc:sldMkLst>
      </pc:sldChg>
      <pc:sldChg chg="modSp mod modNotesTx">
        <pc:chgData name="Joey Kortram | MvR &amp; Partners" userId="f7e243d9-1dfc-4953-b499-4eebcbb438e2" providerId="ADAL" clId="{4569211E-CA1C-4102-857A-65D6D87175E1}" dt="2020-10-29T16:24:27.962" v="8847" actId="20577"/>
        <pc:sldMkLst>
          <pc:docMk/>
          <pc:sldMk cId="3259585434" sldId="986"/>
        </pc:sldMkLst>
        <pc:spChg chg="mod">
          <ac:chgData name="Joey Kortram | MvR &amp; Partners" userId="f7e243d9-1dfc-4953-b499-4eebcbb438e2" providerId="ADAL" clId="{4569211E-CA1C-4102-857A-65D6D87175E1}" dt="2020-10-29T16:23:23.876" v="8463" actId="20577"/>
          <ac:spMkLst>
            <pc:docMk/>
            <pc:sldMk cId="3259585434" sldId="986"/>
            <ac:spMk id="3" creationId="{00000000-0000-0000-0000-000000000000}"/>
          </ac:spMkLst>
        </pc:spChg>
      </pc:sldChg>
      <pc:sldChg chg="modNotesTx">
        <pc:chgData name="Joey Kortram | MvR &amp; Partners" userId="f7e243d9-1dfc-4953-b499-4eebcbb438e2" providerId="ADAL" clId="{4569211E-CA1C-4102-857A-65D6D87175E1}" dt="2020-10-29T16:24:36.410" v="8881" actId="20577"/>
        <pc:sldMkLst>
          <pc:docMk/>
          <pc:sldMk cId="3949925897" sldId="987"/>
        </pc:sldMkLst>
      </pc:sldChg>
      <pc:sldChg chg="modSp mod modNotesTx">
        <pc:chgData name="Joey Kortram | MvR &amp; Partners" userId="f7e243d9-1dfc-4953-b499-4eebcbb438e2" providerId="ADAL" clId="{4569211E-CA1C-4102-857A-65D6D87175E1}" dt="2020-10-29T15:39:17.437" v="4310" actId="404"/>
        <pc:sldMkLst>
          <pc:docMk/>
          <pc:sldMk cId="2732180859" sldId="988"/>
        </pc:sldMkLst>
        <pc:spChg chg="mod">
          <ac:chgData name="Joey Kortram | MvR &amp; Partners" userId="f7e243d9-1dfc-4953-b499-4eebcbb438e2" providerId="ADAL" clId="{4569211E-CA1C-4102-857A-65D6D87175E1}" dt="2020-10-29T15:39:17.437" v="4310" actId="404"/>
          <ac:spMkLst>
            <pc:docMk/>
            <pc:sldMk cId="2732180859" sldId="988"/>
            <ac:spMk id="2" creationId="{00000000-0000-0000-0000-000000000000}"/>
          </ac:spMkLst>
        </pc:spChg>
        <pc:spChg chg="mod">
          <ac:chgData name="Joey Kortram | MvR &amp; Partners" userId="f7e243d9-1dfc-4953-b499-4eebcbb438e2" providerId="ADAL" clId="{4569211E-CA1C-4102-857A-65D6D87175E1}" dt="2020-10-29T15:36:55.297" v="3520" actId="20577"/>
          <ac:spMkLst>
            <pc:docMk/>
            <pc:sldMk cId="2732180859" sldId="988"/>
            <ac:spMk id="3" creationId="{00000000-0000-0000-0000-000000000000}"/>
          </ac:spMkLst>
        </pc:spChg>
      </pc:sldChg>
      <pc:sldChg chg="del">
        <pc:chgData name="Joey Kortram | MvR &amp; Partners" userId="f7e243d9-1dfc-4953-b499-4eebcbb438e2" providerId="ADAL" clId="{4569211E-CA1C-4102-857A-65D6D87175E1}" dt="2020-10-29T15:53:54.453" v="4646" actId="47"/>
        <pc:sldMkLst>
          <pc:docMk/>
          <pc:sldMk cId="2448574712" sldId="990"/>
        </pc:sldMkLst>
      </pc:sldChg>
      <pc:sldChg chg="del">
        <pc:chgData name="Joey Kortram | MvR &amp; Partners" userId="f7e243d9-1dfc-4953-b499-4eebcbb438e2" providerId="ADAL" clId="{4569211E-CA1C-4102-857A-65D6D87175E1}" dt="2020-10-29T15:53:55.642" v="4647" actId="47"/>
        <pc:sldMkLst>
          <pc:docMk/>
          <pc:sldMk cId="310909722" sldId="991"/>
        </pc:sldMkLst>
      </pc:sldChg>
      <pc:sldChg chg="modSp mod">
        <pc:chgData name="Joey Kortram | MvR &amp; Partners" userId="f7e243d9-1dfc-4953-b499-4eebcbb438e2" providerId="ADAL" clId="{4569211E-CA1C-4102-857A-65D6D87175E1}" dt="2020-10-29T14:58:23.115" v="725" actId="20577"/>
        <pc:sldMkLst>
          <pc:docMk/>
          <pc:sldMk cId="3608459645" sldId="992"/>
        </pc:sldMkLst>
        <pc:spChg chg="mod">
          <ac:chgData name="Joey Kortram | MvR &amp; Partners" userId="f7e243d9-1dfc-4953-b499-4eebcbb438e2" providerId="ADAL" clId="{4569211E-CA1C-4102-857A-65D6D87175E1}" dt="2020-10-29T14:58:23.115" v="725" actId="20577"/>
          <ac:spMkLst>
            <pc:docMk/>
            <pc:sldMk cId="3608459645" sldId="992"/>
            <ac:spMk id="3" creationId="{00000000-0000-0000-0000-000000000000}"/>
          </ac:spMkLst>
        </pc:spChg>
      </pc:sldChg>
      <pc:sldChg chg="modSp mod">
        <pc:chgData name="Joey Kortram | MvR &amp; Partners" userId="f7e243d9-1dfc-4953-b499-4eebcbb438e2" providerId="ADAL" clId="{4569211E-CA1C-4102-857A-65D6D87175E1}" dt="2020-10-29T15:27:01.448" v="2801" actId="20577"/>
        <pc:sldMkLst>
          <pc:docMk/>
          <pc:sldMk cId="907813766" sldId="993"/>
        </pc:sldMkLst>
        <pc:spChg chg="mod">
          <ac:chgData name="Joey Kortram | MvR &amp; Partners" userId="f7e243d9-1dfc-4953-b499-4eebcbb438e2" providerId="ADAL" clId="{4569211E-CA1C-4102-857A-65D6D87175E1}" dt="2020-10-29T15:27:01.448" v="2801" actId="20577"/>
          <ac:spMkLst>
            <pc:docMk/>
            <pc:sldMk cId="907813766" sldId="993"/>
            <ac:spMk id="3" creationId="{00000000-0000-0000-0000-000000000000}"/>
          </ac:spMkLst>
        </pc:spChg>
      </pc:sldChg>
      <pc:sldChg chg="del">
        <pc:chgData name="Joey Kortram | MvR &amp; Partners" userId="f7e243d9-1dfc-4953-b499-4eebcbb438e2" providerId="ADAL" clId="{4569211E-CA1C-4102-857A-65D6D87175E1}" dt="2020-10-29T15:53:57.849" v="4648" actId="47"/>
        <pc:sldMkLst>
          <pc:docMk/>
          <pc:sldMk cId="1110378327" sldId="994"/>
        </pc:sldMkLst>
      </pc:sldChg>
      <pc:sldChg chg="modSp mod">
        <pc:chgData name="Joey Kortram | MvR &amp; Partners" userId="f7e243d9-1dfc-4953-b499-4eebcbb438e2" providerId="ADAL" clId="{4569211E-CA1C-4102-857A-65D6D87175E1}" dt="2020-10-29T15:54:11.367" v="4680" actId="20577"/>
        <pc:sldMkLst>
          <pc:docMk/>
          <pc:sldMk cId="33598949" sldId="995"/>
        </pc:sldMkLst>
        <pc:spChg chg="mod">
          <ac:chgData name="Joey Kortram | MvR &amp; Partners" userId="f7e243d9-1dfc-4953-b499-4eebcbb438e2" providerId="ADAL" clId="{4569211E-CA1C-4102-857A-65D6D87175E1}" dt="2020-10-29T15:54:11.367" v="4680" actId="20577"/>
          <ac:spMkLst>
            <pc:docMk/>
            <pc:sldMk cId="33598949" sldId="995"/>
            <ac:spMk id="3" creationId="{00000000-0000-0000-0000-000000000000}"/>
          </ac:spMkLst>
        </pc:spChg>
      </pc:sldChg>
      <pc:sldChg chg="modSp mod">
        <pc:chgData name="Joey Kortram | MvR &amp; Partners" userId="f7e243d9-1dfc-4953-b499-4eebcbb438e2" providerId="ADAL" clId="{4569211E-CA1C-4102-857A-65D6D87175E1}" dt="2020-10-29T16:00:55.914" v="5468" actId="20577"/>
        <pc:sldMkLst>
          <pc:docMk/>
          <pc:sldMk cId="3748089246" sldId="996"/>
        </pc:sldMkLst>
        <pc:spChg chg="mod">
          <ac:chgData name="Joey Kortram | MvR &amp; Partners" userId="f7e243d9-1dfc-4953-b499-4eebcbb438e2" providerId="ADAL" clId="{4569211E-CA1C-4102-857A-65D6D87175E1}" dt="2020-10-29T16:00:55.914" v="5468" actId="20577"/>
          <ac:spMkLst>
            <pc:docMk/>
            <pc:sldMk cId="3748089246" sldId="996"/>
            <ac:spMk id="3" creationId="{00000000-0000-0000-0000-000000000000}"/>
          </ac:spMkLst>
        </pc:spChg>
      </pc:sldChg>
      <pc:sldChg chg="modSp mod modNotesTx">
        <pc:chgData name="Joey Kortram | MvR &amp; Partners" userId="f7e243d9-1dfc-4953-b499-4eebcbb438e2" providerId="ADAL" clId="{4569211E-CA1C-4102-857A-65D6D87175E1}" dt="2020-10-29T16:00:31.795" v="5439" actId="20577"/>
        <pc:sldMkLst>
          <pc:docMk/>
          <pc:sldMk cId="2720242572" sldId="998"/>
        </pc:sldMkLst>
        <pc:spChg chg="mod">
          <ac:chgData name="Joey Kortram | MvR &amp; Partners" userId="f7e243d9-1dfc-4953-b499-4eebcbb438e2" providerId="ADAL" clId="{4569211E-CA1C-4102-857A-65D6D87175E1}" dt="2020-10-29T15:59:28.688" v="5200" actId="20577"/>
          <ac:spMkLst>
            <pc:docMk/>
            <pc:sldMk cId="2720242572" sldId="998"/>
            <ac:spMk id="3" creationId="{99199AFB-FA49-4B45-A375-493BAF296DA7}"/>
          </ac:spMkLst>
        </pc:spChg>
      </pc:sldChg>
      <pc:sldChg chg="modSp mod">
        <pc:chgData name="Joey Kortram | MvR &amp; Partners" userId="f7e243d9-1dfc-4953-b499-4eebcbb438e2" providerId="ADAL" clId="{4569211E-CA1C-4102-857A-65D6D87175E1}" dt="2020-10-29T15:54:23.249" v="4696" actId="20577"/>
        <pc:sldMkLst>
          <pc:docMk/>
          <pc:sldMk cId="2983022556" sldId="999"/>
        </pc:sldMkLst>
        <pc:spChg chg="mod">
          <ac:chgData name="Joey Kortram | MvR &amp; Partners" userId="f7e243d9-1dfc-4953-b499-4eebcbb438e2" providerId="ADAL" clId="{4569211E-CA1C-4102-857A-65D6D87175E1}" dt="2020-10-29T15:54:23.249" v="4696" actId="20577"/>
          <ac:spMkLst>
            <pc:docMk/>
            <pc:sldMk cId="2983022556" sldId="999"/>
            <ac:spMk id="3" creationId="{A79928FF-CFE1-4B29-A213-6C11A38A35AC}"/>
          </ac:spMkLst>
        </pc:spChg>
      </pc:sldChg>
      <pc:sldChg chg="del">
        <pc:chgData name="Joey Kortram | MvR &amp; Partners" userId="f7e243d9-1dfc-4953-b499-4eebcbb438e2" providerId="ADAL" clId="{4569211E-CA1C-4102-857A-65D6D87175E1}" dt="2020-10-29T15:57:53.008" v="4932" actId="47"/>
        <pc:sldMkLst>
          <pc:docMk/>
          <pc:sldMk cId="2582257450" sldId="1000"/>
        </pc:sldMkLst>
      </pc:sldChg>
      <pc:sldChg chg="del">
        <pc:chgData name="Joey Kortram | MvR &amp; Partners" userId="f7e243d9-1dfc-4953-b499-4eebcbb438e2" providerId="ADAL" clId="{4569211E-CA1C-4102-857A-65D6D87175E1}" dt="2020-10-29T15:57:54.689" v="4933" actId="47"/>
        <pc:sldMkLst>
          <pc:docMk/>
          <pc:sldMk cId="2594156922" sldId="1003"/>
        </pc:sldMkLst>
      </pc:sldChg>
      <pc:sldChg chg="del">
        <pc:chgData name="Joey Kortram | MvR &amp; Partners" userId="f7e243d9-1dfc-4953-b499-4eebcbb438e2" providerId="ADAL" clId="{4569211E-CA1C-4102-857A-65D6D87175E1}" dt="2020-10-29T15:57:56.910" v="4934" actId="47"/>
        <pc:sldMkLst>
          <pc:docMk/>
          <pc:sldMk cId="1934359965" sldId="1005"/>
        </pc:sldMkLst>
      </pc:sldChg>
      <pc:sldChg chg="mod modShow addCm modCm modNotesTx">
        <pc:chgData name="Joey Kortram | MvR &amp; Partners" userId="f7e243d9-1dfc-4953-b499-4eebcbb438e2" providerId="ADAL" clId="{4569211E-CA1C-4102-857A-65D6D87175E1}" dt="2020-10-29T16:25:10.358" v="8898" actId="729"/>
        <pc:sldMkLst>
          <pc:docMk/>
          <pc:sldMk cId="1994737210" sldId="1007"/>
        </pc:sldMkLst>
      </pc:sldChg>
      <pc:sldChg chg="mod modShow addCm modCm">
        <pc:chgData name="Joey Kortram | MvR &amp; Partners" userId="f7e243d9-1dfc-4953-b499-4eebcbb438e2" providerId="ADAL" clId="{4569211E-CA1C-4102-857A-65D6D87175E1}" dt="2020-10-29T16:25:12.789" v="8899" actId="729"/>
        <pc:sldMkLst>
          <pc:docMk/>
          <pc:sldMk cId="3160061390" sldId="1008"/>
        </pc:sldMkLst>
      </pc:sldChg>
      <pc:sldChg chg="modSp mod">
        <pc:chgData name="Joey Kortram | MvR &amp; Partners" userId="f7e243d9-1dfc-4953-b499-4eebcbb438e2" providerId="ADAL" clId="{4569211E-CA1C-4102-857A-65D6D87175E1}" dt="2020-10-29T14:55:23.213" v="336" actId="20577"/>
        <pc:sldMkLst>
          <pc:docMk/>
          <pc:sldMk cId="523052664" sldId="1009"/>
        </pc:sldMkLst>
        <pc:spChg chg="mod">
          <ac:chgData name="Joey Kortram | MvR &amp; Partners" userId="f7e243d9-1dfc-4953-b499-4eebcbb438e2" providerId="ADAL" clId="{4569211E-CA1C-4102-857A-65D6D87175E1}" dt="2020-10-29T14:55:23.213" v="336" actId="20577"/>
          <ac:spMkLst>
            <pc:docMk/>
            <pc:sldMk cId="523052664" sldId="1009"/>
            <ac:spMk id="3" creationId="{00000000-0000-0000-0000-000000000000}"/>
          </ac:spMkLst>
        </pc:spChg>
      </pc:sldChg>
      <pc:sldChg chg="del">
        <pc:chgData name="Joey Kortram | MvR &amp; Partners" userId="f7e243d9-1dfc-4953-b499-4eebcbb438e2" providerId="ADAL" clId="{4569211E-CA1C-4102-857A-65D6D87175E1}" dt="2020-10-29T15:36:15.299" v="3512" actId="47"/>
        <pc:sldMkLst>
          <pc:docMk/>
          <pc:sldMk cId="1294132168" sldId="1010"/>
        </pc:sldMkLst>
      </pc:sldChg>
      <pc:sldChg chg="modSp mod modNotesTx">
        <pc:chgData name="Joey Kortram | MvR &amp; Partners" userId="f7e243d9-1dfc-4953-b499-4eebcbb438e2" providerId="ADAL" clId="{4569211E-CA1C-4102-857A-65D6D87175E1}" dt="2020-10-29T15:39:13.272" v="4308" actId="27636"/>
        <pc:sldMkLst>
          <pc:docMk/>
          <pc:sldMk cId="749905050" sldId="1011"/>
        </pc:sldMkLst>
        <pc:spChg chg="mod">
          <ac:chgData name="Joey Kortram | MvR &amp; Partners" userId="f7e243d9-1dfc-4953-b499-4eebcbb438e2" providerId="ADAL" clId="{4569211E-CA1C-4102-857A-65D6D87175E1}" dt="2020-10-29T15:39:13.272" v="4308" actId="27636"/>
          <ac:spMkLst>
            <pc:docMk/>
            <pc:sldMk cId="749905050" sldId="1011"/>
            <ac:spMk id="2" creationId="{00000000-0000-0000-0000-000000000000}"/>
          </ac:spMkLst>
        </pc:spChg>
      </pc:sldChg>
      <pc:sldChg chg="del">
        <pc:chgData name="Joey Kortram | MvR &amp; Partners" userId="f7e243d9-1dfc-4953-b499-4eebcbb438e2" providerId="ADAL" clId="{4569211E-CA1C-4102-857A-65D6D87175E1}" dt="2020-10-29T15:53:53.570" v="4645" actId="47"/>
        <pc:sldMkLst>
          <pc:docMk/>
          <pc:sldMk cId="420145355" sldId="1012"/>
        </pc:sldMkLst>
      </pc:sldChg>
      <pc:sldChg chg="add">
        <pc:chgData name="Joey Kortram | MvR &amp; Partners" userId="f7e243d9-1dfc-4953-b499-4eebcbb438e2" providerId="ADAL" clId="{4569211E-CA1C-4102-857A-65D6D87175E1}" dt="2020-10-29T14:56:53.967" v="588"/>
        <pc:sldMkLst>
          <pc:docMk/>
          <pc:sldMk cId="1172594179" sldId="1013"/>
        </pc:sldMkLst>
      </pc:sldChg>
      <pc:sldChg chg="addSp delSp modSp new mod modNotesTx">
        <pc:chgData name="Joey Kortram | MvR &amp; Partners" userId="f7e243d9-1dfc-4953-b499-4eebcbb438e2" providerId="ADAL" clId="{4569211E-CA1C-4102-857A-65D6D87175E1}" dt="2020-10-29T16:06:47" v="6744" actId="20577"/>
        <pc:sldMkLst>
          <pc:docMk/>
          <pc:sldMk cId="2252821803" sldId="1014"/>
        </pc:sldMkLst>
        <pc:spChg chg="mod">
          <ac:chgData name="Joey Kortram | MvR &amp; Partners" userId="f7e243d9-1dfc-4953-b499-4eebcbb438e2" providerId="ADAL" clId="{4569211E-CA1C-4102-857A-65D6D87175E1}" dt="2020-10-29T15:55:54.173" v="4886" actId="20577"/>
          <ac:spMkLst>
            <pc:docMk/>
            <pc:sldMk cId="2252821803" sldId="1014"/>
            <ac:spMk id="2" creationId="{36D8EAAF-9E8D-4578-9F91-D49793937ECA}"/>
          </ac:spMkLst>
        </pc:spChg>
        <pc:spChg chg="del">
          <ac:chgData name="Joey Kortram | MvR &amp; Partners" userId="f7e243d9-1dfc-4953-b499-4eebcbb438e2" providerId="ADAL" clId="{4569211E-CA1C-4102-857A-65D6D87175E1}" dt="2020-10-29T15:55:36.508" v="4848" actId="478"/>
          <ac:spMkLst>
            <pc:docMk/>
            <pc:sldMk cId="2252821803" sldId="1014"/>
            <ac:spMk id="5" creationId="{0A7B4078-041D-4BFC-8B3D-9A3DDE698A23}"/>
          </ac:spMkLst>
        </pc:spChg>
        <pc:graphicFrameChg chg="add mod modGraphic">
          <ac:chgData name="Joey Kortram | MvR &amp; Partners" userId="f7e243d9-1dfc-4953-b499-4eebcbb438e2" providerId="ADAL" clId="{4569211E-CA1C-4102-857A-65D6D87175E1}" dt="2020-10-29T16:05:39.474" v="6326" actId="20577"/>
          <ac:graphicFrameMkLst>
            <pc:docMk/>
            <pc:sldMk cId="2252821803" sldId="1014"/>
            <ac:graphicFrameMk id="7" creationId="{1AEA1857-B9D6-4D0F-B013-13EE328EAF84}"/>
          </ac:graphicFrameMkLst>
        </pc:graphicFrameChg>
      </pc:sldChg>
      <pc:sldChg chg="add del">
        <pc:chgData name="Joey Kortram | MvR &amp; Partners" userId="f7e243d9-1dfc-4953-b499-4eebcbb438e2" providerId="ADAL" clId="{4569211E-CA1C-4102-857A-65D6D87175E1}" dt="2020-10-29T15:31:24.349" v="2873"/>
        <pc:sldMkLst>
          <pc:docMk/>
          <pc:sldMk cId="3966125671" sldId="1014"/>
        </pc:sldMkLst>
      </pc:sldChg>
      <pc:sldChg chg="modSp add mod">
        <pc:chgData name="Joey Kortram | MvR &amp; Partners" userId="f7e243d9-1dfc-4953-b499-4eebcbb438e2" providerId="ADAL" clId="{4569211E-CA1C-4102-857A-65D6D87175E1}" dt="2020-10-29T16:25:57.802" v="8965" actId="20577"/>
        <pc:sldMkLst>
          <pc:docMk/>
          <pc:sldMk cId="2455241643" sldId="1015"/>
        </pc:sldMkLst>
        <pc:spChg chg="mod">
          <ac:chgData name="Joey Kortram | MvR &amp; Partners" userId="f7e243d9-1dfc-4953-b499-4eebcbb438e2" providerId="ADAL" clId="{4569211E-CA1C-4102-857A-65D6D87175E1}" dt="2020-10-29T16:25:57.802" v="8965" actId="20577"/>
          <ac:spMkLst>
            <pc:docMk/>
            <pc:sldMk cId="2455241643" sldId="1015"/>
            <ac:spMk id="3" creationId="{00000000-0000-0000-0000-000000000000}"/>
          </ac:spMkLst>
        </pc:spChg>
      </pc:sldChg>
      <pc:sldChg chg="modSp add mod modNotesTx">
        <pc:chgData name="Joey Kortram | MvR &amp; Partners" userId="f7e243d9-1dfc-4953-b499-4eebcbb438e2" providerId="ADAL" clId="{4569211E-CA1C-4102-857A-65D6D87175E1}" dt="2020-10-29T16:26:32.160" v="9033" actId="113"/>
        <pc:sldMkLst>
          <pc:docMk/>
          <pc:sldMk cId="475435292" sldId="1016"/>
        </pc:sldMkLst>
        <pc:spChg chg="mod">
          <ac:chgData name="Joey Kortram | MvR &amp; Partners" userId="f7e243d9-1dfc-4953-b499-4eebcbb438e2" providerId="ADAL" clId="{4569211E-CA1C-4102-857A-65D6D87175E1}" dt="2020-10-29T16:26:07.024" v="8988" actId="20577"/>
          <ac:spMkLst>
            <pc:docMk/>
            <pc:sldMk cId="475435292" sldId="1016"/>
            <ac:spMk id="2" creationId="{00000000-0000-0000-0000-000000000000}"/>
          </ac:spMkLst>
        </pc:spChg>
        <pc:spChg chg="mod">
          <ac:chgData name="Joey Kortram | MvR &amp; Partners" userId="f7e243d9-1dfc-4953-b499-4eebcbb438e2" providerId="ADAL" clId="{4569211E-CA1C-4102-857A-65D6D87175E1}" dt="2020-10-29T16:26:32.160" v="9033" actId="113"/>
          <ac:spMkLst>
            <pc:docMk/>
            <pc:sldMk cId="475435292" sldId="1016"/>
            <ac:spMk id="3" creationId="{00000000-0000-0000-0000-000000000000}"/>
          </ac:spMkLst>
        </pc:spChg>
      </pc:sldChg>
    </pc:docChg>
  </pc:docChgLst>
  <pc:docChgLst>
    <pc:chgData name="Joey Kortram | MvR &amp; Partners" userId="S::joey.kortram_mvr.nl#ext#@vvng.onmicrosoft.com::e53959e4-56b5-44f1-8970-1bff79853523" providerId="AD" clId="Web-{395AC8CA-6080-4156-B632-0AB1E34E1BD1}"/>
    <pc:docChg chg="delSld modSld">
      <pc:chgData name="Joey Kortram | MvR &amp; Partners" userId="S::joey.kortram_mvr.nl#ext#@vvng.onmicrosoft.com::e53959e4-56b5-44f1-8970-1bff79853523" providerId="AD" clId="Web-{395AC8CA-6080-4156-B632-0AB1E34E1BD1}" dt="2021-01-05T14:10:35.319" v="119" actId="20577"/>
      <pc:docMkLst>
        <pc:docMk/>
      </pc:docMkLst>
      <pc:sldChg chg="modNotes">
        <pc:chgData name="Joey Kortram | MvR &amp; Partners" userId="S::joey.kortram_mvr.nl#ext#@vvng.onmicrosoft.com::e53959e4-56b5-44f1-8970-1bff79853523" providerId="AD" clId="Web-{395AC8CA-6080-4156-B632-0AB1E34E1BD1}" dt="2021-01-05T14:07:16.346" v="48"/>
        <pc:sldMkLst>
          <pc:docMk/>
          <pc:sldMk cId="2199270039" sldId="983"/>
        </pc:sldMkLst>
      </pc:sldChg>
      <pc:sldChg chg="modNotes">
        <pc:chgData name="Joey Kortram | MvR &amp; Partners" userId="S::joey.kortram_mvr.nl#ext#@vvng.onmicrosoft.com::e53959e4-56b5-44f1-8970-1bff79853523" providerId="AD" clId="Web-{395AC8CA-6080-4156-B632-0AB1E34E1BD1}" dt="2021-01-05T14:07:29.737" v="61"/>
        <pc:sldMkLst>
          <pc:docMk/>
          <pc:sldMk cId="2244405189" sldId="984"/>
        </pc:sldMkLst>
      </pc:sldChg>
      <pc:sldChg chg="modNotes">
        <pc:chgData name="Joey Kortram | MvR &amp; Partners" userId="S::joey.kortram_mvr.nl#ext#@vvng.onmicrosoft.com::e53959e4-56b5-44f1-8970-1bff79853523" providerId="AD" clId="Web-{395AC8CA-6080-4156-B632-0AB1E34E1BD1}" dt="2021-01-05T14:07:52.894" v="105"/>
        <pc:sldMkLst>
          <pc:docMk/>
          <pc:sldMk cId="4075379791" sldId="985"/>
        </pc:sldMkLst>
      </pc:sldChg>
      <pc:sldChg chg="modSp">
        <pc:chgData name="Joey Kortram | MvR &amp; Partners" userId="S::joey.kortram_mvr.nl#ext#@vvng.onmicrosoft.com::e53959e4-56b5-44f1-8970-1bff79853523" providerId="AD" clId="Web-{395AC8CA-6080-4156-B632-0AB1E34E1BD1}" dt="2021-01-05T14:10:34.678" v="116" actId="20577"/>
        <pc:sldMkLst>
          <pc:docMk/>
          <pc:sldMk cId="2720242572" sldId="998"/>
        </pc:sldMkLst>
        <pc:spChg chg="mod">
          <ac:chgData name="Joey Kortram | MvR &amp; Partners" userId="S::joey.kortram_mvr.nl#ext#@vvng.onmicrosoft.com::e53959e4-56b5-44f1-8970-1bff79853523" providerId="AD" clId="Web-{395AC8CA-6080-4156-B632-0AB1E34E1BD1}" dt="2021-01-05T14:10:34.678" v="116" actId="20577"/>
          <ac:spMkLst>
            <pc:docMk/>
            <pc:sldMk cId="2720242572" sldId="998"/>
            <ac:spMk id="3" creationId="{99199AFB-FA49-4B45-A375-493BAF296DA7}"/>
          </ac:spMkLst>
        </pc:spChg>
      </pc:sldChg>
      <pc:sldChg chg="del">
        <pc:chgData name="Joey Kortram | MvR &amp; Partners" userId="S::joey.kortram_mvr.nl#ext#@vvng.onmicrosoft.com::e53959e4-56b5-44f1-8970-1bff79853523" providerId="AD" clId="Web-{395AC8CA-6080-4156-B632-0AB1E34E1BD1}" dt="2021-01-05T14:06:35.830" v="0"/>
        <pc:sldMkLst>
          <pc:docMk/>
          <pc:sldMk cId="1172594179" sldId="10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nl-NL"/>
          </a:p>
        </p:txBody>
      </p:sp>
      <p:sp>
        <p:nvSpPr>
          <p:cNvPr id="3" name="Tijdelijke aanduiding voor datum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FDC8DB60-9960-7E4E-BA4A-B29DFB46F3EE}" type="datetime1">
              <a:rPr lang="nl-NL" smtClean="0"/>
              <a:t>19-4-2021</a:t>
            </a:fld>
            <a:endParaRPr lang="nl-NL"/>
          </a:p>
        </p:txBody>
      </p:sp>
      <p:sp>
        <p:nvSpPr>
          <p:cNvPr id="4" name="Tijdelijke aanduiding voor voettekst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nl-NL"/>
          </a:p>
        </p:txBody>
      </p:sp>
      <p:sp>
        <p:nvSpPr>
          <p:cNvPr id="3" name="Tijdelijke aanduiding voor datum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D7443F22-96A7-2946-9F02-228CB8E4306F}" type="datetime1">
              <a:rPr lang="nl-NL" smtClean="0"/>
              <a:t>19-4-2021</a:t>
            </a:fld>
            <a:endParaRPr lang="nl-NL"/>
          </a:p>
        </p:txBody>
      </p:sp>
      <p:sp>
        <p:nvSpPr>
          <p:cNvPr id="4" name="Tijdelijke aanduiding voor dia-afbeelding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nl-NL"/>
          </a:p>
        </p:txBody>
      </p:sp>
      <p:sp>
        <p:nvSpPr>
          <p:cNvPr id="5" name="Tijdelijke aanduiding voor notities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Dit deel wordt over het algemeen live getoond in de pre-omgeving. Deze screenshots zijn opgenomen als naslagwerk, zodat men nog kan terugkijken wat we hebben laten zien, als we de presentatie nasturen. </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46274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Dit deel wordt over het algemeen live getoond in de pre-omgeving. Deze screenshots zijn opgenomen als naslagwerk, zodat men nog kan terugkijken wat we hebben laten zien, als we de presentatie nasturen.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16</a:t>
            </a:fld>
            <a:endParaRPr lang="nl-NL"/>
          </a:p>
        </p:txBody>
      </p:sp>
    </p:spTree>
    <p:extLst>
      <p:ext uri="{BB962C8B-B14F-4D97-AF65-F5344CB8AC3E}">
        <p14:creationId xmlns:p14="http://schemas.microsoft.com/office/powerpoint/2010/main" val="127908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17</a:t>
            </a:fld>
            <a:endParaRPr lang="nl-NL"/>
          </a:p>
        </p:txBody>
      </p:sp>
    </p:spTree>
    <p:extLst>
      <p:ext uri="{BB962C8B-B14F-4D97-AF65-F5344CB8AC3E}">
        <p14:creationId xmlns:p14="http://schemas.microsoft.com/office/powerpoint/2010/main" val="275737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 moment dat je geen vergunningscheck hebt worden de vragen die door de vergunningscheck hadden kunnen worden beantwoord, via andere kanalen gesteld (bv. mail, telefoon, etc.) Daarnaast geeft het risico op meldingen voor </a:t>
            </a:r>
            <a:r>
              <a:rPr lang="nl-NL" dirty="0" err="1"/>
              <a:t>vergunningsplichtige</a:t>
            </a:r>
            <a:r>
              <a:rPr lang="nl-NL" dirty="0"/>
              <a:t> activiteiten, vergunningsaanvragen voor </a:t>
            </a:r>
            <a:r>
              <a:rPr lang="nl-NL" dirty="0" err="1"/>
              <a:t>meldingsplichtige</a:t>
            </a:r>
            <a:r>
              <a:rPr lang="nl-NL" dirty="0"/>
              <a:t> activiteiten, etc. Hiermee gaat kostbare tijd verloren</a:t>
            </a:r>
          </a:p>
          <a:p>
            <a:r>
              <a:rPr lang="nl-NL" dirty="0"/>
              <a:t>Als je geen indieningsformulieren hebt kunnen aanvragen en meldingen niet via het DSO worden ingediend. Dit levert handmatig werk op voor dienstverleners die ontvangen aanvragen (bv via de mail) handmatig in het zaaksysteem moeten zetten. Daarnaast geef het risico op aanvragen met te veel of te weinig informatie, wat wederom extra werk oplevert.</a:t>
            </a:r>
          </a:p>
          <a:p>
            <a:endParaRPr lang="nl-NL" dirty="0"/>
          </a:p>
          <a:p>
            <a:r>
              <a:rPr lang="nl-NL" dirty="0"/>
              <a:t>Onder de omgevingswet vallen meer activiteiten onder de reguliere procedure (binnen 8 weken vergunning verlenen), wat betekent dat tijd extra kostbaar is.</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18</a:t>
            </a:fld>
            <a:endParaRPr lang="nl-NL"/>
          </a:p>
        </p:txBody>
      </p:sp>
    </p:spTree>
    <p:extLst>
      <p:ext uri="{BB962C8B-B14F-4D97-AF65-F5344CB8AC3E}">
        <p14:creationId xmlns:p14="http://schemas.microsoft.com/office/powerpoint/2010/main" val="111157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Concreet betekent dit voor de minimum vereiste dat je:</a:t>
            </a:r>
          </a:p>
          <a:p>
            <a:pPr marL="171450" indent="-171450">
              <a:buFontTx/>
              <a:buChar char="-"/>
            </a:pPr>
            <a:r>
              <a:rPr lang="nl-NL" dirty="0"/>
              <a:t>TR software moet aanschaffen en mensen moet trainen, of </a:t>
            </a:r>
          </a:p>
          <a:p>
            <a:pPr marL="171450" indent="-171450">
              <a:buFontTx/>
              <a:buChar char="-"/>
            </a:pPr>
            <a:r>
              <a:rPr lang="nl-NL" dirty="0"/>
              <a:t>De activiteit uitbesteedt bij een buurgemeente, omgevings-/uitvoeringsdienst of dienstverlener</a:t>
            </a:r>
          </a:p>
          <a:p>
            <a:pPr marL="171450" indent="-171450">
              <a:buFontTx/>
              <a:buChar char="-"/>
            </a:pPr>
            <a:endParaRPr lang="nl-NL" dirty="0"/>
          </a:p>
          <a:p>
            <a:pPr marL="0" indent="0">
              <a:buFontTx/>
              <a:buNone/>
            </a:pPr>
            <a:r>
              <a:rPr lang="nl-NL" dirty="0"/>
              <a:t>Voor het minimum advies moet je daarboven op:</a:t>
            </a:r>
          </a:p>
          <a:p>
            <a:pPr marL="171450" indent="-171450">
              <a:buFontTx/>
              <a:buChar char="-"/>
            </a:pPr>
            <a:r>
              <a:rPr lang="nl-NL" dirty="0"/>
              <a:t>Voor de activiteiten met een actieve vergunningscheck in het huidige OLO ook een vergunningscheck voor het DSO maken.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20</a:t>
            </a:fld>
            <a:endParaRPr lang="nl-NL"/>
          </a:p>
        </p:txBody>
      </p:sp>
    </p:spTree>
    <p:extLst>
      <p:ext uri="{BB962C8B-B14F-4D97-AF65-F5344CB8AC3E}">
        <p14:creationId xmlns:p14="http://schemas.microsoft.com/office/powerpoint/2010/main" val="160863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dat de basis indieningsformulieren erg mager zijn en hoogstwaarschijnlijk door het bevoegde gezag aangevuld moeten worden om een aanvraag/melding goed in behandeling te kunnen nemen.</a:t>
            </a:r>
          </a:p>
          <a:p>
            <a:r>
              <a:rPr lang="nl-NL" dirty="0"/>
              <a:t>Op de gelinkte website is ook het overzicht op de volgende slide terug te vinden en ook een planning over wat wanneer beschikbaar komt. Naar verwachting is de volledige </a:t>
            </a:r>
            <a:r>
              <a:rPr lang="nl-NL" dirty="0" err="1"/>
              <a:t>bruidschat</a:t>
            </a:r>
            <a:r>
              <a:rPr lang="nl-NL" dirty="0"/>
              <a:t> eind Q1 2021 opgeleverd.</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21</a:t>
            </a:fld>
            <a:endParaRPr lang="nl-NL"/>
          </a:p>
        </p:txBody>
      </p:sp>
    </p:spTree>
    <p:extLst>
      <p:ext uri="{BB962C8B-B14F-4D97-AF65-F5344CB8AC3E}">
        <p14:creationId xmlns:p14="http://schemas.microsoft.com/office/powerpoint/2010/main" val="146873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Visueel overzicht van wat er voor gemeente in de bruidsschat. Herinnering dat deze informatie in eigen tijd rustig teruggekeken kan worden en ook te vinden is op de website van de VNG (link op vorige slide)</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22</a:t>
            </a:fld>
            <a:endParaRPr lang="nl-NL"/>
          </a:p>
        </p:txBody>
      </p:sp>
    </p:spTree>
    <p:extLst>
      <p:ext uri="{BB962C8B-B14F-4D97-AF65-F5344CB8AC3E}">
        <p14:creationId xmlns:p14="http://schemas.microsoft.com/office/powerpoint/2010/main" val="301493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opties zijn richtlijnen, niet in beton gegoten. Het is ook mogelijk om voor een aantal activiteiten optie 1 te hanteren, voor andere activiteiten optie 2 en voor weer andere activiteiten optie 3. Dit is afhankelijk van de ambities, de beschikbare middelen en resterende tijd. </a:t>
            </a:r>
          </a:p>
          <a:p>
            <a:endParaRPr lang="nl-NL" dirty="0"/>
          </a:p>
          <a:p>
            <a:r>
              <a:rPr lang="nl-NL" dirty="0"/>
              <a:t>‘Lege toepasbare regel’ = vergunningscheck waar geen vragen in zitten maar direct/automatisch de conclusie ‘neem contact op’ wordt getrokken. Aan deze conclusie kan een toelichting worden toegevoegd met contactinformatie of </a:t>
            </a:r>
            <a:r>
              <a:rPr lang="nl-NL" dirty="0" err="1"/>
              <a:t>evt</a:t>
            </a:r>
            <a:r>
              <a:rPr lang="nl-NL" dirty="0"/>
              <a:t> een e-formulier op de eigen website. ( = gebruiksvriendelijker dan de generieke foutmelding van het DSO!)</a:t>
            </a:r>
          </a:p>
          <a:p>
            <a:endParaRPr lang="nl-NL" dirty="0"/>
          </a:p>
          <a:p>
            <a:r>
              <a:rPr lang="nl-NL" dirty="0"/>
              <a:t>Bij optie 3 kan er voor gekozen worden om voor sommige activiteiten een lege check te maken.</a:t>
            </a:r>
          </a:p>
          <a:p>
            <a:endParaRPr lang="nl-NL" dirty="0"/>
          </a:p>
          <a:p>
            <a:r>
              <a:rPr lang="nl-NL" dirty="0"/>
              <a:t>Opties 1, 2, en 3 zijn met name gericht op de voorbereiding op de inwerkingtreding van de omgevingswet op 01-01-2022. Na 2022 moet langzaam voor alle activiteiten overgegaan worden op optie 4 en moet voor indieningsformulieren voor 2029 zijn afgerond. </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26</a:t>
            </a:fld>
            <a:endParaRPr lang="nl-NL"/>
          </a:p>
        </p:txBody>
      </p:sp>
    </p:spTree>
    <p:extLst>
      <p:ext uri="{BB962C8B-B14F-4D97-AF65-F5344CB8AC3E}">
        <p14:creationId xmlns:p14="http://schemas.microsoft.com/office/powerpoint/2010/main" val="996356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Uitbesteden kan op korte termijn uitweg bieden, maar hiermee verlies je controle. Enerzijds inzichten in inconsistenties in de regels, anderzijds het snel kunnen doorvoeren van wijzigingen op basis van feedback.</a:t>
            </a:r>
          </a:p>
          <a:p>
            <a:r>
              <a:rPr lang="nl-NL" dirty="0"/>
              <a:t>Het maken van toepasbare regels is lastiger dan over het algemeen verwacht. Er gaat veel tijd zitten in het bedenken van passende vragen die ook de juridische waarde van de regels vasthouden. Begeleiding is ideaal, maar wel tijdsintensiever en duurder.</a:t>
            </a:r>
          </a:p>
          <a:p>
            <a:endParaRPr lang="nl-NL" dirty="0"/>
          </a:p>
          <a:p>
            <a:r>
              <a:rPr lang="nl-NL" dirty="0" err="1"/>
              <a:t>Één</a:t>
            </a:r>
            <a:r>
              <a:rPr lang="nl-NL" dirty="0"/>
              <a:t> op één vertalingen zijn het snelst en makkelijkst, maar levert niet de meest </a:t>
            </a:r>
            <a:r>
              <a:rPr lang="nl-NL" dirty="0" err="1"/>
              <a:t>gebruikvriendelijke</a:t>
            </a:r>
            <a:r>
              <a:rPr lang="nl-NL" dirty="0"/>
              <a:t> vragen op.</a:t>
            </a:r>
          </a:p>
          <a:p>
            <a:r>
              <a:rPr lang="nl-NL" dirty="0"/>
              <a:t>Basis analyse levert inzichten op voor het schrijven van betere juridische regels voor het omgevingsplan op een later moment</a:t>
            </a:r>
          </a:p>
          <a:p>
            <a:r>
              <a:rPr lang="nl-NL" dirty="0"/>
              <a:t>Tegelijk opstellen is het meest tijdsintensief maar levert wel de beste resultaten op voor zowel juridische als toepasbare regels. Doelgericht te werk gaan is een optionele werkwijze die binnen de waterschappen al veel bekender is.</a:t>
            </a:r>
          </a:p>
          <a:p>
            <a:r>
              <a:rPr lang="nl-NL" dirty="0"/>
              <a:t>Het houdt in dat er kritisch gekeken wordt naar wat de doelen en taken van de organisatie zijn, hoe activiteiten deze doelen en taken kunnen aantasten en welke regels dit kunnen voorkomen of minimaliseren. Het nut van iedere regel wordt op deze manier getoetst, zodat de regelgeving daadwerkelijk aansluit bij wat je als BG wil. </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27</a:t>
            </a:fld>
            <a:endParaRPr lang="nl-NL"/>
          </a:p>
        </p:txBody>
      </p:sp>
    </p:spTree>
    <p:extLst>
      <p:ext uri="{BB962C8B-B14F-4D97-AF65-F5344CB8AC3E}">
        <p14:creationId xmlns:p14="http://schemas.microsoft.com/office/powerpoint/2010/main" val="414481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28</a:t>
            </a:fld>
            <a:endParaRPr lang="nl-NL"/>
          </a:p>
        </p:txBody>
      </p:sp>
    </p:spTree>
    <p:extLst>
      <p:ext uri="{BB962C8B-B14F-4D97-AF65-F5344CB8AC3E}">
        <p14:creationId xmlns:p14="http://schemas.microsoft.com/office/powerpoint/2010/main" val="65453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30</a:t>
            </a:fld>
            <a:endParaRPr lang="nl-NL"/>
          </a:p>
        </p:txBody>
      </p:sp>
    </p:spTree>
    <p:extLst>
      <p:ext uri="{BB962C8B-B14F-4D97-AF65-F5344CB8AC3E}">
        <p14:creationId xmlns:p14="http://schemas.microsoft.com/office/powerpoint/2010/main" val="227867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deel wordt over het algemeen live getoond in de pre-omgeving. Deze screenshots zijn opgenomen als naslagwerk, zodat men nog kan terugkijken wat we hebben laten zien, als we de presentatie nasturen. </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7</a:t>
            </a:fld>
            <a:endParaRPr lang="nl-NL"/>
          </a:p>
        </p:txBody>
      </p:sp>
    </p:spTree>
    <p:extLst>
      <p:ext uri="{BB962C8B-B14F-4D97-AF65-F5344CB8AC3E}">
        <p14:creationId xmlns:p14="http://schemas.microsoft.com/office/powerpoint/2010/main" val="3466265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VTH/zaaksysteem analyse interessant voor indieningsformulieren</a:t>
            </a:r>
          </a:p>
          <a:p>
            <a:r>
              <a:rPr lang="nl-NL" dirty="0"/>
              <a:t>Vragen via KCC interessant voor vergunningscheck</a:t>
            </a:r>
          </a:p>
          <a:p>
            <a:endParaRPr lang="nl-NL" dirty="0"/>
          </a:p>
          <a:p>
            <a:r>
              <a:rPr lang="nl-NL" dirty="0"/>
              <a:t>OLO vragenbomen interessant voor gelijkblijvend dienstverleningsniveau</a:t>
            </a:r>
          </a:p>
          <a:p>
            <a:r>
              <a:rPr lang="nl-NL" dirty="0"/>
              <a:t>Excel interessant als input bij het maken van vragenbomen (niet opnieuw het wiel uitvinden)</a:t>
            </a:r>
          </a:p>
          <a:p>
            <a:endParaRPr lang="nl-NL" dirty="0"/>
          </a:p>
          <a:p>
            <a:r>
              <a:rPr lang="nl-NL" dirty="0"/>
              <a:t>Gegevens invullen in de analyse </a:t>
            </a:r>
            <a:r>
              <a:rPr lang="nl-NL" dirty="0" err="1"/>
              <a:t>excel</a:t>
            </a:r>
            <a:r>
              <a:rPr lang="nl-NL" dirty="0"/>
              <a:t> en daar</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31</a:t>
            </a:fld>
            <a:endParaRPr lang="nl-NL"/>
          </a:p>
        </p:txBody>
      </p:sp>
    </p:spTree>
    <p:extLst>
      <p:ext uri="{BB962C8B-B14F-4D97-AF65-F5344CB8AC3E}">
        <p14:creationId xmlns:p14="http://schemas.microsoft.com/office/powerpoint/2010/main" val="627239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Voorbeeldje van de OLO </a:t>
            </a:r>
            <a:r>
              <a:rPr lang="nl-NL" dirty="0" err="1"/>
              <a:t>excel</a:t>
            </a:r>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32</a:t>
            </a:fld>
            <a:endParaRPr lang="nl-NL"/>
          </a:p>
        </p:txBody>
      </p:sp>
    </p:spTree>
    <p:extLst>
      <p:ext uri="{BB962C8B-B14F-4D97-AF65-F5344CB8AC3E}">
        <p14:creationId xmlns:p14="http://schemas.microsoft.com/office/powerpoint/2010/main" val="2418830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33</a:t>
            </a:fld>
            <a:endParaRPr lang="nl-NL"/>
          </a:p>
        </p:txBody>
      </p:sp>
    </p:spTree>
    <p:extLst>
      <p:ext uri="{BB962C8B-B14F-4D97-AF65-F5344CB8AC3E}">
        <p14:creationId xmlns:p14="http://schemas.microsoft.com/office/powerpoint/2010/main" val="3730308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36</a:t>
            </a:fld>
            <a:endParaRPr lang="nl-NL"/>
          </a:p>
        </p:txBody>
      </p:sp>
    </p:spTree>
    <p:extLst>
      <p:ext uri="{BB962C8B-B14F-4D97-AF65-F5344CB8AC3E}">
        <p14:creationId xmlns:p14="http://schemas.microsoft.com/office/powerpoint/2010/main" val="5802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Dit deel wordt over het algemeen live getoond in de pre-omgeving. Deze screenshots zijn opgenomen als naslagwerk, zodat men nog kan terugkijken wat we hebben laten zien, als we de presentatie nasturen. </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8</a:t>
            </a:fld>
            <a:endParaRPr lang="nl-NL"/>
          </a:p>
        </p:txBody>
      </p:sp>
    </p:spTree>
    <p:extLst>
      <p:ext uri="{BB962C8B-B14F-4D97-AF65-F5344CB8AC3E}">
        <p14:creationId xmlns:p14="http://schemas.microsoft.com/office/powerpoint/2010/main" val="304075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Opmerking: toelichtingen kunnen worden toegevoegd aan vragen, antwoordopties en conclusies.</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9</a:t>
            </a:fld>
            <a:endParaRPr lang="nl-NL"/>
          </a:p>
        </p:txBody>
      </p:sp>
    </p:spTree>
    <p:extLst>
      <p:ext uri="{BB962C8B-B14F-4D97-AF65-F5344CB8AC3E}">
        <p14:creationId xmlns:p14="http://schemas.microsoft.com/office/powerpoint/2010/main" val="295736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fictief voorbeeld ter illustratie dat de bedrijfsregels/logica in de juridische regels staat. </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182830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Dit deel wordt over het algemeen live getoond in de pre-omgeving. Deze screenshots zijn opgenomen als naslagwerk, zodat men nog kan terugkijken wat we hebben laten zien, als we de presentatie nasturen. </a:t>
            </a:r>
            <a:br>
              <a:rPr lang="nl-NL" dirty="0">
                <a:cs typeface="+mn-lt"/>
              </a:rPr>
            </a:br>
            <a:r>
              <a:rPr lang="nl-NL" dirty="0">
                <a:cs typeface="Calibri"/>
              </a:rPr>
              <a:t>Belangrijk: laten zien dat verschillende soorten antwoorden worden geaccepteerd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11</a:t>
            </a:fld>
            <a:endParaRPr lang="nl-NL"/>
          </a:p>
        </p:txBody>
      </p:sp>
    </p:spTree>
    <p:extLst>
      <p:ext uri="{BB962C8B-B14F-4D97-AF65-F5344CB8AC3E}">
        <p14:creationId xmlns:p14="http://schemas.microsoft.com/office/powerpoint/2010/main" val="272691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Dit deel wordt over het algemeen live getoond in de pre-omgeving. Deze screenshots zijn opgenomen als naslagwerk, zodat men nog kan terugkijken wat we hebben laten zien, als we de presentatie nasturen. </a:t>
            </a:r>
          </a:p>
          <a:p>
            <a:endParaRPr lang="nl-NL" dirty="0"/>
          </a:p>
          <a:p>
            <a:r>
              <a:rPr lang="nl-NL" dirty="0"/>
              <a:t>Belangrijk: laten zien er verschillende vraaggroepen zijn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12</a:t>
            </a:fld>
            <a:endParaRPr lang="nl-NL"/>
          </a:p>
        </p:txBody>
      </p:sp>
    </p:spTree>
    <p:extLst>
      <p:ext uri="{BB962C8B-B14F-4D97-AF65-F5344CB8AC3E}">
        <p14:creationId xmlns:p14="http://schemas.microsoft.com/office/powerpoint/2010/main" val="350487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Dit deel wordt over het algemeen live getoond in de pre-omgeving. Deze screenshots zijn opgenomen als naslagwerk, zodat men nog kan terugkijken wat we hebben laten zien, als we de presentatie nasturen. </a:t>
            </a:r>
          </a:p>
          <a:p>
            <a:endParaRPr lang="nl-NL" dirty="0"/>
          </a:p>
          <a:p>
            <a:r>
              <a:rPr lang="nl-NL" dirty="0"/>
              <a:t>Belangrijk: laten zien dat er toelichtingen zijn. (Uitklapbaar = niet belangrijk, direct op het scherm = belangrijk).</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13</a:t>
            </a:fld>
            <a:endParaRPr lang="nl-NL"/>
          </a:p>
        </p:txBody>
      </p:sp>
    </p:spTree>
    <p:extLst>
      <p:ext uri="{BB962C8B-B14F-4D97-AF65-F5344CB8AC3E}">
        <p14:creationId xmlns:p14="http://schemas.microsoft.com/office/powerpoint/2010/main" val="68583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Dit deel wordt over het algemeen live getoond in de pre-omgeving. Deze screenshots zijn opgenomen als naslagwerk, zodat men nog kan terugkijken wat we hebben laten zien, als we de presentatie nasturen. </a:t>
            </a:r>
          </a:p>
          <a:p>
            <a:endParaRPr lang="nl-NL" dirty="0"/>
          </a:p>
          <a:p>
            <a:r>
              <a:rPr lang="nl-NL" dirty="0"/>
              <a:t>Aanstippen:</a:t>
            </a:r>
          </a:p>
          <a:p>
            <a:r>
              <a:rPr lang="nl-NL" dirty="0"/>
              <a:t>- Generieke foutmelding. Onduidelijk of initiatiefnemer bij gemeente of waterschap of beiden moet zijn.</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15</a:t>
            </a:fld>
            <a:endParaRPr lang="nl-NL"/>
          </a:p>
        </p:txBody>
      </p:sp>
    </p:spTree>
    <p:extLst>
      <p:ext uri="{BB962C8B-B14F-4D97-AF65-F5344CB8AC3E}">
        <p14:creationId xmlns:p14="http://schemas.microsoft.com/office/powerpoint/2010/main" val="129995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39462" y="890588"/>
            <a:ext cx="9028338"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327131" y="1171764"/>
            <a:ext cx="5258726"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1327132" y="3424047"/>
            <a:ext cx="5258725"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7" y="890588"/>
            <a:ext cx="45719"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1327287"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3032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1811877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34397468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35315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3883194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1443642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38228260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29691195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1863700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shpVoettekst">
            <a:extLst>
              <a:ext uri="{FF2B5EF4-FFF2-40B4-BE49-F238E27FC236}">
                <a16:creationId xmlns:a16="http://schemas.microsoft.com/office/drawing/2014/main" id="{4A58B54F-8D97-4DE2-A0DC-765681F20E6F}"/>
              </a:ext>
            </a:extLst>
          </p:cNvPr>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5" name="shpDatum">
            <a:extLst>
              <a:ext uri="{FF2B5EF4-FFF2-40B4-BE49-F238E27FC236}">
                <a16:creationId xmlns:a16="http://schemas.microsoft.com/office/drawing/2014/main" id="{A061FF8B-4D5B-40F0-B815-72FE4C4F0C90}"/>
              </a:ext>
            </a:extLst>
          </p:cNvPr>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35227239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shpVoettekst">
            <a:extLst>
              <a:ext uri="{FF2B5EF4-FFF2-40B4-BE49-F238E27FC236}">
                <a16:creationId xmlns:a16="http://schemas.microsoft.com/office/drawing/2014/main" id="{4A58B54F-8D97-4DE2-A0DC-765681F20E6F}"/>
              </a:ext>
            </a:extLst>
          </p:cNvPr>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a:extLst>
              <a:ext uri="{FF2B5EF4-FFF2-40B4-BE49-F238E27FC236}">
                <a16:creationId xmlns:a16="http://schemas.microsoft.com/office/drawing/2014/main" id="{A061FF8B-4D5B-40F0-B815-72FE4C4F0C90}"/>
              </a:ext>
            </a:extLst>
          </p:cNvPr>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17548361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a:p>
        </p:txBody>
      </p:sp>
      <p:sp>
        <p:nvSpPr>
          <p:cNvPr id="5" name="shpVoettekst">
            <a:extLst>
              <a:ext uri="{FF2B5EF4-FFF2-40B4-BE49-F238E27FC236}">
                <a16:creationId xmlns:a16="http://schemas.microsoft.com/office/drawing/2014/main" id="{4A58B54F-8D97-4DE2-A0DC-765681F20E6F}"/>
              </a:ext>
            </a:extLst>
          </p:cNvPr>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a:extLst>
              <a:ext uri="{FF2B5EF4-FFF2-40B4-BE49-F238E27FC236}">
                <a16:creationId xmlns:a16="http://schemas.microsoft.com/office/drawing/2014/main" id="{A061FF8B-4D5B-40F0-B815-72FE4C4F0C90}"/>
              </a:ext>
            </a:extLst>
          </p:cNvPr>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253502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1251688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a:p>
        </p:txBody>
      </p:sp>
      <p:sp>
        <p:nvSpPr>
          <p:cNvPr id="5" name="shpVoettekst">
            <a:extLst>
              <a:ext uri="{FF2B5EF4-FFF2-40B4-BE49-F238E27FC236}">
                <a16:creationId xmlns:a16="http://schemas.microsoft.com/office/drawing/2014/main" id="{4A58B54F-8D97-4DE2-A0DC-765681F20E6F}"/>
              </a:ext>
            </a:extLst>
          </p:cNvPr>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a:extLst>
              <a:ext uri="{FF2B5EF4-FFF2-40B4-BE49-F238E27FC236}">
                <a16:creationId xmlns:a16="http://schemas.microsoft.com/office/drawing/2014/main" id="{A061FF8B-4D5B-40F0-B815-72FE4C4F0C90}"/>
              </a:ext>
            </a:extLst>
          </p:cNvPr>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28270348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1963653-3655-43E9-BE4B-9F6D9278A909}"/>
              </a:ext>
            </a:extLst>
          </p:cNvPr>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a:t>Klik om de modelstijlen te bewerken</a:t>
            </a:r>
          </a:p>
        </p:txBody>
      </p:sp>
      <p:sp>
        <p:nvSpPr>
          <p:cNvPr id="4" name="shpVoettekst">
            <a:extLst>
              <a:ext uri="{FF2B5EF4-FFF2-40B4-BE49-F238E27FC236}">
                <a16:creationId xmlns:a16="http://schemas.microsoft.com/office/drawing/2014/main" id="{B44B6FBF-0095-4F19-9E59-465944678A81}"/>
              </a:ext>
            </a:extLst>
          </p:cNvPr>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r>
              <a:rPr lang="nl-NL"/>
              <a:t>(Technisch) aansluiten op het DSO</a:t>
            </a:r>
          </a:p>
        </p:txBody>
      </p:sp>
      <p:sp>
        <p:nvSpPr>
          <p:cNvPr id="5" name="shpDatum">
            <a:extLst>
              <a:ext uri="{FF2B5EF4-FFF2-40B4-BE49-F238E27FC236}">
                <a16:creationId xmlns:a16="http://schemas.microsoft.com/office/drawing/2014/main" id="{6DBF553C-8B9F-4F0B-80AC-0977520F9A1C}"/>
              </a:ext>
            </a:extLst>
          </p:cNvPr>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r>
              <a:rPr lang="nl-NL"/>
              <a:t>15-12-2019</a:t>
            </a:r>
          </a:p>
        </p:txBody>
      </p:sp>
    </p:spTree>
    <p:extLst>
      <p:ext uri="{BB962C8B-B14F-4D97-AF65-F5344CB8AC3E}">
        <p14:creationId xmlns:p14="http://schemas.microsoft.com/office/powerpoint/2010/main" val="7186836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2">
            <a:extLst>
              <a:ext uri="{FF2B5EF4-FFF2-40B4-BE49-F238E27FC236}">
                <a16:creationId xmlns:a16="http://schemas.microsoft.com/office/drawing/2014/main" id="{8F198E01-699A-4714-879E-FCFD87C608B8}"/>
              </a:ext>
            </a:extLst>
          </p:cNvPr>
          <p:cNvSpPr>
            <a:spLocks noGrp="1"/>
          </p:cNvSpPr>
          <p:nvPr>
            <p:ph type="dt" sz="half" idx="13"/>
          </p:nvPr>
        </p:nvSpPr>
        <p:spPr/>
        <p:txBody>
          <a:bodyPr/>
          <a:lstStyle>
            <a:lvl1pPr>
              <a:defRPr/>
            </a:lvl1pPr>
          </a:lstStyle>
          <a:p>
            <a:pPr>
              <a:defRPr/>
            </a:pPr>
            <a:r>
              <a:rPr lang="nl-NL"/>
              <a:t>15-12-2019</a:t>
            </a:r>
          </a:p>
        </p:txBody>
      </p:sp>
      <p:sp>
        <p:nvSpPr>
          <p:cNvPr id="5" name="Tijdelijke aanduiding voor voettekst 3">
            <a:extLst>
              <a:ext uri="{FF2B5EF4-FFF2-40B4-BE49-F238E27FC236}">
                <a16:creationId xmlns:a16="http://schemas.microsoft.com/office/drawing/2014/main" id="{FEA4C05B-8F2F-4050-B2F4-694428647348}"/>
              </a:ext>
            </a:extLst>
          </p:cNvPr>
          <p:cNvSpPr>
            <a:spLocks noGrp="1"/>
          </p:cNvSpPr>
          <p:nvPr>
            <p:ph type="ftr" sz="quarter" idx="14"/>
          </p:nvPr>
        </p:nvSpPr>
        <p:spPr/>
        <p:txBody>
          <a:bodyPr/>
          <a:lstStyle>
            <a:lvl1pPr>
              <a:defRPr/>
            </a:lvl1pPr>
          </a:lstStyle>
          <a:p>
            <a:pPr>
              <a:defRPr/>
            </a:pPr>
            <a:r>
              <a:rPr lang="nl-NL"/>
              <a:t>(Technisch) aansluiten op het DSO</a:t>
            </a:r>
          </a:p>
        </p:txBody>
      </p:sp>
    </p:spTree>
    <p:extLst>
      <p:ext uri="{BB962C8B-B14F-4D97-AF65-F5344CB8AC3E}">
        <p14:creationId xmlns:p14="http://schemas.microsoft.com/office/powerpoint/2010/main" val="13934219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a:t>Klik om de stijl te bewerken</a:t>
            </a:r>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err="1"/>
              <a:t>Klik</a:t>
            </a:r>
            <a:r>
              <a:rPr lang="nl-NL" noProof="0"/>
              <a:t> </a:t>
            </a:r>
            <a:r>
              <a:rPr lang="nl-NL" noProof="0" err="1"/>
              <a:t>om</a:t>
            </a:r>
            <a:r>
              <a:rPr lang="nl-NL" noProof="0"/>
              <a:t> de </a:t>
            </a:r>
            <a:r>
              <a:rPr lang="nl-NL" noProof="0" err="1"/>
              <a:t>modelstijlen</a:t>
            </a:r>
            <a:r>
              <a:rPr lang="nl-NL" noProof="0"/>
              <a:t> </a:t>
            </a:r>
            <a:r>
              <a:rPr lang="nl-NL" noProof="0" err="1"/>
              <a:t>te</a:t>
            </a:r>
            <a:r>
              <a:rPr lang="nl-NL" noProof="0"/>
              <a:t> </a:t>
            </a:r>
            <a:r>
              <a:rPr lang="nl-NL" noProof="0" err="1"/>
              <a:t>bewerken</a:t>
            </a:r>
            <a:endParaRPr lang="nl-NL" noProof="0"/>
          </a:p>
          <a:p>
            <a:pPr lvl="1"/>
            <a:r>
              <a:rPr lang="nl-NL" noProof="0" err="1"/>
              <a:t>Tweede</a:t>
            </a:r>
            <a:r>
              <a:rPr lang="nl-NL" noProof="0"/>
              <a:t> </a:t>
            </a:r>
            <a:r>
              <a:rPr lang="nl-NL" noProof="0" err="1"/>
              <a:t>niveau</a:t>
            </a:r>
            <a:endParaRPr lang="nl-NL" noProof="0"/>
          </a:p>
          <a:p>
            <a:pPr lvl="2"/>
            <a:r>
              <a:rPr lang="nl-NL" noProof="0" err="1"/>
              <a:t>Derde</a:t>
            </a:r>
            <a:r>
              <a:rPr lang="nl-NL" noProof="0"/>
              <a:t> </a:t>
            </a:r>
            <a:r>
              <a:rPr lang="nl-NL" noProof="0" err="1"/>
              <a:t>niveau</a:t>
            </a:r>
            <a:endParaRPr lang="nl-NL" noProof="0"/>
          </a:p>
          <a:p>
            <a:pPr lvl="3"/>
            <a:r>
              <a:rPr lang="nl-NL" noProof="0" err="1"/>
              <a:t>Vierde</a:t>
            </a:r>
            <a:r>
              <a:rPr lang="nl-NL" noProof="0"/>
              <a:t> </a:t>
            </a:r>
            <a:r>
              <a:rPr lang="nl-NL" noProof="0" err="1"/>
              <a:t>niveau</a:t>
            </a:r>
            <a:endParaRPr lang="nl-NL" noProof="0"/>
          </a:p>
          <a:p>
            <a:pPr lvl="4"/>
            <a:r>
              <a:rPr lang="nl-NL" noProof="0" err="1"/>
              <a:t>Vijfde</a:t>
            </a:r>
            <a:r>
              <a:rPr lang="nl-NL" noProof="0"/>
              <a:t> </a:t>
            </a:r>
            <a:r>
              <a:rPr lang="nl-NL" noProof="0" err="1"/>
              <a:t>niveau</a:t>
            </a:r>
            <a:endParaRPr lang="nl-NL" noProof="0"/>
          </a:p>
        </p:txBody>
      </p:sp>
      <p:sp>
        <p:nvSpPr>
          <p:cNvPr id="4" name="Tijdelijke aanduiding voor datum 2">
            <a:extLst>
              <a:ext uri="{FF2B5EF4-FFF2-40B4-BE49-F238E27FC236}">
                <a16:creationId xmlns:a16="http://schemas.microsoft.com/office/drawing/2014/main" id="{AE904D80-346D-4291-800B-3E8AA4366B35}"/>
              </a:ext>
            </a:extLst>
          </p:cNvPr>
          <p:cNvSpPr>
            <a:spLocks noGrp="1"/>
          </p:cNvSpPr>
          <p:nvPr>
            <p:ph type="dt" sz="half" idx="12"/>
          </p:nvPr>
        </p:nvSpPr>
        <p:spPr/>
        <p:txBody>
          <a:bodyPr/>
          <a:lstStyle>
            <a:lvl1pPr>
              <a:defRPr/>
            </a:lvl1pPr>
          </a:lstStyle>
          <a:p>
            <a:pPr>
              <a:defRPr/>
            </a:pPr>
            <a:r>
              <a:rPr lang="nl-NL"/>
              <a:t>15-12-2019</a:t>
            </a:r>
          </a:p>
        </p:txBody>
      </p:sp>
    </p:spTree>
    <p:extLst>
      <p:ext uri="{BB962C8B-B14F-4D97-AF65-F5344CB8AC3E}">
        <p14:creationId xmlns:p14="http://schemas.microsoft.com/office/powerpoint/2010/main" val="3641879000"/>
      </p:ext>
    </p:extLst>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pPr lvl="0"/>
            <a:endParaRPr lang="nl-NL" noProof="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5" name="Tijdelijke aanduiding voor datum 2">
            <a:extLst>
              <a:ext uri="{FF2B5EF4-FFF2-40B4-BE49-F238E27FC236}">
                <a16:creationId xmlns:a16="http://schemas.microsoft.com/office/drawing/2014/main" id="{A34350C2-CB64-4285-9EE3-5166E901087C}"/>
              </a:ext>
            </a:extLst>
          </p:cNvPr>
          <p:cNvSpPr>
            <a:spLocks noGrp="1"/>
          </p:cNvSpPr>
          <p:nvPr>
            <p:ph type="dt" sz="half" idx="14"/>
          </p:nvPr>
        </p:nvSpPr>
        <p:spPr/>
        <p:txBody>
          <a:bodyPr/>
          <a:lstStyle>
            <a:lvl1pPr>
              <a:defRPr smtClean="0"/>
            </a:lvl1pPr>
          </a:lstStyle>
          <a:p>
            <a:pPr>
              <a:defRPr/>
            </a:pPr>
            <a:r>
              <a:rPr lang="nl-NL"/>
              <a:t>15-12-2019</a:t>
            </a:r>
          </a:p>
        </p:txBody>
      </p:sp>
      <p:sp>
        <p:nvSpPr>
          <p:cNvPr id="6" name="Tijdelijke aanduiding voor voettekst 3">
            <a:extLst>
              <a:ext uri="{FF2B5EF4-FFF2-40B4-BE49-F238E27FC236}">
                <a16:creationId xmlns:a16="http://schemas.microsoft.com/office/drawing/2014/main" id="{BC499E61-736C-4569-A1BA-25039E253523}"/>
              </a:ext>
            </a:extLst>
          </p:cNvPr>
          <p:cNvSpPr>
            <a:spLocks noGrp="1"/>
          </p:cNvSpPr>
          <p:nvPr>
            <p:ph type="ftr" sz="quarter" idx="15"/>
          </p:nvPr>
        </p:nvSpPr>
        <p:spPr/>
        <p:txBody>
          <a:bodyPr/>
          <a:lstStyle>
            <a:lvl1pPr>
              <a:defRPr dirty="0"/>
            </a:lvl1pPr>
          </a:lstStyle>
          <a:p>
            <a:pPr>
              <a:defRPr/>
            </a:pPr>
            <a:r>
              <a:rPr lang="nl-NL"/>
              <a:t>(Technisch) aansluiten op het DSO</a:t>
            </a:r>
          </a:p>
        </p:txBody>
      </p:sp>
    </p:spTree>
    <p:extLst>
      <p:ext uri="{BB962C8B-B14F-4D97-AF65-F5344CB8AC3E}">
        <p14:creationId xmlns:p14="http://schemas.microsoft.com/office/powerpoint/2010/main" val="11002163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4767109" y="3424048"/>
            <a:ext cx="3878753" cy="1550153"/>
          </a:xfrm>
        </p:spPr>
        <p:txBody>
          <a:bodyPr>
            <a:normAutofit/>
          </a:bodyPr>
          <a:lstStyle>
            <a:lvl1pPr marL="0" indent="0" algn="l">
              <a:buNone/>
              <a:defRPr sz="180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145" indent="0" algn="l">
              <a:buFontTx/>
              <a:buNone/>
              <a:defRPr sz="1000">
                <a:solidFill>
                  <a:schemeClr val="bg1"/>
                </a:solidFill>
              </a:defRPr>
            </a:lvl2pPr>
            <a:lvl3pPr marL="914290" indent="0" algn="l">
              <a:buFontTx/>
              <a:buNone/>
              <a:defRPr sz="1000">
                <a:solidFill>
                  <a:schemeClr val="bg1"/>
                </a:solidFill>
              </a:defRPr>
            </a:lvl3pPr>
            <a:lvl4pPr marL="1371435" indent="0" algn="l">
              <a:buFontTx/>
              <a:buNone/>
              <a:defRPr sz="1000">
                <a:solidFill>
                  <a:schemeClr val="bg1"/>
                </a:solidFill>
              </a:defRPr>
            </a:lvl4pPr>
            <a:lvl5pPr marL="1828581"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40986565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9" y="2413591"/>
            <a:ext cx="3878753" cy="1550153"/>
          </a:xfrm>
        </p:spPr>
        <p:txBody>
          <a:bodyPr>
            <a:normAutofit/>
          </a:bodyPr>
          <a:lstStyle>
            <a:lvl1pPr marL="285716" indent="-285716" algn="l">
              <a:buFont typeface="Arial"/>
              <a:buChar char="•"/>
              <a:defRPr sz="1800" baseline="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36083723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9" y="2413591"/>
            <a:ext cx="3878753" cy="1550153"/>
          </a:xfrm>
        </p:spPr>
        <p:txBody>
          <a:bodyPr>
            <a:normAutofit/>
          </a:bodyPr>
          <a:lstStyle>
            <a:lvl1pPr marL="285716" indent="-285716" algn="l">
              <a:buFont typeface="Arial"/>
              <a:buChar char="•"/>
              <a:defRPr sz="1800" baseline="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26375698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9" y="2413591"/>
            <a:ext cx="3878753" cy="1550153"/>
          </a:xfrm>
        </p:spPr>
        <p:txBody>
          <a:bodyPr>
            <a:normAutofit/>
          </a:bodyPr>
          <a:lstStyle>
            <a:lvl1pPr marL="285716" indent="-285716" algn="l">
              <a:buFont typeface="Arial"/>
              <a:buChar char="•"/>
              <a:defRPr sz="1800" baseline="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41347199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09" y="2413591"/>
            <a:ext cx="3878753" cy="1550153"/>
          </a:xfrm>
        </p:spPr>
        <p:txBody>
          <a:bodyPr>
            <a:normAutofit/>
          </a:bodyPr>
          <a:lstStyle>
            <a:lvl1pPr marL="285716" indent="-285716" algn="l">
              <a:buFont typeface="Arial"/>
              <a:buChar char="•"/>
              <a:defRPr sz="1800" baseline="0">
                <a:solidFill>
                  <a:srgbClr val="275937"/>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347290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046778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1"/>
            <a:ext cx="8216178" cy="1550153"/>
          </a:xfrm>
        </p:spPr>
        <p:txBody>
          <a:bodyPr>
            <a:normAutofit/>
          </a:bodyPr>
          <a:lstStyle>
            <a:lvl1pPr marL="285716" indent="-285716" algn="l">
              <a:buFont typeface="Arial"/>
              <a:buChar char="•"/>
              <a:defRPr sz="1800" baseline="0">
                <a:solidFill>
                  <a:srgbClr val="275937"/>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0" name="Rechthoek 9"/>
          <p:cNvSpPr/>
          <p:nvPr userDrawn="1"/>
        </p:nvSpPr>
        <p:spPr>
          <a:xfrm>
            <a:off x="-6256" y="6499853"/>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8" name="Rechthoek 7"/>
          <p:cNvSpPr/>
          <p:nvPr userDrawn="1"/>
        </p:nvSpPr>
        <p:spPr>
          <a:xfrm>
            <a:off x="0" y="6513085"/>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
        <p:nvSpPr>
          <p:cNvPr id="9" name="Tijdelijke aanduiding voor datum 8"/>
          <p:cNvSpPr>
            <a:spLocks noGrp="1"/>
          </p:cNvSpPr>
          <p:nvPr>
            <p:ph type="dt" sz="half" idx="2"/>
          </p:nvPr>
        </p:nvSpPr>
        <p:spPr>
          <a:xfrm>
            <a:off x="6668655" y="6506109"/>
            <a:ext cx="2133600" cy="365125"/>
          </a:xfrm>
          <a:prstGeom prst="rect">
            <a:avLst/>
          </a:prstGeom>
        </p:spPr>
        <p:txBody>
          <a:bodyPr vert="horz" lIns="91429" tIns="45715" rIns="91429" bIns="45715"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5"/>
            <a:ext cx="2895600" cy="365125"/>
          </a:xfrm>
          <a:prstGeom prst="rect">
            <a:avLst/>
          </a:prstGeom>
        </p:spPr>
        <p:txBody>
          <a:bodyPr vert="horz" lIns="91429" tIns="45715" rIns="91429" bIns="45715" rtlCol="0" anchor="ctr"/>
          <a:lstStyle>
            <a:lvl1pPr algn="l">
              <a:defRPr sz="1000" b="0" i="0">
                <a:solidFill>
                  <a:srgbClr val="FFFFFF"/>
                </a:solidFill>
                <a:latin typeface="Verdana"/>
                <a:cs typeface="Verdana"/>
              </a:defRPr>
            </a:lvl1pPr>
          </a:lstStyle>
          <a:p>
            <a:r>
              <a:rPr lang="nl-NL"/>
              <a:t>(Technisch) aansluiten op het DSO</a:t>
            </a:r>
          </a:p>
        </p:txBody>
      </p:sp>
    </p:spTree>
    <p:extLst>
      <p:ext uri="{BB962C8B-B14F-4D97-AF65-F5344CB8AC3E}">
        <p14:creationId xmlns:p14="http://schemas.microsoft.com/office/powerpoint/2010/main" val="1896242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1"/>
            <a:ext cx="8216178" cy="1550153"/>
          </a:xfrm>
        </p:spPr>
        <p:txBody>
          <a:bodyPr>
            <a:normAutofit/>
          </a:bodyPr>
          <a:lstStyle>
            <a:lvl1pPr marL="285716" indent="-285716" algn="l">
              <a:buFont typeface="Arial"/>
              <a:buChar char="•"/>
              <a:defRPr sz="1800" baseline="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Rechthoek 12"/>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2200502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9"/>
            <a:ext cx="8223250" cy="4305685"/>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85999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9"/>
            <a:ext cx="8223250" cy="4305685"/>
          </a:xfrm>
        </p:spPr>
        <p:txBody>
          <a:bodyPr>
            <a:normAutofit/>
          </a:bodyPr>
          <a:lstStyle>
            <a:lvl1pPr marL="285716" indent="-285716">
              <a:lnSpc>
                <a:spcPts val="2400"/>
              </a:lnSpc>
              <a:buFont typeface="Arial"/>
              <a:buChar char="•"/>
              <a:defRPr sz="1600">
                <a:solidFill>
                  <a:schemeClr val="tx1"/>
                </a:solidFill>
              </a:defRPr>
            </a:lvl1pPr>
            <a:lvl2pPr marL="457145" indent="0">
              <a:lnSpc>
                <a:spcPts val="2400"/>
              </a:lnSpc>
              <a:buFontTx/>
              <a:buNone/>
              <a:defRPr sz="1800"/>
            </a:lvl2pPr>
            <a:lvl3pPr marL="914290" indent="0">
              <a:lnSpc>
                <a:spcPts val="2400"/>
              </a:lnSpc>
              <a:buFontTx/>
              <a:buNone/>
              <a:defRPr sz="1800"/>
            </a:lvl3pPr>
            <a:lvl4pPr marL="1371435" indent="0">
              <a:lnSpc>
                <a:spcPts val="2400"/>
              </a:lnSpc>
              <a:buFontTx/>
              <a:buNone/>
              <a:defRPr sz="1800"/>
            </a:lvl4pPr>
            <a:lvl5pPr marL="1828581"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19717349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42914" y="1811339"/>
            <a:ext cx="4453799" cy="4305685"/>
          </a:xfrm>
        </p:spPr>
        <p:txBody>
          <a:bodyPr>
            <a:normAutofit/>
          </a:bodyPr>
          <a:lstStyle>
            <a:lvl1pPr marL="285716" indent="-285716">
              <a:lnSpc>
                <a:spcPts val="2400"/>
              </a:lnSpc>
              <a:buFont typeface="Arial"/>
              <a:buChar char="•"/>
              <a:defRPr sz="1600">
                <a:solidFill>
                  <a:schemeClr val="tx1"/>
                </a:solidFill>
              </a:defRPr>
            </a:lvl1pPr>
            <a:lvl2pPr marL="457145" indent="0">
              <a:lnSpc>
                <a:spcPts val="2400"/>
              </a:lnSpc>
              <a:buFontTx/>
              <a:buNone/>
              <a:defRPr sz="1800"/>
            </a:lvl2pPr>
            <a:lvl3pPr marL="914290" indent="0">
              <a:lnSpc>
                <a:spcPts val="2400"/>
              </a:lnSpc>
              <a:buFontTx/>
              <a:buNone/>
              <a:defRPr sz="1800"/>
            </a:lvl3pPr>
            <a:lvl4pPr marL="1371435" indent="0">
              <a:lnSpc>
                <a:spcPts val="2400"/>
              </a:lnSpc>
              <a:buFontTx/>
              <a:buNone/>
              <a:defRPr sz="1800"/>
            </a:lvl4pPr>
            <a:lvl5pPr marL="1828581"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32316174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450850" y="1811338"/>
            <a:ext cx="8229600" cy="4256088"/>
          </a:xfrm>
        </p:spPr>
        <p:txBody>
          <a:bodyPr numCol="2" spcCol="359957"/>
          <a:lstStyle>
            <a:lvl1pPr marL="285716" indent="-285716" algn="l">
              <a:buFont typeface="Arial"/>
              <a:buChar char="•"/>
              <a:defRPr>
                <a:solidFill>
                  <a:schemeClr val="tx1"/>
                </a:solidFill>
              </a:defRPr>
            </a:lvl1pPr>
            <a:lvl2pPr marL="742861" indent="-285716" algn="l">
              <a:buFont typeface="Arial"/>
              <a:buChar char="•"/>
              <a:defRPr/>
            </a:lvl2pPr>
            <a:lvl3pPr marL="1200006" indent="-285716" algn="l">
              <a:buFont typeface="Arial"/>
              <a:buChar char="•"/>
              <a:defRPr/>
            </a:lvl3pPr>
            <a:lvl4pPr marL="1657151" indent="-285716" algn="l">
              <a:buFont typeface="Arial"/>
              <a:buChar char="•"/>
              <a:defRPr/>
            </a:lvl4pPr>
            <a:lvl5pPr marL="2114296" indent="-285716"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656551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0" y="4779819"/>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1"/>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251895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50850" y="4078830"/>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1"/>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39"/>
            <a:ext cx="8229600" cy="2073559"/>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30"/>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4247293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792644" y="1805083"/>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1"/>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9"/>
            <a:ext cx="3947060" cy="4321175"/>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30"/>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10618134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1"/>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9" y="1160463"/>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569734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8168706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4"/>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6"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26751509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4"/>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6"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20832155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err="1"/>
              <a:t>Klik</a:t>
            </a:r>
            <a:r>
              <a:rPr lang="nl-NL" noProof="0"/>
              <a:t> </a:t>
            </a:r>
            <a:r>
              <a:rPr lang="nl-NL" noProof="0" err="1"/>
              <a:t>om</a:t>
            </a:r>
            <a:r>
              <a:rPr lang="nl-NL" noProof="0"/>
              <a:t> </a:t>
            </a:r>
            <a:r>
              <a:rPr lang="nl-NL" noProof="0" err="1"/>
              <a:t>een</a:t>
            </a:r>
            <a:r>
              <a:rPr lang="nl-NL" noProof="0"/>
              <a:t> </a:t>
            </a:r>
            <a:r>
              <a:rPr lang="nl-NL" noProof="0" err="1"/>
              <a:t>titel</a:t>
            </a:r>
            <a:r>
              <a:rPr lang="nl-NL" noProof="0"/>
              <a:t> </a:t>
            </a:r>
            <a:r>
              <a:rPr lang="nl-NL" noProof="0" err="1"/>
              <a:t>te</a:t>
            </a:r>
            <a:r>
              <a:rPr lang="nl-NL" noProof="0"/>
              <a:t> </a:t>
            </a:r>
            <a:r>
              <a:rPr lang="nl-NL" noProof="0" err="1"/>
              <a:t>maken</a:t>
            </a:r>
            <a:endParaRPr lang="nl-NL" noProof="0"/>
          </a:p>
        </p:txBody>
      </p:sp>
      <p:sp>
        <p:nvSpPr>
          <p:cNvPr id="3" name="Tijdelijke aanduiding voor datum 2"/>
          <p:cNvSpPr>
            <a:spLocks noGrp="1"/>
          </p:cNvSpPr>
          <p:nvPr>
            <p:ph type="dt" sz="half" idx="10"/>
          </p:nvPr>
        </p:nvSpPr>
        <p:spPr/>
        <p:txBody>
          <a:bodyPr/>
          <a:lstStyle/>
          <a:p>
            <a:r>
              <a:rPr lang="nl-NL"/>
              <a:t>15-12-2019</a:t>
            </a:r>
          </a:p>
        </p:txBody>
      </p:sp>
      <p:sp>
        <p:nvSpPr>
          <p:cNvPr id="7" name="Tijdelijke aanduiding voor tekst 6"/>
          <p:cNvSpPr>
            <a:spLocks noGrp="1"/>
          </p:cNvSpPr>
          <p:nvPr>
            <p:ph type="body" sz="quarter" idx="11"/>
          </p:nvPr>
        </p:nvSpPr>
        <p:spPr>
          <a:xfrm>
            <a:off x="468313" y="2070000"/>
            <a:ext cx="8402400" cy="4140000"/>
          </a:xfrm>
        </p:spPr>
        <p:txBody>
          <a:bodyPr/>
          <a:lstStyle>
            <a:lvl4pPr marL="1274610" indent="-285716">
              <a:buFont typeface="Verdana" pitchFamily="34" charset="0"/>
              <a:buChar char="–"/>
              <a:defRPr sz="1800"/>
            </a:lvl4pPr>
            <a:lvl5pPr marL="1631754" indent="-285716">
              <a:buFont typeface="Verdana" pitchFamily="34" charset="0"/>
              <a:buChar char="»"/>
              <a:defRPr/>
            </a:lvl5pPr>
          </a:lstStyle>
          <a:p>
            <a:pPr lvl="0"/>
            <a:r>
              <a:rPr lang="nl-NL" noProof="0" err="1"/>
              <a:t>Klik</a:t>
            </a:r>
            <a:r>
              <a:rPr lang="nl-NL" noProof="0"/>
              <a:t> </a:t>
            </a:r>
            <a:r>
              <a:rPr lang="nl-NL" noProof="0" err="1"/>
              <a:t>om</a:t>
            </a:r>
            <a:r>
              <a:rPr lang="nl-NL" noProof="0"/>
              <a:t> de </a:t>
            </a:r>
            <a:r>
              <a:rPr lang="nl-NL" noProof="0" err="1"/>
              <a:t>modelstijlen</a:t>
            </a:r>
            <a:r>
              <a:rPr lang="nl-NL" noProof="0"/>
              <a:t> </a:t>
            </a:r>
            <a:r>
              <a:rPr lang="nl-NL" noProof="0" err="1"/>
              <a:t>te</a:t>
            </a:r>
            <a:r>
              <a:rPr lang="nl-NL" noProof="0"/>
              <a:t> </a:t>
            </a:r>
            <a:r>
              <a:rPr lang="nl-NL" noProof="0" err="1"/>
              <a:t>bewerken</a:t>
            </a:r>
            <a:endParaRPr lang="nl-NL" noProof="0"/>
          </a:p>
          <a:p>
            <a:pPr lvl="1"/>
            <a:r>
              <a:rPr lang="nl-NL" noProof="0" err="1"/>
              <a:t>Tweede</a:t>
            </a:r>
            <a:r>
              <a:rPr lang="nl-NL" noProof="0"/>
              <a:t> </a:t>
            </a:r>
            <a:r>
              <a:rPr lang="nl-NL" noProof="0" err="1"/>
              <a:t>niveau</a:t>
            </a:r>
            <a:endParaRPr lang="nl-NL" noProof="0"/>
          </a:p>
          <a:p>
            <a:pPr lvl="2"/>
            <a:r>
              <a:rPr lang="nl-NL" noProof="0" err="1"/>
              <a:t>Derde</a:t>
            </a:r>
            <a:r>
              <a:rPr lang="nl-NL" noProof="0"/>
              <a:t> </a:t>
            </a:r>
            <a:r>
              <a:rPr lang="nl-NL" noProof="0" err="1"/>
              <a:t>niveau</a:t>
            </a:r>
            <a:endParaRPr lang="nl-NL" noProof="0"/>
          </a:p>
          <a:p>
            <a:pPr lvl="3"/>
            <a:r>
              <a:rPr lang="nl-NL" noProof="0" err="1"/>
              <a:t>Vierde</a:t>
            </a:r>
            <a:r>
              <a:rPr lang="nl-NL" noProof="0"/>
              <a:t> </a:t>
            </a:r>
            <a:r>
              <a:rPr lang="nl-NL" noProof="0" err="1"/>
              <a:t>niveau</a:t>
            </a:r>
            <a:endParaRPr lang="nl-NL" noProof="0"/>
          </a:p>
          <a:p>
            <a:pPr lvl="4"/>
            <a:r>
              <a:rPr lang="nl-NL" noProof="0" err="1"/>
              <a:t>Vijfde</a:t>
            </a:r>
            <a:r>
              <a:rPr lang="nl-NL" noProof="0"/>
              <a:t> </a:t>
            </a:r>
            <a:r>
              <a:rPr lang="nl-NL" noProof="0" err="1"/>
              <a:t>niveau</a:t>
            </a:r>
            <a:endParaRPr lang="nl-NL" noProof="0"/>
          </a:p>
        </p:txBody>
      </p:sp>
    </p:spTree>
    <p:extLst>
      <p:ext uri="{BB962C8B-B14F-4D97-AF65-F5344CB8AC3E}">
        <p14:creationId xmlns:p14="http://schemas.microsoft.com/office/powerpoint/2010/main" val="98565725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voettekst 10"/>
          <p:cNvSpPr>
            <a:spLocks noGrp="1"/>
          </p:cNvSpPr>
          <p:nvPr>
            <p:ph type="ftr" sz="quarter" idx="10"/>
          </p:nvPr>
        </p:nvSpPr>
        <p:spPr>
          <a:xfrm>
            <a:off x="381000" y="6513515"/>
            <a:ext cx="4853940" cy="332564"/>
          </a:xfrm>
        </p:spPr>
        <p:txBody>
          <a:bodyPr/>
          <a:lstStyle>
            <a:lvl1pPr algn="l">
              <a:defRPr sz="800" b="0" i="0">
                <a:solidFill>
                  <a:srgbClr val="FFFFFF"/>
                </a:solidFill>
                <a:latin typeface="Verdana"/>
                <a:cs typeface="Verdana"/>
              </a:defRPr>
            </a:lvl1pPr>
          </a:lstStyle>
          <a:p>
            <a:pPr>
              <a:defRPr/>
            </a:pPr>
            <a:r>
              <a:rPr lang="nl-NL"/>
              <a:t>(Technisch) aansluiten op het DSO</a:t>
            </a:r>
          </a:p>
        </p:txBody>
      </p:sp>
      <p:sp>
        <p:nvSpPr>
          <p:cNvPr id="5" name="Slide Number Placeholder 5"/>
          <p:cNvSpPr>
            <a:spLocks noGrp="1"/>
          </p:cNvSpPr>
          <p:nvPr>
            <p:ph type="sldNum" sz="quarter" idx="11"/>
          </p:nvPr>
        </p:nvSpPr>
        <p:spPr/>
        <p:txBody>
          <a:bodyPr lIns="91429" tIns="45715" rIns="91429" bIns="45715"/>
          <a:lstStyle>
            <a:lvl1pPr>
              <a:defRPr smtClean="0"/>
            </a:lvl1pPr>
          </a:lstStyle>
          <a:p>
            <a:pPr defTabSz="457145">
              <a:defRPr/>
            </a:pPr>
            <a:fld id="{D5059343-1169-486F-9ECC-B8659193C848}" type="slidenum">
              <a:rPr lang="nl-NL" altLang="nl-NL">
                <a:solidFill>
                  <a:prstClr val="black"/>
                </a:solidFill>
              </a:rPr>
              <a:pPr defTabSz="457145">
                <a:defRPr/>
              </a:pPr>
              <a:t>‹nr.›</a:t>
            </a:fld>
            <a:endParaRPr lang="nl-NL" altLang="nl-NL">
              <a:solidFill>
                <a:prstClr val="black"/>
              </a:solidFill>
            </a:endParaRPr>
          </a:p>
        </p:txBody>
      </p:sp>
    </p:spTree>
    <p:extLst>
      <p:ext uri="{BB962C8B-B14F-4D97-AF65-F5344CB8AC3E}">
        <p14:creationId xmlns:p14="http://schemas.microsoft.com/office/powerpoint/2010/main" val="9874588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15-12-2019</a:t>
            </a:r>
          </a:p>
        </p:txBody>
      </p:sp>
      <p:sp>
        <p:nvSpPr>
          <p:cNvPr id="3" name="Tijdelijke aanduiding voor voettekst 2"/>
          <p:cNvSpPr>
            <a:spLocks noGrp="1"/>
          </p:cNvSpPr>
          <p:nvPr>
            <p:ph type="ftr" sz="quarter" idx="11"/>
          </p:nvPr>
        </p:nvSpPr>
        <p:spPr/>
        <p:txBody>
          <a:bodyPr/>
          <a:lstStyle/>
          <a:p>
            <a:r>
              <a:rPr lang="nl-NL"/>
              <a:t>(Technisch) aansluiten op het DSO</a:t>
            </a:r>
          </a:p>
        </p:txBody>
      </p:sp>
      <p:sp>
        <p:nvSpPr>
          <p:cNvPr id="4" name="Tijdelijke aanduiding voor dianummer 3"/>
          <p:cNvSpPr>
            <a:spLocks noGrp="1"/>
          </p:cNvSpPr>
          <p:nvPr>
            <p:ph type="sldNum" sz="quarter" idx="12"/>
          </p:nvPr>
        </p:nvSpPr>
        <p:spPr>
          <a:xfrm>
            <a:off x="6553200" y="6356351"/>
            <a:ext cx="2133600" cy="365125"/>
          </a:xfrm>
          <a:prstGeom prst="rect">
            <a:avLst/>
          </a:prstGeom>
        </p:spPr>
        <p:txBody>
          <a:bodyPr lIns="91429" tIns="45715" rIns="91429" bIns="45715"/>
          <a:lstStyle/>
          <a:p>
            <a:pPr defTabSz="457145"/>
            <a:fld id="{F43731F1-0FFC-419E-A564-86855D8360E4}" type="slidenum">
              <a:rPr lang="nl-NL" smtClean="0">
                <a:solidFill>
                  <a:prstClr val="black"/>
                </a:solidFill>
              </a:rPr>
              <a:pPr defTabSz="457145"/>
              <a:t>‹nr.›</a:t>
            </a:fld>
            <a:endParaRPr lang="nl-NL">
              <a:solidFill>
                <a:prstClr val="black"/>
              </a:solidFill>
            </a:endParaRPr>
          </a:p>
        </p:txBody>
      </p:sp>
    </p:spTree>
    <p:extLst>
      <p:ext uri="{BB962C8B-B14F-4D97-AF65-F5344CB8AC3E}">
        <p14:creationId xmlns:p14="http://schemas.microsoft.com/office/powerpoint/2010/main" val="15897894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el dia">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defTabSz="914400" fontAlgn="base">
              <a:spcBef>
                <a:spcPct val="0"/>
              </a:spcBef>
              <a:spcAft>
                <a:spcPct val="0"/>
              </a:spcAft>
            </a:pPr>
            <a:endParaRPr lang="nl-NL" sz="780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4767110" y="3424050"/>
            <a:ext cx="3878753" cy="1550153"/>
          </a:xfrm>
        </p:spPr>
        <p:txBody>
          <a:bodyPr>
            <a:normAutofit/>
          </a:bodyPr>
          <a:lstStyle>
            <a:lvl1pPr marL="0" indent="0" algn="l">
              <a:buNone/>
              <a:defRPr sz="1300">
                <a:solidFill>
                  <a:srgbClr val="FFFFFF"/>
                </a:solidFill>
              </a:defRPr>
            </a:lvl1pPr>
            <a:lvl2pPr marL="326510" indent="0" algn="ctr">
              <a:buNone/>
              <a:defRPr>
                <a:solidFill>
                  <a:schemeClr val="tx1">
                    <a:tint val="75000"/>
                  </a:schemeClr>
                </a:solidFill>
              </a:defRPr>
            </a:lvl2pPr>
            <a:lvl3pPr marL="653022" indent="0" algn="ctr">
              <a:buNone/>
              <a:defRPr>
                <a:solidFill>
                  <a:schemeClr val="tx1">
                    <a:tint val="75000"/>
                  </a:schemeClr>
                </a:solidFill>
              </a:defRPr>
            </a:lvl3pPr>
            <a:lvl4pPr marL="979532" indent="0" algn="ctr">
              <a:buNone/>
              <a:defRPr>
                <a:solidFill>
                  <a:schemeClr val="tx1">
                    <a:tint val="75000"/>
                  </a:schemeClr>
                </a:solidFill>
              </a:defRPr>
            </a:lvl4pPr>
            <a:lvl5pPr marL="1306042" indent="0" algn="ctr">
              <a:buNone/>
              <a:defRPr>
                <a:solidFill>
                  <a:schemeClr val="tx1">
                    <a:tint val="75000"/>
                  </a:schemeClr>
                </a:solidFill>
              </a:defRPr>
            </a:lvl5pPr>
            <a:lvl6pPr marL="1632554" indent="0" algn="ctr">
              <a:buNone/>
              <a:defRPr>
                <a:solidFill>
                  <a:schemeClr val="tx1">
                    <a:tint val="75000"/>
                  </a:schemeClr>
                </a:solidFill>
              </a:defRPr>
            </a:lvl6pPr>
            <a:lvl7pPr marL="1959064" indent="0" algn="ctr">
              <a:buNone/>
              <a:defRPr>
                <a:solidFill>
                  <a:schemeClr val="tx1">
                    <a:tint val="75000"/>
                  </a:schemeClr>
                </a:solidFill>
              </a:defRPr>
            </a:lvl7pPr>
            <a:lvl8pPr marL="2285576" indent="0" algn="ctr">
              <a:buNone/>
              <a:defRPr>
                <a:solidFill>
                  <a:schemeClr val="tx1">
                    <a:tint val="75000"/>
                  </a:schemeClr>
                </a:solidFill>
              </a:defRPr>
            </a:lvl8pPr>
            <a:lvl9pPr marL="2612087"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00"/>
            </a:lvl1pPr>
          </a:lstStyle>
          <a:p>
            <a:endParaRPr lang="nl-NL"/>
          </a:p>
        </p:txBody>
      </p:sp>
      <p:sp>
        <p:nvSpPr>
          <p:cNvPr id="17" name="Tijdelijke aanduiding voor tekst 16"/>
          <p:cNvSpPr>
            <a:spLocks noGrp="1"/>
          </p:cNvSpPr>
          <p:nvPr>
            <p:ph type="body" sz="quarter" idx="11" hasCustomPrompt="1"/>
          </p:nvPr>
        </p:nvSpPr>
        <p:spPr>
          <a:xfrm>
            <a:off x="4767264" y="5402699"/>
            <a:ext cx="3878262" cy="931863"/>
          </a:xfrm>
        </p:spPr>
        <p:txBody>
          <a:bodyPr anchor="b">
            <a:noAutofit/>
          </a:bodyPr>
          <a:lstStyle>
            <a:lvl1pPr marL="0" indent="0" algn="l">
              <a:buFontTx/>
              <a:buNone/>
              <a:defRPr sz="700">
                <a:solidFill>
                  <a:schemeClr val="bg1"/>
                </a:solidFill>
              </a:defRPr>
            </a:lvl1pPr>
            <a:lvl2pPr marL="326510" indent="0" algn="l">
              <a:buFontTx/>
              <a:buNone/>
              <a:defRPr sz="700">
                <a:solidFill>
                  <a:schemeClr val="bg1"/>
                </a:solidFill>
              </a:defRPr>
            </a:lvl2pPr>
            <a:lvl3pPr marL="653022" indent="0" algn="l">
              <a:buFontTx/>
              <a:buNone/>
              <a:defRPr sz="700">
                <a:solidFill>
                  <a:schemeClr val="bg1"/>
                </a:solidFill>
              </a:defRPr>
            </a:lvl3pPr>
            <a:lvl4pPr marL="979532" indent="0" algn="l">
              <a:buFontTx/>
              <a:buNone/>
              <a:defRPr sz="700">
                <a:solidFill>
                  <a:schemeClr val="bg1"/>
                </a:solidFill>
              </a:defRPr>
            </a:lvl4pPr>
            <a:lvl5pPr marL="1306042" indent="0" algn="l">
              <a:buFontTx/>
              <a:buNone/>
              <a:defRPr sz="700">
                <a:solidFill>
                  <a:schemeClr val="bg1"/>
                </a:solidFill>
              </a:defRPr>
            </a:lvl5pPr>
          </a:lstStyle>
          <a:p>
            <a:pPr lvl="0"/>
            <a:r>
              <a:rPr lang="nl-NL"/>
              <a:t>&lt;versie&gt;</a:t>
            </a:r>
          </a:p>
        </p:txBody>
      </p:sp>
      <p:sp>
        <p:nvSpPr>
          <p:cNvPr id="23" name="Rechthoek 22"/>
          <p:cNvSpPr/>
          <p:nvPr/>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65306" tIns="32653" rIns="65306" bIns="32653" rtlCol="0" anchor="ctr"/>
          <a:lstStyle/>
          <a:p>
            <a:pPr algn="ctr" defTabSz="914400" fontAlgn="base">
              <a:spcBef>
                <a:spcPct val="0"/>
              </a:spcBef>
              <a:spcAft>
                <a:spcPct val="0"/>
              </a:spcAft>
            </a:pPr>
            <a:endParaRPr lang="nl-NL" sz="7800">
              <a:solidFill>
                <a:prstClr val="black"/>
              </a:solidFill>
            </a:endParaRPr>
          </a:p>
        </p:txBody>
      </p:sp>
    </p:spTree>
    <p:extLst>
      <p:ext uri="{BB962C8B-B14F-4D97-AF65-F5344CB8AC3E}">
        <p14:creationId xmlns:p14="http://schemas.microsoft.com/office/powerpoint/2010/main" val="14052637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Hoofdstuk + afb ">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defTabSz="914400" fontAlgn="base">
              <a:spcBef>
                <a:spcPct val="0"/>
              </a:spcBef>
              <a:spcAft>
                <a:spcPct val="0"/>
              </a:spcAft>
            </a:pPr>
            <a:endParaRPr lang="nl-NL" sz="7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10" y="2413593"/>
            <a:ext cx="3878753" cy="1550153"/>
          </a:xfrm>
        </p:spPr>
        <p:txBody>
          <a:bodyPr>
            <a:normAutofit/>
          </a:bodyPr>
          <a:lstStyle>
            <a:lvl1pPr marL="204069" indent="-204069" algn="l">
              <a:buFont typeface="Arial"/>
              <a:buChar char="•"/>
              <a:defRPr sz="1300" baseline="0">
                <a:solidFill>
                  <a:srgbClr val="FFFFFF"/>
                </a:solidFill>
              </a:defRPr>
            </a:lvl1pPr>
            <a:lvl2pPr marL="326510" indent="0" algn="ctr">
              <a:buNone/>
              <a:defRPr>
                <a:solidFill>
                  <a:schemeClr val="tx1">
                    <a:tint val="75000"/>
                  </a:schemeClr>
                </a:solidFill>
              </a:defRPr>
            </a:lvl2pPr>
            <a:lvl3pPr marL="653022" indent="0" algn="ctr">
              <a:buNone/>
              <a:defRPr>
                <a:solidFill>
                  <a:schemeClr val="tx1">
                    <a:tint val="75000"/>
                  </a:schemeClr>
                </a:solidFill>
              </a:defRPr>
            </a:lvl3pPr>
            <a:lvl4pPr marL="979532" indent="0" algn="ctr">
              <a:buNone/>
              <a:defRPr>
                <a:solidFill>
                  <a:schemeClr val="tx1">
                    <a:tint val="75000"/>
                  </a:schemeClr>
                </a:solidFill>
              </a:defRPr>
            </a:lvl4pPr>
            <a:lvl5pPr marL="1306042" indent="0" algn="ctr">
              <a:buNone/>
              <a:defRPr>
                <a:solidFill>
                  <a:schemeClr val="tx1">
                    <a:tint val="75000"/>
                  </a:schemeClr>
                </a:solidFill>
              </a:defRPr>
            </a:lvl5pPr>
            <a:lvl6pPr marL="1632554" indent="0" algn="ctr">
              <a:buNone/>
              <a:defRPr>
                <a:solidFill>
                  <a:schemeClr val="tx1">
                    <a:tint val="75000"/>
                  </a:schemeClr>
                </a:solidFill>
              </a:defRPr>
            </a:lvl6pPr>
            <a:lvl7pPr marL="1959064" indent="0" algn="ctr">
              <a:buNone/>
              <a:defRPr>
                <a:solidFill>
                  <a:schemeClr val="tx1">
                    <a:tint val="75000"/>
                  </a:schemeClr>
                </a:solidFill>
              </a:defRPr>
            </a:lvl7pPr>
            <a:lvl8pPr marL="2285576" indent="0" algn="ctr">
              <a:buNone/>
              <a:defRPr>
                <a:solidFill>
                  <a:schemeClr val="tx1">
                    <a:tint val="75000"/>
                  </a:schemeClr>
                </a:solidFill>
              </a:defRPr>
            </a:lvl8pPr>
            <a:lvl9pPr marL="2612087"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00"/>
            </a:lvl1pPr>
          </a:lstStyle>
          <a:p>
            <a:endParaRPr lang="nl-NL"/>
          </a:p>
        </p:txBody>
      </p:sp>
      <p:sp>
        <p:nvSpPr>
          <p:cNvPr id="9" name="Rechthoek 8"/>
          <p:cNvSpPr/>
          <p:nvPr/>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65306" tIns="32653" rIns="65306" bIns="32653" rtlCol="0" anchor="ctr"/>
          <a:lstStyle/>
          <a:p>
            <a:pPr algn="ctr" defTabSz="914400" fontAlgn="base">
              <a:spcBef>
                <a:spcPct val="0"/>
              </a:spcBef>
              <a:spcAft>
                <a:spcPct val="0"/>
              </a:spcAft>
            </a:pPr>
            <a:endParaRPr lang="nl-NL" sz="7800">
              <a:solidFill>
                <a:prstClr val="black"/>
              </a:solidFill>
            </a:endParaRPr>
          </a:p>
        </p:txBody>
      </p:sp>
    </p:spTree>
    <p:extLst>
      <p:ext uri="{BB962C8B-B14F-4D97-AF65-F5344CB8AC3E}">
        <p14:creationId xmlns:p14="http://schemas.microsoft.com/office/powerpoint/2010/main" val="22879041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2_Hoofdstuk + afb">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defTabSz="914400" fontAlgn="base">
              <a:spcBef>
                <a:spcPct val="0"/>
              </a:spcBef>
              <a:spcAft>
                <a:spcPct val="0"/>
              </a:spcAft>
            </a:pPr>
            <a:endParaRPr lang="nl-NL" sz="7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10" y="2413593"/>
            <a:ext cx="3878753" cy="1550153"/>
          </a:xfrm>
        </p:spPr>
        <p:txBody>
          <a:bodyPr>
            <a:normAutofit/>
          </a:bodyPr>
          <a:lstStyle>
            <a:lvl1pPr marL="204069" indent="-204069" algn="l">
              <a:buFont typeface="Arial"/>
              <a:buChar char="•"/>
              <a:defRPr sz="1300" baseline="0">
                <a:solidFill>
                  <a:srgbClr val="FFFFFF"/>
                </a:solidFill>
              </a:defRPr>
            </a:lvl1pPr>
            <a:lvl2pPr marL="326510" indent="0" algn="ctr">
              <a:buNone/>
              <a:defRPr>
                <a:solidFill>
                  <a:schemeClr val="tx1">
                    <a:tint val="75000"/>
                  </a:schemeClr>
                </a:solidFill>
              </a:defRPr>
            </a:lvl2pPr>
            <a:lvl3pPr marL="653022" indent="0" algn="ctr">
              <a:buNone/>
              <a:defRPr>
                <a:solidFill>
                  <a:schemeClr val="tx1">
                    <a:tint val="75000"/>
                  </a:schemeClr>
                </a:solidFill>
              </a:defRPr>
            </a:lvl3pPr>
            <a:lvl4pPr marL="979532" indent="0" algn="ctr">
              <a:buNone/>
              <a:defRPr>
                <a:solidFill>
                  <a:schemeClr val="tx1">
                    <a:tint val="75000"/>
                  </a:schemeClr>
                </a:solidFill>
              </a:defRPr>
            </a:lvl4pPr>
            <a:lvl5pPr marL="1306042" indent="0" algn="ctr">
              <a:buNone/>
              <a:defRPr>
                <a:solidFill>
                  <a:schemeClr val="tx1">
                    <a:tint val="75000"/>
                  </a:schemeClr>
                </a:solidFill>
              </a:defRPr>
            </a:lvl5pPr>
            <a:lvl6pPr marL="1632554" indent="0" algn="ctr">
              <a:buNone/>
              <a:defRPr>
                <a:solidFill>
                  <a:schemeClr val="tx1">
                    <a:tint val="75000"/>
                  </a:schemeClr>
                </a:solidFill>
              </a:defRPr>
            </a:lvl6pPr>
            <a:lvl7pPr marL="1959064" indent="0" algn="ctr">
              <a:buNone/>
              <a:defRPr>
                <a:solidFill>
                  <a:schemeClr val="tx1">
                    <a:tint val="75000"/>
                  </a:schemeClr>
                </a:solidFill>
              </a:defRPr>
            </a:lvl7pPr>
            <a:lvl8pPr marL="2285576" indent="0" algn="ctr">
              <a:buNone/>
              <a:defRPr>
                <a:solidFill>
                  <a:schemeClr val="tx1">
                    <a:tint val="75000"/>
                  </a:schemeClr>
                </a:solidFill>
              </a:defRPr>
            </a:lvl8pPr>
            <a:lvl9pPr marL="2612087"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00"/>
            </a:lvl1pPr>
          </a:lstStyle>
          <a:p>
            <a:endParaRPr lang="nl-NL"/>
          </a:p>
        </p:txBody>
      </p:sp>
      <p:sp>
        <p:nvSpPr>
          <p:cNvPr id="9" name="Rechthoek 8"/>
          <p:cNvSpPr/>
          <p:nvPr/>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65306" tIns="32653" rIns="65306" bIns="32653" rtlCol="0" anchor="ctr"/>
          <a:lstStyle/>
          <a:p>
            <a:pPr algn="ctr" defTabSz="914400" fontAlgn="base">
              <a:spcBef>
                <a:spcPct val="0"/>
              </a:spcBef>
              <a:spcAft>
                <a:spcPct val="0"/>
              </a:spcAft>
            </a:pPr>
            <a:endParaRPr lang="nl-NL" sz="7800">
              <a:solidFill>
                <a:prstClr val="black"/>
              </a:solidFill>
            </a:endParaRPr>
          </a:p>
        </p:txBody>
      </p:sp>
    </p:spTree>
    <p:extLst>
      <p:ext uri="{BB962C8B-B14F-4D97-AF65-F5344CB8AC3E}">
        <p14:creationId xmlns:p14="http://schemas.microsoft.com/office/powerpoint/2010/main" val="12461582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_Hoofdstuk + afb">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defTabSz="914400" fontAlgn="base">
              <a:spcBef>
                <a:spcPct val="0"/>
              </a:spcBef>
              <a:spcAft>
                <a:spcPct val="0"/>
              </a:spcAft>
            </a:pPr>
            <a:endParaRPr lang="nl-NL" sz="780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10" y="2413593"/>
            <a:ext cx="3878753" cy="1550153"/>
          </a:xfrm>
        </p:spPr>
        <p:txBody>
          <a:bodyPr>
            <a:normAutofit/>
          </a:bodyPr>
          <a:lstStyle>
            <a:lvl1pPr marL="204069" indent="-204069" algn="l">
              <a:buFont typeface="Arial"/>
              <a:buChar char="•"/>
              <a:defRPr sz="1300" baseline="0">
                <a:solidFill>
                  <a:srgbClr val="FFFFFF"/>
                </a:solidFill>
              </a:defRPr>
            </a:lvl1pPr>
            <a:lvl2pPr marL="326510" indent="0" algn="ctr">
              <a:buNone/>
              <a:defRPr>
                <a:solidFill>
                  <a:schemeClr val="tx1">
                    <a:tint val="75000"/>
                  </a:schemeClr>
                </a:solidFill>
              </a:defRPr>
            </a:lvl2pPr>
            <a:lvl3pPr marL="653022" indent="0" algn="ctr">
              <a:buNone/>
              <a:defRPr>
                <a:solidFill>
                  <a:schemeClr val="tx1">
                    <a:tint val="75000"/>
                  </a:schemeClr>
                </a:solidFill>
              </a:defRPr>
            </a:lvl3pPr>
            <a:lvl4pPr marL="979532" indent="0" algn="ctr">
              <a:buNone/>
              <a:defRPr>
                <a:solidFill>
                  <a:schemeClr val="tx1">
                    <a:tint val="75000"/>
                  </a:schemeClr>
                </a:solidFill>
              </a:defRPr>
            </a:lvl4pPr>
            <a:lvl5pPr marL="1306042" indent="0" algn="ctr">
              <a:buNone/>
              <a:defRPr>
                <a:solidFill>
                  <a:schemeClr val="tx1">
                    <a:tint val="75000"/>
                  </a:schemeClr>
                </a:solidFill>
              </a:defRPr>
            </a:lvl5pPr>
            <a:lvl6pPr marL="1632554" indent="0" algn="ctr">
              <a:buNone/>
              <a:defRPr>
                <a:solidFill>
                  <a:schemeClr val="tx1">
                    <a:tint val="75000"/>
                  </a:schemeClr>
                </a:solidFill>
              </a:defRPr>
            </a:lvl6pPr>
            <a:lvl7pPr marL="1959064" indent="0" algn="ctr">
              <a:buNone/>
              <a:defRPr>
                <a:solidFill>
                  <a:schemeClr val="tx1">
                    <a:tint val="75000"/>
                  </a:schemeClr>
                </a:solidFill>
              </a:defRPr>
            </a:lvl7pPr>
            <a:lvl8pPr marL="2285576" indent="0" algn="ctr">
              <a:buNone/>
              <a:defRPr>
                <a:solidFill>
                  <a:schemeClr val="tx1">
                    <a:tint val="75000"/>
                  </a:schemeClr>
                </a:solidFill>
              </a:defRPr>
            </a:lvl8pPr>
            <a:lvl9pPr marL="2612087"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00"/>
            </a:lvl1pPr>
          </a:lstStyle>
          <a:p>
            <a:endParaRPr lang="nl-NL"/>
          </a:p>
        </p:txBody>
      </p:sp>
      <p:sp>
        <p:nvSpPr>
          <p:cNvPr id="9" name="Rechthoek 8"/>
          <p:cNvSpPr/>
          <p:nvPr/>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65306" tIns="32653" rIns="65306" bIns="32653" rtlCol="0" anchor="ctr"/>
          <a:lstStyle/>
          <a:p>
            <a:pPr algn="ctr" defTabSz="914400" fontAlgn="base">
              <a:spcBef>
                <a:spcPct val="0"/>
              </a:spcBef>
              <a:spcAft>
                <a:spcPct val="0"/>
              </a:spcAft>
            </a:pPr>
            <a:endParaRPr lang="nl-NL" sz="7800">
              <a:solidFill>
                <a:prstClr val="black"/>
              </a:solidFill>
            </a:endParaRPr>
          </a:p>
        </p:txBody>
      </p:sp>
    </p:spTree>
    <p:extLst>
      <p:ext uri="{BB962C8B-B14F-4D97-AF65-F5344CB8AC3E}">
        <p14:creationId xmlns:p14="http://schemas.microsoft.com/office/powerpoint/2010/main" val="12738922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10" y="2413593"/>
            <a:ext cx="3878753" cy="1550153"/>
          </a:xfrm>
        </p:spPr>
        <p:txBody>
          <a:bodyPr>
            <a:normAutofit/>
          </a:bodyPr>
          <a:lstStyle>
            <a:lvl1pPr marL="204069" indent="-204069" algn="l">
              <a:buFont typeface="Arial"/>
              <a:buChar char="•"/>
              <a:defRPr sz="1300" baseline="0">
                <a:solidFill>
                  <a:srgbClr val="275937"/>
                </a:solidFill>
              </a:defRPr>
            </a:lvl1pPr>
            <a:lvl2pPr marL="326510" indent="0" algn="ctr">
              <a:buNone/>
              <a:defRPr>
                <a:solidFill>
                  <a:schemeClr val="tx1">
                    <a:tint val="75000"/>
                  </a:schemeClr>
                </a:solidFill>
              </a:defRPr>
            </a:lvl2pPr>
            <a:lvl3pPr marL="653022" indent="0" algn="ctr">
              <a:buNone/>
              <a:defRPr>
                <a:solidFill>
                  <a:schemeClr val="tx1">
                    <a:tint val="75000"/>
                  </a:schemeClr>
                </a:solidFill>
              </a:defRPr>
            </a:lvl3pPr>
            <a:lvl4pPr marL="979532" indent="0" algn="ctr">
              <a:buNone/>
              <a:defRPr>
                <a:solidFill>
                  <a:schemeClr val="tx1">
                    <a:tint val="75000"/>
                  </a:schemeClr>
                </a:solidFill>
              </a:defRPr>
            </a:lvl4pPr>
            <a:lvl5pPr marL="1306042" indent="0" algn="ctr">
              <a:buNone/>
              <a:defRPr>
                <a:solidFill>
                  <a:schemeClr val="tx1">
                    <a:tint val="75000"/>
                  </a:schemeClr>
                </a:solidFill>
              </a:defRPr>
            </a:lvl5pPr>
            <a:lvl6pPr marL="1632554" indent="0" algn="ctr">
              <a:buNone/>
              <a:defRPr>
                <a:solidFill>
                  <a:schemeClr val="tx1">
                    <a:tint val="75000"/>
                  </a:schemeClr>
                </a:solidFill>
              </a:defRPr>
            </a:lvl6pPr>
            <a:lvl7pPr marL="1959064" indent="0" algn="ctr">
              <a:buNone/>
              <a:defRPr>
                <a:solidFill>
                  <a:schemeClr val="tx1">
                    <a:tint val="75000"/>
                  </a:schemeClr>
                </a:solidFill>
              </a:defRPr>
            </a:lvl7pPr>
            <a:lvl8pPr marL="2285576" indent="0" algn="ctr">
              <a:buNone/>
              <a:defRPr>
                <a:solidFill>
                  <a:schemeClr val="tx1">
                    <a:tint val="75000"/>
                  </a:schemeClr>
                </a:solidFill>
              </a:defRPr>
            </a:lvl8pPr>
            <a:lvl9pPr marL="2612087"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00"/>
            </a:lvl1pPr>
          </a:lstStyle>
          <a:p>
            <a:endParaRPr lang="nl-NL"/>
          </a:p>
        </p:txBody>
      </p:sp>
      <p:sp>
        <p:nvSpPr>
          <p:cNvPr id="9" name="Rechthoek 8"/>
          <p:cNvSpPr/>
          <p:nvPr/>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65306" tIns="32653" rIns="65306" bIns="32653" rtlCol="0" anchor="ctr"/>
          <a:lstStyle/>
          <a:p>
            <a:pPr algn="ctr" defTabSz="914400" fontAlgn="base">
              <a:spcBef>
                <a:spcPct val="0"/>
              </a:spcBef>
              <a:spcAft>
                <a:spcPct val="0"/>
              </a:spcAft>
            </a:pPr>
            <a:endParaRPr lang="nl-NL" sz="7800">
              <a:solidFill>
                <a:prstClr val="black"/>
              </a:solidFill>
            </a:endParaRPr>
          </a:p>
        </p:txBody>
      </p:sp>
    </p:spTree>
    <p:extLst>
      <p:ext uri="{BB962C8B-B14F-4D97-AF65-F5344CB8AC3E}">
        <p14:creationId xmlns:p14="http://schemas.microsoft.com/office/powerpoint/2010/main" val="267348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21657585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5"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3"/>
            <a:ext cx="8216178" cy="1550153"/>
          </a:xfrm>
        </p:spPr>
        <p:txBody>
          <a:bodyPr>
            <a:normAutofit/>
          </a:bodyPr>
          <a:lstStyle>
            <a:lvl1pPr marL="204069" indent="-204069" algn="l">
              <a:buFont typeface="Arial"/>
              <a:buChar char="•"/>
              <a:defRPr sz="1300" baseline="0">
                <a:solidFill>
                  <a:srgbClr val="275937"/>
                </a:solidFill>
              </a:defRPr>
            </a:lvl1pPr>
            <a:lvl2pPr marL="326510" indent="0" algn="ctr">
              <a:buNone/>
              <a:defRPr>
                <a:solidFill>
                  <a:schemeClr val="tx1">
                    <a:tint val="75000"/>
                  </a:schemeClr>
                </a:solidFill>
              </a:defRPr>
            </a:lvl2pPr>
            <a:lvl3pPr marL="653022" indent="0" algn="ctr">
              <a:buNone/>
              <a:defRPr>
                <a:solidFill>
                  <a:schemeClr val="tx1">
                    <a:tint val="75000"/>
                  </a:schemeClr>
                </a:solidFill>
              </a:defRPr>
            </a:lvl3pPr>
            <a:lvl4pPr marL="979532" indent="0" algn="ctr">
              <a:buNone/>
              <a:defRPr>
                <a:solidFill>
                  <a:schemeClr val="tx1">
                    <a:tint val="75000"/>
                  </a:schemeClr>
                </a:solidFill>
              </a:defRPr>
            </a:lvl4pPr>
            <a:lvl5pPr marL="1306042" indent="0" algn="ctr">
              <a:buNone/>
              <a:defRPr>
                <a:solidFill>
                  <a:schemeClr val="tx1">
                    <a:tint val="75000"/>
                  </a:schemeClr>
                </a:solidFill>
              </a:defRPr>
            </a:lvl5pPr>
            <a:lvl6pPr marL="1632554" indent="0" algn="ctr">
              <a:buNone/>
              <a:defRPr>
                <a:solidFill>
                  <a:schemeClr val="tx1">
                    <a:tint val="75000"/>
                  </a:schemeClr>
                </a:solidFill>
              </a:defRPr>
            </a:lvl6pPr>
            <a:lvl7pPr marL="1959064" indent="0" algn="ctr">
              <a:buNone/>
              <a:defRPr>
                <a:solidFill>
                  <a:schemeClr val="tx1">
                    <a:tint val="75000"/>
                  </a:schemeClr>
                </a:solidFill>
              </a:defRPr>
            </a:lvl7pPr>
            <a:lvl8pPr marL="2285576" indent="0" algn="ctr">
              <a:buNone/>
              <a:defRPr>
                <a:solidFill>
                  <a:schemeClr val="tx1">
                    <a:tint val="75000"/>
                  </a:schemeClr>
                </a:solidFill>
              </a:defRPr>
            </a:lvl8pPr>
            <a:lvl9pPr marL="2612087"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0" name="Rechthoek 9"/>
          <p:cNvSpPr/>
          <p:nvPr/>
        </p:nvSpPr>
        <p:spPr>
          <a:xfrm>
            <a:off x="-6255" y="6499853"/>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defTabSz="914400" fontAlgn="base">
              <a:spcBef>
                <a:spcPct val="0"/>
              </a:spcBef>
              <a:spcAft>
                <a:spcPct val="0"/>
              </a:spcAft>
            </a:pPr>
            <a:endParaRPr lang="nl-NL" sz="7800">
              <a:solidFill>
                <a:prstClr val="white"/>
              </a:solidFill>
            </a:endParaRPr>
          </a:p>
        </p:txBody>
      </p:sp>
      <p:sp>
        <p:nvSpPr>
          <p:cNvPr id="8" name="Rechthoek 7"/>
          <p:cNvSpPr/>
          <p:nvPr/>
        </p:nvSpPr>
        <p:spPr>
          <a:xfrm>
            <a:off x="0" y="6513087"/>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65306" tIns="32653" rIns="65306" bIns="32653" rtlCol="0" anchor="ctr"/>
          <a:lstStyle/>
          <a:p>
            <a:pPr algn="ctr" defTabSz="914400" fontAlgn="base">
              <a:spcBef>
                <a:spcPct val="0"/>
              </a:spcBef>
              <a:spcAft>
                <a:spcPct val="0"/>
              </a:spcAft>
            </a:pPr>
            <a:endParaRPr lang="nl-NL" sz="7800">
              <a:solidFill>
                <a:prstClr val="black"/>
              </a:solidFill>
            </a:endParaRPr>
          </a:p>
        </p:txBody>
      </p:sp>
      <p:sp>
        <p:nvSpPr>
          <p:cNvPr id="9" name="Tijdelijke aanduiding voor datum 8"/>
          <p:cNvSpPr>
            <a:spLocks noGrp="1"/>
          </p:cNvSpPr>
          <p:nvPr>
            <p:ph type="dt" sz="half" idx="2"/>
          </p:nvPr>
        </p:nvSpPr>
        <p:spPr>
          <a:xfrm>
            <a:off x="6668655" y="6506112"/>
            <a:ext cx="2133600" cy="365125"/>
          </a:xfrm>
          <a:prstGeom prst="rect">
            <a:avLst/>
          </a:prstGeom>
        </p:spPr>
        <p:txBody>
          <a:bodyPr vert="horz" lIns="65306" tIns="32653" rIns="65306" bIns="32653" rtlCol="0" anchor="ctr"/>
          <a:lstStyle>
            <a:lvl1pPr algn="r">
              <a:defRPr sz="700" b="0" i="0">
                <a:solidFill>
                  <a:srgbClr val="FFFFFF"/>
                </a:solidFill>
                <a:latin typeface="Verdana"/>
                <a:cs typeface="Verdana"/>
              </a:defRPr>
            </a:lvl1pPr>
          </a:lstStyle>
          <a:p>
            <a:pPr>
              <a:defRPr/>
            </a:pPr>
            <a:r>
              <a:rPr lang="nl-NL"/>
              <a:t>15-12-2019</a:t>
            </a:r>
          </a:p>
        </p:txBody>
      </p:sp>
      <p:sp>
        <p:nvSpPr>
          <p:cNvPr id="11" name="Tijdelijke aanduiding voor voettekst 10"/>
          <p:cNvSpPr>
            <a:spLocks noGrp="1"/>
          </p:cNvSpPr>
          <p:nvPr>
            <p:ph type="ftr" sz="quarter" idx="3"/>
          </p:nvPr>
        </p:nvSpPr>
        <p:spPr>
          <a:xfrm>
            <a:off x="457200" y="6513088"/>
            <a:ext cx="2895600" cy="365125"/>
          </a:xfrm>
          <a:prstGeom prst="rect">
            <a:avLst/>
          </a:prstGeom>
        </p:spPr>
        <p:txBody>
          <a:bodyPr vert="horz" lIns="65306" tIns="32653" rIns="65306" bIns="32653" rtlCol="0" anchor="ctr"/>
          <a:lstStyle>
            <a:lvl1pPr algn="l">
              <a:defRPr sz="700" b="0" i="0">
                <a:solidFill>
                  <a:srgbClr val="FFFFFF"/>
                </a:solidFill>
                <a:latin typeface="Verdana"/>
                <a:cs typeface="Verdana"/>
              </a:defRPr>
            </a:lvl1pPr>
          </a:lstStyle>
          <a:p>
            <a:pPr>
              <a:defRPr/>
            </a:pPr>
            <a:r>
              <a:rPr lang="nl-NL"/>
              <a:t>(Technisch) aansluiten op het DSO</a:t>
            </a:r>
          </a:p>
        </p:txBody>
      </p:sp>
    </p:spTree>
    <p:extLst>
      <p:ext uri="{BB962C8B-B14F-4D97-AF65-F5344CB8AC3E}">
        <p14:creationId xmlns:p14="http://schemas.microsoft.com/office/powerpoint/2010/main" val="766420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__Hoofdstuk alleen tekst">
    <p:spTree>
      <p:nvGrpSpPr>
        <p:cNvPr id="1" name=""/>
        <p:cNvGrpSpPr/>
        <p:nvPr/>
      </p:nvGrpSpPr>
      <p:grpSpPr>
        <a:xfrm>
          <a:off x="0" y="0"/>
          <a:ext cx="0" cy="0"/>
          <a:chOff x="0" y="0"/>
          <a:chExt cx="0" cy="0"/>
        </a:xfrm>
      </p:grpSpPr>
      <p:sp>
        <p:nvSpPr>
          <p:cNvPr id="10" name="Rechthoek 9"/>
          <p:cNvSpPr/>
          <p:nvPr/>
        </p:nvSpPr>
        <p:spPr>
          <a:xfrm>
            <a:off x="190"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65306" tIns="32653" rIns="65306" bIns="32653" rtlCol="0" anchor="ctr"/>
          <a:lstStyle/>
          <a:p>
            <a:pPr algn="ctr" defTabSz="914400" fontAlgn="base">
              <a:spcBef>
                <a:spcPct val="0"/>
              </a:spcBef>
              <a:spcAft>
                <a:spcPct val="0"/>
              </a:spcAft>
            </a:pPr>
            <a:endParaRPr lang="nl-NL" sz="7800">
              <a:solidFill>
                <a:prstClr val="white"/>
              </a:solidFill>
            </a:endParaRPr>
          </a:p>
        </p:txBody>
      </p:sp>
      <p:sp>
        <p:nvSpPr>
          <p:cNvPr id="2" name="Titel 1"/>
          <p:cNvSpPr>
            <a:spLocks noGrp="1"/>
          </p:cNvSpPr>
          <p:nvPr>
            <p:ph type="ctrTitle" hasCustomPrompt="1"/>
          </p:nvPr>
        </p:nvSpPr>
        <p:spPr>
          <a:xfrm>
            <a:off x="442915"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3"/>
            <a:ext cx="8216178" cy="1550153"/>
          </a:xfrm>
        </p:spPr>
        <p:txBody>
          <a:bodyPr>
            <a:normAutofit/>
          </a:bodyPr>
          <a:lstStyle>
            <a:lvl1pPr marL="204069" indent="-204069" algn="l">
              <a:buFont typeface="Arial"/>
              <a:buChar char="•"/>
              <a:defRPr sz="1300" baseline="0">
                <a:solidFill>
                  <a:srgbClr val="FFFFFF"/>
                </a:solidFill>
              </a:defRPr>
            </a:lvl1pPr>
            <a:lvl2pPr marL="326510" indent="0" algn="ctr">
              <a:buNone/>
              <a:defRPr>
                <a:solidFill>
                  <a:schemeClr val="tx1">
                    <a:tint val="75000"/>
                  </a:schemeClr>
                </a:solidFill>
              </a:defRPr>
            </a:lvl2pPr>
            <a:lvl3pPr marL="653022" indent="0" algn="ctr">
              <a:buNone/>
              <a:defRPr>
                <a:solidFill>
                  <a:schemeClr val="tx1">
                    <a:tint val="75000"/>
                  </a:schemeClr>
                </a:solidFill>
              </a:defRPr>
            </a:lvl3pPr>
            <a:lvl4pPr marL="979532" indent="0" algn="ctr">
              <a:buNone/>
              <a:defRPr>
                <a:solidFill>
                  <a:schemeClr val="tx1">
                    <a:tint val="75000"/>
                  </a:schemeClr>
                </a:solidFill>
              </a:defRPr>
            </a:lvl4pPr>
            <a:lvl5pPr marL="1306042" indent="0" algn="ctr">
              <a:buNone/>
              <a:defRPr>
                <a:solidFill>
                  <a:schemeClr val="tx1">
                    <a:tint val="75000"/>
                  </a:schemeClr>
                </a:solidFill>
              </a:defRPr>
            </a:lvl5pPr>
            <a:lvl6pPr marL="1632554" indent="0" algn="ctr">
              <a:buNone/>
              <a:defRPr>
                <a:solidFill>
                  <a:schemeClr val="tx1">
                    <a:tint val="75000"/>
                  </a:schemeClr>
                </a:solidFill>
              </a:defRPr>
            </a:lvl6pPr>
            <a:lvl7pPr marL="1959064" indent="0" algn="ctr">
              <a:buNone/>
              <a:defRPr>
                <a:solidFill>
                  <a:schemeClr val="tx1">
                    <a:tint val="75000"/>
                  </a:schemeClr>
                </a:solidFill>
              </a:defRPr>
            </a:lvl7pPr>
            <a:lvl8pPr marL="2285576" indent="0" algn="ctr">
              <a:buNone/>
              <a:defRPr>
                <a:solidFill>
                  <a:schemeClr val="tx1">
                    <a:tint val="75000"/>
                  </a:schemeClr>
                </a:solidFill>
              </a:defRPr>
            </a:lvl8pPr>
            <a:lvl9pPr marL="2612087"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Rechthoek 12"/>
          <p:cNvSpPr/>
          <p:nvPr/>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65306" tIns="32653" rIns="65306" bIns="32653" rtlCol="0" anchor="ctr"/>
          <a:lstStyle/>
          <a:p>
            <a:pPr algn="ctr" defTabSz="914400" fontAlgn="base">
              <a:spcBef>
                <a:spcPct val="0"/>
              </a:spcBef>
              <a:spcAft>
                <a:spcPct val="0"/>
              </a:spcAft>
            </a:pPr>
            <a:endParaRPr lang="nl-NL" sz="7800">
              <a:solidFill>
                <a:prstClr val="black"/>
              </a:solidFill>
            </a:endParaRPr>
          </a:p>
        </p:txBody>
      </p:sp>
    </p:spTree>
    <p:extLst>
      <p:ext uri="{BB962C8B-B14F-4D97-AF65-F5344CB8AC3E}">
        <p14:creationId xmlns:p14="http://schemas.microsoft.com/office/powerpoint/2010/main" val="1650533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6" name="Tijdelijke aanduiding voor tekst 5"/>
          <p:cNvSpPr>
            <a:spLocks noGrp="1"/>
          </p:cNvSpPr>
          <p:nvPr>
            <p:ph type="body" sz="quarter" idx="12"/>
          </p:nvPr>
        </p:nvSpPr>
        <p:spPr>
          <a:xfrm>
            <a:off x="450851" y="1811340"/>
            <a:ext cx="8223250" cy="4305685"/>
          </a:xfrm>
        </p:spPr>
        <p:txBody>
          <a:bodyPr>
            <a:normAutofit/>
          </a:bodyPr>
          <a:lstStyle>
            <a:lvl1pPr marL="0" indent="0">
              <a:lnSpc>
                <a:spcPts val="1713"/>
              </a:lnSpc>
              <a:buFontTx/>
              <a:buNone/>
              <a:defRPr sz="1100">
                <a:solidFill>
                  <a:srgbClr val="000000"/>
                </a:solidFill>
              </a:defRPr>
            </a:lvl1pPr>
            <a:lvl2pPr marL="326510" indent="0">
              <a:lnSpc>
                <a:spcPts val="1713"/>
              </a:lnSpc>
              <a:buFontTx/>
              <a:buNone/>
              <a:defRPr sz="1100">
                <a:solidFill>
                  <a:srgbClr val="000000"/>
                </a:solidFill>
              </a:defRPr>
            </a:lvl2pPr>
            <a:lvl3pPr marL="653022" indent="0">
              <a:lnSpc>
                <a:spcPts val="1713"/>
              </a:lnSpc>
              <a:buFontTx/>
              <a:buNone/>
              <a:defRPr sz="1100">
                <a:solidFill>
                  <a:srgbClr val="000000"/>
                </a:solidFill>
              </a:defRPr>
            </a:lvl3pPr>
            <a:lvl4pPr marL="979532" indent="0">
              <a:lnSpc>
                <a:spcPts val="1713"/>
              </a:lnSpc>
              <a:buFontTx/>
              <a:buNone/>
              <a:defRPr sz="1100">
                <a:solidFill>
                  <a:srgbClr val="000000"/>
                </a:solidFill>
              </a:defRPr>
            </a:lvl4pPr>
            <a:lvl5pPr marL="1306042" indent="0">
              <a:lnSpc>
                <a:spcPts val="1713"/>
              </a:lnSpc>
              <a:buFontTx/>
              <a:buNone/>
              <a:defRPr sz="11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423165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6" name="Tijdelijke aanduiding voor tekst 5"/>
          <p:cNvSpPr>
            <a:spLocks noGrp="1"/>
          </p:cNvSpPr>
          <p:nvPr>
            <p:ph type="body" sz="quarter" idx="12"/>
          </p:nvPr>
        </p:nvSpPr>
        <p:spPr>
          <a:xfrm>
            <a:off x="450851" y="1811340"/>
            <a:ext cx="8223250" cy="4305685"/>
          </a:xfrm>
        </p:spPr>
        <p:txBody>
          <a:bodyPr>
            <a:normAutofit/>
          </a:bodyPr>
          <a:lstStyle>
            <a:lvl1pPr marL="204069" indent="-204069">
              <a:lnSpc>
                <a:spcPts val="1713"/>
              </a:lnSpc>
              <a:buFont typeface="Arial"/>
              <a:buChar char="•"/>
              <a:defRPr sz="1100">
                <a:solidFill>
                  <a:schemeClr val="tx1"/>
                </a:solidFill>
              </a:defRPr>
            </a:lvl1pPr>
            <a:lvl2pPr marL="326510" indent="0">
              <a:lnSpc>
                <a:spcPts val="1713"/>
              </a:lnSpc>
              <a:buFontTx/>
              <a:buNone/>
              <a:defRPr sz="1300"/>
            </a:lvl2pPr>
            <a:lvl3pPr marL="653022" indent="0">
              <a:lnSpc>
                <a:spcPts val="1713"/>
              </a:lnSpc>
              <a:buFontTx/>
              <a:buNone/>
              <a:defRPr sz="1300"/>
            </a:lvl3pPr>
            <a:lvl4pPr marL="979532" indent="0">
              <a:lnSpc>
                <a:spcPts val="1713"/>
              </a:lnSpc>
              <a:buFontTx/>
              <a:buNone/>
              <a:defRPr sz="1300"/>
            </a:lvl4pPr>
            <a:lvl5pPr marL="1306042" indent="0">
              <a:lnSpc>
                <a:spcPts val="1713"/>
              </a:lnSpc>
              <a:buFontTx/>
              <a:buNone/>
              <a:defRPr sz="1300"/>
            </a:lvl5pPr>
          </a:lstStyle>
          <a:p>
            <a:pPr lvl="0"/>
            <a:r>
              <a:rPr lang="nl-NL"/>
              <a:t>Klik om de tekststijl van het model te bewerken</a:t>
            </a:r>
          </a:p>
        </p:txBody>
      </p:sp>
    </p:spTree>
    <p:extLst>
      <p:ext uri="{BB962C8B-B14F-4D97-AF65-F5344CB8AC3E}">
        <p14:creationId xmlns:p14="http://schemas.microsoft.com/office/powerpoint/2010/main" val="28288582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6" name="Tijdelijke aanduiding voor tekst 5"/>
          <p:cNvSpPr>
            <a:spLocks noGrp="1"/>
          </p:cNvSpPr>
          <p:nvPr>
            <p:ph type="body" sz="quarter" idx="12"/>
          </p:nvPr>
        </p:nvSpPr>
        <p:spPr>
          <a:xfrm>
            <a:off x="442916" y="1811340"/>
            <a:ext cx="4453799" cy="4305685"/>
          </a:xfrm>
        </p:spPr>
        <p:txBody>
          <a:bodyPr>
            <a:normAutofit/>
          </a:bodyPr>
          <a:lstStyle>
            <a:lvl1pPr marL="204069" indent="-204069">
              <a:lnSpc>
                <a:spcPts val="1713"/>
              </a:lnSpc>
              <a:buFont typeface="Arial"/>
              <a:buChar char="•"/>
              <a:defRPr sz="1100">
                <a:solidFill>
                  <a:schemeClr val="tx1"/>
                </a:solidFill>
              </a:defRPr>
            </a:lvl1pPr>
            <a:lvl2pPr marL="326510" indent="0">
              <a:lnSpc>
                <a:spcPts val="1713"/>
              </a:lnSpc>
              <a:buFontTx/>
              <a:buNone/>
              <a:defRPr sz="1300"/>
            </a:lvl2pPr>
            <a:lvl3pPr marL="653022" indent="0">
              <a:lnSpc>
                <a:spcPts val="1713"/>
              </a:lnSpc>
              <a:buFontTx/>
              <a:buNone/>
              <a:defRPr sz="1300"/>
            </a:lvl3pPr>
            <a:lvl4pPr marL="979532" indent="0">
              <a:lnSpc>
                <a:spcPts val="1713"/>
              </a:lnSpc>
              <a:buFontTx/>
              <a:buNone/>
              <a:defRPr sz="1300"/>
            </a:lvl4pPr>
            <a:lvl5pPr marL="1306042" indent="0">
              <a:lnSpc>
                <a:spcPts val="1713"/>
              </a:lnSpc>
              <a:buFontTx/>
              <a:buNone/>
              <a:defRPr sz="13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6008943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7" name="Tijdelijke aanduiding voor tekst 6"/>
          <p:cNvSpPr>
            <a:spLocks noGrp="1"/>
          </p:cNvSpPr>
          <p:nvPr>
            <p:ph type="body" sz="quarter" idx="12"/>
          </p:nvPr>
        </p:nvSpPr>
        <p:spPr>
          <a:xfrm>
            <a:off x="450850" y="1811338"/>
            <a:ext cx="8229600" cy="4256088"/>
          </a:xfrm>
        </p:spPr>
        <p:txBody>
          <a:bodyPr numCol="2" spcCol="257112"/>
          <a:lstStyle>
            <a:lvl1pPr marL="204069" indent="-204069" algn="l">
              <a:buFont typeface="Arial"/>
              <a:buChar char="•"/>
              <a:defRPr>
                <a:solidFill>
                  <a:schemeClr val="tx1"/>
                </a:solidFill>
              </a:defRPr>
            </a:lvl1pPr>
            <a:lvl2pPr marL="530579" indent="-204069" algn="l">
              <a:buFont typeface="Arial"/>
              <a:buChar char="•"/>
              <a:defRPr/>
            </a:lvl2pPr>
            <a:lvl3pPr marL="857091" indent="-204069" algn="l">
              <a:buFont typeface="Arial"/>
              <a:buChar char="•"/>
              <a:defRPr/>
            </a:lvl3pPr>
            <a:lvl4pPr marL="1183601" indent="-204069" algn="l">
              <a:buFont typeface="Arial"/>
              <a:buChar char="•"/>
              <a:defRPr/>
            </a:lvl4pPr>
            <a:lvl5pPr marL="1510113" indent="-204069"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34761318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6" name="Tijdelijke aanduiding voor afbeelding 5"/>
          <p:cNvSpPr>
            <a:spLocks noGrp="1"/>
          </p:cNvSpPr>
          <p:nvPr>
            <p:ph type="pic" sz="quarter" idx="12"/>
          </p:nvPr>
        </p:nvSpPr>
        <p:spPr>
          <a:xfrm>
            <a:off x="0" y="4779822"/>
            <a:ext cx="9144000" cy="1486045"/>
          </a:xfrm>
        </p:spPr>
        <p:txBody>
          <a:bodyPr>
            <a:normAutofit/>
          </a:bodyPr>
          <a:lstStyle>
            <a:lvl1pPr>
              <a:defRPr sz="1000"/>
            </a:lvl1pPr>
          </a:lstStyle>
          <a:p>
            <a:endParaRPr lang="nl-NL"/>
          </a:p>
        </p:txBody>
      </p:sp>
      <p:sp>
        <p:nvSpPr>
          <p:cNvPr id="7" name="Titel 1"/>
          <p:cNvSpPr>
            <a:spLocks noGrp="1"/>
          </p:cNvSpPr>
          <p:nvPr>
            <p:ph type="title"/>
          </p:nvPr>
        </p:nvSpPr>
        <p:spPr>
          <a:xfrm>
            <a:off x="450850" y="1169393"/>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1713"/>
              </a:lnSpc>
              <a:buFontTx/>
              <a:buNone/>
              <a:defRPr sz="1100">
                <a:solidFill>
                  <a:srgbClr val="000000"/>
                </a:solidFill>
              </a:defRPr>
            </a:lvl1pPr>
            <a:lvl2pPr marL="326510" indent="0">
              <a:lnSpc>
                <a:spcPts val="1713"/>
              </a:lnSpc>
              <a:buFontTx/>
              <a:buNone/>
              <a:defRPr sz="1100">
                <a:solidFill>
                  <a:srgbClr val="000000"/>
                </a:solidFill>
              </a:defRPr>
            </a:lvl2pPr>
            <a:lvl3pPr marL="653022" indent="0">
              <a:lnSpc>
                <a:spcPts val="1713"/>
              </a:lnSpc>
              <a:buFontTx/>
              <a:buNone/>
              <a:defRPr sz="1100">
                <a:solidFill>
                  <a:srgbClr val="000000"/>
                </a:solidFill>
              </a:defRPr>
            </a:lvl3pPr>
            <a:lvl4pPr marL="979532" indent="0">
              <a:lnSpc>
                <a:spcPts val="1713"/>
              </a:lnSpc>
              <a:buFontTx/>
              <a:buNone/>
              <a:defRPr sz="1100">
                <a:solidFill>
                  <a:srgbClr val="000000"/>
                </a:solidFill>
              </a:defRPr>
            </a:lvl4pPr>
            <a:lvl5pPr marL="1306042" indent="0">
              <a:lnSpc>
                <a:spcPts val="1713"/>
              </a:lnSpc>
              <a:buFontTx/>
              <a:buNone/>
              <a:defRPr sz="11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645458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6" name="Tijdelijke aanduiding voor afbeelding 5"/>
          <p:cNvSpPr>
            <a:spLocks noGrp="1"/>
          </p:cNvSpPr>
          <p:nvPr>
            <p:ph type="pic" sz="quarter" idx="12"/>
          </p:nvPr>
        </p:nvSpPr>
        <p:spPr>
          <a:xfrm>
            <a:off x="450850" y="4078833"/>
            <a:ext cx="3890754" cy="2053685"/>
          </a:xfrm>
        </p:spPr>
        <p:txBody>
          <a:bodyPr>
            <a:normAutofit/>
          </a:bodyPr>
          <a:lstStyle>
            <a:lvl1pPr>
              <a:defRPr sz="1000"/>
            </a:lvl1pPr>
          </a:lstStyle>
          <a:p>
            <a:endParaRPr lang="nl-NL"/>
          </a:p>
        </p:txBody>
      </p:sp>
      <p:sp>
        <p:nvSpPr>
          <p:cNvPr id="7" name="Titel 1"/>
          <p:cNvSpPr>
            <a:spLocks noGrp="1"/>
          </p:cNvSpPr>
          <p:nvPr>
            <p:ph type="title"/>
          </p:nvPr>
        </p:nvSpPr>
        <p:spPr>
          <a:xfrm>
            <a:off x="450850" y="1169393"/>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41"/>
            <a:ext cx="8229600" cy="2073559"/>
          </a:xfrm>
        </p:spPr>
        <p:txBody>
          <a:bodyPr>
            <a:normAutofit/>
          </a:bodyPr>
          <a:lstStyle>
            <a:lvl1pPr marL="0" indent="0">
              <a:lnSpc>
                <a:spcPts val="1713"/>
              </a:lnSpc>
              <a:buFontTx/>
              <a:buNone/>
              <a:defRPr sz="1100">
                <a:solidFill>
                  <a:srgbClr val="000000"/>
                </a:solidFill>
              </a:defRPr>
            </a:lvl1pPr>
            <a:lvl2pPr marL="326510" indent="0">
              <a:lnSpc>
                <a:spcPts val="1713"/>
              </a:lnSpc>
              <a:buFontTx/>
              <a:buNone/>
              <a:defRPr sz="1100">
                <a:solidFill>
                  <a:srgbClr val="000000"/>
                </a:solidFill>
              </a:defRPr>
            </a:lvl2pPr>
            <a:lvl3pPr marL="653022" indent="0">
              <a:lnSpc>
                <a:spcPts val="1713"/>
              </a:lnSpc>
              <a:buFontTx/>
              <a:buNone/>
              <a:defRPr sz="1100">
                <a:solidFill>
                  <a:srgbClr val="000000"/>
                </a:solidFill>
              </a:defRPr>
            </a:lvl3pPr>
            <a:lvl4pPr marL="979532" indent="0">
              <a:lnSpc>
                <a:spcPts val="1713"/>
              </a:lnSpc>
              <a:buFontTx/>
              <a:buNone/>
              <a:defRPr sz="1100">
                <a:solidFill>
                  <a:srgbClr val="000000"/>
                </a:solidFill>
              </a:defRPr>
            </a:lvl4pPr>
            <a:lvl5pPr marL="1306042" indent="0">
              <a:lnSpc>
                <a:spcPts val="1713"/>
              </a:lnSpc>
              <a:buFontTx/>
              <a:buNone/>
              <a:defRPr sz="11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33"/>
            <a:ext cx="3890754" cy="2053685"/>
          </a:xfrm>
        </p:spPr>
        <p:txBody>
          <a:bodyPr>
            <a:normAutofit/>
          </a:bodyPr>
          <a:lstStyle>
            <a:lvl1pPr>
              <a:defRPr sz="1000"/>
            </a:lvl1pPr>
          </a:lstStyle>
          <a:p>
            <a:endParaRPr lang="nl-NL"/>
          </a:p>
        </p:txBody>
      </p:sp>
    </p:spTree>
    <p:extLst>
      <p:ext uri="{BB962C8B-B14F-4D97-AF65-F5344CB8AC3E}">
        <p14:creationId xmlns:p14="http://schemas.microsoft.com/office/powerpoint/2010/main" val="8042463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6" name="Tijdelijke aanduiding voor afbeelding 5"/>
          <p:cNvSpPr>
            <a:spLocks noGrp="1"/>
          </p:cNvSpPr>
          <p:nvPr>
            <p:ph type="pic" sz="quarter" idx="12"/>
          </p:nvPr>
        </p:nvSpPr>
        <p:spPr>
          <a:xfrm>
            <a:off x="4792644" y="1805086"/>
            <a:ext cx="3890754" cy="2053685"/>
          </a:xfrm>
        </p:spPr>
        <p:txBody>
          <a:bodyPr>
            <a:normAutofit/>
          </a:bodyPr>
          <a:lstStyle>
            <a:lvl1pPr>
              <a:defRPr sz="1000"/>
            </a:lvl1pPr>
          </a:lstStyle>
          <a:p>
            <a:endParaRPr lang="nl-NL"/>
          </a:p>
        </p:txBody>
      </p:sp>
      <p:sp>
        <p:nvSpPr>
          <p:cNvPr id="7" name="Titel 1"/>
          <p:cNvSpPr>
            <a:spLocks noGrp="1"/>
          </p:cNvSpPr>
          <p:nvPr>
            <p:ph type="title"/>
          </p:nvPr>
        </p:nvSpPr>
        <p:spPr>
          <a:xfrm>
            <a:off x="450850" y="1169393"/>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1" y="1811342"/>
            <a:ext cx="3947060" cy="4321175"/>
          </a:xfrm>
        </p:spPr>
        <p:txBody>
          <a:bodyPr>
            <a:normAutofit/>
          </a:bodyPr>
          <a:lstStyle>
            <a:lvl1pPr marL="0" indent="0">
              <a:lnSpc>
                <a:spcPts val="1713"/>
              </a:lnSpc>
              <a:buFontTx/>
              <a:buNone/>
              <a:defRPr sz="1100">
                <a:solidFill>
                  <a:srgbClr val="000000"/>
                </a:solidFill>
              </a:defRPr>
            </a:lvl1pPr>
            <a:lvl2pPr marL="326510" indent="0">
              <a:lnSpc>
                <a:spcPts val="1713"/>
              </a:lnSpc>
              <a:buFontTx/>
              <a:buNone/>
              <a:defRPr sz="1100">
                <a:solidFill>
                  <a:srgbClr val="000000"/>
                </a:solidFill>
              </a:defRPr>
            </a:lvl2pPr>
            <a:lvl3pPr marL="653022" indent="0">
              <a:lnSpc>
                <a:spcPts val="1713"/>
              </a:lnSpc>
              <a:buFontTx/>
              <a:buNone/>
              <a:defRPr sz="1100">
                <a:solidFill>
                  <a:srgbClr val="000000"/>
                </a:solidFill>
              </a:defRPr>
            </a:lvl3pPr>
            <a:lvl4pPr marL="979532" indent="0">
              <a:lnSpc>
                <a:spcPts val="1713"/>
              </a:lnSpc>
              <a:buFontTx/>
              <a:buNone/>
              <a:defRPr sz="1100">
                <a:solidFill>
                  <a:srgbClr val="000000"/>
                </a:solidFill>
              </a:defRPr>
            </a:lvl4pPr>
            <a:lvl5pPr marL="1306042" indent="0">
              <a:lnSpc>
                <a:spcPts val="1713"/>
              </a:lnSpc>
              <a:buFontTx/>
              <a:buNone/>
              <a:defRPr sz="11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33"/>
            <a:ext cx="3890754" cy="2053685"/>
          </a:xfrm>
        </p:spPr>
        <p:txBody>
          <a:bodyPr>
            <a:normAutofit/>
          </a:bodyPr>
          <a:lstStyle>
            <a:lvl1pPr>
              <a:defRPr sz="1000"/>
            </a:lvl1pPr>
          </a:lstStyle>
          <a:p>
            <a:endParaRPr lang="nl-NL"/>
          </a:p>
        </p:txBody>
      </p:sp>
    </p:spTree>
    <p:extLst>
      <p:ext uri="{BB962C8B-B14F-4D97-AF65-F5344CB8AC3E}">
        <p14:creationId xmlns:p14="http://schemas.microsoft.com/office/powerpoint/2010/main" val="39639523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1" y="1169393"/>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5" name="Tijdelijke aanduiding voor tekst 5"/>
          <p:cNvSpPr>
            <a:spLocks noGrp="1"/>
          </p:cNvSpPr>
          <p:nvPr>
            <p:ph type="body" sz="quarter" idx="13"/>
          </p:nvPr>
        </p:nvSpPr>
        <p:spPr>
          <a:xfrm>
            <a:off x="457201" y="2182862"/>
            <a:ext cx="3729952" cy="2743200"/>
          </a:xfrm>
        </p:spPr>
        <p:txBody>
          <a:bodyPr>
            <a:normAutofit/>
          </a:bodyPr>
          <a:lstStyle>
            <a:lvl1pPr marL="0" indent="0">
              <a:lnSpc>
                <a:spcPts val="1713"/>
              </a:lnSpc>
              <a:buFontTx/>
              <a:buNone/>
              <a:defRPr sz="1100">
                <a:solidFill>
                  <a:srgbClr val="000000"/>
                </a:solidFill>
              </a:defRPr>
            </a:lvl1pPr>
            <a:lvl2pPr marL="326510" indent="0">
              <a:lnSpc>
                <a:spcPts val="1713"/>
              </a:lnSpc>
              <a:buFontTx/>
              <a:buNone/>
              <a:defRPr sz="1100">
                <a:solidFill>
                  <a:srgbClr val="000000"/>
                </a:solidFill>
              </a:defRPr>
            </a:lvl2pPr>
            <a:lvl3pPr marL="653022" indent="0">
              <a:lnSpc>
                <a:spcPts val="1713"/>
              </a:lnSpc>
              <a:buFontTx/>
              <a:buNone/>
              <a:defRPr sz="1100">
                <a:solidFill>
                  <a:srgbClr val="000000"/>
                </a:solidFill>
              </a:defRPr>
            </a:lvl3pPr>
            <a:lvl4pPr marL="979532" indent="0">
              <a:lnSpc>
                <a:spcPts val="1713"/>
              </a:lnSpc>
              <a:buFontTx/>
              <a:buNone/>
              <a:defRPr sz="1100">
                <a:solidFill>
                  <a:srgbClr val="000000"/>
                </a:solidFill>
              </a:defRPr>
            </a:lvl4pPr>
            <a:lvl5pPr marL="1306042" indent="0">
              <a:lnSpc>
                <a:spcPts val="1713"/>
              </a:lnSpc>
              <a:buFontTx/>
              <a:buNone/>
              <a:defRPr sz="11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9" y="1160465"/>
            <a:ext cx="4235017" cy="4972051"/>
          </a:xfrm>
        </p:spPr>
        <p:txBody>
          <a:bodyPr>
            <a:normAutofit/>
          </a:bodyPr>
          <a:lstStyle>
            <a:lvl1pPr>
              <a:defRPr sz="1000"/>
            </a:lvl1pPr>
          </a:lstStyle>
          <a:p>
            <a:endParaRPr lang="nl-NL"/>
          </a:p>
        </p:txBody>
      </p:sp>
    </p:spTree>
    <p:extLst>
      <p:ext uri="{BB962C8B-B14F-4D97-AF65-F5344CB8AC3E}">
        <p14:creationId xmlns:p14="http://schemas.microsoft.com/office/powerpoint/2010/main" val="3308916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18187608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7" y="1168400"/>
            <a:ext cx="6244648" cy="4159250"/>
          </a:xfrm>
        </p:spPr>
        <p:txBody>
          <a:bodyPr>
            <a:normAutofit/>
          </a:bodyPr>
          <a:lstStyle>
            <a:lvl1pPr>
              <a:defRPr sz="1000"/>
            </a:lvl1pPr>
          </a:lstStyle>
          <a:p>
            <a:endParaRPr lang="nl-NL"/>
          </a:p>
        </p:txBody>
      </p:sp>
      <p:sp>
        <p:nvSpPr>
          <p:cNvPr id="2" name="Titel 1"/>
          <p:cNvSpPr>
            <a:spLocks noGrp="1"/>
          </p:cNvSpPr>
          <p:nvPr>
            <p:ph type="title"/>
          </p:nvPr>
        </p:nvSpPr>
        <p:spPr>
          <a:xfrm>
            <a:off x="1445203" y="5384246"/>
            <a:ext cx="6244070" cy="519333"/>
          </a:xfrm>
        </p:spPr>
        <p:txBody>
          <a:bodyPr>
            <a:normAutofit/>
          </a:bodyPr>
          <a:lstStyle>
            <a:lvl1pPr>
              <a:defRPr sz="1400"/>
            </a:lvl1p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7" name="Tijdelijke aanduiding voor tekst 6"/>
          <p:cNvSpPr>
            <a:spLocks noGrp="1"/>
          </p:cNvSpPr>
          <p:nvPr>
            <p:ph type="body" sz="quarter" idx="12"/>
          </p:nvPr>
        </p:nvSpPr>
        <p:spPr>
          <a:xfrm>
            <a:off x="1444628" y="5765369"/>
            <a:ext cx="6245225" cy="407987"/>
          </a:xfrm>
        </p:spPr>
        <p:txBody>
          <a:bodyPr>
            <a:noAutofit/>
          </a:bodyPr>
          <a:lstStyle>
            <a:lvl1pPr algn="l">
              <a:defRPr sz="1000">
                <a:solidFill>
                  <a:srgbClr val="000000"/>
                </a:solidFill>
              </a:defRPr>
            </a:lvl1pPr>
            <a:lvl2pPr algn="l">
              <a:defRPr sz="1000"/>
            </a:lvl2pPr>
            <a:lvl3pPr algn="l">
              <a:defRPr sz="1000"/>
            </a:lvl3pPr>
            <a:lvl4pPr algn="l">
              <a:defRPr sz="1000"/>
            </a:lvl4pPr>
            <a:lvl5pPr algn="l">
              <a:defRPr sz="1000"/>
            </a:lvl5pPr>
          </a:lstStyle>
          <a:p>
            <a:pPr lvl="0"/>
            <a:r>
              <a:rPr lang="nl-NL"/>
              <a:t>Klik om de tekststijl van het model te bewerken</a:t>
            </a:r>
          </a:p>
        </p:txBody>
      </p:sp>
    </p:spTree>
    <p:extLst>
      <p:ext uri="{BB962C8B-B14F-4D97-AF65-F5344CB8AC3E}">
        <p14:creationId xmlns:p14="http://schemas.microsoft.com/office/powerpoint/2010/main" val="6121083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2919557" cy="4159250"/>
          </a:xfrm>
        </p:spPr>
        <p:txBody>
          <a:bodyPr>
            <a:normAutofit/>
          </a:bodyPr>
          <a:lstStyle>
            <a:lvl1pPr>
              <a:defRPr sz="1000"/>
            </a:lvl1pPr>
          </a:lstStyle>
          <a:p>
            <a:endParaRPr lang="nl-NL"/>
          </a:p>
        </p:txBody>
      </p:sp>
      <p:sp>
        <p:nvSpPr>
          <p:cNvPr id="2" name="Titel 1"/>
          <p:cNvSpPr>
            <a:spLocks noGrp="1"/>
          </p:cNvSpPr>
          <p:nvPr>
            <p:ph type="title"/>
          </p:nvPr>
        </p:nvSpPr>
        <p:spPr>
          <a:xfrm>
            <a:off x="1445203" y="5384246"/>
            <a:ext cx="6244070" cy="519333"/>
          </a:xfrm>
        </p:spPr>
        <p:txBody>
          <a:bodyPr>
            <a:normAutofit/>
          </a:bodyPr>
          <a:lstStyle>
            <a:lvl1pPr>
              <a:defRPr sz="1400"/>
            </a:lvl1p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15-12-2019</a:t>
            </a:r>
          </a:p>
        </p:txBody>
      </p:sp>
      <p:sp>
        <p:nvSpPr>
          <p:cNvPr id="4" name="Tijdelijke aanduiding voor voettekst 3"/>
          <p:cNvSpPr>
            <a:spLocks noGrp="1"/>
          </p:cNvSpPr>
          <p:nvPr>
            <p:ph type="ftr" sz="quarter" idx="11"/>
          </p:nvPr>
        </p:nvSpPr>
        <p:spPr/>
        <p:txBody>
          <a:bodyPr/>
          <a:lstStyle/>
          <a:p>
            <a:pPr>
              <a:defRPr/>
            </a:pPr>
            <a:r>
              <a:rPr lang="nl-NL"/>
              <a:t>(Technisch) aansluiten op het DSO</a:t>
            </a:r>
          </a:p>
        </p:txBody>
      </p:sp>
      <p:sp>
        <p:nvSpPr>
          <p:cNvPr id="7" name="Tijdelijke aanduiding voor tekst 6"/>
          <p:cNvSpPr>
            <a:spLocks noGrp="1"/>
          </p:cNvSpPr>
          <p:nvPr>
            <p:ph type="body" sz="quarter" idx="12"/>
          </p:nvPr>
        </p:nvSpPr>
        <p:spPr>
          <a:xfrm>
            <a:off x="1444628" y="5765369"/>
            <a:ext cx="6245225" cy="407987"/>
          </a:xfrm>
        </p:spPr>
        <p:txBody>
          <a:bodyPr>
            <a:noAutofit/>
          </a:bodyPr>
          <a:lstStyle>
            <a:lvl1pPr algn="l">
              <a:defRPr sz="1000">
                <a:solidFill>
                  <a:srgbClr val="000000"/>
                </a:solidFill>
              </a:defRPr>
            </a:lvl1pPr>
            <a:lvl2pPr algn="l">
              <a:defRPr sz="1000"/>
            </a:lvl2pPr>
            <a:lvl3pPr algn="l">
              <a:defRPr sz="1000"/>
            </a:lvl3pPr>
            <a:lvl4pPr algn="l">
              <a:defRPr sz="1000"/>
            </a:lvl4pPr>
            <a:lvl5pPr algn="l">
              <a:defRPr sz="10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9" y="1160463"/>
            <a:ext cx="2932546" cy="4159250"/>
          </a:xfrm>
        </p:spPr>
        <p:txBody>
          <a:bodyPr>
            <a:normAutofit/>
          </a:bodyPr>
          <a:lstStyle>
            <a:lvl1pPr>
              <a:defRPr sz="1000"/>
            </a:lvl1pPr>
          </a:lstStyle>
          <a:p>
            <a:endParaRPr lang="nl-NL"/>
          </a:p>
        </p:txBody>
      </p:sp>
    </p:spTree>
    <p:extLst>
      <p:ext uri="{BB962C8B-B14F-4D97-AF65-F5344CB8AC3E}">
        <p14:creationId xmlns:p14="http://schemas.microsoft.com/office/powerpoint/2010/main" val="36083606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300"/>
            </a:lvl1pPr>
            <a:lvl2pPr>
              <a:defRPr sz="1300"/>
            </a:lvl2pPr>
            <a:lvl3pPr>
              <a:defRPr sz="1300"/>
            </a:lvl3pPr>
            <a:lvl4pPr>
              <a:defRPr sz="1300"/>
            </a:lvl4pPr>
            <a:lvl5pPr>
              <a:defRPr sz="1300"/>
            </a:lvl5pPr>
            <a:lvl6pPr>
              <a:defRPr sz="1300"/>
            </a:lvl6pPr>
            <a:lvl7pPr>
              <a:defRPr sz="1300"/>
            </a:lvl7pPr>
            <a:lvl8pPr>
              <a:defRPr sz="1300"/>
            </a:lvl8pPr>
            <a:lvl9pPr>
              <a:defRPr sz="13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300"/>
            </a:lvl1pPr>
            <a:lvl2pPr>
              <a:defRPr sz="1300"/>
            </a:lvl2pPr>
            <a:lvl3pPr>
              <a:defRPr sz="1300"/>
            </a:lvl3pPr>
            <a:lvl4pPr>
              <a:defRPr sz="1300"/>
            </a:lvl4pPr>
            <a:lvl5pPr>
              <a:defRPr sz="1300"/>
            </a:lvl5pPr>
            <a:lvl6pPr>
              <a:defRPr sz="1300"/>
            </a:lvl6pPr>
            <a:lvl7pPr>
              <a:defRPr sz="1300"/>
            </a:lvl7pPr>
            <a:lvl8pPr>
              <a:defRPr sz="1300"/>
            </a:lvl8pPr>
            <a:lvl9pPr>
              <a:defRPr sz="13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27348539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2852660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474781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6817420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321100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6548565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spTree>
    <p:extLst>
      <p:ext uri="{BB962C8B-B14F-4D97-AF65-F5344CB8AC3E}">
        <p14:creationId xmlns:p14="http://schemas.microsoft.com/office/powerpoint/2010/main" val="31609977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56544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694029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28217770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14228517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7983102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02821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19199640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5370690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37642420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41124424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3181120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36652152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400"/>
            </a:lvl1pPr>
          </a:lstStyle>
          <a:p>
            <a:r>
              <a:rPr lang="nl-NL"/>
              <a:t>Klik om de stijl te bewerken</a:t>
            </a:r>
          </a:p>
        </p:txBody>
      </p:sp>
      <p:sp>
        <p:nvSpPr>
          <p:cNvPr id="3" name="Tijdelijke aanduiding voor inhoud 2"/>
          <p:cNvSpPr>
            <a:spLocks noGrp="1"/>
          </p:cNvSpPr>
          <p:nvPr>
            <p:ph idx="1"/>
          </p:nvPr>
        </p:nvSpPr>
        <p:spPr>
          <a:xfrm>
            <a:off x="381000" y="1245760"/>
            <a:ext cx="8367464" cy="4946303"/>
          </a:xfrm>
        </p:spPr>
        <p:txBody>
          <a:bodyPr/>
          <a:lstStyle>
            <a:lvl1pPr>
              <a:defRPr sz="1200"/>
            </a:lvl1pPr>
            <a:lvl2pPr>
              <a:defRPr sz="1200"/>
            </a:lvl2pPr>
            <a:lvl3pPr>
              <a:defRPr sz="1200"/>
            </a:lvl3pPr>
            <a:lvl4pPr>
              <a:defRPr sz="1200"/>
            </a:lvl4pPr>
          </a:lstStyle>
          <a:p>
            <a:pPr lvl="0"/>
            <a:r>
              <a:rPr lang="nl-NL"/>
              <a:t>Klik om de modelstijlen te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413260293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2137068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338006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1756464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14724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5067377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2843124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925583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spTree>
    <p:extLst>
      <p:ext uri="{BB962C8B-B14F-4D97-AF65-F5344CB8AC3E}">
        <p14:creationId xmlns:p14="http://schemas.microsoft.com/office/powerpoint/2010/main" val="198601637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0924061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2219923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121648485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24451977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177710777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9271364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652856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38711321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380837656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422194004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8007055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12389393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err="1"/>
              <a:t>Klik</a:t>
            </a:r>
            <a:r>
              <a:rPr lang="nl-NL" noProof="0"/>
              <a:t> </a:t>
            </a:r>
            <a:r>
              <a:rPr lang="nl-NL" noProof="0" err="1"/>
              <a:t>om</a:t>
            </a:r>
            <a:r>
              <a:rPr lang="nl-NL" noProof="0"/>
              <a:t> </a:t>
            </a:r>
            <a:r>
              <a:rPr lang="nl-NL" noProof="0" err="1"/>
              <a:t>een</a:t>
            </a:r>
            <a:r>
              <a:rPr lang="nl-NL" noProof="0"/>
              <a:t> </a:t>
            </a:r>
            <a:r>
              <a:rPr lang="nl-NL" noProof="0" err="1"/>
              <a:t>titel</a:t>
            </a:r>
            <a:r>
              <a:rPr lang="nl-NL" noProof="0"/>
              <a:t> </a:t>
            </a:r>
            <a:r>
              <a:rPr lang="nl-NL" noProof="0" err="1"/>
              <a:t>te</a:t>
            </a:r>
            <a:r>
              <a:rPr lang="nl-NL" noProof="0"/>
              <a:t> </a:t>
            </a:r>
            <a:r>
              <a:rPr lang="nl-NL" noProof="0" err="1"/>
              <a:t>maken</a:t>
            </a:r>
            <a:endParaRPr lang="nl-NL" noProof="0"/>
          </a:p>
        </p:txBody>
      </p:sp>
      <p:sp>
        <p:nvSpPr>
          <p:cNvPr id="3" name="Tijdelijke aanduiding voor datum 2"/>
          <p:cNvSpPr>
            <a:spLocks noGrp="1"/>
          </p:cNvSpPr>
          <p:nvPr>
            <p:ph type="dt" sz="half" idx="10"/>
          </p:nvPr>
        </p:nvSpPr>
        <p:spPr/>
        <p:txBody>
          <a:bodyPr/>
          <a:lstStyle/>
          <a:p>
            <a:r>
              <a:rPr lang="nl-NL"/>
              <a:t>15-12-2019</a:t>
            </a:r>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err="1"/>
              <a:t>Klik</a:t>
            </a:r>
            <a:r>
              <a:rPr lang="nl-NL" noProof="0"/>
              <a:t> </a:t>
            </a:r>
            <a:r>
              <a:rPr lang="nl-NL" noProof="0" err="1"/>
              <a:t>om</a:t>
            </a:r>
            <a:r>
              <a:rPr lang="nl-NL" noProof="0"/>
              <a:t> de </a:t>
            </a:r>
            <a:r>
              <a:rPr lang="nl-NL" noProof="0" err="1"/>
              <a:t>modelstijlen</a:t>
            </a:r>
            <a:r>
              <a:rPr lang="nl-NL" noProof="0"/>
              <a:t> </a:t>
            </a:r>
            <a:r>
              <a:rPr lang="nl-NL" noProof="0" err="1"/>
              <a:t>te</a:t>
            </a:r>
            <a:r>
              <a:rPr lang="nl-NL" noProof="0"/>
              <a:t> </a:t>
            </a:r>
            <a:r>
              <a:rPr lang="nl-NL" noProof="0" err="1"/>
              <a:t>bewerken</a:t>
            </a:r>
            <a:endParaRPr lang="nl-NL" noProof="0"/>
          </a:p>
          <a:p>
            <a:pPr lvl="1"/>
            <a:r>
              <a:rPr lang="nl-NL" noProof="0" err="1"/>
              <a:t>Tweede</a:t>
            </a:r>
            <a:r>
              <a:rPr lang="nl-NL" noProof="0"/>
              <a:t> </a:t>
            </a:r>
            <a:r>
              <a:rPr lang="nl-NL" noProof="0" err="1"/>
              <a:t>niveau</a:t>
            </a:r>
            <a:endParaRPr lang="nl-NL" noProof="0"/>
          </a:p>
          <a:p>
            <a:pPr lvl="2"/>
            <a:r>
              <a:rPr lang="nl-NL" noProof="0" err="1"/>
              <a:t>Derde</a:t>
            </a:r>
            <a:r>
              <a:rPr lang="nl-NL" noProof="0"/>
              <a:t> </a:t>
            </a:r>
            <a:r>
              <a:rPr lang="nl-NL" noProof="0" err="1"/>
              <a:t>niveau</a:t>
            </a:r>
            <a:endParaRPr lang="nl-NL" noProof="0"/>
          </a:p>
          <a:p>
            <a:pPr lvl="3"/>
            <a:r>
              <a:rPr lang="nl-NL" noProof="0" err="1"/>
              <a:t>Vierde</a:t>
            </a:r>
            <a:r>
              <a:rPr lang="nl-NL" noProof="0"/>
              <a:t> </a:t>
            </a:r>
            <a:r>
              <a:rPr lang="nl-NL" noProof="0" err="1"/>
              <a:t>niveau</a:t>
            </a:r>
            <a:endParaRPr lang="nl-NL" noProof="0"/>
          </a:p>
          <a:p>
            <a:pPr lvl="4"/>
            <a:r>
              <a:rPr lang="nl-NL" noProof="0" err="1"/>
              <a:t>Vijfde</a:t>
            </a:r>
            <a:r>
              <a:rPr lang="nl-NL" noProof="0"/>
              <a:t> </a:t>
            </a:r>
            <a:r>
              <a:rPr lang="nl-NL" noProof="0" err="1"/>
              <a:t>niveau</a:t>
            </a:r>
            <a:endParaRPr lang="nl-NL" noProof="0"/>
          </a:p>
        </p:txBody>
      </p:sp>
    </p:spTree>
    <p:extLst>
      <p:ext uri="{BB962C8B-B14F-4D97-AF65-F5344CB8AC3E}">
        <p14:creationId xmlns:p14="http://schemas.microsoft.com/office/powerpoint/2010/main" val="41403381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5"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3543954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5"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446040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431737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337241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580194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411209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r>
              <a:rPr lang="nl-NL"/>
              <a:t>(Technisch) aansluiten op het DSO</a:t>
            </a:r>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r>
              <a:rPr lang="nl-NL"/>
              <a:t>15-12-2019</a:t>
            </a:r>
          </a:p>
        </p:txBody>
      </p:sp>
    </p:spTree>
    <p:extLst>
      <p:ext uri="{BB962C8B-B14F-4D97-AF65-F5344CB8AC3E}">
        <p14:creationId xmlns:p14="http://schemas.microsoft.com/office/powerpoint/2010/main" val="263649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err="1"/>
              <a:t>Klik</a:t>
            </a:r>
            <a:r>
              <a:rPr lang="nl-NL" noProof="0"/>
              <a:t> </a:t>
            </a:r>
            <a:r>
              <a:rPr lang="nl-NL" noProof="0" err="1"/>
              <a:t>om</a:t>
            </a:r>
            <a:r>
              <a:rPr lang="nl-NL" noProof="0"/>
              <a:t> </a:t>
            </a:r>
            <a:r>
              <a:rPr lang="nl-NL" noProof="0" err="1"/>
              <a:t>een</a:t>
            </a:r>
            <a:r>
              <a:rPr lang="nl-NL" noProof="0"/>
              <a:t> </a:t>
            </a:r>
            <a:r>
              <a:rPr lang="nl-NL" noProof="0" err="1"/>
              <a:t>titel</a:t>
            </a:r>
            <a:r>
              <a:rPr lang="nl-NL" noProof="0"/>
              <a:t> </a:t>
            </a:r>
            <a:r>
              <a:rPr lang="nl-NL" noProof="0" err="1"/>
              <a:t>te</a:t>
            </a:r>
            <a:r>
              <a:rPr lang="nl-NL" noProof="0"/>
              <a:t> </a:t>
            </a:r>
            <a:r>
              <a:rPr lang="nl-NL" noProof="0" err="1"/>
              <a:t>maken</a:t>
            </a:r>
            <a:endParaRPr lang="nl-NL" noProof="0"/>
          </a:p>
        </p:txBody>
      </p:sp>
      <p:sp>
        <p:nvSpPr>
          <p:cNvPr id="3" name="Tijdelijke aanduiding voor datum 2"/>
          <p:cNvSpPr>
            <a:spLocks noGrp="1"/>
          </p:cNvSpPr>
          <p:nvPr>
            <p:ph type="dt" sz="half" idx="10"/>
          </p:nvPr>
        </p:nvSpPr>
        <p:spPr/>
        <p:txBody>
          <a:bodyPr/>
          <a:lstStyle/>
          <a:p>
            <a:r>
              <a:rPr lang="nl-NL"/>
              <a:t>15-12-2019</a:t>
            </a:r>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err="1"/>
              <a:t>Klik</a:t>
            </a:r>
            <a:r>
              <a:rPr lang="nl-NL" noProof="0"/>
              <a:t> </a:t>
            </a:r>
            <a:r>
              <a:rPr lang="nl-NL" noProof="0" err="1"/>
              <a:t>om</a:t>
            </a:r>
            <a:r>
              <a:rPr lang="nl-NL" noProof="0"/>
              <a:t> de </a:t>
            </a:r>
            <a:r>
              <a:rPr lang="nl-NL" noProof="0" err="1"/>
              <a:t>modelstijlen</a:t>
            </a:r>
            <a:r>
              <a:rPr lang="nl-NL" noProof="0"/>
              <a:t> </a:t>
            </a:r>
            <a:r>
              <a:rPr lang="nl-NL" noProof="0" err="1"/>
              <a:t>te</a:t>
            </a:r>
            <a:r>
              <a:rPr lang="nl-NL" noProof="0"/>
              <a:t> </a:t>
            </a:r>
            <a:r>
              <a:rPr lang="nl-NL" noProof="0" err="1"/>
              <a:t>bewerken</a:t>
            </a:r>
            <a:endParaRPr lang="nl-NL" noProof="0"/>
          </a:p>
          <a:p>
            <a:pPr lvl="1"/>
            <a:r>
              <a:rPr lang="nl-NL" noProof="0" err="1"/>
              <a:t>Tweede</a:t>
            </a:r>
            <a:r>
              <a:rPr lang="nl-NL" noProof="0"/>
              <a:t> </a:t>
            </a:r>
            <a:r>
              <a:rPr lang="nl-NL" noProof="0" err="1"/>
              <a:t>niveau</a:t>
            </a:r>
            <a:endParaRPr lang="nl-NL" noProof="0"/>
          </a:p>
          <a:p>
            <a:pPr lvl="2"/>
            <a:r>
              <a:rPr lang="nl-NL" noProof="0" err="1"/>
              <a:t>Derde</a:t>
            </a:r>
            <a:r>
              <a:rPr lang="nl-NL" noProof="0"/>
              <a:t> </a:t>
            </a:r>
            <a:r>
              <a:rPr lang="nl-NL" noProof="0" err="1"/>
              <a:t>niveau</a:t>
            </a:r>
            <a:endParaRPr lang="nl-NL" noProof="0"/>
          </a:p>
          <a:p>
            <a:pPr lvl="3"/>
            <a:r>
              <a:rPr lang="nl-NL" noProof="0" err="1"/>
              <a:t>Vierde</a:t>
            </a:r>
            <a:r>
              <a:rPr lang="nl-NL" noProof="0"/>
              <a:t> </a:t>
            </a:r>
            <a:r>
              <a:rPr lang="nl-NL" noProof="0" err="1"/>
              <a:t>niveau</a:t>
            </a:r>
            <a:endParaRPr lang="nl-NL" noProof="0"/>
          </a:p>
          <a:p>
            <a:pPr lvl="4"/>
            <a:r>
              <a:rPr lang="nl-NL" noProof="0" err="1"/>
              <a:t>Vijfde</a:t>
            </a:r>
            <a:r>
              <a:rPr lang="nl-NL" noProof="0"/>
              <a:t> </a:t>
            </a:r>
            <a:r>
              <a:rPr lang="nl-NL" noProof="0" err="1"/>
              <a:t>niveau</a:t>
            </a:r>
            <a:endParaRPr lang="nl-NL" noProof="0"/>
          </a:p>
        </p:txBody>
      </p:sp>
    </p:spTree>
    <p:extLst>
      <p:ext uri="{BB962C8B-B14F-4D97-AF65-F5344CB8AC3E}">
        <p14:creationId xmlns:p14="http://schemas.microsoft.com/office/powerpoint/2010/main" val="2725795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r>
              <a:rPr lang="nl-NL">
                <a:solidFill>
                  <a:prstClr val="black"/>
                </a:solidFill>
                <a:ea typeface="Geneva" charset="-128"/>
              </a:rPr>
              <a:t>15-12-2019</a:t>
            </a: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r>
              <a:rPr lang="nl-NL">
                <a:solidFill>
                  <a:prstClr val="black"/>
                </a:solidFill>
                <a:ea typeface="Geneva" charset="-128"/>
              </a:rPr>
              <a:t>(Technisch) aansluiten op het DSO</a:t>
            </a: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005A8F52-45F5-4CA3-BEDF-624690B034DC}" type="slidenum">
              <a:rPr lang="nl-NL" sz="2400">
                <a:solidFill>
                  <a:prstClr val="black"/>
                </a:solidFill>
                <a:latin typeface="Arial" charset="0"/>
                <a:ea typeface="Geneva" charset="-128"/>
              </a:rPr>
              <a:pPr defTabSz="914400" fontAlgn="base">
                <a:spcBef>
                  <a:spcPct val="0"/>
                </a:spcBef>
                <a:spcAft>
                  <a:spcPct val="0"/>
                </a:spcAft>
              </a:pPr>
              <a:t>‹nr.›</a:t>
            </a:fld>
            <a:endParaRPr lang="nl-NL" sz="2400">
              <a:solidFill>
                <a:prstClr val="black"/>
              </a:solidFill>
              <a:latin typeface="Arial" charset="0"/>
              <a:ea typeface="Geneva" charset="-128"/>
            </a:endParaRPr>
          </a:p>
        </p:txBody>
      </p:sp>
    </p:spTree>
    <p:extLst>
      <p:ext uri="{BB962C8B-B14F-4D97-AF65-F5344CB8AC3E}">
        <p14:creationId xmlns:p14="http://schemas.microsoft.com/office/powerpoint/2010/main" val="3724501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Rechthoekige driehoek 7"/>
          <p:cNvSpPr/>
          <p:nvPr userDrawn="1"/>
        </p:nvSpPr>
        <p:spPr>
          <a:xfrm flipH="1" flipV="1">
            <a:off x="4001522" y="3062"/>
            <a:ext cx="5143500" cy="6858000"/>
          </a:xfrm>
          <a:prstGeom prst="r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400"/>
            <a:endParaRPr lang="nl-NL">
              <a:solidFill>
                <a:prstClr val="white"/>
              </a:solidFill>
            </a:endParaRPr>
          </a:p>
        </p:txBody>
      </p:sp>
      <p:sp>
        <p:nvSpPr>
          <p:cNvPr id="6" name="Titel 1"/>
          <p:cNvSpPr>
            <a:spLocks noGrp="1"/>
          </p:cNvSpPr>
          <p:nvPr>
            <p:ph type="ctrTitle" hasCustomPrompt="1"/>
          </p:nvPr>
        </p:nvSpPr>
        <p:spPr>
          <a:xfrm>
            <a:off x="531495" y="2343150"/>
            <a:ext cx="5207794" cy="1085850"/>
          </a:xfrm>
          <a:prstGeom prst="rect">
            <a:avLst/>
          </a:prstGeom>
        </p:spPr>
        <p:txBody>
          <a:bodyPr anchor="b"/>
          <a:lstStyle>
            <a:lvl1pPr algn="l">
              <a:lnSpc>
                <a:spcPts val="10000"/>
              </a:lnSpc>
              <a:defRPr sz="6000" b="1"/>
            </a:lvl1pPr>
          </a:lstStyle>
          <a:p>
            <a:r>
              <a:rPr lang="nl-NL"/>
              <a:t>Titel aanpassen</a:t>
            </a:r>
          </a:p>
        </p:txBody>
      </p:sp>
      <p:sp>
        <p:nvSpPr>
          <p:cNvPr id="7" name="Ondertitel 2"/>
          <p:cNvSpPr>
            <a:spLocks noGrp="1"/>
          </p:cNvSpPr>
          <p:nvPr>
            <p:ph type="subTitle" idx="1" hasCustomPrompt="1"/>
          </p:nvPr>
        </p:nvSpPr>
        <p:spPr>
          <a:xfrm>
            <a:off x="531495" y="3570514"/>
            <a:ext cx="5207795" cy="2049236"/>
          </a:xfrm>
        </p:spPr>
        <p:txBody>
          <a:bodyPr>
            <a:normAutofit/>
          </a:bodyPr>
          <a:lstStyle>
            <a:lvl1pPr marL="0" indent="0" algn="l">
              <a:lnSpc>
                <a:spcPts val="4500"/>
              </a:lnSpc>
              <a:buNone/>
              <a:defRPr sz="35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 aanpassen</a:t>
            </a:r>
          </a:p>
        </p:txBody>
      </p:sp>
      <p:sp>
        <p:nvSpPr>
          <p:cNvPr id="9" name="Tijdelijke aanduiding voor datum 3"/>
          <p:cNvSpPr>
            <a:spLocks noGrp="1"/>
          </p:cNvSpPr>
          <p:nvPr>
            <p:ph type="dt" sz="half" idx="10"/>
          </p:nvPr>
        </p:nvSpPr>
        <p:spPr>
          <a:xfrm>
            <a:off x="489379" y="6380481"/>
            <a:ext cx="1755323" cy="365125"/>
          </a:xfrm>
          <a:prstGeom prst="rect">
            <a:avLst/>
          </a:prstGeom>
        </p:spPr>
        <p:txBody>
          <a:bodyPr/>
          <a:lstStyle/>
          <a:p>
            <a:r>
              <a:rPr lang="nl-NL">
                <a:solidFill>
                  <a:srgbClr val="072C47"/>
                </a:solidFill>
              </a:rPr>
              <a:t>15-12-2019</a:t>
            </a:r>
          </a:p>
        </p:txBody>
      </p:sp>
    </p:spTree>
    <p:extLst>
      <p:ext uri="{BB962C8B-B14F-4D97-AF65-F5344CB8AC3E}">
        <p14:creationId xmlns:p14="http://schemas.microsoft.com/office/powerpoint/2010/main" val="1631453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3" name="Tijdelijke aanduiding voor tekst 2"/>
          <p:cNvSpPr>
            <a:spLocks noGrp="1"/>
          </p:cNvSpPr>
          <p:nvPr>
            <p:ph idx="1"/>
          </p:nvPr>
        </p:nvSpPr>
        <p:spPr>
          <a:xfrm>
            <a:off x="489380" y="1497331"/>
            <a:ext cx="8244411" cy="467963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p:txBody>
      </p:sp>
      <p:sp>
        <p:nvSpPr>
          <p:cNvPr id="9" name="Tijdelijke aanduiding voor titel 1"/>
          <p:cNvSpPr>
            <a:spLocks noGrp="1"/>
          </p:cNvSpPr>
          <p:nvPr>
            <p:ph type="title"/>
          </p:nvPr>
        </p:nvSpPr>
        <p:spPr>
          <a:xfrm>
            <a:off x="489380" y="255905"/>
            <a:ext cx="6885000" cy="990600"/>
          </a:xfrm>
          <a:prstGeom prst="rect">
            <a:avLst/>
          </a:prstGeom>
        </p:spPr>
        <p:txBody>
          <a:bodyPr vert="horz" lIns="91440" tIns="45720" rIns="91440" bIns="45720" rtlCol="0" anchor="b">
            <a:noAutofit/>
          </a:bodyPr>
          <a:lstStyle/>
          <a:p>
            <a:r>
              <a:rPr lang="nl-NL"/>
              <a:t>Titel aanpassen</a:t>
            </a:r>
          </a:p>
        </p:txBody>
      </p:sp>
      <p:sp>
        <p:nvSpPr>
          <p:cNvPr id="8"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nl-NL">
                <a:solidFill>
                  <a:srgbClr val="072C47"/>
                </a:solidFill>
              </a:rPr>
              <a:t>15-12-2019</a:t>
            </a:r>
          </a:p>
        </p:txBody>
      </p:sp>
      <p:sp>
        <p:nvSpPr>
          <p:cNvPr id="10"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nl-NL">
                <a:solidFill>
                  <a:srgbClr val="072C47"/>
                </a:solidFill>
              </a:rPr>
              <a:t>(Technisch) aansluiten op het DSO</a:t>
            </a:r>
          </a:p>
        </p:txBody>
      </p:sp>
      <p:sp>
        <p:nvSpPr>
          <p:cNvPr id="11"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B8AE3B1D-A957-48DD-AC4D-ECC3F8937A79}" type="slidenum">
              <a:rPr lang="nl-NL" smtClean="0">
                <a:solidFill>
                  <a:srgbClr val="072C47"/>
                </a:solidFill>
              </a:rPr>
              <a:pPr/>
              <a:t>‹nr.›</a:t>
            </a:fld>
            <a:endParaRPr lang="nl-NL">
              <a:solidFill>
                <a:srgbClr val="072C47"/>
              </a:solidFill>
            </a:endParaRP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353" y="1210027"/>
            <a:ext cx="2429904" cy="35603"/>
          </a:xfrm>
          <a:prstGeom prst="rect">
            <a:avLst/>
          </a:prstGeom>
        </p:spPr>
      </p:pic>
    </p:spTree>
    <p:extLst>
      <p:ext uri="{BB962C8B-B14F-4D97-AF65-F5344CB8AC3E}">
        <p14:creationId xmlns:p14="http://schemas.microsoft.com/office/powerpoint/2010/main" val="1971965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489379" y="3446814"/>
            <a:ext cx="3701177" cy="2577857"/>
          </a:xfrm>
          <a:prstGeom prst="rect">
            <a:avLst/>
          </a:prstGeom>
        </p:spPr>
      </p:pic>
      <p:sp>
        <p:nvSpPr>
          <p:cNvPr id="13"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nl-NL">
                <a:solidFill>
                  <a:srgbClr val="072C47"/>
                </a:solidFill>
              </a:rPr>
              <a:t>15-12-2019</a:t>
            </a:r>
          </a:p>
        </p:txBody>
      </p:sp>
      <p:sp>
        <p:nvSpPr>
          <p:cNvPr id="15"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nl-NL">
                <a:solidFill>
                  <a:srgbClr val="072C47"/>
                </a:solidFill>
              </a:rPr>
              <a:t>(Technisch) aansluiten op het DSO</a:t>
            </a:r>
          </a:p>
        </p:txBody>
      </p:sp>
      <p:sp>
        <p:nvSpPr>
          <p:cNvPr id="16"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B8AE3B1D-A957-48DD-AC4D-ECC3F8937A79}" type="slidenum">
              <a:rPr lang="nl-NL" smtClean="0">
                <a:solidFill>
                  <a:srgbClr val="072C47"/>
                </a:solidFill>
              </a:rPr>
              <a:pPr/>
              <a:t>‹nr.›</a:t>
            </a:fld>
            <a:endParaRPr lang="nl-NL">
              <a:solidFill>
                <a:srgbClr val="072C47"/>
              </a:solidFill>
            </a:endParaRPr>
          </a:p>
        </p:txBody>
      </p:sp>
      <p:pic>
        <p:nvPicPr>
          <p:cNvPr id="17" name="Afbeelding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353" y="1210027"/>
            <a:ext cx="2429904" cy="35603"/>
          </a:xfrm>
          <a:prstGeom prst="rect">
            <a:avLst/>
          </a:prstGeom>
        </p:spPr>
      </p:pic>
      <p:sp>
        <p:nvSpPr>
          <p:cNvPr id="18" name="Tijdelijke aanduiding voor titel 1"/>
          <p:cNvSpPr>
            <a:spLocks noGrp="1"/>
          </p:cNvSpPr>
          <p:nvPr>
            <p:ph type="title" hasCustomPrompt="1"/>
          </p:nvPr>
        </p:nvSpPr>
        <p:spPr>
          <a:xfrm>
            <a:off x="2222982" y="2230276"/>
            <a:ext cx="3788899" cy="531268"/>
          </a:xfrm>
          <a:prstGeom prst="rect">
            <a:avLst/>
          </a:prstGeom>
        </p:spPr>
        <p:txBody>
          <a:bodyPr vert="horz" lIns="91440" tIns="45720" rIns="91440" bIns="45720" rtlCol="0" anchor="b">
            <a:noAutofit/>
          </a:bodyPr>
          <a:lstStyle>
            <a:lvl1pPr marL="0" indent="0">
              <a:lnSpc>
                <a:spcPct val="100000"/>
              </a:lnSpc>
              <a:defRPr/>
            </a:lvl1pPr>
          </a:lstStyle>
          <a:p>
            <a:r>
              <a:rPr lang="nl-NL"/>
              <a:t>&lt;Naam&gt;</a:t>
            </a:r>
          </a:p>
        </p:txBody>
      </p:sp>
      <p:sp>
        <p:nvSpPr>
          <p:cNvPr id="19" name="Tijdelijke aanduiding voor afbeelding 9"/>
          <p:cNvSpPr>
            <a:spLocks noGrp="1"/>
          </p:cNvSpPr>
          <p:nvPr>
            <p:ph type="pic" sz="quarter" idx="13" hasCustomPrompt="1"/>
          </p:nvPr>
        </p:nvSpPr>
        <p:spPr>
          <a:xfrm>
            <a:off x="489380" y="1394459"/>
            <a:ext cx="1428300" cy="1904400"/>
          </a:xfrm>
        </p:spPr>
        <p:txBody>
          <a:bodyPr/>
          <a:lstStyle>
            <a:lvl1pPr marL="0" indent="0" algn="ctr">
              <a:buNone/>
              <a:defRPr baseline="0"/>
            </a:lvl1pPr>
          </a:lstStyle>
          <a:p>
            <a:r>
              <a:rPr lang="nl-NL"/>
              <a:t>Plaats hier je eigen pasfoto</a:t>
            </a:r>
          </a:p>
        </p:txBody>
      </p:sp>
      <p:sp>
        <p:nvSpPr>
          <p:cNvPr id="20" name="Tekstvak 19"/>
          <p:cNvSpPr txBox="1"/>
          <p:nvPr userDrawn="1"/>
        </p:nvSpPr>
        <p:spPr>
          <a:xfrm>
            <a:off x="489380" y="226256"/>
            <a:ext cx="5161111" cy="990015"/>
          </a:xfrm>
          <a:prstGeom prst="rect">
            <a:avLst/>
          </a:prstGeom>
          <a:noFill/>
        </p:spPr>
        <p:txBody>
          <a:bodyPr wrap="square" rtlCol="0">
            <a:spAutoFit/>
          </a:bodyPr>
          <a:lstStyle/>
          <a:p>
            <a:pPr defTabSz="914400">
              <a:lnSpc>
                <a:spcPts val="7000"/>
              </a:lnSpc>
            </a:pPr>
            <a:r>
              <a:rPr lang="nl-NL" sz="3000" b="1">
                <a:solidFill>
                  <a:srgbClr val="072C47"/>
                </a:solidFill>
              </a:rPr>
              <a:t>Contactgegevens</a:t>
            </a:r>
          </a:p>
        </p:txBody>
      </p:sp>
    </p:spTree>
    <p:extLst>
      <p:ext uri="{BB962C8B-B14F-4D97-AF65-F5344CB8AC3E}">
        <p14:creationId xmlns:p14="http://schemas.microsoft.com/office/powerpoint/2010/main" val="1842470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544840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192967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22855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38273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733793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38851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spTree>
    <p:extLst>
      <p:ext uri="{BB962C8B-B14F-4D97-AF65-F5344CB8AC3E}">
        <p14:creationId xmlns:p14="http://schemas.microsoft.com/office/powerpoint/2010/main" val="3194632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273797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39217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1891992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8975533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3484079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66237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185599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spTree>
    <p:extLst>
      <p:ext uri="{BB962C8B-B14F-4D97-AF65-F5344CB8AC3E}">
        <p14:creationId xmlns:p14="http://schemas.microsoft.com/office/powerpoint/2010/main" val="2259134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1234749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2116042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1027227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389124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voettekst 10"/>
          <p:cNvSpPr>
            <a:spLocks noGrp="1"/>
          </p:cNvSpPr>
          <p:nvPr>
            <p:ph type="ftr" sz="quarter" idx="10"/>
          </p:nvPr>
        </p:nvSpPr>
        <p:spPr>
          <a:xfrm>
            <a:off x="381000" y="6513515"/>
            <a:ext cx="4853940" cy="332564"/>
          </a:xfrm>
        </p:spPr>
        <p:txBody>
          <a:bodyPr/>
          <a:lstStyle>
            <a:lvl1pPr algn="l">
              <a:defRPr sz="750" b="0" i="0">
                <a:solidFill>
                  <a:srgbClr val="FFFFFF"/>
                </a:solidFill>
                <a:latin typeface="Verdana"/>
                <a:cs typeface="Verdana"/>
              </a:defRPr>
            </a:lvl1pPr>
          </a:lstStyle>
          <a:p>
            <a:pPr>
              <a:defRPr/>
            </a:pPr>
            <a:r>
              <a:rPr lang="nl-NL"/>
              <a:t>(Technisch) aansluiten op het DSO</a:t>
            </a:r>
          </a:p>
        </p:txBody>
      </p:sp>
      <p:sp>
        <p:nvSpPr>
          <p:cNvPr id="5" name="Slide Number Placeholder 5"/>
          <p:cNvSpPr>
            <a:spLocks noGrp="1"/>
          </p:cNvSpPr>
          <p:nvPr>
            <p:ph type="sldNum" sz="quarter" idx="11"/>
          </p:nvPr>
        </p:nvSpPr>
        <p:spPr/>
        <p:txBody>
          <a:bodyPr/>
          <a:lstStyle>
            <a:lvl1pPr>
              <a:defRPr smtClean="0"/>
            </a:lvl1pPr>
          </a:lstStyle>
          <a:p>
            <a:pPr>
              <a:defRPr/>
            </a:pPr>
            <a:fld id="{D5059343-1169-486F-9ECC-B8659193C848}" type="slidenum">
              <a:rPr lang="nl-NL" altLang="nl-NL">
                <a:solidFill>
                  <a:prstClr val="black"/>
                </a:solidFill>
              </a:rPr>
              <a:pPr>
                <a:defRPr/>
              </a:pPr>
              <a:t>‹nr.›</a:t>
            </a:fld>
            <a:endParaRPr lang="nl-NL" altLang="nl-NL">
              <a:solidFill>
                <a:prstClr val="black"/>
              </a:solidFill>
            </a:endParaRPr>
          </a:p>
        </p:txBody>
      </p:sp>
    </p:spTree>
    <p:extLst>
      <p:ext uri="{BB962C8B-B14F-4D97-AF65-F5344CB8AC3E}">
        <p14:creationId xmlns:p14="http://schemas.microsoft.com/office/powerpoint/2010/main" val="795007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5"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1708448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3730143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40555560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33926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6"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r>
              <a:rPr lang="nl-NL"/>
              <a:t>(Technisch) aansluiten op het DSO</a:t>
            </a:r>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r>
              <a:rPr lang="nl-NL"/>
              <a:t>15-12-2019</a:t>
            </a:r>
          </a:p>
        </p:txBody>
      </p:sp>
    </p:spTree>
    <p:extLst>
      <p:ext uri="{BB962C8B-B14F-4D97-AF65-F5344CB8AC3E}">
        <p14:creationId xmlns:p14="http://schemas.microsoft.com/office/powerpoint/2010/main" val="292516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793127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r>
              <a:rPr lang="nl-NL" sz="1800">
                <a:solidFill>
                  <a:prstClr val="black"/>
                </a:solidFill>
                <a:latin typeface="Verdana"/>
              </a:rPr>
              <a:t>15-12-2019</a:t>
            </a: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r>
              <a:rPr lang="nl-NL" sz="1800">
                <a:solidFill>
                  <a:prstClr val="black"/>
                </a:solidFill>
                <a:latin typeface="Verdana"/>
              </a:rPr>
              <a:t>(Technisch) aansluiten op het DSO</a:t>
            </a: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05A8F52-45F5-4CA3-BEDF-624690B034DC}" type="slidenum">
              <a:rPr lang="nl-NL">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3807702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Inhoudsopgave met bullet">
    <p:spTree>
      <p:nvGrpSpPr>
        <p:cNvPr id="1" name=""/>
        <p:cNvGrpSpPr/>
        <p:nvPr/>
      </p:nvGrpSpPr>
      <p:grpSpPr>
        <a:xfrm>
          <a:off x="0" y="0"/>
          <a:ext cx="0" cy="0"/>
          <a:chOff x="0" y="0"/>
          <a:chExt cx="0" cy="0"/>
        </a:xfrm>
      </p:grpSpPr>
      <p:sp>
        <p:nvSpPr>
          <p:cNvPr id="3" name="shpTitel"/>
          <p:cNvSpPr>
            <a:spLocks noGrp="1" noChangeArrowheads="1"/>
          </p:cNvSpPr>
          <p:nvPr>
            <p:ph type="title"/>
          </p:nvPr>
        </p:nvSpPr>
        <p:spPr bwMode="auto">
          <a:xfrm>
            <a:off x="5004000" y="2057400"/>
            <a:ext cx="3938388" cy="3352800"/>
          </a:xfrm>
          <a:prstGeom prst="rect">
            <a:avLst/>
          </a:prstGeom>
          <a:noFill/>
          <a:ln w="9525">
            <a:noFill/>
            <a:miter lim="800000"/>
            <a:headEnd/>
            <a:tailEnd/>
          </a:ln>
          <a:effectLst/>
        </p:spPr>
        <p:txBody>
          <a:bodyPr/>
          <a:lstStyle/>
          <a:p>
            <a:pPr lvl="0"/>
            <a:r>
              <a:rPr lang="nl-NL"/>
              <a:t>Klik om de stijl te bewerken</a:t>
            </a:r>
          </a:p>
        </p:txBody>
      </p:sp>
    </p:spTree>
    <p:extLst>
      <p:ext uri="{BB962C8B-B14F-4D97-AF65-F5344CB8AC3E}">
        <p14:creationId xmlns:p14="http://schemas.microsoft.com/office/powerpoint/2010/main" val="9924094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355970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5137949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9693431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60310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16451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spTree>
    <p:extLst>
      <p:ext uri="{BB962C8B-B14F-4D97-AF65-F5344CB8AC3E}">
        <p14:creationId xmlns:p14="http://schemas.microsoft.com/office/powerpoint/2010/main" val="20171088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7933410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6307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73372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382322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272391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40038280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106775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577944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a:p>
        </p:txBody>
      </p:sp>
      <p:sp>
        <p:nvSpPr>
          <p:cNvPr id="7" name="Titel 1"/>
          <p:cNvSpPr>
            <a:spLocks noGrp="1"/>
          </p:cNvSpPr>
          <p:nvPr>
            <p:ph type="title"/>
          </p:nvPr>
        </p:nvSpPr>
        <p:spPr>
          <a:xfrm>
            <a:off x="450850" y="1169390"/>
            <a:ext cx="82296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15951662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11837209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4347064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341130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shpVoettekst"/>
          <p:cNvSpPr>
            <a:spLocks noGrp="1" noChangeArrowheads="1"/>
          </p:cNvSpPr>
          <p:nvPr>
            <p:ph type="ftr" sz="quarter" idx="10"/>
          </p:nvPr>
        </p:nvSpPr>
        <p:spPr>
          <a:ln/>
        </p:spPr>
        <p:txBody>
          <a:bodyPr/>
          <a:lstStyle>
            <a:lvl1pPr>
              <a:defRPr/>
            </a:lvl1pPr>
          </a:lstStyle>
          <a:p>
            <a:pPr>
              <a:defRPr/>
            </a:pPr>
            <a:r>
              <a:rPr lang="nl-NL"/>
              <a:t>(Technisch) aansluiten op het DSO</a:t>
            </a:r>
          </a:p>
        </p:txBody>
      </p:sp>
      <p:sp>
        <p:nvSpPr>
          <p:cNvPr id="6" name="shpDatum"/>
          <p:cNvSpPr>
            <a:spLocks noGrp="1" noChangeArrowheads="1"/>
          </p:cNvSpPr>
          <p:nvPr>
            <p:ph type="dt" sz="half" idx="11"/>
          </p:nvPr>
        </p:nvSpPr>
        <p:spPr>
          <a:ln/>
        </p:spPr>
        <p:txBody>
          <a:bodyPr/>
          <a:lstStyle>
            <a:lvl1pPr>
              <a:defRPr/>
            </a:lvl1pPr>
          </a:lstStyle>
          <a:p>
            <a:pPr>
              <a:defRPr/>
            </a:pPr>
            <a:r>
              <a:rPr lang="nl-NL"/>
              <a:t>15-12-2019</a:t>
            </a:r>
          </a:p>
        </p:txBody>
      </p:sp>
    </p:spTree>
    <p:extLst>
      <p:ext uri="{BB962C8B-B14F-4D97-AF65-F5344CB8AC3E}">
        <p14:creationId xmlns:p14="http://schemas.microsoft.com/office/powerpoint/2010/main" val="96327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092803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7569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6775900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977176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048106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spTree>
    <p:extLst>
      <p:ext uri="{BB962C8B-B14F-4D97-AF65-F5344CB8AC3E}">
        <p14:creationId xmlns:p14="http://schemas.microsoft.com/office/powerpoint/2010/main" val="4019637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1589480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224297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35364942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r>
              <a:rPr lang="nl-NL"/>
              <a:t>15-12-2019</a:t>
            </a:r>
          </a:p>
        </p:txBody>
      </p:sp>
      <p:sp>
        <p:nvSpPr>
          <p:cNvPr id="4" name="Tijdelijke aanduiding voor voettekst 3"/>
          <p:cNvSpPr>
            <a:spLocks noGrp="1"/>
          </p:cNvSpPr>
          <p:nvPr>
            <p:ph type="ftr" sz="quarter" idx="11"/>
          </p:nvPr>
        </p:nvSpPr>
        <p:spPr/>
        <p:txBody>
          <a:bodyPr/>
          <a:lstStyle/>
          <a:p>
            <a:r>
              <a:rPr lang="nl-NL"/>
              <a:t>(Technisch) aansluiten op het DSO</a:t>
            </a:r>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70016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theme" Target="../theme/theme10.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1.emf"/><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theme" Target="../theme/theme11.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21" Type="http://schemas.openxmlformats.org/officeDocument/2006/relationships/image" Target="../media/image1.emf"/><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theme" Target="../theme/theme12.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1.e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png"/><Relationship Id="rId5" Type="http://schemas.openxmlformats.org/officeDocument/2006/relationships/slideLayout" Target="../slideLayouts/slideLayout41.xml"/><Relationship Id="rId10" Type="http://schemas.openxmlformats.org/officeDocument/2006/relationships/image" Target="../media/image4.png"/><Relationship Id="rId4" Type="http://schemas.openxmlformats.org/officeDocument/2006/relationships/slideLayout" Target="../slideLayouts/slideLayout40.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1.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6.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5.png"/><Relationship Id="rId5" Type="http://schemas.openxmlformats.org/officeDocument/2006/relationships/slideLayout" Target="../slideLayouts/slideLayout69.xml"/><Relationship Id="rId10" Type="http://schemas.openxmlformats.org/officeDocument/2006/relationships/image" Target="../media/image4.png"/><Relationship Id="rId4" Type="http://schemas.openxmlformats.org/officeDocument/2006/relationships/slideLayout" Target="../slideLayouts/slideLayout68.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1.emf"/><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7.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image" Target="../media/image1.emf"/><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6.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image" Target="../media/image5.png"/><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8" r:id="rId3"/>
    <p:sldLayoutId id="2147483699" r:id="rId4"/>
    <p:sldLayoutId id="2147483700" r:id="rId5"/>
    <p:sldLayoutId id="2147483701" r:id="rId6"/>
    <p:sldLayoutId id="2147483702" r:id="rId7"/>
    <p:sldLayoutId id="2147483690" r:id="rId8"/>
    <p:sldLayoutId id="2147483695" r:id="rId9"/>
    <p:sldLayoutId id="2147483704" r:id="rId10"/>
    <p:sldLayoutId id="2147483703"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9"/>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
        <p:nvSpPr>
          <p:cNvPr id="2" name="Tijdelijke aanduiding voor titel 1"/>
          <p:cNvSpPr>
            <a:spLocks noGrp="1"/>
          </p:cNvSpPr>
          <p:nvPr>
            <p:ph type="title"/>
          </p:nvPr>
        </p:nvSpPr>
        <p:spPr>
          <a:xfrm>
            <a:off x="450850" y="1169391"/>
            <a:ext cx="8229600" cy="663123"/>
          </a:xfrm>
          <a:prstGeom prst="rect">
            <a:avLst/>
          </a:prstGeom>
        </p:spPr>
        <p:txBody>
          <a:bodyPr vert="horz" lIns="91429" tIns="45715" rIns="91429" bIns="45715" rtlCol="0" anchor="t">
            <a:normAutofit/>
          </a:bodyPr>
          <a:lstStyle/>
          <a:p>
            <a:r>
              <a:rPr lang="nl-NL"/>
              <a:t>Titelstijl van model bewerken</a:t>
            </a:r>
          </a:p>
        </p:txBody>
      </p:sp>
      <p:sp>
        <p:nvSpPr>
          <p:cNvPr id="3" name="Tijdelijke aanduiding voor tekst 2"/>
          <p:cNvSpPr>
            <a:spLocks noGrp="1"/>
          </p:cNvSpPr>
          <p:nvPr>
            <p:ph type="body" idx="1"/>
          </p:nvPr>
        </p:nvSpPr>
        <p:spPr>
          <a:xfrm>
            <a:off x="450850" y="1733121"/>
            <a:ext cx="8292909" cy="4016515"/>
          </a:xfrm>
          <a:prstGeom prst="rect">
            <a:avLst/>
          </a:prstGeom>
        </p:spPr>
        <p:txBody>
          <a:bodyPr vert="horz" lIns="91429" tIns="45715" rIns="91429" bIns="45715"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09"/>
            <a:ext cx="2133600" cy="365125"/>
          </a:xfrm>
          <a:prstGeom prst="rect">
            <a:avLst/>
          </a:prstGeom>
        </p:spPr>
        <p:txBody>
          <a:bodyPr vert="horz" lIns="91429" tIns="45715" rIns="91429" bIns="45715" rtlCol="0" anchor="ctr"/>
          <a:lstStyle>
            <a:lvl1pPr algn="r">
              <a:defRPr sz="1000" b="0" i="0">
                <a:solidFill>
                  <a:srgbClr val="FFFFFF"/>
                </a:solidFill>
                <a:latin typeface="Verdana"/>
                <a:cs typeface="Verdana"/>
              </a:defRPr>
            </a:lvl1pPr>
          </a:lstStyle>
          <a:p>
            <a:pPr defTabSz="457145"/>
            <a:r>
              <a:rPr lang="nl-NL"/>
              <a:t>15-12-2019</a:t>
            </a:r>
          </a:p>
        </p:txBody>
      </p:sp>
      <p:sp>
        <p:nvSpPr>
          <p:cNvPr id="11" name="Tijdelijke aanduiding voor voettekst 10"/>
          <p:cNvSpPr>
            <a:spLocks noGrp="1"/>
          </p:cNvSpPr>
          <p:nvPr>
            <p:ph type="ftr" sz="quarter" idx="3"/>
          </p:nvPr>
        </p:nvSpPr>
        <p:spPr>
          <a:xfrm>
            <a:off x="457200" y="6513085"/>
            <a:ext cx="2895600" cy="365125"/>
          </a:xfrm>
          <a:prstGeom prst="rect">
            <a:avLst/>
          </a:prstGeom>
        </p:spPr>
        <p:txBody>
          <a:bodyPr vert="horz" lIns="91429" tIns="45715" rIns="91429" bIns="45715" rtlCol="0" anchor="ctr"/>
          <a:lstStyle>
            <a:lvl1pPr algn="l">
              <a:defRPr sz="1000" b="0" i="0">
                <a:solidFill>
                  <a:srgbClr val="FFFFFF"/>
                </a:solidFill>
                <a:latin typeface="Verdana"/>
                <a:cs typeface="Verdana"/>
              </a:defRPr>
            </a:lvl1pPr>
          </a:lstStyle>
          <a:p>
            <a:pPr defTabSz="457145"/>
            <a:r>
              <a:rPr lang="nl-NL"/>
              <a:t>(Technisch) aansluiten op het DSO</a:t>
            </a:r>
          </a:p>
        </p:txBody>
      </p:sp>
      <p:pic>
        <p:nvPicPr>
          <p:cNvPr id="17" name="Afbeelding 16" descr="RO_RWS_Aan de slag met_BOL_RGB.eps"/>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246294486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Lst>
  <p:hf sldNum="0" hdr="0"/>
  <p:txStyles>
    <p:titleStyle>
      <a:lvl1pPr algn="l" defTabSz="457145"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145"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290"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435"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581"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2"/>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65306" tIns="32653" rIns="65306" bIns="32653" rtlCol="0" anchor="ctr"/>
          <a:lstStyle/>
          <a:p>
            <a:pPr algn="ctr" defTabSz="914400" fontAlgn="base">
              <a:spcBef>
                <a:spcPct val="0"/>
              </a:spcBef>
              <a:spcAft>
                <a:spcPct val="0"/>
              </a:spcAft>
            </a:pPr>
            <a:endParaRPr lang="nl-NL" sz="7800">
              <a:solidFill>
                <a:prstClr val="black"/>
              </a:solidFill>
            </a:endParaRPr>
          </a:p>
        </p:txBody>
      </p:sp>
      <p:sp>
        <p:nvSpPr>
          <p:cNvPr id="2" name="Tijdelijke aanduiding voor titel 1"/>
          <p:cNvSpPr>
            <a:spLocks noGrp="1"/>
          </p:cNvSpPr>
          <p:nvPr>
            <p:ph type="title"/>
          </p:nvPr>
        </p:nvSpPr>
        <p:spPr>
          <a:xfrm>
            <a:off x="450850" y="1169393"/>
            <a:ext cx="8229600" cy="663123"/>
          </a:xfrm>
          <a:prstGeom prst="rect">
            <a:avLst/>
          </a:prstGeom>
        </p:spPr>
        <p:txBody>
          <a:bodyPr vert="horz" lIns="65306" tIns="32653" rIns="65306" bIns="32653" rtlCol="0" anchor="t">
            <a:normAutofit/>
          </a:bodyPr>
          <a:lstStyle/>
          <a:p>
            <a:r>
              <a:rPr lang="nl-NL"/>
              <a:t>Titelstijl van model bewerken</a:t>
            </a:r>
          </a:p>
        </p:txBody>
      </p:sp>
      <p:sp>
        <p:nvSpPr>
          <p:cNvPr id="3" name="Tijdelijke aanduiding voor tekst 2"/>
          <p:cNvSpPr>
            <a:spLocks noGrp="1"/>
          </p:cNvSpPr>
          <p:nvPr>
            <p:ph type="body" idx="1"/>
          </p:nvPr>
        </p:nvSpPr>
        <p:spPr>
          <a:xfrm>
            <a:off x="450852" y="1733124"/>
            <a:ext cx="8292909" cy="4016515"/>
          </a:xfrm>
          <a:prstGeom prst="rect">
            <a:avLst/>
          </a:prstGeom>
        </p:spPr>
        <p:txBody>
          <a:bodyPr vert="horz" lIns="65306" tIns="32653" rIns="65306" bIns="32653"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12"/>
            <a:ext cx="2133600" cy="365125"/>
          </a:xfrm>
          <a:prstGeom prst="rect">
            <a:avLst/>
          </a:prstGeom>
        </p:spPr>
        <p:txBody>
          <a:bodyPr vert="horz" lIns="65306" tIns="32653" rIns="65306" bIns="32653" rtlCol="0" anchor="ctr"/>
          <a:lstStyle>
            <a:lvl1pPr algn="r">
              <a:defRPr sz="700" b="0" i="0">
                <a:solidFill>
                  <a:srgbClr val="FFFFFF"/>
                </a:solidFill>
                <a:latin typeface="Verdana"/>
                <a:cs typeface="Verdana"/>
              </a:defRPr>
            </a:lvl1pPr>
          </a:lstStyle>
          <a:p>
            <a:pPr defTabSz="914400" fontAlgn="base">
              <a:spcBef>
                <a:spcPct val="0"/>
              </a:spcBef>
              <a:spcAft>
                <a:spcPct val="0"/>
              </a:spcAft>
            </a:pPr>
            <a:r>
              <a:rPr lang="nl-NL">
                <a:ea typeface="Geneva" charset="-128"/>
              </a:rPr>
              <a:t>15-12-2019</a:t>
            </a:r>
          </a:p>
        </p:txBody>
      </p:sp>
      <p:sp>
        <p:nvSpPr>
          <p:cNvPr id="11" name="Tijdelijke aanduiding voor voettekst 10"/>
          <p:cNvSpPr>
            <a:spLocks noGrp="1"/>
          </p:cNvSpPr>
          <p:nvPr>
            <p:ph type="ftr" sz="quarter" idx="3"/>
          </p:nvPr>
        </p:nvSpPr>
        <p:spPr>
          <a:xfrm>
            <a:off x="457200" y="6513088"/>
            <a:ext cx="2895600" cy="365125"/>
          </a:xfrm>
          <a:prstGeom prst="rect">
            <a:avLst/>
          </a:prstGeom>
        </p:spPr>
        <p:txBody>
          <a:bodyPr vert="horz" lIns="65306" tIns="32653" rIns="65306" bIns="32653" rtlCol="0" anchor="ctr"/>
          <a:lstStyle>
            <a:lvl1pPr algn="l">
              <a:defRPr sz="700" b="0" i="0">
                <a:solidFill>
                  <a:srgbClr val="FFFFFF"/>
                </a:solidFill>
                <a:latin typeface="Verdana"/>
                <a:cs typeface="Verdana"/>
              </a:defRPr>
            </a:lvl1pPr>
          </a:lstStyle>
          <a:p>
            <a:pPr defTabSz="914400" fontAlgn="base">
              <a:spcBef>
                <a:spcPct val="0"/>
              </a:spcBef>
              <a:spcAft>
                <a:spcPct val="0"/>
              </a:spcAft>
            </a:pPr>
            <a:r>
              <a:rPr lang="nl-NL">
                <a:ea typeface="Geneva" charset="-128"/>
              </a:rPr>
              <a:t>(Technisch) aansluiten op het DSO</a:t>
            </a:r>
          </a:p>
        </p:txBody>
      </p:sp>
      <p:pic>
        <p:nvPicPr>
          <p:cNvPr id="17" name="Afbeelding 16" descr="RO_RWS_Aan de slag met_BOL_RGB.eps"/>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239568" y="2"/>
            <a:ext cx="3045646" cy="898524"/>
          </a:xfrm>
          <a:prstGeom prst="rect">
            <a:avLst/>
          </a:prstGeom>
        </p:spPr>
      </p:pic>
    </p:spTree>
    <p:extLst>
      <p:ext uri="{BB962C8B-B14F-4D97-AF65-F5344CB8AC3E}">
        <p14:creationId xmlns:p14="http://schemas.microsoft.com/office/powerpoint/2010/main" val="101630330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Lst>
  <p:hf sldNum="0" hdr="0"/>
  <p:txStyles>
    <p:titleStyle>
      <a:lvl1pPr algn="l" defTabSz="326510" rtl="0" eaLnBrk="1" latinLnBrk="0" hangingPunct="1">
        <a:spcBef>
          <a:spcPct val="0"/>
        </a:spcBef>
        <a:buNone/>
        <a:defRPr sz="2000" b="1" i="0" kern="1200">
          <a:solidFill>
            <a:srgbClr val="275937"/>
          </a:solidFill>
          <a:latin typeface="Verdana"/>
          <a:ea typeface="+mj-ea"/>
          <a:cs typeface="Verdana"/>
        </a:defRPr>
      </a:lvl1pPr>
    </p:titleStyle>
    <p:bodyStyle>
      <a:lvl1pPr marL="0" indent="0" algn="l" defTabSz="326510" rtl="0" eaLnBrk="1" latinLnBrk="0" hangingPunct="1">
        <a:lnSpc>
          <a:spcPct val="100000"/>
        </a:lnSpc>
        <a:spcBef>
          <a:spcPct val="20000"/>
        </a:spcBef>
        <a:buFontTx/>
        <a:buNone/>
        <a:defRPr sz="1100" b="0" i="0" kern="1200">
          <a:solidFill>
            <a:srgbClr val="275937"/>
          </a:solidFill>
          <a:latin typeface="Verdana"/>
          <a:ea typeface="+mn-ea"/>
          <a:cs typeface="Verdana"/>
        </a:defRPr>
      </a:lvl1pPr>
      <a:lvl2pPr marL="326510" indent="0" algn="l" defTabSz="326510" rtl="0" eaLnBrk="1" latinLnBrk="0" hangingPunct="1">
        <a:lnSpc>
          <a:spcPct val="100000"/>
        </a:lnSpc>
        <a:spcBef>
          <a:spcPct val="20000"/>
        </a:spcBef>
        <a:buFontTx/>
        <a:buNone/>
        <a:defRPr sz="1100" b="0" i="0" kern="1200">
          <a:solidFill>
            <a:srgbClr val="275937"/>
          </a:solidFill>
          <a:latin typeface="Verdana"/>
          <a:ea typeface="+mn-ea"/>
          <a:cs typeface="Verdana"/>
        </a:defRPr>
      </a:lvl2pPr>
      <a:lvl3pPr marL="653022" indent="0" algn="l" defTabSz="326510" rtl="0" eaLnBrk="1" latinLnBrk="0" hangingPunct="1">
        <a:lnSpc>
          <a:spcPct val="100000"/>
        </a:lnSpc>
        <a:spcBef>
          <a:spcPct val="20000"/>
        </a:spcBef>
        <a:buFontTx/>
        <a:buNone/>
        <a:defRPr sz="1100" b="0" i="0" kern="1200">
          <a:solidFill>
            <a:srgbClr val="275937"/>
          </a:solidFill>
          <a:latin typeface="Verdana"/>
          <a:ea typeface="+mn-ea"/>
          <a:cs typeface="Verdana"/>
        </a:defRPr>
      </a:lvl3pPr>
      <a:lvl4pPr marL="979532" indent="0" algn="l" defTabSz="326510" rtl="0" eaLnBrk="1" latinLnBrk="0" hangingPunct="1">
        <a:lnSpc>
          <a:spcPct val="100000"/>
        </a:lnSpc>
        <a:spcBef>
          <a:spcPct val="20000"/>
        </a:spcBef>
        <a:buFontTx/>
        <a:buNone/>
        <a:defRPr sz="1100" b="0" i="0" kern="1200">
          <a:solidFill>
            <a:srgbClr val="275937"/>
          </a:solidFill>
          <a:latin typeface="Verdana"/>
          <a:ea typeface="+mn-ea"/>
          <a:cs typeface="Verdana"/>
        </a:defRPr>
      </a:lvl4pPr>
      <a:lvl5pPr marL="1306042" indent="0" algn="l" defTabSz="326510" rtl="0" eaLnBrk="1" latinLnBrk="0" hangingPunct="1">
        <a:lnSpc>
          <a:spcPct val="100000"/>
        </a:lnSpc>
        <a:spcBef>
          <a:spcPct val="20000"/>
        </a:spcBef>
        <a:buFontTx/>
        <a:buNone/>
        <a:defRPr sz="1100" b="0" i="0" kern="1200">
          <a:solidFill>
            <a:srgbClr val="275937"/>
          </a:solidFill>
          <a:latin typeface="Verdana"/>
          <a:ea typeface="+mn-ea"/>
          <a:cs typeface="Verdana"/>
        </a:defRPr>
      </a:lvl5pPr>
      <a:lvl6pPr marL="1795808" indent="-163256" algn="l" defTabSz="326510" rtl="0" eaLnBrk="1" latinLnBrk="0" hangingPunct="1">
        <a:spcBef>
          <a:spcPct val="20000"/>
        </a:spcBef>
        <a:buFont typeface="Arial"/>
        <a:buChar char="•"/>
        <a:defRPr sz="1400" kern="1200">
          <a:solidFill>
            <a:schemeClr val="tx1"/>
          </a:solidFill>
          <a:latin typeface="+mn-lt"/>
          <a:ea typeface="+mn-ea"/>
          <a:cs typeface="+mn-cs"/>
        </a:defRPr>
      </a:lvl6pPr>
      <a:lvl7pPr marL="2122320" indent="-163256" algn="l" defTabSz="326510" rtl="0" eaLnBrk="1" latinLnBrk="0" hangingPunct="1">
        <a:spcBef>
          <a:spcPct val="20000"/>
        </a:spcBef>
        <a:buFont typeface="Arial"/>
        <a:buChar char="•"/>
        <a:defRPr sz="1400" kern="1200">
          <a:solidFill>
            <a:schemeClr val="tx1"/>
          </a:solidFill>
          <a:latin typeface="+mn-lt"/>
          <a:ea typeface="+mn-ea"/>
          <a:cs typeface="+mn-cs"/>
        </a:defRPr>
      </a:lvl7pPr>
      <a:lvl8pPr marL="2448830" indent="-163256" algn="l" defTabSz="326510" rtl="0" eaLnBrk="1" latinLnBrk="0" hangingPunct="1">
        <a:spcBef>
          <a:spcPct val="20000"/>
        </a:spcBef>
        <a:buFont typeface="Arial"/>
        <a:buChar char="•"/>
        <a:defRPr sz="1400" kern="1200">
          <a:solidFill>
            <a:schemeClr val="tx1"/>
          </a:solidFill>
          <a:latin typeface="+mn-lt"/>
          <a:ea typeface="+mn-ea"/>
          <a:cs typeface="+mn-cs"/>
        </a:defRPr>
      </a:lvl8pPr>
      <a:lvl9pPr marL="2775343" indent="-163256" algn="l" defTabSz="326510"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nl-NL"/>
      </a:defPPr>
      <a:lvl1pPr marL="0" algn="l" defTabSz="326510" rtl="0" eaLnBrk="1" latinLnBrk="0" hangingPunct="1">
        <a:defRPr sz="1300" kern="1200">
          <a:solidFill>
            <a:schemeClr val="tx1"/>
          </a:solidFill>
          <a:latin typeface="+mn-lt"/>
          <a:ea typeface="+mn-ea"/>
          <a:cs typeface="+mn-cs"/>
        </a:defRPr>
      </a:lvl1pPr>
      <a:lvl2pPr marL="326510" algn="l" defTabSz="326510" rtl="0" eaLnBrk="1" latinLnBrk="0" hangingPunct="1">
        <a:defRPr sz="1300" kern="1200">
          <a:solidFill>
            <a:schemeClr val="tx1"/>
          </a:solidFill>
          <a:latin typeface="+mn-lt"/>
          <a:ea typeface="+mn-ea"/>
          <a:cs typeface="+mn-cs"/>
        </a:defRPr>
      </a:lvl2pPr>
      <a:lvl3pPr marL="653022" algn="l" defTabSz="326510" rtl="0" eaLnBrk="1" latinLnBrk="0" hangingPunct="1">
        <a:defRPr sz="1300" kern="1200">
          <a:solidFill>
            <a:schemeClr val="tx1"/>
          </a:solidFill>
          <a:latin typeface="+mn-lt"/>
          <a:ea typeface="+mn-ea"/>
          <a:cs typeface="+mn-cs"/>
        </a:defRPr>
      </a:lvl3pPr>
      <a:lvl4pPr marL="979532" algn="l" defTabSz="326510" rtl="0" eaLnBrk="1" latinLnBrk="0" hangingPunct="1">
        <a:defRPr sz="1300" kern="1200">
          <a:solidFill>
            <a:schemeClr val="tx1"/>
          </a:solidFill>
          <a:latin typeface="+mn-lt"/>
          <a:ea typeface="+mn-ea"/>
          <a:cs typeface="+mn-cs"/>
        </a:defRPr>
      </a:lvl4pPr>
      <a:lvl5pPr marL="1306042" algn="l" defTabSz="326510" rtl="0" eaLnBrk="1" latinLnBrk="0" hangingPunct="1">
        <a:defRPr sz="1300" kern="1200">
          <a:solidFill>
            <a:schemeClr val="tx1"/>
          </a:solidFill>
          <a:latin typeface="+mn-lt"/>
          <a:ea typeface="+mn-ea"/>
          <a:cs typeface="+mn-cs"/>
        </a:defRPr>
      </a:lvl5pPr>
      <a:lvl6pPr marL="1632554" algn="l" defTabSz="326510" rtl="0" eaLnBrk="1" latinLnBrk="0" hangingPunct="1">
        <a:defRPr sz="1300" kern="1200">
          <a:solidFill>
            <a:schemeClr val="tx1"/>
          </a:solidFill>
          <a:latin typeface="+mn-lt"/>
          <a:ea typeface="+mn-ea"/>
          <a:cs typeface="+mn-cs"/>
        </a:defRPr>
      </a:lvl6pPr>
      <a:lvl7pPr marL="1959064" algn="l" defTabSz="326510" rtl="0" eaLnBrk="1" latinLnBrk="0" hangingPunct="1">
        <a:defRPr sz="1300" kern="1200">
          <a:solidFill>
            <a:schemeClr val="tx1"/>
          </a:solidFill>
          <a:latin typeface="+mn-lt"/>
          <a:ea typeface="+mn-ea"/>
          <a:cs typeface="+mn-cs"/>
        </a:defRPr>
      </a:lvl7pPr>
      <a:lvl8pPr marL="2285576" algn="l" defTabSz="326510" rtl="0" eaLnBrk="1" latinLnBrk="0" hangingPunct="1">
        <a:defRPr sz="1300" kern="1200">
          <a:solidFill>
            <a:schemeClr val="tx1"/>
          </a:solidFill>
          <a:latin typeface="+mn-lt"/>
          <a:ea typeface="+mn-ea"/>
          <a:cs typeface="+mn-cs"/>
        </a:defRPr>
      </a:lvl8pPr>
      <a:lvl9pPr marL="2612087" algn="l" defTabSz="326510"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pic>
        <p:nvPicPr>
          <p:cNvPr id="17" name="Afbeelding 16" descr="RO_RWS_Aan de slag met_BOL_RGB.eps"/>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118325411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3" r:id="rId19"/>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ea typeface="Geneva" charset="-128"/>
              </a:rPr>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ea typeface="Geneva" charset="-128"/>
              </a:rPr>
              <a:t>(Technisch) aansluiten op het DSO</a:t>
            </a:r>
          </a:p>
        </p:txBody>
      </p:sp>
      <p:pic>
        <p:nvPicPr>
          <p:cNvPr id="17" name="Afbeelding 16" descr="RO_RWS_Aan de slag met_BOL_RGB.eps"/>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996743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8" r:id="rId19"/>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endParaRPr>
          </a:p>
        </p:txBody>
      </p:sp>
      <p:sp>
        <p:nvSpPr>
          <p:cNvPr id="5123"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endParaRPr>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r>
              <a:rPr lang="nl-NL"/>
              <a:t>(Technisch) aansluiten op het DSO</a:t>
            </a:r>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r>
              <a:rPr lang="nl-NL"/>
              <a:t>15-12-2019</a:t>
            </a:r>
          </a:p>
        </p:txBody>
      </p:sp>
      <p:pic>
        <p:nvPicPr>
          <p:cNvPr id="5128" name="Afbeelding 8" descr="RO_RWS_Omgevingsloket_Aan de slag met_diap_RGB_500%_donkerd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848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8" r:id="rId7"/>
  </p:sldLayoutIdLst>
  <p:hf sldNum="0"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89380" y="1497331"/>
            <a:ext cx="8244411" cy="467963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p:txBody>
      </p:sp>
      <p:sp>
        <p:nvSpPr>
          <p:cNvPr id="9" name="Tijdelijke aanduiding voor titel 1"/>
          <p:cNvSpPr>
            <a:spLocks noGrp="1"/>
          </p:cNvSpPr>
          <p:nvPr>
            <p:ph type="title"/>
          </p:nvPr>
        </p:nvSpPr>
        <p:spPr>
          <a:xfrm>
            <a:off x="489380" y="255905"/>
            <a:ext cx="6885000" cy="990600"/>
          </a:xfrm>
          <a:prstGeom prst="rect">
            <a:avLst/>
          </a:prstGeom>
        </p:spPr>
        <p:txBody>
          <a:bodyPr vert="horz" lIns="91440" tIns="45720" rIns="91440" bIns="45720" rtlCol="0" anchor="b">
            <a:noAutofit/>
          </a:bodyPr>
          <a:lstStyle/>
          <a:p>
            <a:r>
              <a:rPr lang="nl-NL"/>
              <a:t>Titel aanpassen</a:t>
            </a:r>
          </a:p>
        </p:txBody>
      </p:sp>
      <p:sp>
        <p:nvSpPr>
          <p:cNvPr id="12" name="Rechthoekige driehoek 11"/>
          <p:cNvSpPr/>
          <p:nvPr userDrawn="1"/>
        </p:nvSpPr>
        <p:spPr>
          <a:xfrm flipH="1" flipV="1">
            <a:off x="7929000" y="3175"/>
            <a:ext cx="1215000" cy="1584000"/>
          </a:xfrm>
          <a:prstGeom prst="r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400"/>
            <a:endParaRPr lang="nl-NL">
              <a:solidFill>
                <a:prstClr val="white"/>
              </a:solidFill>
            </a:endParaRPr>
          </a:p>
        </p:txBody>
      </p:sp>
      <p:sp>
        <p:nvSpPr>
          <p:cNvPr id="13"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r>
              <a:rPr lang="nl-NL">
                <a:solidFill>
                  <a:srgbClr val="072C47"/>
                </a:solidFill>
              </a:rPr>
              <a:t>15-12-2019</a:t>
            </a:r>
          </a:p>
        </p:txBody>
      </p:sp>
      <p:sp>
        <p:nvSpPr>
          <p:cNvPr id="14"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r>
              <a:rPr lang="nl-NL">
                <a:solidFill>
                  <a:srgbClr val="072C47"/>
                </a:solidFill>
              </a:rPr>
              <a:t>(Technisch) aansluiten op het DSO</a:t>
            </a:r>
          </a:p>
        </p:txBody>
      </p:sp>
      <p:sp>
        <p:nvSpPr>
          <p:cNvPr id="15"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fld id="{B8AE3B1D-A957-48DD-AC4D-ECC3F8937A79}" type="slidenum">
              <a:rPr lang="nl-NL" smtClean="0">
                <a:solidFill>
                  <a:srgbClr val="072C47"/>
                </a:solidFill>
              </a:rPr>
              <a:pPr defTabSz="914400"/>
              <a:t>‹nr.›</a:t>
            </a:fld>
            <a:endParaRPr lang="nl-NL">
              <a:solidFill>
                <a:srgbClr val="072C47"/>
              </a:solidFill>
            </a:endParaRPr>
          </a:p>
        </p:txBody>
      </p:sp>
    </p:spTree>
    <p:extLst>
      <p:ext uri="{BB962C8B-B14F-4D97-AF65-F5344CB8AC3E}">
        <p14:creationId xmlns:p14="http://schemas.microsoft.com/office/powerpoint/2010/main" val="7251617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hf sldNum="0" hdr="0"/>
  <p:txStyles>
    <p:titleStyle>
      <a:lvl1pPr algn="l" defTabSz="914400" rtl="0" eaLnBrk="1" latinLnBrk="0" hangingPunct="1">
        <a:lnSpc>
          <a:spcPts val="7000"/>
        </a:lnSpc>
        <a:spcBef>
          <a:spcPct val="0"/>
        </a:spcBef>
        <a:buNone/>
        <a:defRPr sz="3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600"/>
        </a:spcBef>
        <a:buSzPct val="100000"/>
        <a:buFontTx/>
        <a:buBlip>
          <a:blip r:embed="rId5"/>
        </a:buBlip>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pic>
        <p:nvPicPr>
          <p:cNvPr id="17" name="Afbeelding 16" descr="RO_RWS_Aan de slag met_BOL_RGB.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189846933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4" r:id="rId18"/>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endParaRPr>
          </a:p>
        </p:txBody>
      </p:sp>
      <p:sp>
        <p:nvSpPr>
          <p:cNvPr id="5123" name="shpTekst"/>
          <p:cNvSpPr>
            <a:spLocks noGrp="1" noChangeArrowheads="1"/>
          </p:cNvSpPr>
          <p:nvPr>
            <p:ph type="body" idx="1"/>
          </p:nvPr>
        </p:nvSpPr>
        <p:spPr bwMode="auto">
          <a:xfrm>
            <a:off x="381001"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1"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het opmaakprofiel te bewerken</a:t>
            </a:r>
          </a:p>
        </p:txBody>
      </p:sp>
      <p:sp>
        <p:nvSpPr>
          <p:cNvPr id="17" name="shpKleurvlakBoven"/>
          <p:cNvSpPr/>
          <p:nvPr/>
        </p:nvSpPr>
        <p:spPr>
          <a:xfrm>
            <a:off x="0" y="2"/>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endParaRPr>
          </a:p>
        </p:txBody>
      </p:sp>
      <p:sp>
        <p:nvSpPr>
          <p:cNvPr id="11" name="shpVoettekst"/>
          <p:cNvSpPr>
            <a:spLocks noGrp="1" noChangeArrowheads="1"/>
          </p:cNvSpPr>
          <p:nvPr>
            <p:ph type="ftr" sz="quarter" idx="3"/>
          </p:nvPr>
        </p:nvSpPr>
        <p:spPr bwMode="auto">
          <a:xfrm>
            <a:off x="381000" y="6475415"/>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r>
              <a:rPr lang="nl-NL"/>
              <a:t>(Technisch) aansluiten op het DSO</a:t>
            </a:r>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r>
              <a:rPr lang="nl-NL"/>
              <a:t>15-12-2019</a:t>
            </a:r>
          </a:p>
        </p:txBody>
      </p:sp>
      <p:pic>
        <p:nvPicPr>
          <p:cNvPr id="5128" name="Afbeelding 8" descr="RO_RWS_Omgevingsloket_Aan de slag met_diap_RGB_500%_donkerd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764"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41131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Lst>
  <p:hf sldNum="0"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(Technisch) aansluiten op het DSO</a:t>
            </a:r>
          </a:p>
        </p:txBody>
      </p:sp>
      <p:pic>
        <p:nvPicPr>
          <p:cNvPr id="17" name="Afbeelding 16" descr="RO_RWS_Aan de slag met_BOL_RGB.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23114279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r>
              <a:rPr lang="nl-NL">
                <a:ea typeface="Geneva" charset="-128"/>
              </a:rPr>
              <a:t>15-12-2019</a:t>
            </a: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ea typeface="Geneva" charset="-128"/>
              </a:rPr>
              <a:t>(Technisch) aansluiten op het DSO</a:t>
            </a:r>
          </a:p>
        </p:txBody>
      </p:sp>
      <p:pic>
        <p:nvPicPr>
          <p:cNvPr id="17" name="Afbeelding 16" descr="RO_RWS_Aan de slag met_BOL_RGB.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294539290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a:extLst>
              <a:ext uri="{FF2B5EF4-FFF2-40B4-BE49-F238E27FC236}">
                <a16:creationId xmlns:a16="http://schemas.microsoft.com/office/drawing/2014/main" id="{E656DFD2-EC45-4303-80E9-771F104BD21C}"/>
              </a:ext>
            </a:extLst>
          </p:cNvP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endParaRPr>
          </a:p>
        </p:txBody>
      </p:sp>
      <p:sp>
        <p:nvSpPr>
          <p:cNvPr id="3075"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a:extLst>
              <a:ext uri="{FF2B5EF4-FFF2-40B4-BE49-F238E27FC236}">
                <a16:creationId xmlns:a16="http://schemas.microsoft.com/office/drawing/2014/main" id="{A6DABE93-B0F8-4ACD-ACE5-E474CFAB4EDE}"/>
              </a:ext>
            </a:extLst>
          </p:cNvPr>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het opmaakprofiel te bewerken</a:t>
            </a:r>
          </a:p>
        </p:txBody>
      </p:sp>
      <p:sp>
        <p:nvSpPr>
          <p:cNvPr id="17" name="shpKleurvlakBoven">
            <a:extLst>
              <a:ext uri="{FF2B5EF4-FFF2-40B4-BE49-F238E27FC236}">
                <a16:creationId xmlns:a16="http://schemas.microsoft.com/office/drawing/2014/main" id="{E6283471-3B6C-4010-8D1E-98120BA2D4C0}"/>
              </a:ext>
            </a:extLst>
          </p:cNvPr>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endParaRPr>
          </a:p>
        </p:txBody>
      </p:sp>
      <p:sp>
        <p:nvSpPr>
          <p:cNvPr id="11" name="shpVoettekst">
            <a:extLst>
              <a:ext uri="{FF2B5EF4-FFF2-40B4-BE49-F238E27FC236}">
                <a16:creationId xmlns:a16="http://schemas.microsoft.com/office/drawing/2014/main" id="{4A58B54F-8D97-4DE2-A0DC-765681F20E6F}"/>
              </a:ext>
            </a:extLst>
          </p:cNvPr>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r>
              <a:rPr lang="nl-NL"/>
              <a:t>(Technisch) aansluiten op het DSO</a:t>
            </a:r>
          </a:p>
        </p:txBody>
      </p:sp>
      <p:sp>
        <p:nvSpPr>
          <p:cNvPr id="12" name="shpDatum">
            <a:extLst>
              <a:ext uri="{FF2B5EF4-FFF2-40B4-BE49-F238E27FC236}">
                <a16:creationId xmlns:a16="http://schemas.microsoft.com/office/drawing/2014/main" id="{A061FF8B-4D5B-40F0-B815-72FE4C4F0C90}"/>
              </a:ext>
            </a:extLst>
          </p:cNvPr>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r>
              <a:rPr lang="nl-NL"/>
              <a:t>15-12-2019</a:t>
            </a:r>
          </a:p>
        </p:txBody>
      </p:sp>
      <p:pic>
        <p:nvPicPr>
          <p:cNvPr id="3080" name="Afbeelding 8" descr="RO_RWS_Omgevingsloket_Aan de slag met_diap_RGB_500%_donkerde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9420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1" r:id="rId8"/>
  </p:sldLayoutIdLst>
  <p:hf sldNum="0"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3"/>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vng.nl/nieuws/lijst-topactiviteiten-omgevingswet-vastgesteld"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aandeslagmetdeomgevingswet.nl/ontwikkelaarsportaal/leveranciers-omgevingswet-software/"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vng.nl/publicaties/handreiking-verwerven-omgevingswet-softwar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281" y="3394856"/>
            <a:ext cx="7764667" cy="1317541"/>
          </a:xfrm>
        </p:spPr>
        <p:txBody>
          <a:bodyPr>
            <a:noAutofit/>
          </a:bodyPr>
          <a:lstStyle/>
          <a:p>
            <a:r>
              <a:rPr lang="nl-NL" dirty="0"/>
              <a:t>Strategiebepaling</a:t>
            </a:r>
            <a:br>
              <a:rPr lang="nl-NL" dirty="0"/>
            </a:br>
            <a:br>
              <a:rPr lang="nl-NL" dirty="0"/>
            </a:br>
            <a:r>
              <a:rPr lang="nl-NL" sz="2000" dirty="0"/>
              <a:t>Toepasbaar maken van juridische regels voor dienstverlening</a:t>
            </a:r>
            <a:br>
              <a:rPr lang="nl-NL" sz="3600" dirty="0">
                <a:solidFill>
                  <a:prstClr val="white"/>
                </a:solidFill>
              </a:rPr>
            </a:br>
            <a:br>
              <a:rPr lang="nl-NL" sz="3600" dirty="0">
                <a:solidFill>
                  <a:prstClr val="white"/>
                </a:solidFill>
              </a:rPr>
            </a:br>
            <a:endParaRPr lang="nl-NL" sz="3600" dirty="0"/>
          </a:p>
        </p:txBody>
      </p:sp>
      <p:sp>
        <p:nvSpPr>
          <p:cNvPr id="3" name="Subtitel 2"/>
          <p:cNvSpPr>
            <a:spLocks noGrp="1"/>
          </p:cNvSpPr>
          <p:nvPr>
            <p:ph type="subTitle" idx="1"/>
          </p:nvPr>
        </p:nvSpPr>
        <p:spPr>
          <a:xfrm>
            <a:off x="289270" y="5324461"/>
            <a:ext cx="8175918" cy="1132991"/>
          </a:xfrm>
        </p:spPr>
        <p:txBody>
          <a:bodyPr>
            <a:noAutofit/>
          </a:bodyPr>
          <a:lstStyle/>
          <a:p>
            <a:r>
              <a:rPr lang="nl-NL" sz="1600" b="1" dirty="0"/>
              <a:t>Naam expert</a:t>
            </a:r>
          </a:p>
          <a:p>
            <a:r>
              <a:rPr lang="nl-NL" sz="1600" b="1" dirty="0"/>
              <a:t>Naam RIO</a:t>
            </a:r>
          </a:p>
        </p:txBody>
      </p:sp>
      <p:sp>
        <p:nvSpPr>
          <p:cNvPr id="5" name="Tijdelijke aanduiding voor tekst 4"/>
          <p:cNvSpPr>
            <a:spLocks noGrp="1"/>
          </p:cNvSpPr>
          <p:nvPr>
            <p:ph type="body" sz="quarter" idx="11"/>
          </p:nvPr>
        </p:nvSpPr>
        <p:spPr>
          <a:xfrm>
            <a:off x="470543" y="5949108"/>
            <a:ext cx="3878262" cy="388833"/>
          </a:xfrm>
        </p:spPr>
        <p:txBody>
          <a:bodyPr/>
          <a:lstStyle/>
          <a:p>
            <a:r>
              <a:rPr lang="nl-NL" dirty="0"/>
              <a:t>Versie 1.0</a:t>
            </a:r>
          </a:p>
        </p:txBody>
      </p:sp>
      <p:sp>
        <p:nvSpPr>
          <p:cNvPr id="8" name="Subtitel 2"/>
          <p:cNvSpPr txBox="1">
            <a:spLocks/>
          </p:cNvSpPr>
          <p:nvPr/>
        </p:nvSpPr>
        <p:spPr>
          <a:xfrm>
            <a:off x="4766772" y="4907299"/>
            <a:ext cx="3878753" cy="1550153"/>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buFontTx/>
              <a:buNone/>
              <a:defRPr sz="1800" b="0" i="0" kern="1200">
                <a:solidFill>
                  <a:srgbClr val="FFFFFF"/>
                </a:solidFill>
                <a:latin typeface="Verdana"/>
                <a:ea typeface="+mn-ea"/>
                <a:cs typeface="Verdana"/>
              </a:defRPr>
            </a:lvl1pPr>
            <a:lvl2pPr marL="4572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2pPr>
            <a:lvl3pPr marL="9144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3pPr>
            <a:lvl4pPr marL="13716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4pPr>
            <a:lvl5pPr marL="18288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nl-NL"/>
          </a:p>
        </p:txBody>
      </p:sp>
      <p:pic>
        <p:nvPicPr>
          <p:cNvPr id="4" name="Afbeelding 6" descr="Afbeelding met binnen, hand, tafel, computer&#10;&#10;Beschrijving is gegenereerd met zeer hoge betrouwbaarheid">
            <a:extLst>
              <a:ext uri="{FF2B5EF4-FFF2-40B4-BE49-F238E27FC236}">
                <a16:creationId xmlns:a16="http://schemas.microsoft.com/office/drawing/2014/main" id="{AA131876-ADA8-4CEE-803A-CD47D506266E}"/>
              </a:ext>
            </a:extLst>
          </p:cNvPr>
          <p:cNvPicPr>
            <a:picLocks noChangeAspect="1"/>
          </p:cNvPicPr>
          <p:nvPr/>
        </p:nvPicPr>
        <p:blipFill>
          <a:blip r:embed="rId2"/>
          <a:stretch>
            <a:fillRect/>
          </a:stretch>
        </p:blipFill>
        <p:spPr>
          <a:xfrm>
            <a:off x="-4595" y="892573"/>
            <a:ext cx="9095751" cy="2511154"/>
          </a:xfrm>
          <a:prstGeom prst="rect">
            <a:avLst/>
          </a:prstGeom>
        </p:spPr>
      </p:pic>
    </p:spTree>
    <p:extLst>
      <p:ext uri="{BB962C8B-B14F-4D97-AF65-F5344CB8AC3E}">
        <p14:creationId xmlns:p14="http://schemas.microsoft.com/office/powerpoint/2010/main" val="226157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Bedrijfsregels</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7" name="Tijdelijke aanduiding voor tekst 2">
            <a:extLst>
              <a:ext uri="{FF2B5EF4-FFF2-40B4-BE49-F238E27FC236}">
                <a16:creationId xmlns:a16="http://schemas.microsoft.com/office/drawing/2014/main" id="{4ABC891C-BF6B-43ED-981A-4E2358C2FD34}"/>
              </a:ext>
            </a:extLst>
          </p:cNvPr>
          <p:cNvSpPr txBox="1">
            <a:spLocks/>
          </p:cNvSpPr>
          <p:nvPr/>
        </p:nvSpPr>
        <p:spPr>
          <a:xfrm>
            <a:off x="460375" y="2006139"/>
            <a:ext cx="8223250" cy="4306526"/>
          </a:xfrm>
          <a:prstGeom prst="rect">
            <a:avLst/>
          </a:prstGeom>
        </p:spPr>
        <p:txBody>
          <a:bodyPr vert="horz" lIns="91440" tIns="45720" rIns="91440" bIns="45720" rtlCol="0" anchor="t">
            <a:normAutofit/>
          </a:bodyPr>
          <a:lstStyle>
            <a:lvl1pPr marL="285750" indent="-285750" algn="l" defTabSz="457200" rtl="0" eaLnBrk="1" latinLnBrk="0" hangingPunct="1">
              <a:lnSpc>
                <a:spcPts val="2400"/>
              </a:lnSpc>
              <a:spcBef>
                <a:spcPct val="20000"/>
              </a:spcBef>
              <a:buFont typeface="Arial"/>
              <a:buChar char="•"/>
              <a:defRPr sz="1600" b="0" i="0" kern="1200">
                <a:solidFill>
                  <a:schemeClr val="tx1"/>
                </a:solidFill>
                <a:latin typeface="Verdana"/>
                <a:ea typeface="+mn-ea"/>
                <a:cs typeface="Verdana"/>
              </a:defRPr>
            </a:lvl1pPr>
            <a:lvl2pPr marL="4572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2pPr>
            <a:lvl3pPr marL="9144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3pPr>
            <a:lvl4pPr marL="13716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4pPr>
            <a:lvl5pPr marL="18288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NL" sz="1800">
              <a:solidFill>
                <a:srgbClr val="275937"/>
              </a:solidFill>
              <a:ea typeface="Verdana"/>
            </a:endParaRPr>
          </a:p>
        </p:txBody>
      </p:sp>
      <p:sp>
        <p:nvSpPr>
          <p:cNvPr id="3" name="Tijdelijke aanduiding voor tekst 2">
            <a:extLst>
              <a:ext uri="{FF2B5EF4-FFF2-40B4-BE49-F238E27FC236}">
                <a16:creationId xmlns:a16="http://schemas.microsoft.com/office/drawing/2014/main" id="{5C60BAB4-F3F4-4C91-A9EA-BE7831DEABA2}"/>
              </a:ext>
            </a:extLst>
          </p:cNvPr>
          <p:cNvSpPr txBox="1">
            <a:spLocks/>
          </p:cNvSpPr>
          <p:nvPr/>
        </p:nvSpPr>
        <p:spPr>
          <a:xfrm>
            <a:off x="462521" y="1831201"/>
            <a:ext cx="8223250" cy="4306526"/>
          </a:xfrm>
          <a:prstGeom prst="rect">
            <a:avLst/>
          </a:prstGeom>
        </p:spPr>
        <p:txBody>
          <a:bodyPr vert="horz" lIns="91440" tIns="45720" rIns="91440" bIns="45720" rtlCol="0" anchor="t">
            <a:normAutofit/>
          </a:bodyPr>
          <a:lstStyle>
            <a:lvl1pPr marL="285750" indent="-285750" algn="l" defTabSz="457200" rtl="0" eaLnBrk="1" latinLnBrk="0" hangingPunct="1">
              <a:lnSpc>
                <a:spcPts val="2400"/>
              </a:lnSpc>
              <a:spcBef>
                <a:spcPct val="20000"/>
              </a:spcBef>
              <a:buFont typeface="Arial"/>
              <a:buChar char="•"/>
              <a:defRPr sz="1600" b="0" i="0" kern="1200">
                <a:solidFill>
                  <a:schemeClr val="tx1"/>
                </a:solidFill>
                <a:latin typeface="Verdana"/>
                <a:ea typeface="+mn-ea"/>
                <a:cs typeface="Verdana"/>
              </a:defRPr>
            </a:lvl1pPr>
            <a:lvl2pPr marL="4572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2pPr>
            <a:lvl3pPr marL="9144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3pPr>
            <a:lvl4pPr marL="13716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4pPr>
            <a:lvl5pPr marL="18288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b="1" dirty="0">
                <a:solidFill>
                  <a:srgbClr val="275937"/>
                </a:solidFill>
                <a:ea typeface="Verdana"/>
              </a:rPr>
              <a:t>Artikel 2</a:t>
            </a:r>
          </a:p>
          <a:p>
            <a:pPr marL="0" indent="0">
              <a:buNone/>
            </a:pPr>
            <a:r>
              <a:rPr lang="nl-NL" sz="1400" dirty="0">
                <a:solidFill>
                  <a:srgbClr val="275937"/>
                </a:solidFill>
                <a:ea typeface="Verdana"/>
              </a:rPr>
              <a:t>Een omgevingsvergunning voor activiteiten als bedoeld in artikel 2.1, eerste lid, onder a of c, van de wet is niet vereist, indien deze activiteiten betrekking hebben op:</a:t>
            </a:r>
          </a:p>
          <a:p>
            <a:pPr marL="0" indent="0">
              <a:buNone/>
            </a:pPr>
            <a:endParaRPr lang="nl-NL" sz="1400" dirty="0">
              <a:solidFill>
                <a:srgbClr val="275937"/>
              </a:solidFill>
              <a:ea typeface="Verdana"/>
            </a:endParaRPr>
          </a:p>
          <a:p>
            <a:pPr marL="0" indent="0">
              <a:buNone/>
            </a:pPr>
            <a:r>
              <a:rPr lang="nl-NL" sz="1400" dirty="0">
                <a:solidFill>
                  <a:srgbClr val="275937"/>
                </a:solidFill>
                <a:ea typeface="Verdana"/>
              </a:rPr>
              <a:t>Een op de grond staand bijbehorend bouwwerk of uitbreiding daarvan in achtererfgebied, mits wordt voldaan aan de volgende eisen:</a:t>
            </a:r>
          </a:p>
          <a:p>
            <a:pPr marL="342900" indent="-342900">
              <a:buAutoNum type="alphaLcPeriod"/>
            </a:pPr>
            <a:r>
              <a:rPr lang="nl-NL" sz="1400" dirty="0">
                <a:solidFill>
                  <a:srgbClr val="275937"/>
                </a:solidFill>
                <a:ea typeface="Verdana"/>
              </a:rPr>
              <a:t>voor zover op een afstand van niet meer dan 4 m van het oorspronkelijke hoofdgebouw, niet hoger dan</a:t>
            </a:r>
          </a:p>
          <a:p>
            <a:pPr marL="971550" lvl="1" indent="-457200">
              <a:buAutoNum type="arabicPeriod"/>
            </a:pPr>
            <a:r>
              <a:rPr lang="nl-NL" sz="1400" dirty="0">
                <a:ea typeface="Verdana"/>
              </a:rPr>
              <a:t>5 meter</a:t>
            </a:r>
          </a:p>
          <a:p>
            <a:pPr marL="971550" lvl="1" indent="-457200">
              <a:buAutoNum type="arabicPeriod"/>
            </a:pPr>
            <a:r>
              <a:rPr lang="nl-NL" sz="1400" dirty="0">
                <a:ea typeface="Verdana"/>
              </a:rPr>
              <a:t>0,3 meter boven de bovenkant van de afscheidingsconstructie met de tweede bouwlaag van het hoofdgebouw</a:t>
            </a:r>
          </a:p>
          <a:p>
            <a:pPr marL="971550" lvl="1" indent="-457200">
              <a:buAutoNum type="arabicPeriod"/>
            </a:pPr>
            <a:r>
              <a:rPr lang="nl-NL" sz="1400" dirty="0">
                <a:ea typeface="Verdana"/>
              </a:rPr>
              <a:t>het hoofdgebouw</a:t>
            </a:r>
          </a:p>
        </p:txBody>
      </p:sp>
      <p:sp>
        <p:nvSpPr>
          <p:cNvPr id="6" name="Rechthoek: afgeronde hoeken 5">
            <a:extLst>
              <a:ext uri="{FF2B5EF4-FFF2-40B4-BE49-F238E27FC236}">
                <a16:creationId xmlns:a16="http://schemas.microsoft.com/office/drawing/2014/main" id="{E9181FD6-E944-4027-84AE-2AC0B8893133}"/>
              </a:ext>
            </a:extLst>
          </p:cNvPr>
          <p:cNvSpPr/>
          <p:nvPr/>
        </p:nvSpPr>
        <p:spPr>
          <a:xfrm>
            <a:off x="450851" y="3088889"/>
            <a:ext cx="8108358" cy="289192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58921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Uitvoeringsregels</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7" name="Tijdelijke aanduiding voor tekst 2">
            <a:extLst>
              <a:ext uri="{FF2B5EF4-FFF2-40B4-BE49-F238E27FC236}">
                <a16:creationId xmlns:a16="http://schemas.microsoft.com/office/drawing/2014/main" id="{4ABC891C-BF6B-43ED-981A-4E2358C2FD34}"/>
              </a:ext>
            </a:extLst>
          </p:cNvPr>
          <p:cNvSpPr txBox="1">
            <a:spLocks/>
          </p:cNvSpPr>
          <p:nvPr/>
        </p:nvSpPr>
        <p:spPr>
          <a:xfrm>
            <a:off x="460375" y="2006139"/>
            <a:ext cx="8223250" cy="4306526"/>
          </a:xfrm>
          <a:prstGeom prst="rect">
            <a:avLst/>
          </a:prstGeom>
        </p:spPr>
        <p:txBody>
          <a:bodyPr vert="horz" lIns="91440" tIns="45720" rIns="91440" bIns="45720" rtlCol="0" anchor="t">
            <a:normAutofit/>
          </a:bodyPr>
          <a:lstStyle>
            <a:lvl1pPr marL="285750" indent="-285750" algn="l" defTabSz="457200" rtl="0" eaLnBrk="1" latinLnBrk="0" hangingPunct="1">
              <a:lnSpc>
                <a:spcPts val="2400"/>
              </a:lnSpc>
              <a:spcBef>
                <a:spcPct val="20000"/>
              </a:spcBef>
              <a:buFont typeface="Arial"/>
              <a:buChar char="•"/>
              <a:defRPr sz="1600" b="0" i="0" kern="1200">
                <a:solidFill>
                  <a:schemeClr val="tx1"/>
                </a:solidFill>
                <a:latin typeface="Verdana"/>
                <a:ea typeface="+mn-ea"/>
                <a:cs typeface="Verdana"/>
              </a:defRPr>
            </a:lvl1pPr>
            <a:lvl2pPr marL="4572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2pPr>
            <a:lvl3pPr marL="9144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3pPr>
            <a:lvl4pPr marL="13716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4pPr>
            <a:lvl5pPr marL="18288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NL" sz="1800">
              <a:solidFill>
                <a:srgbClr val="275937"/>
              </a:solidFill>
              <a:ea typeface="Verdana"/>
            </a:endParaRPr>
          </a:p>
        </p:txBody>
      </p:sp>
      <p:pic>
        <p:nvPicPr>
          <p:cNvPr id="6" name="Afbeelding 8" descr="Afbeelding met schermafbeelding&#10;&#10;Beschrijving is gegenereerd met zeer hoge betrouwbaarheid">
            <a:extLst>
              <a:ext uri="{FF2B5EF4-FFF2-40B4-BE49-F238E27FC236}">
                <a16:creationId xmlns:a16="http://schemas.microsoft.com/office/drawing/2014/main" id="{EA314331-D027-4E54-9FDC-5E7EC91F8A26}"/>
              </a:ext>
            </a:extLst>
          </p:cNvPr>
          <p:cNvPicPr>
            <a:picLocks noChangeAspect="1"/>
          </p:cNvPicPr>
          <p:nvPr/>
        </p:nvPicPr>
        <p:blipFill>
          <a:blip r:embed="rId3"/>
          <a:stretch>
            <a:fillRect/>
          </a:stretch>
        </p:blipFill>
        <p:spPr>
          <a:xfrm>
            <a:off x="387605" y="1818468"/>
            <a:ext cx="7179876" cy="4308485"/>
          </a:xfrm>
          <a:prstGeom prst="rect">
            <a:avLst/>
          </a:prstGeom>
        </p:spPr>
      </p:pic>
      <p:sp>
        <p:nvSpPr>
          <p:cNvPr id="10" name="Rechthoek: afgeronde hoeken 9">
            <a:extLst>
              <a:ext uri="{FF2B5EF4-FFF2-40B4-BE49-F238E27FC236}">
                <a16:creationId xmlns:a16="http://schemas.microsoft.com/office/drawing/2014/main" id="{90449809-4D13-43EE-98C2-7AF9D014AFCB}"/>
              </a:ext>
            </a:extLst>
          </p:cNvPr>
          <p:cNvSpPr/>
          <p:nvPr/>
        </p:nvSpPr>
        <p:spPr>
          <a:xfrm>
            <a:off x="3900664" y="4158732"/>
            <a:ext cx="3087782" cy="117470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19927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8" descr="Afbeelding met schermafbeelding&#10;&#10;Beschrijving is gegenereerd met zeer hoge betrouwbaarheid">
            <a:extLst>
              <a:ext uri="{FF2B5EF4-FFF2-40B4-BE49-F238E27FC236}">
                <a16:creationId xmlns:a16="http://schemas.microsoft.com/office/drawing/2014/main" id="{EA314331-D027-4E54-9FDC-5E7EC91F8A26}"/>
              </a:ext>
            </a:extLst>
          </p:cNvPr>
          <p:cNvPicPr>
            <a:picLocks noChangeAspect="1"/>
          </p:cNvPicPr>
          <p:nvPr/>
        </p:nvPicPr>
        <p:blipFill>
          <a:blip r:embed="rId3"/>
          <a:stretch>
            <a:fillRect/>
          </a:stretch>
        </p:blipFill>
        <p:spPr>
          <a:xfrm>
            <a:off x="387605" y="1818468"/>
            <a:ext cx="7179876" cy="4308485"/>
          </a:xfrm>
          <a:prstGeom prst="rect">
            <a:avLst/>
          </a:prstGeom>
        </p:spPr>
      </p:pic>
      <p:sp>
        <p:nvSpPr>
          <p:cNvPr id="2" name="Titel 1"/>
          <p:cNvSpPr>
            <a:spLocks noGrp="1"/>
          </p:cNvSpPr>
          <p:nvPr>
            <p:ph type="title"/>
          </p:nvPr>
        </p:nvSpPr>
        <p:spPr/>
        <p:txBody>
          <a:bodyPr>
            <a:normAutofit/>
          </a:bodyPr>
          <a:lstStyle/>
          <a:p>
            <a:r>
              <a:rPr lang="nl-NL"/>
              <a:t>Interactieregels</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7" name="Tijdelijke aanduiding voor tekst 2">
            <a:extLst>
              <a:ext uri="{FF2B5EF4-FFF2-40B4-BE49-F238E27FC236}">
                <a16:creationId xmlns:a16="http://schemas.microsoft.com/office/drawing/2014/main" id="{4ABC891C-BF6B-43ED-981A-4E2358C2FD34}"/>
              </a:ext>
            </a:extLst>
          </p:cNvPr>
          <p:cNvSpPr txBox="1">
            <a:spLocks/>
          </p:cNvSpPr>
          <p:nvPr/>
        </p:nvSpPr>
        <p:spPr>
          <a:xfrm>
            <a:off x="460375" y="2006139"/>
            <a:ext cx="8223250" cy="4306526"/>
          </a:xfrm>
          <a:prstGeom prst="rect">
            <a:avLst/>
          </a:prstGeom>
        </p:spPr>
        <p:txBody>
          <a:bodyPr vert="horz" lIns="91440" tIns="45720" rIns="91440" bIns="45720" rtlCol="0" anchor="t">
            <a:normAutofit/>
          </a:bodyPr>
          <a:lstStyle>
            <a:lvl1pPr marL="285750" indent="-285750" algn="l" defTabSz="457200" rtl="0" eaLnBrk="1" latinLnBrk="0" hangingPunct="1">
              <a:lnSpc>
                <a:spcPts val="2400"/>
              </a:lnSpc>
              <a:spcBef>
                <a:spcPct val="20000"/>
              </a:spcBef>
              <a:buFont typeface="Arial"/>
              <a:buChar char="•"/>
              <a:defRPr sz="1600" b="0" i="0" kern="1200">
                <a:solidFill>
                  <a:schemeClr val="tx1"/>
                </a:solidFill>
                <a:latin typeface="Verdana"/>
                <a:ea typeface="+mn-ea"/>
                <a:cs typeface="Verdana"/>
              </a:defRPr>
            </a:lvl1pPr>
            <a:lvl2pPr marL="4572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2pPr>
            <a:lvl3pPr marL="9144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3pPr>
            <a:lvl4pPr marL="13716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4pPr>
            <a:lvl5pPr marL="18288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NL" sz="1800">
              <a:solidFill>
                <a:srgbClr val="275937"/>
              </a:solidFill>
              <a:ea typeface="Verdana"/>
            </a:endParaRPr>
          </a:p>
        </p:txBody>
      </p:sp>
      <p:sp>
        <p:nvSpPr>
          <p:cNvPr id="10" name="Rechthoek: afgeronde hoeken 9">
            <a:extLst>
              <a:ext uri="{FF2B5EF4-FFF2-40B4-BE49-F238E27FC236}">
                <a16:creationId xmlns:a16="http://schemas.microsoft.com/office/drawing/2014/main" id="{90449809-4D13-43EE-98C2-7AF9D014AFCB}"/>
              </a:ext>
            </a:extLst>
          </p:cNvPr>
          <p:cNvSpPr/>
          <p:nvPr/>
        </p:nvSpPr>
        <p:spPr>
          <a:xfrm>
            <a:off x="841932" y="3777732"/>
            <a:ext cx="6243105" cy="47710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747A6666-9FB6-4660-8049-4B1248C6C9F3}"/>
              </a:ext>
            </a:extLst>
          </p:cNvPr>
          <p:cNvSpPr/>
          <p:nvPr/>
        </p:nvSpPr>
        <p:spPr>
          <a:xfrm>
            <a:off x="809734" y="5731027"/>
            <a:ext cx="6243105" cy="47710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244405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1" descr="Afbeelding met schermafbeelding&#10;&#10;Beschrijving is gegenereerd met zeer hoge betrouwbaarheid">
            <a:extLst>
              <a:ext uri="{FF2B5EF4-FFF2-40B4-BE49-F238E27FC236}">
                <a16:creationId xmlns:a16="http://schemas.microsoft.com/office/drawing/2014/main" id="{BA23A76C-93AC-482A-9472-E841ABD655C9}"/>
              </a:ext>
            </a:extLst>
          </p:cNvPr>
          <p:cNvPicPr>
            <a:picLocks noChangeAspect="1"/>
          </p:cNvPicPr>
          <p:nvPr/>
        </p:nvPicPr>
        <p:blipFill>
          <a:blip r:embed="rId3"/>
          <a:stretch>
            <a:fillRect/>
          </a:stretch>
        </p:blipFill>
        <p:spPr>
          <a:xfrm>
            <a:off x="388513" y="1816701"/>
            <a:ext cx="7197143" cy="4308569"/>
          </a:xfrm>
          <a:prstGeom prst="rect">
            <a:avLst/>
          </a:prstGeom>
        </p:spPr>
      </p:pic>
      <p:sp>
        <p:nvSpPr>
          <p:cNvPr id="2" name="Titel 1"/>
          <p:cNvSpPr>
            <a:spLocks noGrp="1"/>
          </p:cNvSpPr>
          <p:nvPr>
            <p:ph type="title"/>
          </p:nvPr>
        </p:nvSpPr>
        <p:spPr/>
        <p:txBody>
          <a:bodyPr>
            <a:normAutofit/>
          </a:bodyPr>
          <a:lstStyle/>
          <a:p>
            <a:r>
              <a:rPr lang="nl-NL"/>
              <a:t>Content</a:t>
            </a:r>
            <a:endParaRPr lang="nl-NL">
              <a:ea typeface="Verdana"/>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7" name="Tijdelijke aanduiding voor tekst 2">
            <a:extLst>
              <a:ext uri="{FF2B5EF4-FFF2-40B4-BE49-F238E27FC236}">
                <a16:creationId xmlns:a16="http://schemas.microsoft.com/office/drawing/2014/main" id="{4ABC891C-BF6B-43ED-981A-4E2358C2FD34}"/>
              </a:ext>
            </a:extLst>
          </p:cNvPr>
          <p:cNvSpPr txBox="1">
            <a:spLocks/>
          </p:cNvSpPr>
          <p:nvPr/>
        </p:nvSpPr>
        <p:spPr>
          <a:xfrm>
            <a:off x="460375" y="2006139"/>
            <a:ext cx="8223250" cy="4306526"/>
          </a:xfrm>
          <a:prstGeom prst="rect">
            <a:avLst/>
          </a:prstGeom>
        </p:spPr>
        <p:txBody>
          <a:bodyPr vert="horz" lIns="91440" tIns="45720" rIns="91440" bIns="45720" rtlCol="0" anchor="t">
            <a:normAutofit/>
          </a:bodyPr>
          <a:lstStyle>
            <a:lvl1pPr marL="285750" indent="-285750" algn="l" defTabSz="457200" rtl="0" eaLnBrk="1" latinLnBrk="0" hangingPunct="1">
              <a:lnSpc>
                <a:spcPts val="2400"/>
              </a:lnSpc>
              <a:spcBef>
                <a:spcPct val="20000"/>
              </a:spcBef>
              <a:buFont typeface="Arial"/>
              <a:buChar char="•"/>
              <a:defRPr sz="1600" b="0" i="0" kern="1200">
                <a:solidFill>
                  <a:schemeClr val="tx1"/>
                </a:solidFill>
                <a:latin typeface="Verdana"/>
                <a:ea typeface="+mn-ea"/>
                <a:cs typeface="Verdana"/>
              </a:defRPr>
            </a:lvl1pPr>
            <a:lvl2pPr marL="4572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2pPr>
            <a:lvl3pPr marL="9144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3pPr>
            <a:lvl4pPr marL="13716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4pPr>
            <a:lvl5pPr marL="18288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NL" sz="1800">
              <a:solidFill>
                <a:srgbClr val="275937"/>
              </a:solidFill>
              <a:ea typeface="Verdana"/>
            </a:endParaRPr>
          </a:p>
        </p:txBody>
      </p:sp>
      <p:sp>
        <p:nvSpPr>
          <p:cNvPr id="10" name="Rechthoek: afgeronde hoeken 9">
            <a:extLst>
              <a:ext uri="{FF2B5EF4-FFF2-40B4-BE49-F238E27FC236}">
                <a16:creationId xmlns:a16="http://schemas.microsoft.com/office/drawing/2014/main" id="{90449809-4D13-43EE-98C2-7AF9D014AFCB}"/>
              </a:ext>
            </a:extLst>
          </p:cNvPr>
          <p:cNvSpPr/>
          <p:nvPr/>
        </p:nvSpPr>
        <p:spPr>
          <a:xfrm>
            <a:off x="868763" y="4722183"/>
            <a:ext cx="6243105" cy="92786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747A6666-9FB6-4660-8049-4B1248C6C9F3}"/>
              </a:ext>
            </a:extLst>
          </p:cNvPr>
          <p:cNvSpPr/>
          <p:nvPr/>
        </p:nvSpPr>
        <p:spPr>
          <a:xfrm>
            <a:off x="3042071" y="4582661"/>
            <a:ext cx="157838" cy="12293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075379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Agenda</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dirty="0">
                <a:solidFill>
                  <a:schemeClr val="accent3">
                    <a:lumMod val="40000"/>
                    <a:lumOff val="60000"/>
                  </a:schemeClr>
                </a:solidFill>
              </a:rPr>
              <a:t>Introductie toepasbare regels en DSO loket</a:t>
            </a:r>
          </a:p>
          <a:p>
            <a:endParaRPr lang="nl-NL" sz="1800" dirty="0">
              <a:solidFill>
                <a:srgbClr val="275937"/>
              </a:solidFill>
            </a:endParaRPr>
          </a:p>
          <a:p>
            <a:pPr>
              <a:buFont typeface="Arial" panose="020B0604020202020204" pitchFamily="34" charset="0"/>
              <a:buChar char="•"/>
            </a:pPr>
            <a:r>
              <a:rPr lang="nl-NL" sz="1800" dirty="0">
                <a:solidFill>
                  <a:srgbClr val="275937"/>
                </a:solidFill>
              </a:rPr>
              <a:t>Nut en noodzaak toepasbare regels</a:t>
            </a:r>
          </a:p>
          <a:p>
            <a:pPr>
              <a:buFont typeface="Arial" panose="020B0604020202020204" pitchFamily="34" charset="0"/>
            </a:pPr>
            <a:endParaRPr lang="nl-NL" sz="1800" dirty="0">
              <a:solidFill>
                <a:srgbClr val="275937"/>
              </a:solidFill>
              <a:ea typeface="Verdana"/>
            </a:endParaRPr>
          </a:p>
          <a:p>
            <a:pPr>
              <a:buFont typeface="Arial" panose="020B0604020202020204" pitchFamily="34" charset="0"/>
            </a:pPr>
            <a:r>
              <a:rPr lang="nl-NL" sz="1800" dirty="0">
                <a:solidFill>
                  <a:schemeClr val="accent3">
                    <a:lumMod val="40000"/>
                    <a:lumOff val="60000"/>
                  </a:schemeClr>
                </a:solidFill>
                <a:ea typeface="Verdana"/>
              </a:rPr>
              <a:t>Wat is vereist? Wat krijg je? En wat moet je zelf doen?</a:t>
            </a:r>
          </a:p>
          <a:p>
            <a:pPr>
              <a:buFont typeface="Arial" panose="020B0604020202020204" pitchFamily="34" charset="0"/>
            </a:pPr>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Strategie toepasbare regels</a:t>
            </a:r>
            <a:endParaRPr lang="nl-NL" sz="1800" dirty="0">
              <a:solidFill>
                <a:schemeClr val="accent3">
                  <a:lumMod val="40000"/>
                  <a:lumOff val="60000"/>
                </a:schemeClr>
              </a:solidFill>
              <a:ea typeface="Verdana"/>
            </a:endParaRPr>
          </a:p>
          <a:p>
            <a:pPr>
              <a:buFont typeface="Arial" panose="020B0604020202020204" pitchFamily="34" charset="0"/>
              <a:buChar char="•"/>
            </a:pPr>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Concrete acties</a:t>
            </a:r>
          </a:p>
          <a:p>
            <a:pPr>
              <a:buFont typeface="Arial" panose="020B0604020202020204" pitchFamily="34" charset="0"/>
              <a:buChar char="•"/>
            </a:pPr>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ea typeface="Verdana"/>
              </a:rPr>
              <a:t>Afspraken maken</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dirty="0"/>
              <a:t>Toepasbare Regels</a:t>
            </a:r>
          </a:p>
        </p:txBody>
      </p:sp>
    </p:spTree>
    <p:extLst>
      <p:ext uri="{BB962C8B-B14F-4D97-AF65-F5344CB8AC3E}">
        <p14:creationId xmlns:p14="http://schemas.microsoft.com/office/powerpoint/2010/main" val="3608459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het nut van toepasbare regels?</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pic>
        <p:nvPicPr>
          <p:cNvPr id="8" name="Afbeelding 8" descr="Afbeelding met schermafbeelding&#10;&#10;Beschrijving is gegenereerd met zeer hoge betrouwbaarheid">
            <a:extLst>
              <a:ext uri="{FF2B5EF4-FFF2-40B4-BE49-F238E27FC236}">
                <a16:creationId xmlns:a16="http://schemas.microsoft.com/office/drawing/2014/main" id="{424B28DD-01CA-4CEB-820F-E014585FC526}"/>
              </a:ext>
            </a:extLst>
          </p:cNvPr>
          <p:cNvPicPr>
            <a:picLocks noChangeAspect="1"/>
          </p:cNvPicPr>
          <p:nvPr/>
        </p:nvPicPr>
        <p:blipFill>
          <a:blip r:embed="rId3"/>
          <a:stretch>
            <a:fillRect/>
          </a:stretch>
        </p:blipFill>
        <p:spPr>
          <a:xfrm>
            <a:off x="450434" y="1827422"/>
            <a:ext cx="7112214" cy="4280911"/>
          </a:xfrm>
          <a:prstGeom prst="rect">
            <a:avLst/>
          </a:prstGeom>
        </p:spPr>
      </p:pic>
      <p:sp>
        <p:nvSpPr>
          <p:cNvPr id="3" name="Rechthoek: afgeronde hoeken 2">
            <a:extLst>
              <a:ext uri="{FF2B5EF4-FFF2-40B4-BE49-F238E27FC236}">
                <a16:creationId xmlns:a16="http://schemas.microsoft.com/office/drawing/2014/main" id="{3CF949BE-8615-41B5-8301-63D36ABDBFF0}"/>
              </a:ext>
            </a:extLst>
          </p:cNvPr>
          <p:cNvSpPr/>
          <p:nvPr/>
        </p:nvSpPr>
        <p:spPr>
          <a:xfrm>
            <a:off x="886369" y="4170378"/>
            <a:ext cx="6134018" cy="67275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60182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het nut van toepasbare regels?</a:t>
            </a:r>
          </a:p>
        </p:txBody>
      </p:sp>
      <p:pic>
        <p:nvPicPr>
          <p:cNvPr id="6" name="Afbeelding 6" descr="Afbeelding met schermafbeelding&#10;&#10;Beschrijving is gegenereerd met zeer hoge betrouwbaarheid">
            <a:extLst>
              <a:ext uri="{FF2B5EF4-FFF2-40B4-BE49-F238E27FC236}">
                <a16:creationId xmlns:a16="http://schemas.microsoft.com/office/drawing/2014/main" id="{AA845DAC-7E39-4B31-8D20-B7CCF9039D50}"/>
              </a:ext>
            </a:extLst>
          </p:cNvPr>
          <p:cNvPicPr>
            <a:picLocks noChangeAspect="1"/>
          </p:cNvPicPr>
          <p:nvPr/>
        </p:nvPicPr>
        <p:blipFill>
          <a:blip r:embed="rId3"/>
          <a:stretch>
            <a:fillRect/>
          </a:stretch>
        </p:blipFill>
        <p:spPr>
          <a:xfrm>
            <a:off x="450434" y="1827320"/>
            <a:ext cx="7112214" cy="4276281"/>
          </a:xfrm>
          <a:prstGeom prst="rect">
            <a:avLst/>
          </a:prstGeom>
        </p:spPr>
      </p:pic>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8" name="Rechthoek: afgeronde hoeken 7">
            <a:extLst>
              <a:ext uri="{FF2B5EF4-FFF2-40B4-BE49-F238E27FC236}">
                <a16:creationId xmlns:a16="http://schemas.microsoft.com/office/drawing/2014/main" id="{24FFB5D8-8613-4A82-AD65-A31C8F0ADE18}"/>
              </a:ext>
            </a:extLst>
          </p:cNvPr>
          <p:cNvSpPr/>
          <p:nvPr/>
        </p:nvSpPr>
        <p:spPr>
          <a:xfrm>
            <a:off x="934699" y="3899732"/>
            <a:ext cx="3359887" cy="190999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59346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Toepasbare regels en dienstverlening</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b="1" dirty="0">
                <a:solidFill>
                  <a:srgbClr val="275937"/>
                </a:solidFill>
              </a:rPr>
              <a:t>Informatievoorziening</a:t>
            </a:r>
          </a:p>
          <a:p>
            <a:pPr marL="800100" lvl="1" indent="-342900">
              <a:buFont typeface="Arial" panose="020B0604020202020204" pitchFamily="34" charset="0"/>
              <a:buChar char="•"/>
            </a:pPr>
            <a:r>
              <a:rPr lang="nl-NL" dirty="0"/>
              <a:t>Geldende verplichtingen</a:t>
            </a:r>
          </a:p>
          <a:p>
            <a:pPr marL="800100" lvl="1" indent="-342900">
              <a:buFont typeface="Arial" panose="020B0604020202020204" pitchFamily="34" charset="0"/>
              <a:buChar char="•"/>
            </a:pPr>
            <a:r>
              <a:rPr lang="nl-NL" dirty="0">
                <a:solidFill>
                  <a:srgbClr val="275937"/>
                </a:solidFill>
              </a:rPr>
              <a:t>Benodigde informatie voor aanvragen</a:t>
            </a:r>
          </a:p>
          <a:p>
            <a:pPr marL="800100" lvl="1" indent="-342900">
              <a:buFont typeface="Arial" panose="020B0604020202020204" pitchFamily="34" charset="0"/>
              <a:buChar char="•"/>
            </a:pPr>
            <a:r>
              <a:rPr lang="nl-NL" dirty="0">
                <a:solidFill>
                  <a:srgbClr val="275937"/>
                </a:solidFill>
              </a:rPr>
              <a:t>Extra toelichtingen en hulpteksten</a:t>
            </a:r>
          </a:p>
          <a:p>
            <a:pPr>
              <a:buFont typeface="Arial" panose="020B0604020202020204" pitchFamily="34" charset="0"/>
              <a:buChar char="•"/>
            </a:pPr>
            <a:r>
              <a:rPr lang="nl-NL" sz="1800" b="1" dirty="0">
                <a:solidFill>
                  <a:srgbClr val="275937"/>
                </a:solidFill>
              </a:rPr>
              <a:t>Gemak</a:t>
            </a:r>
          </a:p>
          <a:p>
            <a:pPr marL="800100" lvl="1" indent="-342900">
              <a:buFont typeface="Arial" panose="020B0604020202020204" pitchFamily="34" charset="0"/>
              <a:buChar char="•"/>
            </a:pPr>
            <a:r>
              <a:rPr lang="nl-NL" dirty="0"/>
              <a:t>24/7 beschikbaar</a:t>
            </a:r>
          </a:p>
          <a:p>
            <a:pPr marL="800100" lvl="1" indent="-342900">
              <a:buFont typeface="Arial" panose="020B0604020202020204" pitchFamily="34" charset="0"/>
              <a:buChar char="•"/>
            </a:pPr>
            <a:r>
              <a:rPr lang="nl-NL" dirty="0"/>
              <a:t>Alles op één plek</a:t>
            </a:r>
          </a:p>
          <a:p>
            <a:pPr marL="1257300" lvl="2" indent="-342900">
              <a:buFont typeface="Arial" panose="020B0604020202020204" pitchFamily="34" charset="0"/>
              <a:buChar char="•"/>
            </a:pPr>
            <a:r>
              <a:rPr lang="nl-NL" dirty="0"/>
              <a:t>Zowel checken als indienen</a:t>
            </a:r>
          </a:p>
          <a:p>
            <a:pPr marL="1257300" lvl="2" indent="-342900">
              <a:buFont typeface="Arial" panose="020B0604020202020204" pitchFamily="34" charset="0"/>
              <a:buChar char="•"/>
            </a:pPr>
            <a:r>
              <a:rPr lang="nl-NL" dirty="0"/>
              <a:t>Over bestuurslagen heen</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228133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Toepasbare regels en interne processen</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dirty="0">
                <a:solidFill>
                  <a:srgbClr val="275937"/>
                </a:solidFill>
              </a:rPr>
              <a:t>Minder vragen dankzij vergunningscheck</a:t>
            </a:r>
          </a:p>
          <a:p>
            <a:pPr>
              <a:buFont typeface="Arial" panose="020B0604020202020204" pitchFamily="34" charset="0"/>
              <a:buChar char="•"/>
            </a:pPr>
            <a:r>
              <a:rPr lang="nl-NL" sz="1800" dirty="0">
                <a:solidFill>
                  <a:srgbClr val="275937"/>
                </a:solidFill>
              </a:rPr>
              <a:t>Aanvragen, meldingen en informatie direct in VTH-/zaaksysteem</a:t>
            </a:r>
          </a:p>
          <a:p>
            <a:pPr marL="742950" lvl="1" indent="-285750">
              <a:buFont typeface="Arial" panose="020B0604020202020204" pitchFamily="34" charset="0"/>
              <a:buChar char="•"/>
            </a:pPr>
            <a:r>
              <a:rPr lang="nl-NL" dirty="0">
                <a:solidFill>
                  <a:srgbClr val="275937"/>
                </a:solidFill>
              </a:rPr>
              <a:t>bij het juiste bevoegde gezag</a:t>
            </a:r>
          </a:p>
          <a:p>
            <a:pPr marL="742950" lvl="1" indent="-285750">
              <a:buFont typeface="Arial" panose="020B0604020202020204" pitchFamily="34" charset="0"/>
              <a:buChar char="•"/>
            </a:pPr>
            <a:r>
              <a:rPr lang="nl-NL" dirty="0">
                <a:solidFill>
                  <a:srgbClr val="275937"/>
                </a:solidFill>
              </a:rPr>
              <a:t>voor de juiste initiatieven</a:t>
            </a:r>
            <a:endParaRPr lang="nl-NL" dirty="0"/>
          </a:p>
          <a:p>
            <a:pPr marL="742950" lvl="1" indent="-285750">
              <a:buFont typeface="Arial" panose="020B0604020202020204" pitchFamily="34" charset="0"/>
              <a:buChar char="•"/>
            </a:pPr>
            <a:r>
              <a:rPr lang="nl-NL" dirty="0"/>
              <a:t>a</a:t>
            </a:r>
            <a:r>
              <a:rPr lang="nl-NL" dirty="0">
                <a:solidFill>
                  <a:srgbClr val="275937"/>
                </a:solidFill>
              </a:rPr>
              <a:t>anv</a:t>
            </a:r>
            <a:r>
              <a:rPr lang="nl-NL" dirty="0"/>
              <a:t>ragen zijn compleet</a:t>
            </a:r>
            <a:endParaRPr lang="nl-NL" dirty="0">
              <a:solidFill>
                <a:srgbClr val="275937"/>
              </a:solidFill>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50440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Agenda</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dirty="0">
                <a:solidFill>
                  <a:schemeClr val="accent3">
                    <a:lumMod val="40000"/>
                    <a:lumOff val="60000"/>
                  </a:schemeClr>
                </a:solidFill>
              </a:rPr>
              <a:t>Introductie toepasbare regels en DSO loket</a:t>
            </a:r>
            <a:endParaRPr lang="nl-NL" sz="1800" dirty="0">
              <a:solidFill>
                <a:schemeClr val="accent3">
                  <a:lumMod val="40000"/>
                  <a:lumOff val="60000"/>
                </a:schemeClr>
              </a:solidFill>
              <a:ea typeface="Verdana"/>
            </a:endParaRPr>
          </a:p>
          <a:p>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Nut en noodzaak toepasbare regels</a:t>
            </a:r>
            <a:endParaRPr lang="nl-NL" sz="1800" dirty="0">
              <a:solidFill>
                <a:schemeClr val="accent3">
                  <a:lumMod val="40000"/>
                  <a:lumOff val="60000"/>
                </a:schemeClr>
              </a:solidFill>
              <a:ea typeface="Verdana"/>
            </a:endParaRPr>
          </a:p>
          <a:p>
            <a:pPr>
              <a:buFont typeface="Arial" panose="020B0604020202020204" pitchFamily="34" charset="0"/>
            </a:pPr>
            <a:endParaRPr lang="nl-NL" sz="1800" dirty="0">
              <a:solidFill>
                <a:schemeClr val="accent3">
                  <a:lumMod val="40000"/>
                  <a:lumOff val="60000"/>
                </a:schemeClr>
              </a:solidFill>
              <a:ea typeface="Verdana"/>
            </a:endParaRPr>
          </a:p>
          <a:p>
            <a:pPr>
              <a:buFont typeface="Arial" panose="020B0604020202020204" pitchFamily="34" charset="0"/>
            </a:pPr>
            <a:r>
              <a:rPr lang="nl-NL" sz="1800" dirty="0">
                <a:solidFill>
                  <a:srgbClr val="275937"/>
                </a:solidFill>
                <a:ea typeface="Verdana"/>
              </a:rPr>
              <a:t>Wat is vereist? Wat krijg je? En wat moet je zelf doen?</a:t>
            </a:r>
          </a:p>
          <a:p>
            <a:pPr>
              <a:buFont typeface="Arial" panose="020B0604020202020204" pitchFamily="34" charset="0"/>
            </a:pPr>
            <a:endParaRPr lang="nl-NL" sz="1800" dirty="0">
              <a:solidFill>
                <a:srgbClr val="275937"/>
              </a:solidFill>
              <a:ea typeface="Verdana"/>
            </a:endParaRPr>
          </a:p>
          <a:p>
            <a:pPr>
              <a:buFont typeface="Arial" panose="020B0604020202020204" pitchFamily="34" charset="0"/>
              <a:buChar char="•"/>
            </a:pPr>
            <a:r>
              <a:rPr lang="nl-NL" sz="1800" dirty="0">
                <a:solidFill>
                  <a:schemeClr val="accent3">
                    <a:lumMod val="40000"/>
                    <a:lumOff val="60000"/>
                  </a:schemeClr>
                </a:solidFill>
              </a:rPr>
              <a:t>Strategie toepasbare regels</a:t>
            </a:r>
            <a:endParaRPr lang="nl-NL" sz="1800" dirty="0">
              <a:solidFill>
                <a:schemeClr val="accent3">
                  <a:lumMod val="40000"/>
                  <a:lumOff val="60000"/>
                </a:schemeClr>
              </a:solidFill>
              <a:ea typeface="Verdana"/>
            </a:endParaRPr>
          </a:p>
          <a:p>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Concrete acties</a:t>
            </a:r>
          </a:p>
          <a:p>
            <a:pPr>
              <a:buFont typeface="Arial" panose="020B0604020202020204" pitchFamily="34" charset="0"/>
              <a:buChar char="•"/>
            </a:pPr>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ea typeface="Verdana"/>
              </a:rPr>
              <a:t>Afspraken maken</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dirty="0"/>
              <a:t>Toepasbare Regels</a:t>
            </a:r>
          </a:p>
        </p:txBody>
      </p:sp>
    </p:spTree>
    <p:extLst>
      <p:ext uri="{BB962C8B-B14F-4D97-AF65-F5344CB8AC3E}">
        <p14:creationId xmlns:p14="http://schemas.microsoft.com/office/powerpoint/2010/main" val="90781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Agenda</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dirty="0">
                <a:solidFill>
                  <a:srgbClr val="275937"/>
                </a:solidFill>
              </a:rPr>
              <a:t>Introductie toepasbare regels en DSO loket</a:t>
            </a:r>
          </a:p>
          <a:p>
            <a:endParaRPr lang="nl-NL" sz="1800" dirty="0">
              <a:solidFill>
                <a:srgbClr val="275937"/>
              </a:solidFill>
            </a:endParaRPr>
          </a:p>
          <a:p>
            <a:pPr>
              <a:buFont typeface="Arial" panose="020B0604020202020204" pitchFamily="34" charset="0"/>
              <a:buChar char="•"/>
            </a:pPr>
            <a:r>
              <a:rPr lang="nl-NL" sz="1800" dirty="0">
                <a:solidFill>
                  <a:srgbClr val="275937"/>
                </a:solidFill>
              </a:rPr>
              <a:t>Nut en noodzaak toepasbare regels</a:t>
            </a:r>
            <a:endParaRPr lang="nl-NL" sz="1800" dirty="0">
              <a:solidFill>
                <a:srgbClr val="275937"/>
              </a:solidFill>
              <a:ea typeface="Verdana"/>
            </a:endParaRPr>
          </a:p>
          <a:p>
            <a:pPr>
              <a:buFont typeface="Arial" panose="020B0604020202020204" pitchFamily="34" charset="0"/>
            </a:pPr>
            <a:endParaRPr lang="nl-NL" sz="1800" dirty="0">
              <a:solidFill>
                <a:srgbClr val="275937"/>
              </a:solidFill>
              <a:ea typeface="Verdana"/>
            </a:endParaRPr>
          </a:p>
          <a:p>
            <a:pPr>
              <a:buFont typeface="Arial" panose="020B0604020202020204" pitchFamily="34" charset="0"/>
            </a:pPr>
            <a:r>
              <a:rPr lang="nl-NL" sz="1800" dirty="0">
                <a:solidFill>
                  <a:srgbClr val="275937"/>
                </a:solidFill>
                <a:ea typeface="Verdana"/>
              </a:rPr>
              <a:t>Wat is vereist? Wat krijg je? En wat moet je zelf doen?</a:t>
            </a:r>
          </a:p>
          <a:p>
            <a:pPr marL="0" indent="0">
              <a:buNone/>
            </a:pPr>
            <a:endParaRPr lang="nl-NL" sz="1800" dirty="0">
              <a:solidFill>
                <a:srgbClr val="275937"/>
              </a:solidFill>
            </a:endParaRPr>
          </a:p>
          <a:p>
            <a:pPr>
              <a:buFont typeface="Arial" panose="020B0604020202020204" pitchFamily="34" charset="0"/>
              <a:buChar char="•"/>
            </a:pPr>
            <a:r>
              <a:rPr lang="nl-NL" sz="1800" dirty="0">
                <a:solidFill>
                  <a:srgbClr val="275937"/>
                </a:solidFill>
              </a:rPr>
              <a:t>Strategie toepasbare regels</a:t>
            </a:r>
            <a:endParaRPr lang="nl-NL" sz="1800" dirty="0">
              <a:solidFill>
                <a:srgbClr val="275937"/>
              </a:solidFill>
              <a:ea typeface="Verdana"/>
            </a:endParaRPr>
          </a:p>
          <a:p>
            <a:endParaRPr lang="nl-NL" sz="1800" dirty="0">
              <a:solidFill>
                <a:srgbClr val="275937"/>
              </a:solidFill>
            </a:endParaRPr>
          </a:p>
          <a:p>
            <a:pPr>
              <a:buFont typeface="Arial" panose="020B0604020202020204" pitchFamily="34" charset="0"/>
              <a:buChar char="•"/>
            </a:pPr>
            <a:r>
              <a:rPr lang="nl-NL" sz="1800" dirty="0">
                <a:solidFill>
                  <a:srgbClr val="275937"/>
                </a:solidFill>
              </a:rPr>
              <a:t>Concrete acties</a:t>
            </a:r>
          </a:p>
          <a:p>
            <a:pPr>
              <a:buFont typeface="Arial" panose="020B0604020202020204" pitchFamily="34" charset="0"/>
              <a:buChar char="•"/>
            </a:pPr>
            <a:endParaRPr lang="nl-NL" sz="1800" dirty="0">
              <a:solidFill>
                <a:srgbClr val="275937"/>
              </a:solidFill>
              <a:ea typeface="Verdana"/>
            </a:endParaRPr>
          </a:p>
          <a:p>
            <a:pPr>
              <a:buFont typeface="Arial" panose="020B0604020202020204" pitchFamily="34" charset="0"/>
              <a:buChar char="•"/>
            </a:pPr>
            <a:r>
              <a:rPr lang="nl-NL" sz="1800" dirty="0">
                <a:solidFill>
                  <a:srgbClr val="275937"/>
                </a:solidFill>
                <a:ea typeface="Verdana"/>
              </a:rPr>
              <a:t>Afspraken maken</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dirty="0"/>
              <a:t>Toepasbare Regels</a:t>
            </a:r>
          </a:p>
        </p:txBody>
      </p:sp>
    </p:spTree>
    <p:extLst>
      <p:ext uri="{BB962C8B-B14F-4D97-AF65-F5344CB8AC3E}">
        <p14:creationId xmlns:p14="http://schemas.microsoft.com/office/powerpoint/2010/main" val="390843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200" dirty="0"/>
              <a:t>Wat moet je doen voor de invoering van de omgevingswet?</a:t>
            </a:r>
            <a:endParaRPr lang="nl-NL" dirty="0"/>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marL="0" indent="0">
              <a:buNone/>
            </a:pPr>
            <a:r>
              <a:rPr lang="nl-NL" dirty="0">
                <a:solidFill>
                  <a:srgbClr val="275937"/>
                </a:solidFill>
              </a:rPr>
              <a:t>Minimum vereiste:</a:t>
            </a:r>
          </a:p>
          <a:p>
            <a:pPr>
              <a:buFont typeface="Arial" panose="020B0604020202020204" pitchFamily="34" charset="0"/>
              <a:buChar char="•"/>
            </a:pPr>
            <a:r>
              <a:rPr lang="nl-NL" dirty="0">
                <a:solidFill>
                  <a:srgbClr val="275937"/>
                </a:solidFill>
              </a:rPr>
              <a:t>Indieningsformulieren kunnen maken, wijzigen en aanleveren</a:t>
            </a:r>
            <a:endParaRPr lang="nl-NL" dirty="0"/>
          </a:p>
          <a:p>
            <a:pPr marL="0" indent="0">
              <a:buNone/>
            </a:pPr>
            <a:endParaRPr lang="nl-NL" dirty="0">
              <a:solidFill>
                <a:srgbClr val="275937"/>
              </a:solidFill>
              <a:ea typeface="Verdana"/>
            </a:endParaRPr>
          </a:p>
          <a:p>
            <a:pPr marL="0" indent="0">
              <a:buNone/>
            </a:pPr>
            <a:r>
              <a:rPr lang="nl-NL" dirty="0">
                <a:solidFill>
                  <a:srgbClr val="275937"/>
                </a:solidFill>
                <a:ea typeface="Verdana"/>
              </a:rPr>
              <a:t>Minimum advies:</a:t>
            </a:r>
          </a:p>
          <a:p>
            <a:r>
              <a:rPr lang="nl-NL" dirty="0">
                <a:solidFill>
                  <a:srgbClr val="275937"/>
                </a:solidFill>
              </a:rPr>
              <a:t>Gelijkblijvend dienstverleningsniveau</a:t>
            </a:r>
            <a:endParaRPr lang="nl-NL" dirty="0"/>
          </a:p>
          <a:p>
            <a:pPr marL="571500">
              <a:buFont typeface="Arial" panose="020B0604020202020204" pitchFamily="34" charset="0"/>
              <a:buChar char="•"/>
            </a:pPr>
            <a:r>
              <a:rPr lang="nl-NL" dirty="0">
                <a:solidFill>
                  <a:srgbClr val="275937"/>
                </a:solidFill>
              </a:rPr>
              <a:t>Vergunningscheck kunnen maken, wijzigen en aanleveren</a:t>
            </a:r>
          </a:p>
          <a:p>
            <a:pPr marL="571500">
              <a:buFont typeface="Arial" panose="020B0604020202020204" pitchFamily="34" charset="0"/>
              <a:buChar char="•"/>
            </a:pPr>
            <a:r>
              <a:rPr lang="nl-NL" dirty="0">
                <a:solidFill>
                  <a:srgbClr val="275937"/>
                </a:solidFill>
              </a:rPr>
              <a:t>Vergunningscheck maken voor activiteiten die in het huidige OLO een actieve vergunningscheck hebben</a:t>
            </a:r>
          </a:p>
          <a:p>
            <a:pPr marL="571500">
              <a:buFont typeface="Arial" panose="020B0604020202020204" pitchFamily="34" charset="0"/>
              <a:buChar char="•"/>
            </a:pPr>
            <a:endParaRPr lang="nl-NL" sz="1400" dirty="0">
              <a:solidFill>
                <a:srgbClr val="275937"/>
              </a:solidFill>
            </a:endParaRPr>
          </a:p>
          <a:p>
            <a:endParaRPr lang="nl-NL" dirty="0">
              <a:solidFill>
                <a:srgbClr val="275937"/>
              </a:solidFill>
              <a:ea typeface="Verdana"/>
            </a:endParaRPr>
          </a:p>
          <a:p>
            <a:pPr>
              <a:buFont typeface="Arial"/>
              <a:buChar char="•"/>
            </a:pPr>
            <a:endParaRPr lang="nl-NL" dirty="0">
              <a:solidFill>
                <a:srgbClr val="275937"/>
              </a:solidFill>
              <a:ea typeface="Verdana"/>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426569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Wat krijg je van het Rijk? </a:t>
            </a:r>
            <a:r>
              <a:rPr lang="nl-NL" sz="2000" dirty="0"/>
              <a:t>(Globaal)</a:t>
            </a:r>
            <a:endParaRPr lang="nl-NL" b="0" dirty="0">
              <a:ea typeface="Verdana"/>
            </a:endParaRP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fontScale="92500"/>
          </a:bodyPr>
          <a:lstStyle/>
          <a:p>
            <a:pPr marL="0" indent="0">
              <a:buNone/>
            </a:pPr>
            <a:r>
              <a:rPr lang="nl-NL" sz="1800" b="1" dirty="0">
                <a:solidFill>
                  <a:srgbClr val="275937"/>
                </a:solidFill>
                <a:ea typeface="Verdana"/>
              </a:rPr>
              <a:t>Rijksregels </a:t>
            </a:r>
            <a:r>
              <a:rPr lang="nl-NL" sz="1800" dirty="0">
                <a:solidFill>
                  <a:srgbClr val="275937"/>
                </a:solidFill>
                <a:ea typeface="Verdana"/>
              </a:rPr>
              <a:t>- </a:t>
            </a:r>
            <a:r>
              <a:rPr lang="nl-NL" sz="1800" dirty="0" err="1">
                <a:solidFill>
                  <a:srgbClr val="275937"/>
                </a:solidFill>
                <a:ea typeface="Verdana"/>
              </a:rPr>
              <a:t>rijksactiviteiten</a:t>
            </a:r>
            <a:r>
              <a:rPr lang="nl-NL" sz="1800" dirty="0">
                <a:solidFill>
                  <a:srgbClr val="275937"/>
                </a:solidFill>
                <a:ea typeface="Verdana"/>
              </a:rPr>
              <a:t> waarvoor gemeenten VTH-bevoegd zijn</a:t>
            </a:r>
          </a:p>
          <a:p>
            <a:r>
              <a:rPr lang="nl-NL" sz="1800" dirty="0">
                <a:solidFill>
                  <a:srgbClr val="275937"/>
                </a:solidFill>
                <a:ea typeface="Verdana"/>
              </a:rPr>
              <a:t>Maatregelen op maat conform Activiteitenbesluit Internet Module (AIM)</a:t>
            </a:r>
          </a:p>
          <a:p>
            <a:r>
              <a:rPr lang="nl-NL" sz="1800" dirty="0">
                <a:solidFill>
                  <a:srgbClr val="275937"/>
                </a:solidFill>
                <a:ea typeface="Verdana"/>
              </a:rPr>
              <a:t>Vergunningschecks</a:t>
            </a:r>
          </a:p>
          <a:p>
            <a:r>
              <a:rPr lang="nl-NL" sz="1800" dirty="0">
                <a:solidFill>
                  <a:srgbClr val="275937"/>
                </a:solidFill>
                <a:ea typeface="Verdana"/>
              </a:rPr>
              <a:t>Indieningsformulieren</a:t>
            </a:r>
          </a:p>
          <a:p>
            <a:pPr marL="0" indent="0">
              <a:buNone/>
            </a:pPr>
            <a:endParaRPr lang="nl-NL" sz="1800" b="1" dirty="0">
              <a:solidFill>
                <a:srgbClr val="275937"/>
              </a:solidFill>
              <a:ea typeface="Verdana"/>
            </a:endParaRPr>
          </a:p>
          <a:p>
            <a:pPr marL="0" indent="0">
              <a:buNone/>
            </a:pPr>
            <a:r>
              <a:rPr lang="nl-NL" sz="1800" b="1" dirty="0" err="1">
                <a:solidFill>
                  <a:srgbClr val="275937"/>
                </a:solidFill>
                <a:ea typeface="Verdana"/>
              </a:rPr>
              <a:t>Bruidschat</a:t>
            </a:r>
            <a:endParaRPr lang="nl-NL" sz="1800" b="1" dirty="0">
              <a:solidFill>
                <a:srgbClr val="275937"/>
              </a:solidFill>
              <a:ea typeface="Verdana"/>
            </a:endParaRPr>
          </a:p>
          <a:p>
            <a:r>
              <a:rPr lang="nl-NL" sz="1800" u="sng" dirty="0">
                <a:solidFill>
                  <a:srgbClr val="275937"/>
                </a:solidFill>
                <a:ea typeface="Verdana"/>
              </a:rPr>
              <a:t>Basis indieningsformulieren </a:t>
            </a:r>
            <a:r>
              <a:rPr lang="nl-NL" sz="1800" dirty="0">
                <a:solidFill>
                  <a:srgbClr val="275937"/>
                </a:solidFill>
                <a:ea typeface="Verdana"/>
              </a:rPr>
              <a:t>voor alle activiteiten</a:t>
            </a:r>
          </a:p>
          <a:p>
            <a:r>
              <a:rPr lang="nl-NL" sz="1800" u="sng" dirty="0">
                <a:solidFill>
                  <a:srgbClr val="275937"/>
                </a:solidFill>
                <a:ea typeface="Verdana"/>
              </a:rPr>
              <a:t>Uitgebreidere indieningsformulieren </a:t>
            </a:r>
            <a:r>
              <a:rPr lang="nl-NL" sz="1800" dirty="0">
                <a:solidFill>
                  <a:srgbClr val="275937"/>
                </a:solidFill>
                <a:ea typeface="Verdana"/>
              </a:rPr>
              <a:t>voor de 10 topactiviteiten</a:t>
            </a:r>
          </a:p>
          <a:p>
            <a:r>
              <a:rPr lang="nl-NL" sz="1800" u="sng" dirty="0">
                <a:solidFill>
                  <a:srgbClr val="275937"/>
                </a:solidFill>
                <a:ea typeface="Verdana"/>
              </a:rPr>
              <a:t>Vergunningschecks</a:t>
            </a:r>
            <a:r>
              <a:rPr lang="nl-NL" sz="1800" dirty="0">
                <a:solidFill>
                  <a:srgbClr val="275937"/>
                </a:solidFill>
                <a:ea typeface="Verdana"/>
              </a:rPr>
              <a:t> voor een deel van de topactiviteiten</a:t>
            </a:r>
          </a:p>
          <a:p>
            <a:endParaRPr lang="nl-NL" sz="1800" dirty="0">
              <a:solidFill>
                <a:srgbClr val="275937"/>
              </a:solidFill>
              <a:ea typeface="Verdana"/>
            </a:endParaRPr>
          </a:p>
          <a:p>
            <a:pPr marL="0" indent="0">
              <a:buNone/>
            </a:pPr>
            <a:r>
              <a:rPr lang="nl-NL" sz="1800" dirty="0">
                <a:hlinkClick r:id="rId3"/>
              </a:rPr>
              <a:t>https://vng.nl/nieuws/lijst-topactiviteiten-omgevingswet-vastgesteld</a:t>
            </a:r>
            <a:endParaRPr lang="nl-NL" sz="1800" dirty="0">
              <a:solidFill>
                <a:srgbClr val="275937"/>
              </a:solidFill>
              <a:ea typeface="Verdana"/>
            </a:endParaRPr>
          </a:p>
          <a:p>
            <a:endParaRPr lang="nl-NL" sz="1800" dirty="0">
              <a:solidFill>
                <a:srgbClr val="275937"/>
              </a:solidFill>
              <a:ea typeface="Verdana"/>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273218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Wat krijg je van het Rijk? </a:t>
            </a:r>
            <a:r>
              <a:rPr lang="nl-NL" sz="2200" dirty="0"/>
              <a:t>(Gedetailleerd)</a:t>
            </a:r>
            <a:endParaRPr lang="nl-NL" dirty="0"/>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pic>
        <p:nvPicPr>
          <p:cNvPr id="3" name="Afbeelding 2">
            <a:extLst>
              <a:ext uri="{FF2B5EF4-FFF2-40B4-BE49-F238E27FC236}">
                <a16:creationId xmlns:a16="http://schemas.microsoft.com/office/drawing/2014/main" id="{6E01415C-1185-4EA9-AA78-4D257851069F}"/>
              </a:ext>
            </a:extLst>
          </p:cNvPr>
          <p:cNvPicPr>
            <a:picLocks noChangeAspect="1"/>
          </p:cNvPicPr>
          <p:nvPr/>
        </p:nvPicPr>
        <p:blipFill>
          <a:blip r:embed="rId3"/>
          <a:stretch>
            <a:fillRect/>
          </a:stretch>
        </p:blipFill>
        <p:spPr>
          <a:xfrm>
            <a:off x="85510" y="1832513"/>
            <a:ext cx="8972979" cy="4457395"/>
          </a:xfrm>
          <a:prstGeom prst="rect">
            <a:avLst/>
          </a:prstGeom>
        </p:spPr>
      </p:pic>
    </p:spTree>
    <p:extLst>
      <p:ext uri="{BB962C8B-B14F-4D97-AF65-F5344CB8AC3E}">
        <p14:creationId xmlns:p14="http://schemas.microsoft.com/office/powerpoint/2010/main" val="74990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Zelf aan de slag?</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marL="0" indent="0">
              <a:buNone/>
            </a:pPr>
            <a:r>
              <a:rPr lang="nl-NL" sz="1800" dirty="0">
                <a:solidFill>
                  <a:srgbClr val="275937"/>
                </a:solidFill>
                <a:ea typeface="Verdana"/>
              </a:rPr>
              <a:t>Vóór invoering Omgevingswet (2022)</a:t>
            </a:r>
          </a:p>
          <a:p>
            <a:pPr marL="342900" indent="-342900"/>
            <a:r>
              <a:rPr lang="nl-NL" sz="1800" dirty="0">
                <a:solidFill>
                  <a:srgbClr val="275937"/>
                </a:solidFill>
                <a:ea typeface="Verdana"/>
              </a:rPr>
              <a:t>Software aanschaffen en mensen trainen (of uitbesteden)</a:t>
            </a:r>
          </a:p>
          <a:p>
            <a:pPr marL="342900" indent="-342900"/>
            <a:r>
              <a:rPr lang="nl-NL" sz="1800" dirty="0">
                <a:solidFill>
                  <a:srgbClr val="275937"/>
                </a:solidFill>
                <a:ea typeface="Verdana"/>
              </a:rPr>
              <a:t>Bruidsschat aanvullen en passend maken </a:t>
            </a:r>
          </a:p>
          <a:p>
            <a:pPr marL="0" indent="0">
              <a:buNone/>
            </a:pPr>
            <a:endParaRPr lang="nl-NL" sz="1800" dirty="0">
              <a:solidFill>
                <a:srgbClr val="275937"/>
              </a:solidFill>
              <a:ea typeface="Verdana"/>
            </a:endParaRPr>
          </a:p>
          <a:p>
            <a:pPr marL="0" indent="0">
              <a:buNone/>
            </a:pPr>
            <a:r>
              <a:rPr lang="nl-NL" sz="1800" dirty="0">
                <a:solidFill>
                  <a:srgbClr val="275937"/>
                </a:solidFill>
                <a:ea typeface="Verdana"/>
              </a:rPr>
              <a:t>Tot einde overgangsperiode (2029)</a:t>
            </a:r>
          </a:p>
          <a:p>
            <a:pPr marL="342900" indent="-342900"/>
            <a:r>
              <a:rPr lang="nl-NL" sz="1800" dirty="0">
                <a:solidFill>
                  <a:srgbClr val="275937"/>
                </a:solidFill>
                <a:ea typeface="Verdana"/>
              </a:rPr>
              <a:t>Indieningsformulieren en </a:t>
            </a:r>
            <a:r>
              <a:rPr lang="nl-NL" sz="1800" dirty="0" err="1">
                <a:solidFill>
                  <a:srgbClr val="275937"/>
                </a:solidFill>
                <a:ea typeface="Verdana"/>
              </a:rPr>
              <a:t>vergunningcheck</a:t>
            </a:r>
            <a:r>
              <a:rPr lang="nl-NL" sz="1800" dirty="0">
                <a:solidFill>
                  <a:srgbClr val="275937"/>
                </a:solidFill>
                <a:ea typeface="Verdana"/>
              </a:rPr>
              <a:t> voor decentrale en lokale regelgeving </a:t>
            </a:r>
          </a:p>
          <a:p>
            <a:pPr marL="971550" lvl="2" indent="-342900">
              <a:buFont typeface="Arial" panose="020B0604020202020204" pitchFamily="34" charset="0"/>
              <a:buChar char="•"/>
            </a:pPr>
            <a:r>
              <a:rPr lang="nl-NL" sz="1600" dirty="0">
                <a:solidFill>
                  <a:srgbClr val="275937"/>
                </a:solidFill>
                <a:ea typeface="Verdana"/>
              </a:rPr>
              <a:t>omgevingsplan, </a:t>
            </a:r>
            <a:r>
              <a:rPr lang="nl-NL" sz="1600" dirty="0" err="1">
                <a:solidFill>
                  <a:srgbClr val="275937"/>
                </a:solidFill>
                <a:ea typeface="Verdana"/>
              </a:rPr>
              <a:t>waterschapsverordening</a:t>
            </a:r>
            <a:r>
              <a:rPr lang="nl-NL" sz="1600" dirty="0">
                <a:solidFill>
                  <a:srgbClr val="275937"/>
                </a:solidFill>
                <a:ea typeface="Verdana"/>
              </a:rPr>
              <a:t> of omgevingsverordening, inclusief bruidsschatonderwerpen</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233905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Agenda</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dirty="0">
                <a:solidFill>
                  <a:schemeClr val="accent3">
                    <a:lumMod val="40000"/>
                    <a:lumOff val="60000"/>
                  </a:schemeClr>
                </a:solidFill>
              </a:rPr>
              <a:t>Introductie toepasbare regels en DSO loket</a:t>
            </a:r>
            <a:endParaRPr lang="nl-NL" sz="1800" dirty="0">
              <a:solidFill>
                <a:schemeClr val="accent3">
                  <a:lumMod val="40000"/>
                  <a:lumOff val="60000"/>
                </a:schemeClr>
              </a:solidFill>
              <a:ea typeface="Verdana"/>
            </a:endParaRPr>
          </a:p>
          <a:p>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Nut en noodzaak toepasbare regels</a:t>
            </a:r>
            <a:endParaRPr lang="nl-NL" sz="1800" dirty="0">
              <a:solidFill>
                <a:schemeClr val="accent3">
                  <a:lumMod val="40000"/>
                  <a:lumOff val="60000"/>
                </a:schemeClr>
              </a:solidFill>
              <a:ea typeface="Verdana"/>
            </a:endParaRPr>
          </a:p>
          <a:p>
            <a:pPr>
              <a:buFont typeface="Arial" panose="020B0604020202020204" pitchFamily="34" charset="0"/>
            </a:pPr>
            <a:endParaRPr lang="nl-NL" sz="1800" dirty="0">
              <a:solidFill>
                <a:schemeClr val="accent3">
                  <a:lumMod val="40000"/>
                  <a:lumOff val="60000"/>
                </a:schemeClr>
              </a:solidFill>
              <a:ea typeface="Verdana"/>
            </a:endParaRPr>
          </a:p>
          <a:p>
            <a:pPr>
              <a:buFont typeface="Arial" panose="020B0604020202020204" pitchFamily="34" charset="0"/>
            </a:pPr>
            <a:r>
              <a:rPr lang="nl-NL" sz="1800" dirty="0">
                <a:solidFill>
                  <a:schemeClr val="accent3">
                    <a:lumMod val="40000"/>
                    <a:lumOff val="60000"/>
                  </a:schemeClr>
                </a:solidFill>
                <a:ea typeface="Verdana"/>
              </a:rPr>
              <a:t>Wat is vereist? Wat krijg je? En wat moet je zelf doen?</a:t>
            </a:r>
          </a:p>
          <a:p>
            <a:pPr marL="0" indent="0">
              <a:buNone/>
            </a:pPr>
            <a:endParaRPr lang="nl-NL" sz="1800" dirty="0">
              <a:solidFill>
                <a:srgbClr val="275937"/>
              </a:solidFill>
            </a:endParaRPr>
          </a:p>
          <a:p>
            <a:pPr>
              <a:buFont typeface="Arial" panose="020B0604020202020204" pitchFamily="34" charset="0"/>
              <a:buChar char="•"/>
            </a:pPr>
            <a:r>
              <a:rPr lang="nl-NL" sz="1800" dirty="0">
                <a:solidFill>
                  <a:srgbClr val="275937"/>
                </a:solidFill>
              </a:rPr>
              <a:t>Strategie toepasbare regels</a:t>
            </a:r>
            <a:endParaRPr lang="nl-NL" sz="1800" dirty="0">
              <a:solidFill>
                <a:srgbClr val="275937"/>
              </a:solidFill>
              <a:ea typeface="Verdana"/>
            </a:endParaRPr>
          </a:p>
          <a:p>
            <a:endParaRPr lang="nl-NL" sz="1800" dirty="0">
              <a:solidFill>
                <a:srgbClr val="275937"/>
              </a:solidFill>
            </a:endParaRPr>
          </a:p>
          <a:p>
            <a:pPr>
              <a:buFont typeface="Arial" panose="020B0604020202020204" pitchFamily="34" charset="0"/>
              <a:buChar char="•"/>
            </a:pPr>
            <a:r>
              <a:rPr lang="nl-NL" sz="1800" dirty="0">
                <a:solidFill>
                  <a:schemeClr val="accent3">
                    <a:lumMod val="40000"/>
                    <a:lumOff val="60000"/>
                  </a:schemeClr>
                </a:solidFill>
              </a:rPr>
              <a:t>Concrete acties</a:t>
            </a:r>
          </a:p>
          <a:p>
            <a:pPr>
              <a:buFont typeface="Arial" panose="020B0604020202020204" pitchFamily="34" charset="0"/>
              <a:buChar char="•"/>
            </a:pPr>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ea typeface="Verdana"/>
              </a:rPr>
              <a:t>Afspraken maken</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dirty="0"/>
              <a:t>Toepasbare Regels</a:t>
            </a:r>
          </a:p>
        </p:txBody>
      </p:sp>
    </p:spTree>
    <p:extLst>
      <p:ext uri="{BB962C8B-B14F-4D97-AF65-F5344CB8AC3E}">
        <p14:creationId xmlns:p14="http://schemas.microsoft.com/office/powerpoint/2010/main" val="3359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Strategie: scope vóór 01-01-2022</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3" name="Tijdelijke aanduiding voor tekst 2">
            <a:extLst>
              <a:ext uri="{FF2B5EF4-FFF2-40B4-BE49-F238E27FC236}">
                <a16:creationId xmlns:a16="http://schemas.microsoft.com/office/drawing/2014/main" id="{A79928FF-CFE1-4B29-A213-6C11A38A35AC}"/>
              </a:ext>
            </a:extLst>
          </p:cNvPr>
          <p:cNvSpPr>
            <a:spLocks noGrp="1"/>
          </p:cNvSpPr>
          <p:nvPr>
            <p:ph type="body" sz="quarter" idx="12"/>
          </p:nvPr>
        </p:nvSpPr>
        <p:spPr>
          <a:xfrm>
            <a:off x="460375" y="2006139"/>
            <a:ext cx="8223250" cy="4306526"/>
          </a:xfrm>
        </p:spPr>
        <p:txBody>
          <a:bodyPr vert="horz" lIns="91440" tIns="45720" rIns="91440" bIns="45720" rtlCol="0" anchor="t">
            <a:normAutofit/>
          </a:bodyPr>
          <a:lstStyle/>
          <a:p>
            <a:pPr marL="0" indent="0">
              <a:buNone/>
            </a:pPr>
            <a:r>
              <a:rPr lang="nl-NL" sz="1800" b="1" dirty="0">
                <a:solidFill>
                  <a:srgbClr val="275937"/>
                </a:solidFill>
                <a:ea typeface="Verdana"/>
              </a:rPr>
              <a:t>Minimum vereiste:</a:t>
            </a:r>
            <a:endParaRPr lang="en-US" sz="1800" dirty="0">
              <a:solidFill>
                <a:srgbClr val="275937"/>
              </a:solidFill>
              <a:ea typeface="Verdana"/>
            </a:endParaRPr>
          </a:p>
          <a:p>
            <a:r>
              <a:rPr lang="nl-NL" sz="1800" dirty="0">
                <a:solidFill>
                  <a:srgbClr val="275937"/>
                </a:solidFill>
                <a:ea typeface="Verdana"/>
              </a:rPr>
              <a:t>Toepasbare regel software aanschaffen, of</a:t>
            </a:r>
            <a:endParaRPr lang="en-US" dirty="0">
              <a:solidFill>
                <a:srgbClr val="275937"/>
              </a:solidFill>
              <a:ea typeface="Verdana"/>
            </a:endParaRPr>
          </a:p>
          <a:p>
            <a:r>
              <a:rPr lang="nl-NL" sz="1800" dirty="0">
                <a:solidFill>
                  <a:srgbClr val="275937"/>
                </a:solidFill>
                <a:ea typeface="Verdana"/>
              </a:rPr>
              <a:t>Afspraken maken met buurgemeenten, Uitvoeringsdienst of dienstverlener</a:t>
            </a:r>
          </a:p>
          <a:p>
            <a:pPr marL="0" indent="0">
              <a:buNone/>
            </a:pPr>
            <a:endParaRPr lang="nl-NL" sz="1800" dirty="0">
              <a:solidFill>
                <a:srgbClr val="275937"/>
              </a:solidFill>
              <a:ea typeface="Verdana"/>
            </a:endParaRPr>
          </a:p>
          <a:p>
            <a:pPr marL="0" indent="0">
              <a:buNone/>
            </a:pPr>
            <a:r>
              <a:rPr lang="nl-NL" sz="1800" dirty="0">
                <a:solidFill>
                  <a:srgbClr val="275937"/>
                </a:solidFill>
                <a:ea typeface="Verdana"/>
              </a:rPr>
              <a:t>Let op: de organisatie accepteert de geleverde content door het Rijk en heeft er mee geoefend</a:t>
            </a:r>
            <a:endParaRPr lang="en-US" dirty="0">
              <a:solidFill>
                <a:srgbClr val="275937"/>
              </a:solidFill>
              <a:ea typeface="Verdana"/>
            </a:endParaRPr>
          </a:p>
          <a:p>
            <a:pPr marL="0" indent="0">
              <a:buNone/>
            </a:pPr>
            <a:endParaRPr lang="nl-NL" sz="1800" dirty="0">
              <a:solidFill>
                <a:srgbClr val="275937"/>
              </a:solidFill>
              <a:ea typeface="Verdana"/>
            </a:endParaRPr>
          </a:p>
        </p:txBody>
      </p:sp>
    </p:spTree>
    <p:extLst>
      <p:ext uri="{BB962C8B-B14F-4D97-AF65-F5344CB8AC3E}">
        <p14:creationId xmlns:p14="http://schemas.microsoft.com/office/powerpoint/2010/main" val="298302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8EAAF-9E8D-4578-9F91-D49793937ECA}"/>
              </a:ext>
            </a:extLst>
          </p:cNvPr>
          <p:cNvSpPr>
            <a:spLocks noGrp="1"/>
          </p:cNvSpPr>
          <p:nvPr>
            <p:ph type="title"/>
          </p:nvPr>
        </p:nvSpPr>
        <p:spPr/>
        <p:txBody>
          <a:bodyPr/>
          <a:lstStyle/>
          <a:p>
            <a:r>
              <a:rPr lang="nl-NL" dirty="0"/>
              <a:t>Strategische afwegingen (wat?)</a:t>
            </a:r>
          </a:p>
        </p:txBody>
      </p:sp>
      <p:sp>
        <p:nvSpPr>
          <p:cNvPr id="3" name="Tijdelijke aanduiding voor datum 2">
            <a:extLst>
              <a:ext uri="{FF2B5EF4-FFF2-40B4-BE49-F238E27FC236}">
                <a16:creationId xmlns:a16="http://schemas.microsoft.com/office/drawing/2014/main" id="{1F274360-B692-4D07-82A6-8E880940581F}"/>
              </a:ext>
            </a:extLst>
          </p:cNvPr>
          <p:cNvSpPr>
            <a:spLocks noGrp="1"/>
          </p:cNvSpPr>
          <p:nvPr>
            <p:ph type="dt" sz="half" idx="10"/>
          </p:nvPr>
        </p:nvSpPr>
        <p:spPr/>
        <p:txBody>
          <a:bodyPr/>
          <a:lstStyle/>
          <a:p>
            <a:r>
              <a:rPr lang="nl-NL"/>
              <a:t>15-12-2019</a:t>
            </a:r>
          </a:p>
        </p:txBody>
      </p:sp>
      <p:sp>
        <p:nvSpPr>
          <p:cNvPr id="4" name="Tijdelijke aanduiding voor voettekst 3">
            <a:extLst>
              <a:ext uri="{FF2B5EF4-FFF2-40B4-BE49-F238E27FC236}">
                <a16:creationId xmlns:a16="http://schemas.microsoft.com/office/drawing/2014/main" id="{D5822A53-098E-4ADD-92F7-0C759F2EBD5F}"/>
              </a:ext>
            </a:extLst>
          </p:cNvPr>
          <p:cNvSpPr>
            <a:spLocks noGrp="1"/>
          </p:cNvSpPr>
          <p:nvPr>
            <p:ph type="ftr" sz="quarter" idx="11"/>
          </p:nvPr>
        </p:nvSpPr>
        <p:spPr/>
        <p:txBody>
          <a:bodyPr/>
          <a:lstStyle/>
          <a:p>
            <a:r>
              <a:rPr lang="nl-NL"/>
              <a:t>(Technisch) aansluiten op het DSO</a:t>
            </a:r>
          </a:p>
        </p:txBody>
      </p:sp>
      <p:graphicFrame>
        <p:nvGraphicFramePr>
          <p:cNvPr id="7" name="Tabel 6">
            <a:extLst>
              <a:ext uri="{FF2B5EF4-FFF2-40B4-BE49-F238E27FC236}">
                <a16:creationId xmlns:a16="http://schemas.microsoft.com/office/drawing/2014/main" id="{1AEA1857-B9D6-4D0F-B013-13EE328EAF84}"/>
              </a:ext>
            </a:extLst>
          </p:cNvPr>
          <p:cNvGraphicFramePr>
            <a:graphicFrameLocks noGrp="1"/>
          </p:cNvGraphicFramePr>
          <p:nvPr>
            <p:extLst>
              <p:ext uri="{D42A27DB-BD31-4B8C-83A1-F6EECF244321}">
                <p14:modId xmlns:p14="http://schemas.microsoft.com/office/powerpoint/2010/main" val="3072657555"/>
              </p:ext>
            </p:extLst>
          </p:nvPr>
        </p:nvGraphicFramePr>
        <p:xfrm>
          <a:off x="533398" y="1879601"/>
          <a:ext cx="8216180" cy="4349749"/>
        </p:xfrm>
        <a:graphic>
          <a:graphicData uri="http://schemas.openxmlformats.org/drawingml/2006/table">
            <a:tbl>
              <a:tblPr firstRow="1" bandRow="1">
                <a:tableStyleId>{F5AB1C69-6EDB-4FF4-983F-18BD219EF322}</a:tableStyleId>
              </a:tblPr>
              <a:tblGrid>
                <a:gridCol w="3282952">
                  <a:extLst>
                    <a:ext uri="{9D8B030D-6E8A-4147-A177-3AD203B41FA5}">
                      <a16:colId xmlns:a16="http://schemas.microsoft.com/office/drawing/2014/main" val="3703700922"/>
                    </a:ext>
                  </a:extLst>
                </a:gridCol>
                <a:gridCol w="1238250">
                  <a:extLst>
                    <a:ext uri="{9D8B030D-6E8A-4147-A177-3AD203B41FA5}">
                      <a16:colId xmlns:a16="http://schemas.microsoft.com/office/drawing/2014/main" val="2270395715"/>
                    </a:ext>
                  </a:extLst>
                </a:gridCol>
                <a:gridCol w="1123950">
                  <a:extLst>
                    <a:ext uri="{9D8B030D-6E8A-4147-A177-3AD203B41FA5}">
                      <a16:colId xmlns:a16="http://schemas.microsoft.com/office/drawing/2014/main" val="3251329879"/>
                    </a:ext>
                  </a:extLst>
                </a:gridCol>
                <a:gridCol w="1289050">
                  <a:extLst>
                    <a:ext uri="{9D8B030D-6E8A-4147-A177-3AD203B41FA5}">
                      <a16:colId xmlns:a16="http://schemas.microsoft.com/office/drawing/2014/main" val="1955507326"/>
                    </a:ext>
                  </a:extLst>
                </a:gridCol>
                <a:gridCol w="1281978">
                  <a:extLst>
                    <a:ext uri="{9D8B030D-6E8A-4147-A177-3AD203B41FA5}">
                      <a16:colId xmlns:a16="http://schemas.microsoft.com/office/drawing/2014/main" val="383422391"/>
                    </a:ext>
                  </a:extLst>
                </a:gridCol>
              </a:tblGrid>
              <a:tr h="1133330">
                <a:tc>
                  <a:txBody>
                    <a:bodyPr/>
                    <a:lstStyle/>
                    <a:p>
                      <a:endParaRPr lang="nl-NL" dirty="0"/>
                    </a:p>
                  </a:txBody>
                  <a:tcPr/>
                </a:tc>
                <a:tc>
                  <a:txBody>
                    <a:bodyPr/>
                    <a:lstStyle/>
                    <a:p>
                      <a:r>
                        <a:rPr lang="nl-NL" dirty="0"/>
                        <a:t>Optie 1.</a:t>
                      </a:r>
                    </a:p>
                    <a:p>
                      <a:r>
                        <a:rPr lang="nl-NL" dirty="0"/>
                        <a:t>Minimum vereiste</a:t>
                      </a:r>
                    </a:p>
                  </a:txBody>
                  <a:tcPr/>
                </a:tc>
                <a:tc>
                  <a:txBody>
                    <a:bodyPr/>
                    <a:lstStyle/>
                    <a:p>
                      <a:r>
                        <a:rPr lang="nl-NL" dirty="0"/>
                        <a:t>Optie 2.</a:t>
                      </a:r>
                    </a:p>
                    <a:p>
                      <a:r>
                        <a:rPr lang="nl-NL" dirty="0"/>
                        <a:t>‘Lege’ checks</a:t>
                      </a:r>
                    </a:p>
                  </a:txBody>
                  <a:tcPr/>
                </a:tc>
                <a:tc>
                  <a:txBody>
                    <a:bodyPr/>
                    <a:lstStyle/>
                    <a:p>
                      <a:r>
                        <a:rPr lang="nl-NL" dirty="0"/>
                        <a:t>Optie 3.</a:t>
                      </a:r>
                    </a:p>
                    <a:p>
                      <a:r>
                        <a:rPr lang="nl-NL" dirty="0"/>
                        <a:t>Bruidsschat aanvullen</a:t>
                      </a:r>
                    </a:p>
                  </a:txBody>
                  <a:tcPr/>
                </a:tc>
                <a:tc>
                  <a:txBody>
                    <a:bodyPr/>
                    <a:lstStyle/>
                    <a:p>
                      <a:r>
                        <a:rPr lang="nl-NL" dirty="0"/>
                        <a:t>Optie 4.</a:t>
                      </a:r>
                    </a:p>
                    <a:p>
                      <a:r>
                        <a:rPr lang="nl-NL" dirty="0"/>
                        <a:t>Nieuw Toepasbare regelgeving</a:t>
                      </a:r>
                    </a:p>
                  </a:txBody>
                  <a:tcPr/>
                </a:tc>
                <a:extLst>
                  <a:ext uri="{0D108BD9-81ED-4DB2-BD59-A6C34878D82A}">
                    <a16:rowId xmlns:a16="http://schemas.microsoft.com/office/drawing/2014/main" val="165017675"/>
                  </a:ext>
                </a:extLst>
              </a:tr>
              <a:tr h="5521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dirty="0"/>
                        <a:t>Toepasbare regelsoftware aanschaffen of dienst uitbesteden</a:t>
                      </a:r>
                    </a:p>
                  </a:txBody>
                  <a:tcPr/>
                </a:tc>
                <a:tc>
                  <a:txBody>
                    <a:bodyPr/>
                    <a:lstStyle/>
                    <a:p>
                      <a:pPr algn="ctr"/>
                      <a:r>
                        <a:rPr lang="nl-NL" sz="1600" dirty="0"/>
                        <a:t>x</a:t>
                      </a:r>
                    </a:p>
                  </a:txBody>
                  <a:tcPr anchor="ctr"/>
                </a:tc>
                <a:tc>
                  <a:txBody>
                    <a:bodyPr/>
                    <a:lstStyle/>
                    <a:p>
                      <a:pPr algn="ctr"/>
                      <a:r>
                        <a:rPr lang="nl-NL" sz="1600" dirty="0"/>
                        <a:t>x</a:t>
                      </a:r>
                    </a:p>
                  </a:txBody>
                  <a:tcPr anchor="ctr"/>
                </a:tc>
                <a:tc>
                  <a:txBody>
                    <a:bodyPr/>
                    <a:lstStyle/>
                    <a:p>
                      <a:pPr algn="ctr"/>
                      <a:r>
                        <a:rPr lang="nl-NL" sz="1600" dirty="0"/>
                        <a:t>x</a:t>
                      </a:r>
                    </a:p>
                  </a:txBody>
                  <a:tcPr anchor="ctr"/>
                </a:tc>
                <a:tc>
                  <a:txBody>
                    <a:bodyPr/>
                    <a:lstStyle/>
                    <a:p>
                      <a:pPr algn="ctr"/>
                      <a:r>
                        <a:rPr lang="nl-NL" sz="1600" dirty="0"/>
                        <a:t>x</a:t>
                      </a:r>
                    </a:p>
                  </a:txBody>
                  <a:tcPr anchor="ctr"/>
                </a:tc>
                <a:extLst>
                  <a:ext uri="{0D108BD9-81ED-4DB2-BD59-A6C34878D82A}">
                    <a16:rowId xmlns:a16="http://schemas.microsoft.com/office/drawing/2014/main" val="3695911459"/>
                  </a:ext>
                </a:extLst>
              </a:tr>
              <a:tr h="7846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dirty="0"/>
                        <a:t>Vergunningscheck met contactgegevens maken en aanleveren</a:t>
                      </a:r>
                    </a:p>
                  </a:txBody>
                  <a:tcPr/>
                </a:tc>
                <a:tc>
                  <a:txBody>
                    <a:bodyPr/>
                    <a:lstStyle/>
                    <a:p>
                      <a:pPr algn="ctr"/>
                      <a:endParaRPr lang="nl-NL" sz="1600" dirty="0"/>
                    </a:p>
                  </a:txBody>
                  <a:tcPr anchor="ctr"/>
                </a:tc>
                <a:tc>
                  <a:txBody>
                    <a:bodyPr/>
                    <a:lstStyle/>
                    <a:p>
                      <a:pPr algn="ctr"/>
                      <a:r>
                        <a:rPr lang="nl-NL" sz="1600" dirty="0"/>
                        <a:t>x</a:t>
                      </a:r>
                    </a:p>
                  </a:txBody>
                  <a:tcPr anchor="ctr"/>
                </a:tc>
                <a:tc>
                  <a:txBody>
                    <a:bodyPr/>
                    <a:lstStyle/>
                    <a:p>
                      <a:pPr algn="ctr"/>
                      <a:r>
                        <a:rPr lang="nl-NL" sz="1600" dirty="0"/>
                        <a:t>?</a:t>
                      </a:r>
                    </a:p>
                  </a:txBody>
                  <a:tcPr anchor="ctr"/>
                </a:tc>
                <a:tc>
                  <a:txBody>
                    <a:bodyPr/>
                    <a:lstStyle/>
                    <a:p>
                      <a:pPr algn="ctr"/>
                      <a:endParaRPr lang="nl-NL" sz="1600"/>
                    </a:p>
                  </a:txBody>
                  <a:tcPr anchor="ctr"/>
                </a:tc>
                <a:extLst>
                  <a:ext uri="{0D108BD9-81ED-4DB2-BD59-A6C34878D82A}">
                    <a16:rowId xmlns:a16="http://schemas.microsoft.com/office/drawing/2014/main" val="662778442"/>
                  </a:ext>
                </a:extLst>
              </a:tr>
              <a:tr h="5677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dirty="0"/>
                        <a:t>Indieningsformulieren bruidsschat aanvullen</a:t>
                      </a:r>
                    </a:p>
                  </a:txBody>
                  <a:tcPr/>
                </a:tc>
                <a:tc>
                  <a:txBody>
                    <a:bodyPr/>
                    <a:lstStyle/>
                    <a:p>
                      <a:pPr algn="ctr"/>
                      <a:endParaRPr lang="nl-NL" sz="1600" dirty="0"/>
                    </a:p>
                  </a:txBody>
                  <a:tcPr anchor="ctr"/>
                </a:tc>
                <a:tc>
                  <a:txBody>
                    <a:bodyPr/>
                    <a:lstStyle/>
                    <a:p>
                      <a:pPr algn="ctr"/>
                      <a:endParaRPr lang="nl-NL" sz="1600" dirty="0"/>
                    </a:p>
                  </a:txBody>
                  <a:tcPr anchor="ctr"/>
                </a:tc>
                <a:tc>
                  <a:txBody>
                    <a:bodyPr/>
                    <a:lstStyle/>
                    <a:p>
                      <a:pPr algn="ctr"/>
                      <a:r>
                        <a:rPr lang="nl-NL" sz="1600" dirty="0"/>
                        <a:t>x</a:t>
                      </a:r>
                    </a:p>
                  </a:txBody>
                  <a:tcPr anchor="ctr"/>
                </a:tc>
                <a:tc>
                  <a:txBody>
                    <a:bodyPr/>
                    <a:lstStyle/>
                    <a:p>
                      <a:pPr algn="ctr"/>
                      <a:endParaRPr lang="nl-NL" sz="1600" dirty="0"/>
                    </a:p>
                  </a:txBody>
                  <a:tcPr anchor="ctr"/>
                </a:tc>
                <a:extLst>
                  <a:ext uri="{0D108BD9-81ED-4DB2-BD59-A6C34878D82A}">
                    <a16:rowId xmlns:a16="http://schemas.microsoft.com/office/drawing/2014/main" val="2725228012"/>
                  </a:ext>
                </a:extLst>
              </a:tr>
              <a:tr h="552135">
                <a:tc>
                  <a:txBody>
                    <a:bodyPr/>
                    <a:lstStyle/>
                    <a:p>
                      <a:r>
                        <a:rPr lang="nl-NL" sz="1600" dirty="0"/>
                        <a:t>Vergunningscheck voor OLO activiteiten maken</a:t>
                      </a:r>
                    </a:p>
                  </a:txBody>
                  <a:tcPr/>
                </a:tc>
                <a:tc>
                  <a:txBody>
                    <a:bodyPr/>
                    <a:lstStyle/>
                    <a:p>
                      <a:pPr algn="ctr"/>
                      <a:endParaRPr lang="nl-NL" sz="1600" dirty="0"/>
                    </a:p>
                  </a:txBody>
                  <a:tcPr anchor="ctr"/>
                </a:tc>
                <a:tc>
                  <a:txBody>
                    <a:bodyPr/>
                    <a:lstStyle/>
                    <a:p>
                      <a:pPr algn="ctr"/>
                      <a:endParaRPr lang="nl-NL" sz="1600" dirty="0"/>
                    </a:p>
                  </a:txBody>
                  <a:tcPr anchor="ctr"/>
                </a:tc>
                <a:tc>
                  <a:txBody>
                    <a:bodyPr/>
                    <a:lstStyle/>
                    <a:p>
                      <a:pPr algn="ctr"/>
                      <a:r>
                        <a:rPr lang="nl-NL" sz="1600" dirty="0"/>
                        <a:t>x</a:t>
                      </a:r>
                    </a:p>
                  </a:txBody>
                  <a:tcPr anchor="ctr"/>
                </a:tc>
                <a:tc>
                  <a:txBody>
                    <a:bodyPr/>
                    <a:lstStyle/>
                    <a:p>
                      <a:pPr algn="ctr"/>
                      <a:endParaRPr lang="nl-NL" sz="1600" dirty="0"/>
                    </a:p>
                  </a:txBody>
                  <a:tcPr anchor="ctr"/>
                </a:tc>
                <a:extLst>
                  <a:ext uri="{0D108BD9-81ED-4DB2-BD59-A6C34878D82A}">
                    <a16:rowId xmlns:a16="http://schemas.microsoft.com/office/drawing/2014/main" val="2982105164"/>
                  </a:ext>
                </a:extLst>
              </a:tr>
              <a:tr h="600709">
                <a:tc>
                  <a:txBody>
                    <a:bodyPr/>
                    <a:lstStyle/>
                    <a:p>
                      <a:r>
                        <a:rPr lang="nl-NL" sz="1600" dirty="0"/>
                        <a:t>Nieuwe regelgeving schrijven en </a:t>
                      </a:r>
                      <a:r>
                        <a:rPr lang="nl-NL" sz="1600" dirty="0" err="1"/>
                        <a:t>b.b.h</a:t>
                      </a:r>
                      <a:r>
                        <a:rPr lang="nl-NL" sz="1600" dirty="0"/>
                        <a:t>. toepasbare regels maken</a:t>
                      </a:r>
                    </a:p>
                  </a:txBody>
                  <a:tcPr/>
                </a:tc>
                <a:tc>
                  <a:txBody>
                    <a:bodyPr/>
                    <a:lstStyle/>
                    <a:p>
                      <a:pPr algn="ctr"/>
                      <a:endParaRPr lang="nl-NL" sz="1600" dirty="0"/>
                    </a:p>
                  </a:txBody>
                  <a:tcPr anchor="ctr"/>
                </a:tc>
                <a:tc>
                  <a:txBody>
                    <a:bodyPr/>
                    <a:lstStyle/>
                    <a:p>
                      <a:pPr algn="ctr"/>
                      <a:endParaRPr lang="nl-NL" sz="1600" dirty="0"/>
                    </a:p>
                  </a:txBody>
                  <a:tcPr anchor="ctr"/>
                </a:tc>
                <a:tc>
                  <a:txBody>
                    <a:bodyPr/>
                    <a:lstStyle/>
                    <a:p>
                      <a:pPr algn="ctr"/>
                      <a:endParaRPr lang="nl-NL" sz="1600" dirty="0"/>
                    </a:p>
                  </a:txBody>
                  <a:tcPr anchor="ctr"/>
                </a:tc>
                <a:tc>
                  <a:txBody>
                    <a:bodyPr/>
                    <a:lstStyle/>
                    <a:p>
                      <a:pPr algn="ctr"/>
                      <a:r>
                        <a:rPr lang="nl-NL" sz="1600" dirty="0"/>
                        <a:t>x</a:t>
                      </a:r>
                    </a:p>
                  </a:txBody>
                  <a:tcPr anchor="ctr"/>
                </a:tc>
                <a:extLst>
                  <a:ext uri="{0D108BD9-81ED-4DB2-BD59-A6C34878D82A}">
                    <a16:rowId xmlns:a16="http://schemas.microsoft.com/office/drawing/2014/main" val="2036280291"/>
                  </a:ext>
                </a:extLst>
              </a:tr>
            </a:tbl>
          </a:graphicData>
        </a:graphic>
      </p:graphicFrame>
    </p:spTree>
    <p:extLst>
      <p:ext uri="{BB962C8B-B14F-4D97-AF65-F5344CB8AC3E}">
        <p14:creationId xmlns:p14="http://schemas.microsoft.com/office/powerpoint/2010/main" val="2252821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Strategische afwegingen (wie?)</a:t>
            </a:r>
          </a:p>
        </p:txBody>
      </p:sp>
      <p:sp>
        <p:nvSpPr>
          <p:cNvPr id="3" name="Tijdelijke aanduiding voor tekst 2"/>
          <p:cNvSpPr>
            <a:spLocks noGrp="1"/>
          </p:cNvSpPr>
          <p:nvPr>
            <p:ph type="body" sz="quarter" idx="12"/>
          </p:nvPr>
        </p:nvSpPr>
        <p:spPr>
          <a:xfrm>
            <a:off x="460375" y="2006139"/>
            <a:ext cx="8223250" cy="4306526"/>
          </a:xfrm>
        </p:spPr>
        <p:txBody>
          <a:bodyPr>
            <a:normAutofit/>
          </a:bodyPr>
          <a:lstStyle/>
          <a:p>
            <a:pPr>
              <a:buFont typeface="Arial" panose="020B0604020202020204" pitchFamily="34" charset="0"/>
              <a:buChar char="•"/>
            </a:pPr>
            <a:r>
              <a:rPr lang="nl-NL" sz="1800" dirty="0">
                <a:solidFill>
                  <a:srgbClr val="275937"/>
                </a:solidFill>
              </a:rPr>
              <a:t>Uitbesteden</a:t>
            </a:r>
          </a:p>
          <a:p>
            <a:pPr>
              <a:buFont typeface="Arial" panose="020B0604020202020204" pitchFamily="34" charset="0"/>
              <a:buChar char="•"/>
            </a:pPr>
            <a:r>
              <a:rPr lang="nl-NL" sz="1800" dirty="0">
                <a:solidFill>
                  <a:srgbClr val="275937"/>
                </a:solidFill>
              </a:rPr>
              <a:t>Zelf (simpele) vragenbomen maken</a:t>
            </a:r>
          </a:p>
          <a:p>
            <a:pPr>
              <a:buFont typeface="Arial" panose="020B0604020202020204" pitchFamily="34" charset="0"/>
              <a:buChar char="•"/>
            </a:pPr>
            <a:r>
              <a:rPr lang="nl-NL" sz="1800" dirty="0">
                <a:solidFill>
                  <a:srgbClr val="275937"/>
                </a:solidFill>
              </a:rPr>
              <a:t>Onder begeleiding goede vragenbomen maken</a:t>
            </a:r>
            <a:endParaRPr lang="nl-NL" dirty="0">
              <a:solidFill>
                <a:srgbClr val="275937"/>
              </a:solidFill>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6" name="Titel 1">
            <a:extLst>
              <a:ext uri="{FF2B5EF4-FFF2-40B4-BE49-F238E27FC236}">
                <a16:creationId xmlns:a16="http://schemas.microsoft.com/office/drawing/2014/main" id="{F62C3BCE-C201-4846-89C7-AC88248F5EA2}"/>
              </a:ext>
            </a:extLst>
          </p:cNvPr>
          <p:cNvSpPr txBox="1">
            <a:spLocks/>
          </p:cNvSpPr>
          <p:nvPr/>
        </p:nvSpPr>
        <p:spPr>
          <a:xfrm>
            <a:off x="447136" y="3395920"/>
            <a:ext cx="8229600" cy="6631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dirty="0"/>
              <a:t>Strategische afwegingen (hoe?)</a:t>
            </a:r>
          </a:p>
        </p:txBody>
      </p:sp>
      <p:sp>
        <p:nvSpPr>
          <p:cNvPr id="7" name="Tijdelijke aanduiding voor tekst 2">
            <a:extLst>
              <a:ext uri="{FF2B5EF4-FFF2-40B4-BE49-F238E27FC236}">
                <a16:creationId xmlns:a16="http://schemas.microsoft.com/office/drawing/2014/main" id="{957D03FD-A4BC-4A51-9FEC-E11A60B7AC17}"/>
              </a:ext>
            </a:extLst>
          </p:cNvPr>
          <p:cNvSpPr txBox="1">
            <a:spLocks/>
          </p:cNvSpPr>
          <p:nvPr/>
        </p:nvSpPr>
        <p:spPr>
          <a:xfrm>
            <a:off x="460375" y="4180624"/>
            <a:ext cx="8223250" cy="1528798"/>
          </a:xfrm>
          <a:prstGeom prst="rect">
            <a:avLst/>
          </a:prstGeom>
        </p:spPr>
        <p:txBody>
          <a:bodyPr vert="horz" lIns="91440" tIns="45720" rIns="91440" bIns="45720" rtlCol="0">
            <a:normAutofit/>
          </a:bodyPr>
          <a:lstStyle>
            <a:lvl1pPr marL="285750" indent="-285750" algn="l" defTabSz="457200" rtl="0" eaLnBrk="1" latinLnBrk="0" hangingPunct="1">
              <a:lnSpc>
                <a:spcPts val="2400"/>
              </a:lnSpc>
              <a:spcBef>
                <a:spcPct val="20000"/>
              </a:spcBef>
              <a:buFont typeface="Arial"/>
              <a:buChar char="•"/>
              <a:defRPr sz="1600" b="0" i="0" kern="1200">
                <a:solidFill>
                  <a:schemeClr val="tx1"/>
                </a:solidFill>
                <a:latin typeface="Verdana"/>
                <a:ea typeface="+mn-ea"/>
                <a:cs typeface="Verdana"/>
              </a:defRPr>
            </a:lvl1pPr>
            <a:lvl2pPr marL="4572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2pPr>
            <a:lvl3pPr marL="9144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3pPr>
            <a:lvl4pPr marL="13716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4pPr>
            <a:lvl5pPr marL="18288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nl-NL" sz="1800" dirty="0" err="1">
                <a:solidFill>
                  <a:srgbClr val="275937"/>
                </a:solidFill>
              </a:rPr>
              <a:t>Één</a:t>
            </a:r>
            <a:r>
              <a:rPr lang="nl-NL" sz="1800" dirty="0">
                <a:solidFill>
                  <a:srgbClr val="275937"/>
                </a:solidFill>
              </a:rPr>
              <a:t> op één omzetten van juridische regels</a:t>
            </a:r>
          </a:p>
          <a:p>
            <a:pPr>
              <a:buFont typeface="Arial" panose="020B0604020202020204" pitchFamily="34" charset="0"/>
              <a:buChar char="•"/>
            </a:pPr>
            <a:r>
              <a:rPr lang="nl-NL" sz="1800" dirty="0">
                <a:solidFill>
                  <a:srgbClr val="275937"/>
                </a:solidFill>
              </a:rPr>
              <a:t>Basis analyse van regels voor vertaling</a:t>
            </a:r>
          </a:p>
          <a:p>
            <a:pPr>
              <a:buFont typeface="Arial" panose="020B0604020202020204" pitchFamily="34" charset="0"/>
              <a:buChar char="•"/>
            </a:pPr>
            <a:r>
              <a:rPr lang="nl-NL" sz="1800" dirty="0">
                <a:solidFill>
                  <a:srgbClr val="275937"/>
                </a:solidFill>
              </a:rPr>
              <a:t>Nieuw (doelgericht en) toepasbaar beleid maken en die vertalen</a:t>
            </a:r>
            <a:endParaRPr lang="nl-NL" dirty="0">
              <a:solidFill>
                <a:srgbClr val="275937"/>
              </a:solidFill>
            </a:endParaRPr>
          </a:p>
        </p:txBody>
      </p:sp>
    </p:spTree>
    <p:extLst>
      <p:ext uri="{BB962C8B-B14F-4D97-AF65-F5344CB8AC3E}">
        <p14:creationId xmlns:p14="http://schemas.microsoft.com/office/powerpoint/2010/main" val="295264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Compleet overzicht leveranciers</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3" name="Tijdelijke aanduiding voor tekst 2">
            <a:extLst>
              <a:ext uri="{FF2B5EF4-FFF2-40B4-BE49-F238E27FC236}">
                <a16:creationId xmlns:a16="http://schemas.microsoft.com/office/drawing/2014/main" id="{99199AFB-FA49-4B45-A375-493BAF296DA7}"/>
              </a:ext>
            </a:extLst>
          </p:cNvPr>
          <p:cNvSpPr>
            <a:spLocks noGrp="1"/>
          </p:cNvSpPr>
          <p:nvPr>
            <p:ph type="body" sz="quarter" idx="12"/>
          </p:nvPr>
        </p:nvSpPr>
        <p:spPr>
          <a:xfrm>
            <a:off x="460375" y="2006139"/>
            <a:ext cx="8223250" cy="4306526"/>
          </a:xfrm>
        </p:spPr>
        <p:txBody>
          <a:bodyPr vert="horz" lIns="91440" tIns="45720" rIns="91440" bIns="45720" rtlCol="0" anchor="t">
            <a:normAutofit/>
          </a:bodyPr>
          <a:lstStyle/>
          <a:p>
            <a:pPr>
              <a:lnSpc>
                <a:spcPct val="170000"/>
              </a:lnSpc>
              <a:buFont typeface="Arial" panose="020B0604020202020204" pitchFamily="34" charset="0"/>
              <a:buChar char="•"/>
            </a:pPr>
            <a:r>
              <a:rPr lang="nl-NL" sz="1800" dirty="0">
                <a:hlinkClick r:id="rId3"/>
              </a:rPr>
              <a:t>https://aandeslagmetdeomgevingswet.nl/ontwikkelaarsportaal/leveranciers-omgevingswet-software/</a:t>
            </a:r>
            <a:r>
              <a:rPr lang="nl-NL" sz="1800" dirty="0"/>
              <a:t> </a:t>
            </a:r>
          </a:p>
          <a:p>
            <a:pPr>
              <a:lnSpc>
                <a:spcPct val="170000"/>
              </a:lnSpc>
              <a:buFont typeface="Arial" panose="020B0604020202020204" pitchFamily="34" charset="0"/>
              <a:buChar char="•"/>
            </a:pPr>
            <a:endParaRPr lang="nl-NL" sz="1800" dirty="0">
              <a:solidFill>
                <a:srgbClr val="000000"/>
              </a:solidFill>
              <a:ea typeface="Verdana"/>
            </a:endParaRPr>
          </a:p>
          <a:p>
            <a:pPr>
              <a:lnSpc>
                <a:spcPct val="170000"/>
              </a:lnSpc>
              <a:buFont typeface="Arial" panose="020B0604020202020204" pitchFamily="34" charset="0"/>
              <a:buChar char="•"/>
            </a:pPr>
            <a:r>
              <a:rPr lang="nl-NL" sz="1800" dirty="0">
                <a:ea typeface="Verdana"/>
                <a:hlinkClick r:id="rId4"/>
              </a:rPr>
              <a:t>https://vng.nl/publicaties/handreiking-verwerven-omgevingswet-software</a:t>
            </a:r>
            <a:r>
              <a:rPr lang="nl-NL" sz="1800" dirty="0">
                <a:ea typeface="Verdana"/>
              </a:rPr>
              <a:t> </a:t>
            </a:r>
            <a:endParaRPr lang="nl-NL" sz="1800" dirty="0">
              <a:solidFill>
                <a:srgbClr val="000000"/>
              </a:solidFill>
              <a:ea typeface="Verdana"/>
            </a:endParaRPr>
          </a:p>
        </p:txBody>
      </p:sp>
    </p:spTree>
    <p:extLst>
      <p:ext uri="{BB962C8B-B14F-4D97-AF65-F5344CB8AC3E}">
        <p14:creationId xmlns:p14="http://schemas.microsoft.com/office/powerpoint/2010/main" val="272024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Agenda</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dirty="0">
                <a:solidFill>
                  <a:schemeClr val="accent3">
                    <a:lumMod val="40000"/>
                    <a:lumOff val="60000"/>
                  </a:schemeClr>
                </a:solidFill>
              </a:rPr>
              <a:t>Introductie toepasbare regels en DSO loket</a:t>
            </a:r>
            <a:endParaRPr lang="nl-NL" sz="1800" dirty="0">
              <a:solidFill>
                <a:schemeClr val="accent3">
                  <a:lumMod val="40000"/>
                  <a:lumOff val="60000"/>
                </a:schemeClr>
              </a:solidFill>
              <a:ea typeface="Verdana"/>
            </a:endParaRPr>
          </a:p>
          <a:p>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Nut en noodzaak toepasbare regels</a:t>
            </a:r>
            <a:endParaRPr lang="nl-NL" sz="1800" dirty="0">
              <a:solidFill>
                <a:schemeClr val="accent3">
                  <a:lumMod val="40000"/>
                  <a:lumOff val="60000"/>
                </a:schemeClr>
              </a:solidFill>
              <a:ea typeface="Verdana"/>
            </a:endParaRPr>
          </a:p>
          <a:p>
            <a:pPr>
              <a:buFont typeface="Arial" panose="020B0604020202020204" pitchFamily="34" charset="0"/>
            </a:pPr>
            <a:endParaRPr lang="nl-NL" sz="1800" dirty="0">
              <a:solidFill>
                <a:schemeClr val="accent3">
                  <a:lumMod val="40000"/>
                  <a:lumOff val="60000"/>
                </a:schemeClr>
              </a:solidFill>
              <a:ea typeface="Verdana"/>
            </a:endParaRPr>
          </a:p>
          <a:p>
            <a:pPr>
              <a:buFont typeface="Arial" panose="020B0604020202020204" pitchFamily="34" charset="0"/>
            </a:pPr>
            <a:r>
              <a:rPr lang="nl-NL" sz="1800" dirty="0">
                <a:solidFill>
                  <a:schemeClr val="accent3">
                    <a:lumMod val="40000"/>
                    <a:lumOff val="60000"/>
                  </a:schemeClr>
                </a:solidFill>
                <a:ea typeface="Verdana"/>
              </a:rPr>
              <a:t>Wat is vereist? Wat krijg je? En wat moet je zelf doen?</a:t>
            </a:r>
          </a:p>
          <a:p>
            <a:pPr marL="0" indent="0">
              <a:buNone/>
            </a:pPr>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Strategie toepasbare regels</a:t>
            </a:r>
            <a:endParaRPr lang="nl-NL" sz="1800" dirty="0">
              <a:solidFill>
                <a:schemeClr val="accent3">
                  <a:lumMod val="40000"/>
                  <a:lumOff val="60000"/>
                </a:schemeClr>
              </a:solidFill>
              <a:ea typeface="Verdana"/>
            </a:endParaRPr>
          </a:p>
          <a:p>
            <a:endParaRPr lang="nl-NL" sz="1800" dirty="0">
              <a:solidFill>
                <a:srgbClr val="275937"/>
              </a:solidFill>
            </a:endParaRPr>
          </a:p>
          <a:p>
            <a:pPr>
              <a:buFont typeface="Arial" panose="020B0604020202020204" pitchFamily="34" charset="0"/>
              <a:buChar char="•"/>
            </a:pPr>
            <a:r>
              <a:rPr lang="nl-NL" sz="1800" dirty="0">
                <a:solidFill>
                  <a:srgbClr val="275937"/>
                </a:solidFill>
              </a:rPr>
              <a:t>Concrete acties</a:t>
            </a:r>
          </a:p>
          <a:p>
            <a:pPr>
              <a:buFont typeface="Arial" panose="020B0604020202020204" pitchFamily="34" charset="0"/>
              <a:buChar char="•"/>
            </a:pPr>
            <a:endParaRPr lang="nl-NL" sz="1800" dirty="0">
              <a:solidFill>
                <a:srgbClr val="275937"/>
              </a:solidFill>
              <a:ea typeface="Verdana"/>
            </a:endParaRPr>
          </a:p>
          <a:p>
            <a:pPr>
              <a:buFont typeface="Arial" panose="020B0604020202020204" pitchFamily="34" charset="0"/>
              <a:buChar char="•"/>
            </a:pPr>
            <a:r>
              <a:rPr lang="nl-NL" sz="1800" dirty="0">
                <a:solidFill>
                  <a:schemeClr val="accent3">
                    <a:lumMod val="40000"/>
                    <a:lumOff val="60000"/>
                  </a:schemeClr>
                </a:solidFill>
              </a:rPr>
              <a:t>Afspraken maken</a:t>
            </a:r>
            <a:endParaRPr lang="nl-NL" sz="1800" dirty="0">
              <a:solidFill>
                <a:schemeClr val="accent3">
                  <a:lumMod val="40000"/>
                  <a:lumOff val="60000"/>
                </a:schemeClr>
              </a:solidFill>
              <a:ea typeface="Verdana"/>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dirty="0"/>
              <a:t>Toepasbare Regels</a:t>
            </a:r>
          </a:p>
        </p:txBody>
      </p:sp>
    </p:spTree>
    <p:extLst>
      <p:ext uri="{BB962C8B-B14F-4D97-AF65-F5344CB8AC3E}">
        <p14:creationId xmlns:p14="http://schemas.microsoft.com/office/powerpoint/2010/main" val="37480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De doelen van vandaag</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r>
              <a:rPr lang="nl-NL" sz="1800" dirty="0">
                <a:solidFill>
                  <a:srgbClr val="275937"/>
                </a:solidFill>
                <a:ea typeface="Verdana"/>
              </a:rPr>
              <a:t>Begrijpen wat toepasbare regels zijn en wat je er als bevoegd gezag mee kan doen.</a:t>
            </a:r>
          </a:p>
          <a:p>
            <a:endParaRPr lang="nl-NL" sz="1800" dirty="0">
              <a:solidFill>
                <a:srgbClr val="275937"/>
              </a:solidFill>
              <a:ea typeface="Verdana"/>
            </a:endParaRPr>
          </a:p>
          <a:p>
            <a:r>
              <a:rPr lang="nl-NL" sz="1800" dirty="0">
                <a:solidFill>
                  <a:srgbClr val="275937"/>
                </a:solidFill>
                <a:ea typeface="Verdana"/>
              </a:rPr>
              <a:t>Begrijpen wat de gevolgen zijn van de aan- en afwezigheid van toepasbare regels op je dienstverlening en je processen.</a:t>
            </a:r>
          </a:p>
          <a:p>
            <a:pPr marL="0" indent="0">
              <a:buNone/>
            </a:pPr>
            <a:endParaRPr lang="nl-NL" sz="1800" dirty="0">
              <a:solidFill>
                <a:srgbClr val="275937"/>
              </a:solidFill>
            </a:endParaRPr>
          </a:p>
          <a:p>
            <a:r>
              <a:rPr lang="nl-NL" sz="1800" dirty="0">
                <a:solidFill>
                  <a:srgbClr val="275937"/>
                </a:solidFill>
              </a:rPr>
              <a:t>Weten op welke vlakken keuzes gemaakt moeten worden voor het bepalen van een strategie voor het implementeren van toepasbare regels.</a:t>
            </a:r>
          </a:p>
          <a:p>
            <a:endParaRPr lang="nl-NL" sz="1800" dirty="0">
              <a:solidFill>
                <a:srgbClr val="275937"/>
              </a:solidFill>
              <a:ea typeface="Verdana"/>
            </a:endParaRPr>
          </a:p>
          <a:p>
            <a:r>
              <a:rPr lang="nl-NL" sz="1800" dirty="0">
                <a:solidFill>
                  <a:srgbClr val="275937"/>
                </a:solidFill>
                <a:ea typeface="Verdana"/>
              </a:rPr>
              <a:t>Concrete afspraken maken in de regio.</a:t>
            </a:r>
            <a:endParaRPr lang="nl-NL" dirty="0">
              <a:ea typeface="Verdana"/>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dirty="0"/>
              <a:t>Toepasbare Regels</a:t>
            </a:r>
          </a:p>
        </p:txBody>
      </p:sp>
    </p:spTree>
    <p:extLst>
      <p:ext uri="{BB962C8B-B14F-4D97-AF65-F5344CB8AC3E}">
        <p14:creationId xmlns:p14="http://schemas.microsoft.com/office/powerpoint/2010/main" val="300828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Concrete acties</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Autofit/>
          </a:bodyPr>
          <a:lstStyle/>
          <a:p>
            <a:pPr>
              <a:buFont typeface="Arial" panose="020B0604020202020204" pitchFamily="34" charset="0"/>
              <a:buChar char="•"/>
            </a:pPr>
            <a:r>
              <a:rPr lang="nl-NL" sz="1800" dirty="0">
                <a:solidFill>
                  <a:srgbClr val="275937"/>
                </a:solidFill>
                <a:ea typeface="Verdana"/>
              </a:rPr>
              <a:t>Strategie vormgeven en uitvoeren</a:t>
            </a:r>
            <a:endParaRPr lang="nl-NL" sz="1800" dirty="0">
              <a:ea typeface="Verdana"/>
            </a:endParaRPr>
          </a:p>
          <a:p>
            <a:pPr marL="742950" lvl="1" indent="-285750">
              <a:buFont typeface="Arial" panose="020B0604020202020204" pitchFamily="34" charset="0"/>
              <a:buChar char="•"/>
            </a:pPr>
            <a:r>
              <a:rPr lang="nl-NL" sz="1600" dirty="0">
                <a:solidFill>
                  <a:srgbClr val="275937"/>
                </a:solidFill>
              </a:rPr>
              <a:t>Strategische afwegingen maken</a:t>
            </a:r>
          </a:p>
          <a:p>
            <a:pPr marL="742950" lvl="1" indent="-285750">
              <a:buFont typeface="Arial" panose="020B0604020202020204" pitchFamily="34" charset="0"/>
              <a:buChar char="•"/>
            </a:pPr>
            <a:r>
              <a:rPr lang="nl-NL" sz="1600" dirty="0">
                <a:solidFill>
                  <a:srgbClr val="275937"/>
                </a:solidFill>
              </a:rPr>
              <a:t>Activiteiten prioriteren</a:t>
            </a:r>
          </a:p>
          <a:p>
            <a:pPr>
              <a:buFont typeface="Arial" panose="020B0604020202020204" pitchFamily="34" charset="0"/>
              <a:buChar char="•"/>
            </a:pPr>
            <a:r>
              <a:rPr lang="nl-NL" sz="1800" dirty="0">
                <a:solidFill>
                  <a:srgbClr val="275937"/>
                </a:solidFill>
              </a:rPr>
              <a:t>Software aanschaffen en aansluiten</a:t>
            </a:r>
            <a:endParaRPr lang="nl-NL" sz="1800" dirty="0">
              <a:solidFill>
                <a:srgbClr val="275937"/>
              </a:solidFill>
              <a:ea typeface="Verdana"/>
            </a:endParaRPr>
          </a:p>
          <a:p>
            <a:pPr>
              <a:buFont typeface="Arial" panose="020B0604020202020204" pitchFamily="34" charset="0"/>
              <a:buChar char="•"/>
            </a:pPr>
            <a:endParaRPr lang="nl-NL" sz="1800" dirty="0">
              <a:solidFill>
                <a:srgbClr val="275937"/>
              </a:solidFill>
              <a:ea typeface="Verdana"/>
            </a:endParaRPr>
          </a:p>
          <a:p>
            <a:pPr>
              <a:buFont typeface="Arial" panose="020B0604020202020204" pitchFamily="34" charset="0"/>
              <a:buChar char="•"/>
            </a:pPr>
            <a:r>
              <a:rPr lang="nl-NL" sz="1800" dirty="0">
                <a:solidFill>
                  <a:srgbClr val="275937"/>
                </a:solidFill>
                <a:ea typeface="Verdana"/>
              </a:rPr>
              <a:t>Toepasbare regels maken</a:t>
            </a:r>
          </a:p>
          <a:p>
            <a:pPr marL="800100" lvl="1" indent="-342900">
              <a:buFont typeface="Arial" panose="020B0604020202020204" pitchFamily="34" charset="0"/>
              <a:buChar char="•"/>
            </a:pPr>
            <a:r>
              <a:rPr lang="nl-NL" sz="1600" dirty="0">
                <a:solidFill>
                  <a:srgbClr val="275937"/>
                </a:solidFill>
                <a:ea typeface="Verdana"/>
              </a:rPr>
              <a:t>Mensen trainen en beschikbaar maken</a:t>
            </a:r>
          </a:p>
          <a:p>
            <a:pPr marL="800100" lvl="1" indent="-342900">
              <a:buFont typeface="Arial" panose="020B0604020202020204" pitchFamily="34" charset="0"/>
              <a:buChar char="•"/>
            </a:pPr>
            <a:r>
              <a:rPr lang="nl-NL" sz="1600" dirty="0">
                <a:solidFill>
                  <a:srgbClr val="275937"/>
                </a:solidFill>
                <a:ea typeface="Verdana"/>
              </a:rPr>
              <a:t>Sessies organiseren:</a:t>
            </a:r>
          </a:p>
          <a:p>
            <a:pPr marL="1257300" lvl="2" indent="-342900">
              <a:buFont typeface="Arial"/>
              <a:buChar char="•"/>
            </a:pPr>
            <a:r>
              <a:rPr lang="nl-NL" sz="1600" dirty="0">
                <a:ea typeface="Verdana"/>
              </a:rPr>
              <a:t>Multidisciplinair</a:t>
            </a:r>
          </a:p>
          <a:p>
            <a:pPr marL="1257300" lvl="2" indent="-342900">
              <a:buFont typeface="Arial"/>
              <a:buChar char="•"/>
            </a:pPr>
            <a:r>
              <a:rPr lang="nl-NL" sz="1600" dirty="0">
                <a:ea typeface="Verdana"/>
              </a:rPr>
              <a:t>Frequent</a:t>
            </a:r>
          </a:p>
          <a:p>
            <a:pPr marL="1257300" lvl="2" indent="-342900">
              <a:buFont typeface="Arial"/>
              <a:buChar char="•"/>
            </a:pPr>
            <a:r>
              <a:rPr lang="nl-NL" sz="1600" dirty="0">
                <a:ea typeface="Verdana"/>
              </a:rPr>
              <a:t>4-5 sessies 2u per activiteit</a:t>
            </a:r>
          </a:p>
          <a:p>
            <a:pPr marL="1257300" lvl="2" indent="-342900">
              <a:buFont typeface="Arial"/>
              <a:buChar char="•"/>
            </a:pPr>
            <a:r>
              <a:rPr lang="nl-NL" sz="1600" dirty="0">
                <a:ea typeface="Verdana"/>
              </a:rPr>
              <a:t>Vooruit plannen</a:t>
            </a:r>
            <a:endParaRPr lang="nl-NL" dirty="0">
              <a:ea typeface="Verdana"/>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176497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Hoe weet ik wat ik toepasbaar moet maken?</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r>
              <a:rPr lang="nl-NL" sz="1800" dirty="0">
                <a:solidFill>
                  <a:srgbClr val="275937"/>
                </a:solidFill>
                <a:ea typeface="Verdana"/>
              </a:rPr>
              <a:t>Maak een analyse uit het </a:t>
            </a:r>
            <a:r>
              <a:rPr lang="nl-NL" sz="1800" b="1" dirty="0">
                <a:solidFill>
                  <a:srgbClr val="275937"/>
                </a:solidFill>
                <a:ea typeface="Verdana"/>
              </a:rPr>
              <a:t>VTH-/zaaksysteem</a:t>
            </a:r>
            <a:r>
              <a:rPr lang="nl-NL" sz="1800" dirty="0">
                <a:solidFill>
                  <a:srgbClr val="275937"/>
                </a:solidFill>
                <a:ea typeface="Verdana"/>
              </a:rPr>
              <a:t> van aantallen aanvragen afgelopen jaar</a:t>
            </a:r>
          </a:p>
          <a:p>
            <a:r>
              <a:rPr lang="nl-NL" sz="1800" dirty="0">
                <a:solidFill>
                  <a:srgbClr val="275937"/>
                </a:solidFill>
                <a:ea typeface="Verdana"/>
              </a:rPr>
              <a:t>Vraag </a:t>
            </a:r>
            <a:r>
              <a:rPr lang="nl-NL" sz="1800" b="1" dirty="0">
                <a:solidFill>
                  <a:srgbClr val="275937"/>
                </a:solidFill>
                <a:ea typeface="Verdana"/>
              </a:rPr>
              <a:t>KCC om frequent binnenkomende (aan)vragen</a:t>
            </a:r>
          </a:p>
          <a:p>
            <a:r>
              <a:rPr lang="nl-NL" sz="1800" dirty="0">
                <a:solidFill>
                  <a:srgbClr val="275937"/>
                </a:solidFill>
                <a:ea typeface="Verdana"/>
              </a:rPr>
              <a:t>Inventariseer </a:t>
            </a:r>
            <a:r>
              <a:rPr lang="nl-NL" sz="1800" b="1" dirty="0">
                <a:solidFill>
                  <a:srgbClr val="275937"/>
                </a:solidFill>
                <a:ea typeface="Verdana"/>
              </a:rPr>
              <a:t>alle huidige vragenbomen in OLO </a:t>
            </a:r>
            <a:r>
              <a:rPr lang="nl-NL" sz="1800" dirty="0">
                <a:solidFill>
                  <a:srgbClr val="275937"/>
                </a:solidFill>
                <a:ea typeface="Verdana"/>
              </a:rPr>
              <a:t>(wat is actief en wat niet)</a:t>
            </a:r>
            <a:endParaRPr lang="en-US" sz="1800" dirty="0">
              <a:solidFill>
                <a:srgbClr val="275937"/>
              </a:solidFill>
              <a:ea typeface="Verdana"/>
            </a:endParaRPr>
          </a:p>
          <a:p>
            <a:r>
              <a:rPr lang="nl-NL" sz="1800" dirty="0">
                <a:solidFill>
                  <a:srgbClr val="275937"/>
                </a:solidFill>
                <a:ea typeface="Verdana"/>
              </a:rPr>
              <a:t>Zie </a:t>
            </a:r>
            <a:r>
              <a:rPr lang="nl-NL" sz="1800" b="1" dirty="0">
                <a:solidFill>
                  <a:srgbClr val="275937"/>
                </a:solidFill>
                <a:ea typeface="Verdana"/>
              </a:rPr>
              <a:t>activiteiten </a:t>
            </a:r>
            <a:r>
              <a:rPr lang="nl-NL" sz="1800" b="1" dirty="0" err="1">
                <a:solidFill>
                  <a:srgbClr val="275937"/>
                </a:solidFill>
                <a:ea typeface="Verdana"/>
              </a:rPr>
              <a:t>excel</a:t>
            </a:r>
            <a:r>
              <a:rPr lang="nl-NL" sz="1800" b="1" dirty="0">
                <a:solidFill>
                  <a:srgbClr val="275937"/>
                </a:solidFill>
                <a:ea typeface="Verdana"/>
              </a:rPr>
              <a:t> </a:t>
            </a:r>
            <a:r>
              <a:rPr lang="nl-NL" sz="1800" dirty="0">
                <a:solidFill>
                  <a:srgbClr val="275937"/>
                </a:solidFill>
                <a:ea typeface="Verdana"/>
              </a:rPr>
              <a:t>voor activiteiten OLO met eigen vragen</a:t>
            </a:r>
            <a:endParaRPr lang="en-US" sz="1800" dirty="0">
              <a:solidFill>
                <a:srgbClr val="275937"/>
              </a:solidFill>
              <a:ea typeface="Verdana"/>
            </a:endParaRPr>
          </a:p>
          <a:p>
            <a:r>
              <a:rPr lang="nl-NL" sz="1800" dirty="0">
                <a:solidFill>
                  <a:srgbClr val="275937"/>
                </a:solidFill>
                <a:ea typeface="Verdana"/>
              </a:rPr>
              <a:t>Welke aanvragen worden nu ondersteund via de </a:t>
            </a:r>
            <a:r>
              <a:rPr lang="nl-NL" sz="1800" b="1" dirty="0">
                <a:solidFill>
                  <a:srgbClr val="275937"/>
                </a:solidFill>
                <a:ea typeface="Verdana"/>
              </a:rPr>
              <a:t>eigen site</a:t>
            </a:r>
            <a:endParaRPr lang="en-US" sz="1800" b="1" dirty="0">
              <a:solidFill>
                <a:srgbClr val="275937"/>
              </a:solidFill>
              <a:ea typeface="Verdana"/>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3259585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Vragen in OLO analyseren</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pic>
        <p:nvPicPr>
          <p:cNvPr id="9" name="Afbeelding 8" descr="Afbeelding met schermafbeelding&#10;&#10;Beschrijving is gegenereerd met zeer hoge betrouwbaarheid">
            <a:extLst>
              <a:ext uri="{FF2B5EF4-FFF2-40B4-BE49-F238E27FC236}">
                <a16:creationId xmlns:a16="http://schemas.microsoft.com/office/drawing/2014/main" id="{6A3AA822-9F77-4E80-9327-A2B45CF8F881}"/>
              </a:ext>
            </a:extLst>
          </p:cNvPr>
          <p:cNvPicPr>
            <a:picLocks noChangeAspect="1"/>
          </p:cNvPicPr>
          <p:nvPr/>
        </p:nvPicPr>
        <p:blipFill>
          <a:blip r:embed="rId3"/>
          <a:stretch>
            <a:fillRect/>
          </a:stretch>
        </p:blipFill>
        <p:spPr>
          <a:xfrm>
            <a:off x="453411" y="1813284"/>
            <a:ext cx="8312956" cy="4304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9925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967CB-277A-9341-A3A8-55B05D39B0ED}"/>
              </a:ext>
            </a:extLst>
          </p:cNvPr>
          <p:cNvSpPr>
            <a:spLocks noGrp="1"/>
          </p:cNvSpPr>
          <p:nvPr>
            <p:ph type="title"/>
          </p:nvPr>
        </p:nvSpPr>
        <p:spPr/>
        <p:txBody>
          <a:bodyPr/>
          <a:lstStyle/>
          <a:p>
            <a:endParaRPr lang="nl-NL"/>
          </a:p>
        </p:txBody>
      </p:sp>
      <p:sp>
        <p:nvSpPr>
          <p:cNvPr id="3" name="Tijdelijke aanduiding voor datum 2">
            <a:extLst>
              <a:ext uri="{FF2B5EF4-FFF2-40B4-BE49-F238E27FC236}">
                <a16:creationId xmlns:a16="http://schemas.microsoft.com/office/drawing/2014/main" id="{EC31A6DA-1FFC-0743-8505-6EA5193940A1}"/>
              </a:ext>
            </a:extLst>
          </p:cNvPr>
          <p:cNvSpPr>
            <a:spLocks noGrp="1"/>
          </p:cNvSpPr>
          <p:nvPr>
            <p:ph type="dt" sz="half" idx="10"/>
          </p:nvPr>
        </p:nvSpPr>
        <p:spPr/>
        <p:txBody>
          <a:bodyPr/>
          <a:lstStyle/>
          <a:p>
            <a:r>
              <a:rPr lang="nl-NL"/>
              <a:t>15-12-2019</a:t>
            </a:r>
          </a:p>
        </p:txBody>
      </p:sp>
      <p:sp>
        <p:nvSpPr>
          <p:cNvPr id="4" name="Tijdelijke aanduiding voor voettekst 3">
            <a:extLst>
              <a:ext uri="{FF2B5EF4-FFF2-40B4-BE49-F238E27FC236}">
                <a16:creationId xmlns:a16="http://schemas.microsoft.com/office/drawing/2014/main" id="{06F5CDF8-F57D-EE47-97A5-688EA631B1E5}"/>
              </a:ext>
            </a:extLst>
          </p:cNvPr>
          <p:cNvSpPr>
            <a:spLocks noGrp="1"/>
          </p:cNvSpPr>
          <p:nvPr>
            <p:ph type="ftr" sz="quarter" idx="11"/>
          </p:nvPr>
        </p:nvSpPr>
        <p:spPr/>
        <p:txBody>
          <a:bodyPr/>
          <a:lstStyle/>
          <a:p>
            <a:r>
              <a:rPr lang="nl-NL"/>
              <a:t>(Technisch) aansluiten op het DSO</a:t>
            </a:r>
          </a:p>
        </p:txBody>
      </p:sp>
      <p:sp>
        <p:nvSpPr>
          <p:cNvPr id="5" name="Tijdelijke aanduiding voor tekst 4">
            <a:extLst>
              <a:ext uri="{FF2B5EF4-FFF2-40B4-BE49-F238E27FC236}">
                <a16:creationId xmlns:a16="http://schemas.microsoft.com/office/drawing/2014/main" id="{E845A926-B397-764E-99FF-4FF667B51E65}"/>
              </a:ext>
            </a:extLst>
          </p:cNvPr>
          <p:cNvSpPr>
            <a:spLocks noGrp="1"/>
          </p:cNvSpPr>
          <p:nvPr>
            <p:ph type="body" sz="quarter" idx="12"/>
          </p:nvPr>
        </p:nvSpPr>
        <p:spPr/>
        <p:txBody>
          <a:bodyPr/>
          <a:lstStyle/>
          <a:p>
            <a:endParaRPr lang="nl-NL"/>
          </a:p>
        </p:txBody>
      </p:sp>
      <p:pic>
        <p:nvPicPr>
          <p:cNvPr id="6" name="Afbeelding 5">
            <a:extLst>
              <a:ext uri="{FF2B5EF4-FFF2-40B4-BE49-F238E27FC236}">
                <a16:creationId xmlns:a16="http://schemas.microsoft.com/office/drawing/2014/main" id="{2783DDAE-2E3C-8B41-8443-E48442D9AA0E}"/>
              </a:ext>
            </a:extLst>
          </p:cNvPr>
          <p:cNvPicPr>
            <a:picLocks noChangeAspect="1"/>
          </p:cNvPicPr>
          <p:nvPr/>
        </p:nvPicPr>
        <p:blipFill>
          <a:blip r:embed="rId3"/>
          <a:stretch>
            <a:fillRect/>
          </a:stretch>
        </p:blipFill>
        <p:spPr>
          <a:xfrm>
            <a:off x="0" y="-53481"/>
            <a:ext cx="9144000" cy="6964962"/>
          </a:xfrm>
          <a:prstGeom prst="rect">
            <a:avLst/>
          </a:prstGeom>
        </p:spPr>
      </p:pic>
    </p:spTree>
    <p:extLst>
      <p:ext uri="{BB962C8B-B14F-4D97-AF65-F5344CB8AC3E}">
        <p14:creationId xmlns:p14="http://schemas.microsoft.com/office/powerpoint/2010/main" val="1994737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19655-F984-1246-8CA2-F1B85447AA23}"/>
              </a:ext>
            </a:extLst>
          </p:cNvPr>
          <p:cNvSpPr>
            <a:spLocks noGrp="1"/>
          </p:cNvSpPr>
          <p:nvPr>
            <p:ph type="title"/>
          </p:nvPr>
        </p:nvSpPr>
        <p:spPr/>
        <p:txBody>
          <a:bodyPr/>
          <a:lstStyle/>
          <a:p>
            <a:endParaRPr lang="nl-NL"/>
          </a:p>
        </p:txBody>
      </p:sp>
      <p:sp>
        <p:nvSpPr>
          <p:cNvPr id="3" name="Tijdelijke aanduiding voor datum 2">
            <a:extLst>
              <a:ext uri="{FF2B5EF4-FFF2-40B4-BE49-F238E27FC236}">
                <a16:creationId xmlns:a16="http://schemas.microsoft.com/office/drawing/2014/main" id="{287AA011-04A0-A349-BF5B-934B6E4ED7DB}"/>
              </a:ext>
            </a:extLst>
          </p:cNvPr>
          <p:cNvSpPr>
            <a:spLocks noGrp="1"/>
          </p:cNvSpPr>
          <p:nvPr>
            <p:ph type="dt" sz="half" idx="10"/>
          </p:nvPr>
        </p:nvSpPr>
        <p:spPr/>
        <p:txBody>
          <a:bodyPr/>
          <a:lstStyle/>
          <a:p>
            <a:r>
              <a:rPr lang="nl-NL"/>
              <a:t>15-12-2019</a:t>
            </a:r>
          </a:p>
        </p:txBody>
      </p:sp>
      <p:sp>
        <p:nvSpPr>
          <p:cNvPr id="4" name="Tijdelijke aanduiding voor voettekst 3">
            <a:extLst>
              <a:ext uri="{FF2B5EF4-FFF2-40B4-BE49-F238E27FC236}">
                <a16:creationId xmlns:a16="http://schemas.microsoft.com/office/drawing/2014/main" id="{4E7DC157-9B9A-2B41-A927-F2B7EB4783CC}"/>
              </a:ext>
            </a:extLst>
          </p:cNvPr>
          <p:cNvSpPr>
            <a:spLocks noGrp="1"/>
          </p:cNvSpPr>
          <p:nvPr>
            <p:ph type="ftr" sz="quarter" idx="11"/>
          </p:nvPr>
        </p:nvSpPr>
        <p:spPr/>
        <p:txBody>
          <a:bodyPr/>
          <a:lstStyle/>
          <a:p>
            <a:r>
              <a:rPr lang="nl-NL"/>
              <a:t>(Technisch) aansluiten op het DSO</a:t>
            </a:r>
          </a:p>
        </p:txBody>
      </p:sp>
      <p:sp>
        <p:nvSpPr>
          <p:cNvPr id="5" name="Tijdelijke aanduiding voor tekst 4">
            <a:extLst>
              <a:ext uri="{FF2B5EF4-FFF2-40B4-BE49-F238E27FC236}">
                <a16:creationId xmlns:a16="http://schemas.microsoft.com/office/drawing/2014/main" id="{C28F3EA2-51ED-114E-A4C4-2AD5C4DD0DFB}"/>
              </a:ext>
            </a:extLst>
          </p:cNvPr>
          <p:cNvSpPr>
            <a:spLocks noGrp="1"/>
          </p:cNvSpPr>
          <p:nvPr>
            <p:ph type="body" sz="quarter" idx="12"/>
          </p:nvPr>
        </p:nvSpPr>
        <p:spPr/>
        <p:txBody>
          <a:bodyPr/>
          <a:lstStyle/>
          <a:p>
            <a:endParaRPr lang="nl-NL"/>
          </a:p>
        </p:txBody>
      </p:sp>
      <p:pic>
        <p:nvPicPr>
          <p:cNvPr id="6" name="Afbeelding 5">
            <a:extLst>
              <a:ext uri="{FF2B5EF4-FFF2-40B4-BE49-F238E27FC236}">
                <a16:creationId xmlns:a16="http://schemas.microsoft.com/office/drawing/2014/main" id="{1DAAE96B-5B56-724C-8251-83B6270D2576}"/>
              </a:ext>
            </a:extLst>
          </p:cNvPr>
          <p:cNvPicPr>
            <a:picLocks noChangeAspect="1"/>
          </p:cNvPicPr>
          <p:nvPr/>
        </p:nvPicPr>
        <p:blipFill>
          <a:blip r:embed="rId2"/>
          <a:stretch>
            <a:fillRect/>
          </a:stretch>
        </p:blipFill>
        <p:spPr>
          <a:xfrm>
            <a:off x="26466" y="0"/>
            <a:ext cx="9091068" cy="6858000"/>
          </a:xfrm>
          <a:prstGeom prst="rect">
            <a:avLst/>
          </a:prstGeom>
        </p:spPr>
      </p:pic>
    </p:spTree>
    <p:extLst>
      <p:ext uri="{BB962C8B-B14F-4D97-AF65-F5344CB8AC3E}">
        <p14:creationId xmlns:p14="http://schemas.microsoft.com/office/powerpoint/2010/main" val="3160061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Agenda</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dirty="0">
                <a:solidFill>
                  <a:schemeClr val="accent3">
                    <a:lumMod val="40000"/>
                    <a:lumOff val="60000"/>
                  </a:schemeClr>
                </a:solidFill>
              </a:rPr>
              <a:t>Introductie toepasbare regels en DSO loket</a:t>
            </a:r>
            <a:endParaRPr lang="nl-NL" sz="1800" dirty="0">
              <a:solidFill>
                <a:schemeClr val="accent3">
                  <a:lumMod val="40000"/>
                  <a:lumOff val="60000"/>
                </a:schemeClr>
              </a:solidFill>
              <a:ea typeface="Verdana"/>
            </a:endParaRPr>
          </a:p>
          <a:p>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Nut en noodzaak toepasbare regels</a:t>
            </a:r>
            <a:endParaRPr lang="nl-NL" sz="1800" dirty="0">
              <a:solidFill>
                <a:schemeClr val="accent3">
                  <a:lumMod val="40000"/>
                  <a:lumOff val="60000"/>
                </a:schemeClr>
              </a:solidFill>
              <a:ea typeface="Verdana"/>
            </a:endParaRPr>
          </a:p>
          <a:p>
            <a:pPr>
              <a:buFont typeface="Arial" panose="020B0604020202020204" pitchFamily="34" charset="0"/>
            </a:pPr>
            <a:endParaRPr lang="nl-NL" sz="1800" dirty="0">
              <a:solidFill>
                <a:schemeClr val="accent3">
                  <a:lumMod val="40000"/>
                  <a:lumOff val="60000"/>
                </a:schemeClr>
              </a:solidFill>
              <a:ea typeface="Verdana"/>
            </a:endParaRPr>
          </a:p>
          <a:p>
            <a:pPr>
              <a:buFont typeface="Arial" panose="020B0604020202020204" pitchFamily="34" charset="0"/>
            </a:pPr>
            <a:r>
              <a:rPr lang="nl-NL" sz="1800" dirty="0">
                <a:solidFill>
                  <a:schemeClr val="accent3">
                    <a:lumMod val="40000"/>
                    <a:lumOff val="60000"/>
                  </a:schemeClr>
                </a:solidFill>
                <a:ea typeface="Verdana"/>
              </a:rPr>
              <a:t>Wat is vereist? Wat krijg je? En wat moet je zelf doen?</a:t>
            </a:r>
          </a:p>
          <a:p>
            <a:pPr marL="0" indent="0">
              <a:buNone/>
            </a:pPr>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rPr>
              <a:t>Strategie toepasbare regels</a:t>
            </a:r>
          </a:p>
          <a:p>
            <a:pPr>
              <a:buFont typeface="Arial" panose="020B0604020202020204" pitchFamily="34" charset="0"/>
              <a:buChar char="•"/>
            </a:pPr>
            <a:endParaRPr lang="nl-NL" sz="1800" dirty="0">
              <a:solidFill>
                <a:schemeClr val="accent3">
                  <a:lumMod val="40000"/>
                  <a:lumOff val="60000"/>
                </a:schemeClr>
              </a:solidFill>
              <a:ea typeface="Verdana"/>
            </a:endParaRPr>
          </a:p>
          <a:p>
            <a:pPr>
              <a:buFont typeface="Arial" panose="020B0604020202020204" pitchFamily="34" charset="0"/>
              <a:buChar char="•"/>
            </a:pPr>
            <a:r>
              <a:rPr lang="nl-NL" sz="1800" dirty="0">
                <a:solidFill>
                  <a:schemeClr val="accent3">
                    <a:lumMod val="40000"/>
                    <a:lumOff val="60000"/>
                  </a:schemeClr>
                </a:solidFill>
                <a:ea typeface="Verdana"/>
              </a:rPr>
              <a:t>Concrete stappen</a:t>
            </a:r>
          </a:p>
          <a:p>
            <a:endParaRPr lang="nl-NL" sz="1800" dirty="0">
              <a:solidFill>
                <a:srgbClr val="275937"/>
              </a:solidFill>
            </a:endParaRPr>
          </a:p>
          <a:p>
            <a:pPr>
              <a:buFont typeface="Arial" panose="020B0604020202020204" pitchFamily="34" charset="0"/>
              <a:buChar char="•"/>
            </a:pPr>
            <a:r>
              <a:rPr lang="nl-NL" sz="1800" dirty="0">
                <a:solidFill>
                  <a:srgbClr val="275937"/>
                </a:solidFill>
              </a:rPr>
              <a:t>Afspraken maken</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dirty="0"/>
              <a:t>Toepasbare Regels</a:t>
            </a:r>
          </a:p>
        </p:txBody>
      </p:sp>
    </p:spTree>
    <p:extLst>
      <p:ext uri="{BB962C8B-B14F-4D97-AF65-F5344CB8AC3E}">
        <p14:creationId xmlns:p14="http://schemas.microsoft.com/office/powerpoint/2010/main" val="2455241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Huiswerk en afspraken</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r>
              <a:rPr lang="nl-NL" sz="1800" b="1" dirty="0">
                <a:solidFill>
                  <a:srgbClr val="275937"/>
                </a:solidFill>
                <a:ea typeface="Verdana"/>
              </a:rPr>
              <a:t>Analyse </a:t>
            </a:r>
            <a:r>
              <a:rPr lang="nl-NL" sz="1800" b="1" dirty="0" err="1">
                <a:solidFill>
                  <a:srgbClr val="275937"/>
                </a:solidFill>
                <a:ea typeface="Verdana"/>
              </a:rPr>
              <a:t>excel</a:t>
            </a:r>
            <a:r>
              <a:rPr lang="nl-NL" sz="1800" dirty="0">
                <a:solidFill>
                  <a:srgbClr val="275937"/>
                </a:solidFill>
                <a:ea typeface="Verdana"/>
              </a:rPr>
              <a:t> invullen</a:t>
            </a:r>
          </a:p>
          <a:p>
            <a:r>
              <a:rPr lang="nl-NL" sz="1800" dirty="0">
                <a:solidFill>
                  <a:srgbClr val="275937"/>
                </a:solidFill>
                <a:ea typeface="Verdana"/>
              </a:rPr>
              <a:t>…</a:t>
            </a:r>
            <a:endParaRPr lang="en-US" sz="1800" dirty="0">
              <a:solidFill>
                <a:srgbClr val="275937"/>
              </a:solidFill>
              <a:ea typeface="Verdana"/>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47543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Agenda</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dirty="0">
                <a:solidFill>
                  <a:srgbClr val="275937"/>
                </a:solidFill>
              </a:rPr>
              <a:t>Introductie toepasbare regels en DSO loket</a:t>
            </a:r>
          </a:p>
          <a:p>
            <a:endParaRPr lang="nl-NL" sz="1800" dirty="0">
              <a:solidFill>
                <a:srgbClr val="275937"/>
              </a:solidFill>
            </a:endParaRPr>
          </a:p>
          <a:p>
            <a:pPr>
              <a:buFont typeface="Arial" panose="020B0604020202020204" pitchFamily="34" charset="0"/>
            </a:pPr>
            <a:r>
              <a:rPr lang="nl-NL" sz="1800" dirty="0">
                <a:solidFill>
                  <a:schemeClr val="accent3">
                    <a:lumMod val="40000"/>
                    <a:lumOff val="60000"/>
                  </a:schemeClr>
                </a:solidFill>
                <a:ea typeface="Verdana"/>
              </a:rPr>
              <a:t>Nut en noodzaak toepasbare regels</a:t>
            </a:r>
          </a:p>
          <a:p>
            <a:pPr>
              <a:buFont typeface="Arial" panose="020B0604020202020204" pitchFamily="34" charset="0"/>
            </a:pPr>
            <a:endParaRPr lang="nl-NL" sz="1800" dirty="0">
              <a:solidFill>
                <a:schemeClr val="accent3">
                  <a:lumMod val="40000"/>
                  <a:lumOff val="60000"/>
                </a:schemeClr>
              </a:solidFill>
              <a:ea typeface="Verdana"/>
            </a:endParaRPr>
          </a:p>
          <a:p>
            <a:pPr>
              <a:buFont typeface="Arial" panose="020B0604020202020204" pitchFamily="34" charset="0"/>
            </a:pPr>
            <a:r>
              <a:rPr lang="nl-NL" sz="1800" dirty="0">
                <a:solidFill>
                  <a:schemeClr val="accent3">
                    <a:lumMod val="40000"/>
                    <a:lumOff val="60000"/>
                  </a:schemeClr>
                </a:solidFill>
                <a:ea typeface="Verdana"/>
              </a:rPr>
              <a:t>Wat is vereist? Wat krijg je? En wat moet je zelf doen?</a:t>
            </a:r>
            <a:endParaRPr lang="en-US" sz="1800" dirty="0">
              <a:solidFill>
                <a:schemeClr val="accent3">
                  <a:lumMod val="40000"/>
                  <a:lumOff val="60000"/>
                </a:schemeClr>
              </a:solidFill>
              <a:ea typeface="Verdana"/>
            </a:endParaRPr>
          </a:p>
          <a:p>
            <a:pPr marL="0" indent="0">
              <a:buNone/>
            </a:pPr>
            <a:endParaRPr lang="nl-NL" sz="1800" dirty="0">
              <a:ea typeface="Verdana"/>
            </a:endParaRPr>
          </a:p>
          <a:p>
            <a:pPr>
              <a:buFont typeface="Arial,Sans-Serif" panose="020B0604020202020204" pitchFamily="34" charset="0"/>
              <a:buChar char="•"/>
            </a:pPr>
            <a:r>
              <a:rPr lang="nl-NL" sz="1800" dirty="0">
                <a:solidFill>
                  <a:schemeClr val="accent3">
                    <a:lumMod val="40000"/>
                    <a:lumOff val="60000"/>
                  </a:schemeClr>
                </a:solidFill>
              </a:rPr>
              <a:t>Strategie toepasbare regels</a:t>
            </a:r>
            <a:endParaRPr lang="nl-NL" sz="1800" dirty="0">
              <a:solidFill>
                <a:schemeClr val="accent3">
                  <a:lumMod val="40000"/>
                  <a:lumOff val="60000"/>
                </a:schemeClr>
              </a:solidFill>
              <a:ea typeface="Verdana"/>
            </a:endParaRPr>
          </a:p>
          <a:p>
            <a:pPr>
              <a:buFont typeface="Arial,Sans-Serif" panose="020B0604020202020204" pitchFamily="34" charset="0"/>
            </a:pPr>
            <a:endParaRPr lang="nl-NL" sz="1800" dirty="0">
              <a:ea typeface="Verdana"/>
            </a:endParaRPr>
          </a:p>
          <a:p>
            <a:pPr>
              <a:buFont typeface="Arial,Sans-Serif" panose="020B0604020202020204" pitchFamily="34" charset="0"/>
              <a:buChar char="•"/>
            </a:pPr>
            <a:r>
              <a:rPr lang="nl-NL" sz="1800" dirty="0">
                <a:solidFill>
                  <a:schemeClr val="accent3">
                    <a:lumMod val="40000"/>
                    <a:lumOff val="60000"/>
                  </a:schemeClr>
                </a:solidFill>
              </a:rPr>
              <a:t>Concrete acties</a:t>
            </a:r>
          </a:p>
          <a:p>
            <a:pPr>
              <a:buFont typeface="Arial,Sans-Serif" panose="020B0604020202020204" pitchFamily="34" charset="0"/>
              <a:buChar char="•"/>
            </a:pPr>
            <a:endParaRPr lang="nl-NL" sz="1800" dirty="0">
              <a:solidFill>
                <a:schemeClr val="accent3">
                  <a:lumMod val="40000"/>
                  <a:lumOff val="60000"/>
                </a:schemeClr>
              </a:solidFill>
            </a:endParaRPr>
          </a:p>
          <a:p>
            <a:pPr>
              <a:buFont typeface="Arial,Sans-Serif" panose="020B0604020202020204" pitchFamily="34" charset="0"/>
              <a:buChar char="•"/>
            </a:pPr>
            <a:r>
              <a:rPr lang="nl-NL" sz="1800" dirty="0">
                <a:solidFill>
                  <a:schemeClr val="accent3">
                    <a:lumMod val="40000"/>
                    <a:lumOff val="60000"/>
                  </a:schemeClr>
                </a:solidFill>
              </a:rPr>
              <a:t>Afspraken maken</a:t>
            </a:r>
            <a:endParaRPr lang="nl-NL" dirty="0">
              <a:solidFill>
                <a:schemeClr val="accent3">
                  <a:lumMod val="40000"/>
                  <a:lumOff val="60000"/>
                </a:schemeClr>
              </a:solidFill>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dirty="0"/>
              <a:t>Toepasbare Regels</a:t>
            </a:r>
          </a:p>
        </p:txBody>
      </p:sp>
    </p:spTree>
    <p:extLst>
      <p:ext uri="{BB962C8B-B14F-4D97-AF65-F5344CB8AC3E}">
        <p14:creationId xmlns:p14="http://schemas.microsoft.com/office/powerpoint/2010/main" val="52305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zijn toepasbare regels?</a:t>
            </a:r>
          </a:p>
        </p:txBody>
      </p:sp>
      <p:sp>
        <p:nvSpPr>
          <p:cNvPr id="3" name="Tijdelijke aanduiding voor tekst 2"/>
          <p:cNvSpPr>
            <a:spLocks noGrp="1"/>
          </p:cNvSpPr>
          <p:nvPr>
            <p:ph type="body" sz="quarter" idx="12"/>
          </p:nvPr>
        </p:nvSpPr>
        <p:spPr>
          <a:xfrm>
            <a:off x="460375" y="2006139"/>
            <a:ext cx="8223250" cy="4306526"/>
          </a:xfrm>
        </p:spPr>
        <p:txBody>
          <a:bodyPr vert="horz" lIns="91440" tIns="45720" rIns="91440" bIns="45720" rtlCol="0" anchor="t">
            <a:normAutofit/>
          </a:bodyPr>
          <a:lstStyle/>
          <a:p>
            <a:pPr>
              <a:buFont typeface="Arial" panose="020B0604020202020204" pitchFamily="34" charset="0"/>
              <a:buChar char="•"/>
            </a:pPr>
            <a:r>
              <a:rPr lang="nl-NL" sz="1800" u="sng" dirty="0">
                <a:solidFill>
                  <a:srgbClr val="275937"/>
                </a:solidFill>
              </a:rPr>
              <a:t>Toepasbare regels</a:t>
            </a:r>
            <a:r>
              <a:rPr lang="nl-NL" sz="1800" dirty="0">
                <a:solidFill>
                  <a:srgbClr val="275937"/>
                </a:solidFill>
              </a:rPr>
              <a:t> zijn juridische regels vertaald naar </a:t>
            </a:r>
            <a:r>
              <a:rPr lang="nl-NL" sz="1800" u="sng" dirty="0">
                <a:solidFill>
                  <a:srgbClr val="275937"/>
                </a:solidFill>
              </a:rPr>
              <a:t>vragenbomen</a:t>
            </a:r>
            <a:r>
              <a:rPr lang="nl-NL" sz="1800" dirty="0">
                <a:solidFill>
                  <a:srgbClr val="275937"/>
                </a:solidFill>
              </a:rPr>
              <a:t> die via het Omgevingsloket digitaal en interactief geraadpleegd kunnen worden.</a:t>
            </a:r>
          </a:p>
          <a:p>
            <a:endParaRPr lang="nl-NL" sz="1800" dirty="0">
              <a:solidFill>
                <a:srgbClr val="275937"/>
              </a:solidFill>
            </a:endParaRPr>
          </a:p>
          <a:p>
            <a:pPr>
              <a:buFont typeface="Arial" panose="020B0604020202020204" pitchFamily="34" charset="0"/>
              <a:buChar char="•"/>
            </a:pPr>
            <a:r>
              <a:rPr lang="nl-NL" sz="1800" dirty="0">
                <a:solidFill>
                  <a:srgbClr val="275937"/>
                </a:solidFill>
              </a:rPr>
              <a:t>Drie vormen:</a:t>
            </a:r>
          </a:p>
          <a:p>
            <a:pPr lvl="1">
              <a:buFont typeface="Arial" panose="020B0604020202020204" pitchFamily="34" charset="0"/>
              <a:buChar char="•"/>
            </a:pPr>
            <a:r>
              <a:rPr lang="nl-NL" dirty="0"/>
              <a:t> </a:t>
            </a:r>
            <a:r>
              <a:rPr lang="nl-NL" u="sng" dirty="0" err="1"/>
              <a:t>Vergunningcheck</a:t>
            </a:r>
            <a:endParaRPr lang="nl-NL" u="sng" dirty="0"/>
          </a:p>
          <a:p>
            <a:pPr lvl="1">
              <a:buFont typeface="Arial" panose="020B0604020202020204" pitchFamily="34" charset="0"/>
              <a:buChar char="•"/>
            </a:pPr>
            <a:r>
              <a:rPr lang="nl-NL" dirty="0"/>
              <a:t> </a:t>
            </a:r>
            <a:r>
              <a:rPr lang="nl-NL" u="sng" dirty="0"/>
              <a:t>Indieningsformulieren</a:t>
            </a:r>
          </a:p>
          <a:p>
            <a:pPr lvl="2">
              <a:buFont typeface="Arial" panose="020B0604020202020204" pitchFamily="34" charset="0"/>
              <a:buChar char="•"/>
            </a:pPr>
            <a:r>
              <a:rPr lang="nl-NL" dirty="0"/>
              <a:t> Vergunningaanvraag</a:t>
            </a:r>
          </a:p>
          <a:p>
            <a:pPr lvl="2">
              <a:buFont typeface="Arial" panose="020B0604020202020204" pitchFamily="34" charset="0"/>
              <a:buChar char="•"/>
            </a:pPr>
            <a:r>
              <a:rPr lang="nl-NL" dirty="0">
                <a:solidFill>
                  <a:srgbClr val="275937"/>
                </a:solidFill>
              </a:rPr>
              <a:t> Melding</a:t>
            </a:r>
          </a:p>
          <a:p>
            <a:pPr lvl="2">
              <a:buFont typeface="Arial" panose="020B0604020202020204" pitchFamily="34" charset="0"/>
              <a:buChar char="•"/>
            </a:pPr>
            <a:r>
              <a:rPr lang="nl-NL" dirty="0">
                <a:ea typeface="Verdana"/>
              </a:rPr>
              <a:t> Informatie</a:t>
            </a:r>
            <a:endParaRPr lang="nl-NL" dirty="0"/>
          </a:p>
          <a:p>
            <a:pPr lvl="1">
              <a:buFont typeface="Arial" panose="020B0604020202020204" pitchFamily="34" charset="0"/>
              <a:buChar char="•"/>
            </a:pPr>
            <a:r>
              <a:rPr lang="nl-NL" dirty="0"/>
              <a:t> </a:t>
            </a:r>
            <a:r>
              <a:rPr lang="nl-NL" u="sng" dirty="0"/>
              <a:t>Maatregelen op maat</a:t>
            </a:r>
            <a:endParaRPr lang="nl-NL" u="sng" dirty="0">
              <a:solidFill>
                <a:srgbClr val="275937"/>
              </a:solidFill>
            </a:endParaRPr>
          </a:p>
          <a:p>
            <a:endParaRPr lang="nl-NL" sz="1800" dirty="0">
              <a:solidFill>
                <a:srgbClr val="275937"/>
              </a:solidFill>
            </a:endParaRP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211129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zijn toepasbare regels?</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pic>
        <p:nvPicPr>
          <p:cNvPr id="8" name="Afbeelding 8" descr="Afbeelding met schermafbeelding, vogel&#10;&#10;Beschrijving is gegenereerd met zeer hoge betrouwbaarheid">
            <a:extLst>
              <a:ext uri="{FF2B5EF4-FFF2-40B4-BE49-F238E27FC236}">
                <a16:creationId xmlns:a16="http://schemas.microsoft.com/office/drawing/2014/main" id="{55BC4410-1B6C-4BBE-BD54-45C900E4939A}"/>
              </a:ext>
            </a:extLst>
          </p:cNvPr>
          <p:cNvPicPr>
            <a:picLocks noChangeAspect="1"/>
          </p:cNvPicPr>
          <p:nvPr/>
        </p:nvPicPr>
        <p:blipFill>
          <a:blip r:embed="rId3"/>
          <a:stretch>
            <a:fillRect/>
          </a:stretch>
        </p:blipFill>
        <p:spPr>
          <a:xfrm>
            <a:off x="453411" y="1815351"/>
            <a:ext cx="7176271" cy="4307148"/>
          </a:xfrm>
          <a:prstGeom prst="rect">
            <a:avLst/>
          </a:prstGeom>
        </p:spPr>
      </p:pic>
      <p:sp>
        <p:nvSpPr>
          <p:cNvPr id="13" name="Rechthoek: afgeronde hoeken 12">
            <a:extLst>
              <a:ext uri="{FF2B5EF4-FFF2-40B4-BE49-F238E27FC236}">
                <a16:creationId xmlns:a16="http://schemas.microsoft.com/office/drawing/2014/main" id="{18A05C1E-8CCA-4E93-9D08-75AE7465A229}"/>
              </a:ext>
            </a:extLst>
          </p:cNvPr>
          <p:cNvSpPr/>
          <p:nvPr/>
        </p:nvSpPr>
        <p:spPr>
          <a:xfrm>
            <a:off x="928384" y="2017887"/>
            <a:ext cx="2065329" cy="296458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4" name="Rechthoek: afgeronde hoeken 13">
            <a:extLst>
              <a:ext uri="{FF2B5EF4-FFF2-40B4-BE49-F238E27FC236}">
                <a16:creationId xmlns:a16="http://schemas.microsoft.com/office/drawing/2014/main" id="{EF8420B2-5DAA-4645-AD67-389809C8AB5C}"/>
              </a:ext>
            </a:extLst>
          </p:cNvPr>
          <p:cNvSpPr/>
          <p:nvPr/>
        </p:nvSpPr>
        <p:spPr>
          <a:xfrm>
            <a:off x="3018622" y="2024202"/>
            <a:ext cx="2065329" cy="296458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5" name="Rechthoek: afgeronde hoeken 14">
            <a:extLst>
              <a:ext uri="{FF2B5EF4-FFF2-40B4-BE49-F238E27FC236}">
                <a16:creationId xmlns:a16="http://schemas.microsoft.com/office/drawing/2014/main" id="{31214594-9104-4807-A6CB-D9D0EB728040}"/>
              </a:ext>
            </a:extLst>
          </p:cNvPr>
          <p:cNvSpPr/>
          <p:nvPr/>
        </p:nvSpPr>
        <p:spPr>
          <a:xfrm>
            <a:off x="1067312" y="5623704"/>
            <a:ext cx="1048628" cy="33758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3" name="Tekstballon: rechthoek met afgeronde hoeken 2">
            <a:extLst>
              <a:ext uri="{FF2B5EF4-FFF2-40B4-BE49-F238E27FC236}">
                <a16:creationId xmlns:a16="http://schemas.microsoft.com/office/drawing/2014/main" id="{2B24661E-848F-4C2B-A488-8419B6F3DE21}"/>
              </a:ext>
            </a:extLst>
          </p:cNvPr>
          <p:cNvSpPr/>
          <p:nvPr/>
        </p:nvSpPr>
        <p:spPr>
          <a:xfrm>
            <a:off x="-2526" y="3084787"/>
            <a:ext cx="1533261" cy="833670"/>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200" dirty="0">
                <a:cs typeface="Calibri"/>
              </a:rPr>
              <a:t>Moet ik een vergunning aanvragen voor mijn activiteit?</a:t>
            </a:r>
          </a:p>
        </p:txBody>
      </p:sp>
      <p:sp>
        <p:nvSpPr>
          <p:cNvPr id="10" name="Tekstballon: rechthoek met afgeronde hoeken 9">
            <a:extLst>
              <a:ext uri="{FF2B5EF4-FFF2-40B4-BE49-F238E27FC236}">
                <a16:creationId xmlns:a16="http://schemas.microsoft.com/office/drawing/2014/main" id="{79DC3E38-2F99-4F62-AE53-C380BCAA318E}"/>
              </a:ext>
            </a:extLst>
          </p:cNvPr>
          <p:cNvSpPr/>
          <p:nvPr/>
        </p:nvSpPr>
        <p:spPr>
          <a:xfrm>
            <a:off x="4626308" y="3078472"/>
            <a:ext cx="1533261" cy="833670"/>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200">
                <a:cs typeface="Calibri"/>
              </a:rPr>
              <a:t>Welke informatie moet ik aanleveren voor mijn melding of aanvraag?</a:t>
            </a:r>
          </a:p>
        </p:txBody>
      </p:sp>
      <p:sp>
        <p:nvSpPr>
          <p:cNvPr id="11" name="Tekstballon: rechthoek met afgeronde hoeken 10">
            <a:extLst>
              <a:ext uri="{FF2B5EF4-FFF2-40B4-BE49-F238E27FC236}">
                <a16:creationId xmlns:a16="http://schemas.microsoft.com/office/drawing/2014/main" id="{362BBD5A-88BE-4837-95D2-3C37431B9179}"/>
              </a:ext>
            </a:extLst>
          </p:cNvPr>
          <p:cNvSpPr/>
          <p:nvPr/>
        </p:nvSpPr>
        <p:spPr>
          <a:xfrm>
            <a:off x="2150860" y="5055041"/>
            <a:ext cx="1533261" cy="833670"/>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1200">
                <a:cs typeface="Calibri"/>
              </a:rPr>
              <a:t>Welke maatregelen moet ik treffen?</a:t>
            </a:r>
            <a:endParaRPr lang="nl-NL"/>
          </a:p>
        </p:txBody>
      </p:sp>
    </p:spTree>
    <p:extLst>
      <p:ext uri="{BB962C8B-B14F-4D97-AF65-F5344CB8AC3E}">
        <p14:creationId xmlns:p14="http://schemas.microsoft.com/office/powerpoint/2010/main" val="373678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zijn toepasbare regels?</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pic>
        <p:nvPicPr>
          <p:cNvPr id="8" name="Afbeelding 8" descr="Afbeelding met schermafbeelding&#10;&#10;Beschrijving is gegenereerd met zeer hoge betrouwbaarheid">
            <a:extLst>
              <a:ext uri="{FF2B5EF4-FFF2-40B4-BE49-F238E27FC236}">
                <a16:creationId xmlns:a16="http://schemas.microsoft.com/office/drawing/2014/main" id="{CB41013E-B89C-4AF5-BDF2-C4D8C69D1594}"/>
              </a:ext>
            </a:extLst>
          </p:cNvPr>
          <p:cNvPicPr>
            <a:picLocks noChangeAspect="1"/>
          </p:cNvPicPr>
          <p:nvPr/>
        </p:nvPicPr>
        <p:blipFill>
          <a:blip r:embed="rId3"/>
          <a:stretch>
            <a:fillRect/>
          </a:stretch>
        </p:blipFill>
        <p:spPr>
          <a:xfrm>
            <a:off x="387605" y="1820758"/>
            <a:ext cx="7175042" cy="4308734"/>
          </a:xfrm>
          <a:prstGeom prst="rect">
            <a:avLst/>
          </a:prstGeom>
        </p:spPr>
      </p:pic>
    </p:spTree>
    <p:extLst>
      <p:ext uri="{BB962C8B-B14F-4D97-AF65-F5344CB8AC3E}">
        <p14:creationId xmlns:p14="http://schemas.microsoft.com/office/powerpoint/2010/main" val="423239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zijn toepasbare regels?</a:t>
            </a:r>
          </a:p>
        </p:txBody>
      </p:sp>
      <p:pic>
        <p:nvPicPr>
          <p:cNvPr id="7" name="Afbeelding 8" descr="Afbeelding met schermafbeelding&#10;&#10;Beschrijving is gegenereerd met zeer hoge betrouwbaarheid">
            <a:extLst>
              <a:ext uri="{FF2B5EF4-FFF2-40B4-BE49-F238E27FC236}">
                <a16:creationId xmlns:a16="http://schemas.microsoft.com/office/drawing/2014/main" id="{34BE8E2F-7B64-4E15-899A-731108E2FB4B}"/>
              </a:ext>
            </a:extLst>
          </p:cNvPr>
          <p:cNvPicPr>
            <a:picLocks noChangeAspect="1"/>
          </p:cNvPicPr>
          <p:nvPr/>
        </p:nvPicPr>
        <p:blipFill>
          <a:blip r:embed="rId3"/>
          <a:stretch>
            <a:fillRect/>
          </a:stretch>
        </p:blipFill>
        <p:spPr>
          <a:xfrm>
            <a:off x="387605" y="1818468"/>
            <a:ext cx="7179876" cy="4308485"/>
          </a:xfrm>
          <a:prstGeom prst="rect">
            <a:avLst/>
          </a:prstGeom>
        </p:spPr>
      </p:pic>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Tree>
    <p:extLst>
      <p:ext uri="{BB962C8B-B14F-4D97-AF65-F5344CB8AC3E}">
        <p14:creationId xmlns:p14="http://schemas.microsoft.com/office/powerpoint/2010/main" val="38266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Mogelijkheden van toepasbare regels</a:t>
            </a:r>
          </a:p>
        </p:txBody>
      </p:sp>
      <p:sp>
        <p:nvSpPr>
          <p:cNvPr id="5" name="Tijdelijke aanduiding voor voettekst 4">
            <a:extLst>
              <a:ext uri="{FF2B5EF4-FFF2-40B4-BE49-F238E27FC236}">
                <a16:creationId xmlns:a16="http://schemas.microsoft.com/office/drawing/2014/main" id="{84727A44-0754-4350-A2E1-CBADFDA6442B}"/>
              </a:ext>
            </a:extLst>
          </p:cNvPr>
          <p:cNvSpPr>
            <a:spLocks noGrp="1"/>
          </p:cNvSpPr>
          <p:nvPr>
            <p:ph type="ftr" sz="quarter" idx="11"/>
          </p:nvPr>
        </p:nvSpPr>
        <p:spPr/>
        <p:txBody>
          <a:bodyPr/>
          <a:lstStyle/>
          <a:p>
            <a:r>
              <a:rPr lang="nl-NL"/>
              <a:t>Toepasbare Regels</a:t>
            </a:r>
          </a:p>
        </p:txBody>
      </p:sp>
      <p:sp>
        <p:nvSpPr>
          <p:cNvPr id="7" name="Tijdelijke aanduiding voor tekst 2">
            <a:extLst>
              <a:ext uri="{FF2B5EF4-FFF2-40B4-BE49-F238E27FC236}">
                <a16:creationId xmlns:a16="http://schemas.microsoft.com/office/drawing/2014/main" id="{4ABC891C-BF6B-43ED-981A-4E2358C2FD34}"/>
              </a:ext>
            </a:extLst>
          </p:cNvPr>
          <p:cNvSpPr txBox="1">
            <a:spLocks/>
          </p:cNvSpPr>
          <p:nvPr/>
        </p:nvSpPr>
        <p:spPr>
          <a:xfrm>
            <a:off x="460375" y="2006139"/>
            <a:ext cx="8223250" cy="4306526"/>
          </a:xfrm>
          <a:prstGeom prst="rect">
            <a:avLst/>
          </a:prstGeom>
        </p:spPr>
        <p:txBody>
          <a:bodyPr vert="horz" lIns="91440" tIns="45720" rIns="91440" bIns="45720" rtlCol="0" anchor="t">
            <a:normAutofit/>
          </a:bodyPr>
          <a:lstStyle>
            <a:lvl1pPr marL="285750" indent="-285750" algn="l" defTabSz="457200" rtl="0" eaLnBrk="1" latinLnBrk="0" hangingPunct="1">
              <a:lnSpc>
                <a:spcPts val="2400"/>
              </a:lnSpc>
              <a:spcBef>
                <a:spcPct val="20000"/>
              </a:spcBef>
              <a:buFont typeface="Arial"/>
              <a:buChar char="•"/>
              <a:defRPr sz="1600" b="0" i="0" kern="1200">
                <a:solidFill>
                  <a:schemeClr val="tx1"/>
                </a:solidFill>
                <a:latin typeface="Verdana"/>
                <a:ea typeface="+mn-ea"/>
                <a:cs typeface="Verdana"/>
              </a:defRPr>
            </a:lvl1pPr>
            <a:lvl2pPr marL="4572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2pPr>
            <a:lvl3pPr marL="9144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3pPr>
            <a:lvl4pPr marL="13716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4pPr>
            <a:lvl5pPr marL="1828800" indent="0" algn="l" defTabSz="457200" rtl="0" eaLnBrk="1" latinLnBrk="0" hangingPunct="1">
              <a:lnSpc>
                <a:spcPts val="2400"/>
              </a:lnSpc>
              <a:spcBef>
                <a:spcPct val="20000"/>
              </a:spcBef>
              <a:buFontTx/>
              <a:buNone/>
              <a:defRPr sz="18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nl-NL" sz="1800" u="sng" dirty="0">
                <a:solidFill>
                  <a:srgbClr val="275937"/>
                </a:solidFill>
              </a:rPr>
              <a:t>Bedrijfsregels</a:t>
            </a:r>
            <a:r>
              <a:rPr lang="nl-NL" sz="1800" dirty="0">
                <a:solidFill>
                  <a:srgbClr val="275937"/>
                </a:solidFill>
              </a:rPr>
              <a:t>: als... dan...-logica</a:t>
            </a:r>
            <a:endParaRPr lang="nl-NL" sz="1800" u="sng" dirty="0">
              <a:solidFill>
                <a:srgbClr val="275937"/>
              </a:solidFill>
              <a:ea typeface="Verdana"/>
            </a:endParaRPr>
          </a:p>
          <a:p>
            <a:pPr>
              <a:buFont typeface="Arial" panose="020B0604020202020204" pitchFamily="34" charset="0"/>
              <a:buChar char="•"/>
            </a:pPr>
            <a:r>
              <a:rPr lang="nl-NL" sz="1800" u="sng" dirty="0">
                <a:solidFill>
                  <a:srgbClr val="275937"/>
                </a:solidFill>
              </a:rPr>
              <a:t>Uitvoeringsregels</a:t>
            </a:r>
            <a:r>
              <a:rPr lang="nl-NL" sz="1800" dirty="0">
                <a:solidFill>
                  <a:srgbClr val="275937"/>
                </a:solidFill>
              </a:rPr>
              <a:t>: waar komt informatie vandaan en in welke vorm? </a:t>
            </a:r>
            <a:endParaRPr lang="nl-NL" sz="1800" dirty="0">
              <a:solidFill>
                <a:srgbClr val="275937"/>
              </a:solidFill>
              <a:ea typeface="Verdana"/>
            </a:endParaRPr>
          </a:p>
          <a:p>
            <a:pPr lvl="1">
              <a:buFont typeface="Arial" panose="020B0604020202020204" pitchFamily="34" charset="0"/>
              <a:buChar char="•"/>
            </a:pPr>
            <a:r>
              <a:rPr lang="nl-NL" dirty="0">
                <a:ea typeface="Verdana"/>
              </a:rPr>
              <a:t> vraag aan gebruiker, vaste waarde, geometrie, etc.</a:t>
            </a:r>
          </a:p>
          <a:p>
            <a:pPr lvl="1">
              <a:buFont typeface="Arial" panose="020B0604020202020204" pitchFamily="34" charset="0"/>
              <a:buChar char="•"/>
            </a:pPr>
            <a:r>
              <a:rPr lang="nl-NL" dirty="0">
                <a:ea typeface="Verdana"/>
              </a:rPr>
              <a:t> Ja/nee, getal, datum, lijst, etc.</a:t>
            </a:r>
          </a:p>
          <a:p>
            <a:pPr>
              <a:buFont typeface="Arial,Sans-Serif" panose="020B0604020202020204" pitchFamily="34" charset="0"/>
              <a:buChar char="•"/>
            </a:pPr>
            <a:r>
              <a:rPr lang="nl-NL" sz="1800" u="sng" dirty="0">
                <a:solidFill>
                  <a:srgbClr val="275937"/>
                </a:solidFill>
                <a:ea typeface="Verdana"/>
              </a:rPr>
              <a:t>Conversie regels </a:t>
            </a:r>
            <a:r>
              <a:rPr lang="nl-NL" sz="1800" dirty="0">
                <a:solidFill>
                  <a:srgbClr val="275937"/>
                </a:solidFill>
                <a:ea typeface="Verdana"/>
              </a:rPr>
              <a:t>(optioneel): koppeling data aan bedrijfsregels </a:t>
            </a:r>
            <a:endParaRPr lang="en-US" sz="1800" dirty="0">
              <a:ea typeface="Verdana"/>
            </a:endParaRPr>
          </a:p>
          <a:p>
            <a:pPr>
              <a:buFont typeface="Arial,Sans-Serif" panose="020B0604020202020204" pitchFamily="34" charset="0"/>
              <a:buChar char="•"/>
            </a:pPr>
            <a:r>
              <a:rPr lang="nl-NL" sz="1800" u="sng" dirty="0">
                <a:solidFill>
                  <a:srgbClr val="275937"/>
                </a:solidFill>
                <a:ea typeface="Verdana"/>
              </a:rPr>
              <a:t>Interactieregels</a:t>
            </a:r>
            <a:r>
              <a:rPr lang="nl-NL" sz="1800" dirty="0">
                <a:solidFill>
                  <a:srgbClr val="275937"/>
                </a:solidFill>
                <a:ea typeface="Verdana"/>
              </a:rPr>
              <a:t>: Sturing van de interactie met de burger</a:t>
            </a:r>
            <a:endParaRPr lang="en-US" sz="1800" dirty="0">
              <a:ea typeface="Verdana"/>
            </a:endParaRPr>
          </a:p>
          <a:p>
            <a:pPr lvl="1">
              <a:buFont typeface="Arial" panose="020B0604020202020204" pitchFamily="34" charset="0"/>
              <a:buChar char="•"/>
            </a:pPr>
            <a:r>
              <a:rPr lang="nl-NL" dirty="0"/>
              <a:t> Groepering van vragen</a:t>
            </a:r>
            <a:endParaRPr lang="nl-NL" dirty="0">
              <a:ea typeface="Verdana"/>
            </a:endParaRPr>
          </a:p>
          <a:p>
            <a:pPr lvl="1">
              <a:buFont typeface="Arial" panose="020B0604020202020204" pitchFamily="34" charset="0"/>
              <a:buChar char="•"/>
            </a:pPr>
            <a:r>
              <a:rPr lang="nl-NL" dirty="0">
                <a:ea typeface="Verdana"/>
              </a:rPr>
              <a:t> Volgorde van vragen</a:t>
            </a:r>
            <a:endParaRPr lang="nl-NL" dirty="0"/>
          </a:p>
          <a:p>
            <a:pPr>
              <a:buFont typeface="Arial" panose="020B0604020202020204" pitchFamily="34" charset="0"/>
              <a:buChar char="•"/>
            </a:pPr>
            <a:r>
              <a:rPr lang="nl-NL" sz="1800" u="sng" dirty="0">
                <a:solidFill>
                  <a:srgbClr val="275937"/>
                </a:solidFill>
                <a:ea typeface="Verdana"/>
              </a:rPr>
              <a:t>Content</a:t>
            </a:r>
            <a:r>
              <a:rPr lang="nl-NL" sz="1800" dirty="0">
                <a:solidFill>
                  <a:srgbClr val="275937"/>
                </a:solidFill>
                <a:ea typeface="Verdana"/>
              </a:rPr>
              <a:t>: Toelichtingen, bijlagen, etc. </a:t>
            </a:r>
            <a:endParaRPr lang="nl-NL" dirty="0">
              <a:solidFill>
                <a:srgbClr val="000000"/>
              </a:solidFill>
              <a:ea typeface="Verdana"/>
            </a:endParaRPr>
          </a:p>
        </p:txBody>
      </p:sp>
    </p:spTree>
    <p:extLst>
      <p:ext uri="{BB962C8B-B14F-4D97-AF65-F5344CB8AC3E}">
        <p14:creationId xmlns:p14="http://schemas.microsoft.com/office/powerpoint/2010/main" val="2985521303"/>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7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PBLQ">
  <a:themeElements>
    <a:clrScheme name="PBLQ">
      <a:dk1>
        <a:srgbClr val="072C47"/>
      </a:dk1>
      <a:lt1>
        <a:sysClr val="window" lastClr="FFFFFF"/>
      </a:lt1>
      <a:dk2>
        <a:srgbClr val="072C47"/>
      </a:dk2>
      <a:lt2>
        <a:srgbClr val="E7E6E6"/>
      </a:lt2>
      <a:accent1>
        <a:srgbClr val="B2C97D"/>
      </a:accent1>
      <a:accent2>
        <a:srgbClr val="83D2E3"/>
      </a:accent2>
      <a:accent3>
        <a:srgbClr val="FDAF18"/>
      </a:accent3>
      <a:accent4>
        <a:srgbClr val="CBDB2B"/>
      </a:accent4>
      <a:accent5>
        <a:srgbClr val="53B4AE"/>
      </a:accent5>
      <a:accent6>
        <a:srgbClr val="F58581"/>
      </a:accent6>
      <a:hlink>
        <a:srgbClr val="2F75FF"/>
      </a:hlink>
      <a:folHlink>
        <a:srgbClr val="954F72"/>
      </a:folHlink>
    </a:clrScheme>
    <a:fontScheme name="PBLQ">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LQ PowerPoint [Alleen-lezen]" id="{EFDE2BA7-38FA-4AF9-A4AE-676EC9491976}" vid="{1329C895-91F9-4D3F-B2E2-2691CCE64F63}"/>
    </a:ext>
  </a:extLst>
</a:theme>
</file>

<file path=ppt/theme/theme5.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0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A328EF3E79A54DB217DB557461506E" ma:contentTypeVersion="9" ma:contentTypeDescription="Een nieuw document maken." ma:contentTypeScope="" ma:versionID="784c5f3f0e3948ed9aee10731aec5af9">
  <xsd:schema xmlns:xsd="http://www.w3.org/2001/XMLSchema" xmlns:xs="http://www.w3.org/2001/XMLSchema" xmlns:p="http://schemas.microsoft.com/office/2006/metadata/properties" xmlns:ns2="bd8033dc-df0e-4ac3-ab1b-195cde220e0c" xmlns:ns3="129b234c-fea0-4642-a02d-946a27aa84fd" targetNamespace="http://schemas.microsoft.com/office/2006/metadata/properties" ma:root="true" ma:fieldsID="2b50b9b247ad8c7a26109efb004965f7" ns2:_="" ns3:_="">
    <xsd:import namespace="bd8033dc-df0e-4ac3-ab1b-195cde220e0c"/>
    <xsd:import namespace="129b234c-fea0-4642-a02d-946a27aa84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8033dc-df0e-4ac3-ab1b-195cde220e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9b234c-fea0-4642-a02d-946a27aa84f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34E9E6-4A98-4D7A-AF86-0B248CE126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8033dc-df0e-4ac3-ab1b-195cde220e0c"/>
    <ds:schemaRef ds:uri="129b234c-fea0-4642-a02d-946a27aa84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F44BB3-EDA7-4DFC-8A08-77013BD6718B}">
  <ds:schemaRefs>
    <ds:schemaRef ds:uri="44be4968-9971-4ce1-a492-ac0cfc6e5939"/>
    <ds:schemaRef ds:uri="http://purl.org/dc/terms/"/>
    <ds:schemaRef ds:uri="http://schemas.openxmlformats.org/package/2006/metadata/core-properties"/>
    <ds:schemaRef ds:uri="http://purl.org/dc/dcmitype/"/>
    <ds:schemaRef ds:uri="e1c5f8d6-a0f0-4341-9d5d-8097350df56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BC3AC64-0D7B-4F78-A1B6-1FFEFC37A0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23773</TotalTime>
  <Words>2328</Words>
  <Application>Microsoft Office PowerPoint</Application>
  <PresentationFormat>Diavoorstelling (4:3)</PresentationFormat>
  <Paragraphs>359</Paragraphs>
  <Slides>36</Slides>
  <Notes>23</Notes>
  <HiddenSlides>2</HiddenSlides>
  <MMClips>0</MMClips>
  <ScaleCrop>false</ScaleCrop>
  <HeadingPairs>
    <vt:vector size="6" baseType="variant">
      <vt:variant>
        <vt:lpstr>Gebruikte lettertypen</vt:lpstr>
      </vt:variant>
      <vt:variant>
        <vt:i4>4</vt:i4>
      </vt:variant>
      <vt:variant>
        <vt:lpstr>Thema</vt:lpstr>
      </vt:variant>
      <vt:variant>
        <vt:i4>12</vt:i4>
      </vt:variant>
      <vt:variant>
        <vt:lpstr>Diatitels</vt:lpstr>
      </vt:variant>
      <vt:variant>
        <vt:i4>36</vt:i4>
      </vt:variant>
    </vt:vector>
  </HeadingPairs>
  <TitlesOfParts>
    <vt:vector size="52" baseType="lpstr">
      <vt:lpstr>Arial</vt:lpstr>
      <vt:lpstr>Arial,Sans-Serif</vt:lpstr>
      <vt:lpstr>Calibri</vt:lpstr>
      <vt:lpstr>Verdana</vt:lpstr>
      <vt:lpstr>Aangepast ontwerp</vt:lpstr>
      <vt:lpstr>10_Aangepast ontwerp</vt:lpstr>
      <vt:lpstr>6_Volgdia</vt:lpstr>
      <vt:lpstr>17_PBLQ</vt:lpstr>
      <vt:lpstr>1_Aangepast ontwerp</vt:lpstr>
      <vt:lpstr>1_Volgdia</vt:lpstr>
      <vt:lpstr>3_Aangepast ontwerp</vt:lpstr>
      <vt:lpstr>20_Aangepast ontwerp</vt:lpstr>
      <vt:lpstr>Volgdia</vt:lpstr>
      <vt:lpstr>5_Aangepast ontwerp</vt:lpstr>
      <vt:lpstr>17_Aangepast ontwerp</vt:lpstr>
      <vt:lpstr>6_Aangepast ontwerp</vt:lpstr>
      <vt:lpstr>Strategiebepaling  Toepasbaar maken van juridische regels voor dienstverlening  </vt:lpstr>
      <vt:lpstr>Agenda</vt:lpstr>
      <vt:lpstr>De doelen van vandaag</vt:lpstr>
      <vt:lpstr>Agenda</vt:lpstr>
      <vt:lpstr>Wat zijn toepasbare regels?</vt:lpstr>
      <vt:lpstr>Wat zijn toepasbare regels?</vt:lpstr>
      <vt:lpstr>Wat zijn toepasbare regels?</vt:lpstr>
      <vt:lpstr>Wat zijn toepasbare regels?</vt:lpstr>
      <vt:lpstr>Mogelijkheden van toepasbare regels</vt:lpstr>
      <vt:lpstr>Bedrijfsregels</vt:lpstr>
      <vt:lpstr>Uitvoeringsregels</vt:lpstr>
      <vt:lpstr>Interactieregels</vt:lpstr>
      <vt:lpstr>Content</vt:lpstr>
      <vt:lpstr>Agenda</vt:lpstr>
      <vt:lpstr>Wat is het nut van toepasbare regels?</vt:lpstr>
      <vt:lpstr>Wat is het nut van toepasbare regels?</vt:lpstr>
      <vt:lpstr>Toepasbare regels en dienstverlening</vt:lpstr>
      <vt:lpstr>Toepasbare regels en interne processen</vt:lpstr>
      <vt:lpstr>Agenda</vt:lpstr>
      <vt:lpstr>Wat moet je doen voor de invoering van de omgevingswet?</vt:lpstr>
      <vt:lpstr>Wat krijg je van het Rijk? (Globaal)</vt:lpstr>
      <vt:lpstr>Wat krijg je van het Rijk? (Gedetailleerd)</vt:lpstr>
      <vt:lpstr>Zelf aan de slag?</vt:lpstr>
      <vt:lpstr>Agenda</vt:lpstr>
      <vt:lpstr>Strategie: scope vóór 01-01-2022</vt:lpstr>
      <vt:lpstr>Strategische afwegingen (wat?)</vt:lpstr>
      <vt:lpstr>Strategische afwegingen (wie?)</vt:lpstr>
      <vt:lpstr>Compleet overzicht leveranciers</vt:lpstr>
      <vt:lpstr>Agenda</vt:lpstr>
      <vt:lpstr>Concrete acties</vt:lpstr>
      <vt:lpstr>Hoe weet ik wat ik toepasbaar moet maken?</vt:lpstr>
      <vt:lpstr>Vragen in OLO analyseren</vt:lpstr>
      <vt:lpstr>PowerPoint-presentatie</vt:lpstr>
      <vt:lpstr>PowerPoint-presentatie</vt:lpstr>
      <vt:lpstr>Agenda</vt:lpstr>
      <vt:lpstr>Huiswerk en afspraken</vt:lpstr>
    </vt:vector>
  </TitlesOfParts>
  <Company>Kriskras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Ewoud ten Hove</dc:creator>
  <cp:lastModifiedBy>Anouk Post</cp:lastModifiedBy>
  <cp:revision>63</cp:revision>
  <cp:lastPrinted>2019-10-13T16:13:45Z</cp:lastPrinted>
  <dcterms:created xsi:type="dcterms:W3CDTF">2017-01-06T08:36:46Z</dcterms:created>
  <dcterms:modified xsi:type="dcterms:W3CDTF">2021-04-19T08:32:13Z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0x0101005CA328EF3E79A54DB217DB557461506E</vt:lpwstr>
  </property>
  <property fmtid="{D5CDD505-2E9C-101B-9397-08002B2CF9AE}" pid="3" name="_dlc_DocIdItemGuid">
    <vt:lpwstr>f422c54c-5b23-47b6-a46d-42357c66f027</vt:lpwstr>
  </property>
</Properties>
</file>