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2" r:id="rId6"/>
  </p:sldMasterIdLst>
  <p:notesMasterIdLst>
    <p:notesMasterId r:id="rId13"/>
  </p:notesMasterIdLst>
  <p:sldIdLst>
    <p:sldId id="276" r:id="rId7"/>
    <p:sldId id="256" r:id="rId8"/>
    <p:sldId id="286" r:id="rId9"/>
    <p:sldId id="284" r:id="rId10"/>
    <p:sldId id="282" r:id="rId11"/>
    <p:sldId id="283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8"/>
    <p:restoredTop sz="94737"/>
  </p:normalViewPr>
  <p:slideViewPr>
    <p:cSldViewPr snapToGrid="0">
      <p:cViewPr varScale="1">
        <p:scale>
          <a:sx n="105" d="100"/>
          <a:sy n="105" d="100"/>
        </p:scale>
        <p:origin x="12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684055-6803-904C-911B-92CB16164200}" type="doc">
      <dgm:prSet loTypeId="urn:microsoft.com/office/officeart/2005/8/layout/p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88D8DF3E-AF85-B841-9E32-6F9C3599A286}">
      <dgm:prSet phldrT="[Tekst]"/>
      <dgm:spPr/>
      <dgm:t>
        <a:bodyPr/>
        <a:lstStyle/>
        <a:p>
          <a:r>
            <a:rPr lang="nl-NL" dirty="0"/>
            <a:t>GGZ Friesland</a:t>
          </a:r>
        </a:p>
      </dgm:t>
    </dgm:pt>
    <dgm:pt modelId="{B4D2418A-9230-E64A-9804-1C24CDF77DD0}" type="parTrans" cxnId="{A7FC7493-B758-034D-9F46-B64272ADD4EC}">
      <dgm:prSet/>
      <dgm:spPr/>
      <dgm:t>
        <a:bodyPr/>
        <a:lstStyle/>
        <a:p>
          <a:endParaRPr lang="nl-NL"/>
        </a:p>
      </dgm:t>
    </dgm:pt>
    <dgm:pt modelId="{24CCD06C-3004-6B44-A2B0-86CB1149FB6D}" type="sibTrans" cxnId="{A7FC7493-B758-034D-9F46-B64272ADD4EC}">
      <dgm:prSet/>
      <dgm:spPr/>
      <dgm:t>
        <a:bodyPr/>
        <a:lstStyle/>
        <a:p>
          <a:endParaRPr lang="nl-NL"/>
        </a:p>
      </dgm:t>
    </dgm:pt>
    <dgm:pt modelId="{643D5459-AC49-A04B-8FE6-86A6B38DA16D}">
      <dgm:prSet phldrT="[Tekst]"/>
      <dgm:spPr/>
      <dgm:t>
        <a:bodyPr/>
        <a:lstStyle/>
        <a:p>
          <a:r>
            <a:rPr lang="nl-NL" dirty="0"/>
            <a:t>Gemeente </a:t>
          </a:r>
          <a:r>
            <a:rPr lang="nl-NL" b="0" i="0" dirty="0"/>
            <a:t>Súdwest-Fryslân</a:t>
          </a:r>
          <a:endParaRPr lang="nl-NL" dirty="0"/>
        </a:p>
      </dgm:t>
    </dgm:pt>
    <dgm:pt modelId="{CF40BFC0-A2FD-2B40-92E1-7FC57E4FE6D0}" type="parTrans" cxnId="{83A2491D-FC53-4942-A31A-32E5A34138E3}">
      <dgm:prSet/>
      <dgm:spPr/>
      <dgm:t>
        <a:bodyPr/>
        <a:lstStyle/>
        <a:p>
          <a:endParaRPr lang="nl-NL"/>
        </a:p>
      </dgm:t>
    </dgm:pt>
    <dgm:pt modelId="{BD510290-8FBA-554C-B4BA-4E17B0C193D9}" type="sibTrans" cxnId="{83A2491D-FC53-4942-A31A-32E5A34138E3}">
      <dgm:prSet/>
      <dgm:spPr/>
      <dgm:t>
        <a:bodyPr/>
        <a:lstStyle/>
        <a:p>
          <a:endParaRPr lang="nl-NL"/>
        </a:p>
      </dgm:t>
    </dgm:pt>
    <dgm:pt modelId="{C2BB868D-3B05-0E44-B4F8-C0D37FD5468C}">
      <dgm:prSet phldrT="[Tekst]"/>
      <dgm:spPr/>
      <dgm:t>
        <a:bodyPr/>
        <a:lstStyle/>
        <a:p>
          <a:r>
            <a:rPr lang="nl-NL" dirty="0"/>
            <a:t>De Friesland (onderdeel van Zilveren Kruis)</a:t>
          </a:r>
        </a:p>
      </dgm:t>
    </dgm:pt>
    <dgm:pt modelId="{906C8DB2-9E2D-1F47-8EB0-5517163FC2B7}" type="parTrans" cxnId="{F3B0AB1B-0F9C-E448-822D-8C3A8B50EDFE}">
      <dgm:prSet/>
      <dgm:spPr/>
      <dgm:t>
        <a:bodyPr/>
        <a:lstStyle/>
        <a:p>
          <a:endParaRPr lang="nl-NL"/>
        </a:p>
      </dgm:t>
    </dgm:pt>
    <dgm:pt modelId="{116EF3B1-30BF-374F-B7BB-0793E64B76DC}" type="sibTrans" cxnId="{F3B0AB1B-0F9C-E448-822D-8C3A8B50EDFE}">
      <dgm:prSet/>
      <dgm:spPr/>
      <dgm:t>
        <a:bodyPr/>
        <a:lstStyle/>
        <a:p>
          <a:endParaRPr lang="nl-NL"/>
        </a:p>
      </dgm:t>
    </dgm:pt>
    <dgm:pt modelId="{D502022C-A5B9-1F40-B528-9749BB1E434F}">
      <dgm:prSet phldrT="[Tekst]"/>
      <dgm:spPr/>
      <dgm:t>
        <a:bodyPr/>
        <a:lstStyle/>
        <a:p>
          <a:r>
            <a:rPr lang="nl-NL" dirty="0"/>
            <a:t>Gemeente Leeuwarden</a:t>
          </a:r>
        </a:p>
      </dgm:t>
    </dgm:pt>
    <dgm:pt modelId="{EAD039C7-349E-B442-81B1-6A025DCFC8F2}" type="parTrans" cxnId="{7D911E77-3E4A-7640-BBE0-A7FA77301186}">
      <dgm:prSet/>
      <dgm:spPr/>
      <dgm:t>
        <a:bodyPr/>
        <a:lstStyle/>
        <a:p>
          <a:endParaRPr lang="nl-NL"/>
        </a:p>
      </dgm:t>
    </dgm:pt>
    <dgm:pt modelId="{1DE18B8B-A1D1-DE49-A3BE-9183FD31671A}" type="sibTrans" cxnId="{7D911E77-3E4A-7640-BBE0-A7FA77301186}">
      <dgm:prSet/>
      <dgm:spPr/>
      <dgm:t>
        <a:bodyPr/>
        <a:lstStyle/>
        <a:p>
          <a:endParaRPr lang="nl-NL"/>
        </a:p>
      </dgm:t>
    </dgm:pt>
    <dgm:pt modelId="{F308CF28-2245-0C47-9276-60A562CE0808}">
      <dgm:prSet phldrT="[Tekst]"/>
      <dgm:spPr/>
      <dgm:t>
        <a:bodyPr/>
        <a:lstStyle/>
        <a:p>
          <a:r>
            <a:rPr lang="nl-NL" dirty="0"/>
            <a:t>Ervaringsdeskundigen</a:t>
          </a:r>
        </a:p>
      </dgm:t>
    </dgm:pt>
    <dgm:pt modelId="{3A81C1C1-A768-F944-9F0E-0C8C7006DC14}" type="parTrans" cxnId="{6B2C6ECB-710A-1F49-9117-FC5D800445D5}">
      <dgm:prSet/>
      <dgm:spPr/>
      <dgm:t>
        <a:bodyPr/>
        <a:lstStyle/>
        <a:p>
          <a:endParaRPr lang="nl-NL"/>
        </a:p>
      </dgm:t>
    </dgm:pt>
    <dgm:pt modelId="{E4C1BA96-7045-5049-B6C8-FDD760D2F610}" type="sibTrans" cxnId="{6B2C6ECB-710A-1F49-9117-FC5D800445D5}">
      <dgm:prSet/>
      <dgm:spPr/>
      <dgm:t>
        <a:bodyPr/>
        <a:lstStyle/>
        <a:p>
          <a:endParaRPr lang="nl-NL"/>
        </a:p>
      </dgm:t>
    </dgm:pt>
    <dgm:pt modelId="{72AF77BB-DBBD-464B-8B1B-53BCF97777CD}">
      <dgm:prSet/>
      <dgm:spPr/>
      <dgm:t>
        <a:bodyPr/>
        <a:lstStyle/>
        <a:p>
          <a:r>
            <a:rPr lang="nl-NL" dirty="0"/>
            <a:t>UWV</a:t>
          </a:r>
        </a:p>
      </dgm:t>
    </dgm:pt>
    <dgm:pt modelId="{7210AF99-B5EB-5548-B630-0CC882DD2DAF}" type="parTrans" cxnId="{956D4727-E768-0E44-9B37-DEAD3F3C6461}">
      <dgm:prSet/>
      <dgm:spPr/>
      <dgm:t>
        <a:bodyPr/>
        <a:lstStyle/>
        <a:p>
          <a:endParaRPr lang="nl-NL"/>
        </a:p>
      </dgm:t>
    </dgm:pt>
    <dgm:pt modelId="{68344F6F-6816-9B4D-9625-C778CE98BA03}" type="sibTrans" cxnId="{956D4727-E768-0E44-9B37-DEAD3F3C6461}">
      <dgm:prSet/>
      <dgm:spPr/>
      <dgm:t>
        <a:bodyPr/>
        <a:lstStyle/>
        <a:p>
          <a:endParaRPr lang="nl-NL"/>
        </a:p>
      </dgm:t>
    </dgm:pt>
    <dgm:pt modelId="{62E63014-34E0-AF4A-8198-F074A1C1EBC1}" type="pres">
      <dgm:prSet presAssocID="{BB684055-6803-904C-911B-92CB16164200}" presName="Name0" presStyleCnt="0">
        <dgm:presLayoutVars>
          <dgm:dir/>
          <dgm:resizeHandles val="exact"/>
        </dgm:presLayoutVars>
      </dgm:prSet>
      <dgm:spPr/>
    </dgm:pt>
    <dgm:pt modelId="{28929B43-AB89-6041-B381-657E07881F2F}" type="pres">
      <dgm:prSet presAssocID="{88D8DF3E-AF85-B841-9E32-6F9C3599A286}" presName="compNode" presStyleCnt="0"/>
      <dgm:spPr/>
    </dgm:pt>
    <dgm:pt modelId="{A9CE7225-9249-2C42-A8EF-D01C5962D1B7}" type="pres">
      <dgm:prSet presAssocID="{88D8DF3E-AF85-B841-9E32-6F9C3599A286}" presName="pict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E2614204-DB7A-1543-966E-1D205A6A3254}" type="pres">
      <dgm:prSet presAssocID="{88D8DF3E-AF85-B841-9E32-6F9C3599A286}" presName="textRect" presStyleLbl="revTx" presStyleIdx="0" presStyleCnt="6">
        <dgm:presLayoutVars>
          <dgm:bulletEnabled val="1"/>
        </dgm:presLayoutVars>
      </dgm:prSet>
      <dgm:spPr/>
    </dgm:pt>
    <dgm:pt modelId="{E7F68880-1D72-2A4D-B231-9414E26AC2D5}" type="pres">
      <dgm:prSet presAssocID="{24CCD06C-3004-6B44-A2B0-86CB1149FB6D}" presName="sibTrans" presStyleLbl="sibTrans2D1" presStyleIdx="0" presStyleCnt="0"/>
      <dgm:spPr/>
    </dgm:pt>
    <dgm:pt modelId="{BAADCF2C-61EC-B84B-B224-6CB7C1686491}" type="pres">
      <dgm:prSet presAssocID="{643D5459-AC49-A04B-8FE6-86A6B38DA16D}" presName="compNode" presStyleCnt="0"/>
      <dgm:spPr/>
    </dgm:pt>
    <dgm:pt modelId="{D1A2353B-C5C6-0E4D-9810-154FCEFD4CA3}" type="pres">
      <dgm:prSet presAssocID="{643D5459-AC49-A04B-8FE6-86A6B38DA16D}" presName="pictRect" presStyleLbl="nod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69F4AE68-DCAA-524E-A6CB-D16B41162370}" type="pres">
      <dgm:prSet presAssocID="{643D5459-AC49-A04B-8FE6-86A6B38DA16D}" presName="textRect" presStyleLbl="revTx" presStyleIdx="1" presStyleCnt="6">
        <dgm:presLayoutVars>
          <dgm:bulletEnabled val="1"/>
        </dgm:presLayoutVars>
      </dgm:prSet>
      <dgm:spPr/>
    </dgm:pt>
    <dgm:pt modelId="{7AF55CB5-A008-6843-9B04-7DA89B4F080F}" type="pres">
      <dgm:prSet presAssocID="{BD510290-8FBA-554C-B4BA-4E17B0C193D9}" presName="sibTrans" presStyleLbl="sibTrans2D1" presStyleIdx="0" presStyleCnt="0"/>
      <dgm:spPr/>
    </dgm:pt>
    <dgm:pt modelId="{EA8694F9-DA4A-AD4C-8D41-8FE92EF26CC2}" type="pres">
      <dgm:prSet presAssocID="{C2BB868D-3B05-0E44-B4F8-C0D37FD5468C}" presName="compNode" presStyleCnt="0"/>
      <dgm:spPr/>
    </dgm:pt>
    <dgm:pt modelId="{ADAF98A1-DD3C-0A4C-8D22-E60119B4A5D2}" type="pres">
      <dgm:prSet presAssocID="{C2BB868D-3B05-0E44-B4F8-C0D37FD5468C}" presName="pictRect" presStyleLbl="nod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7E34D401-F6D7-474C-8152-086CB24FB304}" type="pres">
      <dgm:prSet presAssocID="{C2BB868D-3B05-0E44-B4F8-C0D37FD5468C}" presName="textRect" presStyleLbl="revTx" presStyleIdx="2" presStyleCnt="6">
        <dgm:presLayoutVars>
          <dgm:bulletEnabled val="1"/>
        </dgm:presLayoutVars>
      </dgm:prSet>
      <dgm:spPr/>
    </dgm:pt>
    <dgm:pt modelId="{A3D7B35F-0470-704F-9ACE-B304DC871AFA}" type="pres">
      <dgm:prSet presAssocID="{116EF3B1-30BF-374F-B7BB-0793E64B76DC}" presName="sibTrans" presStyleLbl="sibTrans2D1" presStyleIdx="0" presStyleCnt="0"/>
      <dgm:spPr/>
    </dgm:pt>
    <dgm:pt modelId="{DD084B0E-3F36-F74A-927C-866F215398E1}" type="pres">
      <dgm:prSet presAssocID="{D502022C-A5B9-1F40-B528-9749BB1E434F}" presName="compNode" presStyleCnt="0"/>
      <dgm:spPr/>
    </dgm:pt>
    <dgm:pt modelId="{EF909852-BD98-6943-AD3A-753C6EA1CACB}" type="pres">
      <dgm:prSet presAssocID="{D502022C-A5B9-1F40-B528-9749BB1E434F}" presName="pictRect" presStyleLbl="nod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6F67AE0F-82E8-3B4E-8E3B-889BFBF8A567}" type="pres">
      <dgm:prSet presAssocID="{D502022C-A5B9-1F40-B528-9749BB1E434F}" presName="textRect" presStyleLbl="revTx" presStyleIdx="3" presStyleCnt="6">
        <dgm:presLayoutVars>
          <dgm:bulletEnabled val="1"/>
        </dgm:presLayoutVars>
      </dgm:prSet>
      <dgm:spPr/>
    </dgm:pt>
    <dgm:pt modelId="{EA15D007-0A17-2149-B912-5D87F1709883}" type="pres">
      <dgm:prSet presAssocID="{1DE18B8B-A1D1-DE49-A3BE-9183FD31671A}" presName="sibTrans" presStyleLbl="sibTrans2D1" presStyleIdx="0" presStyleCnt="0"/>
      <dgm:spPr/>
    </dgm:pt>
    <dgm:pt modelId="{1D7BC629-E320-9A43-9DCD-EC15E8368F07}" type="pres">
      <dgm:prSet presAssocID="{F308CF28-2245-0C47-9276-60A562CE0808}" presName="compNode" presStyleCnt="0"/>
      <dgm:spPr/>
    </dgm:pt>
    <dgm:pt modelId="{A0A9B9D8-7CEA-7845-B8A6-9AFB6E20F4F0}" type="pres">
      <dgm:prSet presAssocID="{F308CF28-2245-0C47-9276-60A562CE0808}" presName="pictRect" presStyleLbl="nod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8B3C33FC-9427-6645-9856-D16939F70949}" type="pres">
      <dgm:prSet presAssocID="{F308CF28-2245-0C47-9276-60A562CE0808}" presName="textRect" presStyleLbl="revTx" presStyleIdx="4" presStyleCnt="6">
        <dgm:presLayoutVars>
          <dgm:bulletEnabled val="1"/>
        </dgm:presLayoutVars>
      </dgm:prSet>
      <dgm:spPr/>
    </dgm:pt>
    <dgm:pt modelId="{3C590850-B5F5-8344-807E-4C8D100F5DD5}" type="pres">
      <dgm:prSet presAssocID="{E4C1BA96-7045-5049-B6C8-FDD760D2F610}" presName="sibTrans" presStyleLbl="sibTrans2D1" presStyleIdx="0" presStyleCnt="0"/>
      <dgm:spPr/>
    </dgm:pt>
    <dgm:pt modelId="{EEA6FD09-B3D9-684E-AE94-BBCADEA403E8}" type="pres">
      <dgm:prSet presAssocID="{72AF77BB-DBBD-464B-8B1B-53BCF97777CD}" presName="compNode" presStyleCnt="0"/>
      <dgm:spPr/>
    </dgm:pt>
    <dgm:pt modelId="{BE97BB32-F171-D346-A919-0BC0154A010F}" type="pres">
      <dgm:prSet presAssocID="{72AF77BB-DBBD-464B-8B1B-53BCF97777CD}" presName="pictRect" presStyleLbl="nod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256D31E5-C874-9441-A046-F4C6835ACD04}" type="pres">
      <dgm:prSet presAssocID="{72AF77BB-DBBD-464B-8B1B-53BCF97777CD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F3B0AB1B-0F9C-E448-822D-8C3A8B50EDFE}" srcId="{BB684055-6803-904C-911B-92CB16164200}" destId="{C2BB868D-3B05-0E44-B4F8-C0D37FD5468C}" srcOrd="2" destOrd="0" parTransId="{906C8DB2-9E2D-1F47-8EB0-5517163FC2B7}" sibTransId="{116EF3B1-30BF-374F-B7BB-0793E64B76DC}"/>
    <dgm:cxn modelId="{83A2491D-FC53-4942-A31A-32E5A34138E3}" srcId="{BB684055-6803-904C-911B-92CB16164200}" destId="{643D5459-AC49-A04B-8FE6-86A6B38DA16D}" srcOrd="1" destOrd="0" parTransId="{CF40BFC0-A2FD-2B40-92E1-7FC57E4FE6D0}" sibTransId="{BD510290-8FBA-554C-B4BA-4E17B0C193D9}"/>
    <dgm:cxn modelId="{65147926-67E2-DB40-828D-F74887594878}" type="presOf" srcId="{C2BB868D-3B05-0E44-B4F8-C0D37FD5468C}" destId="{7E34D401-F6D7-474C-8152-086CB24FB304}" srcOrd="0" destOrd="0" presId="urn:microsoft.com/office/officeart/2005/8/layout/pList1"/>
    <dgm:cxn modelId="{956D4727-E768-0E44-9B37-DEAD3F3C6461}" srcId="{BB684055-6803-904C-911B-92CB16164200}" destId="{72AF77BB-DBBD-464B-8B1B-53BCF97777CD}" srcOrd="5" destOrd="0" parTransId="{7210AF99-B5EB-5548-B630-0CC882DD2DAF}" sibTransId="{68344F6F-6816-9B4D-9625-C778CE98BA03}"/>
    <dgm:cxn modelId="{F4F36D30-F918-3745-B198-2B5DDC8C4396}" type="presOf" srcId="{116EF3B1-30BF-374F-B7BB-0793E64B76DC}" destId="{A3D7B35F-0470-704F-9ACE-B304DC871AFA}" srcOrd="0" destOrd="0" presId="urn:microsoft.com/office/officeart/2005/8/layout/pList1"/>
    <dgm:cxn modelId="{C7446A73-E74D-E547-B4AF-E1594CB1941D}" type="presOf" srcId="{24CCD06C-3004-6B44-A2B0-86CB1149FB6D}" destId="{E7F68880-1D72-2A4D-B231-9414E26AC2D5}" srcOrd="0" destOrd="0" presId="urn:microsoft.com/office/officeart/2005/8/layout/pList1"/>
    <dgm:cxn modelId="{7D911E77-3E4A-7640-BBE0-A7FA77301186}" srcId="{BB684055-6803-904C-911B-92CB16164200}" destId="{D502022C-A5B9-1F40-B528-9749BB1E434F}" srcOrd="3" destOrd="0" parTransId="{EAD039C7-349E-B442-81B1-6A025DCFC8F2}" sibTransId="{1DE18B8B-A1D1-DE49-A3BE-9183FD31671A}"/>
    <dgm:cxn modelId="{A7FC7493-B758-034D-9F46-B64272ADD4EC}" srcId="{BB684055-6803-904C-911B-92CB16164200}" destId="{88D8DF3E-AF85-B841-9E32-6F9C3599A286}" srcOrd="0" destOrd="0" parTransId="{B4D2418A-9230-E64A-9804-1C24CDF77DD0}" sibTransId="{24CCD06C-3004-6B44-A2B0-86CB1149FB6D}"/>
    <dgm:cxn modelId="{C9A85797-50C9-2243-A6EA-2936274AFC31}" type="presOf" srcId="{E4C1BA96-7045-5049-B6C8-FDD760D2F610}" destId="{3C590850-B5F5-8344-807E-4C8D100F5DD5}" srcOrd="0" destOrd="0" presId="urn:microsoft.com/office/officeart/2005/8/layout/pList1"/>
    <dgm:cxn modelId="{3990BE9B-D33B-4D4D-A6DC-6C97865A56A1}" type="presOf" srcId="{BB684055-6803-904C-911B-92CB16164200}" destId="{62E63014-34E0-AF4A-8198-F074A1C1EBC1}" srcOrd="0" destOrd="0" presId="urn:microsoft.com/office/officeart/2005/8/layout/pList1"/>
    <dgm:cxn modelId="{8C53AC9E-8D70-324D-912C-C2E5DD2ED50E}" type="presOf" srcId="{643D5459-AC49-A04B-8FE6-86A6B38DA16D}" destId="{69F4AE68-DCAA-524E-A6CB-D16B41162370}" srcOrd="0" destOrd="0" presId="urn:microsoft.com/office/officeart/2005/8/layout/pList1"/>
    <dgm:cxn modelId="{2A9A49B0-9B07-F146-B7AC-A67F3793C793}" type="presOf" srcId="{1DE18B8B-A1D1-DE49-A3BE-9183FD31671A}" destId="{EA15D007-0A17-2149-B912-5D87F1709883}" srcOrd="0" destOrd="0" presId="urn:microsoft.com/office/officeart/2005/8/layout/pList1"/>
    <dgm:cxn modelId="{F318AFC1-18F5-E44E-B363-56CD5EDBE49C}" type="presOf" srcId="{D502022C-A5B9-1F40-B528-9749BB1E434F}" destId="{6F67AE0F-82E8-3B4E-8E3B-889BFBF8A567}" srcOrd="0" destOrd="0" presId="urn:microsoft.com/office/officeart/2005/8/layout/pList1"/>
    <dgm:cxn modelId="{6B2C6ECB-710A-1F49-9117-FC5D800445D5}" srcId="{BB684055-6803-904C-911B-92CB16164200}" destId="{F308CF28-2245-0C47-9276-60A562CE0808}" srcOrd="4" destOrd="0" parTransId="{3A81C1C1-A768-F944-9F0E-0C8C7006DC14}" sibTransId="{E4C1BA96-7045-5049-B6C8-FDD760D2F610}"/>
    <dgm:cxn modelId="{A30338D8-4201-7944-996D-9B3F060EBD20}" type="presOf" srcId="{BD510290-8FBA-554C-B4BA-4E17B0C193D9}" destId="{7AF55CB5-A008-6843-9B04-7DA89B4F080F}" srcOrd="0" destOrd="0" presId="urn:microsoft.com/office/officeart/2005/8/layout/pList1"/>
    <dgm:cxn modelId="{87A1FDDC-8C3D-4348-8502-2981BB3F7BAD}" type="presOf" srcId="{F308CF28-2245-0C47-9276-60A562CE0808}" destId="{8B3C33FC-9427-6645-9856-D16939F70949}" srcOrd="0" destOrd="0" presId="urn:microsoft.com/office/officeart/2005/8/layout/pList1"/>
    <dgm:cxn modelId="{C30665EE-8D99-DC41-B057-928693101BEC}" type="presOf" srcId="{88D8DF3E-AF85-B841-9E32-6F9C3599A286}" destId="{E2614204-DB7A-1543-966E-1D205A6A3254}" srcOrd="0" destOrd="0" presId="urn:microsoft.com/office/officeart/2005/8/layout/pList1"/>
    <dgm:cxn modelId="{C9640EFC-5C91-B645-895F-9E367570E9C1}" type="presOf" srcId="{72AF77BB-DBBD-464B-8B1B-53BCF97777CD}" destId="{256D31E5-C874-9441-A046-F4C6835ACD04}" srcOrd="0" destOrd="0" presId="urn:microsoft.com/office/officeart/2005/8/layout/pList1"/>
    <dgm:cxn modelId="{CBA21896-0111-454E-826E-C338D2372700}" type="presParOf" srcId="{62E63014-34E0-AF4A-8198-F074A1C1EBC1}" destId="{28929B43-AB89-6041-B381-657E07881F2F}" srcOrd="0" destOrd="0" presId="urn:microsoft.com/office/officeart/2005/8/layout/pList1"/>
    <dgm:cxn modelId="{6339CC6A-3CF0-E84D-8333-B775764A0EFD}" type="presParOf" srcId="{28929B43-AB89-6041-B381-657E07881F2F}" destId="{A9CE7225-9249-2C42-A8EF-D01C5962D1B7}" srcOrd="0" destOrd="0" presId="urn:microsoft.com/office/officeart/2005/8/layout/pList1"/>
    <dgm:cxn modelId="{9C652B0C-848D-CC45-8C14-3848152AB33D}" type="presParOf" srcId="{28929B43-AB89-6041-B381-657E07881F2F}" destId="{E2614204-DB7A-1543-966E-1D205A6A3254}" srcOrd="1" destOrd="0" presId="urn:microsoft.com/office/officeart/2005/8/layout/pList1"/>
    <dgm:cxn modelId="{7D570F94-D8F9-CB43-8CDF-03C957EEDF40}" type="presParOf" srcId="{62E63014-34E0-AF4A-8198-F074A1C1EBC1}" destId="{E7F68880-1D72-2A4D-B231-9414E26AC2D5}" srcOrd="1" destOrd="0" presId="urn:microsoft.com/office/officeart/2005/8/layout/pList1"/>
    <dgm:cxn modelId="{23DD7F7B-2205-424C-A8EE-A5C8A5160CC2}" type="presParOf" srcId="{62E63014-34E0-AF4A-8198-F074A1C1EBC1}" destId="{BAADCF2C-61EC-B84B-B224-6CB7C1686491}" srcOrd="2" destOrd="0" presId="urn:microsoft.com/office/officeart/2005/8/layout/pList1"/>
    <dgm:cxn modelId="{5F1ADFDB-D592-2447-9170-0E519D0F6F86}" type="presParOf" srcId="{BAADCF2C-61EC-B84B-B224-6CB7C1686491}" destId="{D1A2353B-C5C6-0E4D-9810-154FCEFD4CA3}" srcOrd="0" destOrd="0" presId="urn:microsoft.com/office/officeart/2005/8/layout/pList1"/>
    <dgm:cxn modelId="{CA20F5E1-E8E2-1843-8F81-7D68B40DCFCB}" type="presParOf" srcId="{BAADCF2C-61EC-B84B-B224-6CB7C1686491}" destId="{69F4AE68-DCAA-524E-A6CB-D16B41162370}" srcOrd="1" destOrd="0" presId="urn:microsoft.com/office/officeart/2005/8/layout/pList1"/>
    <dgm:cxn modelId="{F94CAE8C-941F-8148-96BA-37117DCAC2C2}" type="presParOf" srcId="{62E63014-34E0-AF4A-8198-F074A1C1EBC1}" destId="{7AF55CB5-A008-6843-9B04-7DA89B4F080F}" srcOrd="3" destOrd="0" presId="urn:microsoft.com/office/officeart/2005/8/layout/pList1"/>
    <dgm:cxn modelId="{B275C848-B28F-574C-941D-49E939389282}" type="presParOf" srcId="{62E63014-34E0-AF4A-8198-F074A1C1EBC1}" destId="{EA8694F9-DA4A-AD4C-8D41-8FE92EF26CC2}" srcOrd="4" destOrd="0" presId="urn:microsoft.com/office/officeart/2005/8/layout/pList1"/>
    <dgm:cxn modelId="{DEE24C2D-C3FE-B048-928F-EA6ECC9A1A11}" type="presParOf" srcId="{EA8694F9-DA4A-AD4C-8D41-8FE92EF26CC2}" destId="{ADAF98A1-DD3C-0A4C-8D22-E60119B4A5D2}" srcOrd="0" destOrd="0" presId="urn:microsoft.com/office/officeart/2005/8/layout/pList1"/>
    <dgm:cxn modelId="{2A6279E3-C6BF-AC40-9A11-7D89D6B424D4}" type="presParOf" srcId="{EA8694F9-DA4A-AD4C-8D41-8FE92EF26CC2}" destId="{7E34D401-F6D7-474C-8152-086CB24FB304}" srcOrd="1" destOrd="0" presId="urn:microsoft.com/office/officeart/2005/8/layout/pList1"/>
    <dgm:cxn modelId="{BC68D18C-23E8-BF43-AB10-A90162EA39EF}" type="presParOf" srcId="{62E63014-34E0-AF4A-8198-F074A1C1EBC1}" destId="{A3D7B35F-0470-704F-9ACE-B304DC871AFA}" srcOrd="5" destOrd="0" presId="urn:microsoft.com/office/officeart/2005/8/layout/pList1"/>
    <dgm:cxn modelId="{0C58115F-3BBF-8142-A94E-DE72716BB983}" type="presParOf" srcId="{62E63014-34E0-AF4A-8198-F074A1C1EBC1}" destId="{DD084B0E-3F36-F74A-927C-866F215398E1}" srcOrd="6" destOrd="0" presId="urn:microsoft.com/office/officeart/2005/8/layout/pList1"/>
    <dgm:cxn modelId="{18F0DC7C-EF6F-434A-A5D0-6D42E2AC57D8}" type="presParOf" srcId="{DD084B0E-3F36-F74A-927C-866F215398E1}" destId="{EF909852-BD98-6943-AD3A-753C6EA1CACB}" srcOrd="0" destOrd="0" presId="urn:microsoft.com/office/officeart/2005/8/layout/pList1"/>
    <dgm:cxn modelId="{55F24313-012A-734B-8C27-B8868505131E}" type="presParOf" srcId="{DD084B0E-3F36-F74A-927C-866F215398E1}" destId="{6F67AE0F-82E8-3B4E-8E3B-889BFBF8A567}" srcOrd="1" destOrd="0" presId="urn:microsoft.com/office/officeart/2005/8/layout/pList1"/>
    <dgm:cxn modelId="{55FE7B99-4D16-FD46-B2FD-A65AB7AC935C}" type="presParOf" srcId="{62E63014-34E0-AF4A-8198-F074A1C1EBC1}" destId="{EA15D007-0A17-2149-B912-5D87F1709883}" srcOrd="7" destOrd="0" presId="urn:microsoft.com/office/officeart/2005/8/layout/pList1"/>
    <dgm:cxn modelId="{B932A12F-F8E7-BB40-80AC-D25047794EBC}" type="presParOf" srcId="{62E63014-34E0-AF4A-8198-F074A1C1EBC1}" destId="{1D7BC629-E320-9A43-9DCD-EC15E8368F07}" srcOrd="8" destOrd="0" presId="urn:microsoft.com/office/officeart/2005/8/layout/pList1"/>
    <dgm:cxn modelId="{CF6A5C33-C986-1F4E-81D5-49C472A115A9}" type="presParOf" srcId="{1D7BC629-E320-9A43-9DCD-EC15E8368F07}" destId="{A0A9B9D8-7CEA-7845-B8A6-9AFB6E20F4F0}" srcOrd="0" destOrd="0" presId="urn:microsoft.com/office/officeart/2005/8/layout/pList1"/>
    <dgm:cxn modelId="{DE008DD3-615C-F344-BA00-AB398DF17D60}" type="presParOf" srcId="{1D7BC629-E320-9A43-9DCD-EC15E8368F07}" destId="{8B3C33FC-9427-6645-9856-D16939F70949}" srcOrd="1" destOrd="0" presId="urn:microsoft.com/office/officeart/2005/8/layout/pList1"/>
    <dgm:cxn modelId="{5D03931A-0561-234F-BBBF-1060920E648A}" type="presParOf" srcId="{62E63014-34E0-AF4A-8198-F074A1C1EBC1}" destId="{3C590850-B5F5-8344-807E-4C8D100F5DD5}" srcOrd="9" destOrd="0" presId="urn:microsoft.com/office/officeart/2005/8/layout/pList1"/>
    <dgm:cxn modelId="{D04769EF-FD91-DD4B-8AC9-C50A636F1B9B}" type="presParOf" srcId="{62E63014-34E0-AF4A-8198-F074A1C1EBC1}" destId="{EEA6FD09-B3D9-684E-AE94-BBCADEA403E8}" srcOrd="10" destOrd="0" presId="urn:microsoft.com/office/officeart/2005/8/layout/pList1"/>
    <dgm:cxn modelId="{7575F75C-7C71-EA4E-996A-9B27B61604EE}" type="presParOf" srcId="{EEA6FD09-B3D9-684E-AE94-BBCADEA403E8}" destId="{BE97BB32-F171-D346-A919-0BC0154A010F}" srcOrd="0" destOrd="0" presId="urn:microsoft.com/office/officeart/2005/8/layout/pList1"/>
    <dgm:cxn modelId="{1DCF6A81-0673-CA43-8A8D-579287291945}" type="presParOf" srcId="{EEA6FD09-B3D9-684E-AE94-BBCADEA403E8}" destId="{256D31E5-C874-9441-A046-F4C6835ACD0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37B4AF-0A5F-0C44-BD62-1FF8E511EF22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CD423FE7-F802-8743-8367-985737702599}">
      <dgm:prSet phldrT="[Tekst]" custT="1"/>
      <dgm:spPr/>
      <dgm:t>
        <a:bodyPr/>
        <a:lstStyle/>
        <a:p>
          <a:r>
            <a:rPr lang="nl-NL" sz="4000" dirty="0"/>
            <a:t>1</a:t>
          </a:r>
        </a:p>
      </dgm:t>
    </dgm:pt>
    <dgm:pt modelId="{B6C06FEC-79A8-C449-90A0-81B906A03DF9}" type="parTrans" cxnId="{3E5FD3C4-F512-734F-955D-E68C591854BC}">
      <dgm:prSet/>
      <dgm:spPr/>
      <dgm:t>
        <a:bodyPr/>
        <a:lstStyle/>
        <a:p>
          <a:endParaRPr lang="nl-NL" sz="1200"/>
        </a:p>
      </dgm:t>
    </dgm:pt>
    <dgm:pt modelId="{D9D42429-3289-EC4B-A7D6-2A3ED95266BC}" type="sibTrans" cxnId="{3E5FD3C4-F512-734F-955D-E68C591854BC}">
      <dgm:prSet/>
      <dgm:spPr/>
      <dgm:t>
        <a:bodyPr/>
        <a:lstStyle/>
        <a:p>
          <a:endParaRPr lang="nl-NL" sz="1200"/>
        </a:p>
      </dgm:t>
    </dgm:pt>
    <dgm:pt modelId="{986EE730-F9AE-CB43-8FCA-AC6F2FC01D58}">
      <dgm:prSet phldrT="[Tekst]" custT="1"/>
      <dgm:spPr/>
      <dgm:t>
        <a:bodyPr/>
        <a:lstStyle/>
        <a:p>
          <a:pPr>
            <a:buNone/>
          </a:pPr>
          <a:r>
            <a:rPr lang="nl-NL" sz="3200" dirty="0"/>
            <a:t>Dragen</a:t>
          </a:r>
        </a:p>
      </dgm:t>
    </dgm:pt>
    <dgm:pt modelId="{74F37BEC-0917-824A-8EC0-15809729B99E}" type="parTrans" cxnId="{10A03978-FC1E-DA41-8503-3B6EE44D129A}">
      <dgm:prSet/>
      <dgm:spPr/>
      <dgm:t>
        <a:bodyPr/>
        <a:lstStyle/>
        <a:p>
          <a:endParaRPr lang="nl-NL" sz="1200"/>
        </a:p>
      </dgm:t>
    </dgm:pt>
    <dgm:pt modelId="{CD3CD5BB-2B8E-314D-86DF-4FB575CA5044}" type="sibTrans" cxnId="{10A03978-FC1E-DA41-8503-3B6EE44D129A}">
      <dgm:prSet/>
      <dgm:spPr/>
      <dgm:t>
        <a:bodyPr/>
        <a:lstStyle/>
        <a:p>
          <a:endParaRPr lang="nl-NL" sz="1200"/>
        </a:p>
      </dgm:t>
    </dgm:pt>
    <dgm:pt modelId="{2C8C67A0-15DA-8A46-A1D8-5E70D5146D67}">
      <dgm:prSet phldrT="[Tekst]" custT="1"/>
      <dgm:spPr/>
      <dgm:t>
        <a:bodyPr/>
        <a:lstStyle/>
        <a:p>
          <a:r>
            <a:rPr lang="nl-NL" sz="4000" dirty="0"/>
            <a:t>2</a:t>
          </a:r>
        </a:p>
      </dgm:t>
    </dgm:pt>
    <dgm:pt modelId="{70258E00-6005-1948-B4E3-8EFF62A5FA95}" type="parTrans" cxnId="{68BFA3BF-86D7-E94E-BB45-4AFB2856A89C}">
      <dgm:prSet/>
      <dgm:spPr/>
      <dgm:t>
        <a:bodyPr/>
        <a:lstStyle/>
        <a:p>
          <a:endParaRPr lang="nl-NL" sz="1200"/>
        </a:p>
      </dgm:t>
    </dgm:pt>
    <dgm:pt modelId="{20B8C1AF-99C4-9E4C-B2F6-CB268089F729}" type="sibTrans" cxnId="{68BFA3BF-86D7-E94E-BB45-4AFB2856A89C}">
      <dgm:prSet/>
      <dgm:spPr/>
      <dgm:t>
        <a:bodyPr/>
        <a:lstStyle/>
        <a:p>
          <a:endParaRPr lang="nl-NL" sz="1200"/>
        </a:p>
      </dgm:t>
    </dgm:pt>
    <dgm:pt modelId="{63282792-482E-4D4A-88FB-489813BC1432}">
      <dgm:prSet phldrT="[Tekst]" custT="1"/>
      <dgm:spPr/>
      <dgm:t>
        <a:bodyPr/>
        <a:lstStyle/>
        <a:p>
          <a:pPr>
            <a:buNone/>
          </a:pPr>
          <a:r>
            <a:rPr lang="nl-NL" sz="3200" dirty="0"/>
            <a:t>Formeren</a:t>
          </a:r>
        </a:p>
      </dgm:t>
    </dgm:pt>
    <dgm:pt modelId="{D6453CF4-6C00-E84B-978B-52549BA5CCF0}" type="parTrans" cxnId="{FB48048B-7A7B-D541-8778-D7F73171D2D5}">
      <dgm:prSet/>
      <dgm:spPr/>
      <dgm:t>
        <a:bodyPr/>
        <a:lstStyle/>
        <a:p>
          <a:endParaRPr lang="nl-NL" sz="1200"/>
        </a:p>
      </dgm:t>
    </dgm:pt>
    <dgm:pt modelId="{4041B797-A735-7545-96DE-62E748135FF5}" type="sibTrans" cxnId="{FB48048B-7A7B-D541-8778-D7F73171D2D5}">
      <dgm:prSet/>
      <dgm:spPr/>
      <dgm:t>
        <a:bodyPr/>
        <a:lstStyle/>
        <a:p>
          <a:endParaRPr lang="nl-NL" sz="1200"/>
        </a:p>
      </dgm:t>
    </dgm:pt>
    <dgm:pt modelId="{60A7AA27-AAD2-9F45-8760-87FF4419E79D}">
      <dgm:prSet phldrT="[Tekst]" custT="1"/>
      <dgm:spPr/>
      <dgm:t>
        <a:bodyPr/>
        <a:lstStyle/>
        <a:p>
          <a:r>
            <a:rPr lang="nl-NL" sz="4000" dirty="0"/>
            <a:t>3</a:t>
          </a:r>
        </a:p>
      </dgm:t>
    </dgm:pt>
    <dgm:pt modelId="{EEC38F95-17E3-A541-97BC-C13926932AAF}" type="parTrans" cxnId="{C954CCCE-9FAD-D44C-97C6-B45420E7D65F}">
      <dgm:prSet/>
      <dgm:spPr/>
      <dgm:t>
        <a:bodyPr/>
        <a:lstStyle/>
        <a:p>
          <a:endParaRPr lang="nl-NL" sz="1200"/>
        </a:p>
      </dgm:t>
    </dgm:pt>
    <dgm:pt modelId="{C32D3236-8287-4545-957E-90EEE9F0C4CA}" type="sibTrans" cxnId="{C954CCCE-9FAD-D44C-97C6-B45420E7D65F}">
      <dgm:prSet/>
      <dgm:spPr/>
      <dgm:t>
        <a:bodyPr/>
        <a:lstStyle/>
        <a:p>
          <a:endParaRPr lang="nl-NL" sz="1200"/>
        </a:p>
      </dgm:t>
    </dgm:pt>
    <dgm:pt modelId="{6A3E13DD-71F8-C949-A9A2-6274F8192E94}">
      <dgm:prSet phldrT="[Tekst]" custT="1"/>
      <dgm:spPr/>
      <dgm:t>
        <a:bodyPr/>
        <a:lstStyle/>
        <a:p>
          <a:r>
            <a:rPr lang="nl-NL" sz="4000" dirty="0"/>
            <a:t>4</a:t>
          </a:r>
        </a:p>
      </dgm:t>
    </dgm:pt>
    <dgm:pt modelId="{006D84FA-5542-5940-84DF-6B8C64DB8820}" type="parTrans" cxnId="{83833879-BF58-2F4E-83CD-DB28B0B1A7C9}">
      <dgm:prSet/>
      <dgm:spPr/>
      <dgm:t>
        <a:bodyPr/>
        <a:lstStyle/>
        <a:p>
          <a:endParaRPr lang="nl-NL" sz="1200"/>
        </a:p>
      </dgm:t>
    </dgm:pt>
    <dgm:pt modelId="{9364DF2C-9AFA-5F4B-B7B3-2C8F9B527E4E}" type="sibTrans" cxnId="{83833879-BF58-2F4E-83CD-DB28B0B1A7C9}">
      <dgm:prSet/>
      <dgm:spPr/>
      <dgm:t>
        <a:bodyPr/>
        <a:lstStyle/>
        <a:p>
          <a:endParaRPr lang="nl-NL" sz="1200"/>
        </a:p>
      </dgm:t>
    </dgm:pt>
    <dgm:pt modelId="{65E8CAD3-0FB6-2848-BAA8-F4152834873E}">
      <dgm:prSet phldrT="[Tekst]" custT="1"/>
      <dgm:spPr/>
      <dgm:t>
        <a:bodyPr/>
        <a:lstStyle/>
        <a:p>
          <a:pPr>
            <a:buNone/>
          </a:pPr>
          <a:r>
            <a:rPr lang="nl-NL" sz="3200" dirty="0"/>
            <a:t>Besluiten</a:t>
          </a:r>
        </a:p>
      </dgm:t>
    </dgm:pt>
    <dgm:pt modelId="{75A70249-B992-6D48-B92C-B7379C041DD4}" type="parTrans" cxnId="{D11CF8EF-289F-2246-864C-944F570618A9}">
      <dgm:prSet/>
      <dgm:spPr/>
      <dgm:t>
        <a:bodyPr/>
        <a:lstStyle/>
        <a:p>
          <a:endParaRPr lang="nl-NL" sz="1200"/>
        </a:p>
      </dgm:t>
    </dgm:pt>
    <dgm:pt modelId="{4BBDA809-9982-EC4F-AE60-848ADD0B686D}" type="sibTrans" cxnId="{D11CF8EF-289F-2246-864C-944F570618A9}">
      <dgm:prSet/>
      <dgm:spPr/>
      <dgm:t>
        <a:bodyPr/>
        <a:lstStyle/>
        <a:p>
          <a:endParaRPr lang="nl-NL" sz="1200"/>
        </a:p>
      </dgm:t>
    </dgm:pt>
    <dgm:pt modelId="{540EC00D-3B82-2D4E-AC4F-56317BD0E9CA}">
      <dgm:prSet phldrT="[Tekst]" custT="1"/>
      <dgm:spPr/>
      <dgm:t>
        <a:bodyPr/>
        <a:lstStyle/>
        <a:p>
          <a:r>
            <a:rPr lang="nl-NL" sz="4000" dirty="0"/>
            <a:t>5</a:t>
          </a:r>
        </a:p>
      </dgm:t>
    </dgm:pt>
    <dgm:pt modelId="{0976A659-3BA7-AA42-AEA9-E4D967D224D9}" type="parTrans" cxnId="{50AD66D2-626B-844D-801B-94C7274192D8}">
      <dgm:prSet/>
      <dgm:spPr/>
      <dgm:t>
        <a:bodyPr/>
        <a:lstStyle/>
        <a:p>
          <a:endParaRPr lang="nl-NL" sz="1200"/>
        </a:p>
      </dgm:t>
    </dgm:pt>
    <dgm:pt modelId="{73BDC7B8-47F3-724B-A76A-E50ECFABF2E8}" type="sibTrans" cxnId="{50AD66D2-626B-844D-801B-94C7274192D8}">
      <dgm:prSet/>
      <dgm:spPr/>
      <dgm:t>
        <a:bodyPr/>
        <a:lstStyle/>
        <a:p>
          <a:endParaRPr lang="nl-NL" sz="1200"/>
        </a:p>
      </dgm:t>
    </dgm:pt>
    <dgm:pt modelId="{B333A40D-CAFE-D949-970A-954A41D7469F}">
      <dgm:prSet phldrT="[Tekst]" custT="1"/>
      <dgm:spPr/>
      <dgm:t>
        <a:bodyPr/>
        <a:lstStyle/>
        <a:p>
          <a:pPr>
            <a:buNone/>
          </a:pPr>
          <a:r>
            <a:rPr lang="nl-NL" sz="3200" dirty="0"/>
            <a:t>Uitwerken</a:t>
          </a:r>
        </a:p>
      </dgm:t>
    </dgm:pt>
    <dgm:pt modelId="{C6E595A3-7B90-364A-9C77-3C4428341BCC}" type="parTrans" cxnId="{D5D50A66-E34D-A44A-BB88-3D5DD324F170}">
      <dgm:prSet/>
      <dgm:spPr/>
      <dgm:t>
        <a:bodyPr/>
        <a:lstStyle/>
        <a:p>
          <a:endParaRPr lang="nl-NL" sz="1200"/>
        </a:p>
      </dgm:t>
    </dgm:pt>
    <dgm:pt modelId="{DFEC6572-88CC-7646-8E2F-D2E122EBE5E5}" type="sibTrans" cxnId="{D5D50A66-E34D-A44A-BB88-3D5DD324F170}">
      <dgm:prSet/>
      <dgm:spPr/>
      <dgm:t>
        <a:bodyPr/>
        <a:lstStyle/>
        <a:p>
          <a:endParaRPr lang="nl-NL" sz="1200"/>
        </a:p>
      </dgm:t>
    </dgm:pt>
    <dgm:pt modelId="{71604FBB-EF64-D448-B8C2-38C13B3E8821}">
      <dgm:prSet phldrT="[Tekst]" custT="1"/>
      <dgm:spPr/>
      <dgm:t>
        <a:bodyPr/>
        <a:lstStyle/>
        <a:p>
          <a:pPr>
            <a:buNone/>
          </a:pPr>
          <a:r>
            <a:rPr lang="nl-NL" sz="3200" dirty="0"/>
            <a:t>Uitvoeren</a:t>
          </a:r>
        </a:p>
      </dgm:t>
    </dgm:pt>
    <dgm:pt modelId="{532B4AC9-BD31-CD4D-8CF3-A160662A4718}" type="parTrans" cxnId="{4AEFC779-E881-A14B-AB27-0041BB9B9893}">
      <dgm:prSet/>
      <dgm:spPr/>
      <dgm:t>
        <a:bodyPr/>
        <a:lstStyle/>
        <a:p>
          <a:endParaRPr lang="nl-NL" sz="1200"/>
        </a:p>
      </dgm:t>
    </dgm:pt>
    <dgm:pt modelId="{F2B4CBA9-738E-BE4D-A1FA-1F53F2729CC9}" type="sibTrans" cxnId="{4AEFC779-E881-A14B-AB27-0041BB9B9893}">
      <dgm:prSet/>
      <dgm:spPr/>
      <dgm:t>
        <a:bodyPr/>
        <a:lstStyle/>
        <a:p>
          <a:endParaRPr lang="nl-NL" sz="1200"/>
        </a:p>
      </dgm:t>
    </dgm:pt>
    <dgm:pt modelId="{AC990095-B72D-B844-821A-77844DE1E869}" type="pres">
      <dgm:prSet presAssocID="{3E37B4AF-0A5F-0C44-BD62-1FF8E511EF22}" presName="Name0" presStyleCnt="0">
        <dgm:presLayoutVars>
          <dgm:dir/>
          <dgm:animLvl val="lvl"/>
          <dgm:resizeHandles val="exact"/>
        </dgm:presLayoutVars>
      </dgm:prSet>
      <dgm:spPr/>
    </dgm:pt>
    <dgm:pt modelId="{FF301A5B-56C9-054F-91E0-71ED5ACCC18B}" type="pres">
      <dgm:prSet presAssocID="{CD423FE7-F802-8743-8367-985737702599}" presName="linNode" presStyleCnt="0"/>
      <dgm:spPr/>
    </dgm:pt>
    <dgm:pt modelId="{519189DB-F6F9-4343-B9D6-953DD7B347A3}" type="pres">
      <dgm:prSet presAssocID="{CD423FE7-F802-8743-8367-985737702599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F681E6E8-45AA-8542-903D-25302F4E688A}" type="pres">
      <dgm:prSet presAssocID="{CD423FE7-F802-8743-8367-985737702599}" presName="descendantText" presStyleLbl="alignAccFollowNode1" presStyleIdx="0" presStyleCnt="5">
        <dgm:presLayoutVars>
          <dgm:bulletEnabled val="1"/>
        </dgm:presLayoutVars>
      </dgm:prSet>
      <dgm:spPr/>
    </dgm:pt>
    <dgm:pt modelId="{BA29ED8B-4E43-5745-B6BE-2DF0A77A2659}" type="pres">
      <dgm:prSet presAssocID="{D9D42429-3289-EC4B-A7D6-2A3ED95266BC}" presName="sp" presStyleCnt="0"/>
      <dgm:spPr/>
    </dgm:pt>
    <dgm:pt modelId="{DA3107AB-8AD1-A842-9435-21A9CD69E1F0}" type="pres">
      <dgm:prSet presAssocID="{2C8C67A0-15DA-8A46-A1D8-5E70D5146D67}" presName="linNode" presStyleCnt="0"/>
      <dgm:spPr/>
    </dgm:pt>
    <dgm:pt modelId="{116E505A-0347-F84C-8BAE-85F61852FECD}" type="pres">
      <dgm:prSet presAssocID="{2C8C67A0-15DA-8A46-A1D8-5E70D5146D67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AA6553BC-F18D-2C43-A1F4-A097F9B20B7C}" type="pres">
      <dgm:prSet presAssocID="{2C8C67A0-15DA-8A46-A1D8-5E70D5146D67}" presName="descendantText" presStyleLbl="alignAccFollowNode1" presStyleIdx="1" presStyleCnt="5">
        <dgm:presLayoutVars>
          <dgm:bulletEnabled val="1"/>
        </dgm:presLayoutVars>
      </dgm:prSet>
      <dgm:spPr/>
    </dgm:pt>
    <dgm:pt modelId="{20A86874-1F74-324C-8F2E-3413AE4D1DD9}" type="pres">
      <dgm:prSet presAssocID="{20B8C1AF-99C4-9E4C-B2F6-CB268089F729}" presName="sp" presStyleCnt="0"/>
      <dgm:spPr/>
    </dgm:pt>
    <dgm:pt modelId="{08EC258B-13CE-6F45-B9F4-98F293E1223E}" type="pres">
      <dgm:prSet presAssocID="{60A7AA27-AAD2-9F45-8760-87FF4419E79D}" presName="linNode" presStyleCnt="0"/>
      <dgm:spPr/>
    </dgm:pt>
    <dgm:pt modelId="{F90A54A2-759A-8647-A9FA-CE45D2D790D4}" type="pres">
      <dgm:prSet presAssocID="{60A7AA27-AAD2-9F45-8760-87FF4419E79D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57D0760C-0A78-0A4F-9D3B-F986BC45100A}" type="pres">
      <dgm:prSet presAssocID="{60A7AA27-AAD2-9F45-8760-87FF4419E79D}" presName="descendantText" presStyleLbl="alignAccFollowNode1" presStyleIdx="2" presStyleCnt="5">
        <dgm:presLayoutVars>
          <dgm:bulletEnabled val="1"/>
        </dgm:presLayoutVars>
      </dgm:prSet>
      <dgm:spPr/>
    </dgm:pt>
    <dgm:pt modelId="{CA4DDFDB-E990-D04C-AEBC-FC5637000C49}" type="pres">
      <dgm:prSet presAssocID="{C32D3236-8287-4545-957E-90EEE9F0C4CA}" presName="sp" presStyleCnt="0"/>
      <dgm:spPr/>
    </dgm:pt>
    <dgm:pt modelId="{9700DD99-9051-8446-82EA-135734E24EAF}" type="pres">
      <dgm:prSet presAssocID="{6A3E13DD-71F8-C949-A9A2-6274F8192E94}" presName="linNode" presStyleCnt="0"/>
      <dgm:spPr/>
    </dgm:pt>
    <dgm:pt modelId="{6584F524-3AC0-6A4F-AB30-3738AC85B4B6}" type="pres">
      <dgm:prSet presAssocID="{6A3E13DD-71F8-C949-A9A2-6274F8192E94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B68C0105-CF87-DA4D-94D5-0E0534BB7219}" type="pres">
      <dgm:prSet presAssocID="{6A3E13DD-71F8-C949-A9A2-6274F8192E94}" presName="descendantText" presStyleLbl="alignAccFollowNode1" presStyleIdx="3" presStyleCnt="5">
        <dgm:presLayoutVars>
          <dgm:bulletEnabled val="1"/>
        </dgm:presLayoutVars>
      </dgm:prSet>
      <dgm:spPr/>
    </dgm:pt>
    <dgm:pt modelId="{E946791A-E263-554A-AFD7-347F736C4CBF}" type="pres">
      <dgm:prSet presAssocID="{9364DF2C-9AFA-5F4B-B7B3-2C8F9B527E4E}" presName="sp" presStyleCnt="0"/>
      <dgm:spPr/>
    </dgm:pt>
    <dgm:pt modelId="{E2128D29-D009-8F42-9997-E9ACD227BA66}" type="pres">
      <dgm:prSet presAssocID="{540EC00D-3B82-2D4E-AC4F-56317BD0E9CA}" presName="linNode" presStyleCnt="0"/>
      <dgm:spPr/>
    </dgm:pt>
    <dgm:pt modelId="{FF920EF5-BFCE-FE40-8214-637384215178}" type="pres">
      <dgm:prSet presAssocID="{540EC00D-3B82-2D4E-AC4F-56317BD0E9CA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21136913-855B-6A44-9779-6653FB6416BB}" type="pres">
      <dgm:prSet presAssocID="{540EC00D-3B82-2D4E-AC4F-56317BD0E9CA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F5A94B25-9CEA-FB48-82A5-23AE116E3032}" type="presOf" srcId="{986EE730-F9AE-CB43-8FCA-AC6F2FC01D58}" destId="{F681E6E8-45AA-8542-903D-25302F4E688A}" srcOrd="0" destOrd="0" presId="urn:microsoft.com/office/officeart/2005/8/layout/vList5"/>
    <dgm:cxn modelId="{25184F28-E04C-0E41-848E-EDA1D371F158}" type="presOf" srcId="{3E37B4AF-0A5F-0C44-BD62-1FF8E511EF22}" destId="{AC990095-B72D-B844-821A-77844DE1E869}" srcOrd="0" destOrd="0" presId="urn:microsoft.com/office/officeart/2005/8/layout/vList5"/>
    <dgm:cxn modelId="{55B00E4F-47A0-6D40-9198-25C418EE8A9C}" type="presOf" srcId="{CD423FE7-F802-8743-8367-985737702599}" destId="{519189DB-F6F9-4343-B9D6-953DD7B347A3}" srcOrd="0" destOrd="0" presId="urn:microsoft.com/office/officeart/2005/8/layout/vList5"/>
    <dgm:cxn modelId="{6FFBFC5E-1A2E-8346-B5A7-CA7995FC9957}" type="presOf" srcId="{65E8CAD3-0FB6-2848-BAA8-F4152834873E}" destId="{B68C0105-CF87-DA4D-94D5-0E0534BB7219}" srcOrd="0" destOrd="0" presId="urn:microsoft.com/office/officeart/2005/8/layout/vList5"/>
    <dgm:cxn modelId="{D5D50A66-E34D-A44A-BB88-3D5DD324F170}" srcId="{60A7AA27-AAD2-9F45-8760-87FF4419E79D}" destId="{B333A40D-CAFE-D949-970A-954A41D7469F}" srcOrd="0" destOrd="0" parTransId="{C6E595A3-7B90-364A-9C77-3C4428341BCC}" sibTransId="{DFEC6572-88CC-7646-8E2F-D2E122EBE5E5}"/>
    <dgm:cxn modelId="{C74D3E68-74E2-A24D-8B5D-A037805DD037}" type="presOf" srcId="{6A3E13DD-71F8-C949-A9A2-6274F8192E94}" destId="{6584F524-3AC0-6A4F-AB30-3738AC85B4B6}" srcOrd="0" destOrd="0" presId="urn:microsoft.com/office/officeart/2005/8/layout/vList5"/>
    <dgm:cxn modelId="{D2CF8171-F341-764D-8607-2AAF991E278B}" type="presOf" srcId="{71604FBB-EF64-D448-B8C2-38C13B3E8821}" destId="{21136913-855B-6A44-9779-6653FB6416BB}" srcOrd="0" destOrd="0" presId="urn:microsoft.com/office/officeart/2005/8/layout/vList5"/>
    <dgm:cxn modelId="{10A03978-FC1E-DA41-8503-3B6EE44D129A}" srcId="{CD423FE7-F802-8743-8367-985737702599}" destId="{986EE730-F9AE-CB43-8FCA-AC6F2FC01D58}" srcOrd="0" destOrd="0" parTransId="{74F37BEC-0917-824A-8EC0-15809729B99E}" sibTransId="{CD3CD5BB-2B8E-314D-86DF-4FB575CA5044}"/>
    <dgm:cxn modelId="{8ADC9D78-9A3A-1C4B-BBF3-B80CA686F0E7}" type="presOf" srcId="{60A7AA27-AAD2-9F45-8760-87FF4419E79D}" destId="{F90A54A2-759A-8647-A9FA-CE45D2D790D4}" srcOrd="0" destOrd="0" presId="urn:microsoft.com/office/officeart/2005/8/layout/vList5"/>
    <dgm:cxn modelId="{83833879-BF58-2F4E-83CD-DB28B0B1A7C9}" srcId="{3E37B4AF-0A5F-0C44-BD62-1FF8E511EF22}" destId="{6A3E13DD-71F8-C949-A9A2-6274F8192E94}" srcOrd="3" destOrd="0" parTransId="{006D84FA-5542-5940-84DF-6B8C64DB8820}" sibTransId="{9364DF2C-9AFA-5F4B-B7B3-2C8F9B527E4E}"/>
    <dgm:cxn modelId="{4AEFC779-E881-A14B-AB27-0041BB9B9893}" srcId="{540EC00D-3B82-2D4E-AC4F-56317BD0E9CA}" destId="{71604FBB-EF64-D448-B8C2-38C13B3E8821}" srcOrd="0" destOrd="0" parTransId="{532B4AC9-BD31-CD4D-8CF3-A160662A4718}" sibTransId="{F2B4CBA9-738E-BE4D-A1FA-1F53F2729CC9}"/>
    <dgm:cxn modelId="{FB48048B-7A7B-D541-8778-D7F73171D2D5}" srcId="{2C8C67A0-15DA-8A46-A1D8-5E70D5146D67}" destId="{63282792-482E-4D4A-88FB-489813BC1432}" srcOrd="0" destOrd="0" parTransId="{D6453CF4-6C00-E84B-978B-52549BA5CCF0}" sibTransId="{4041B797-A735-7545-96DE-62E748135FF5}"/>
    <dgm:cxn modelId="{68BFA3BF-86D7-E94E-BB45-4AFB2856A89C}" srcId="{3E37B4AF-0A5F-0C44-BD62-1FF8E511EF22}" destId="{2C8C67A0-15DA-8A46-A1D8-5E70D5146D67}" srcOrd="1" destOrd="0" parTransId="{70258E00-6005-1948-B4E3-8EFF62A5FA95}" sibTransId="{20B8C1AF-99C4-9E4C-B2F6-CB268089F729}"/>
    <dgm:cxn modelId="{3E5FD3C4-F512-734F-955D-E68C591854BC}" srcId="{3E37B4AF-0A5F-0C44-BD62-1FF8E511EF22}" destId="{CD423FE7-F802-8743-8367-985737702599}" srcOrd="0" destOrd="0" parTransId="{B6C06FEC-79A8-C449-90A0-81B906A03DF9}" sibTransId="{D9D42429-3289-EC4B-A7D6-2A3ED95266BC}"/>
    <dgm:cxn modelId="{C954CCCE-9FAD-D44C-97C6-B45420E7D65F}" srcId="{3E37B4AF-0A5F-0C44-BD62-1FF8E511EF22}" destId="{60A7AA27-AAD2-9F45-8760-87FF4419E79D}" srcOrd="2" destOrd="0" parTransId="{EEC38F95-17E3-A541-97BC-C13926932AAF}" sibTransId="{C32D3236-8287-4545-957E-90EEE9F0C4CA}"/>
    <dgm:cxn modelId="{50AD66D2-626B-844D-801B-94C7274192D8}" srcId="{3E37B4AF-0A5F-0C44-BD62-1FF8E511EF22}" destId="{540EC00D-3B82-2D4E-AC4F-56317BD0E9CA}" srcOrd="4" destOrd="0" parTransId="{0976A659-3BA7-AA42-AEA9-E4D967D224D9}" sibTransId="{73BDC7B8-47F3-724B-A76A-E50ECFABF2E8}"/>
    <dgm:cxn modelId="{8DE29CD7-D782-A347-9778-1030FA295004}" type="presOf" srcId="{2C8C67A0-15DA-8A46-A1D8-5E70D5146D67}" destId="{116E505A-0347-F84C-8BAE-85F61852FECD}" srcOrd="0" destOrd="0" presId="urn:microsoft.com/office/officeart/2005/8/layout/vList5"/>
    <dgm:cxn modelId="{2BE82DE1-2981-2548-BF72-962FA076F3A1}" type="presOf" srcId="{540EC00D-3B82-2D4E-AC4F-56317BD0E9CA}" destId="{FF920EF5-BFCE-FE40-8214-637384215178}" srcOrd="0" destOrd="0" presId="urn:microsoft.com/office/officeart/2005/8/layout/vList5"/>
    <dgm:cxn modelId="{D11CF8EF-289F-2246-864C-944F570618A9}" srcId="{6A3E13DD-71F8-C949-A9A2-6274F8192E94}" destId="{65E8CAD3-0FB6-2848-BAA8-F4152834873E}" srcOrd="0" destOrd="0" parTransId="{75A70249-B992-6D48-B92C-B7379C041DD4}" sibTransId="{4BBDA809-9982-EC4F-AE60-848ADD0B686D}"/>
    <dgm:cxn modelId="{437477F0-35F0-D34F-B4D6-9CEC0AAFACD8}" type="presOf" srcId="{B333A40D-CAFE-D949-970A-954A41D7469F}" destId="{57D0760C-0A78-0A4F-9D3B-F986BC45100A}" srcOrd="0" destOrd="0" presId="urn:microsoft.com/office/officeart/2005/8/layout/vList5"/>
    <dgm:cxn modelId="{7EB95EF3-4553-404E-A6A4-6FD55A04E306}" type="presOf" srcId="{63282792-482E-4D4A-88FB-489813BC1432}" destId="{AA6553BC-F18D-2C43-A1F4-A097F9B20B7C}" srcOrd="0" destOrd="0" presId="urn:microsoft.com/office/officeart/2005/8/layout/vList5"/>
    <dgm:cxn modelId="{127BD632-52E7-5A43-9523-4E47BAE38AC6}" type="presParOf" srcId="{AC990095-B72D-B844-821A-77844DE1E869}" destId="{FF301A5B-56C9-054F-91E0-71ED5ACCC18B}" srcOrd="0" destOrd="0" presId="urn:microsoft.com/office/officeart/2005/8/layout/vList5"/>
    <dgm:cxn modelId="{75AB9C70-A794-0342-91B2-325183FB409E}" type="presParOf" srcId="{FF301A5B-56C9-054F-91E0-71ED5ACCC18B}" destId="{519189DB-F6F9-4343-B9D6-953DD7B347A3}" srcOrd="0" destOrd="0" presId="urn:microsoft.com/office/officeart/2005/8/layout/vList5"/>
    <dgm:cxn modelId="{5BDE9FB9-15D9-DC45-BD8F-365742589DB1}" type="presParOf" srcId="{FF301A5B-56C9-054F-91E0-71ED5ACCC18B}" destId="{F681E6E8-45AA-8542-903D-25302F4E688A}" srcOrd="1" destOrd="0" presId="urn:microsoft.com/office/officeart/2005/8/layout/vList5"/>
    <dgm:cxn modelId="{36FB8C14-F58D-F945-898D-0BA9D516EFBB}" type="presParOf" srcId="{AC990095-B72D-B844-821A-77844DE1E869}" destId="{BA29ED8B-4E43-5745-B6BE-2DF0A77A2659}" srcOrd="1" destOrd="0" presId="urn:microsoft.com/office/officeart/2005/8/layout/vList5"/>
    <dgm:cxn modelId="{40447787-E593-7F41-8809-3B341095FC49}" type="presParOf" srcId="{AC990095-B72D-B844-821A-77844DE1E869}" destId="{DA3107AB-8AD1-A842-9435-21A9CD69E1F0}" srcOrd="2" destOrd="0" presId="urn:microsoft.com/office/officeart/2005/8/layout/vList5"/>
    <dgm:cxn modelId="{559DC486-B418-CE4C-8763-150F09F7A1EC}" type="presParOf" srcId="{DA3107AB-8AD1-A842-9435-21A9CD69E1F0}" destId="{116E505A-0347-F84C-8BAE-85F61852FECD}" srcOrd="0" destOrd="0" presId="urn:microsoft.com/office/officeart/2005/8/layout/vList5"/>
    <dgm:cxn modelId="{F804D0B3-1E89-6947-A307-DCB4A0377263}" type="presParOf" srcId="{DA3107AB-8AD1-A842-9435-21A9CD69E1F0}" destId="{AA6553BC-F18D-2C43-A1F4-A097F9B20B7C}" srcOrd="1" destOrd="0" presId="urn:microsoft.com/office/officeart/2005/8/layout/vList5"/>
    <dgm:cxn modelId="{FF38E5D0-EB08-B245-B4FF-3D26AC755CEB}" type="presParOf" srcId="{AC990095-B72D-B844-821A-77844DE1E869}" destId="{20A86874-1F74-324C-8F2E-3413AE4D1DD9}" srcOrd="3" destOrd="0" presId="urn:microsoft.com/office/officeart/2005/8/layout/vList5"/>
    <dgm:cxn modelId="{E8785BF1-B915-FB4E-B2CB-04728B96C97E}" type="presParOf" srcId="{AC990095-B72D-B844-821A-77844DE1E869}" destId="{08EC258B-13CE-6F45-B9F4-98F293E1223E}" srcOrd="4" destOrd="0" presId="urn:microsoft.com/office/officeart/2005/8/layout/vList5"/>
    <dgm:cxn modelId="{1BA97CC4-04A9-F944-A5DB-5C3D14D5238D}" type="presParOf" srcId="{08EC258B-13CE-6F45-B9F4-98F293E1223E}" destId="{F90A54A2-759A-8647-A9FA-CE45D2D790D4}" srcOrd="0" destOrd="0" presId="urn:microsoft.com/office/officeart/2005/8/layout/vList5"/>
    <dgm:cxn modelId="{D3FB4C9C-C49C-374D-8193-8AB81E45A4DA}" type="presParOf" srcId="{08EC258B-13CE-6F45-B9F4-98F293E1223E}" destId="{57D0760C-0A78-0A4F-9D3B-F986BC45100A}" srcOrd="1" destOrd="0" presId="urn:microsoft.com/office/officeart/2005/8/layout/vList5"/>
    <dgm:cxn modelId="{31FD1591-AF05-F641-90B3-DA63B0532AE6}" type="presParOf" srcId="{AC990095-B72D-B844-821A-77844DE1E869}" destId="{CA4DDFDB-E990-D04C-AEBC-FC5637000C49}" srcOrd="5" destOrd="0" presId="urn:microsoft.com/office/officeart/2005/8/layout/vList5"/>
    <dgm:cxn modelId="{ADDC1480-A82F-C642-98E0-37368A1EBDA7}" type="presParOf" srcId="{AC990095-B72D-B844-821A-77844DE1E869}" destId="{9700DD99-9051-8446-82EA-135734E24EAF}" srcOrd="6" destOrd="0" presId="urn:microsoft.com/office/officeart/2005/8/layout/vList5"/>
    <dgm:cxn modelId="{410E5C7B-BE04-D84C-81E2-659B2A9DC3A2}" type="presParOf" srcId="{9700DD99-9051-8446-82EA-135734E24EAF}" destId="{6584F524-3AC0-6A4F-AB30-3738AC85B4B6}" srcOrd="0" destOrd="0" presId="urn:microsoft.com/office/officeart/2005/8/layout/vList5"/>
    <dgm:cxn modelId="{D72F4E9A-31E7-6E4E-9556-0EB4D7C05617}" type="presParOf" srcId="{9700DD99-9051-8446-82EA-135734E24EAF}" destId="{B68C0105-CF87-DA4D-94D5-0E0534BB7219}" srcOrd="1" destOrd="0" presId="urn:microsoft.com/office/officeart/2005/8/layout/vList5"/>
    <dgm:cxn modelId="{AF585B21-AAA3-E540-BD60-BFA86AE4378D}" type="presParOf" srcId="{AC990095-B72D-B844-821A-77844DE1E869}" destId="{E946791A-E263-554A-AFD7-347F736C4CBF}" srcOrd="7" destOrd="0" presId="urn:microsoft.com/office/officeart/2005/8/layout/vList5"/>
    <dgm:cxn modelId="{79F6A836-33D7-DF4C-B322-8567E8676D0E}" type="presParOf" srcId="{AC990095-B72D-B844-821A-77844DE1E869}" destId="{E2128D29-D009-8F42-9997-E9ACD227BA66}" srcOrd="8" destOrd="0" presId="urn:microsoft.com/office/officeart/2005/8/layout/vList5"/>
    <dgm:cxn modelId="{F6494805-BC6A-1142-8582-6F4C5E9D95AB}" type="presParOf" srcId="{E2128D29-D009-8F42-9997-E9ACD227BA66}" destId="{FF920EF5-BFCE-FE40-8214-637384215178}" srcOrd="0" destOrd="0" presId="urn:microsoft.com/office/officeart/2005/8/layout/vList5"/>
    <dgm:cxn modelId="{C89A803B-CE58-6A4B-BFB0-1BF10CEB3B62}" type="presParOf" srcId="{E2128D29-D009-8F42-9997-E9ACD227BA66}" destId="{21136913-855B-6A44-9779-6653FB6416B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E7225-9249-2C42-A8EF-D01C5962D1B7}">
      <dsp:nvSpPr>
        <dsp:cNvPr id="0" name=""/>
        <dsp:cNvSpPr/>
      </dsp:nvSpPr>
      <dsp:spPr>
        <a:xfrm>
          <a:off x="1152821" y="2252"/>
          <a:ext cx="2444455" cy="168422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14204-DB7A-1543-966E-1D205A6A3254}">
      <dsp:nvSpPr>
        <dsp:cNvPr id="0" name=""/>
        <dsp:cNvSpPr/>
      </dsp:nvSpPr>
      <dsp:spPr>
        <a:xfrm>
          <a:off x="1152821" y="1686482"/>
          <a:ext cx="2444455" cy="906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GGZ Friesland</a:t>
          </a:r>
        </a:p>
      </dsp:txBody>
      <dsp:txXfrm>
        <a:off x="1152821" y="1686482"/>
        <a:ext cx="2444455" cy="906892"/>
      </dsp:txXfrm>
    </dsp:sp>
    <dsp:sp modelId="{D1A2353B-C5C6-0E4D-9810-154FCEFD4CA3}">
      <dsp:nvSpPr>
        <dsp:cNvPr id="0" name=""/>
        <dsp:cNvSpPr/>
      </dsp:nvSpPr>
      <dsp:spPr>
        <a:xfrm>
          <a:off x="3841825" y="2252"/>
          <a:ext cx="2444455" cy="1684229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4AE68-DCAA-524E-A6CB-D16B41162370}">
      <dsp:nvSpPr>
        <dsp:cNvPr id="0" name=""/>
        <dsp:cNvSpPr/>
      </dsp:nvSpPr>
      <dsp:spPr>
        <a:xfrm>
          <a:off x="3841825" y="1686482"/>
          <a:ext cx="2444455" cy="906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Gemeente </a:t>
          </a:r>
          <a:r>
            <a:rPr lang="nl-NL" sz="1800" b="0" i="0" kern="1200" dirty="0"/>
            <a:t>Súdwest-Fryslân</a:t>
          </a:r>
          <a:endParaRPr lang="nl-NL" sz="1800" kern="1200" dirty="0"/>
        </a:p>
      </dsp:txBody>
      <dsp:txXfrm>
        <a:off x="3841825" y="1686482"/>
        <a:ext cx="2444455" cy="906892"/>
      </dsp:txXfrm>
    </dsp:sp>
    <dsp:sp modelId="{ADAF98A1-DD3C-0A4C-8D22-E60119B4A5D2}">
      <dsp:nvSpPr>
        <dsp:cNvPr id="0" name=""/>
        <dsp:cNvSpPr/>
      </dsp:nvSpPr>
      <dsp:spPr>
        <a:xfrm>
          <a:off x="6530829" y="2252"/>
          <a:ext cx="2444455" cy="1684229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4D401-F6D7-474C-8152-086CB24FB304}">
      <dsp:nvSpPr>
        <dsp:cNvPr id="0" name=""/>
        <dsp:cNvSpPr/>
      </dsp:nvSpPr>
      <dsp:spPr>
        <a:xfrm>
          <a:off x="6530829" y="1686482"/>
          <a:ext cx="2444455" cy="906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De Friesland (onderdeel van Zilveren Kruis)</a:t>
          </a:r>
        </a:p>
      </dsp:txBody>
      <dsp:txXfrm>
        <a:off x="6530829" y="1686482"/>
        <a:ext cx="2444455" cy="906892"/>
      </dsp:txXfrm>
    </dsp:sp>
    <dsp:sp modelId="{EF909852-BD98-6943-AD3A-753C6EA1CACB}">
      <dsp:nvSpPr>
        <dsp:cNvPr id="0" name=""/>
        <dsp:cNvSpPr/>
      </dsp:nvSpPr>
      <dsp:spPr>
        <a:xfrm>
          <a:off x="1152821" y="2837821"/>
          <a:ext cx="2444455" cy="1684229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7AE0F-82E8-3B4E-8E3B-889BFBF8A567}">
      <dsp:nvSpPr>
        <dsp:cNvPr id="0" name=""/>
        <dsp:cNvSpPr/>
      </dsp:nvSpPr>
      <dsp:spPr>
        <a:xfrm>
          <a:off x="1152821" y="4522051"/>
          <a:ext cx="2444455" cy="906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Gemeente Leeuwarden</a:t>
          </a:r>
        </a:p>
      </dsp:txBody>
      <dsp:txXfrm>
        <a:off x="1152821" y="4522051"/>
        <a:ext cx="2444455" cy="906892"/>
      </dsp:txXfrm>
    </dsp:sp>
    <dsp:sp modelId="{A0A9B9D8-7CEA-7845-B8A6-9AFB6E20F4F0}">
      <dsp:nvSpPr>
        <dsp:cNvPr id="0" name=""/>
        <dsp:cNvSpPr/>
      </dsp:nvSpPr>
      <dsp:spPr>
        <a:xfrm>
          <a:off x="3841825" y="2837821"/>
          <a:ext cx="2444455" cy="1684229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C33FC-9427-6645-9856-D16939F70949}">
      <dsp:nvSpPr>
        <dsp:cNvPr id="0" name=""/>
        <dsp:cNvSpPr/>
      </dsp:nvSpPr>
      <dsp:spPr>
        <a:xfrm>
          <a:off x="3841825" y="4522051"/>
          <a:ext cx="2444455" cy="906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Ervaringsdeskundigen</a:t>
          </a:r>
        </a:p>
      </dsp:txBody>
      <dsp:txXfrm>
        <a:off x="3841825" y="4522051"/>
        <a:ext cx="2444455" cy="906892"/>
      </dsp:txXfrm>
    </dsp:sp>
    <dsp:sp modelId="{BE97BB32-F171-D346-A919-0BC0154A010F}">
      <dsp:nvSpPr>
        <dsp:cNvPr id="0" name=""/>
        <dsp:cNvSpPr/>
      </dsp:nvSpPr>
      <dsp:spPr>
        <a:xfrm>
          <a:off x="6530829" y="2837821"/>
          <a:ext cx="2444455" cy="1684229"/>
        </a:xfrm>
        <a:prstGeom prst="round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D31E5-C874-9441-A046-F4C6835ACD04}">
      <dsp:nvSpPr>
        <dsp:cNvPr id="0" name=""/>
        <dsp:cNvSpPr/>
      </dsp:nvSpPr>
      <dsp:spPr>
        <a:xfrm>
          <a:off x="6530829" y="4522051"/>
          <a:ext cx="2444455" cy="906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UWV</a:t>
          </a:r>
        </a:p>
      </dsp:txBody>
      <dsp:txXfrm>
        <a:off x="6530829" y="4522051"/>
        <a:ext cx="2444455" cy="906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1E6E8-45AA-8542-903D-25302F4E688A}">
      <dsp:nvSpPr>
        <dsp:cNvPr id="0" name=""/>
        <dsp:cNvSpPr/>
      </dsp:nvSpPr>
      <dsp:spPr>
        <a:xfrm rot="5400000">
          <a:off x="3201202" y="-1242563"/>
          <a:ext cx="672207" cy="33292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3200" kern="1200" dirty="0"/>
            <a:t>Dragen</a:t>
          </a:r>
        </a:p>
      </dsp:txBody>
      <dsp:txXfrm rot="-5400000">
        <a:off x="1872691" y="118762"/>
        <a:ext cx="3296415" cy="606579"/>
      </dsp:txXfrm>
    </dsp:sp>
    <dsp:sp modelId="{519189DB-F6F9-4343-B9D6-953DD7B347A3}">
      <dsp:nvSpPr>
        <dsp:cNvPr id="0" name=""/>
        <dsp:cNvSpPr/>
      </dsp:nvSpPr>
      <dsp:spPr>
        <a:xfrm>
          <a:off x="0" y="1921"/>
          <a:ext cx="1872691" cy="840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/>
            <a:t>1</a:t>
          </a:r>
        </a:p>
      </dsp:txBody>
      <dsp:txXfrm>
        <a:off x="41018" y="42939"/>
        <a:ext cx="1790655" cy="758223"/>
      </dsp:txXfrm>
    </dsp:sp>
    <dsp:sp modelId="{AA6553BC-F18D-2C43-A1F4-A097F9B20B7C}">
      <dsp:nvSpPr>
        <dsp:cNvPr id="0" name=""/>
        <dsp:cNvSpPr/>
      </dsp:nvSpPr>
      <dsp:spPr>
        <a:xfrm rot="5400000">
          <a:off x="3201202" y="-360290"/>
          <a:ext cx="672207" cy="33292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3200" kern="1200" dirty="0"/>
            <a:t>Formeren</a:t>
          </a:r>
        </a:p>
      </dsp:txBody>
      <dsp:txXfrm rot="-5400000">
        <a:off x="1872691" y="1001035"/>
        <a:ext cx="3296415" cy="606579"/>
      </dsp:txXfrm>
    </dsp:sp>
    <dsp:sp modelId="{116E505A-0347-F84C-8BAE-85F61852FECD}">
      <dsp:nvSpPr>
        <dsp:cNvPr id="0" name=""/>
        <dsp:cNvSpPr/>
      </dsp:nvSpPr>
      <dsp:spPr>
        <a:xfrm>
          <a:off x="0" y="884194"/>
          <a:ext cx="1872691" cy="840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/>
            <a:t>2</a:t>
          </a:r>
        </a:p>
      </dsp:txBody>
      <dsp:txXfrm>
        <a:off x="41018" y="925212"/>
        <a:ext cx="1790655" cy="758223"/>
      </dsp:txXfrm>
    </dsp:sp>
    <dsp:sp modelId="{57D0760C-0A78-0A4F-9D3B-F986BC45100A}">
      <dsp:nvSpPr>
        <dsp:cNvPr id="0" name=""/>
        <dsp:cNvSpPr/>
      </dsp:nvSpPr>
      <dsp:spPr>
        <a:xfrm rot="5400000">
          <a:off x="3201202" y="521982"/>
          <a:ext cx="672207" cy="33292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3200" kern="1200" dirty="0"/>
            <a:t>Uitwerken</a:t>
          </a:r>
        </a:p>
      </dsp:txBody>
      <dsp:txXfrm rot="-5400000">
        <a:off x="1872691" y="1883307"/>
        <a:ext cx="3296415" cy="606579"/>
      </dsp:txXfrm>
    </dsp:sp>
    <dsp:sp modelId="{F90A54A2-759A-8647-A9FA-CE45D2D790D4}">
      <dsp:nvSpPr>
        <dsp:cNvPr id="0" name=""/>
        <dsp:cNvSpPr/>
      </dsp:nvSpPr>
      <dsp:spPr>
        <a:xfrm>
          <a:off x="0" y="1766467"/>
          <a:ext cx="1872691" cy="840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/>
            <a:t>3</a:t>
          </a:r>
        </a:p>
      </dsp:txBody>
      <dsp:txXfrm>
        <a:off x="41018" y="1807485"/>
        <a:ext cx="1790655" cy="758223"/>
      </dsp:txXfrm>
    </dsp:sp>
    <dsp:sp modelId="{B68C0105-CF87-DA4D-94D5-0E0534BB7219}">
      <dsp:nvSpPr>
        <dsp:cNvPr id="0" name=""/>
        <dsp:cNvSpPr/>
      </dsp:nvSpPr>
      <dsp:spPr>
        <a:xfrm rot="5400000">
          <a:off x="3201202" y="1404254"/>
          <a:ext cx="672207" cy="33292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3200" kern="1200" dirty="0"/>
            <a:t>Besluiten</a:t>
          </a:r>
        </a:p>
      </dsp:txBody>
      <dsp:txXfrm rot="-5400000">
        <a:off x="1872691" y="2765579"/>
        <a:ext cx="3296415" cy="606579"/>
      </dsp:txXfrm>
    </dsp:sp>
    <dsp:sp modelId="{6584F524-3AC0-6A4F-AB30-3738AC85B4B6}">
      <dsp:nvSpPr>
        <dsp:cNvPr id="0" name=""/>
        <dsp:cNvSpPr/>
      </dsp:nvSpPr>
      <dsp:spPr>
        <a:xfrm>
          <a:off x="0" y="2648739"/>
          <a:ext cx="1872691" cy="840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/>
            <a:t>4</a:t>
          </a:r>
        </a:p>
      </dsp:txBody>
      <dsp:txXfrm>
        <a:off x="41018" y="2689757"/>
        <a:ext cx="1790655" cy="758223"/>
      </dsp:txXfrm>
    </dsp:sp>
    <dsp:sp modelId="{21136913-855B-6A44-9779-6653FB6416BB}">
      <dsp:nvSpPr>
        <dsp:cNvPr id="0" name=""/>
        <dsp:cNvSpPr/>
      </dsp:nvSpPr>
      <dsp:spPr>
        <a:xfrm rot="5400000">
          <a:off x="3201202" y="2286527"/>
          <a:ext cx="672207" cy="33292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3200" kern="1200" dirty="0"/>
            <a:t>Uitvoeren</a:t>
          </a:r>
        </a:p>
      </dsp:txBody>
      <dsp:txXfrm rot="-5400000">
        <a:off x="1872691" y="3647852"/>
        <a:ext cx="3296415" cy="606579"/>
      </dsp:txXfrm>
    </dsp:sp>
    <dsp:sp modelId="{FF920EF5-BFCE-FE40-8214-637384215178}">
      <dsp:nvSpPr>
        <dsp:cNvPr id="0" name=""/>
        <dsp:cNvSpPr/>
      </dsp:nvSpPr>
      <dsp:spPr>
        <a:xfrm>
          <a:off x="0" y="3531012"/>
          <a:ext cx="1872691" cy="840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/>
            <a:t>5</a:t>
          </a:r>
        </a:p>
      </dsp:txBody>
      <dsp:txXfrm>
        <a:off x="41018" y="3572030"/>
        <a:ext cx="1790655" cy="758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3E405-2609-0D43-9084-913E3D108E79}" type="datetimeFigureOut">
              <a:rPr lang="nl-NL" smtClean="0"/>
              <a:t>12-04-2021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01BAE-1EDC-A84D-8428-B72B121643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920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A3ABD-EA0B-774C-A5DC-428BC2C3A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98B20CA-03E4-6346-A5FA-FF4473DE8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C3BF83-7F7C-8E40-A61B-B1BE9EA28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C074-0EBC-4C42-8E24-3C74AD09DB74}" type="datetimeFigureOut">
              <a:rPr lang="nl-NL" smtClean="0"/>
              <a:t>12-04-2021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DCDFDAD-B9C3-0F4A-953B-638B22CF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7FE725-5E7B-3F47-A220-8E6D7CA25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3E8D-F704-9E40-A5C2-0A9CD64F98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162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8E3625-38B6-0E4C-A324-C1F0A6C4A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570DAF1-274A-534B-8075-77BF997BE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8AA012-F51B-284E-A581-9B7FA40F4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C074-0EBC-4C42-8E24-3C74AD09DB74}" type="datetimeFigureOut">
              <a:rPr lang="nl-NL" smtClean="0"/>
              <a:t>12-04-2021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738FC5-763F-2A43-98DC-BBABEDB8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C8F26C-D5A4-F043-B7AB-6FC5836D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3E8D-F704-9E40-A5C2-0A9CD64F98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531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A7A5D3D-BC87-114B-836F-235A21C82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4EF8FC6-6A48-1149-99C0-04219DF93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EB824A-52B0-4349-9540-EBFAE4A99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C074-0EBC-4C42-8E24-3C74AD09DB74}" type="datetimeFigureOut">
              <a:rPr lang="nl-NL" smtClean="0"/>
              <a:t>12-04-2021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90BECF-C57D-BA45-9F4F-A35552A6C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279C21-9497-1E44-ABAE-358DC3D1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3E8D-F704-9E40-A5C2-0A9CD64F98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0877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501B3-0799-8B42-B94B-A13594D41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6DC8613-C164-964B-81F3-5A7322458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05269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0B0DA7-F222-F04D-B9B1-52E0A8297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10D220-AA07-A440-B5D8-5A7062CF1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73239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549D4C-B19E-7547-A0CF-39ABCE3B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9F05DB-25B8-0245-AB7D-3B528D7ED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60420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A30C7B-81E4-1246-B026-C173D8B9F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DA5E9B-982E-334A-A10D-3535ED29C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5B5A78F-7850-8D43-AAA5-36260298A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98639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8EA2BF-4C61-2647-B2EC-F065470FE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391032-76A2-9E4D-894D-C1B33761A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3ADE63E-7FAB-8C4B-AFFD-439C3F573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B126771-D9CD-024A-8575-D9CA880D7D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9080C47-CA6C-6443-825C-B95D1F153F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85128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E40567-8424-D044-837F-00D534BE0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83717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222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CAC956-9A24-BB45-9E36-E9BD7A55D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5A156B-2EE6-D449-BE5A-16BDFC683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3A7E95E-80CF-3F43-872B-44FD8D695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284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DBE90A-A8FA-5148-853D-58740ABDD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5E45F7-E367-0B42-B79C-28858FE25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9CE570-3528-3C44-BE86-C13F151EA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C074-0EBC-4C42-8E24-3C74AD09DB74}" type="datetimeFigureOut">
              <a:rPr lang="nl-NL" smtClean="0"/>
              <a:t>12-04-2021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CBB47F-B0DA-6B42-A413-21F272773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23F575-AC7A-B848-BE42-DDDAAED6E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3E8D-F704-9E40-A5C2-0A9CD64F98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832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96AA6A-7702-B042-B333-C0D06595B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64321D7-E8C1-5B47-A5E8-74EBB3D2D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9726879-C460-6746-BF44-58736BB5A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98236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2A718-2F40-2546-8845-69E309AD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4A9CF32-C961-084C-AAF6-E4E156CF2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79259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CB97500-D3AD-344C-B3D3-00CB2D2DD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5B3DACC-50FB-EA44-A419-DDE981CC2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20913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Titelblad "/>
          <p:cNvSpPr/>
          <p:nvPr userDrawn="1"/>
        </p:nvSpPr>
        <p:spPr>
          <a:xfrm>
            <a:off x="0" y="1"/>
            <a:ext cx="12192000" cy="6084295"/>
          </a:xfrm>
          <a:prstGeom prst="rect">
            <a:avLst/>
          </a:prstGeom>
          <a:solidFill>
            <a:srgbClr val="E28C0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0" rtlCol="0" anchor="ctr" anchorCtr="0"/>
          <a:lstStyle/>
          <a:p>
            <a:pPr algn="ctr"/>
            <a:endParaRPr lang="nl-NL" sz="1800" baseline="0" dirty="0">
              <a:solidFill>
                <a:schemeClr val="bg1"/>
              </a:solidFill>
            </a:endParaRPr>
          </a:p>
        </p:txBody>
      </p:sp>
      <p:sp>
        <p:nvSpPr>
          <p:cNvPr id="12" name="Rechthoek 11"/>
          <p:cNvSpPr/>
          <p:nvPr userDrawn="1"/>
        </p:nvSpPr>
        <p:spPr>
          <a:xfrm>
            <a:off x="7190400" y="6271964"/>
            <a:ext cx="1958400" cy="4461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EHdK Logo groo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62" y="6143400"/>
            <a:ext cx="2507561" cy="633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4849" y="2781302"/>
            <a:ext cx="4342391" cy="647699"/>
          </a:xfrm>
        </p:spPr>
        <p:txBody>
          <a:bodyPr lIns="0" rIns="0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="1" baseline="0"/>
            </a:lvl1pPr>
          </a:lstStyle>
          <a:p>
            <a:r>
              <a:rPr lang="en-US" noProof="0" dirty="0" err="1"/>
              <a:t>Titel</a:t>
            </a:r>
            <a:r>
              <a:rPr lang="en-US" noProof="0" dirty="0"/>
              <a:t> Rapportage</a:t>
            </a:r>
            <a:endParaRPr lang="nl-NL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6774" y="3569400"/>
            <a:ext cx="4342393" cy="421200"/>
          </a:xfrm>
        </p:spPr>
        <p:txBody>
          <a:bodyPr lIns="0" r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/>
              <a:t>Ondertitel</a:t>
            </a:r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2"/>
          </p:nvPr>
        </p:nvSpPr>
        <p:spPr>
          <a:xfrm>
            <a:off x="1044259" y="4852781"/>
            <a:ext cx="434169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lvl1pPr marL="0" algn="l" defTabSz="914400" rtl="0" eaLnBrk="1" latinLnBrk="0" hangingPunct="1">
              <a:defRPr lang="nl-NL" sz="1800" b="0" i="0" kern="1200" baseline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dirty="0"/>
              <a:t>XX </a:t>
            </a:r>
            <a:r>
              <a:rPr lang="en-US" dirty="0" err="1"/>
              <a:t>maand</a:t>
            </a:r>
            <a:r>
              <a:rPr lang="en-US" dirty="0"/>
              <a:t> XXXX, </a:t>
            </a:r>
            <a:r>
              <a:rPr lang="en-US" dirty="0" err="1"/>
              <a:t>plaats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474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 dirty="0"/>
              <a:t>GHOST  sheetleader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24295" y="6424200"/>
            <a:ext cx="667705" cy="288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47D60D6E-C3CB-4EA4-8838-1A37FB8371F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127FFB7-E8C2-0940-A2C2-16B8373AB31F}"/>
              </a:ext>
            </a:extLst>
          </p:cNvPr>
          <p:cNvSpPr txBox="1"/>
          <p:nvPr userDrawn="1"/>
        </p:nvSpPr>
        <p:spPr>
          <a:xfrm>
            <a:off x="1495806" y="6412375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 fontScale="25000" lnSpcReduction="20000"/>
          </a:bodyPr>
          <a:lstStyle/>
          <a:p>
            <a:endParaRPr lang="nl-NL" sz="1800" dirty="0" err="1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A5E57AA-3523-A242-908B-B9636E34327C}"/>
              </a:ext>
            </a:extLst>
          </p:cNvPr>
          <p:cNvSpPr txBox="1"/>
          <p:nvPr userDrawn="1"/>
        </p:nvSpPr>
        <p:spPr>
          <a:xfrm rot="19847795">
            <a:off x="2636975" y="3026255"/>
            <a:ext cx="6646892" cy="100811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nl-NL" sz="1800" dirty="0" err="1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B9BBCB0-864A-2340-A5FE-759894598744}"/>
              </a:ext>
            </a:extLst>
          </p:cNvPr>
          <p:cNvSpPr txBox="1"/>
          <p:nvPr userDrawn="1"/>
        </p:nvSpPr>
        <p:spPr>
          <a:xfrm>
            <a:off x="6014514" y="6565692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 fontScale="25000" lnSpcReduction="20000"/>
          </a:bodyPr>
          <a:lstStyle/>
          <a:p>
            <a:endParaRPr lang="nl-NL" sz="1800" dirty="0" err="1"/>
          </a:p>
        </p:txBody>
      </p:sp>
    </p:spTree>
    <p:extLst>
      <p:ext uri="{BB962C8B-B14F-4D97-AF65-F5344CB8AC3E}">
        <p14:creationId xmlns:p14="http://schemas.microsoft.com/office/powerpoint/2010/main" val="307387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 dirty="0"/>
              <a:t>GHOST  sheetleader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+mj-lt"/>
              <a:buNone/>
              <a:tabLst>
                <a:tab pos="5114925" algn="r"/>
              </a:tabLst>
              <a:defRPr/>
            </a:lvl1pPr>
            <a:lvl2pPr marL="361950" indent="-361950">
              <a:defRPr/>
            </a:lvl2pPr>
            <a:lvl3pPr marL="623888" indent="-274638">
              <a:defRPr/>
            </a:lvl3pPr>
            <a:lvl4pPr marL="893763" indent="-269875">
              <a:defRPr/>
            </a:lvl4pPr>
            <a:lvl5pPr marL="1174750" indent="-269875">
              <a:defRPr/>
            </a:lvl5pPr>
          </a:lstStyle>
          <a:p>
            <a:pPr lvl="0"/>
            <a:r>
              <a:rPr lang="nl-NL" noProof="0" dirty="0"/>
              <a:t>CONCEPT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24295" y="6424200"/>
            <a:ext cx="667705" cy="288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47D60D6E-C3CB-4EA4-8838-1A37FB8371F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5354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 dirty="0"/>
              <a:t>GHOST  sheetleader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24295" y="6424200"/>
            <a:ext cx="667705" cy="288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47D60D6E-C3CB-4EA4-8838-1A37FB8371F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1314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42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 dirty="0"/>
              <a:t>GHOST  sheetleader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nl-N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24295" y="6424200"/>
            <a:ext cx="667705" cy="288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47D60D6E-C3CB-4EA4-8838-1A37FB8371F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9AC0062-95AC-D34F-A3BA-EB91B07A2C2C}"/>
              </a:ext>
            </a:extLst>
          </p:cNvPr>
          <p:cNvSpPr txBox="1"/>
          <p:nvPr userDrawn="1"/>
        </p:nvSpPr>
        <p:spPr>
          <a:xfrm>
            <a:off x="7221415" y="6570133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 fontScale="25000" lnSpcReduction="20000"/>
          </a:bodyPr>
          <a:lstStyle/>
          <a:p>
            <a:endParaRPr lang="nl-NL" sz="1800" dirty="0" err="1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3E7D723-7C22-6042-B8D8-6EE44CAE266F}"/>
              </a:ext>
            </a:extLst>
          </p:cNvPr>
          <p:cNvSpPr txBox="1"/>
          <p:nvPr userDrawn="1"/>
        </p:nvSpPr>
        <p:spPr>
          <a:xfrm>
            <a:off x="8794913" y="6570133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 fontScale="25000" lnSpcReduction="20000"/>
          </a:bodyPr>
          <a:lstStyle/>
          <a:p>
            <a:endParaRPr lang="nl-NL" sz="1800" dirty="0" err="1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365F5F1-7543-AB4F-90B9-7BCF7C214BDD}"/>
              </a:ext>
            </a:extLst>
          </p:cNvPr>
          <p:cNvSpPr txBox="1"/>
          <p:nvPr userDrawn="1"/>
        </p:nvSpPr>
        <p:spPr>
          <a:xfrm>
            <a:off x="2250831" y="6562165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 fontScale="25000" lnSpcReduction="20000"/>
          </a:bodyPr>
          <a:lstStyle/>
          <a:p>
            <a:endParaRPr lang="nl-NL" sz="1800" dirty="0" err="1"/>
          </a:p>
        </p:txBody>
      </p:sp>
    </p:spTree>
    <p:extLst>
      <p:ext uri="{BB962C8B-B14F-4D97-AF65-F5344CB8AC3E}">
        <p14:creationId xmlns:p14="http://schemas.microsoft.com/office/powerpoint/2010/main" val="275418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65BB9-6563-544F-898B-11A47F1A2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1EC5D0-36DE-C349-8B2A-AEB987CCE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9B7235-1C72-F143-B2C3-05C977DA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C074-0EBC-4C42-8E24-3C74AD09DB74}" type="datetimeFigureOut">
              <a:rPr lang="nl-NL" smtClean="0"/>
              <a:t>12-04-2021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E9C815-7C4D-4649-A434-969A91BEB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848D64-E1BA-E540-82BB-2AC18B7C6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3E8D-F704-9E40-A5C2-0A9CD64F98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08B64-A063-284F-A800-D8CF1E53C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FCD3D5-3D4E-9D41-8598-32AE98642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8F9A3E0-BCEC-8141-8525-83CA98199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2A6F41-82A4-AA4F-ADB6-A7BF73EC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C074-0EBC-4C42-8E24-3C74AD09DB74}" type="datetimeFigureOut">
              <a:rPr lang="nl-NL" smtClean="0"/>
              <a:t>12-04-2021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1DCEB26-E2A7-2C4D-A642-92F92382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B81982-DB12-E440-BBEC-C11F360B7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3E8D-F704-9E40-A5C2-0A9CD64F98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538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C7252-89CA-1743-B4B1-F06F3AB23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EB3ECF8-1BC1-2747-BD58-C7B22FE58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5EED67-BD5F-E746-9E00-9EB174B52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67EC531-5C04-8542-AEFE-90D4DC46B6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ACF9BB0-8692-2F4C-AA11-C5DB96C56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5E4FC6C-6981-B745-B492-2D76DC9E7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C074-0EBC-4C42-8E24-3C74AD09DB74}" type="datetimeFigureOut">
              <a:rPr lang="nl-NL" smtClean="0"/>
              <a:t>12-04-2021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3EF1BB5-CC65-3A49-BDE6-8CDEE8C7E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177DD92-9833-D740-B105-ECCA1283D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3E8D-F704-9E40-A5C2-0A9CD64F98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388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FA8139-DC64-004F-85AB-C00D11EB2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EBF73DC-E44A-0345-A832-6EEA8E6F4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C074-0EBC-4C42-8E24-3C74AD09DB74}" type="datetimeFigureOut">
              <a:rPr lang="nl-NL" smtClean="0"/>
              <a:t>12-04-2021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B75B6F4-5D5A-BD42-8D97-B87D96585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09C8BD-A000-8943-AF49-678BA8BEF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3E8D-F704-9E40-A5C2-0A9CD64F98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607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190116C-AF22-884C-9C3E-E5CC43976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C074-0EBC-4C42-8E24-3C74AD09DB74}" type="datetimeFigureOut">
              <a:rPr lang="nl-NL" smtClean="0"/>
              <a:t>12-04-2021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B19B70A-1F84-A64E-A341-3CE7863E7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46037D7-5E3E-D549-B98B-7A90DF34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3E8D-F704-9E40-A5C2-0A9CD64F98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200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CDDD3-2DC4-C246-9D19-03B1C457C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0242F5-DAD6-6C47-A0BE-DCBEC5046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0180E86-97FC-A547-B66B-C93AB542C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64BE3A-6088-8A42-A4AF-98E76ADE4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C074-0EBC-4C42-8E24-3C74AD09DB74}" type="datetimeFigureOut">
              <a:rPr lang="nl-NL" smtClean="0"/>
              <a:t>12-04-2021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2565686-2F79-ED46-8428-B1B0CE06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0DE4DC0-4969-D54F-BA2F-B7C8FFC47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3E8D-F704-9E40-A5C2-0A9CD64F98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1327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25928-1C92-9F4B-BAB1-ACA282420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3EDBDE0-7D65-0B4A-8B85-56CB1345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C2A41E4-E324-AA42-B162-6F2B18311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26A45D1-9AEE-F04F-9D69-8C990D746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C074-0EBC-4C42-8E24-3C74AD09DB74}" type="datetimeFigureOut">
              <a:rPr lang="nl-NL" smtClean="0"/>
              <a:t>12-04-2021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CFB6AD4-0043-1B4F-8CDF-1C351A51B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8D651C-A674-A14D-8E8C-3AE84B7E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3E8D-F704-9E40-A5C2-0A9CD64F98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873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AF3F5C8-6958-FC42-B126-566712FAA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DBB5FF-770D-CA44-BAF8-EE9574648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37082E-C900-EC4A-AA59-842986476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EC074-0EBC-4C42-8E24-3C74AD09DB74}" type="datetimeFigureOut">
              <a:rPr lang="nl-NL" smtClean="0"/>
              <a:t>12-04-2021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749802-16DD-8642-A5F4-489BE91A4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BC34D4-26B4-F346-9DAA-AF7538AB7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03E8D-F704-9E40-A5C2-0A9CD64F98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033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82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5307" y="260351"/>
            <a:ext cx="10101386" cy="5762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noProof="0" dirty="0"/>
              <a:t>GHOST  sheetleader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307" y="1182600"/>
            <a:ext cx="10101386" cy="4983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4"/>
            <a:endParaRPr lang="nl-NL" sz="1200" noProof="0" dirty="0">
              <a:solidFill>
                <a:srgbClr val="0C3774"/>
              </a:solidFill>
              <a:latin typeface="ArialMT"/>
            </a:endParaRPr>
          </a:p>
          <a:p>
            <a:pPr lvl="4"/>
            <a:endParaRPr lang="nl-NL" sz="1200" noProof="0" dirty="0">
              <a:solidFill>
                <a:srgbClr val="0C3774"/>
              </a:solidFill>
              <a:latin typeface="ArialMT"/>
            </a:endParaRPr>
          </a:p>
          <a:p>
            <a:pPr lvl="4"/>
            <a:endParaRPr lang="nl-NL" sz="1200" noProof="0" dirty="0">
              <a:solidFill>
                <a:srgbClr val="0C3774"/>
              </a:solidFill>
              <a:latin typeface="ArialMT"/>
            </a:endParaRPr>
          </a:p>
          <a:p>
            <a:pPr lvl="4"/>
            <a:endParaRPr lang="nl-NL" sz="1200" noProof="0" dirty="0">
              <a:solidFill>
                <a:srgbClr val="0C3774"/>
              </a:solidFill>
              <a:latin typeface="ArialM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44362" y="908720"/>
            <a:ext cx="10102331" cy="0"/>
          </a:xfrm>
          <a:prstGeom prst="line">
            <a:avLst/>
          </a:prstGeom>
          <a:ln w="95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134381" y="6424202"/>
            <a:ext cx="372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EPA</a:t>
            </a:r>
            <a:r>
              <a:rPr lang="nl-NL" sz="18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│ Kennissessie EHdK  | Slide</a:t>
            </a:r>
            <a:endParaRPr lang="nl-NL" sz="12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24295" y="6424200"/>
            <a:ext cx="667705" cy="288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47D60D6E-C3CB-4EA4-8838-1A37FB8371FC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 descr="EHdK Logo groot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62" y="6271963"/>
            <a:ext cx="1765138" cy="44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5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600" b="1" i="0" kern="800" baseline="0">
          <a:solidFill>
            <a:schemeClr val="accent6">
              <a:lumMod val="10000"/>
            </a:schemeClr>
          </a:solidFill>
          <a:latin typeface="Arial" pitchFamily="34" charset="0"/>
          <a:ea typeface="+mj-ea"/>
          <a:cs typeface="Arial" pitchFamily="34" charset="0"/>
          <a:sym typeface="Symbol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Verdana" pitchFamily="34" charset="0"/>
        <a:buNone/>
        <a:defRPr sz="1400" kern="800">
          <a:solidFill>
            <a:schemeClr val="accent6">
              <a:lumMod val="1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270000" indent="-270000" algn="l" defTabSz="914400" rtl="0" eaLnBrk="1" latinLnBrk="0" hangingPunct="1">
        <a:lnSpc>
          <a:spcPct val="100000"/>
        </a:lnSpc>
        <a:spcBef>
          <a:spcPts val="300"/>
        </a:spcBef>
        <a:buClr>
          <a:schemeClr val="tx1"/>
        </a:buClr>
        <a:buFont typeface="Arial" pitchFamily="34" charset="0"/>
        <a:buChar char="•"/>
        <a:defRPr sz="1400" kern="800">
          <a:solidFill>
            <a:schemeClr val="accent6">
              <a:lumMod val="1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540000" indent="-270000" algn="l" defTabSz="914400" rtl="0" eaLnBrk="1" latinLnBrk="0" hangingPunct="1">
        <a:lnSpc>
          <a:spcPct val="100000"/>
        </a:lnSpc>
        <a:spcBef>
          <a:spcPts val="0"/>
        </a:spcBef>
        <a:buFont typeface="Verdana" pitchFamily="34" charset="0"/>
        <a:buChar char="–"/>
        <a:defRPr sz="1400" kern="800">
          <a:solidFill>
            <a:schemeClr val="accent6">
              <a:lumMod val="1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808038" indent="-270000" algn="l" defTabSz="914400" rtl="0" eaLnBrk="1" latinLnBrk="0" hangingPunct="1">
        <a:lnSpc>
          <a:spcPct val="100000"/>
        </a:lnSpc>
        <a:spcBef>
          <a:spcPts val="0"/>
        </a:spcBef>
        <a:buFont typeface="Verdana" pitchFamily="34" charset="0"/>
        <a:buChar char="-"/>
        <a:defRPr sz="1400" kern="800">
          <a:solidFill>
            <a:schemeClr val="accent6">
              <a:lumMod val="1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81000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Verdana" pitchFamily="34" charset="0"/>
        <a:buNone/>
        <a:tabLst/>
        <a:defRPr lang="en-US" sz="1200" kern="800" smtClean="0">
          <a:solidFill>
            <a:schemeClr val="accent6">
              <a:lumMod val="1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Verdana" pitchFamily="34" charset="0"/>
        <a:buChar char="•"/>
        <a:defRPr sz="2000" kern="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Verdana" pitchFamily="34" charset="0"/>
        <a:buChar char="•"/>
        <a:defRPr sz="2000" kern="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Verdana" pitchFamily="34" charset="0"/>
        <a:buChar char="•"/>
        <a:defRPr sz="2000" kern="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Verdana" pitchFamily="34" charset="0"/>
        <a:buChar char="•"/>
        <a:defRPr sz="2000" kern="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200" kern="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im@ehdk.nl" TargetMode="External"/><Relationship Id="rId2" Type="http://schemas.openxmlformats.org/officeDocument/2006/relationships/hyperlink" Target="mailto:vlot@vng.n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6B979B9-4E4D-E741-AD5D-209306675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03"/>
          <a:stretch/>
        </p:blipFill>
        <p:spPr>
          <a:xfrm>
            <a:off x="654380" y="0"/>
            <a:ext cx="2528139" cy="1291549"/>
          </a:xfrm>
          <a:prstGeom prst="rect">
            <a:avLst/>
          </a:prstGeom>
          <a:ln>
            <a:noFill/>
          </a:ln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0455F398-810C-0441-9F1E-87432349E09F}"/>
              </a:ext>
            </a:extLst>
          </p:cNvPr>
          <p:cNvSpPr txBox="1">
            <a:spLocks/>
          </p:cNvSpPr>
          <p:nvPr/>
        </p:nvSpPr>
        <p:spPr>
          <a:xfrm>
            <a:off x="1523997" y="1876780"/>
            <a:ext cx="9144000" cy="1757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Welkom bij het webinar</a:t>
            </a:r>
            <a:br>
              <a:rPr lang="nl-NL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nl-NL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EPA-aanpak in de wijk</a:t>
            </a:r>
          </a:p>
        </p:txBody>
      </p:sp>
      <p:sp>
        <p:nvSpPr>
          <p:cNvPr id="17" name="Subtitle 4">
            <a:extLst>
              <a:ext uri="{FF2B5EF4-FFF2-40B4-BE49-F238E27FC236}">
                <a16:creationId xmlns:a16="http://schemas.microsoft.com/office/drawing/2014/main" id="{67CC57ED-7DF6-FF4D-89D2-FA3098BFDE1F}"/>
              </a:ext>
            </a:extLst>
          </p:cNvPr>
          <p:cNvSpPr txBox="1">
            <a:spLocks/>
          </p:cNvSpPr>
          <p:nvPr/>
        </p:nvSpPr>
        <p:spPr>
          <a:xfrm>
            <a:off x="1540474" y="4103723"/>
            <a:ext cx="9143999" cy="859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Door Pauline Zwart (VLOT) en Pim 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Candel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EHdK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40FB81A9-22A7-9A4F-AC7E-474BF97D7691}"/>
              </a:ext>
            </a:extLst>
          </p:cNvPr>
          <p:cNvSpPr txBox="1">
            <a:spLocks/>
          </p:cNvSpPr>
          <p:nvPr/>
        </p:nvSpPr>
        <p:spPr>
          <a:xfrm>
            <a:off x="3182519" y="5216696"/>
            <a:ext cx="5826957" cy="7424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starten om 14:00 uur.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396EBA0-2FA0-1546-951F-DA5497403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2" y="238031"/>
            <a:ext cx="2528138" cy="73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30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950171-C8BE-0F4C-98CB-3CB003348C56}"/>
              </a:ext>
            </a:extLst>
          </p:cNvPr>
          <p:cNvSpPr txBox="1">
            <a:spLocks/>
          </p:cNvSpPr>
          <p:nvPr/>
        </p:nvSpPr>
        <p:spPr>
          <a:xfrm>
            <a:off x="1930563" y="193973"/>
            <a:ext cx="9384760" cy="93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Het Friese voorbeeld in 6 perspectieven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ADC499C-6A11-B240-A193-F73ED3CF5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5111937"/>
              </p:ext>
            </p:extLst>
          </p:nvPr>
        </p:nvGraphicFramePr>
        <p:xfrm>
          <a:off x="795926" y="1426803"/>
          <a:ext cx="10128106" cy="5431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A7D93730-BF9A-694B-9434-60FDF2D2BBB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03"/>
          <a:stretch/>
        </p:blipFill>
        <p:spPr>
          <a:xfrm>
            <a:off x="1" y="6422609"/>
            <a:ext cx="1116644" cy="570459"/>
          </a:xfrm>
          <a:prstGeom prst="rect">
            <a:avLst/>
          </a:prstGeom>
          <a:ln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2DA980A-16D9-9046-A13E-2737DFAD7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45" y="6531178"/>
            <a:ext cx="1116644" cy="32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631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7145392F-1954-D244-803B-044D7B2967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03"/>
          <a:stretch/>
        </p:blipFill>
        <p:spPr>
          <a:xfrm>
            <a:off x="1" y="6422609"/>
            <a:ext cx="1116644" cy="570459"/>
          </a:xfrm>
          <a:prstGeom prst="rect">
            <a:avLst/>
          </a:prstGeom>
          <a:ln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555D30D-0F13-9B49-B18B-414C4369C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45" y="6531178"/>
            <a:ext cx="1116644" cy="32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5715974-701A-D64B-BE01-FE36DFE8D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767"/>
            <a:ext cx="12192000" cy="624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17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622CD8-1B3A-8F4E-AD00-BEEC69747302}"/>
              </a:ext>
            </a:extLst>
          </p:cNvPr>
          <p:cNvSpPr txBox="1">
            <a:spLocks/>
          </p:cNvSpPr>
          <p:nvPr/>
        </p:nvSpPr>
        <p:spPr>
          <a:xfrm>
            <a:off x="1955288" y="152980"/>
            <a:ext cx="8281418" cy="17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Vijf stappen voor een integrale en herstelgerichte aanpak:</a:t>
            </a:r>
          </a:p>
        </p:txBody>
      </p:sp>
      <p:pic>
        <p:nvPicPr>
          <p:cNvPr id="21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59F3743-3F4D-F64F-8FAE-3932733E0F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03"/>
          <a:stretch/>
        </p:blipFill>
        <p:spPr>
          <a:xfrm>
            <a:off x="1" y="6422609"/>
            <a:ext cx="1116644" cy="570459"/>
          </a:xfrm>
          <a:prstGeom prst="rect">
            <a:avLst/>
          </a:prstGeom>
          <a:ln>
            <a:noFill/>
          </a:ln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7E4D905E-DDBD-204F-8025-9697EDA86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45" y="6531178"/>
            <a:ext cx="1116644" cy="32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E467EE6-0140-094D-B561-C894A7FE4D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7796569"/>
              </p:ext>
            </p:extLst>
          </p:nvPr>
        </p:nvGraphicFramePr>
        <p:xfrm>
          <a:off x="3495037" y="1939920"/>
          <a:ext cx="5201921" cy="4373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4405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622CD8-1B3A-8F4E-AD00-BEEC69747302}"/>
              </a:ext>
            </a:extLst>
          </p:cNvPr>
          <p:cNvSpPr txBox="1">
            <a:spLocks/>
          </p:cNvSpPr>
          <p:nvPr/>
        </p:nvSpPr>
        <p:spPr>
          <a:xfrm>
            <a:off x="1734923" y="717936"/>
            <a:ext cx="9384760" cy="93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 nu…</a:t>
            </a:r>
          </a:p>
        </p:txBody>
      </p:sp>
      <p:sp>
        <p:nvSpPr>
          <p:cNvPr id="10" name="Tijdelijke aanduiding voor inhoud 4">
            <a:extLst>
              <a:ext uri="{FF2B5EF4-FFF2-40B4-BE49-F238E27FC236}">
                <a16:creationId xmlns:a16="http://schemas.microsoft.com/office/drawing/2014/main" id="{7EB87551-4466-7144-8276-CF1F217F4510}"/>
              </a:ext>
            </a:extLst>
          </p:cNvPr>
          <p:cNvSpPr txBox="1">
            <a:spLocks/>
          </p:cNvSpPr>
          <p:nvPr/>
        </p:nvSpPr>
        <p:spPr>
          <a:xfrm>
            <a:off x="834887" y="1918227"/>
            <a:ext cx="10936143" cy="4221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600"/>
              </a:spcBef>
            </a:pPr>
            <a:r>
              <a:rPr lang="nl-NL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 ontvangt een informatiepakket via de mail met :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PowerPoint sheets en link naar de opname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Beantwoording van de gestelde vragen in de chat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 publicatie van </a:t>
            </a:r>
            <a:r>
              <a:rPr lang="nl-NL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EHdK</a:t>
            </a:r>
            <a:r>
              <a:rPr lang="nl-NL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Institutionele uitdagingen in de zorg – Zorg voor mensen met een Ernstig Psychiatrische Aandoening (EPA)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Tien casussen uit in de teams</a:t>
            </a:r>
            <a:br>
              <a:rPr lang="nl-NL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nl-NL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1600"/>
              </a:spcBef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Voor vragen, neem gerust contact op met uw VLOT regio adviseurs (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2"/>
              </a:rPr>
              <a:t>vlot@vng.nl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of met Pim 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Candel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pim@ehdk.nl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4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07E9752-FE67-D84E-96C8-827C399AD0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03"/>
          <a:stretch/>
        </p:blipFill>
        <p:spPr>
          <a:xfrm>
            <a:off x="1" y="6422609"/>
            <a:ext cx="1116644" cy="570459"/>
          </a:xfrm>
          <a:prstGeom prst="rect">
            <a:avLst/>
          </a:prstGeom>
          <a:ln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422321A-1B3C-B14B-A982-411F27684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45" y="6531178"/>
            <a:ext cx="1116644" cy="32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550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092B9AC-148E-EF44-AB79-8D04FDAD88F3}"/>
              </a:ext>
            </a:extLst>
          </p:cNvPr>
          <p:cNvSpPr txBox="1">
            <a:spLocks/>
          </p:cNvSpPr>
          <p:nvPr/>
        </p:nvSpPr>
        <p:spPr>
          <a:xfrm>
            <a:off x="838200" y="3658750"/>
            <a:ext cx="10515600" cy="21879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Dit was het Webinar </a:t>
            </a:r>
          </a:p>
          <a:p>
            <a:r>
              <a:rPr lang="nl-NL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EPA-aanpak in de wijk</a:t>
            </a:r>
          </a:p>
          <a:p>
            <a:br>
              <a:rPr lang="nl-NL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nl-NL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Bedankt voor uw deelname</a:t>
            </a:r>
            <a:endParaRPr lang="nl-NL" sz="5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BD7C34E-498E-AF41-8601-C69FC73888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03"/>
          <a:stretch/>
        </p:blipFill>
        <p:spPr>
          <a:xfrm>
            <a:off x="1" y="6422609"/>
            <a:ext cx="1116644" cy="570459"/>
          </a:xfrm>
          <a:prstGeom prst="rect">
            <a:avLst/>
          </a:prstGeom>
          <a:ln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B6F7750-158D-9A4F-A15B-27F7A1E5C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45" y="6531178"/>
            <a:ext cx="1116644" cy="32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8839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dHK model">
  <a:themeElements>
    <a:clrScheme name="EHdK kleuren 1">
      <a:dk1>
        <a:srgbClr val="DE8703"/>
      </a:dk1>
      <a:lt1>
        <a:srgbClr val="FEFFFF"/>
      </a:lt1>
      <a:dk2>
        <a:srgbClr val="DE8703"/>
      </a:dk2>
      <a:lt2>
        <a:srgbClr val="CACACA"/>
      </a:lt2>
      <a:accent1>
        <a:srgbClr val="515151"/>
      </a:accent1>
      <a:accent2>
        <a:srgbClr val="919191"/>
      </a:accent2>
      <a:accent3>
        <a:srgbClr val="CACACA"/>
      </a:accent3>
      <a:accent4>
        <a:srgbClr val="515151"/>
      </a:accent4>
      <a:accent5>
        <a:srgbClr val="919191"/>
      </a:accent5>
      <a:accent6>
        <a:srgbClr val="CACACA"/>
      </a:accent6>
      <a:hlink>
        <a:srgbClr val="515151"/>
      </a:hlink>
      <a:folHlink>
        <a:srgbClr val="FFFFF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635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chemeClr val="accent6">
                <a:lumMod val="10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>
              <a:lumMod val="50000"/>
            </a:schemeClr>
          </a:solidFill>
        </a:ln>
      </a:spPr>
      <a:bodyPr/>
      <a:lstStyle/>
      <a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rm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5 Rapport (pp) EHdK" id="{9508024F-8C67-EA43-A0AB-D88A7978D9C0}" vid="{317071C0-248D-3148-AD4E-F8D10C002DEC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1235D20AABEF4C976416D2B0CC98DA" ma:contentTypeVersion="4" ma:contentTypeDescription="Een nieuw document maken." ma:contentTypeScope="" ma:versionID="f3fa149592261a5b9490ad4d566acad4">
  <xsd:schema xmlns:xsd="http://www.w3.org/2001/XMLSchema" xmlns:xs="http://www.w3.org/2001/XMLSchema" xmlns:p="http://schemas.microsoft.com/office/2006/metadata/properties" xmlns:ns2="1c5947c5-95b0-481d-9629-04af15fd4bed" xmlns:ns3="c57883f4-040b-4e94-9384-50b0633d69a0" targetNamespace="http://schemas.microsoft.com/office/2006/metadata/properties" ma:root="true" ma:fieldsID="e909c1678b780757e1e55bae60c0f71f" ns2:_="" ns3:_="">
    <xsd:import namespace="1c5947c5-95b0-481d-9629-04af15fd4bed"/>
    <xsd:import namespace="c57883f4-040b-4e94-9384-50b0633d69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5947c5-95b0-481d-9629-04af15fd4b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7883f4-040b-4e94-9384-50b0633d69a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8F90D0-71B8-429C-A880-63F54F3A1D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57A457-9443-4437-9F1B-DD5F7211533A}">
  <ds:schemaRefs>
    <ds:schemaRef ds:uri="1c5947c5-95b0-481d-9629-04af15fd4bed"/>
    <ds:schemaRef ds:uri="c57883f4-040b-4e94-9384-50b0633d69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A4EA316-F042-40AC-A74E-83AA5A72357A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1c5947c5-95b0-481d-9629-04af15fd4bed"/>
    <ds:schemaRef ds:uri="http://www.w3.org/XML/1998/namespace"/>
    <ds:schemaRef ds:uri="http://schemas.microsoft.com/office/2006/documentManagement/types"/>
    <ds:schemaRef ds:uri="c57883f4-040b-4e94-9384-50b0633d69a0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171</Words>
  <Application>Microsoft Macintosh PowerPoint</Application>
  <PresentationFormat>Breedbeeld</PresentationFormat>
  <Paragraphs>31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3</vt:i4>
      </vt:variant>
      <vt:variant>
        <vt:lpstr>Diatitels</vt:lpstr>
      </vt:variant>
      <vt:variant>
        <vt:i4>6</vt:i4>
      </vt:variant>
    </vt:vector>
  </HeadingPairs>
  <TitlesOfParts>
    <vt:vector size="16" baseType="lpstr">
      <vt:lpstr>Arial</vt:lpstr>
      <vt:lpstr>Arial</vt:lpstr>
      <vt:lpstr>ArialMT</vt:lpstr>
      <vt:lpstr>Calibri</vt:lpstr>
      <vt:lpstr>Calibri Light</vt:lpstr>
      <vt:lpstr>Verdana</vt:lpstr>
      <vt:lpstr>Wingdings</vt:lpstr>
      <vt:lpstr>Kantoorthema</vt:lpstr>
      <vt:lpstr>1_Kantoorthema</vt:lpstr>
      <vt:lpstr>EdHK model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Lou Nieuwenhuijse</dc:creator>
  <cp:lastModifiedBy>Lou Nieuwenhuijse</cp:lastModifiedBy>
  <cp:revision>22</cp:revision>
  <dcterms:created xsi:type="dcterms:W3CDTF">2021-02-25T14:32:20Z</dcterms:created>
  <dcterms:modified xsi:type="dcterms:W3CDTF">2021-04-12T06:19:59Z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0x010100E71235D20AABEF4C976416D2B0CC98DA</vt:lpwstr>
  </property>
</Properties>
</file>