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46F727-F996-2848-9C04-C4F020B5033B}" v="9" dt="2020-10-16T07:08:17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0"/>
    <p:restoredTop sz="94620"/>
  </p:normalViewPr>
  <p:slideViewPr>
    <p:cSldViewPr snapToGrid="0" snapToObjects="1">
      <p:cViewPr>
        <p:scale>
          <a:sx n="100" d="100"/>
          <a:sy n="100" d="100"/>
        </p:scale>
        <p:origin x="44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671A-D39B-1048-B8C7-5993C74B5FC5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33092-C410-594F-8E73-223D8956BC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69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33092-C410-594F-8E73-223D8956BC3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47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64D33-0A41-4242-9220-351A9C0AA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704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7940D0-8078-5348-8F9D-D8BF0881F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2817"/>
            </a:lvl1pPr>
            <a:lvl2pPr marL="536512" indent="0" algn="ctr">
              <a:buNone/>
              <a:defRPr sz="2347"/>
            </a:lvl2pPr>
            <a:lvl3pPr marL="1073027" indent="0" algn="ctr">
              <a:buNone/>
              <a:defRPr sz="2113"/>
            </a:lvl3pPr>
            <a:lvl4pPr marL="1609541" indent="0" algn="ctr">
              <a:buNone/>
              <a:defRPr sz="1878"/>
            </a:lvl4pPr>
            <a:lvl5pPr marL="2146054" indent="0" algn="ctr">
              <a:buNone/>
              <a:defRPr sz="1878"/>
            </a:lvl5pPr>
            <a:lvl6pPr marL="2682568" indent="0" algn="ctr">
              <a:buNone/>
              <a:defRPr sz="1878"/>
            </a:lvl6pPr>
            <a:lvl7pPr marL="3219081" indent="0" algn="ctr">
              <a:buNone/>
              <a:defRPr sz="1878"/>
            </a:lvl7pPr>
            <a:lvl8pPr marL="3755595" indent="0" algn="ctr">
              <a:buNone/>
              <a:defRPr sz="1878"/>
            </a:lvl8pPr>
            <a:lvl9pPr marL="4292108" indent="0" algn="ctr">
              <a:buNone/>
              <a:defRPr sz="1878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97BE80-E9CC-8C47-94A4-53A932122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0D989C-5D85-F242-8519-F19BBD41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985897-FE08-B24F-8CED-74DEF22A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89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BA91D-44E1-CF47-89AD-199C7087B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CA60308-D74C-C54B-AC2B-1546C6813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C74635-D95B-A54F-88EC-433A8DBC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F7618E-5230-E041-8282-41E3919B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0F50A7-FE81-9D42-989C-7E0C72C0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45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E2ABFF9-A49A-A743-990C-28A9751A54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5F73229-0B05-6F44-B209-237650613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68B137-F46E-7348-AEBC-9E599CE8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1AE0F9-DC6F-994D-97B0-5AACC7D0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2950E8-959E-5648-94B3-F5A5C6E5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41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D4691-46E3-2349-9392-DA4B5A21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046C0A-3B33-6F42-9CF3-C92119BB7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0CB0DA-8359-D142-999E-7C0F98E6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27B8F9-7701-2349-8B38-18BC7B89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29A722-33D0-6143-8BD9-23CFC7176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20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7D0F6-678B-C54E-B370-1C5C122CA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8" y="2469625"/>
            <a:ext cx="5915025" cy="4120620"/>
          </a:xfrm>
        </p:spPr>
        <p:txBody>
          <a:bodyPr anchor="b"/>
          <a:lstStyle>
            <a:lvl1pPr>
              <a:defRPr sz="704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A0A550-E353-B344-BA50-CAA087D84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8" y="6629229"/>
            <a:ext cx="5915025" cy="2166937"/>
          </a:xfrm>
        </p:spPr>
        <p:txBody>
          <a:bodyPr/>
          <a:lstStyle>
            <a:lvl1pPr marL="0" indent="0">
              <a:buNone/>
              <a:defRPr sz="2817">
                <a:solidFill>
                  <a:schemeClr val="tx1">
                    <a:tint val="75000"/>
                  </a:schemeClr>
                </a:solidFill>
              </a:defRPr>
            </a:lvl1pPr>
            <a:lvl2pPr marL="53651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2pPr>
            <a:lvl3pPr marL="1073027" indent="0">
              <a:buNone/>
              <a:defRPr sz="2113">
                <a:solidFill>
                  <a:schemeClr val="tx1">
                    <a:tint val="75000"/>
                  </a:schemeClr>
                </a:solidFill>
              </a:defRPr>
            </a:lvl3pPr>
            <a:lvl4pPr marL="1609541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4pPr>
            <a:lvl5pPr marL="2146054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5pPr>
            <a:lvl6pPr marL="2682568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6pPr>
            <a:lvl7pPr marL="3219081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7pPr>
            <a:lvl8pPr marL="3755595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8pPr>
            <a:lvl9pPr marL="4292108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35A6DD-59AA-0B4F-9149-41113F88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AEF7DB-1489-0B48-87B8-22A5B2F2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D4546E-57EB-5746-8824-0207EA47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02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0C825-5BCE-5C43-A5AF-04F41D1E5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553C43-1C5B-E844-BF39-678CBDC6D6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ED1FAA-CB06-524F-90EF-C980E2AA0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7A3C62-656C-BC43-A2A8-4AE83CE47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D757D2-3727-DF43-993D-1178B407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96E873-BC61-B049-9698-2F449F32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51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AF8A7C-B179-0646-A997-0E11C6B89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527406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1F62C2-A5CB-334C-8CC0-91C8FD2CE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512" indent="0">
              <a:buNone/>
              <a:defRPr sz="2347" b="1"/>
            </a:lvl2pPr>
            <a:lvl3pPr marL="1073027" indent="0">
              <a:buNone/>
              <a:defRPr sz="2113" b="1"/>
            </a:lvl3pPr>
            <a:lvl4pPr marL="1609541" indent="0">
              <a:buNone/>
              <a:defRPr sz="1878" b="1"/>
            </a:lvl4pPr>
            <a:lvl5pPr marL="2146054" indent="0">
              <a:buNone/>
              <a:defRPr sz="1878" b="1"/>
            </a:lvl5pPr>
            <a:lvl6pPr marL="2682568" indent="0">
              <a:buNone/>
              <a:defRPr sz="1878" b="1"/>
            </a:lvl6pPr>
            <a:lvl7pPr marL="3219081" indent="0">
              <a:buNone/>
              <a:defRPr sz="1878" b="1"/>
            </a:lvl7pPr>
            <a:lvl8pPr marL="3755595" indent="0">
              <a:buNone/>
              <a:defRPr sz="1878" b="1"/>
            </a:lvl8pPr>
            <a:lvl9pPr marL="4292108" indent="0">
              <a:buNone/>
              <a:defRPr sz="1878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4EB522-39AD-1D40-9B72-013C1DC11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0186DDB-974E-9043-8571-B109FE987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512" indent="0">
              <a:buNone/>
              <a:defRPr sz="2347" b="1"/>
            </a:lvl2pPr>
            <a:lvl3pPr marL="1073027" indent="0">
              <a:buNone/>
              <a:defRPr sz="2113" b="1"/>
            </a:lvl3pPr>
            <a:lvl4pPr marL="1609541" indent="0">
              <a:buNone/>
              <a:defRPr sz="1878" b="1"/>
            </a:lvl4pPr>
            <a:lvl5pPr marL="2146054" indent="0">
              <a:buNone/>
              <a:defRPr sz="1878" b="1"/>
            </a:lvl5pPr>
            <a:lvl6pPr marL="2682568" indent="0">
              <a:buNone/>
              <a:defRPr sz="1878" b="1"/>
            </a:lvl6pPr>
            <a:lvl7pPr marL="3219081" indent="0">
              <a:buNone/>
              <a:defRPr sz="1878" b="1"/>
            </a:lvl7pPr>
            <a:lvl8pPr marL="3755595" indent="0">
              <a:buNone/>
              <a:defRPr sz="1878" b="1"/>
            </a:lvl8pPr>
            <a:lvl9pPr marL="4292108" indent="0">
              <a:buNone/>
              <a:defRPr sz="1878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8A46742-FDBF-C245-9FB9-EAC2521B2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CDE6B2B-2314-F340-B413-CF0DAA7B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B5552E7-24B8-9241-88E6-FD38A068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DE81B40-AE1D-844A-AD28-6E45169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79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A2C67-0258-184A-81BA-DC6A5C47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624D04A-F3FC-024A-ABFF-DE4BD7F6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299E104-0499-7B44-B195-4601597A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54BFF67-505D-7E4F-BA09-C29D02EC6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68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22AA042-EAA3-734D-A1F8-352C034A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77F51DC-A54E-2842-9E09-C402B968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E241122-BF94-B749-BF2B-1DEA7903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0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CB987A-CAF6-8040-A03A-F35EE4580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3755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6D7D7A-6FE8-C141-A1CD-AE2196EFC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5" y="1426285"/>
            <a:ext cx="3471863" cy="7039681"/>
          </a:xfrm>
        </p:spPr>
        <p:txBody>
          <a:bodyPr/>
          <a:lstStyle>
            <a:lvl1pPr>
              <a:defRPr sz="3755"/>
            </a:lvl1pPr>
            <a:lvl2pPr>
              <a:defRPr sz="3286"/>
            </a:lvl2pPr>
            <a:lvl3pPr>
              <a:defRPr sz="2817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E18B59E-01FC-474E-B29F-0B412ABA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878"/>
            </a:lvl1pPr>
            <a:lvl2pPr marL="536512" indent="0">
              <a:buNone/>
              <a:defRPr sz="1644"/>
            </a:lvl2pPr>
            <a:lvl3pPr marL="1073027" indent="0">
              <a:buNone/>
              <a:defRPr sz="1408"/>
            </a:lvl3pPr>
            <a:lvl4pPr marL="1609541" indent="0">
              <a:buNone/>
              <a:defRPr sz="1174"/>
            </a:lvl4pPr>
            <a:lvl5pPr marL="2146054" indent="0">
              <a:buNone/>
              <a:defRPr sz="1174"/>
            </a:lvl5pPr>
            <a:lvl6pPr marL="2682568" indent="0">
              <a:buNone/>
              <a:defRPr sz="1174"/>
            </a:lvl6pPr>
            <a:lvl7pPr marL="3219081" indent="0">
              <a:buNone/>
              <a:defRPr sz="1174"/>
            </a:lvl7pPr>
            <a:lvl8pPr marL="3755595" indent="0">
              <a:buNone/>
              <a:defRPr sz="1174"/>
            </a:lvl8pPr>
            <a:lvl9pPr marL="4292108" indent="0">
              <a:buNone/>
              <a:defRPr sz="1174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B40928-7E71-9445-BCB5-CA89F1D8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2A8636-425A-3B45-ACC4-D6086E66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B62FFE-758B-DA45-9BE7-BDEC1B10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44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1785E-7929-6E46-94EE-6E4471370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3755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05D06DD-9321-E147-A5D8-32D9F9307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5" y="1426285"/>
            <a:ext cx="3471863" cy="7039681"/>
          </a:xfrm>
        </p:spPr>
        <p:txBody>
          <a:bodyPr/>
          <a:lstStyle>
            <a:lvl1pPr marL="0" indent="0">
              <a:buNone/>
              <a:defRPr sz="3755"/>
            </a:lvl1pPr>
            <a:lvl2pPr marL="536512" indent="0">
              <a:buNone/>
              <a:defRPr sz="3286"/>
            </a:lvl2pPr>
            <a:lvl3pPr marL="1073027" indent="0">
              <a:buNone/>
              <a:defRPr sz="2817"/>
            </a:lvl3pPr>
            <a:lvl4pPr marL="1609541" indent="0">
              <a:buNone/>
              <a:defRPr sz="2347"/>
            </a:lvl4pPr>
            <a:lvl5pPr marL="2146054" indent="0">
              <a:buNone/>
              <a:defRPr sz="2347"/>
            </a:lvl5pPr>
            <a:lvl6pPr marL="2682568" indent="0">
              <a:buNone/>
              <a:defRPr sz="2347"/>
            </a:lvl6pPr>
            <a:lvl7pPr marL="3219081" indent="0">
              <a:buNone/>
              <a:defRPr sz="2347"/>
            </a:lvl7pPr>
            <a:lvl8pPr marL="3755595" indent="0">
              <a:buNone/>
              <a:defRPr sz="2347"/>
            </a:lvl8pPr>
            <a:lvl9pPr marL="4292108" indent="0">
              <a:buNone/>
              <a:defRPr sz="2347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FE99CA2-E609-7C4F-BB5A-5D638954B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878"/>
            </a:lvl1pPr>
            <a:lvl2pPr marL="536512" indent="0">
              <a:buNone/>
              <a:defRPr sz="1644"/>
            </a:lvl2pPr>
            <a:lvl3pPr marL="1073027" indent="0">
              <a:buNone/>
              <a:defRPr sz="1408"/>
            </a:lvl3pPr>
            <a:lvl4pPr marL="1609541" indent="0">
              <a:buNone/>
              <a:defRPr sz="1174"/>
            </a:lvl4pPr>
            <a:lvl5pPr marL="2146054" indent="0">
              <a:buNone/>
              <a:defRPr sz="1174"/>
            </a:lvl5pPr>
            <a:lvl6pPr marL="2682568" indent="0">
              <a:buNone/>
              <a:defRPr sz="1174"/>
            </a:lvl6pPr>
            <a:lvl7pPr marL="3219081" indent="0">
              <a:buNone/>
              <a:defRPr sz="1174"/>
            </a:lvl7pPr>
            <a:lvl8pPr marL="3755595" indent="0">
              <a:buNone/>
              <a:defRPr sz="1174"/>
            </a:lvl8pPr>
            <a:lvl9pPr marL="4292108" indent="0">
              <a:buNone/>
              <a:defRPr sz="1174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035CFF-2981-E144-86A0-4FA1DFC49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EFCFC6-005D-D744-9F3B-FE0608D22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2743A0-01A6-844D-B425-BB3800727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81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5188A44-C74C-7042-BCB0-29B0F7D97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CA5AB6-45EB-3841-A687-6D64A4E5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F77738-AFB8-F249-ABA2-74D159A38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9F256-541D-8441-9B1B-8ECFB875EFB2}" type="datetimeFigureOut">
              <a:rPr lang="nl-NL" smtClean="0"/>
              <a:t>16-10-2020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8058D2-7BDF-044A-80F6-3D72188F0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0633EA-F5F4-CC4C-B70E-869D9E4C1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6154-8716-3A4A-A1EB-81FC054398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00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73027" rtl="0" eaLnBrk="1" latinLnBrk="0" hangingPunct="1">
        <a:lnSpc>
          <a:spcPct val="90000"/>
        </a:lnSpc>
        <a:spcBef>
          <a:spcPct val="0"/>
        </a:spcBef>
        <a:buNone/>
        <a:defRPr sz="51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58" indent="-268258" algn="l" defTabSz="1073027" rtl="0" eaLnBrk="1" latinLnBrk="0" hangingPunct="1">
        <a:lnSpc>
          <a:spcPct val="90000"/>
        </a:lnSpc>
        <a:spcBef>
          <a:spcPts val="1174"/>
        </a:spcBef>
        <a:buFont typeface="Arial" panose="020B0604020202020204" pitchFamily="34" charset="0"/>
        <a:buChar char="•"/>
        <a:defRPr sz="3286" kern="1200">
          <a:solidFill>
            <a:schemeClr val="tx1"/>
          </a:solidFill>
          <a:latin typeface="+mn-lt"/>
          <a:ea typeface="+mn-ea"/>
          <a:cs typeface="+mn-cs"/>
        </a:defRPr>
      </a:lvl1pPr>
      <a:lvl2pPr marL="804770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2pPr>
      <a:lvl3pPr marL="1341285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347" kern="1200">
          <a:solidFill>
            <a:schemeClr val="tx1"/>
          </a:solidFill>
          <a:latin typeface="+mn-lt"/>
          <a:ea typeface="+mn-ea"/>
          <a:cs typeface="+mn-cs"/>
        </a:defRPr>
      </a:lvl3pPr>
      <a:lvl4pPr marL="1877797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414312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950824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487339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4023853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560366" indent="-268258" algn="l" defTabSz="107302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21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1pPr>
      <a:lvl2pPr marL="536512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2pPr>
      <a:lvl3pPr marL="1073027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3pPr>
      <a:lvl4pPr marL="1609541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146054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682568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219081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3755595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292108" algn="l" defTabSz="1073027" rtl="0" eaLnBrk="1" latinLnBrk="0" hangingPunct="1">
        <a:defRPr sz="21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0EB75B6-2028-E046-A991-37DBC2CDFF8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t="24037"/>
          <a:stretch/>
        </p:blipFill>
        <p:spPr>
          <a:xfrm>
            <a:off x="0" y="3504"/>
            <a:ext cx="6858000" cy="1299011"/>
          </a:xfrm>
          <a:prstGeom prst="rect">
            <a:avLst/>
          </a:prstGeom>
        </p:spPr>
      </p:pic>
      <p:grpSp>
        <p:nvGrpSpPr>
          <p:cNvPr id="79" name="Groep 78">
            <a:extLst>
              <a:ext uri="{FF2B5EF4-FFF2-40B4-BE49-F238E27FC236}">
                <a16:creationId xmlns:a16="http://schemas.microsoft.com/office/drawing/2014/main" id="{3B77AED8-4387-664F-BB9D-1D234F367CFD}"/>
              </a:ext>
            </a:extLst>
          </p:cNvPr>
          <p:cNvGrpSpPr/>
          <p:nvPr/>
        </p:nvGrpSpPr>
        <p:grpSpPr>
          <a:xfrm>
            <a:off x="1544278" y="1171099"/>
            <a:ext cx="1078813" cy="499539"/>
            <a:chOff x="1437924" y="1101532"/>
            <a:chExt cx="1078813" cy="236305"/>
          </a:xfrm>
        </p:grpSpPr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6B174A58-07CA-B643-A49F-B8E00751F763}"/>
                </a:ext>
              </a:extLst>
            </p:cNvPr>
            <p:cNvSpPr/>
            <p:nvPr/>
          </p:nvSpPr>
          <p:spPr>
            <a:xfrm>
              <a:off x="1463244" y="1149464"/>
              <a:ext cx="1053493" cy="1883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000"/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D7ED4524-D20F-5140-82D5-B591FE784429}"/>
                </a:ext>
              </a:extLst>
            </p:cNvPr>
            <p:cNvSpPr txBox="1"/>
            <p:nvPr/>
          </p:nvSpPr>
          <p:spPr>
            <a:xfrm>
              <a:off x="1437924" y="1101532"/>
              <a:ext cx="184731" cy="1164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nl-NL" sz="1000" b="1" dirty="0"/>
            </a:p>
          </p:txBody>
        </p:sp>
      </p:grpSp>
      <p:sp>
        <p:nvSpPr>
          <p:cNvPr id="5" name="Rechthoek 4">
            <a:extLst>
              <a:ext uri="{FF2B5EF4-FFF2-40B4-BE49-F238E27FC236}">
                <a16:creationId xmlns:a16="http://schemas.microsoft.com/office/drawing/2014/main" id="{7FF8B1D8-4356-CF43-850F-50C6FE5B86D9}"/>
              </a:ext>
            </a:extLst>
          </p:cNvPr>
          <p:cNvSpPr/>
          <p:nvPr/>
        </p:nvSpPr>
        <p:spPr>
          <a:xfrm>
            <a:off x="81707" y="461869"/>
            <a:ext cx="1857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Evaluatie – </a:t>
            </a:r>
            <a:r>
              <a:rPr lang="nl-NL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xx|xx|xxxx</a:t>
            </a:r>
            <a:endParaRPr lang="nl-NL" sz="14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NL" sz="14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EC2B07B-4043-7C41-8F89-D0913F8A62F6}"/>
              </a:ext>
            </a:extLst>
          </p:cNvPr>
          <p:cNvCxnSpPr>
            <a:cxnSpLocks/>
          </p:cNvCxnSpPr>
          <p:nvPr/>
        </p:nvCxnSpPr>
        <p:spPr>
          <a:xfrm flipH="1">
            <a:off x="124473" y="1266480"/>
            <a:ext cx="0" cy="4820340"/>
          </a:xfrm>
          <a:prstGeom prst="line">
            <a:avLst/>
          </a:prstGeom>
          <a:ln w="101600">
            <a:solidFill>
              <a:srgbClr val="FFEC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Afgeronde rechthoek 26">
            <a:extLst>
              <a:ext uri="{FF2B5EF4-FFF2-40B4-BE49-F238E27FC236}">
                <a16:creationId xmlns:a16="http://schemas.microsoft.com/office/drawing/2014/main" id="{76412ABA-30D0-D043-A01D-4377870F214C}"/>
              </a:ext>
            </a:extLst>
          </p:cNvPr>
          <p:cNvSpPr/>
          <p:nvPr/>
        </p:nvSpPr>
        <p:spPr>
          <a:xfrm>
            <a:off x="81707" y="1217698"/>
            <a:ext cx="1303892" cy="420484"/>
          </a:xfrm>
          <a:prstGeom prst="roundRect">
            <a:avLst/>
          </a:prstGeom>
          <a:solidFill>
            <a:srgbClr val="FEEC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ysClr val="windowText" lastClr="000000"/>
                </a:solidFill>
              </a:rPr>
              <a:t>Punten</a:t>
            </a:r>
          </a:p>
        </p:txBody>
      </p:sp>
      <p:grpSp>
        <p:nvGrpSpPr>
          <p:cNvPr id="47" name="Groep 46">
            <a:extLst>
              <a:ext uri="{FF2B5EF4-FFF2-40B4-BE49-F238E27FC236}">
                <a16:creationId xmlns:a16="http://schemas.microsoft.com/office/drawing/2014/main" id="{6755FB15-0FBE-F34F-817F-8AF69A1AE65B}"/>
              </a:ext>
            </a:extLst>
          </p:cNvPr>
          <p:cNvGrpSpPr/>
          <p:nvPr/>
        </p:nvGrpSpPr>
        <p:grpSpPr>
          <a:xfrm>
            <a:off x="60973" y="1668715"/>
            <a:ext cx="1870609" cy="430887"/>
            <a:chOff x="140782" y="2762419"/>
            <a:chExt cx="1870609" cy="430887"/>
          </a:xfrm>
        </p:grpSpPr>
        <p:sp>
          <p:nvSpPr>
            <p:cNvPr id="42" name="Tekstvak 41">
              <a:extLst>
                <a:ext uri="{FF2B5EF4-FFF2-40B4-BE49-F238E27FC236}">
                  <a16:creationId xmlns:a16="http://schemas.microsoft.com/office/drawing/2014/main" id="{F848119F-6C5A-754E-83BE-19E8699CA8E3}"/>
                </a:ext>
              </a:extLst>
            </p:cNvPr>
            <p:cNvSpPr txBox="1"/>
            <p:nvPr/>
          </p:nvSpPr>
          <p:spPr>
            <a:xfrm>
              <a:off x="317639" y="2762419"/>
              <a:ext cx="169375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Succesmoment</a:t>
              </a:r>
              <a:br>
                <a:rPr lang="nl-NL" sz="1100" b="1" dirty="0"/>
              </a:br>
              <a:r>
                <a:rPr lang="nl-NL" sz="1100" dirty="0"/>
                <a:t>tekst</a:t>
              </a:r>
            </a:p>
          </p:txBody>
        </p:sp>
        <p:sp>
          <p:nvSpPr>
            <p:cNvPr id="45" name="Ovaal 44">
              <a:extLst>
                <a:ext uri="{FF2B5EF4-FFF2-40B4-BE49-F238E27FC236}">
                  <a16:creationId xmlns:a16="http://schemas.microsoft.com/office/drawing/2014/main" id="{E772C76F-3677-9D4C-92F9-7A73D0330251}"/>
                </a:ext>
              </a:extLst>
            </p:cNvPr>
            <p:cNvSpPr/>
            <p:nvPr/>
          </p:nvSpPr>
          <p:spPr>
            <a:xfrm>
              <a:off x="140782" y="2880719"/>
              <a:ext cx="196172" cy="1961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/>
            </a:p>
          </p:txBody>
        </p: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25CBCEA7-CD96-464B-A23B-EF7E5EF5B3AC}"/>
              </a:ext>
            </a:extLst>
          </p:cNvPr>
          <p:cNvGrpSpPr/>
          <p:nvPr/>
        </p:nvGrpSpPr>
        <p:grpSpPr>
          <a:xfrm>
            <a:off x="63796" y="3531244"/>
            <a:ext cx="1572847" cy="430887"/>
            <a:chOff x="197628" y="6043834"/>
            <a:chExt cx="1572847" cy="430887"/>
          </a:xfrm>
        </p:grpSpPr>
        <p:sp>
          <p:nvSpPr>
            <p:cNvPr id="43" name="Tekstvak 42">
              <a:extLst>
                <a:ext uri="{FF2B5EF4-FFF2-40B4-BE49-F238E27FC236}">
                  <a16:creationId xmlns:a16="http://schemas.microsoft.com/office/drawing/2014/main" id="{F00238ED-B957-3848-BC8E-964C7B38A829}"/>
                </a:ext>
              </a:extLst>
            </p:cNvPr>
            <p:cNvSpPr txBox="1"/>
            <p:nvPr/>
          </p:nvSpPr>
          <p:spPr>
            <a:xfrm>
              <a:off x="386036" y="6043834"/>
              <a:ext cx="13844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nl-NL" sz="1100" b="1" dirty="0"/>
                <a:t>Knooppunt</a:t>
              </a:r>
            </a:p>
            <a:p>
              <a:r>
                <a:rPr lang="nl-NL" sz="1100" dirty="0"/>
                <a:t>tekst</a:t>
              </a:r>
            </a:p>
          </p:txBody>
        </p:sp>
        <p:sp>
          <p:nvSpPr>
            <p:cNvPr id="46" name="Ovaal 45">
              <a:extLst>
                <a:ext uri="{FF2B5EF4-FFF2-40B4-BE49-F238E27FC236}">
                  <a16:creationId xmlns:a16="http://schemas.microsoft.com/office/drawing/2014/main" id="{4ED0D4BF-FDC7-E846-8CE1-DCD598AA3C7B}"/>
                </a:ext>
              </a:extLst>
            </p:cNvPr>
            <p:cNvSpPr/>
            <p:nvPr/>
          </p:nvSpPr>
          <p:spPr>
            <a:xfrm>
              <a:off x="197628" y="6161192"/>
              <a:ext cx="196172" cy="1961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/>
            </a:p>
          </p:txBody>
        </p:sp>
      </p:grpSp>
      <p:grpSp>
        <p:nvGrpSpPr>
          <p:cNvPr id="130" name="Groep 129">
            <a:extLst>
              <a:ext uri="{FF2B5EF4-FFF2-40B4-BE49-F238E27FC236}">
                <a16:creationId xmlns:a16="http://schemas.microsoft.com/office/drawing/2014/main" id="{30D584C7-98E5-4A4D-8360-FA3A66216919}"/>
              </a:ext>
            </a:extLst>
          </p:cNvPr>
          <p:cNvGrpSpPr/>
          <p:nvPr/>
        </p:nvGrpSpPr>
        <p:grpSpPr>
          <a:xfrm>
            <a:off x="24493" y="5353806"/>
            <a:ext cx="1317506" cy="430887"/>
            <a:chOff x="197628" y="6108850"/>
            <a:chExt cx="1317506" cy="430887"/>
          </a:xfrm>
        </p:grpSpPr>
        <p:sp>
          <p:nvSpPr>
            <p:cNvPr id="131" name="Tekstvak 130">
              <a:extLst>
                <a:ext uri="{FF2B5EF4-FFF2-40B4-BE49-F238E27FC236}">
                  <a16:creationId xmlns:a16="http://schemas.microsoft.com/office/drawing/2014/main" id="{C13FA043-BBF4-FE4A-935C-E23197FCE3A8}"/>
                </a:ext>
              </a:extLst>
            </p:cNvPr>
            <p:cNvSpPr txBox="1"/>
            <p:nvPr/>
          </p:nvSpPr>
          <p:spPr>
            <a:xfrm>
              <a:off x="405422" y="6108850"/>
              <a:ext cx="110971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Etc.</a:t>
              </a:r>
            </a:p>
            <a:p>
              <a:endParaRPr lang="nl-NL" sz="1100" dirty="0"/>
            </a:p>
          </p:txBody>
        </p:sp>
        <p:sp>
          <p:nvSpPr>
            <p:cNvPr id="132" name="Ovaal 131">
              <a:extLst>
                <a:ext uri="{FF2B5EF4-FFF2-40B4-BE49-F238E27FC236}">
                  <a16:creationId xmlns:a16="http://schemas.microsoft.com/office/drawing/2014/main" id="{2C7F516D-E20B-4A4F-830A-CDAA19E4EF38}"/>
                </a:ext>
              </a:extLst>
            </p:cNvPr>
            <p:cNvSpPr/>
            <p:nvPr/>
          </p:nvSpPr>
          <p:spPr>
            <a:xfrm>
              <a:off x="197628" y="6161192"/>
              <a:ext cx="196172" cy="1961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2" name="Afgeronde rechthoek 61">
            <a:extLst>
              <a:ext uri="{FF2B5EF4-FFF2-40B4-BE49-F238E27FC236}">
                <a16:creationId xmlns:a16="http://schemas.microsoft.com/office/drawing/2014/main" id="{2CEA5879-9650-EF4E-8676-14D8FBEB219B}"/>
              </a:ext>
            </a:extLst>
          </p:cNvPr>
          <p:cNvSpPr/>
          <p:nvPr/>
        </p:nvSpPr>
        <p:spPr>
          <a:xfrm>
            <a:off x="1337805" y="1675147"/>
            <a:ext cx="1587446" cy="1549810"/>
          </a:xfrm>
          <a:prstGeom prst="roundRect">
            <a:avLst>
              <a:gd name="adj" fmla="val 108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000" b="1" dirty="0">
                <a:solidFill>
                  <a:schemeClr val="tx1"/>
                </a:solidFill>
              </a:rPr>
              <a:t>Welke elementen droegen bij aan het succesmoment?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7" name="Afgeronde rechthoek 66">
            <a:extLst>
              <a:ext uri="{FF2B5EF4-FFF2-40B4-BE49-F238E27FC236}">
                <a16:creationId xmlns:a16="http://schemas.microsoft.com/office/drawing/2014/main" id="{9E5D6AA1-80C7-B14B-8557-AC2DEA1EFD33}"/>
              </a:ext>
            </a:extLst>
          </p:cNvPr>
          <p:cNvSpPr/>
          <p:nvPr/>
        </p:nvSpPr>
        <p:spPr>
          <a:xfrm>
            <a:off x="3016273" y="1675147"/>
            <a:ext cx="1587446" cy="1549810"/>
          </a:xfrm>
          <a:prstGeom prst="roundRect">
            <a:avLst>
              <a:gd name="adj" fmla="val 981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000" b="1" dirty="0">
                <a:solidFill>
                  <a:schemeClr val="tx1"/>
                </a:solidFill>
              </a:rPr>
              <a:t>Wat leren we hiervan?</a:t>
            </a:r>
            <a:endParaRPr lang="nl-NL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76" name="Afgeronde rechthoek 75">
            <a:extLst>
              <a:ext uri="{FF2B5EF4-FFF2-40B4-BE49-F238E27FC236}">
                <a16:creationId xmlns:a16="http://schemas.microsoft.com/office/drawing/2014/main" id="{3C1BD1F1-133D-EB42-862C-ED570E105587}"/>
              </a:ext>
            </a:extLst>
          </p:cNvPr>
          <p:cNvSpPr/>
          <p:nvPr/>
        </p:nvSpPr>
        <p:spPr>
          <a:xfrm>
            <a:off x="1328531" y="3511359"/>
            <a:ext cx="1911543" cy="1856546"/>
          </a:xfrm>
          <a:prstGeom prst="roundRect">
            <a:avLst>
              <a:gd name="adj" fmla="val 108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000" b="1" dirty="0">
                <a:solidFill>
                  <a:schemeClr val="tx1"/>
                </a:solidFill>
              </a:rPr>
              <a:t>Welke elementen droegen bij aan het knooppunt?</a:t>
            </a:r>
            <a:endParaRPr lang="nl-NL" sz="1000" dirty="0">
              <a:solidFill>
                <a:sysClr val="windowText" lastClr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78" name="Afgeronde rechthoek 77">
            <a:extLst>
              <a:ext uri="{FF2B5EF4-FFF2-40B4-BE49-F238E27FC236}">
                <a16:creationId xmlns:a16="http://schemas.microsoft.com/office/drawing/2014/main" id="{0C6B91CE-B74D-E04A-8514-3BFCFD01870B}"/>
              </a:ext>
            </a:extLst>
          </p:cNvPr>
          <p:cNvSpPr/>
          <p:nvPr/>
        </p:nvSpPr>
        <p:spPr>
          <a:xfrm>
            <a:off x="3331998" y="3507801"/>
            <a:ext cx="3501509" cy="1856546"/>
          </a:xfrm>
          <a:prstGeom prst="roundRect">
            <a:avLst>
              <a:gd name="adj" fmla="val 108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000" b="1" dirty="0">
                <a:solidFill>
                  <a:schemeClr val="tx1"/>
                </a:solidFill>
              </a:rPr>
              <a:t>Wat leren we hiervan?</a:t>
            </a:r>
            <a:endParaRPr lang="nl-NL" sz="1000" dirty="0">
              <a:solidFill>
                <a:sysClr val="windowText" lastClr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ysClr val="windowText" lastClr="000000"/>
                </a:solidFill>
              </a:rPr>
              <a:t>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000" dirty="0">
              <a:solidFill>
                <a:sysClr val="windowText" lastClr="000000"/>
              </a:solidFill>
            </a:endParaRPr>
          </a:p>
          <a:p>
            <a:r>
              <a:rPr lang="nl-NL" sz="1000" b="1" dirty="0">
                <a:solidFill>
                  <a:schemeClr val="tx1"/>
                </a:solidFill>
              </a:rPr>
              <a:t>Om dit anders te kunnen doen: wat &amp; wie heb je nodig? </a:t>
            </a:r>
          </a:p>
          <a:p>
            <a:r>
              <a:rPr lang="nl-NL" sz="1000" u="sng" dirty="0">
                <a:solidFill>
                  <a:sysClr val="windowText" lastClr="000000"/>
                </a:solidFill>
              </a:rPr>
              <a:t>Wat:</a:t>
            </a:r>
            <a:endParaRPr lang="nl-NL" sz="1000" dirty="0">
              <a:solidFill>
                <a:sysClr val="windowText" lastClr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ysClr val="windowText" lastClr="000000"/>
                </a:solidFill>
              </a:rPr>
              <a:t>x</a:t>
            </a:r>
          </a:p>
          <a:p>
            <a:r>
              <a:rPr lang="nl-NL" sz="1000" u="sng" dirty="0">
                <a:solidFill>
                  <a:sysClr val="windowText" lastClr="000000"/>
                </a:solidFill>
              </a:rPr>
              <a:t>Wie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ysClr val="windowText" lastClr="000000"/>
                </a:solidFill>
              </a:rPr>
              <a:t>x</a:t>
            </a:r>
          </a:p>
          <a:p>
            <a:endParaRPr lang="nl-NL" sz="1000" b="1" dirty="0">
              <a:solidFill>
                <a:sysClr val="windowText" lastClr="000000"/>
              </a:solidFill>
            </a:endParaRPr>
          </a:p>
          <a:p>
            <a:endParaRPr lang="nl-NL" sz="1000" b="1" dirty="0">
              <a:solidFill>
                <a:sysClr val="windowText" lastClr="000000"/>
              </a:solidFill>
            </a:endParaRPr>
          </a:p>
        </p:txBody>
      </p:sp>
      <p:sp>
        <p:nvSpPr>
          <p:cNvPr id="99" name="Afgeronde rechthoek 98">
            <a:extLst>
              <a:ext uri="{FF2B5EF4-FFF2-40B4-BE49-F238E27FC236}">
                <a16:creationId xmlns:a16="http://schemas.microsoft.com/office/drawing/2014/main" id="{2452E536-0D7F-6D42-8CB3-0DD84C7AC153}"/>
              </a:ext>
            </a:extLst>
          </p:cNvPr>
          <p:cNvSpPr/>
          <p:nvPr/>
        </p:nvSpPr>
        <p:spPr>
          <a:xfrm>
            <a:off x="60973" y="5849076"/>
            <a:ext cx="4884691" cy="475488"/>
          </a:xfrm>
          <a:prstGeom prst="roundRect">
            <a:avLst/>
          </a:prstGeom>
          <a:solidFill>
            <a:srgbClr val="FEEC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400" b="1" dirty="0">
                <a:solidFill>
                  <a:sysClr val="windowText" lastClr="000000"/>
                </a:solidFill>
              </a:rPr>
              <a:t>Actiepunten aanwezigen/Gemaakte afspraken</a:t>
            </a:r>
          </a:p>
        </p:txBody>
      </p:sp>
      <p:sp>
        <p:nvSpPr>
          <p:cNvPr id="101" name="Afgeronde rechthoek 100">
            <a:extLst>
              <a:ext uri="{FF2B5EF4-FFF2-40B4-BE49-F238E27FC236}">
                <a16:creationId xmlns:a16="http://schemas.microsoft.com/office/drawing/2014/main" id="{DCAAB9BA-37FB-344B-AE6C-0E47A7CBFE07}"/>
              </a:ext>
            </a:extLst>
          </p:cNvPr>
          <p:cNvSpPr/>
          <p:nvPr/>
        </p:nvSpPr>
        <p:spPr>
          <a:xfrm>
            <a:off x="60973" y="720844"/>
            <a:ext cx="3368028" cy="495907"/>
          </a:xfrm>
          <a:prstGeom prst="roundRect">
            <a:avLst>
              <a:gd name="adj" fmla="val 1088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000" b="1" dirty="0">
                <a:solidFill>
                  <a:sysClr val="windowText" lastClr="000000"/>
                </a:solidFill>
              </a:rPr>
              <a:t>Aanwezig: </a:t>
            </a:r>
            <a:r>
              <a:rPr lang="nl-NL" sz="1000" dirty="0">
                <a:solidFill>
                  <a:sysClr val="windowText" lastClr="000000"/>
                </a:solidFill>
              </a:rPr>
              <a:t>Namen</a:t>
            </a:r>
          </a:p>
        </p:txBody>
      </p:sp>
      <p:sp>
        <p:nvSpPr>
          <p:cNvPr id="28" name="Afgeronde rechthoek 27">
            <a:extLst>
              <a:ext uri="{FF2B5EF4-FFF2-40B4-BE49-F238E27FC236}">
                <a16:creationId xmlns:a16="http://schemas.microsoft.com/office/drawing/2014/main" id="{8C4ACA6F-94A0-9045-87FE-346C5EA43773}"/>
              </a:ext>
            </a:extLst>
          </p:cNvPr>
          <p:cNvSpPr/>
          <p:nvPr/>
        </p:nvSpPr>
        <p:spPr>
          <a:xfrm>
            <a:off x="4677859" y="1675147"/>
            <a:ext cx="2155652" cy="1549810"/>
          </a:xfrm>
          <a:prstGeom prst="roundRect">
            <a:avLst>
              <a:gd name="adj" fmla="val 981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000" b="1" dirty="0">
                <a:solidFill>
                  <a:schemeClr val="tx1"/>
                </a:solidFill>
              </a:rPr>
              <a:t>Om dit vaker te kunnen realiseren: wat &amp; wie heb je nodig? </a:t>
            </a:r>
          </a:p>
          <a:p>
            <a:endParaRPr lang="nl-NL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30" name="Afgeronde rechthoek 29">
            <a:extLst>
              <a:ext uri="{FF2B5EF4-FFF2-40B4-BE49-F238E27FC236}">
                <a16:creationId xmlns:a16="http://schemas.microsoft.com/office/drawing/2014/main" id="{B7650D3F-5901-5B4C-BD98-BEEC04125FA1}"/>
              </a:ext>
            </a:extLst>
          </p:cNvPr>
          <p:cNvSpPr/>
          <p:nvPr/>
        </p:nvSpPr>
        <p:spPr>
          <a:xfrm>
            <a:off x="220665" y="6203235"/>
            <a:ext cx="6126644" cy="960459"/>
          </a:xfrm>
          <a:prstGeom prst="roundRect">
            <a:avLst>
              <a:gd name="adj" fmla="val 4656"/>
            </a:avLst>
          </a:prstGeom>
          <a:noFill/>
          <a:ln w="28575">
            <a:solidFill>
              <a:srgbClr val="FEEC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100" b="1" dirty="0">
                <a:solidFill>
                  <a:sysClr val="windowText" lastClr="000000"/>
                </a:solidFill>
              </a:rPr>
              <a:t>	    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nl-NL" sz="1200" dirty="0">
                <a:solidFill>
                  <a:sysClr val="windowText" lastClr="000000"/>
                </a:solidFill>
              </a:rPr>
              <a:t>X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nl-NL" sz="1200" dirty="0">
                <a:solidFill>
                  <a:sysClr val="windowText" lastClr="000000"/>
                </a:solidFill>
              </a:rPr>
              <a:t>Y</a:t>
            </a:r>
          </a:p>
        </p:txBody>
      </p:sp>
      <p:sp>
        <p:nvSpPr>
          <p:cNvPr id="31" name="Afgeronde rechthoek 30">
            <a:extLst>
              <a:ext uri="{FF2B5EF4-FFF2-40B4-BE49-F238E27FC236}">
                <a16:creationId xmlns:a16="http://schemas.microsoft.com/office/drawing/2014/main" id="{9FCCBED1-2FDA-6C46-B2C1-34DBC3C5B2BB}"/>
              </a:ext>
            </a:extLst>
          </p:cNvPr>
          <p:cNvSpPr/>
          <p:nvPr/>
        </p:nvSpPr>
        <p:spPr>
          <a:xfrm>
            <a:off x="220665" y="7788995"/>
            <a:ext cx="6126644" cy="1595357"/>
          </a:xfrm>
          <a:prstGeom prst="roundRect">
            <a:avLst>
              <a:gd name="adj" fmla="val 4656"/>
            </a:avLst>
          </a:prstGeom>
          <a:noFill/>
          <a:ln w="28575">
            <a:solidFill>
              <a:srgbClr val="FEEC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200" b="1" dirty="0">
                <a:solidFill>
                  <a:sysClr val="windowText" lastClr="000000"/>
                </a:solidFill>
              </a:rPr>
              <a:t>	    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nl-NL" sz="1200" dirty="0">
                <a:solidFill>
                  <a:sysClr val="windowText" lastClr="000000"/>
                </a:solidFill>
              </a:rPr>
              <a:t>……………………………………………………………………………………………………………………………………………….</a:t>
            </a:r>
          </a:p>
          <a:p>
            <a:endParaRPr lang="nl-NL" sz="1200" b="1" dirty="0">
              <a:solidFill>
                <a:sysClr val="windowText" lastClr="000000"/>
              </a:solidFill>
            </a:endParaRPr>
          </a:p>
          <a:p>
            <a:pPr marL="171450" indent="-171450">
              <a:buFont typeface="Wingdings" pitchFamily="2" charset="2"/>
              <a:buChar char="q"/>
            </a:pPr>
            <a:r>
              <a:rPr lang="nl-NL" sz="1200" dirty="0">
                <a:solidFill>
                  <a:sysClr val="windowText" lastClr="000000"/>
                </a:solidFill>
              </a:rPr>
              <a:t>……………………………………………………………………………………………………………………………………………….</a:t>
            </a:r>
          </a:p>
          <a:p>
            <a:endParaRPr lang="nl-NL" sz="1200" b="1" dirty="0">
              <a:solidFill>
                <a:sysClr val="windowText" lastClr="000000"/>
              </a:solidFill>
            </a:endParaRPr>
          </a:p>
          <a:p>
            <a:pPr marL="171450" indent="-171450">
              <a:buFont typeface="Wingdings" pitchFamily="2" charset="2"/>
              <a:buChar char="q"/>
            </a:pPr>
            <a:r>
              <a:rPr lang="nl-NL" sz="1200" dirty="0">
                <a:solidFill>
                  <a:sysClr val="windowText" lastClr="000000"/>
                </a:solidFill>
              </a:rPr>
              <a:t>……………………………………………………………………………………………………………………………………………….</a:t>
            </a:r>
          </a:p>
          <a:p>
            <a:endParaRPr lang="nl-NL" sz="1200" dirty="0">
              <a:solidFill>
                <a:sysClr val="windowText" lastClr="000000"/>
              </a:solidFill>
            </a:endParaRPr>
          </a:p>
        </p:txBody>
      </p:sp>
      <p:sp>
        <p:nvSpPr>
          <p:cNvPr id="32" name="Afgeronde rechthoek 31">
            <a:extLst>
              <a:ext uri="{FF2B5EF4-FFF2-40B4-BE49-F238E27FC236}">
                <a16:creationId xmlns:a16="http://schemas.microsoft.com/office/drawing/2014/main" id="{7349C9AD-C128-8744-8BA8-C77A5DA4C976}"/>
              </a:ext>
            </a:extLst>
          </p:cNvPr>
          <p:cNvSpPr/>
          <p:nvPr/>
        </p:nvSpPr>
        <p:spPr>
          <a:xfrm>
            <a:off x="60973" y="7398076"/>
            <a:ext cx="2499730" cy="475488"/>
          </a:xfrm>
          <a:prstGeom prst="roundRect">
            <a:avLst/>
          </a:prstGeom>
          <a:solidFill>
            <a:srgbClr val="FEEC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400" b="1" dirty="0">
                <a:solidFill>
                  <a:sysClr val="windowText" lastClr="000000"/>
                </a:solidFill>
              </a:rPr>
              <a:t>Vervolgstappen voor mij:</a:t>
            </a:r>
          </a:p>
        </p:txBody>
      </p:sp>
    </p:spTree>
    <p:extLst>
      <p:ext uri="{BB962C8B-B14F-4D97-AF65-F5344CB8AC3E}">
        <p14:creationId xmlns:p14="http://schemas.microsoft.com/office/powerpoint/2010/main" val="25378628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9F5B1A1149EC43BD3D02E4662B264F" ma:contentTypeVersion="12" ma:contentTypeDescription="Een nieuw document maken." ma:contentTypeScope="" ma:versionID="70015a3921c8f827d6565317c3761430">
  <xsd:schema xmlns:xsd="http://www.w3.org/2001/XMLSchema" xmlns:xs="http://www.w3.org/2001/XMLSchema" xmlns:p="http://schemas.microsoft.com/office/2006/metadata/properties" xmlns:ns2="87dfae08-d86b-47c6-976a-3de4263cac44" xmlns:ns3="9eb9adb3-eb71-4a81-b1ec-18f1d07513a5" targetNamespace="http://schemas.microsoft.com/office/2006/metadata/properties" ma:root="true" ma:fieldsID="b725517dbe4c2c1ee1e95cee49df3bf2" ns2:_="" ns3:_="">
    <xsd:import namespace="87dfae08-d86b-47c6-976a-3de4263cac44"/>
    <xsd:import namespace="9eb9adb3-eb71-4a81-b1ec-18f1d07513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fae08-d86b-47c6-976a-3de4263ca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9adb3-eb71-4a81-b1ec-18f1d07513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D3917C-E7D5-4408-9C02-4E448BC7F2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BDCC59-87FF-40D6-9E08-494B260C2879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9eb9adb3-eb71-4a81-b1ec-18f1d07513a5"/>
    <ds:schemaRef ds:uri="87dfae08-d86b-47c6-976a-3de4263cac44"/>
  </ds:schemaRefs>
</ds:datastoreItem>
</file>

<file path=customXml/itemProps3.xml><?xml version="1.0" encoding="utf-8"?>
<ds:datastoreItem xmlns:ds="http://schemas.openxmlformats.org/officeDocument/2006/customXml" ds:itemID="{A72CB7C9-1680-455B-92C0-B30A1991BE3E}">
  <ds:schemaRefs>
    <ds:schemaRef ds:uri="87dfae08-d86b-47c6-976a-3de4263cac44"/>
    <ds:schemaRef ds:uri="9eb9adb3-eb71-4a81-b1ec-18f1d07513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101</Words>
  <Application>Microsoft Macintosh PowerPoint</Application>
  <PresentationFormat>A4 (210 x 297 mm)</PresentationFormat>
  <Paragraphs>36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Carmen Smeenk</dc:creator>
  <cp:lastModifiedBy>Carmen Smeenk</cp:lastModifiedBy>
  <cp:revision>34</cp:revision>
  <dcterms:created xsi:type="dcterms:W3CDTF">2020-07-02T15:45:48Z</dcterms:created>
  <dcterms:modified xsi:type="dcterms:W3CDTF">2020-10-16T07:09:12Z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0x010100B99F5B1A1149EC43BD3D02E4662B264F</vt:lpwstr>
  </property>
</Properties>
</file>