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25" r:id="rId5"/>
  </p:sldMasterIdLst>
  <p:notesMasterIdLst>
    <p:notesMasterId r:id="rId24"/>
  </p:notesMasterIdLst>
  <p:handoutMasterIdLst>
    <p:handoutMasterId r:id="rId25"/>
  </p:handoutMasterIdLst>
  <p:sldIdLst>
    <p:sldId id="338" r:id="rId6"/>
    <p:sldId id="279" r:id="rId7"/>
    <p:sldId id="280" r:id="rId8"/>
    <p:sldId id="451" r:id="rId9"/>
    <p:sldId id="461" r:id="rId10"/>
    <p:sldId id="460" r:id="rId11"/>
    <p:sldId id="445" r:id="rId12"/>
    <p:sldId id="339" r:id="rId13"/>
    <p:sldId id="455" r:id="rId14"/>
    <p:sldId id="456" r:id="rId15"/>
    <p:sldId id="448" r:id="rId16"/>
    <p:sldId id="454" r:id="rId17"/>
    <p:sldId id="462" r:id="rId18"/>
    <p:sldId id="453" r:id="rId19"/>
    <p:sldId id="452" r:id="rId20"/>
    <p:sldId id="446" r:id="rId21"/>
    <p:sldId id="457" r:id="rId22"/>
    <p:sldId id="458" r:id="rId23"/>
  </p:sldIdLst>
  <p:sldSz cx="12192000" cy="6858000"/>
  <p:notesSz cx="6858000" cy="9144000"/>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Wildenbos" initials="JW" lastIdx="23" clrIdx="0">
    <p:extLst>
      <p:ext uri="{19B8F6BF-5375-455C-9EA6-DF929625EA0E}">
        <p15:presenceInfo xmlns:p15="http://schemas.microsoft.com/office/powerpoint/2012/main" userId="S::jenny.wildenbos@vng.nl::cda767d7-2ac9-497f-8e8f-18f6fc5e8da2" providerId="AD"/>
      </p:ext>
    </p:extLst>
  </p:cmAuthor>
  <p:cmAuthor id="2" name="Tjeert Poelman" initials="TP" lastIdx="6" clrIdx="1">
    <p:extLst>
      <p:ext uri="{19B8F6BF-5375-455C-9EA6-DF929625EA0E}">
        <p15:presenceInfo xmlns:p15="http://schemas.microsoft.com/office/powerpoint/2012/main" userId="S::tjeert.poelman@vng.nl::08608e8d-1827-48cc-b6ee-817d6c240884" providerId="AD"/>
      </p:ext>
    </p:extLst>
  </p:cmAuthor>
  <p:cmAuthor id="3" name="Jeanne-Marie Langen" initials="JL" lastIdx="15" clrIdx="1">
    <p:extLst>
      <p:ext uri="{19B8F6BF-5375-455C-9EA6-DF929625EA0E}">
        <p15:presenceInfo xmlns:p15="http://schemas.microsoft.com/office/powerpoint/2012/main" userId="Jeanne-Marie Langen" providerId="None"/>
      </p:ext>
    </p:extLst>
  </p:cmAuthor>
  <p:cmAuthor id="4" name="Anja Tijdhof" initials="AT" lastIdx="10" clrIdx="2">
    <p:extLst>
      <p:ext uri="{19B8F6BF-5375-455C-9EA6-DF929625EA0E}">
        <p15:presenceInfo xmlns:p15="http://schemas.microsoft.com/office/powerpoint/2012/main" userId="S::anja.tijdhof@vng.nl::a345a616-e985-45cf-956a-8ee054c49e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B00"/>
    <a:srgbClr val="00A9F3"/>
    <a:srgbClr val="F07E23"/>
    <a:srgbClr val="002C64"/>
    <a:srgbClr val="C20016"/>
    <a:srgbClr val="008542"/>
    <a:srgbClr val="33AADC"/>
    <a:srgbClr val="002F5F"/>
    <a:srgbClr val="3DB7E4"/>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867F3E-45D0-4E54-AAE6-E35B2472F116}" v="19" dt="2020-10-14T08:00:28.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231" autoAdjust="0"/>
  </p:normalViewPr>
  <p:slideViewPr>
    <p:cSldViewPr snapToGrid="0">
      <p:cViewPr varScale="1">
        <p:scale>
          <a:sx n="54" d="100"/>
          <a:sy n="54" d="100"/>
        </p:scale>
        <p:origin x="1281" y="30"/>
      </p:cViewPr>
      <p:guideLst>
        <p:guide orient="horz" pos="2160"/>
        <p:guide pos="7219"/>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ne-Marie Langen" userId="1848bd81-2708-4e44-9c2d-d84e304398f6" providerId="ADAL" clId="{B7EB3048-9294-44E2-8A94-0BF51AB6E905}"/>
    <pc:docChg chg="undo custSel addSld delSld modSld sldOrd">
      <pc:chgData name="Jeanne-Marie Langen" userId="1848bd81-2708-4e44-9c2d-d84e304398f6" providerId="ADAL" clId="{B7EB3048-9294-44E2-8A94-0BF51AB6E905}" dt="2020-10-14T09:58:15.173" v="7442" actId="20577"/>
      <pc:docMkLst>
        <pc:docMk/>
      </pc:docMkLst>
      <pc:sldChg chg="delCm modNotesTx">
        <pc:chgData name="Jeanne-Marie Langen" userId="1848bd81-2708-4e44-9c2d-d84e304398f6" providerId="ADAL" clId="{B7EB3048-9294-44E2-8A94-0BF51AB6E905}" dt="2020-10-13T10:30:32.935" v="1284" actId="1592"/>
        <pc:sldMkLst>
          <pc:docMk/>
          <pc:sldMk cId="368209611" sldId="280"/>
        </pc:sldMkLst>
      </pc:sldChg>
      <pc:sldChg chg="modSp mod delCm modNotesTx">
        <pc:chgData name="Jeanne-Marie Langen" userId="1848bd81-2708-4e44-9c2d-d84e304398f6" providerId="ADAL" clId="{B7EB3048-9294-44E2-8A94-0BF51AB6E905}" dt="2020-10-13T10:29:48.467" v="1282" actId="404"/>
        <pc:sldMkLst>
          <pc:docMk/>
          <pc:sldMk cId="900841124" sldId="338"/>
        </pc:sldMkLst>
        <pc:spChg chg="mod">
          <ac:chgData name="Jeanne-Marie Langen" userId="1848bd81-2708-4e44-9c2d-d84e304398f6" providerId="ADAL" clId="{B7EB3048-9294-44E2-8A94-0BF51AB6E905}" dt="2020-10-13T10:29:48.467" v="1282" actId="404"/>
          <ac:spMkLst>
            <pc:docMk/>
            <pc:sldMk cId="900841124" sldId="338"/>
            <ac:spMk id="5" creationId="{00000000-0000-0000-0000-000000000000}"/>
          </ac:spMkLst>
        </pc:spChg>
      </pc:sldChg>
      <pc:sldChg chg="modSp mod delCm">
        <pc:chgData name="Jeanne-Marie Langen" userId="1848bd81-2708-4e44-9c2d-d84e304398f6" providerId="ADAL" clId="{B7EB3048-9294-44E2-8A94-0BF51AB6E905}" dt="2020-10-13T16:06:28.887" v="6662" actId="1592"/>
        <pc:sldMkLst>
          <pc:docMk/>
          <pc:sldMk cId="622568268" sldId="339"/>
        </pc:sldMkLst>
        <pc:spChg chg="mod">
          <ac:chgData name="Jeanne-Marie Langen" userId="1848bd81-2708-4e44-9c2d-d84e304398f6" providerId="ADAL" clId="{B7EB3048-9294-44E2-8A94-0BF51AB6E905}" dt="2020-10-13T16:06:18.416" v="6660" actId="20577"/>
          <ac:spMkLst>
            <pc:docMk/>
            <pc:sldMk cId="622568268" sldId="339"/>
            <ac:spMk id="6" creationId="{3D8A1E58-10F7-458D-B1FF-4F0FF7C52F1A}"/>
          </ac:spMkLst>
        </pc:spChg>
      </pc:sldChg>
      <pc:sldChg chg="del ord delCm modNotesTx">
        <pc:chgData name="Jeanne-Marie Langen" userId="1848bd81-2708-4e44-9c2d-d84e304398f6" providerId="ADAL" clId="{B7EB3048-9294-44E2-8A94-0BF51AB6E905}" dt="2020-10-13T10:31:18.239" v="1289" actId="47"/>
        <pc:sldMkLst>
          <pc:docMk/>
          <pc:sldMk cId="1322117870" sldId="444"/>
        </pc:sldMkLst>
      </pc:sldChg>
      <pc:sldChg chg="modSp mod addCm delCm modNotesTx">
        <pc:chgData name="Jeanne-Marie Langen" userId="1848bd81-2708-4e44-9c2d-d84e304398f6" providerId="ADAL" clId="{B7EB3048-9294-44E2-8A94-0BF51AB6E905}" dt="2020-10-14T09:52:46.048" v="7387" actId="1592"/>
        <pc:sldMkLst>
          <pc:docMk/>
          <pc:sldMk cId="3813976721" sldId="445"/>
        </pc:sldMkLst>
        <pc:spChg chg="mod">
          <ac:chgData name="Jeanne-Marie Langen" userId="1848bd81-2708-4e44-9c2d-d84e304398f6" providerId="ADAL" clId="{B7EB3048-9294-44E2-8A94-0BF51AB6E905}" dt="2020-10-14T09:52:40.564" v="7386" actId="6549"/>
          <ac:spMkLst>
            <pc:docMk/>
            <pc:sldMk cId="3813976721" sldId="445"/>
            <ac:spMk id="3" creationId="{AF595F36-79CD-4A5F-871D-3E15297B8765}"/>
          </ac:spMkLst>
        </pc:spChg>
      </pc:sldChg>
      <pc:sldChg chg="modSp delCm modNotesTx">
        <pc:chgData name="Jeanne-Marie Langen" userId="1848bd81-2708-4e44-9c2d-d84e304398f6" providerId="ADAL" clId="{B7EB3048-9294-44E2-8A94-0BF51AB6E905}" dt="2020-10-14T09:54:16.422" v="7409" actId="20577"/>
        <pc:sldMkLst>
          <pc:docMk/>
          <pc:sldMk cId="2822405218" sldId="448"/>
        </pc:sldMkLst>
        <pc:graphicFrameChg chg="mod">
          <ac:chgData name="Jeanne-Marie Langen" userId="1848bd81-2708-4e44-9c2d-d84e304398f6" providerId="ADAL" clId="{B7EB3048-9294-44E2-8A94-0BF51AB6E905}" dt="2020-10-14T09:54:16.422" v="7409" actId="20577"/>
          <ac:graphicFrameMkLst>
            <pc:docMk/>
            <pc:sldMk cId="2822405218" sldId="448"/>
            <ac:graphicFrameMk id="3" creationId="{ABED8F27-F4B0-414F-B404-9564773459A6}"/>
          </ac:graphicFrameMkLst>
        </pc:graphicFrameChg>
      </pc:sldChg>
      <pc:sldChg chg="modSp mod delCm modNotesTx">
        <pc:chgData name="Jeanne-Marie Langen" userId="1848bd81-2708-4e44-9c2d-d84e304398f6" providerId="ADAL" clId="{B7EB3048-9294-44E2-8A94-0BF51AB6E905}" dt="2020-10-13T15:42:56.627" v="4838" actId="6549"/>
        <pc:sldMkLst>
          <pc:docMk/>
          <pc:sldMk cId="2940743997" sldId="451"/>
        </pc:sldMkLst>
        <pc:spChg chg="mod">
          <ac:chgData name="Jeanne-Marie Langen" userId="1848bd81-2708-4e44-9c2d-d84e304398f6" providerId="ADAL" clId="{B7EB3048-9294-44E2-8A94-0BF51AB6E905}" dt="2020-10-13T10:10:35.348" v="850" actId="20577"/>
          <ac:spMkLst>
            <pc:docMk/>
            <pc:sldMk cId="2940743997" sldId="451"/>
            <ac:spMk id="10" creationId="{4D04294F-B2F8-457E-B23A-3FF4564B013B}"/>
          </ac:spMkLst>
        </pc:spChg>
      </pc:sldChg>
      <pc:sldChg chg="addSp delSp modSp mod modClrScheme chgLayout modNotesTx">
        <pc:chgData name="Jeanne-Marie Langen" userId="1848bd81-2708-4e44-9c2d-d84e304398f6" providerId="ADAL" clId="{B7EB3048-9294-44E2-8A94-0BF51AB6E905}" dt="2020-10-13T15:40:25.248" v="4468" actId="478"/>
        <pc:sldMkLst>
          <pc:docMk/>
          <pc:sldMk cId="2315750356" sldId="452"/>
        </pc:sldMkLst>
        <pc:spChg chg="add del mod ord">
          <ac:chgData name="Jeanne-Marie Langen" userId="1848bd81-2708-4e44-9c2d-d84e304398f6" providerId="ADAL" clId="{B7EB3048-9294-44E2-8A94-0BF51AB6E905}" dt="2020-10-13T15:40:25.248" v="4468" actId="478"/>
          <ac:spMkLst>
            <pc:docMk/>
            <pc:sldMk cId="2315750356" sldId="452"/>
            <ac:spMk id="2" creationId="{632E5AED-5AFB-443A-A6C7-7836525D7496}"/>
          </ac:spMkLst>
        </pc:spChg>
      </pc:sldChg>
      <pc:sldChg chg="addSp delSp modSp mod delCm modNotesTx">
        <pc:chgData name="Jeanne-Marie Langen" userId="1848bd81-2708-4e44-9c2d-d84e304398f6" providerId="ADAL" clId="{B7EB3048-9294-44E2-8A94-0BF51AB6E905}" dt="2020-10-14T09:54:49.680" v="7410" actId="1592"/>
        <pc:sldMkLst>
          <pc:docMk/>
          <pc:sldMk cId="2725890082" sldId="454"/>
        </pc:sldMkLst>
        <pc:spChg chg="mod">
          <ac:chgData name="Jeanne-Marie Langen" userId="1848bd81-2708-4e44-9c2d-d84e304398f6" providerId="ADAL" clId="{B7EB3048-9294-44E2-8A94-0BF51AB6E905}" dt="2020-10-13T16:09:25.856" v="6695" actId="255"/>
          <ac:spMkLst>
            <pc:docMk/>
            <pc:sldMk cId="2725890082" sldId="454"/>
            <ac:spMk id="2" creationId="{1ED6BFA7-D92E-4F0E-931C-4FE3DCB7BBEE}"/>
          </ac:spMkLst>
        </pc:spChg>
        <pc:spChg chg="add del mod">
          <ac:chgData name="Jeanne-Marie Langen" userId="1848bd81-2708-4e44-9c2d-d84e304398f6" providerId="ADAL" clId="{B7EB3048-9294-44E2-8A94-0BF51AB6E905}" dt="2020-10-13T16:07:30.363" v="6665" actId="478"/>
          <ac:spMkLst>
            <pc:docMk/>
            <pc:sldMk cId="2725890082" sldId="454"/>
            <ac:spMk id="3" creationId="{6C1A7FF7-3DFD-4D3C-A276-0FC41226F237}"/>
          </ac:spMkLst>
        </pc:spChg>
        <pc:spChg chg="del">
          <ac:chgData name="Jeanne-Marie Langen" userId="1848bd81-2708-4e44-9c2d-d84e304398f6" providerId="ADAL" clId="{B7EB3048-9294-44E2-8A94-0BF51AB6E905}" dt="2020-10-13T16:09:31.585" v="6696" actId="478"/>
          <ac:spMkLst>
            <pc:docMk/>
            <pc:sldMk cId="2725890082" sldId="454"/>
            <ac:spMk id="4" creationId="{6AD2E58D-CC2D-45FB-8FD1-182EB9B0DA37}"/>
          </ac:spMkLst>
        </pc:spChg>
        <pc:spChg chg="del">
          <ac:chgData name="Jeanne-Marie Langen" userId="1848bd81-2708-4e44-9c2d-d84e304398f6" providerId="ADAL" clId="{B7EB3048-9294-44E2-8A94-0BF51AB6E905}" dt="2020-10-13T16:07:25.867" v="6664" actId="478"/>
          <ac:spMkLst>
            <pc:docMk/>
            <pc:sldMk cId="2725890082" sldId="454"/>
            <ac:spMk id="5" creationId="{B3B12206-62B9-4F82-92F8-9A8FDFDEC32D}"/>
          </ac:spMkLst>
        </pc:spChg>
        <pc:spChg chg="add del mod">
          <ac:chgData name="Jeanne-Marie Langen" userId="1848bd81-2708-4e44-9c2d-d84e304398f6" providerId="ADAL" clId="{B7EB3048-9294-44E2-8A94-0BF51AB6E905}" dt="2020-10-13T16:09:35.177" v="6697" actId="478"/>
          <ac:spMkLst>
            <pc:docMk/>
            <pc:sldMk cId="2725890082" sldId="454"/>
            <ac:spMk id="6" creationId="{06C29EB4-D9FF-47F4-B85C-2287297D7E67}"/>
          </ac:spMkLst>
        </pc:spChg>
        <pc:graphicFrameChg chg="mod">
          <ac:chgData name="Jeanne-Marie Langen" userId="1848bd81-2708-4e44-9c2d-d84e304398f6" providerId="ADAL" clId="{B7EB3048-9294-44E2-8A94-0BF51AB6E905}" dt="2020-10-14T09:53:50.538" v="7398" actId="20577"/>
          <ac:graphicFrameMkLst>
            <pc:docMk/>
            <pc:sldMk cId="2725890082" sldId="454"/>
            <ac:graphicFrameMk id="7" creationId="{17D4919D-7CFD-4603-B4BB-CFDF2762458D}"/>
          </ac:graphicFrameMkLst>
        </pc:graphicFrameChg>
        <pc:graphicFrameChg chg="del">
          <ac:chgData name="Jeanne-Marie Langen" userId="1848bd81-2708-4e44-9c2d-d84e304398f6" providerId="ADAL" clId="{B7EB3048-9294-44E2-8A94-0BF51AB6E905}" dt="2020-10-13T16:07:40.187" v="6666" actId="478"/>
          <ac:graphicFrameMkLst>
            <pc:docMk/>
            <pc:sldMk cId="2725890082" sldId="454"/>
            <ac:graphicFrameMk id="8" creationId="{F74B9C1D-E368-4779-B511-3984CC30B640}"/>
          </ac:graphicFrameMkLst>
        </pc:graphicFrameChg>
      </pc:sldChg>
      <pc:sldChg chg="modSp mod delCm modNotesTx">
        <pc:chgData name="Jeanne-Marie Langen" userId="1848bd81-2708-4e44-9c2d-d84e304398f6" providerId="ADAL" clId="{B7EB3048-9294-44E2-8A94-0BF51AB6E905}" dt="2020-10-14T09:58:15.173" v="7442" actId="20577"/>
        <pc:sldMkLst>
          <pc:docMk/>
          <pc:sldMk cId="2407227131" sldId="455"/>
        </pc:sldMkLst>
        <pc:spChg chg="mod">
          <ac:chgData name="Jeanne-Marie Langen" userId="1848bd81-2708-4e44-9c2d-d84e304398f6" providerId="ADAL" clId="{B7EB3048-9294-44E2-8A94-0BF51AB6E905}" dt="2020-10-14T09:58:15.173" v="7442" actId="20577"/>
          <ac:spMkLst>
            <pc:docMk/>
            <pc:sldMk cId="2407227131" sldId="455"/>
            <ac:spMk id="5" creationId="{F131F1E6-0740-4C57-9167-D5001ECAD47E}"/>
          </ac:spMkLst>
        </pc:spChg>
      </pc:sldChg>
      <pc:sldChg chg="modSp mod delCm">
        <pc:chgData name="Jeanne-Marie Langen" userId="1848bd81-2708-4e44-9c2d-d84e304398f6" providerId="ADAL" clId="{B7EB3048-9294-44E2-8A94-0BF51AB6E905}" dt="2020-10-13T16:11:10.740" v="6713" actId="1076"/>
        <pc:sldMkLst>
          <pc:docMk/>
          <pc:sldMk cId="2685866509" sldId="456"/>
        </pc:sldMkLst>
        <pc:graphicFrameChg chg="mod">
          <ac:chgData name="Jeanne-Marie Langen" userId="1848bd81-2708-4e44-9c2d-d84e304398f6" providerId="ADAL" clId="{B7EB3048-9294-44E2-8A94-0BF51AB6E905}" dt="2020-10-13T16:11:10.740" v="6713" actId="1076"/>
          <ac:graphicFrameMkLst>
            <pc:docMk/>
            <pc:sldMk cId="2685866509" sldId="456"/>
            <ac:graphicFrameMk id="7" creationId="{2A2D9C26-107D-4525-A003-09833E0AE854}"/>
          </ac:graphicFrameMkLst>
        </pc:graphicFrameChg>
      </pc:sldChg>
      <pc:sldChg chg="delCm">
        <pc:chgData name="Jeanne-Marie Langen" userId="1848bd81-2708-4e44-9c2d-d84e304398f6" providerId="ADAL" clId="{B7EB3048-9294-44E2-8A94-0BF51AB6E905}" dt="2020-10-14T09:55:18.796" v="7411" actId="1592"/>
        <pc:sldMkLst>
          <pc:docMk/>
          <pc:sldMk cId="2623043507" sldId="457"/>
        </pc:sldMkLst>
      </pc:sldChg>
      <pc:sldChg chg="modSp mod delCm modNotesTx">
        <pc:chgData name="Jeanne-Marie Langen" userId="1848bd81-2708-4e44-9c2d-d84e304398f6" providerId="ADAL" clId="{B7EB3048-9294-44E2-8A94-0BF51AB6E905}" dt="2020-10-14T09:51:27.920" v="7342" actId="1592"/>
        <pc:sldMkLst>
          <pc:docMk/>
          <pc:sldMk cId="4243353186" sldId="460"/>
        </pc:sldMkLst>
        <pc:spChg chg="mod">
          <ac:chgData name="Jeanne-Marie Langen" userId="1848bd81-2708-4e44-9c2d-d84e304398f6" providerId="ADAL" clId="{B7EB3048-9294-44E2-8A94-0BF51AB6E905}" dt="2020-10-13T15:48:32.620" v="4944" actId="255"/>
          <ac:spMkLst>
            <pc:docMk/>
            <pc:sldMk cId="4243353186" sldId="460"/>
            <ac:spMk id="2" creationId="{2DA1EF6F-9B6F-47F3-9B47-01333C87DBAE}"/>
          </ac:spMkLst>
        </pc:spChg>
        <pc:spChg chg="mod">
          <ac:chgData name="Jeanne-Marie Langen" userId="1848bd81-2708-4e44-9c2d-d84e304398f6" providerId="ADAL" clId="{B7EB3048-9294-44E2-8A94-0BF51AB6E905}" dt="2020-10-13T16:02:14.377" v="6520" actId="6549"/>
          <ac:spMkLst>
            <pc:docMk/>
            <pc:sldMk cId="4243353186" sldId="460"/>
            <ac:spMk id="3" creationId="{BDDB1801-1FE2-425B-BDD3-FCB52ADFC726}"/>
          </ac:spMkLst>
        </pc:spChg>
      </pc:sldChg>
      <pc:sldChg chg="addSp delSp modSp add mod delCm modNotesTx">
        <pc:chgData name="Jeanne-Marie Langen" userId="1848bd81-2708-4e44-9c2d-d84e304398f6" providerId="ADAL" clId="{B7EB3048-9294-44E2-8A94-0BF51AB6E905}" dt="2020-10-13T10:36:27.972" v="1545" actId="1076"/>
        <pc:sldMkLst>
          <pc:docMk/>
          <pc:sldMk cId="3012885215" sldId="461"/>
        </pc:sldMkLst>
        <pc:spChg chg="mod">
          <ac:chgData name="Jeanne-Marie Langen" userId="1848bd81-2708-4e44-9c2d-d84e304398f6" providerId="ADAL" clId="{B7EB3048-9294-44E2-8A94-0BF51AB6E905}" dt="2020-10-13T10:24:06.316" v="1123" actId="18245"/>
          <ac:spMkLst>
            <pc:docMk/>
            <pc:sldMk cId="3012885215" sldId="461"/>
            <ac:spMk id="19" creationId="{AD9AF578-C413-4C88-A578-5C0B3E5421E8}"/>
          </ac:spMkLst>
        </pc:spChg>
        <pc:spChg chg="mod">
          <ac:chgData name="Jeanne-Marie Langen" userId="1848bd81-2708-4e44-9c2d-d84e304398f6" providerId="ADAL" clId="{B7EB3048-9294-44E2-8A94-0BF51AB6E905}" dt="2020-10-13T10:24:06.316" v="1123" actId="18245"/>
          <ac:spMkLst>
            <pc:docMk/>
            <pc:sldMk cId="3012885215" sldId="461"/>
            <ac:spMk id="20" creationId="{EB16E96F-6968-4019-BE62-2C7B12AC9A83}"/>
          </ac:spMkLst>
        </pc:spChg>
        <pc:spChg chg="mod">
          <ac:chgData name="Jeanne-Marie Langen" userId="1848bd81-2708-4e44-9c2d-d84e304398f6" providerId="ADAL" clId="{B7EB3048-9294-44E2-8A94-0BF51AB6E905}" dt="2020-10-13T10:25:29.738" v="1137" actId="1076"/>
          <ac:spMkLst>
            <pc:docMk/>
            <pc:sldMk cId="3012885215" sldId="461"/>
            <ac:spMk id="21" creationId="{755975CE-B87A-4A10-8E36-8165EC9153F1}"/>
          </ac:spMkLst>
        </pc:spChg>
        <pc:spChg chg="del mod">
          <ac:chgData name="Jeanne-Marie Langen" userId="1848bd81-2708-4e44-9c2d-d84e304398f6" providerId="ADAL" clId="{B7EB3048-9294-44E2-8A94-0BF51AB6E905}" dt="2020-10-13T10:24:10.135" v="1124" actId="478"/>
          <ac:spMkLst>
            <pc:docMk/>
            <pc:sldMk cId="3012885215" sldId="461"/>
            <ac:spMk id="22" creationId="{D9B06A73-B902-4B29-8676-F4B976A18FE5}"/>
          </ac:spMkLst>
        </pc:spChg>
        <pc:spChg chg="mod">
          <ac:chgData name="Jeanne-Marie Langen" userId="1848bd81-2708-4e44-9c2d-d84e304398f6" providerId="ADAL" clId="{B7EB3048-9294-44E2-8A94-0BF51AB6E905}" dt="2020-10-13T10:24:06.316" v="1123" actId="18245"/>
          <ac:spMkLst>
            <pc:docMk/>
            <pc:sldMk cId="3012885215" sldId="461"/>
            <ac:spMk id="23" creationId="{0DB87FD5-15FA-41FD-BB54-16DDE367B837}"/>
          </ac:spMkLst>
        </pc:spChg>
        <pc:spChg chg="mod">
          <ac:chgData name="Jeanne-Marie Langen" userId="1848bd81-2708-4e44-9c2d-d84e304398f6" providerId="ADAL" clId="{B7EB3048-9294-44E2-8A94-0BF51AB6E905}" dt="2020-10-13T10:24:06.316" v="1123" actId="18245"/>
          <ac:spMkLst>
            <pc:docMk/>
            <pc:sldMk cId="3012885215" sldId="461"/>
            <ac:spMk id="24" creationId="{07230BDE-7A84-4BBE-9C1A-8838E7D3ED86}"/>
          </ac:spMkLst>
        </pc:spChg>
        <pc:spChg chg="add del mod">
          <ac:chgData name="Jeanne-Marie Langen" userId="1848bd81-2708-4e44-9c2d-d84e304398f6" providerId="ADAL" clId="{B7EB3048-9294-44E2-8A94-0BF51AB6E905}" dt="2020-10-13T10:27:53.049" v="1182" actId="478"/>
          <ac:spMkLst>
            <pc:docMk/>
            <pc:sldMk cId="3012885215" sldId="461"/>
            <ac:spMk id="26" creationId="{84AB23CA-8DA8-40AB-8E7A-DD2C891D4F29}"/>
          </ac:spMkLst>
        </pc:spChg>
        <pc:spChg chg="add mod">
          <ac:chgData name="Jeanne-Marie Langen" userId="1848bd81-2708-4e44-9c2d-d84e304398f6" providerId="ADAL" clId="{B7EB3048-9294-44E2-8A94-0BF51AB6E905}" dt="2020-10-13T10:36:27.181" v="1544" actId="1076"/>
          <ac:spMkLst>
            <pc:docMk/>
            <pc:sldMk cId="3012885215" sldId="461"/>
            <ac:spMk id="28" creationId="{EA5B20EE-284C-4B5A-9DE9-91FEF57A945A}"/>
          </ac:spMkLst>
        </pc:spChg>
        <pc:spChg chg="add mod">
          <ac:chgData name="Jeanne-Marie Langen" userId="1848bd81-2708-4e44-9c2d-d84e304398f6" providerId="ADAL" clId="{B7EB3048-9294-44E2-8A94-0BF51AB6E905}" dt="2020-10-13T10:36:25.837" v="1543" actId="1076"/>
          <ac:spMkLst>
            <pc:docMk/>
            <pc:sldMk cId="3012885215" sldId="461"/>
            <ac:spMk id="29" creationId="{9CA43C98-7B5D-4342-96D5-B4F9AE549C39}"/>
          </ac:spMkLst>
        </pc:spChg>
        <pc:spChg chg="add mod">
          <ac:chgData name="Jeanne-Marie Langen" userId="1848bd81-2708-4e44-9c2d-d84e304398f6" providerId="ADAL" clId="{B7EB3048-9294-44E2-8A94-0BF51AB6E905}" dt="2020-10-13T10:36:27.972" v="1545" actId="1076"/>
          <ac:spMkLst>
            <pc:docMk/>
            <pc:sldMk cId="3012885215" sldId="461"/>
            <ac:spMk id="30" creationId="{9CD0B4E9-2E32-4350-833B-B38C944F934E}"/>
          </ac:spMkLst>
        </pc:spChg>
        <pc:spChg chg="mod">
          <ac:chgData name="Jeanne-Marie Langen" userId="1848bd81-2708-4e44-9c2d-d84e304398f6" providerId="ADAL" clId="{B7EB3048-9294-44E2-8A94-0BF51AB6E905}" dt="2020-10-13T10:26:50.649" v="1172" actId="1076"/>
          <ac:spMkLst>
            <pc:docMk/>
            <pc:sldMk cId="3012885215" sldId="461"/>
            <ac:spMk id="53" creationId="{C1135A0F-1668-432A-88F6-6D763B215058}"/>
          </ac:spMkLst>
        </pc:spChg>
        <pc:grpChg chg="del mod">
          <ac:chgData name="Jeanne-Marie Langen" userId="1848bd81-2708-4e44-9c2d-d84e304398f6" providerId="ADAL" clId="{B7EB3048-9294-44E2-8A94-0BF51AB6E905}" dt="2020-10-13T10:26:38.881" v="1171" actId="478"/>
          <ac:grpSpMkLst>
            <pc:docMk/>
            <pc:sldMk cId="3012885215" sldId="461"/>
            <ac:grpSpMk id="18" creationId="{B859178B-C205-4EBE-8B97-D34929A12364}"/>
          </ac:grpSpMkLst>
        </pc:grpChg>
        <pc:graphicFrameChg chg="add del mod modGraphic">
          <ac:chgData name="Jeanne-Marie Langen" userId="1848bd81-2708-4e44-9c2d-d84e304398f6" providerId="ADAL" clId="{B7EB3048-9294-44E2-8A94-0BF51AB6E905}" dt="2020-10-13T10:24:06.316" v="1123" actId="18245"/>
          <ac:graphicFrameMkLst>
            <pc:docMk/>
            <pc:sldMk cId="3012885215" sldId="461"/>
            <ac:graphicFrameMk id="17" creationId="{CA653B8F-0283-4096-A36D-957BC6081A74}"/>
          </ac:graphicFrameMkLst>
        </pc:graphicFrameChg>
      </pc:sldChg>
      <pc:sldChg chg="addSp delSp modSp add mod modNotesTx">
        <pc:chgData name="Jeanne-Marie Langen" userId="1848bd81-2708-4e44-9c2d-d84e304398f6" providerId="ADAL" clId="{B7EB3048-9294-44E2-8A94-0BF51AB6E905}" dt="2020-10-13T16:21:12.317" v="7341" actId="20577"/>
        <pc:sldMkLst>
          <pc:docMk/>
          <pc:sldMk cId="238025687" sldId="462"/>
        </pc:sldMkLst>
        <pc:spChg chg="mod">
          <ac:chgData name="Jeanne-Marie Langen" userId="1848bd81-2708-4e44-9c2d-d84e304398f6" providerId="ADAL" clId="{B7EB3048-9294-44E2-8A94-0BF51AB6E905}" dt="2020-10-13T16:09:03.217" v="6678" actId="255"/>
          <ac:spMkLst>
            <pc:docMk/>
            <pc:sldMk cId="238025687" sldId="462"/>
            <ac:spMk id="2" creationId="{1ED6BFA7-D92E-4F0E-931C-4FE3DCB7BBEE}"/>
          </ac:spMkLst>
        </pc:spChg>
        <pc:spChg chg="add del mod">
          <ac:chgData name="Jeanne-Marie Langen" userId="1848bd81-2708-4e44-9c2d-d84e304398f6" providerId="ADAL" clId="{B7EB3048-9294-44E2-8A94-0BF51AB6E905}" dt="2020-10-13T16:08:13.649" v="6671" actId="478"/>
          <ac:spMkLst>
            <pc:docMk/>
            <pc:sldMk cId="238025687" sldId="462"/>
            <ac:spMk id="3" creationId="{D7CEDF17-E6D7-4E47-AE0E-0B359987D941}"/>
          </ac:spMkLst>
        </pc:spChg>
        <pc:spChg chg="del">
          <ac:chgData name="Jeanne-Marie Langen" userId="1848bd81-2708-4e44-9c2d-d84e304398f6" providerId="ADAL" clId="{B7EB3048-9294-44E2-8A94-0BF51AB6E905}" dt="2020-10-13T16:08:10.266" v="6670" actId="478"/>
          <ac:spMkLst>
            <pc:docMk/>
            <pc:sldMk cId="238025687" sldId="462"/>
            <ac:spMk id="4" creationId="{6AD2E58D-CC2D-45FB-8FD1-182EB9B0DA37}"/>
          </ac:spMkLst>
        </pc:spChg>
        <pc:spChg chg="del mod">
          <ac:chgData name="Jeanne-Marie Langen" userId="1848bd81-2708-4e44-9c2d-d84e304398f6" providerId="ADAL" clId="{B7EB3048-9294-44E2-8A94-0BF51AB6E905}" dt="2020-10-13T16:08:41.337" v="6675" actId="478"/>
          <ac:spMkLst>
            <pc:docMk/>
            <pc:sldMk cId="238025687" sldId="462"/>
            <ac:spMk id="5" creationId="{B3B12206-62B9-4F82-92F8-9A8FDFDEC32D}"/>
          </ac:spMkLst>
        </pc:spChg>
        <pc:graphicFrameChg chg="del">
          <ac:chgData name="Jeanne-Marie Langen" userId="1848bd81-2708-4e44-9c2d-d84e304398f6" providerId="ADAL" clId="{B7EB3048-9294-44E2-8A94-0BF51AB6E905}" dt="2020-10-13T16:08:06.298" v="6669" actId="478"/>
          <ac:graphicFrameMkLst>
            <pc:docMk/>
            <pc:sldMk cId="238025687" sldId="462"/>
            <ac:graphicFrameMk id="7" creationId="{17D4919D-7CFD-4603-B4BB-CFDF2762458D}"/>
          </ac:graphicFrameMkLst>
        </pc:graphicFrameChg>
        <pc:graphicFrameChg chg="mod">
          <ac:chgData name="Jeanne-Marie Langen" userId="1848bd81-2708-4e44-9c2d-d84e304398f6" providerId="ADAL" clId="{B7EB3048-9294-44E2-8A94-0BF51AB6E905}" dt="2020-10-13T16:21:12.317" v="7341" actId="20577"/>
          <ac:graphicFrameMkLst>
            <pc:docMk/>
            <pc:sldMk cId="238025687" sldId="462"/>
            <ac:graphicFrameMk id="8" creationId="{F74B9C1D-E368-4779-B511-3984CC30B640}"/>
          </ac:graphicFrameMkLst>
        </pc:graphicFrameChg>
      </pc:sldChg>
      <pc:sldChg chg="new del">
        <pc:chgData name="Jeanne-Marie Langen" userId="1848bd81-2708-4e44-9c2d-d84e304398f6" providerId="ADAL" clId="{B7EB3048-9294-44E2-8A94-0BF51AB6E905}" dt="2020-10-13T15:40:13.142" v="4466" actId="47"/>
        <pc:sldMkLst>
          <pc:docMk/>
          <pc:sldMk cId="376692389" sldId="462"/>
        </pc:sldMkLst>
      </pc:sldChg>
    </pc:docChg>
  </pc:docChgLst>
  <pc:docChgLst>
    <pc:chgData name="Jenny Wildenbos" userId="S::jenny.wildenbos@vng.nl::cda767d7-2ac9-497f-8e8f-18f6fc5e8da2" providerId="AD" clId="Web-{D0867F3E-45D0-4E54-AAE6-E35B2472F116}"/>
    <pc:docChg chg="modSld">
      <pc:chgData name="Jenny Wildenbos" userId="S::jenny.wildenbos@vng.nl::cda767d7-2ac9-497f-8e8f-18f6fc5e8da2" providerId="AD" clId="Web-{D0867F3E-45D0-4E54-AAE6-E35B2472F116}" dt="2020-10-14T08:00:28.272" v="21" actId="20577"/>
      <pc:docMkLst>
        <pc:docMk/>
      </pc:docMkLst>
      <pc:sldChg chg="modSp addCm modNotes">
        <pc:chgData name="Jenny Wildenbos" userId="S::jenny.wildenbos@vng.nl::cda767d7-2ac9-497f-8e8f-18f6fc5e8da2" providerId="AD" clId="Web-{D0867F3E-45D0-4E54-AAE6-E35B2472F116}" dt="2020-10-14T08:00:28.272" v="21" actId="20577"/>
        <pc:sldMkLst>
          <pc:docMk/>
          <pc:sldMk cId="3813976721" sldId="445"/>
        </pc:sldMkLst>
        <pc:spChg chg="mod">
          <ac:chgData name="Jenny Wildenbos" userId="S::jenny.wildenbos@vng.nl::cda767d7-2ac9-497f-8e8f-18f6fc5e8da2" providerId="AD" clId="Web-{D0867F3E-45D0-4E54-AAE6-E35B2472F116}" dt="2020-10-14T08:00:28.272" v="21" actId="20577"/>
          <ac:spMkLst>
            <pc:docMk/>
            <pc:sldMk cId="3813976721" sldId="445"/>
            <ac:spMk id="3" creationId="{AF595F36-79CD-4A5F-871D-3E15297B8765}"/>
          </ac:spMkLst>
        </pc:spChg>
      </pc:sldChg>
      <pc:sldChg chg="addCm modCm">
        <pc:chgData name="Jenny Wildenbos" userId="S::jenny.wildenbos@vng.nl::cda767d7-2ac9-497f-8e8f-18f6fc5e8da2" providerId="AD" clId="Web-{D0867F3E-45D0-4E54-AAE6-E35B2472F116}" dt="2020-10-14T07:40:31.370" v="9"/>
        <pc:sldMkLst>
          <pc:docMk/>
          <pc:sldMk cId="2725890082" sldId="454"/>
        </pc:sldMkLst>
      </pc:sldChg>
      <pc:sldChg chg="modSp">
        <pc:chgData name="Jenny Wildenbos" userId="S::jenny.wildenbos@vng.nl::cda767d7-2ac9-497f-8e8f-18f6fc5e8da2" providerId="AD" clId="Web-{D0867F3E-45D0-4E54-AAE6-E35B2472F116}" dt="2020-10-14T07:43:26.435" v="19" actId="20577"/>
        <pc:sldMkLst>
          <pc:docMk/>
          <pc:sldMk cId="2866110718" sldId="458"/>
        </pc:sldMkLst>
        <pc:spChg chg="mod">
          <ac:chgData name="Jenny Wildenbos" userId="S::jenny.wildenbos@vng.nl::cda767d7-2ac9-497f-8e8f-18f6fc5e8da2" providerId="AD" clId="Web-{D0867F3E-45D0-4E54-AAE6-E35B2472F116}" dt="2020-10-14T07:43:26.435" v="19" actId="20577"/>
          <ac:spMkLst>
            <pc:docMk/>
            <pc:sldMk cId="2866110718" sldId="458"/>
            <ac:spMk id="5" creationId="{311AC532-C1C1-4289-8416-F5E375773FA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C44120-4DCD-42AD-BF41-2CB1E6F58EFB}" type="doc">
      <dgm:prSet loTypeId="urn:microsoft.com/office/officeart/2005/8/layout/vList5" loCatId="list" qsTypeId="urn:microsoft.com/office/officeart/2005/8/quickstyle/simple5" qsCatId="simple" csTypeId="urn:microsoft.com/office/officeart/2005/8/colors/accent4_2" csCatId="accent4" phldr="1"/>
      <dgm:spPr/>
      <dgm:t>
        <a:bodyPr/>
        <a:lstStyle/>
        <a:p>
          <a:endParaRPr lang="nl-NL"/>
        </a:p>
      </dgm:t>
    </dgm:pt>
    <dgm:pt modelId="{B4CF1DDF-5C28-41ED-96A2-3F0B6687533B}">
      <dgm:prSet phldrT="[Tekst]"/>
      <dgm:spPr/>
      <dgm:t>
        <a:bodyPr/>
        <a:lstStyle/>
        <a:p>
          <a:r>
            <a:rPr lang="nl-NL"/>
            <a:t>&lt;risico&gt;</a:t>
          </a:r>
        </a:p>
      </dgm:t>
    </dgm:pt>
    <dgm:pt modelId="{2EFD0A8B-36C3-4392-A994-0ABD627974E1}" type="parTrans" cxnId="{41194037-6C4E-4859-8753-16BE2462DEAA}">
      <dgm:prSet/>
      <dgm:spPr/>
      <dgm:t>
        <a:bodyPr/>
        <a:lstStyle/>
        <a:p>
          <a:endParaRPr lang="nl-NL"/>
        </a:p>
      </dgm:t>
    </dgm:pt>
    <dgm:pt modelId="{B0185DC6-BCAF-4BCB-99A6-048FF2B9FDF2}" type="sibTrans" cxnId="{41194037-6C4E-4859-8753-16BE2462DEAA}">
      <dgm:prSet/>
      <dgm:spPr/>
      <dgm:t>
        <a:bodyPr/>
        <a:lstStyle/>
        <a:p>
          <a:endParaRPr lang="nl-NL"/>
        </a:p>
      </dgm:t>
    </dgm:pt>
    <dgm:pt modelId="{8245FC70-7F74-43F5-9744-AB21FFAC2865}">
      <dgm:prSet phldrT="[Tekst]"/>
      <dgm:spPr/>
      <dgm:t>
        <a:bodyPr/>
        <a:lstStyle/>
        <a:p>
          <a:r>
            <a:rPr lang="nl-NL"/>
            <a:t>&lt;maatregel&gt;</a:t>
          </a:r>
        </a:p>
      </dgm:t>
    </dgm:pt>
    <dgm:pt modelId="{C7A23DEA-4BDC-4E51-9829-0973CB6F6AAB}" type="parTrans" cxnId="{94E11C21-EE8F-4ECE-962F-D85D2FFE167E}">
      <dgm:prSet/>
      <dgm:spPr/>
      <dgm:t>
        <a:bodyPr/>
        <a:lstStyle/>
        <a:p>
          <a:endParaRPr lang="nl-NL"/>
        </a:p>
      </dgm:t>
    </dgm:pt>
    <dgm:pt modelId="{BCF31423-396D-4615-A7C9-F3AA0D6C3CD5}" type="sibTrans" cxnId="{94E11C21-EE8F-4ECE-962F-D85D2FFE167E}">
      <dgm:prSet/>
      <dgm:spPr/>
      <dgm:t>
        <a:bodyPr/>
        <a:lstStyle/>
        <a:p>
          <a:endParaRPr lang="nl-NL"/>
        </a:p>
      </dgm:t>
    </dgm:pt>
    <dgm:pt modelId="{C05274F8-52F1-4CDC-95D6-8CABA7310DD1}">
      <dgm:prSet phldrT="[Tekst]"/>
      <dgm:spPr/>
      <dgm:t>
        <a:bodyPr/>
        <a:lstStyle/>
        <a:p>
          <a:r>
            <a:rPr lang="nl-NL" dirty="0"/>
            <a:t>&lt;risico&gt;</a:t>
          </a:r>
        </a:p>
      </dgm:t>
    </dgm:pt>
    <dgm:pt modelId="{43736DD5-0078-42E4-8E1C-7DBD34EACA76}" type="parTrans" cxnId="{515A57A4-F2E5-4282-8F56-054BF41AED80}">
      <dgm:prSet/>
      <dgm:spPr/>
      <dgm:t>
        <a:bodyPr/>
        <a:lstStyle/>
        <a:p>
          <a:endParaRPr lang="nl-NL"/>
        </a:p>
      </dgm:t>
    </dgm:pt>
    <dgm:pt modelId="{DE5EE3CA-DE41-4F04-BF95-2B2DEB32A95D}" type="sibTrans" cxnId="{515A57A4-F2E5-4282-8F56-054BF41AED80}">
      <dgm:prSet/>
      <dgm:spPr/>
      <dgm:t>
        <a:bodyPr/>
        <a:lstStyle/>
        <a:p>
          <a:endParaRPr lang="nl-NL"/>
        </a:p>
      </dgm:t>
    </dgm:pt>
    <dgm:pt modelId="{F764635A-82C4-457F-AAB6-7540536D186C}">
      <dgm:prSet phldrT="[Tekst]"/>
      <dgm:spPr/>
      <dgm:t>
        <a:bodyPr/>
        <a:lstStyle/>
        <a:p>
          <a:r>
            <a:rPr lang="nl-NL"/>
            <a:t>&lt;maatregel&gt;</a:t>
          </a:r>
        </a:p>
      </dgm:t>
    </dgm:pt>
    <dgm:pt modelId="{AD8B5D46-6627-44FC-AB6A-72076F1BCACF}" type="parTrans" cxnId="{7F521AFA-A3FC-4641-92BA-294DA24ED263}">
      <dgm:prSet/>
      <dgm:spPr/>
      <dgm:t>
        <a:bodyPr/>
        <a:lstStyle/>
        <a:p>
          <a:endParaRPr lang="nl-NL"/>
        </a:p>
      </dgm:t>
    </dgm:pt>
    <dgm:pt modelId="{4D9581B4-5963-4899-AF89-AFD63583A79B}" type="sibTrans" cxnId="{7F521AFA-A3FC-4641-92BA-294DA24ED263}">
      <dgm:prSet/>
      <dgm:spPr/>
      <dgm:t>
        <a:bodyPr/>
        <a:lstStyle/>
        <a:p>
          <a:endParaRPr lang="nl-NL"/>
        </a:p>
      </dgm:t>
    </dgm:pt>
    <dgm:pt modelId="{8EC3D58E-4B40-4B63-8DBC-CADB7EDB5803}">
      <dgm:prSet phldrT="[Tekst]"/>
      <dgm:spPr/>
      <dgm:t>
        <a:bodyPr/>
        <a:lstStyle/>
        <a:p>
          <a:r>
            <a:rPr lang="nl-NL"/>
            <a:t>&lt;risico&gt;</a:t>
          </a:r>
        </a:p>
      </dgm:t>
    </dgm:pt>
    <dgm:pt modelId="{ECE324AA-41D0-4020-B62F-64EF5994580F}" type="parTrans" cxnId="{BE5DD5A2-9694-4A90-88F5-653975A7422A}">
      <dgm:prSet/>
      <dgm:spPr/>
      <dgm:t>
        <a:bodyPr/>
        <a:lstStyle/>
        <a:p>
          <a:endParaRPr lang="nl-NL"/>
        </a:p>
      </dgm:t>
    </dgm:pt>
    <dgm:pt modelId="{75114566-6B68-4F6A-918B-5F38DFD47EEA}" type="sibTrans" cxnId="{BE5DD5A2-9694-4A90-88F5-653975A7422A}">
      <dgm:prSet/>
      <dgm:spPr/>
      <dgm:t>
        <a:bodyPr/>
        <a:lstStyle/>
        <a:p>
          <a:endParaRPr lang="nl-NL"/>
        </a:p>
      </dgm:t>
    </dgm:pt>
    <dgm:pt modelId="{7FE2B0CC-7A4A-4276-93E0-D6B7D5D42BED}">
      <dgm:prSet phldrT="[Tekst]"/>
      <dgm:spPr/>
      <dgm:t>
        <a:bodyPr/>
        <a:lstStyle/>
        <a:p>
          <a:r>
            <a:rPr lang="nl-NL"/>
            <a:t>&lt;maatregel&gt;</a:t>
          </a:r>
        </a:p>
      </dgm:t>
    </dgm:pt>
    <dgm:pt modelId="{BED0CDDE-D18D-4D5A-9367-0DFDD6AC7FDA}" type="parTrans" cxnId="{145A8C97-B35F-40E9-9271-F9708011731B}">
      <dgm:prSet/>
      <dgm:spPr/>
      <dgm:t>
        <a:bodyPr/>
        <a:lstStyle/>
        <a:p>
          <a:endParaRPr lang="nl-NL"/>
        </a:p>
      </dgm:t>
    </dgm:pt>
    <dgm:pt modelId="{4DD25711-9AC6-46C2-9A1F-C173D7842712}" type="sibTrans" cxnId="{145A8C97-B35F-40E9-9271-F9708011731B}">
      <dgm:prSet/>
      <dgm:spPr/>
      <dgm:t>
        <a:bodyPr/>
        <a:lstStyle/>
        <a:p>
          <a:endParaRPr lang="nl-NL"/>
        </a:p>
      </dgm:t>
    </dgm:pt>
    <dgm:pt modelId="{1DBD027B-E0C5-4666-861B-16C5E55E8AF4}">
      <dgm:prSet phldrT="[Tekst]"/>
      <dgm:spPr/>
      <dgm:t>
        <a:bodyPr/>
        <a:lstStyle/>
        <a:p>
          <a:r>
            <a:rPr lang="nl-NL"/>
            <a:t>&lt;risico&gt;</a:t>
          </a:r>
        </a:p>
      </dgm:t>
    </dgm:pt>
    <dgm:pt modelId="{7566C003-B9FD-4DCF-8EF0-B5DA440BE30E}" type="parTrans" cxnId="{50ED9F3C-CBF1-48ED-9C35-054D5AF1B164}">
      <dgm:prSet/>
      <dgm:spPr/>
      <dgm:t>
        <a:bodyPr/>
        <a:lstStyle/>
        <a:p>
          <a:endParaRPr lang="nl-NL"/>
        </a:p>
      </dgm:t>
    </dgm:pt>
    <dgm:pt modelId="{D68EE5B7-C7B6-4488-AABF-6FAF3F40FD63}" type="sibTrans" cxnId="{50ED9F3C-CBF1-48ED-9C35-054D5AF1B164}">
      <dgm:prSet/>
      <dgm:spPr/>
      <dgm:t>
        <a:bodyPr/>
        <a:lstStyle/>
        <a:p>
          <a:endParaRPr lang="nl-NL"/>
        </a:p>
      </dgm:t>
    </dgm:pt>
    <dgm:pt modelId="{305E9BCB-8BAE-44B6-AD52-1AB02FE4CED8}">
      <dgm:prSet phldrT="[Tekst]"/>
      <dgm:spPr/>
      <dgm:t>
        <a:bodyPr/>
        <a:lstStyle/>
        <a:p>
          <a:r>
            <a:rPr lang="nl-NL"/>
            <a:t>&lt;maatregel&gt;</a:t>
          </a:r>
        </a:p>
      </dgm:t>
    </dgm:pt>
    <dgm:pt modelId="{BE1F55EB-1885-4C2B-88FD-068ACC172AEA}" type="parTrans" cxnId="{B56E34CF-A271-4918-8089-2794BDC378F2}">
      <dgm:prSet/>
      <dgm:spPr/>
      <dgm:t>
        <a:bodyPr/>
        <a:lstStyle/>
        <a:p>
          <a:endParaRPr lang="nl-NL"/>
        </a:p>
      </dgm:t>
    </dgm:pt>
    <dgm:pt modelId="{4C780343-553E-4F9A-A511-6631897C85F6}" type="sibTrans" cxnId="{B56E34CF-A271-4918-8089-2794BDC378F2}">
      <dgm:prSet/>
      <dgm:spPr/>
      <dgm:t>
        <a:bodyPr/>
        <a:lstStyle/>
        <a:p>
          <a:endParaRPr lang="nl-NL"/>
        </a:p>
      </dgm:t>
    </dgm:pt>
    <dgm:pt modelId="{212A200A-B7A6-4B44-807C-F93333F53AA5}">
      <dgm:prSet phldrT="[Tekst]"/>
      <dgm:spPr/>
      <dgm:t>
        <a:bodyPr/>
        <a:lstStyle/>
        <a:p>
          <a:r>
            <a:rPr lang="nl-NL"/>
            <a:t>&lt;risico&gt;</a:t>
          </a:r>
        </a:p>
      </dgm:t>
    </dgm:pt>
    <dgm:pt modelId="{840A5600-0870-472C-8757-2AAA0030D5FE}" type="parTrans" cxnId="{EE4A0BF3-2B77-48EB-8A40-F458962E42BB}">
      <dgm:prSet/>
      <dgm:spPr/>
      <dgm:t>
        <a:bodyPr/>
        <a:lstStyle/>
        <a:p>
          <a:endParaRPr lang="nl-NL"/>
        </a:p>
      </dgm:t>
    </dgm:pt>
    <dgm:pt modelId="{1EBDE55F-0C2D-434B-8B02-614916FE9AD3}" type="sibTrans" cxnId="{EE4A0BF3-2B77-48EB-8A40-F458962E42BB}">
      <dgm:prSet/>
      <dgm:spPr/>
      <dgm:t>
        <a:bodyPr/>
        <a:lstStyle/>
        <a:p>
          <a:endParaRPr lang="nl-NL"/>
        </a:p>
      </dgm:t>
    </dgm:pt>
    <dgm:pt modelId="{95E35195-D7E0-4F3C-954C-0294530EB670}">
      <dgm:prSet phldrT="[Tekst]"/>
      <dgm:spPr/>
      <dgm:t>
        <a:bodyPr/>
        <a:lstStyle/>
        <a:p>
          <a:r>
            <a:rPr lang="nl-NL"/>
            <a:t>&lt;maatregel&gt;</a:t>
          </a:r>
        </a:p>
      </dgm:t>
    </dgm:pt>
    <dgm:pt modelId="{AB5EA1D1-6D07-40CC-A87A-1ECBBF96D7ED}" type="parTrans" cxnId="{9BDFC643-DCAC-47E6-97B6-8098EAEFF176}">
      <dgm:prSet/>
      <dgm:spPr/>
      <dgm:t>
        <a:bodyPr/>
        <a:lstStyle/>
        <a:p>
          <a:endParaRPr lang="nl-NL"/>
        </a:p>
      </dgm:t>
    </dgm:pt>
    <dgm:pt modelId="{22BDBC05-3797-4D54-8945-AC60E7AB5C85}" type="sibTrans" cxnId="{9BDFC643-DCAC-47E6-97B6-8098EAEFF176}">
      <dgm:prSet/>
      <dgm:spPr/>
      <dgm:t>
        <a:bodyPr/>
        <a:lstStyle/>
        <a:p>
          <a:endParaRPr lang="nl-NL"/>
        </a:p>
      </dgm:t>
    </dgm:pt>
    <dgm:pt modelId="{B6D6FF11-D842-46AA-9E47-EAC17C0C5B56}" type="pres">
      <dgm:prSet presAssocID="{9DC44120-4DCD-42AD-BF41-2CB1E6F58EFB}" presName="Name0" presStyleCnt="0">
        <dgm:presLayoutVars>
          <dgm:dir/>
          <dgm:animLvl val="lvl"/>
          <dgm:resizeHandles val="exact"/>
        </dgm:presLayoutVars>
      </dgm:prSet>
      <dgm:spPr/>
    </dgm:pt>
    <dgm:pt modelId="{B34387CB-1EB5-42A3-A4B1-C6C29E550805}" type="pres">
      <dgm:prSet presAssocID="{B4CF1DDF-5C28-41ED-96A2-3F0B6687533B}" presName="linNode" presStyleCnt="0"/>
      <dgm:spPr/>
    </dgm:pt>
    <dgm:pt modelId="{C3080817-CE40-4B0D-A9B3-50D170B364AB}" type="pres">
      <dgm:prSet presAssocID="{B4CF1DDF-5C28-41ED-96A2-3F0B6687533B}" presName="parentText" presStyleLbl="node1" presStyleIdx="0" presStyleCnt="5">
        <dgm:presLayoutVars>
          <dgm:chMax val="1"/>
          <dgm:bulletEnabled val="1"/>
        </dgm:presLayoutVars>
      </dgm:prSet>
      <dgm:spPr/>
    </dgm:pt>
    <dgm:pt modelId="{1B8EFE14-4DEA-422F-9585-2662538A838B}" type="pres">
      <dgm:prSet presAssocID="{B4CF1DDF-5C28-41ED-96A2-3F0B6687533B}" presName="descendantText" presStyleLbl="alignAccFollowNode1" presStyleIdx="0" presStyleCnt="5">
        <dgm:presLayoutVars>
          <dgm:bulletEnabled val="1"/>
        </dgm:presLayoutVars>
      </dgm:prSet>
      <dgm:spPr/>
    </dgm:pt>
    <dgm:pt modelId="{458B4A36-C0B6-47EA-88BD-0463EBDDD2E4}" type="pres">
      <dgm:prSet presAssocID="{B0185DC6-BCAF-4BCB-99A6-048FF2B9FDF2}" presName="sp" presStyleCnt="0"/>
      <dgm:spPr/>
    </dgm:pt>
    <dgm:pt modelId="{F1FA449F-866A-4F87-9395-DC14DC909043}" type="pres">
      <dgm:prSet presAssocID="{C05274F8-52F1-4CDC-95D6-8CABA7310DD1}" presName="linNode" presStyleCnt="0"/>
      <dgm:spPr/>
    </dgm:pt>
    <dgm:pt modelId="{5832FBBB-236C-4822-B0C1-086B94DAF6C0}" type="pres">
      <dgm:prSet presAssocID="{C05274F8-52F1-4CDC-95D6-8CABA7310DD1}" presName="parentText" presStyleLbl="node1" presStyleIdx="1" presStyleCnt="5">
        <dgm:presLayoutVars>
          <dgm:chMax val="1"/>
          <dgm:bulletEnabled val="1"/>
        </dgm:presLayoutVars>
      </dgm:prSet>
      <dgm:spPr/>
    </dgm:pt>
    <dgm:pt modelId="{A5417983-9061-4304-8C69-2B5F38173383}" type="pres">
      <dgm:prSet presAssocID="{C05274F8-52F1-4CDC-95D6-8CABA7310DD1}" presName="descendantText" presStyleLbl="alignAccFollowNode1" presStyleIdx="1" presStyleCnt="5">
        <dgm:presLayoutVars>
          <dgm:bulletEnabled val="1"/>
        </dgm:presLayoutVars>
      </dgm:prSet>
      <dgm:spPr/>
    </dgm:pt>
    <dgm:pt modelId="{61D70275-24A3-4BE6-BC52-DA2D17C01EDB}" type="pres">
      <dgm:prSet presAssocID="{DE5EE3CA-DE41-4F04-BF95-2B2DEB32A95D}" presName="sp" presStyleCnt="0"/>
      <dgm:spPr/>
    </dgm:pt>
    <dgm:pt modelId="{EF82488D-A477-45EE-A245-E77A19CA021B}" type="pres">
      <dgm:prSet presAssocID="{8EC3D58E-4B40-4B63-8DBC-CADB7EDB5803}" presName="linNode" presStyleCnt="0"/>
      <dgm:spPr/>
    </dgm:pt>
    <dgm:pt modelId="{0A25BA9A-3C57-40F9-8AB7-3AC11FCD66D3}" type="pres">
      <dgm:prSet presAssocID="{8EC3D58E-4B40-4B63-8DBC-CADB7EDB5803}" presName="parentText" presStyleLbl="node1" presStyleIdx="2" presStyleCnt="5" custLinFactNeighborX="-934" custLinFactNeighborY="152">
        <dgm:presLayoutVars>
          <dgm:chMax val="1"/>
          <dgm:bulletEnabled val="1"/>
        </dgm:presLayoutVars>
      </dgm:prSet>
      <dgm:spPr/>
    </dgm:pt>
    <dgm:pt modelId="{D04BD01F-780E-46F6-82D8-F5866C51029E}" type="pres">
      <dgm:prSet presAssocID="{8EC3D58E-4B40-4B63-8DBC-CADB7EDB5803}" presName="descendantText" presStyleLbl="alignAccFollowNode1" presStyleIdx="2" presStyleCnt="5">
        <dgm:presLayoutVars>
          <dgm:bulletEnabled val="1"/>
        </dgm:presLayoutVars>
      </dgm:prSet>
      <dgm:spPr/>
    </dgm:pt>
    <dgm:pt modelId="{968642A6-AA7C-4E0A-ADE0-43097EA1044B}" type="pres">
      <dgm:prSet presAssocID="{75114566-6B68-4F6A-918B-5F38DFD47EEA}" presName="sp" presStyleCnt="0"/>
      <dgm:spPr/>
    </dgm:pt>
    <dgm:pt modelId="{BD01FB06-CB21-4E96-B043-3B327AD4CFB0}" type="pres">
      <dgm:prSet presAssocID="{1DBD027B-E0C5-4666-861B-16C5E55E8AF4}" presName="linNode" presStyleCnt="0"/>
      <dgm:spPr/>
    </dgm:pt>
    <dgm:pt modelId="{2272C10C-1142-4B1E-A2EF-E05DFE8F5EA0}" type="pres">
      <dgm:prSet presAssocID="{1DBD027B-E0C5-4666-861B-16C5E55E8AF4}" presName="parentText" presStyleLbl="node1" presStyleIdx="3" presStyleCnt="5">
        <dgm:presLayoutVars>
          <dgm:chMax val="1"/>
          <dgm:bulletEnabled val="1"/>
        </dgm:presLayoutVars>
      </dgm:prSet>
      <dgm:spPr/>
    </dgm:pt>
    <dgm:pt modelId="{BB7986B7-236C-4313-821C-79311F7FAB1D}" type="pres">
      <dgm:prSet presAssocID="{1DBD027B-E0C5-4666-861B-16C5E55E8AF4}" presName="descendantText" presStyleLbl="alignAccFollowNode1" presStyleIdx="3" presStyleCnt="5">
        <dgm:presLayoutVars>
          <dgm:bulletEnabled val="1"/>
        </dgm:presLayoutVars>
      </dgm:prSet>
      <dgm:spPr/>
    </dgm:pt>
    <dgm:pt modelId="{46D040CB-4AE9-474A-BBA3-DAFEFA0FB15E}" type="pres">
      <dgm:prSet presAssocID="{D68EE5B7-C7B6-4488-AABF-6FAF3F40FD63}" presName="sp" presStyleCnt="0"/>
      <dgm:spPr/>
    </dgm:pt>
    <dgm:pt modelId="{29BB4AAD-CD53-4621-BAFC-2338DF374936}" type="pres">
      <dgm:prSet presAssocID="{212A200A-B7A6-4B44-807C-F93333F53AA5}" presName="linNode" presStyleCnt="0"/>
      <dgm:spPr/>
    </dgm:pt>
    <dgm:pt modelId="{B6591E0A-E0B6-4426-B994-DEC5536AB950}" type="pres">
      <dgm:prSet presAssocID="{212A200A-B7A6-4B44-807C-F93333F53AA5}" presName="parentText" presStyleLbl="node1" presStyleIdx="4" presStyleCnt="5">
        <dgm:presLayoutVars>
          <dgm:chMax val="1"/>
          <dgm:bulletEnabled val="1"/>
        </dgm:presLayoutVars>
      </dgm:prSet>
      <dgm:spPr/>
    </dgm:pt>
    <dgm:pt modelId="{1542F6C5-46A1-4608-94FB-DF718186F760}" type="pres">
      <dgm:prSet presAssocID="{212A200A-B7A6-4B44-807C-F93333F53AA5}" presName="descendantText" presStyleLbl="alignAccFollowNode1" presStyleIdx="4" presStyleCnt="5">
        <dgm:presLayoutVars>
          <dgm:bulletEnabled val="1"/>
        </dgm:presLayoutVars>
      </dgm:prSet>
      <dgm:spPr/>
    </dgm:pt>
  </dgm:ptLst>
  <dgm:cxnLst>
    <dgm:cxn modelId="{9FAD2804-6EE0-4185-8E5A-541BBC76CE62}" type="presOf" srcId="{8245FC70-7F74-43F5-9744-AB21FFAC2865}" destId="{1B8EFE14-4DEA-422F-9585-2662538A838B}" srcOrd="0" destOrd="0" presId="urn:microsoft.com/office/officeart/2005/8/layout/vList5"/>
    <dgm:cxn modelId="{7A65EB07-DCF3-468A-8AA9-8B330C57A0D2}" type="presOf" srcId="{C05274F8-52F1-4CDC-95D6-8CABA7310DD1}" destId="{5832FBBB-236C-4822-B0C1-086B94DAF6C0}" srcOrd="0" destOrd="0" presId="urn:microsoft.com/office/officeart/2005/8/layout/vList5"/>
    <dgm:cxn modelId="{94E11C21-EE8F-4ECE-962F-D85D2FFE167E}" srcId="{B4CF1DDF-5C28-41ED-96A2-3F0B6687533B}" destId="{8245FC70-7F74-43F5-9744-AB21FFAC2865}" srcOrd="0" destOrd="0" parTransId="{C7A23DEA-4BDC-4E51-9829-0973CB6F6AAB}" sibTransId="{BCF31423-396D-4615-A7C9-F3AA0D6C3CD5}"/>
    <dgm:cxn modelId="{1CDC1D28-B21C-4406-9F9F-2CCC253B0256}" type="presOf" srcId="{1DBD027B-E0C5-4666-861B-16C5E55E8AF4}" destId="{2272C10C-1142-4B1E-A2EF-E05DFE8F5EA0}" srcOrd="0" destOrd="0" presId="urn:microsoft.com/office/officeart/2005/8/layout/vList5"/>
    <dgm:cxn modelId="{57912530-D286-459A-950A-89CC90F45C88}" type="presOf" srcId="{8EC3D58E-4B40-4B63-8DBC-CADB7EDB5803}" destId="{0A25BA9A-3C57-40F9-8AB7-3AC11FCD66D3}" srcOrd="0" destOrd="0" presId="urn:microsoft.com/office/officeart/2005/8/layout/vList5"/>
    <dgm:cxn modelId="{41194037-6C4E-4859-8753-16BE2462DEAA}" srcId="{9DC44120-4DCD-42AD-BF41-2CB1E6F58EFB}" destId="{B4CF1DDF-5C28-41ED-96A2-3F0B6687533B}" srcOrd="0" destOrd="0" parTransId="{2EFD0A8B-36C3-4392-A994-0ABD627974E1}" sibTransId="{B0185DC6-BCAF-4BCB-99A6-048FF2B9FDF2}"/>
    <dgm:cxn modelId="{C805333C-FC61-424F-9931-F7368C5BAABC}" type="presOf" srcId="{9DC44120-4DCD-42AD-BF41-2CB1E6F58EFB}" destId="{B6D6FF11-D842-46AA-9E47-EAC17C0C5B56}" srcOrd="0" destOrd="0" presId="urn:microsoft.com/office/officeart/2005/8/layout/vList5"/>
    <dgm:cxn modelId="{50ED9F3C-CBF1-48ED-9C35-054D5AF1B164}" srcId="{9DC44120-4DCD-42AD-BF41-2CB1E6F58EFB}" destId="{1DBD027B-E0C5-4666-861B-16C5E55E8AF4}" srcOrd="3" destOrd="0" parTransId="{7566C003-B9FD-4DCF-8EF0-B5DA440BE30E}" sibTransId="{D68EE5B7-C7B6-4488-AABF-6FAF3F40FD63}"/>
    <dgm:cxn modelId="{9BDFC643-DCAC-47E6-97B6-8098EAEFF176}" srcId="{212A200A-B7A6-4B44-807C-F93333F53AA5}" destId="{95E35195-D7E0-4F3C-954C-0294530EB670}" srcOrd="0" destOrd="0" parTransId="{AB5EA1D1-6D07-40CC-A87A-1ECBBF96D7ED}" sibTransId="{22BDBC05-3797-4D54-8945-AC60E7AB5C85}"/>
    <dgm:cxn modelId="{9A2DB148-BF23-4E52-BE35-2C9D1349251B}" type="presOf" srcId="{95E35195-D7E0-4F3C-954C-0294530EB670}" destId="{1542F6C5-46A1-4608-94FB-DF718186F760}" srcOrd="0" destOrd="0" presId="urn:microsoft.com/office/officeart/2005/8/layout/vList5"/>
    <dgm:cxn modelId="{12753449-143D-46E1-B103-9D3DDC03FCEE}" type="presOf" srcId="{F764635A-82C4-457F-AAB6-7540536D186C}" destId="{A5417983-9061-4304-8C69-2B5F38173383}" srcOrd="0" destOrd="0" presId="urn:microsoft.com/office/officeart/2005/8/layout/vList5"/>
    <dgm:cxn modelId="{9DB7764D-02D0-4C57-A12B-0CC2CB99555C}" type="presOf" srcId="{212A200A-B7A6-4B44-807C-F93333F53AA5}" destId="{B6591E0A-E0B6-4426-B994-DEC5536AB950}" srcOrd="0" destOrd="0" presId="urn:microsoft.com/office/officeart/2005/8/layout/vList5"/>
    <dgm:cxn modelId="{145A8C97-B35F-40E9-9271-F9708011731B}" srcId="{8EC3D58E-4B40-4B63-8DBC-CADB7EDB5803}" destId="{7FE2B0CC-7A4A-4276-93E0-D6B7D5D42BED}" srcOrd="0" destOrd="0" parTransId="{BED0CDDE-D18D-4D5A-9367-0DFDD6AC7FDA}" sibTransId="{4DD25711-9AC6-46C2-9A1F-C173D7842712}"/>
    <dgm:cxn modelId="{BE5DD5A2-9694-4A90-88F5-653975A7422A}" srcId="{9DC44120-4DCD-42AD-BF41-2CB1E6F58EFB}" destId="{8EC3D58E-4B40-4B63-8DBC-CADB7EDB5803}" srcOrd="2" destOrd="0" parTransId="{ECE324AA-41D0-4020-B62F-64EF5994580F}" sibTransId="{75114566-6B68-4F6A-918B-5F38DFD47EEA}"/>
    <dgm:cxn modelId="{515A57A4-F2E5-4282-8F56-054BF41AED80}" srcId="{9DC44120-4DCD-42AD-BF41-2CB1E6F58EFB}" destId="{C05274F8-52F1-4CDC-95D6-8CABA7310DD1}" srcOrd="1" destOrd="0" parTransId="{43736DD5-0078-42E4-8E1C-7DBD34EACA76}" sibTransId="{DE5EE3CA-DE41-4F04-BF95-2B2DEB32A95D}"/>
    <dgm:cxn modelId="{B56E34CF-A271-4918-8089-2794BDC378F2}" srcId="{1DBD027B-E0C5-4666-861B-16C5E55E8AF4}" destId="{305E9BCB-8BAE-44B6-AD52-1AB02FE4CED8}" srcOrd="0" destOrd="0" parTransId="{BE1F55EB-1885-4C2B-88FD-068ACC172AEA}" sibTransId="{4C780343-553E-4F9A-A511-6631897C85F6}"/>
    <dgm:cxn modelId="{AE99B9E4-79BA-4F58-9338-17F45CEF0517}" type="presOf" srcId="{305E9BCB-8BAE-44B6-AD52-1AB02FE4CED8}" destId="{BB7986B7-236C-4313-821C-79311F7FAB1D}" srcOrd="0" destOrd="0" presId="urn:microsoft.com/office/officeart/2005/8/layout/vList5"/>
    <dgm:cxn modelId="{C1DEB2F1-EB8B-4A10-85F6-1808FA8021F2}" type="presOf" srcId="{B4CF1DDF-5C28-41ED-96A2-3F0B6687533B}" destId="{C3080817-CE40-4B0D-A9B3-50D170B364AB}" srcOrd="0" destOrd="0" presId="urn:microsoft.com/office/officeart/2005/8/layout/vList5"/>
    <dgm:cxn modelId="{EE4A0BF3-2B77-48EB-8A40-F458962E42BB}" srcId="{9DC44120-4DCD-42AD-BF41-2CB1E6F58EFB}" destId="{212A200A-B7A6-4B44-807C-F93333F53AA5}" srcOrd="4" destOrd="0" parTransId="{840A5600-0870-472C-8757-2AAA0030D5FE}" sibTransId="{1EBDE55F-0C2D-434B-8B02-614916FE9AD3}"/>
    <dgm:cxn modelId="{DE3C86F9-8A0B-430A-9BB0-5D7C262209E7}" type="presOf" srcId="{7FE2B0CC-7A4A-4276-93E0-D6B7D5D42BED}" destId="{D04BD01F-780E-46F6-82D8-F5866C51029E}" srcOrd="0" destOrd="0" presId="urn:microsoft.com/office/officeart/2005/8/layout/vList5"/>
    <dgm:cxn modelId="{7F521AFA-A3FC-4641-92BA-294DA24ED263}" srcId="{C05274F8-52F1-4CDC-95D6-8CABA7310DD1}" destId="{F764635A-82C4-457F-AAB6-7540536D186C}" srcOrd="0" destOrd="0" parTransId="{AD8B5D46-6627-44FC-AB6A-72076F1BCACF}" sibTransId="{4D9581B4-5963-4899-AF89-AFD63583A79B}"/>
    <dgm:cxn modelId="{35746872-DBE1-46E1-8214-D8E7D61B4E2B}" type="presParOf" srcId="{B6D6FF11-D842-46AA-9E47-EAC17C0C5B56}" destId="{B34387CB-1EB5-42A3-A4B1-C6C29E550805}" srcOrd="0" destOrd="0" presId="urn:microsoft.com/office/officeart/2005/8/layout/vList5"/>
    <dgm:cxn modelId="{F5593CAB-C4B2-49E2-AB09-99E32AFA44C3}" type="presParOf" srcId="{B34387CB-1EB5-42A3-A4B1-C6C29E550805}" destId="{C3080817-CE40-4B0D-A9B3-50D170B364AB}" srcOrd="0" destOrd="0" presId="urn:microsoft.com/office/officeart/2005/8/layout/vList5"/>
    <dgm:cxn modelId="{2E4CC289-C13D-4506-A6ED-A01B15698AE3}" type="presParOf" srcId="{B34387CB-1EB5-42A3-A4B1-C6C29E550805}" destId="{1B8EFE14-4DEA-422F-9585-2662538A838B}" srcOrd="1" destOrd="0" presId="urn:microsoft.com/office/officeart/2005/8/layout/vList5"/>
    <dgm:cxn modelId="{2BC482C7-2ED6-4BFE-872D-003BBC0DA1FD}" type="presParOf" srcId="{B6D6FF11-D842-46AA-9E47-EAC17C0C5B56}" destId="{458B4A36-C0B6-47EA-88BD-0463EBDDD2E4}" srcOrd="1" destOrd="0" presId="urn:microsoft.com/office/officeart/2005/8/layout/vList5"/>
    <dgm:cxn modelId="{453C4496-88D7-4BC4-8192-485594CF8FAB}" type="presParOf" srcId="{B6D6FF11-D842-46AA-9E47-EAC17C0C5B56}" destId="{F1FA449F-866A-4F87-9395-DC14DC909043}" srcOrd="2" destOrd="0" presId="urn:microsoft.com/office/officeart/2005/8/layout/vList5"/>
    <dgm:cxn modelId="{B4E7B623-FB2F-452C-B098-5215ED52BA34}" type="presParOf" srcId="{F1FA449F-866A-4F87-9395-DC14DC909043}" destId="{5832FBBB-236C-4822-B0C1-086B94DAF6C0}" srcOrd="0" destOrd="0" presId="urn:microsoft.com/office/officeart/2005/8/layout/vList5"/>
    <dgm:cxn modelId="{E31F7633-BCF3-4F7F-9A58-D88AAFA217D1}" type="presParOf" srcId="{F1FA449F-866A-4F87-9395-DC14DC909043}" destId="{A5417983-9061-4304-8C69-2B5F38173383}" srcOrd="1" destOrd="0" presId="urn:microsoft.com/office/officeart/2005/8/layout/vList5"/>
    <dgm:cxn modelId="{9CA7935C-4E54-4199-9C36-1A09A9899E22}" type="presParOf" srcId="{B6D6FF11-D842-46AA-9E47-EAC17C0C5B56}" destId="{61D70275-24A3-4BE6-BC52-DA2D17C01EDB}" srcOrd="3" destOrd="0" presId="urn:microsoft.com/office/officeart/2005/8/layout/vList5"/>
    <dgm:cxn modelId="{45286082-483F-4E34-8A95-C3BC973C1B9D}" type="presParOf" srcId="{B6D6FF11-D842-46AA-9E47-EAC17C0C5B56}" destId="{EF82488D-A477-45EE-A245-E77A19CA021B}" srcOrd="4" destOrd="0" presId="urn:microsoft.com/office/officeart/2005/8/layout/vList5"/>
    <dgm:cxn modelId="{22EC37A5-CC9F-4E97-9BCA-EF5E0898EE4D}" type="presParOf" srcId="{EF82488D-A477-45EE-A245-E77A19CA021B}" destId="{0A25BA9A-3C57-40F9-8AB7-3AC11FCD66D3}" srcOrd="0" destOrd="0" presId="urn:microsoft.com/office/officeart/2005/8/layout/vList5"/>
    <dgm:cxn modelId="{DF0D861F-8427-46BE-927A-3841C18D08BA}" type="presParOf" srcId="{EF82488D-A477-45EE-A245-E77A19CA021B}" destId="{D04BD01F-780E-46F6-82D8-F5866C51029E}" srcOrd="1" destOrd="0" presId="urn:microsoft.com/office/officeart/2005/8/layout/vList5"/>
    <dgm:cxn modelId="{706E574F-8F53-475F-9D61-A4292E3E71E5}" type="presParOf" srcId="{B6D6FF11-D842-46AA-9E47-EAC17C0C5B56}" destId="{968642A6-AA7C-4E0A-ADE0-43097EA1044B}" srcOrd="5" destOrd="0" presId="urn:microsoft.com/office/officeart/2005/8/layout/vList5"/>
    <dgm:cxn modelId="{8DFBB115-D1A1-4C8D-9EB3-CA50FF32DA73}" type="presParOf" srcId="{B6D6FF11-D842-46AA-9E47-EAC17C0C5B56}" destId="{BD01FB06-CB21-4E96-B043-3B327AD4CFB0}" srcOrd="6" destOrd="0" presId="urn:microsoft.com/office/officeart/2005/8/layout/vList5"/>
    <dgm:cxn modelId="{546C6F4B-447F-43E4-8FA0-E807A707797B}" type="presParOf" srcId="{BD01FB06-CB21-4E96-B043-3B327AD4CFB0}" destId="{2272C10C-1142-4B1E-A2EF-E05DFE8F5EA0}" srcOrd="0" destOrd="0" presId="urn:microsoft.com/office/officeart/2005/8/layout/vList5"/>
    <dgm:cxn modelId="{7254FB51-8B5E-4866-B5B7-225288BF7211}" type="presParOf" srcId="{BD01FB06-CB21-4E96-B043-3B327AD4CFB0}" destId="{BB7986B7-236C-4313-821C-79311F7FAB1D}" srcOrd="1" destOrd="0" presId="urn:microsoft.com/office/officeart/2005/8/layout/vList5"/>
    <dgm:cxn modelId="{C930C6F9-ECB8-49AB-8365-9D5774556CB9}" type="presParOf" srcId="{B6D6FF11-D842-46AA-9E47-EAC17C0C5B56}" destId="{46D040CB-4AE9-474A-BBA3-DAFEFA0FB15E}" srcOrd="7" destOrd="0" presId="urn:microsoft.com/office/officeart/2005/8/layout/vList5"/>
    <dgm:cxn modelId="{DA5B16A4-33A0-4889-83ED-94A8C31C27D9}" type="presParOf" srcId="{B6D6FF11-D842-46AA-9E47-EAC17C0C5B56}" destId="{29BB4AAD-CD53-4621-BAFC-2338DF374936}" srcOrd="8" destOrd="0" presId="urn:microsoft.com/office/officeart/2005/8/layout/vList5"/>
    <dgm:cxn modelId="{8BA1FDFC-3245-49C8-B870-57FA71BF1A27}" type="presParOf" srcId="{29BB4AAD-CD53-4621-BAFC-2338DF374936}" destId="{B6591E0A-E0B6-4426-B994-DEC5536AB950}" srcOrd="0" destOrd="0" presId="urn:microsoft.com/office/officeart/2005/8/layout/vList5"/>
    <dgm:cxn modelId="{DE9940EC-2F64-4D49-B4DA-49B2A211CE9D}" type="presParOf" srcId="{29BB4AAD-CD53-4621-BAFC-2338DF374936}" destId="{1542F6C5-46A1-4608-94FB-DF718186F76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9DCB98-CAF3-442B-A513-1FA2CDCA57E0}"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nl-NL"/>
        </a:p>
      </dgm:t>
    </dgm:pt>
    <dgm:pt modelId="{F71F0E84-E735-4743-9715-DCF1CE4C31FE}">
      <dgm:prSet phldrT="[Tekst]" custT="1"/>
      <dgm:spPr>
        <a:solidFill>
          <a:srgbClr val="F0AB00"/>
        </a:solidFill>
        <a:ln>
          <a:noFill/>
        </a:ln>
        <a:effectLst>
          <a:outerShdw blurRad="63500" sx="102000" sy="102000" algn="ctr" rotWithShape="0">
            <a:prstClr val="black">
              <a:alpha val="40000"/>
            </a:prstClr>
          </a:outerShdw>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Vroegsignalen </a:t>
          </a:r>
        </a:p>
      </dgm:t>
    </dgm:pt>
    <dgm:pt modelId="{FBF33E2C-38DC-4B22-994A-8011899B6906}" type="parTrans" cxnId="{7911EFA8-DE21-4D61-A29E-0D5770C18F06}">
      <dgm:prSet/>
      <dgm:spPr/>
      <dgm:t>
        <a:bodyPr/>
        <a:lstStyle/>
        <a:p>
          <a:endParaRPr lang="nl-NL"/>
        </a:p>
      </dgm:t>
    </dgm:pt>
    <dgm:pt modelId="{10D7D168-3C98-4D85-A1E8-DACE5B54CE46}" type="sibTrans" cxnId="{7911EFA8-DE21-4D61-A29E-0D5770C18F06}">
      <dgm:prSet/>
      <dgm:spPr/>
      <dgm:t>
        <a:bodyPr/>
        <a:lstStyle/>
        <a:p>
          <a:endParaRPr lang="nl-NL"/>
        </a:p>
      </dgm:t>
    </dgm:pt>
    <dgm:pt modelId="{4A101014-6C3A-4874-BF3B-9F45CE43DA8F}">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Zorgverzekeraars</a:t>
          </a:r>
        </a:p>
      </dgm:t>
    </dgm:pt>
    <dgm:pt modelId="{24A8E3D3-CBCF-4336-BE1D-1951E61A489B}" type="parTrans" cxnId="{AAC9A77C-BA20-41D1-84B3-D7E704AB37DB}">
      <dgm:prSet/>
      <dgm:spPr/>
      <dgm:t>
        <a:bodyPr/>
        <a:lstStyle/>
        <a:p>
          <a:endParaRPr lang="nl-NL"/>
        </a:p>
      </dgm:t>
    </dgm:pt>
    <dgm:pt modelId="{690AC4AF-2783-4273-9AE9-64A9B1ACEF0C}" type="sibTrans" cxnId="{AAC9A77C-BA20-41D1-84B3-D7E704AB37DB}">
      <dgm:prSet/>
      <dgm:spPr/>
      <dgm:t>
        <a:bodyPr/>
        <a:lstStyle/>
        <a:p>
          <a:endParaRPr lang="nl-NL"/>
        </a:p>
      </dgm:t>
    </dgm:pt>
    <dgm:pt modelId="{24D1D9AA-8EA3-44AC-AEB3-95859CB14A1E}">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Energie</a:t>
          </a:r>
        </a:p>
      </dgm:t>
    </dgm:pt>
    <dgm:pt modelId="{7F665BAE-C1FC-4B27-9EEF-926175681CF2}" type="parTrans" cxnId="{0E46164A-DFB5-4EB5-82E5-B1585B446006}">
      <dgm:prSet/>
      <dgm:spPr/>
      <dgm:t>
        <a:bodyPr/>
        <a:lstStyle/>
        <a:p>
          <a:endParaRPr lang="nl-NL"/>
        </a:p>
      </dgm:t>
    </dgm:pt>
    <dgm:pt modelId="{8C81546B-20B7-4332-92CD-ACDD5E300117}" type="sibTrans" cxnId="{0E46164A-DFB5-4EB5-82E5-B1585B446006}">
      <dgm:prSet/>
      <dgm:spPr/>
      <dgm:t>
        <a:bodyPr/>
        <a:lstStyle/>
        <a:p>
          <a:endParaRPr lang="nl-NL"/>
        </a:p>
      </dgm:t>
    </dgm:pt>
    <dgm:pt modelId="{447B895D-45E3-4662-83B5-E179AB508E70}">
      <dgm:prSet phldrT="[Tekst]" custT="1"/>
      <dgm:spPr>
        <a:solidFill>
          <a:srgbClr val="F0AB00"/>
        </a:solidFill>
        <a:ln>
          <a:noFill/>
        </a:ln>
        <a:effectLst>
          <a:outerShdw blurRad="63500" sx="102000" sy="102000" algn="ctr" rotWithShape="0">
            <a:prstClr val="black">
              <a:alpha val="40000"/>
            </a:prstClr>
          </a:outerShdw>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Preventie en schulden</a:t>
          </a:r>
        </a:p>
      </dgm:t>
    </dgm:pt>
    <dgm:pt modelId="{8B9C04E5-C54D-4B2B-9E04-9A4A6AD41B7C}" type="parTrans" cxnId="{C7D587C8-CF54-4A0A-B22E-87B67A59CA3F}">
      <dgm:prSet/>
      <dgm:spPr/>
      <dgm:t>
        <a:bodyPr/>
        <a:lstStyle/>
        <a:p>
          <a:endParaRPr lang="nl-NL"/>
        </a:p>
      </dgm:t>
    </dgm:pt>
    <dgm:pt modelId="{0014326E-E936-4E2C-B79D-898323EC9074}" type="sibTrans" cxnId="{C7D587C8-CF54-4A0A-B22E-87B67A59CA3F}">
      <dgm:prSet/>
      <dgm:spPr/>
      <dgm:t>
        <a:bodyPr/>
        <a:lstStyle/>
        <a:p>
          <a:endParaRPr lang="nl-NL"/>
        </a:p>
      </dgm:t>
    </dgm:pt>
    <dgm:pt modelId="{3A2C3175-5498-4C97-A7A1-5A62C1FCCF7E}">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Drinkwater</a:t>
          </a:r>
        </a:p>
      </dgm:t>
    </dgm:pt>
    <dgm:pt modelId="{8526A67F-ADD0-4A6E-9297-AF697D13D6BF}" type="parTrans" cxnId="{93B7A011-491B-4A4B-9FEA-D3FE7659518E}">
      <dgm:prSet/>
      <dgm:spPr/>
      <dgm:t>
        <a:bodyPr/>
        <a:lstStyle/>
        <a:p>
          <a:endParaRPr lang="nl-NL"/>
        </a:p>
      </dgm:t>
    </dgm:pt>
    <dgm:pt modelId="{A3D4FFD0-6365-4CCC-A051-B8299032DF89}" type="sibTrans" cxnId="{93B7A011-491B-4A4B-9FEA-D3FE7659518E}">
      <dgm:prSet/>
      <dgm:spPr/>
      <dgm:t>
        <a:bodyPr/>
        <a:lstStyle/>
        <a:p>
          <a:endParaRPr lang="nl-NL"/>
        </a:p>
      </dgm:t>
    </dgm:pt>
    <dgm:pt modelId="{A8B2D684-6764-4EED-8B70-43EDC1C5B920}">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Huur</a:t>
          </a:r>
        </a:p>
      </dgm:t>
    </dgm:pt>
    <dgm:pt modelId="{A654E5DD-0CDC-4DAA-9532-D25D2670184E}" type="parTrans" cxnId="{97E3B89F-E27F-4424-BDBC-98DBA65F2AC6}">
      <dgm:prSet/>
      <dgm:spPr/>
      <dgm:t>
        <a:bodyPr/>
        <a:lstStyle/>
        <a:p>
          <a:endParaRPr lang="nl-NL"/>
        </a:p>
      </dgm:t>
    </dgm:pt>
    <dgm:pt modelId="{B9D5D57D-2699-4F28-8837-8D5023593950}" type="sibTrans" cxnId="{97E3B89F-E27F-4424-BDBC-98DBA65F2AC6}">
      <dgm:prSet/>
      <dgm:spPr/>
      <dgm:t>
        <a:bodyPr/>
        <a:lstStyle/>
        <a:p>
          <a:endParaRPr lang="nl-NL"/>
        </a:p>
      </dgm:t>
    </dgm:pt>
    <dgm:pt modelId="{5B9F788E-217C-42C3-B8E8-EA2DD5EAAF95}">
      <dgm:prSet phldrT="[Tekst]" custT="1"/>
      <dgm:spPr>
        <a:solidFill>
          <a:srgbClr val="F0AB00"/>
        </a:solidFill>
        <a:ln>
          <a:noFill/>
        </a:ln>
        <a:effectLst>
          <a:outerShdw blurRad="63500" sx="102000" sy="102000" algn="ctr" rotWithShape="0">
            <a:prstClr val="black">
              <a:alpha val="40000"/>
            </a:prstClr>
          </a:outerShdw>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Verstrekken, verrekenen en beslag</a:t>
          </a:r>
        </a:p>
      </dgm:t>
    </dgm:pt>
    <dgm:pt modelId="{95EA7392-D7E0-4E34-BD5C-3EB1EAF68232}" type="parTrans" cxnId="{6F5E4BF9-817E-4D03-AF32-D00E96DDE43B}">
      <dgm:prSet/>
      <dgm:spPr/>
      <dgm:t>
        <a:bodyPr/>
        <a:lstStyle/>
        <a:p>
          <a:endParaRPr lang="nl-NL"/>
        </a:p>
      </dgm:t>
    </dgm:pt>
    <dgm:pt modelId="{BBD1BB09-903F-45F3-B245-676588B5604B}" type="sibTrans" cxnId="{6F5E4BF9-817E-4D03-AF32-D00E96DDE43B}">
      <dgm:prSet/>
      <dgm:spPr/>
      <dgm:t>
        <a:bodyPr/>
        <a:lstStyle/>
        <a:p>
          <a:endParaRPr lang="nl-NL"/>
        </a:p>
      </dgm:t>
    </dgm:pt>
    <dgm:pt modelId="{AEB51367-54B8-4D10-AD66-968A156940FD}">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Verrekenen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&lt;afdeling&gt;</a:t>
          </a:r>
        </a:p>
      </dgm:t>
    </dgm:pt>
    <dgm:pt modelId="{3920E2C8-B780-4B37-A34C-6B1205E0746F}" type="parTrans" cxnId="{CB5BBAE3-0432-4BDD-85F8-A3EBF3FC2706}">
      <dgm:prSet/>
      <dgm:spPr/>
      <dgm:t>
        <a:bodyPr/>
        <a:lstStyle/>
        <a:p>
          <a:endParaRPr lang="nl-NL"/>
        </a:p>
      </dgm:t>
    </dgm:pt>
    <dgm:pt modelId="{96D9B162-A6F8-482D-A85B-1601B873BEA4}" type="sibTrans" cxnId="{CB5BBAE3-0432-4BDD-85F8-A3EBF3FC2706}">
      <dgm:prSet/>
      <dgm:spPr/>
      <dgm:t>
        <a:bodyPr/>
        <a:lstStyle/>
        <a:p>
          <a:endParaRPr lang="nl-NL"/>
        </a:p>
      </dgm:t>
    </dgm:pt>
    <dgm:pt modelId="{BEC489E5-0598-4682-BBCF-0E41E9E869D2}">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&lt;afdeling&gt;</a:t>
          </a:r>
        </a:p>
      </dgm:t>
    </dgm:pt>
    <dgm:pt modelId="{D4A5FA91-BEA3-4BDE-B6BC-9269DD13732A}" type="parTrans" cxnId="{1FD250D2-76F6-4B86-82E4-0A42FE142B5B}">
      <dgm:prSet/>
      <dgm:spPr/>
      <dgm:t>
        <a:bodyPr/>
        <a:lstStyle/>
        <a:p>
          <a:endParaRPr lang="nl-NL"/>
        </a:p>
      </dgm:t>
    </dgm:pt>
    <dgm:pt modelId="{D5EB02EB-F90C-4833-B3A2-016CBCB92460}" type="sibTrans" cxnId="{1FD250D2-76F6-4B86-82E4-0A42FE142B5B}">
      <dgm:prSet/>
      <dgm:spPr/>
      <dgm:t>
        <a:bodyPr/>
        <a:lstStyle/>
        <a:p>
          <a:endParaRPr lang="nl-NL"/>
        </a:p>
      </dgm:t>
    </dgm:pt>
    <dgm:pt modelId="{CA1EC8D1-67B0-42FB-BFDC-188106EACEE8}">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Uitkeren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&lt;organisatie/afdeling&gt;</a:t>
          </a:r>
        </a:p>
      </dgm:t>
    </dgm:pt>
    <dgm:pt modelId="{1C8CC61D-2362-4EA1-B068-03D8239A6053}" type="parTrans" cxnId="{49EDDB4D-EED7-424B-846D-F8416E2742C5}">
      <dgm:prSet/>
      <dgm:spPr/>
      <dgm:t>
        <a:bodyPr/>
        <a:lstStyle/>
        <a:p>
          <a:endParaRPr lang="nl-NL"/>
        </a:p>
      </dgm:t>
    </dgm:pt>
    <dgm:pt modelId="{AE6636DA-3EE1-4169-A3A1-38364695B414}" type="sibTrans" cxnId="{49EDDB4D-EED7-424B-846D-F8416E2742C5}">
      <dgm:prSet/>
      <dgm:spPr/>
      <dgm:t>
        <a:bodyPr/>
        <a:lstStyle/>
        <a:p>
          <a:endParaRPr lang="nl-NL"/>
        </a:p>
      </dgm:t>
    </dgm:pt>
    <dgm:pt modelId="{6EF6A95F-7311-4157-8BE0-46732172D25B}">
      <dgm:prSet phldrT="[Tekst]" custT="1"/>
      <dgm:spPr>
        <a:solidFill>
          <a:srgbClr val="F0AB00"/>
        </a:solidFill>
        <a:ln>
          <a:noFill/>
        </a:ln>
        <a:effectLst>
          <a:outerShdw blurRad="63500" sx="102000" sy="102000" algn="ctr" rotWithShape="0">
            <a:prstClr val="black">
              <a:alpha val="40000"/>
            </a:prstClr>
          </a:outerShdw>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Heffen en beslag</a:t>
          </a:r>
        </a:p>
      </dgm:t>
    </dgm:pt>
    <dgm:pt modelId="{E310AE7D-A5E5-4B3D-9207-D03216CF0592}" type="parTrans" cxnId="{6CF81138-B9F6-413C-86E0-E6C72D53682D}">
      <dgm:prSet/>
      <dgm:spPr/>
      <dgm:t>
        <a:bodyPr/>
        <a:lstStyle/>
        <a:p>
          <a:endParaRPr lang="nl-NL"/>
        </a:p>
      </dgm:t>
    </dgm:pt>
    <dgm:pt modelId="{2B89F6E5-7623-4D76-B33A-D6FCD2BD7CFC}" type="sibTrans" cxnId="{6CF81138-B9F6-413C-86E0-E6C72D53682D}">
      <dgm:prSet/>
      <dgm:spPr/>
      <dgm:t>
        <a:bodyPr/>
        <a:lstStyle/>
        <a:p>
          <a:endParaRPr lang="nl-NL"/>
        </a:p>
      </dgm:t>
    </dgm:pt>
    <dgm:pt modelId="{D129A211-CEB1-4231-A739-5541E515C788}">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Heffen gemeentelijke belastingen &lt;organisatie&gt;</a:t>
          </a:r>
        </a:p>
      </dgm:t>
    </dgm:pt>
    <dgm:pt modelId="{9CD86CC8-B1E2-42A9-99C6-4F53A4421602}" type="parTrans" cxnId="{CC314971-ECB2-4D7E-BC9F-7F398BA79A37}">
      <dgm:prSet/>
      <dgm:spPr/>
      <dgm:t>
        <a:bodyPr/>
        <a:lstStyle/>
        <a:p>
          <a:endParaRPr lang="nl-NL"/>
        </a:p>
      </dgm:t>
    </dgm:pt>
    <dgm:pt modelId="{58B92158-93F6-4DEE-94CF-D418C26B1B80}" type="sibTrans" cxnId="{CC314971-ECB2-4D7E-BC9F-7F398BA79A37}">
      <dgm:prSet/>
      <dgm:spPr/>
      <dgm:t>
        <a:bodyPr/>
        <a:lstStyle/>
        <a:p>
          <a:endParaRPr lang="nl-NL"/>
        </a:p>
      </dgm:t>
    </dgm:pt>
    <dgm:pt modelId="{B3D53B4F-244D-4D7C-AFAA-1BF10B1C2515}">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Heffen overige  gemeentelijke belastingen  </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&lt;organisatie&gt;</a:t>
          </a:r>
        </a:p>
      </dgm:t>
    </dgm:pt>
    <dgm:pt modelId="{271BFAC2-8385-4096-8B29-E9E95B901BF6}" type="parTrans" cxnId="{6F3943D3-1287-4943-AFAC-711A2E7A06BC}">
      <dgm:prSet/>
      <dgm:spPr/>
      <dgm:t>
        <a:bodyPr/>
        <a:lstStyle/>
        <a:p>
          <a:endParaRPr lang="nl-NL"/>
        </a:p>
      </dgm:t>
    </dgm:pt>
    <dgm:pt modelId="{9F11BD33-324F-45AC-8AD9-C84192F3088B}" type="sibTrans" cxnId="{6F3943D3-1287-4943-AFAC-711A2E7A06BC}">
      <dgm:prSet/>
      <dgm:spPr/>
      <dgm:t>
        <a:bodyPr/>
        <a:lstStyle/>
        <a:p>
          <a:endParaRPr lang="nl-NL"/>
        </a:p>
      </dgm:t>
    </dgm:pt>
    <dgm:pt modelId="{659328DD-287D-4BAF-BB48-F48E22D4EE9F}">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gemeentelijke belastingen &lt;organisatie&gt;</a:t>
          </a:r>
        </a:p>
      </dgm:t>
    </dgm:pt>
    <dgm:pt modelId="{86ADC337-0EB4-412D-AAC6-A5D16D78A4CC}" type="parTrans" cxnId="{D7C99B96-AF25-4454-BA70-0051E8C53D43}">
      <dgm:prSet/>
      <dgm:spPr/>
      <dgm:t>
        <a:bodyPr/>
        <a:lstStyle/>
        <a:p>
          <a:endParaRPr lang="nl-NL"/>
        </a:p>
      </dgm:t>
    </dgm:pt>
    <dgm:pt modelId="{FEC1140F-DD6A-4B9D-A786-B7EBA9CA0C43}" type="sibTrans" cxnId="{D7C99B96-AF25-4454-BA70-0051E8C53D43}">
      <dgm:prSet/>
      <dgm:spPr/>
      <dgm:t>
        <a:bodyPr/>
        <a:lstStyle/>
        <a:p>
          <a:endParaRPr lang="nl-NL"/>
        </a:p>
      </dgm:t>
    </dgm:pt>
    <dgm:pt modelId="{33517C2B-179B-4AEB-97F7-82FA434E7A6E}">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overige gemeentelijke vorderingen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&lt;organisatie&gt;</a:t>
          </a:r>
        </a:p>
      </dgm:t>
    </dgm:pt>
    <dgm:pt modelId="{16F76B04-5129-4D97-BE25-D3ECE834B3E8}" type="parTrans" cxnId="{AC9C8550-C088-4BD1-83AF-BE6DA06BDD72}">
      <dgm:prSet/>
      <dgm:spPr/>
      <dgm:t>
        <a:bodyPr/>
        <a:lstStyle/>
        <a:p>
          <a:endParaRPr lang="nl-NL"/>
        </a:p>
      </dgm:t>
    </dgm:pt>
    <dgm:pt modelId="{69C0D6A1-7848-4394-A9E5-8AA06B0492DB}" type="sibTrans" cxnId="{AC9C8550-C088-4BD1-83AF-BE6DA06BDD72}">
      <dgm:prSet/>
      <dgm:spPr/>
      <dgm:t>
        <a:bodyPr/>
        <a:lstStyle/>
        <a:p>
          <a:endParaRPr lang="nl-NL"/>
        </a:p>
      </dgm:t>
    </dgm:pt>
    <dgm:pt modelId="{DCA83A86-1C60-4C6E-8D0F-504D0480A2EF}">
      <dgm:prSet phldrT="[Tekst]" custT="1"/>
      <dgm:spPr>
        <a:solidFill>
          <a:schemeClr val="accent4"/>
        </a:solidFill>
        <a:effectLst>
          <a:outerShdw blurRad="63500" sx="102000" sy="102000" algn="ctr" rotWithShape="0">
            <a:prstClr val="black">
              <a:alpha val="40000"/>
            </a:prstClr>
          </a:outerShdw>
        </a:effectLst>
      </dgm:spPr>
      <dgm:t>
        <a:bodyPr/>
        <a:lstStyle/>
        <a:p>
          <a:r>
            <a:rPr lang="nl-NL" sz="1700">
              <a:solidFill>
                <a:schemeClr val="bg1"/>
              </a:solidFill>
            </a:rPr>
            <a:t>Overige ketenpartijen</a:t>
          </a:r>
        </a:p>
      </dgm:t>
    </dgm:pt>
    <dgm:pt modelId="{9CF6007E-AB98-4858-84B2-BEAD60496778}" type="parTrans" cxnId="{B02427F0-C0A7-44CB-8529-B8788CC74B3A}">
      <dgm:prSet/>
      <dgm:spPr/>
      <dgm:t>
        <a:bodyPr/>
        <a:lstStyle/>
        <a:p>
          <a:endParaRPr lang="nl-NL"/>
        </a:p>
      </dgm:t>
    </dgm:pt>
    <dgm:pt modelId="{44EBD248-696F-443F-A407-1AA55E526703}" type="sibTrans" cxnId="{B02427F0-C0A7-44CB-8529-B8788CC74B3A}">
      <dgm:prSet/>
      <dgm:spPr/>
      <dgm:t>
        <a:bodyPr/>
        <a:lstStyle/>
        <a:p>
          <a:endParaRPr lang="nl-NL"/>
        </a:p>
      </dgm:t>
    </dgm:pt>
    <dgm:pt modelId="{CBF59F3E-4594-423A-A8A1-31247F05CA44}">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r>
            <a:rPr lang="nl-NL" sz="1100" b="1" kern="1200">
              <a:solidFill>
                <a:srgbClr val="FFFFFF"/>
              </a:solidFill>
              <a:latin typeface="Arial"/>
              <a:ea typeface="+mn-ea"/>
              <a:cs typeface="+mn-cs"/>
            </a:rPr>
            <a:t>Bewindvoerders</a:t>
          </a:r>
        </a:p>
      </dgm:t>
    </dgm:pt>
    <dgm:pt modelId="{F0C2EE47-9543-4B7D-BB6F-76413F25DE77}" type="parTrans" cxnId="{6D8B692F-E4FC-45CE-8A75-4BC870E2836F}">
      <dgm:prSet/>
      <dgm:spPr/>
      <dgm:t>
        <a:bodyPr/>
        <a:lstStyle/>
        <a:p>
          <a:endParaRPr lang="nl-NL"/>
        </a:p>
      </dgm:t>
    </dgm:pt>
    <dgm:pt modelId="{798B7774-8FE8-4B9C-A2F2-A290D6098553}" type="sibTrans" cxnId="{6D8B692F-E4FC-45CE-8A75-4BC870E2836F}">
      <dgm:prSet/>
      <dgm:spPr/>
      <dgm:t>
        <a:bodyPr/>
        <a:lstStyle/>
        <a:p>
          <a:endParaRPr lang="nl-NL"/>
        </a:p>
      </dgm:t>
    </dgm:pt>
    <dgm:pt modelId="{2068C68B-8801-4AB6-A521-EE26F113D3E6}">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Deurwaarders</a:t>
          </a:r>
        </a:p>
      </dgm:t>
    </dgm:pt>
    <dgm:pt modelId="{F986BBB9-11FA-4DDC-966B-2BC31F615FF1}" type="parTrans" cxnId="{09935B4A-9C2C-4747-9A61-05E1713E13B7}">
      <dgm:prSet/>
      <dgm:spPr/>
      <dgm:t>
        <a:bodyPr/>
        <a:lstStyle/>
        <a:p>
          <a:endParaRPr lang="nl-NL"/>
        </a:p>
      </dgm:t>
    </dgm:pt>
    <dgm:pt modelId="{C769E184-895D-43C0-9E13-508ED180C662}" type="sibTrans" cxnId="{09935B4A-9C2C-4747-9A61-05E1713E13B7}">
      <dgm:prSet/>
      <dgm:spPr/>
      <dgm:t>
        <a:bodyPr/>
        <a:lstStyle/>
        <a:p>
          <a:endParaRPr lang="nl-NL"/>
        </a:p>
      </dgm:t>
    </dgm:pt>
    <dgm:pt modelId="{730A6D7E-9246-4DC7-BE4B-6FC127EAA4EE}">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Rechtbank</a:t>
          </a:r>
        </a:p>
      </dgm:t>
    </dgm:pt>
    <dgm:pt modelId="{A0879D22-839F-43ED-BC7A-B9E741929F8B}" type="parTrans" cxnId="{43395262-7428-483B-93AD-22F146C67405}">
      <dgm:prSet/>
      <dgm:spPr/>
      <dgm:t>
        <a:bodyPr/>
        <a:lstStyle/>
        <a:p>
          <a:endParaRPr lang="nl-NL"/>
        </a:p>
      </dgm:t>
    </dgm:pt>
    <dgm:pt modelId="{0410C3DB-A92E-4498-9B78-931278E35BA7}" type="sibTrans" cxnId="{43395262-7428-483B-93AD-22F146C67405}">
      <dgm:prSet/>
      <dgm:spPr/>
      <dgm:t>
        <a:bodyPr/>
        <a:lstStyle/>
        <a:p>
          <a:endParaRPr lang="nl-NL"/>
        </a:p>
      </dgm:t>
    </dgm:pt>
    <dgm:pt modelId="{5A53BC9A-6A9A-4C0E-9B5B-17DD2F7DA902}">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Vroegsignalering &lt;organisatie/afdeling&gt;</a:t>
          </a:r>
        </a:p>
      </dgm:t>
    </dgm:pt>
    <dgm:pt modelId="{173FD113-DC21-4B49-8587-FE0BC6C6BA1B}" type="parTrans" cxnId="{32B0515B-116D-4E21-9159-15F75FCDADC5}">
      <dgm:prSet/>
      <dgm:spPr/>
      <dgm:t>
        <a:bodyPr/>
        <a:lstStyle/>
        <a:p>
          <a:endParaRPr lang="nl-NL"/>
        </a:p>
      </dgm:t>
    </dgm:pt>
    <dgm:pt modelId="{F4C8332C-C0A8-40C2-AAF4-7CA58FD7E922}" type="sibTrans" cxnId="{32B0515B-116D-4E21-9159-15F75FCDADC5}">
      <dgm:prSet/>
      <dgm:spPr/>
      <dgm:t>
        <a:bodyPr/>
        <a:lstStyle/>
        <a:p>
          <a:endParaRPr lang="nl-NL"/>
        </a:p>
      </dgm:t>
    </dgm:pt>
    <dgm:pt modelId="{59AA61C0-E36F-4DC1-BA9A-74716557DBF9}">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Schuldhulp &lt;organisatie/afdeling&gt;</a:t>
          </a:r>
        </a:p>
      </dgm:t>
    </dgm:pt>
    <dgm:pt modelId="{1C2172F5-E37F-4603-BAC8-996C263EF996}" type="sibTrans" cxnId="{AB0977AD-8086-46AA-9512-B81095469A5B}">
      <dgm:prSet/>
      <dgm:spPr/>
      <dgm:t>
        <a:bodyPr/>
        <a:lstStyle/>
        <a:p>
          <a:endParaRPr lang="nl-NL"/>
        </a:p>
      </dgm:t>
    </dgm:pt>
    <dgm:pt modelId="{A2DCAC64-CE65-4ADF-87A2-AB598116ACF5}" type="parTrans" cxnId="{AB0977AD-8086-46AA-9512-B81095469A5B}">
      <dgm:prSet/>
      <dgm:spPr/>
      <dgm:t>
        <a:bodyPr/>
        <a:lstStyle/>
        <a:p>
          <a:endParaRPr lang="nl-NL"/>
        </a:p>
      </dgm:t>
    </dgm:pt>
    <dgm:pt modelId="{5BE0BD05-F06B-4859-A3A8-1DBB7E5C899C}">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Preventie &lt;organisatie/afdeling&gt;</a:t>
          </a:r>
        </a:p>
      </dgm:t>
    </dgm:pt>
    <dgm:pt modelId="{22856CBF-4666-46B2-B5C7-35C518FDCFA9}" type="sibTrans" cxnId="{6FF85A1E-5EDE-4D51-A0D1-C952E2EFA3B5}">
      <dgm:prSet/>
      <dgm:spPr/>
      <dgm:t>
        <a:bodyPr/>
        <a:lstStyle/>
        <a:p>
          <a:endParaRPr lang="nl-NL"/>
        </a:p>
      </dgm:t>
    </dgm:pt>
    <dgm:pt modelId="{38204C55-EF0B-4F47-ADF7-94FB45809270}" type="parTrans" cxnId="{6FF85A1E-5EDE-4D51-A0D1-C952E2EFA3B5}">
      <dgm:prSet/>
      <dgm:spPr/>
      <dgm:t>
        <a:bodyPr/>
        <a:lstStyle/>
        <a:p>
          <a:endParaRPr lang="nl-NL"/>
        </a:p>
      </dgm:t>
    </dgm:pt>
    <dgm:pt modelId="{E7B5AD94-B7BA-413A-A5C2-B44498DD598C}">
      <dgm:prSet phldrT="[Tekst]" custT="1"/>
      <dgm:spPr>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spcFirstLastPara="0" vert="horz" wrap="square" lIns="20320" tIns="15240" rIns="20320" bIns="15240" numCol="1" spcCol="1270" anchor="ctr" anchorCtr="0"/>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Lokale partners</a:t>
          </a:r>
          <a:br>
            <a:rPr lang="nl-NL" sz="1100" b="1" kern="1200" dirty="0">
              <a:solidFill>
                <a:srgbClr val="FFFFFF"/>
              </a:solidFill>
              <a:latin typeface="Arial"/>
              <a:ea typeface="+mn-ea"/>
              <a:cs typeface="+mn-cs"/>
            </a:rPr>
          </a:br>
          <a:endParaRPr lang="nl-NL" sz="1100" b="1" kern="1200" dirty="0">
            <a:solidFill>
              <a:srgbClr val="FFFFFF"/>
            </a:solidFill>
            <a:latin typeface="Arial"/>
            <a:ea typeface="+mn-ea"/>
            <a:cs typeface="+mn-cs"/>
          </a:endParaRPr>
        </a:p>
      </dgm:t>
    </dgm:pt>
    <dgm:pt modelId="{56CB8A66-011C-42BF-A2D2-AE59BB915D25}" type="parTrans" cxnId="{69909B07-21E2-4D0E-ABD8-FEB435F22B2E}">
      <dgm:prSet/>
      <dgm:spPr/>
      <dgm:t>
        <a:bodyPr/>
        <a:lstStyle/>
        <a:p>
          <a:endParaRPr lang="nl-NL"/>
        </a:p>
      </dgm:t>
    </dgm:pt>
    <dgm:pt modelId="{161B3134-91E2-4A35-A9E6-D8FB97251768}" type="sibTrans" cxnId="{69909B07-21E2-4D0E-ABD8-FEB435F22B2E}">
      <dgm:prSet/>
      <dgm:spPr/>
      <dgm:t>
        <a:bodyPr/>
        <a:lstStyle/>
        <a:p>
          <a:endParaRPr lang="nl-NL"/>
        </a:p>
      </dgm:t>
    </dgm:pt>
    <dgm:pt modelId="{B066607C-4130-4A97-AE08-2BA48D007C49}" type="pres">
      <dgm:prSet presAssocID="{0B9DCB98-CAF3-442B-A513-1FA2CDCA57E0}" presName="theList" presStyleCnt="0">
        <dgm:presLayoutVars>
          <dgm:dir/>
          <dgm:animLvl val="lvl"/>
          <dgm:resizeHandles val="exact"/>
        </dgm:presLayoutVars>
      </dgm:prSet>
      <dgm:spPr/>
    </dgm:pt>
    <dgm:pt modelId="{EA783ECA-D0B1-4FB4-8165-85ABF1E5A881}" type="pres">
      <dgm:prSet presAssocID="{F71F0E84-E735-4743-9715-DCF1CE4C31FE}" presName="compNode" presStyleCnt="0"/>
      <dgm:spPr/>
    </dgm:pt>
    <dgm:pt modelId="{E90F75E6-8B3D-49E6-92E3-C119BD236C69}" type="pres">
      <dgm:prSet presAssocID="{F71F0E84-E735-4743-9715-DCF1CE4C31FE}" presName="aNode" presStyleLbl="bgShp" presStyleIdx="0" presStyleCnt="5" custLinFactNeighborX="-285"/>
      <dgm:spPr>
        <a:xfrm>
          <a:off x="0" y="0"/>
          <a:ext cx="1531937" cy="5418667"/>
        </a:xfrm>
        <a:prstGeom prst="roundRect">
          <a:avLst>
            <a:gd name="adj" fmla="val 10000"/>
          </a:avLst>
        </a:prstGeom>
      </dgm:spPr>
    </dgm:pt>
    <dgm:pt modelId="{8EFACABE-C9D2-4DB2-9C91-1B4CA885028F}" type="pres">
      <dgm:prSet presAssocID="{F71F0E84-E735-4743-9715-DCF1CE4C31FE}" presName="textNode" presStyleLbl="bgShp" presStyleIdx="0" presStyleCnt="5"/>
      <dgm:spPr/>
    </dgm:pt>
    <dgm:pt modelId="{AAD1A5E1-835D-4C84-B79D-48A2CBE154A1}" type="pres">
      <dgm:prSet presAssocID="{F71F0E84-E735-4743-9715-DCF1CE4C31FE}" presName="compChildNode" presStyleCnt="0"/>
      <dgm:spPr/>
    </dgm:pt>
    <dgm:pt modelId="{4FAEBDAD-2851-4641-BB0F-E2D64496DA09}" type="pres">
      <dgm:prSet presAssocID="{F71F0E84-E735-4743-9715-DCF1CE4C31FE}" presName="theInnerList" presStyleCnt="0"/>
      <dgm:spPr/>
    </dgm:pt>
    <dgm:pt modelId="{2A7530BB-C50D-4F14-A54F-A01F0C1D93F2}" type="pres">
      <dgm:prSet presAssocID="{4A101014-6C3A-4874-BF3B-9F45CE43DA8F}" presName="childNode" presStyleLbl="node1" presStyleIdx="0" presStyleCnt="18" custScaleY="108297">
        <dgm:presLayoutVars>
          <dgm:bulletEnabled val="1"/>
        </dgm:presLayoutVars>
      </dgm:prSet>
      <dgm:spPr>
        <a:xfrm>
          <a:off x="157559" y="1626201"/>
          <a:ext cx="1225550" cy="839048"/>
        </a:xfrm>
        <a:prstGeom prst="roundRect">
          <a:avLst>
            <a:gd name="adj" fmla="val 10000"/>
          </a:avLst>
        </a:prstGeom>
      </dgm:spPr>
    </dgm:pt>
    <dgm:pt modelId="{0C1367AB-FC32-4E65-840D-C895D9C62E97}" type="pres">
      <dgm:prSet presAssocID="{4A101014-6C3A-4874-BF3B-9F45CE43DA8F}" presName="aSpace2" presStyleCnt="0"/>
      <dgm:spPr/>
    </dgm:pt>
    <dgm:pt modelId="{2CC361B9-5A28-4497-8E6A-1085903CAB1A}" type="pres">
      <dgm:prSet presAssocID="{24D1D9AA-8EA3-44AC-AEB3-95859CB14A1E}" presName="childNode" presStyleLbl="node1" presStyleIdx="1" presStyleCnt="18">
        <dgm:presLayoutVars>
          <dgm:bulletEnabled val="1"/>
        </dgm:presLayoutVars>
      </dgm:prSet>
      <dgm:spPr>
        <a:xfrm>
          <a:off x="209594" y="2503793"/>
          <a:ext cx="1630296" cy="750588"/>
        </a:xfrm>
        <a:prstGeom prst="roundRect">
          <a:avLst>
            <a:gd name="adj" fmla="val 10000"/>
          </a:avLst>
        </a:prstGeom>
      </dgm:spPr>
    </dgm:pt>
    <dgm:pt modelId="{4A369A76-E592-4A59-A35E-8C6AF841F389}" type="pres">
      <dgm:prSet presAssocID="{24D1D9AA-8EA3-44AC-AEB3-95859CB14A1E}" presName="aSpace2" presStyleCnt="0"/>
      <dgm:spPr/>
    </dgm:pt>
    <dgm:pt modelId="{DFC47728-6878-4ACE-B1A0-8FE2968E8BFE}" type="pres">
      <dgm:prSet presAssocID="{3A2C3175-5498-4C97-A7A1-5A62C1FCCF7E}" presName="childNode" presStyleLbl="node1" presStyleIdx="2" presStyleCnt="18">
        <dgm:presLayoutVars>
          <dgm:bulletEnabled val="1"/>
        </dgm:presLayoutVars>
      </dgm:prSet>
      <dgm:spPr>
        <a:xfrm>
          <a:off x="209594" y="3369857"/>
          <a:ext cx="1630296" cy="750588"/>
        </a:xfrm>
        <a:prstGeom prst="roundRect">
          <a:avLst>
            <a:gd name="adj" fmla="val 10000"/>
          </a:avLst>
        </a:prstGeom>
      </dgm:spPr>
    </dgm:pt>
    <dgm:pt modelId="{C3CCBD6E-55E8-42BA-A2FC-94097C99D0E4}" type="pres">
      <dgm:prSet presAssocID="{3A2C3175-5498-4C97-A7A1-5A62C1FCCF7E}" presName="aSpace2" presStyleCnt="0"/>
      <dgm:spPr/>
    </dgm:pt>
    <dgm:pt modelId="{94E764AD-D004-489B-A761-B9D2557B1BB2}" type="pres">
      <dgm:prSet presAssocID="{A8B2D684-6764-4EED-8B70-43EDC1C5B920}" presName="childNode" presStyleLbl="node1" presStyleIdx="3" presStyleCnt="18">
        <dgm:presLayoutVars>
          <dgm:bulletEnabled val="1"/>
        </dgm:presLayoutVars>
      </dgm:prSet>
      <dgm:spPr>
        <a:xfrm>
          <a:off x="209594" y="4235921"/>
          <a:ext cx="1630296" cy="750588"/>
        </a:xfrm>
        <a:prstGeom prst="roundRect">
          <a:avLst>
            <a:gd name="adj" fmla="val 10000"/>
          </a:avLst>
        </a:prstGeom>
      </dgm:spPr>
    </dgm:pt>
    <dgm:pt modelId="{822C2E76-1853-4D91-A546-9381D69F1F89}" type="pres">
      <dgm:prSet presAssocID="{A8B2D684-6764-4EED-8B70-43EDC1C5B920}" presName="aSpace2" presStyleCnt="0"/>
      <dgm:spPr/>
    </dgm:pt>
    <dgm:pt modelId="{CD4B49C2-66F1-4FBD-9BAD-1D6BAB68097C}" type="pres">
      <dgm:prSet presAssocID="{E7B5AD94-B7BA-413A-A5C2-B44498DD598C}" presName="childNode" presStyleLbl="node1" presStyleIdx="4" presStyleCnt="18">
        <dgm:presLayoutVars>
          <dgm:bulletEnabled val="1"/>
        </dgm:presLayoutVars>
      </dgm:prSet>
      <dgm:spPr/>
    </dgm:pt>
    <dgm:pt modelId="{C26A2717-5F30-439B-AFA6-406448255408}" type="pres">
      <dgm:prSet presAssocID="{F71F0E84-E735-4743-9715-DCF1CE4C31FE}" presName="aSpace" presStyleCnt="0"/>
      <dgm:spPr/>
    </dgm:pt>
    <dgm:pt modelId="{3BF068BF-E155-4DF6-985E-A490FF044761}" type="pres">
      <dgm:prSet presAssocID="{447B895D-45E3-4662-83B5-E179AB508E70}" presName="compNode" presStyleCnt="0"/>
      <dgm:spPr/>
    </dgm:pt>
    <dgm:pt modelId="{9381E637-B983-41BF-B0A7-91920AA06F5C}" type="pres">
      <dgm:prSet presAssocID="{447B895D-45E3-4662-83B5-E179AB508E70}" presName="aNode" presStyleLbl="bgShp" presStyleIdx="1" presStyleCnt="5"/>
      <dgm:spPr>
        <a:xfrm>
          <a:off x="1651198" y="0"/>
          <a:ext cx="1531937" cy="5418667"/>
        </a:xfrm>
        <a:prstGeom prst="roundRect">
          <a:avLst>
            <a:gd name="adj" fmla="val 10000"/>
          </a:avLst>
        </a:prstGeom>
      </dgm:spPr>
    </dgm:pt>
    <dgm:pt modelId="{F92FE743-6410-40B2-99D0-CF53F296EF59}" type="pres">
      <dgm:prSet presAssocID="{447B895D-45E3-4662-83B5-E179AB508E70}" presName="textNode" presStyleLbl="bgShp" presStyleIdx="1" presStyleCnt="5"/>
      <dgm:spPr/>
    </dgm:pt>
    <dgm:pt modelId="{CE634ADB-C087-4A93-BE96-9DF8CC297D33}" type="pres">
      <dgm:prSet presAssocID="{447B895D-45E3-4662-83B5-E179AB508E70}" presName="compChildNode" presStyleCnt="0"/>
      <dgm:spPr/>
    </dgm:pt>
    <dgm:pt modelId="{9B95B15C-9654-4A44-8E2C-9ECBB53DCF20}" type="pres">
      <dgm:prSet presAssocID="{447B895D-45E3-4662-83B5-E179AB508E70}" presName="theInnerList" presStyleCnt="0"/>
      <dgm:spPr/>
    </dgm:pt>
    <dgm:pt modelId="{3CD5EFD5-E477-4950-9DAA-8C486742E69C}" type="pres">
      <dgm:prSet presAssocID="{5A53BC9A-6A9A-4C0E-9B5B-17DD2F7DA902}" presName="childNode" presStyleLbl="node1" presStyleIdx="5" presStyleCnt="18">
        <dgm:presLayoutVars>
          <dgm:bulletEnabled val="1"/>
        </dgm:presLayoutVars>
      </dgm:prSet>
      <dgm:spPr>
        <a:prstGeom prst="roundRect">
          <a:avLst>
            <a:gd name="adj" fmla="val 10000"/>
          </a:avLst>
        </a:prstGeom>
      </dgm:spPr>
    </dgm:pt>
    <dgm:pt modelId="{C56066BD-2D88-4D44-BA6C-BF586CA6D012}" type="pres">
      <dgm:prSet presAssocID="{5A53BC9A-6A9A-4C0E-9B5B-17DD2F7DA902}" presName="aSpace2" presStyleCnt="0"/>
      <dgm:spPr/>
    </dgm:pt>
    <dgm:pt modelId="{25C21773-B0EA-4CA7-9FCA-A722D4C85C81}" type="pres">
      <dgm:prSet presAssocID="{5BE0BD05-F06B-4859-A3A8-1DBB7E5C899C}" presName="childNode" presStyleLbl="node1" presStyleIdx="6" presStyleCnt="18">
        <dgm:presLayoutVars>
          <dgm:bulletEnabled val="1"/>
        </dgm:presLayoutVars>
      </dgm:prSet>
      <dgm:spPr>
        <a:xfrm>
          <a:off x="2400305" y="1575319"/>
          <a:ext cx="1630296" cy="1031330"/>
        </a:xfrm>
        <a:prstGeom prst="roundRect">
          <a:avLst>
            <a:gd name="adj" fmla="val 10000"/>
          </a:avLst>
        </a:prstGeom>
      </dgm:spPr>
    </dgm:pt>
    <dgm:pt modelId="{C8DE8878-B1B2-4D5F-8333-F267E1376ADB}" type="pres">
      <dgm:prSet presAssocID="{5BE0BD05-F06B-4859-A3A8-1DBB7E5C899C}" presName="aSpace2" presStyleCnt="0"/>
      <dgm:spPr/>
    </dgm:pt>
    <dgm:pt modelId="{68F21782-5813-4DD7-BB5E-37D054CFDDCE}" type="pres">
      <dgm:prSet presAssocID="{59AA61C0-E36F-4DC1-BA9A-74716557DBF9}" presName="childNode" presStyleLbl="node1" presStyleIdx="7" presStyleCnt="18">
        <dgm:presLayoutVars>
          <dgm:bulletEnabled val="1"/>
        </dgm:presLayoutVars>
      </dgm:prSet>
      <dgm:spPr>
        <a:xfrm>
          <a:off x="2400305" y="3955313"/>
          <a:ext cx="1630296" cy="1031330"/>
        </a:xfrm>
        <a:prstGeom prst="roundRect">
          <a:avLst>
            <a:gd name="adj" fmla="val 10000"/>
          </a:avLst>
        </a:prstGeom>
      </dgm:spPr>
    </dgm:pt>
    <dgm:pt modelId="{9DF78DFA-F426-4225-B900-C1ED6D523326}" type="pres">
      <dgm:prSet presAssocID="{447B895D-45E3-4662-83B5-E179AB508E70}" presName="aSpace" presStyleCnt="0"/>
      <dgm:spPr/>
    </dgm:pt>
    <dgm:pt modelId="{EAD89B9E-E7C2-4AD4-B484-EDBAE98774E5}" type="pres">
      <dgm:prSet presAssocID="{5B9F788E-217C-42C3-B8E8-EA2DD5EAAF95}" presName="compNode" presStyleCnt="0"/>
      <dgm:spPr/>
    </dgm:pt>
    <dgm:pt modelId="{254D03A4-9D5A-4858-8ED9-D3386933D41E}" type="pres">
      <dgm:prSet presAssocID="{5B9F788E-217C-42C3-B8E8-EA2DD5EAAF95}" presName="aNode" presStyleLbl="bgShp" presStyleIdx="2" presStyleCnt="5"/>
      <dgm:spPr>
        <a:xfrm>
          <a:off x="3298031" y="0"/>
          <a:ext cx="1531937" cy="5418667"/>
        </a:xfrm>
        <a:prstGeom prst="roundRect">
          <a:avLst>
            <a:gd name="adj" fmla="val 10000"/>
          </a:avLst>
        </a:prstGeom>
      </dgm:spPr>
    </dgm:pt>
    <dgm:pt modelId="{FCDC7ACC-DE87-4DA3-A937-771EB5329FF7}" type="pres">
      <dgm:prSet presAssocID="{5B9F788E-217C-42C3-B8E8-EA2DD5EAAF95}" presName="textNode" presStyleLbl="bgShp" presStyleIdx="2" presStyleCnt="5"/>
      <dgm:spPr/>
    </dgm:pt>
    <dgm:pt modelId="{96BEE69B-1255-4BD0-9DDA-E8A62877057B}" type="pres">
      <dgm:prSet presAssocID="{5B9F788E-217C-42C3-B8E8-EA2DD5EAAF95}" presName="compChildNode" presStyleCnt="0"/>
      <dgm:spPr/>
    </dgm:pt>
    <dgm:pt modelId="{7C925A8C-57FA-467E-BE12-11807C95C68A}" type="pres">
      <dgm:prSet presAssocID="{5B9F788E-217C-42C3-B8E8-EA2DD5EAAF95}" presName="theInnerList" presStyleCnt="0"/>
      <dgm:spPr/>
    </dgm:pt>
    <dgm:pt modelId="{5E6E6A73-0D95-4746-9DB1-6E359892B0D4}" type="pres">
      <dgm:prSet presAssocID="{CA1EC8D1-67B0-42FB-BFDC-188106EACEE8}" presName="childNode" presStyleLbl="node1" presStyleIdx="8" presStyleCnt="18" custLinFactNeighborX="2229" custLinFactNeighborY="15266">
        <dgm:presLayoutVars>
          <dgm:bulletEnabled val="1"/>
        </dgm:presLayoutVars>
      </dgm:prSet>
      <dgm:spPr>
        <a:xfrm>
          <a:off x="4591016" y="1575319"/>
          <a:ext cx="1630296" cy="1031330"/>
        </a:xfrm>
        <a:prstGeom prst="roundRect">
          <a:avLst>
            <a:gd name="adj" fmla="val 10000"/>
          </a:avLst>
        </a:prstGeom>
      </dgm:spPr>
    </dgm:pt>
    <dgm:pt modelId="{C7CA34F8-7E37-43E4-8F7A-9DCCC5B43B28}" type="pres">
      <dgm:prSet presAssocID="{CA1EC8D1-67B0-42FB-BFDC-188106EACEE8}" presName="aSpace2" presStyleCnt="0"/>
      <dgm:spPr/>
    </dgm:pt>
    <dgm:pt modelId="{D4FCF04E-05CE-4D58-A28D-1D8636F842A3}" type="pres">
      <dgm:prSet presAssocID="{AEB51367-54B8-4D10-AD66-968A156940FD}" presName="childNode" presStyleLbl="node1" presStyleIdx="9" presStyleCnt="18">
        <dgm:presLayoutVars>
          <dgm:bulletEnabled val="1"/>
        </dgm:presLayoutVars>
      </dgm:prSet>
      <dgm:spPr>
        <a:xfrm>
          <a:off x="4591016" y="2765316"/>
          <a:ext cx="1630296" cy="1031330"/>
        </a:xfrm>
        <a:prstGeom prst="roundRect">
          <a:avLst>
            <a:gd name="adj" fmla="val 10000"/>
          </a:avLst>
        </a:prstGeom>
      </dgm:spPr>
    </dgm:pt>
    <dgm:pt modelId="{FC0E6E3C-467F-4648-B8AC-ADA908CE727C}" type="pres">
      <dgm:prSet presAssocID="{AEB51367-54B8-4D10-AD66-968A156940FD}" presName="aSpace2" presStyleCnt="0"/>
      <dgm:spPr/>
    </dgm:pt>
    <dgm:pt modelId="{8EB99BC3-1556-4E3B-9797-AA887FA12511}" type="pres">
      <dgm:prSet presAssocID="{BEC489E5-0598-4682-BBCF-0E41E9E869D2}" presName="childNode" presStyleLbl="node1" presStyleIdx="10" presStyleCnt="18">
        <dgm:presLayoutVars>
          <dgm:bulletEnabled val="1"/>
        </dgm:presLayoutVars>
      </dgm:prSet>
      <dgm:spPr>
        <a:xfrm>
          <a:off x="4591016" y="3955313"/>
          <a:ext cx="1630296" cy="1031330"/>
        </a:xfrm>
        <a:prstGeom prst="roundRect">
          <a:avLst>
            <a:gd name="adj" fmla="val 10000"/>
          </a:avLst>
        </a:prstGeom>
      </dgm:spPr>
    </dgm:pt>
    <dgm:pt modelId="{EAD29D8F-0F7A-4C78-9B51-57167F7A8986}" type="pres">
      <dgm:prSet presAssocID="{5B9F788E-217C-42C3-B8E8-EA2DD5EAAF95}" presName="aSpace" presStyleCnt="0"/>
      <dgm:spPr/>
    </dgm:pt>
    <dgm:pt modelId="{3149B1D0-F3E2-4199-83D3-BEBEEFC0965E}" type="pres">
      <dgm:prSet presAssocID="{6EF6A95F-7311-4157-8BE0-46732172D25B}" presName="compNode" presStyleCnt="0"/>
      <dgm:spPr/>
    </dgm:pt>
    <dgm:pt modelId="{EA2A19BC-B627-4B8F-9504-1F04D810B8B4}" type="pres">
      <dgm:prSet presAssocID="{6EF6A95F-7311-4157-8BE0-46732172D25B}" presName="aNode" presStyleLbl="bgShp" presStyleIdx="3" presStyleCnt="5"/>
      <dgm:spPr>
        <a:xfrm>
          <a:off x="6577940" y="0"/>
          <a:ext cx="2037870" cy="5249571"/>
        </a:xfrm>
        <a:prstGeom prst="roundRect">
          <a:avLst>
            <a:gd name="adj" fmla="val 10000"/>
          </a:avLst>
        </a:prstGeom>
      </dgm:spPr>
    </dgm:pt>
    <dgm:pt modelId="{24192089-CE7E-426E-9000-3ACEF24C80D9}" type="pres">
      <dgm:prSet presAssocID="{6EF6A95F-7311-4157-8BE0-46732172D25B}" presName="textNode" presStyleLbl="bgShp" presStyleIdx="3" presStyleCnt="5"/>
      <dgm:spPr/>
    </dgm:pt>
    <dgm:pt modelId="{2CA30F6E-A3CC-4321-A2E1-3984C8C2898C}" type="pres">
      <dgm:prSet presAssocID="{6EF6A95F-7311-4157-8BE0-46732172D25B}" presName="compChildNode" presStyleCnt="0"/>
      <dgm:spPr/>
    </dgm:pt>
    <dgm:pt modelId="{DB76AEA1-F203-4B61-9BD8-E06BA774C46B}" type="pres">
      <dgm:prSet presAssocID="{6EF6A95F-7311-4157-8BE0-46732172D25B}" presName="theInnerList" presStyleCnt="0"/>
      <dgm:spPr/>
    </dgm:pt>
    <dgm:pt modelId="{66093289-9768-44C7-A251-96C30A2AA519}" type="pres">
      <dgm:prSet presAssocID="{D129A211-CEB1-4231-A739-5541E515C788}" presName="childNode" presStyleLbl="node1" presStyleIdx="11" presStyleCnt="18">
        <dgm:presLayoutVars>
          <dgm:bulletEnabled val="1"/>
        </dgm:presLayoutVars>
      </dgm:prSet>
      <dgm:spPr>
        <a:xfrm>
          <a:off x="6781727" y="1574999"/>
          <a:ext cx="1630296" cy="764750"/>
        </a:xfrm>
        <a:prstGeom prst="roundRect">
          <a:avLst>
            <a:gd name="adj" fmla="val 10000"/>
          </a:avLst>
        </a:prstGeom>
      </dgm:spPr>
    </dgm:pt>
    <dgm:pt modelId="{2861CE20-FB09-41B6-95A7-B0FE9DE1AF7C}" type="pres">
      <dgm:prSet presAssocID="{D129A211-CEB1-4231-A739-5541E515C788}" presName="aSpace2" presStyleCnt="0"/>
      <dgm:spPr/>
    </dgm:pt>
    <dgm:pt modelId="{1F595E3F-829C-4BD9-8FEB-7A8CD9E6651C}" type="pres">
      <dgm:prSet presAssocID="{B3D53B4F-244D-4D7C-AFAA-1BF10B1C2515}" presName="childNode" presStyleLbl="node1" presStyleIdx="12" presStyleCnt="18">
        <dgm:presLayoutVars>
          <dgm:bulletEnabled val="1"/>
        </dgm:presLayoutVars>
      </dgm:prSet>
      <dgm:spPr>
        <a:xfrm>
          <a:off x="6781727" y="2457404"/>
          <a:ext cx="1630296" cy="764750"/>
        </a:xfrm>
        <a:prstGeom prst="roundRect">
          <a:avLst>
            <a:gd name="adj" fmla="val 10000"/>
          </a:avLst>
        </a:prstGeom>
      </dgm:spPr>
    </dgm:pt>
    <dgm:pt modelId="{9AB3B504-EE70-4E56-BAAD-64C3F3F86E2E}" type="pres">
      <dgm:prSet presAssocID="{B3D53B4F-244D-4D7C-AFAA-1BF10B1C2515}" presName="aSpace2" presStyleCnt="0"/>
      <dgm:spPr/>
    </dgm:pt>
    <dgm:pt modelId="{D1003C8B-2B4D-4FBA-AAE5-26A2756985C0}" type="pres">
      <dgm:prSet presAssocID="{659328DD-287D-4BAF-BB48-F48E22D4EE9F}" presName="childNode" presStyleLbl="node1" presStyleIdx="13" presStyleCnt="18">
        <dgm:presLayoutVars>
          <dgm:bulletEnabled val="1"/>
        </dgm:presLayoutVars>
      </dgm:prSet>
      <dgm:spPr>
        <a:xfrm>
          <a:off x="6781727" y="3339808"/>
          <a:ext cx="1630296" cy="764750"/>
        </a:xfrm>
        <a:prstGeom prst="roundRect">
          <a:avLst>
            <a:gd name="adj" fmla="val 10000"/>
          </a:avLst>
        </a:prstGeom>
      </dgm:spPr>
    </dgm:pt>
    <dgm:pt modelId="{8F645437-E18F-42CC-A2BC-875E4F9F6115}" type="pres">
      <dgm:prSet presAssocID="{659328DD-287D-4BAF-BB48-F48E22D4EE9F}" presName="aSpace2" presStyleCnt="0"/>
      <dgm:spPr/>
    </dgm:pt>
    <dgm:pt modelId="{253D2041-9AA5-408D-91A4-3AFAEE2E3B4C}" type="pres">
      <dgm:prSet presAssocID="{33517C2B-179B-4AEB-97F7-82FA434E7A6E}" presName="childNode" presStyleLbl="node1" presStyleIdx="14" presStyleCnt="18">
        <dgm:presLayoutVars>
          <dgm:bulletEnabled val="1"/>
        </dgm:presLayoutVars>
      </dgm:prSet>
      <dgm:spPr>
        <a:xfrm>
          <a:off x="6781727" y="4222213"/>
          <a:ext cx="1630296" cy="764750"/>
        </a:xfrm>
        <a:prstGeom prst="roundRect">
          <a:avLst>
            <a:gd name="adj" fmla="val 10000"/>
          </a:avLst>
        </a:prstGeom>
      </dgm:spPr>
    </dgm:pt>
    <dgm:pt modelId="{A98DCA0B-8E6A-4A3F-B5A2-2E17A7F49A3A}" type="pres">
      <dgm:prSet presAssocID="{6EF6A95F-7311-4157-8BE0-46732172D25B}" presName="aSpace" presStyleCnt="0"/>
      <dgm:spPr/>
    </dgm:pt>
    <dgm:pt modelId="{E8EA3CB6-3A4A-40F1-8630-30AEBE396B7C}" type="pres">
      <dgm:prSet presAssocID="{DCA83A86-1C60-4C6E-8D0F-504D0480A2EF}" presName="compNode" presStyleCnt="0"/>
      <dgm:spPr/>
    </dgm:pt>
    <dgm:pt modelId="{DA99F7F8-5799-41C9-934B-EAA1D72E2884}" type="pres">
      <dgm:prSet presAssocID="{DCA83A86-1C60-4C6E-8D0F-504D0480A2EF}" presName="aNode" presStyleLbl="bgShp" presStyleIdx="4" presStyleCnt="5" custLinFactX="15473" custLinFactNeighborX="100000" custLinFactNeighborY="-1893"/>
      <dgm:spPr/>
    </dgm:pt>
    <dgm:pt modelId="{C0597752-B52A-4CF5-962A-FF54E47C0CDC}" type="pres">
      <dgm:prSet presAssocID="{DCA83A86-1C60-4C6E-8D0F-504D0480A2EF}" presName="textNode" presStyleLbl="bgShp" presStyleIdx="4" presStyleCnt="5"/>
      <dgm:spPr/>
    </dgm:pt>
    <dgm:pt modelId="{0A3C8654-2185-4CC7-9054-F2D00740076C}" type="pres">
      <dgm:prSet presAssocID="{DCA83A86-1C60-4C6E-8D0F-504D0480A2EF}" presName="compChildNode" presStyleCnt="0"/>
      <dgm:spPr/>
    </dgm:pt>
    <dgm:pt modelId="{08312481-49F7-4D46-A26C-29CD1B3B4588}" type="pres">
      <dgm:prSet presAssocID="{DCA83A86-1C60-4C6E-8D0F-504D0480A2EF}" presName="theInnerList" presStyleCnt="0"/>
      <dgm:spPr/>
    </dgm:pt>
    <dgm:pt modelId="{3C24A7EB-36E8-4C27-84B4-BE41B1CA847F}" type="pres">
      <dgm:prSet presAssocID="{CBF59F3E-4594-423A-A8A1-31247F05CA44}" presName="childNode" presStyleLbl="node1" presStyleIdx="15" presStyleCnt="18">
        <dgm:presLayoutVars>
          <dgm:bulletEnabled val="1"/>
        </dgm:presLayoutVars>
      </dgm:prSet>
      <dgm:spPr>
        <a:xfrm>
          <a:off x="9256102" y="1626063"/>
          <a:ext cx="1681838" cy="1064551"/>
        </a:xfrm>
        <a:prstGeom prst="roundRect">
          <a:avLst>
            <a:gd name="adj" fmla="val 10000"/>
          </a:avLst>
        </a:prstGeom>
      </dgm:spPr>
    </dgm:pt>
    <dgm:pt modelId="{D2F82B3E-E3FF-475A-85FC-68E5C17AE04A}" type="pres">
      <dgm:prSet presAssocID="{CBF59F3E-4594-423A-A8A1-31247F05CA44}" presName="aSpace2" presStyleCnt="0"/>
      <dgm:spPr/>
    </dgm:pt>
    <dgm:pt modelId="{C81114E8-FD37-452C-91EA-769895DFE0FE}" type="pres">
      <dgm:prSet presAssocID="{2068C68B-8801-4AB6-A521-EE26F113D3E6}" presName="childNode" presStyleLbl="node1" presStyleIdx="16" presStyleCnt="18" custLinFactNeighborX="743" custLinFactNeighborY="7633">
        <dgm:presLayoutVars>
          <dgm:bulletEnabled val="1"/>
        </dgm:presLayoutVars>
      </dgm:prSet>
      <dgm:spPr>
        <a:xfrm>
          <a:off x="6744890" y="2854391"/>
          <a:ext cx="1225549" cy="1064551"/>
        </a:xfrm>
        <a:prstGeom prst="roundRect">
          <a:avLst>
            <a:gd name="adj" fmla="val 10000"/>
          </a:avLst>
        </a:prstGeom>
      </dgm:spPr>
    </dgm:pt>
    <dgm:pt modelId="{CD288C61-6B6C-4741-B392-5C3DE6DCA482}" type="pres">
      <dgm:prSet presAssocID="{2068C68B-8801-4AB6-A521-EE26F113D3E6}" presName="aSpace2" presStyleCnt="0"/>
      <dgm:spPr/>
    </dgm:pt>
    <dgm:pt modelId="{6421BA04-13D3-44F7-9DC5-6B7C6A33B9DE}" type="pres">
      <dgm:prSet presAssocID="{730A6D7E-9246-4DC7-BE4B-6FC127EAA4EE}" presName="childNode" presStyleLbl="node1" presStyleIdx="17" presStyleCnt="18">
        <dgm:presLayoutVars>
          <dgm:bulletEnabled val="1"/>
        </dgm:presLayoutVars>
      </dgm:prSet>
      <dgm:spPr>
        <a:xfrm>
          <a:off x="6744890" y="4082719"/>
          <a:ext cx="1225549" cy="1064551"/>
        </a:xfrm>
        <a:prstGeom prst="roundRect">
          <a:avLst>
            <a:gd name="adj" fmla="val 10000"/>
          </a:avLst>
        </a:prstGeom>
      </dgm:spPr>
    </dgm:pt>
  </dgm:ptLst>
  <dgm:cxnLst>
    <dgm:cxn modelId="{69909B07-21E2-4D0E-ABD8-FEB435F22B2E}" srcId="{F71F0E84-E735-4743-9715-DCF1CE4C31FE}" destId="{E7B5AD94-B7BA-413A-A5C2-B44498DD598C}" srcOrd="4" destOrd="0" parTransId="{56CB8A66-011C-42BF-A2D2-AE59BB915D25}" sibTransId="{161B3134-91E2-4A35-A9E6-D8FB97251768}"/>
    <dgm:cxn modelId="{137E380B-4B99-476C-8666-AF197C45B2DA}" type="presOf" srcId="{447B895D-45E3-4662-83B5-E179AB508E70}" destId="{F92FE743-6410-40B2-99D0-CF53F296EF59}" srcOrd="1" destOrd="0" presId="urn:microsoft.com/office/officeart/2005/8/layout/lProcess2"/>
    <dgm:cxn modelId="{7178210C-0D87-4F9C-9500-A6950216FF9F}" type="presOf" srcId="{730A6D7E-9246-4DC7-BE4B-6FC127EAA4EE}" destId="{6421BA04-13D3-44F7-9DC5-6B7C6A33B9DE}" srcOrd="0" destOrd="0" presId="urn:microsoft.com/office/officeart/2005/8/layout/lProcess2"/>
    <dgm:cxn modelId="{45385A0F-EA0B-473C-92ED-84F0E901F7DD}" type="presOf" srcId="{AEB51367-54B8-4D10-AD66-968A156940FD}" destId="{D4FCF04E-05CE-4D58-A28D-1D8636F842A3}" srcOrd="0" destOrd="0" presId="urn:microsoft.com/office/officeart/2005/8/layout/lProcess2"/>
    <dgm:cxn modelId="{93B7A011-491B-4A4B-9FEA-D3FE7659518E}" srcId="{F71F0E84-E735-4743-9715-DCF1CE4C31FE}" destId="{3A2C3175-5498-4C97-A7A1-5A62C1FCCF7E}" srcOrd="2" destOrd="0" parTransId="{8526A67F-ADD0-4A6E-9297-AF697D13D6BF}" sibTransId="{A3D4FFD0-6365-4CCC-A051-B8299032DF89}"/>
    <dgm:cxn modelId="{F3FC0718-953B-41B8-B214-C66AD1CB1956}" type="presOf" srcId="{CBF59F3E-4594-423A-A8A1-31247F05CA44}" destId="{3C24A7EB-36E8-4C27-84B4-BE41B1CA847F}" srcOrd="0" destOrd="0" presId="urn:microsoft.com/office/officeart/2005/8/layout/lProcess2"/>
    <dgm:cxn modelId="{0CAB091C-EE45-4404-8381-3613ADC3035E}" type="presOf" srcId="{447B895D-45E3-4662-83B5-E179AB508E70}" destId="{9381E637-B983-41BF-B0A7-91920AA06F5C}" srcOrd="0" destOrd="0" presId="urn:microsoft.com/office/officeart/2005/8/layout/lProcess2"/>
    <dgm:cxn modelId="{6FF85A1E-5EDE-4D51-A0D1-C952E2EFA3B5}" srcId="{447B895D-45E3-4662-83B5-E179AB508E70}" destId="{5BE0BD05-F06B-4859-A3A8-1DBB7E5C899C}" srcOrd="1" destOrd="0" parTransId="{38204C55-EF0B-4F47-ADF7-94FB45809270}" sibTransId="{22856CBF-4666-46B2-B5C7-35C518FDCFA9}"/>
    <dgm:cxn modelId="{9865A524-9D7D-4CE7-A354-B2FFD30E51A9}" type="presOf" srcId="{F71F0E84-E735-4743-9715-DCF1CE4C31FE}" destId="{E90F75E6-8B3D-49E6-92E3-C119BD236C69}" srcOrd="0" destOrd="0" presId="urn:microsoft.com/office/officeart/2005/8/layout/lProcess2"/>
    <dgm:cxn modelId="{14A9E024-95E8-44D6-8122-60B2BAE992AB}" type="presOf" srcId="{2068C68B-8801-4AB6-A521-EE26F113D3E6}" destId="{C81114E8-FD37-452C-91EA-769895DFE0FE}" srcOrd="0" destOrd="0" presId="urn:microsoft.com/office/officeart/2005/8/layout/lProcess2"/>
    <dgm:cxn modelId="{EA384D2D-73F7-469C-BB82-74802709EDC5}" type="presOf" srcId="{659328DD-287D-4BAF-BB48-F48E22D4EE9F}" destId="{D1003C8B-2B4D-4FBA-AAE5-26A2756985C0}" srcOrd="0" destOrd="0" presId="urn:microsoft.com/office/officeart/2005/8/layout/lProcess2"/>
    <dgm:cxn modelId="{6D8B692F-E4FC-45CE-8A75-4BC870E2836F}" srcId="{DCA83A86-1C60-4C6E-8D0F-504D0480A2EF}" destId="{CBF59F3E-4594-423A-A8A1-31247F05CA44}" srcOrd="0" destOrd="0" parTransId="{F0C2EE47-9543-4B7D-BB6F-76413F25DE77}" sibTransId="{798B7774-8FE8-4B9C-A2F2-A290D6098553}"/>
    <dgm:cxn modelId="{E01BFE36-4DE7-4A39-9569-AB754E69CA47}" type="presOf" srcId="{DCA83A86-1C60-4C6E-8D0F-504D0480A2EF}" destId="{C0597752-B52A-4CF5-962A-FF54E47C0CDC}" srcOrd="1" destOrd="0" presId="urn:microsoft.com/office/officeart/2005/8/layout/lProcess2"/>
    <dgm:cxn modelId="{6CF81138-B9F6-413C-86E0-E6C72D53682D}" srcId="{0B9DCB98-CAF3-442B-A513-1FA2CDCA57E0}" destId="{6EF6A95F-7311-4157-8BE0-46732172D25B}" srcOrd="3" destOrd="0" parTransId="{E310AE7D-A5E5-4B3D-9207-D03216CF0592}" sibTransId="{2B89F6E5-7623-4D76-B33A-D6FCD2BD7CFC}"/>
    <dgm:cxn modelId="{9037B63D-18F6-4078-8B24-AA1F3EB555B5}" type="presOf" srcId="{3A2C3175-5498-4C97-A7A1-5A62C1FCCF7E}" destId="{DFC47728-6878-4ACE-B1A0-8FE2968E8BFE}" srcOrd="0" destOrd="0" presId="urn:microsoft.com/office/officeart/2005/8/layout/lProcess2"/>
    <dgm:cxn modelId="{32B0515B-116D-4E21-9159-15F75FCDADC5}" srcId="{447B895D-45E3-4662-83B5-E179AB508E70}" destId="{5A53BC9A-6A9A-4C0E-9B5B-17DD2F7DA902}" srcOrd="0" destOrd="0" parTransId="{173FD113-DC21-4B49-8587-FE0BC6C6BA1B}" sibTransId="{F4C8332C-C0A8-40C2-AAF4-7CA58FD7E922}"/>
    <dgm:cxn modelId="{9F61C15D-5397-484A-AAD4-50D89F96B201}" type="presOf" srcId="{6EF6A95F-7311-4157-8BE0-46732172D25B}" destId="{EA2A19BC-B627-4B8F-9504-1F04D810B8B4}" srcOrd="0" destOrd="0" presId="urn:microsoft.com/office/officeart/2005/8/layout/lProcess2"/>
    <dgm:cxn modelId="{43395262-7428-483B-93AD-22F146C67405}" srcId="{DCA83A86-1C60-4C6E-8D0F-504D0480A2EF}" destId="{730A6D7E-9246-4DC7-BE4B-6FC127EAA4EE}" srcOrd="2" destOrd="0" parTransId="{A0879D22-839F-43ED-BC7A-B9E741929F8B}" sibTransId="{0410C3DB-A92E-4498-9B78-931278E35BA7}"/>
    <dgm:cxn modelId="{076E8B65-B582-4601-BCC6-9BA61D047819}" type="presOf" srcId="{A8B2D684-6764-4EED-8B70-43EDC1C5B920}" destId="{94E764AD-D004-489B-A761-B9D2557B1BB2}" srcOrd="0" destOrd="0" presId="urn:microsoft.com/office/officeart/2005/8/layout/lProcess2"/>
    <dgm:cxn modelId="{6B53C249-E4BA-4B57-9F98-4F8D6CEB0AB9}" type="presOf" srcId="{4A101014-6C3A-4874-BF3B-9F45CE43DA8F}" destId="{2A7530BB-C50D-4F14-A54F-A01F0C1D93F2}" srcOrd="0" destOrd="0" presId="urn:microsoft.com/office/officeart/2005/8/layout/lProcess2"/>
    <dgm:cxn modelId="{0E46164A-DFB5-4EB5-82E5-B1585B446006}" srcId="{F71F0E84-E735-4743-9715-DCF1CE4C31FE}" destId="{24D1D9AA-8EA3-44AC-AEB3-95859CB14A1E}" srcOrd="1" destOrd="0" parTransId="{7F665BAE-C1FC-4B27-9EEF-926175681CF2}" sibTransId="{8C81546B-20B7-4332-92CD-ACDD5E300117}"/>
    <dgm:cxn modelId="{09935B4A-9C2C-4747-9A61-05E1713E13B7}" srcId="{DCA83A86-1C60-4C6E-8D0F-504D0480A2EF}" destId="{2068C68B-8801-4AB6-A521-EE26F113D3E6}" srcOrd="1" destOrd="0" parTransId="{F986BBB9-11FA-4DDC-966B-2BC31F615FF1}" sibTransId="{C769E184-895D-43C0-9E13-508ED180C662}"/>
    <dgm:cxn modelId="{49EDDB4D-EED7-424B-846D-F8416E2742C5}" srcId="{5B9F788E-217C-42C3-B8E8-EA2DD5EAAF95}" destId="{CA1EC8D1-67B0-42FB-BFDC-188106EACEE8}" srcOrd="0" destOrd="0" parTransId="{1C8CC61D-2362-4EA1-B068-03D8239A6053}" sibTransId="{AE6636DA-3EE1-4169-A3A1-38364695B414}"/>
    <dgm:cxn modelId="{2140514F-A29E-4806-8C07-47445967C20F}" type="presOf" srcId="{B3D53B4F-244D-4D7C-AFAA-1BF10B1C2515}" destId="{1F595E3F-829C-4BD9-8FEB-7A8CD9E6651C}" srcOrd="0" destOrd="0" presId="urn:microsoft.com/office/officeart/2005/8/layout/lProcess2"/>
    <dgm:cxn modelId="{AC9C8550-C088-4BD1-83AF-BE6DA06BDD72}" srcId="{6EF6A95F-7311-4157-8BE0-46732172D25B}" destId="{33517C2B-179B-4AEB-97F7-82FA434E7A6E}" srcOrd="3" destOrd="0" parTransId="{16F76B04-5129-4D97-BE25-D3ECE834B3E8}" sibTransId="{69C0D6A1-7848-4394-A9E5-8AA06B0492DB}"/>
    <dgm:cxn modelId="{CC314971-ECB2-4D7E-BC9F-7F398BA79A37}" srcId="{6EF6A95F-7311-4157-8BE0-46732172D25B}" destId="{D129A211-CEB1-4231-A739-5541E515C788}" srcOrd="0" destOrd="0" parTransId="{9CD86CC8-B1E2-42A9-99C6-4F53A4421602}" sibTransId="{58B92158-93F6-4DEE-94CF-D418C26B1B80}"/>
    <dgm:cxn modelId="{2F0FE476-4F60-4B21-905B-0C371458D46A}" type="presOf" srcId="{F71F0E84-E735-4743-9715-DCF1CE4C31FE}" destId="{8EFACABE-C9D2-4DB2-9C91-1B4CA885028F}" srcOrd="1" destOrd="0" presId="urn:microsoft.com/office/officeart/2005/8/layout/lProcess2"/>
    <dgm:cxn modelId="{EE3A725A-8F1B-4C40-993E-4E7642D60823}" type="presOf" srcId="{5B9F788E-217C-42C3-B8E8-EA2DD5EAAF95}" destId="{FCDC7ACC-DE87-4DA3-A937-771EB5329FF7}" srcOrd="1" destOrd="0" presId="urn:microsoft.com/office/officeart/2005/8/layout/lProcess2"/>
    <dgm:cxn modelId="{AAC9A77C-BA20-41D1-84B3-D7E704AB37DB}" srcId="{F71F0E84-E735-4743-9715-DCF1CE4C31FE}" destId="{4A101014-6C3A-4874-BF3B-9F45CE43DA8F}" srcOrd="0" destOrd="0" parTransId="{24A8E3D3-CBCF-4336-BE1D-1951E61A489B}" sibTransId="{690AC4AF-2783-4273-9AE9-64A9B1ACEF0C}"/>
    <dgm:cxn modelId="{E043347D-F065-4D56-9751-0019BC43960E}" type="presOf" srcId="{5B9F788E-217C-42C3-B8E8-EA2DD5EAAF95}" destId="{254D03A4-9D5A-4858-8ED9-D3386933D41E}" srcOrd="0" destOrd="0" presId="urn:microsoft.com/office/officeart/2005/8/layout/lProcess2"/>
    <dgm:cxn modelId="{3AE0BA8F-9786-46B0-9F67-BE0C37093BBE}" type="presOf" srcId="{59AA61C0-E36F-4DC1-BA9A-74716557DBF9}" destId="{68F21782-5813-4DD7-BB5E-37D054CFDDCE}" srcOrd="0" destOrd="0" presId="urn:microsoft.com/office/officeart/2005/8/layout/lProcess2"/>
    <dgm:cxn modelId="{D7C99B96-AF25-4454-BA70-0051E8C53D43}" srcId="{6EF6A95F-7311-4157-8BE0-46732172D25B}" destId="{659328DD-287D-4BAF-BB48-F48E22D4EE9F}" srcOrd="2" destOrd="0" parTransId="{86ADC337-0EB4-412D-AAC6-A5D16D78A4CC}" sibTransId="{FEC1140F-DD6A-4B9D-A786-B7EBA9CA0C43}"/>
    <dgm:cxn modelId="{9999D39B-346F-4DD9-A448-982CCB08FAEA}" type="presOf" srcId="{33517C2B-179B-4AEB-97F7-82FA434E7A6E}" destId="{253D2041-9AA5-408D-91A4-3AFAEE2E3B4C}" srcOrd="0" destOrd="0" presId="urn:microsoft.com/office/officeart/2005/8/layout/lProcess2"/>
    <dgm:cxn modelId="{6935129D-5753-4E72-A2BE-E25E4B5F5FBD}" type="presOf" srcId="{DCA83A86-1C60-4C6E-8D0F-504D0480A2EF}" destId="{DA99F7F8-5799-41C9-934B-EAA1D72E2884}" srcOrd="0" destOrd="0" presId="urn:microsoft.com/office/officeart/2005/8/layout/lProcess2"/>
    <dgm:cxn modelId="{97E3B89F-E27F-4424-BDBC-98DBA65F2AC6}" srcId="{F71F0E84-E735-4743-9715-DCF1CE4C31FE}" destId="{A8B2D684-6764-4EED-8B70-43EDC1C5B920}" srcOrd="3" destOrd="0" parTransId="{A654E5DD-0CDC-4DAA-9532-D25D2670184E}" sibTransId="{B9D5D57D-2699-4F28-8837-8D5023593950}"/>
    <dgm:cxn modelId="{3799E6A0-9C80-477F-B456-BDC72B33E62E}" type="presOf" srcId="{BEC489E5-0598-4682-BBCF-0E41E9E869D2}" destId="{8EB99BC3-1556-4E3B-9797-AA887FA12511}" srcOrd="0" destOrd="0" presId="urn:microsoft.com/office/officeart/2005/8/layout/lProcess2"/>
    <dgm:cxn modelId="{7911EFA8-DE21-4D61-A29E-0D5770C18F06}" srcId="{0B9DCB98-CAF3-442B-A513-1FA2CDCA57E0}" destId="{F71F0E84-E735-4743-9715-DCF1CE4C31FE}" srcOrd="0" destOrd="0" parTransId="{FBF33E2C-38DC-4B22-994A-8011899B6906}" sibTransId="{10D7D168-3C98-4D85-A1E8-DACE5B54CE46}"/>
    <dgm:cxn modelId="{AB0977AD-8086-46AA-9512-B81095469A5B}" srcId="{447B895D-45E3-4662-83B5-E179AB508E70}" destId="{59AA61C0-E36F-4DC1-BA9A-74716557DBF9}" srcOrd="2" destOrd="0" parTransId="{A2DCAC64-CE65-4ADF-87A2-AB598116ACF5}" sibTransId="{1C2172F5-E37F-4603-BAC8-996C263EF996}"/>
    <dgm:cxn modelId="{3D136EBF-1310-4460-8EEC-812CCE7B2F1D}" type="presOf" srcId="{E7B5AD94-B7BA-413A-A5C2-B44498DD598C}" destId="{CD4B49C2-66F1-4FBD-9BAD-1D6BAB68097C}" srcOrd="0" destOrd="0" presId="urn:microsoft.com/office/officeart/2005/8/layout/lProcess2"/>
    <dgm:cxn modelId="{5C0BA9C2-4D2C-4829-A002-1DDD2240D7E3}" type="presOf" srcId="{0B9DCB98-CAF3-442B-A513-1FA2CDCA57E0}" destId="{B066607C-4130-4A97-AE08-2BA48D007C49}" srcOrd="0" destOrd="0" presId="urn:microsoft.com/office/officeart/2005/8/layout/lProcess2"/>
    <dgm:cxn modelId="{C7D587C8-CF54-4A0A-B22E-87B67A59CA3F}" srcId="{0B9DCB98-CAF3-442B-A513-1FA2CDCA57E0}" destId="{447B895D-45E3-4662-83B5-E179AB508E70}" srcOrd="1" destOrd="0" parTransId="{8B9C04E5-C54D-4B2B-9E04-9A4A6AD41B7C}" sibTransId="{0014326E-E936-4E2C-B79D-898323EC9074}"/>
    <dgm:cxn modelId="{03D40ACF-7B9E-4CF2-A28D-468DBCB8E065}" type="presOf" srcId="{6EF6A95F-7311-4157-8BE0-46732172D25B}" destId="{24192089-CE7E-426E-9000-3ACEF24C80D9}" srcOrd="1" destOrd="0" presId="urn:microsoft.com/office/officeart/2005/8/layout/lProcess2"/>
    <dgm:cxn modelId="{1FD250D2-76F6-4B86-82E4-0A42FE142B5B}" srcId="{5B9F788E-217C-42C3-B8E8-EA2DD5EAAF95}" destId="{BEC489E5-0598-4682-BBCF-0E41E9E869D2}" srcOrd="2" destOrd="0" parTransId="{D4A5FA91-BEA3-4BDE-B6BC-9269DD13732A}" sibTransId="{D5EB02EB-F90C-4833-B3A2-016CBCB92460}"/>
    <dgm:cxn modelId="{6F3943D3-1287-4943-AFAC-711A2E7A06BC}" srcId="{6EF6A95F-7311-4157-8BE0-46732172D25B}" destId="{B3D53B4F-244D-4D7C-AFAA-1BF10B1C2515}" srcOrd="1" destOrd="0" parTransId="{271BFAC2-8385-4096-8B29-E9E95B901BF6}" sibTransId="{9F11BD33-324F-45AC-8AD9-C84192F3088B}"/>
    <dgm:cxn modelId="{93BC65DD-B3C6-496B-A402-29FB7C7E78DF}" type="presOf" srcId="{D129A211-CEB1-4231-A739-5541E515C788}" destId="{66093289-9768-44C7-A251-96C30A2AA519}" srcOrd="0" destOrd="0" presId="urn:microsoft.com/office/officeart/2005/8/layout/lProcess2"/>
    <dgm:cxn modelId="{CB5BBAE3-0432-4BDD-85F8-A3EBF3FC2706}" srcId="{5B9F788E-217C-42C3-B8E8-EA2DD5EAAF95}" destId="{AEB51367-54B8-4D10-AD66-968A156940FD}" srcOrd="1" destOrd="0" parTransId="{3920E2C8-B780-4B37-A34C-6B1205E0746F}" sibTransId="{96D9B162-A6F8-482D-A85B-1601B873BEA4}"/>
    <dgm:cxn modelId="{ADA281E4-DE5B-4FFE-B89C-F87E986BF474}" type="presOf" srcId="{24D1D9AA-8EA3-44AC-AEB3-95859CB14A1E}" destId="{2CC361B9-5A28-4497-8E6A-1085903CAB1A}" srcOrd="0" destOrd="0" presId="urn:microsoft.com/office/officeart/2005/8/layout/lProcess2"/>
    <dgm:cxn modelId="{687B70E8-1B13-412C-BE50-F98A1A2FCC04}" type="presOf" srcId="{CA1EC8D1-67B0-42FB-BFDC-188106EACEE8}" destId="{5E6E6A73-0D95-4746-9DB1-6E359892B0D4}" srcOrd="0" destOrd="0" presId="urn:microsoft.com/office/officeart/2005/8/layout/lProcess2"/>
    <dgm:cxn modelId="{B02427F0-C0A7-44CB-8529-B8788CC74B3A}" srcId="{0B9DCB98-CAF3-442B-A513-1FA2CDCA57E0}" destId="{DCA83A86-1C60-4C6E-8D0F-504D0480A2EF}" srcOrd="4" destOrd="0" parTransId="{9CF6007E-AB98-4858-84B2-BEAD60496778}" sibTransId="{44EBD248-696F-443F-A407-1AA55E526703}"/>
    <dgm:cxn modelId="{93E830F0-E7D7-459F-A75C-20817E5CCBD9}" type="presOf" srcId="{5BE0BD05-F06B-4859-A3A8-1DBB7E5C899C}" destId="{25C21773-B0EA-4CA7-9FCA-A722D4C85C81}" srcOrd="0" destOrd="0" presId="urn:microsoft.com/office/officeart/2005/8/layout/lProcess2"/>
    <dgm:cxn modelId="{AC8200F5-3A49-4BFA-A87D-6D6EBEC5DA6C}" type="presOf" srcId="{5A53BC9A-6A9A-4C0E-9B5B-17DD2F7DA902}" destId="{3CD5EFD5-E477-4950-9DAA-8C486742E69C}" srcOrd="0" destOrd="0" presId="urn:microsoft.com/office/officeart/2005/8/layout/lProcess2"/>
    <dgm:cxn modelId="{6F5E4BF9-817E-4D03-AF32-D00E96DDE43B}" srcId="{0B9DCB98-CAF3-442B-A513-1FA2CDCA57E0}" destId="{5B9F788E-217C-42C3-B8E8-EA2DD5EAAF95}" srcOrd="2" destOrd="0" parTransId="{95EA7392-D7E0-4E34-BD5C-3EB1EAF68232}" sibTransId="{BBD1BB09-903F-45F3-B245-676588B5604B}"/>
    <dgm:cxn modelId="{74A715B5-876F-458C-97C0-F7D7FC1EB917}" type="presParOf" srcId="{B066607C-4130-4A97-AE08-2BA48D007C49}" destId="{EA783ECA-D0B1-4FB4-8165-85ABF1E5A881}" srcOrd="0" destOrd="0" presId="urn:microsoft.com/office/officeart/2005/8/layout/lProcess2"/>
    <dgm:cxn modelId="{E6D789AC-6D6C-4CEA-80C0-FD54E4F7FF0D}" type="presParOf" srcId="{EA783ECA-D0B1-4FB4-8165-85ABF1E5A881}" destId="{E90F75E6-8B3D-49E6-92E3-C119BD236C69}" srcOrd="0" destOrd="0" presId="urn:microsoft.com/office/officeart/2005/8/layout/lProcess2"/>
    <dgm:cxn modelId="{4B54AE8F-9AD2-4B5F-8549-81E145D42020}" type="presParOf" srcId="{EA783ECA-D0B1-4FB4-8165-85ABF1E5A881}" destId="{8EFACABE-C9D2-4DB2-9C91-1B4CA885028F}" srcOrd="1" destOrd="0" presId="urn:microsoft.com/office/officeart/2005/8/layout/lProcess2"/>
    <dgm:cxn modelId="{DBF15CEB-819F-4FF9-A4C6-65983B1B85C1}" type="presParOf" srcId="{EA783ECA-D0B1-4FB4-8165-85ABF1E5A881}" destId="{AAD1A5E1-835D-4C84-B79D-48A2CBE154A1}" srcOrd="2" destOrd="0" presId="urn:microsoft.com/office/officeart/2005/8/layout/lProcess2"/>
    <dgm:cxn modelId="{B9E62450-C158-494F-AAAB-809D70ACC5ED}" type="presParOf" srcId="{AAD1A5E1-835D-4C84-B79D-48A2CBE154A1}" destId="{4FAEBDAD-2851-4641-BB0F-E2D64496DA09}" srcOrd="0" destOrd="0" presId="urn:microsoft.com/office/officeart/2005/8/layout/lProcess2"/>
    <dgm:cxn modelId="{DF7625B6-4662-4944-A102-2E6FE5AE2502}" type="presParOf" srcId="{4FAEBDAD-2851-4641-BB0F-E2D64496DA09}" destId="{2A7530BB-C50D-4F14-A54F-A01F0C1D93F2}" srcOrd="0" destOrd="0" presId="urn:microsoft.com/office/officeart/2005/8/layout/lProcess2"/>
    <dgm:cxn modelId="{E5B2A982-8FC2-4505-8ED5-8C8139F6F439}" type="presParOf" srcId="{4FAEBDAD-2851-4641-BB0F-E2D64496DA09}" destId="{0C1367AB-FC32-4E65-840D-C895D9C62E97}" srcOrd="1" destOrd="0" presId="urn:microsoft.com/office/officeart/2005/8/layout/lProcess2"/>
    <dgm:cxn modelId="{F2835759-A876-4742-A9CB-EA0D7D0B0E99}" type="presParOf" srcId="{4FAEBDAD-2851-4641-BB0F-E2D64496DA09}" destId="{2CC361B9-5A28-4497-8E6A-1085903CAB1A}" srcOrd="2" destOrd="0" presId="urn:microsoft.com/office/officeart/2005/8/layout/lProcess2"/>
    <dgm:cxn modelId="{9C8F6E9B-65D5-4066-B6A9-AA6B874CB9D5}" type="presParOf" srcId="{4FAEBDAD-2851-4641-BB0F-E2D64496DA09}" destId="{4A369A76-E592-4A59-A35E-8C6AF841F389}" srcOrd="3" destOrd="0" presId="urn:microsoft.com/office/officeart/2005/8/layout/lProcess2"/>
    <dgm:cxn modelId="{531A4F54-1A2A-4A94-B129-8D837C2660F2}" type="presParOf" srcId="{4FAEBDAD-2851-4641-BB0F-E2D64496DA09}" destId="{DFC47728-6878-4ACE-B1A0-8FE2968E8BFE}" srcOrd="4" destOrd="0" presId="urn:microsoft.com/office/officeart/2005/8/layout/lProcess2"/>
    <dgm:cxn modelId="{A5EEA79C-B342-47D9-B694-9B796D786840}" type="presParOf" srcId="{4FAEBDAD-2851-4641-BB0F-E2D64496DA09}" destId="{C3CCBD6E-55E8-42BA-A2FC-94097C99D0E4}" srcOrd="5" destOrd="0" presId="urn:microsoft.com/office/officeart/2005/8/layout/lProcess2"/>
    <dgm:cxn modelId="{48400AE0-075F-446E-9B52-ACFE34508145}" type="presParOf" srcId="{4FAEBDAD-2851-4641-BB0F-E2D64496DA09}" destId="{94E764AD-D004-489B-A761-B9D2557B1BB2}" srcOrd="6" destOrd="0" presId="urn:microsoft.com/office/officeart/2005/8/layout/lProcess2"/>
    <dgm:cxn modelId="{A0919C15-67FA-48E3-8D14-26E11BB652D7}" type="presParOf" srcId="{4FAEBDAD-2851-4641-BB0F-E2D64496DA09}" destId="{822C2E76-1853-4D91-A546-9381D69F1F89}" srcOrd="7" destOrd="0" presId="urn:microsoft.com/office/officeart/2005/8/layout/lProcess2"/>
    <dgm:cxn modelId="{C0E8DDB7-6615-4893-BE33-FD08EF8DF42A}" type="presParOf" srcId="{4FAEBDAD-2851-4641-BB0F-E2D64496DA09}" destId="{CD4B49C2-66F1-4FBD-9BAD-1D6BAB68097C}" srcOrd="8" destOrd="0" presId="urn:microsoft.com/office/officeart/2005/8/layout/lProcess2"/>
    <dgm:cxn modelId="{551D4D91-5CAD-43D1-BC7C-39BDFDE6CD8F}" type="presParOf" srcId="{B066607C-4130-4A97-AE08-2BA48D007C49}" destId="{C26A2717-5F30-439B-AFA6-406448255408}" srcOrd="1" destOrd="0" presId="urn:microsoft.com/office/officeart/2005/8/layout/lProcess2"/>
    <dgm:cxn modelId="{6A0D160E-80C8-4738-85DE-B18D569C5F9C}" type="presParOf" srcId="{B066607C-4130-4A97-AE08-2BA48D007C49}" destId="{3BF068BF-E155-4DF6-985E-A490FF044761}" srcOrd="2" destOrd="0" presId="urn:microsoft.com/office/officeart/2005/8/layout/lProcess2"/>
    <dgm:cxn modelId="{BF717632-BE06-41AD-8485-4F0B425BA4D5}" type="presParOf" srcId="{3BF068BF-E155-4DF6-985E-A490FF044761}" destId="{9381E637-B983-41BF-B0A7-91920AA06F5C}" srcOrd="0" destOrd="0" presId="urn:microsoft.com/office/officeart/2005/8/layout/lProcess2"/>
    <dgm:cxn modelId="{6A86AB0A-62C1-4E4E-9E46-E7D1842BD2B6}" type="presParOf" srcId="{3BF068BF-E155-4DF6-985E-A490FF044761}" destId="{F92FE743-6410-40B2-99D0-CF53F296EF59}" srcOrd="1" destOrd="0" presId="urn:microsoft.com/office/officeart/2005/8/layout/lProcess2"/>
    <dgm:cxn modelId="{59B01DCC-4950-4FA6-8B49-3FF872CAFFB6}" type="presParOf" srcId="{3BF068BF-E155-4DF6-985E-A490FF044761}" destId="{CE634ADB-C087-4A93-BE96-9DF8CC297D33}" srcOrd="2" destOrd="0" presId="urn:microsoft.com/office/officeart/2005/8/layout/lProcess2"/>
    <dgm:cxn modelId="{0B9D3182-9A84-4CF8-B65F-596B6FCD0E1C}" type="presParOf" srcId="{CE634ADB-C087-4A93-BE96-9DF8CC297D33}" destId="{9B95B15C-9654-4A44-8E2C-9ECBB53DCF20}" srcOrd="0" destOrd="0" presId="urn:microsoft.com/office/officeart/2005/8/layout/lProcess2"/>
    <dgm:cxn modelId="{06CAEBD0-BA9A-4B08-A40A-C8640BBEA2E3}" type="presParOf" srcId="{9B95B15C-9654-4A44-8E2C-9ECBB53DCF20}" destId="{3CD5EFD5-E477-4950-9DAA-8C486742E69C}" srcOrd="0" destOrd="0" presId="urn:microsoft.com/office/officeart/2005/8/layout/lProcess2"/>
    <dgm:cxn modelId="{C28E4FF2-CB45-44F4-8D02-509E20FAE936}" type="presParOf" srcId="{9B95B15C-9654-4A44-8E2C-9ECBB53DCF20}" destId="{C56066BD-2D88-4D44-BA6C-BF586CA6D012}" srcOrd="1" destOrd="0" presId="urn:microsoft.com/office/officeart/2005/8/layout/lProcess2"/>
    <dgm:cxn modelId="{B2C670B5-3247-4652-A026-658913B419FC}" type="presParOf" srcId="{9B95B15C-9654-4A44-8E2C-9ECBB53DCF20}" destId="{25C21773-B0EA-4CA7-9FCA-A722D4C85C81}" srcOrd="2" destOrd="0" presId="urn:microsoft.com/office/officeart/2005/8/layout/lProcess2"/>
    <dgm:cxn modelId="{28946EA8-AE7C-44B7-A5D6-3F58F0D1219F}" type="presParOf" srcId="{9B95B15C-9654-4A44-8E2C-9ECBB53DCF20}" destId="{C8DE8878-B1B2-4D5F-8333-F267E1376ADB}" srcOrd="3" destOrd="0" presId="urn:microsoft.com/office/officeart/2005/8/layout/lProcess2"/>
    <dgm:cxn modelId="{0F394475-B8C1-4C25-A5FE-799E446C021A}" type="presParOf" srcId="{9B95B15C-9654-4A44-8E2C-9ECBB53DCF20}" destId="{68F21782-5813-4DD7-BB5E-37D054CFDDCE}" srcOrd="4" destOrd="0" presId="urn:microsoft.com/office/officeart/2005/8/layout/lProcess2"/>
    <dgm:cxn modelId="{8ABB879D-E45D-4458-8C77-61CF451501B2}" type="presParOf" srcId="{B066607C-4130-4A97-AE08-2BA48D007C49}" destId="{9DF78DFA-F426-4225-B900-C1ED6D523326}" srcOrd="3" destOrd="0" presId="urn:microsoft.com/office/officeart/2005/8/layout/lProcess2"/>
    <dgm:cxn modelId="{6109C87A-A5D6-454E-9E80-46721514E82D}" type="presParOf" srcId="{B066607C-4130-4A97-AE08-2BA48D007C49}" destId="{EAD89B9E-E7C2-4AD4-B484-EDBAE98774E5}" srcOrd="4" destOrd="0" presId="urn:microsoft.com/office/officeart/2005/8/layout/lProcess2"/>
    <dgm:cxn modelId="{DD73B7F5-736B-4E4B-99B1-B8F6B17BAEAC}" type="presParOf" srcId="{EAD89B9E-E7C2-4AD4-B484-EDBAE98774E5}" destId="{254D03A4-9D5A-4858-8ED9-D3386933D41E}" srcOrd="0" destOrd="0" presId="urn:microsoft.com/office/officeart/2005/8/layout/lProcess2"/>
    <dgm:cxn modelId="{AD0E3D11-5176-4042-BA92-E55748FA1D99}" type="presParOf" srcId="{EAD89B9E-E7C2-4AD4-B484-EDBAE98774E5}" destId="{FCDC7ACC-DE87-4DA3-A937-771EB5329FF7}" srcOrd="1" destOrd="0" presId="urn:microsoft.com/office/officeart/2005/8/layout/lProcess2"/>
    <dgm:cxn modelId="{078953CC-9F83-455E-B4A5-E49238318CDD}" type="presParOf" srcId="{EAD89B9E-E7C2-4AD4-B484-EDBAE98774E5}" destId="{96BEE69B-1255-4BD0-9DDA-E8A62877057B}" srcOrd="2" destOrd="0" presId="urn:microsoft.com/office/officeart/2005/8/layout/lProcess2"/>
    <dgm:cxn modelId="{DC91C906-EA89-4735-A2D3-4ECAF053794C}" type="presParOf" srcId="{96BEE69B-1255-4BD0-9DDA-E8A62877057B}" destId="{7C925A8C-57FA-467E-BE12-11807C95C68A}" srcOrd="0" destOrd="0" presId="urn:microsoft.com/office/officeart/2005/8/layout/lProcess2"/>
    <dgm:cxn modelId="{A539B998-1B5B-4272-9A90-B55D215B1CA9}" type="presParOf" srcId="{7C925A8C-57FA-467E-BE12-11807C95C68A}" destId="{5E6E6A73-0D95-4746-9DB1-6E359892B0D4}" srcOrd="0" destOrd="0" presId="urn:microsoft.com/office/officeart/2005/8/layout/lProcess2"/>
    <dgm:cxn modelId="{0A226010-2B80-45B2-8200-5B32766E126A}" type="presParOf" srcId="{7C925A8C-57FA-467E-BE12-11807C95C68A}" destId="{C7CA34F8-7E37-43E4-8F7A-9DCCC5B43B28}" srcOrd="1" destOrd="0" presId="urn:microsoft.com/office/officeart/2005/8/layout/lProcess2"/>
    <dgm:cxn modelId="{54C1DEEF-B7B9-4265-88D7-34057D7C8707}" type="presParOf" srcId="{7C925A8C-57FA-467E-BE12-11807C95C68A}" destId="{D4FCF04E-05CE-4D58-A28D-1D8636F842A3}" srcOrd="2" destOrd="0" presId="urn:microsoft.com/office/officeart/2005/8/layout/lProcess2"/>
    <dgm:cxn modelId="{A480AFAD-9977-46E8-B7FD-6B6C5B35CBE8}" type="presParOf" srcId="{7C925A8C-57FA-467E-BE12-11807C95C68A}" destId="{FC0E6E3C-467F-4648-B8AC-ADA908CE727C}" srcOrd="3" destOrd="0" presId="urn:microsoft.com/office/officeart/2005/8/layout/lProcess2"/>
    <dgm:cxn modelId="{041FB80A-E770-4F8D-A44E-63A55E30BD63}" type="presParOf" srcId="{7C925A8C-57FA-467E-BE12-11807C95C68A}" destId="{8EB99BC3-1556-4E3B-9797-AA887FA12511}" srcOrd="4" destOrd="0" presId="urn:microsoft.com/office/officeart/2005/8/layout/lProcess2"/>
    <dgm:cxn modelId="{091896DB-C0AC-4C86-94A3-EEEFA7091995}" type="presParOf" srcId="{B066607C-4130-4A97-AE08-2BA48D007C49}" destId="{EAD29D8F-0F7A-4C78-9B51-57167F7A8986}" srcOrd="5" destOrd="0" presId="urn:microsoft.com/office/officeart/2005/8/layout/lProcess2"/>
    <dgm:cxn modelId="{BE51CD1F-CAD5-429B-A66C-DC8E0109EC5D}" type="presParOf" srcId="{B066607C-4130-4A97-AE08-2BA48D007C49}" destId="{3149B1D0-F3E2-4199-83D3-BEBEEFC0965E}" srcOrd="6" destOrd="0" presId="urn:microsoft.com/office/officeart/2005/8/layout/lProcess2"/>
    <dgm:cxn modelId="{10A2FC7C-16CA-4732-9301-3C71264E2904}" type="presParOf" srcId="{3149B1D0-F3E2-4199-83D3-BEBEEFC0965E}" destId="{EA2A19BC-B627-4B8F-9504-1F04D810B8B4}" srcOrd="0" destOrd="0" presId="urn:microsoft.com/office/officeart/2005/8/layout/lProcess2"/>
    <dgm:cxn modelId="{81230583-180C-4989-AD25-69CD8B0D9886}" type="presParOf" srcId="{3149B1D0-F3E2-4199-83D3-BEBEEFC0965E}" destId="{24192089-CE7E-426E-9000-3ACEF24C80D9}" srcOrd="1" destOrd="0" presId="urn:microsoft.com/office/officeart/2005/8/layout/lProcess2"/>
    <dgm:cxn modelId="{6CAA3DBB-3FDB-4B09-8E5C-E5F6FE6C4023}" type="presParOf" srcId="{3149B1D0-F3E2-4199-83D3-BEBEEFC0965E}" destId="{2CA30F6E-A3CC-4321-A2E1-3984C8C2898C}" srcOrd="2" destOrd="0" presId="urn:microsoft.com/office/officeart/2005/8/layout/lProcess2"/>
    <dgm:cxn modelId="{7E17F006-618B-4E7B-91B9-5C5A523F0C9C}" type="presParOf" srcId="{2CA30F6E-A3CC-4321-A2E1-3984C8C2898C}" destId="{DB76AEA1-F203-4B61-9BD8-E06BA774C46B}" srcOrd="0" destOrd="0" presId="urn:microsoft.com/office/officeart/2005/8/layout/lProcess2"/>
    <dgm:cxn modelId="{B282135C-9281-4C9F-B741-2D29595447DB}" type="presParOf" srcId="{DB76AEA1-F203-4B61-9BD8-E06BA774C46B}" destId="{66093289-9768-44C7-A251-96C30A2AA519}" srcOrd="0" destOrd="0" presId="urn:microsoft.com/office/officeart/2005/8/layout/lProcess2"/>
    <dgm:cxn modelId="{F1D4E774-6DE0-4450-89F7-B775AC99DE89}" type="presParOf" srcId="{DB76AEA1-F203-4B61-9BD8-E06BA774C46B}" destId="{2861CE20-FB09-41B6-95A7-B0FE9DE1AF7C}" srcOrd="1" destOrd="0" presId="urn:microsoft.com/office/officeart/2005/8/layout/lProcess2"/>
    <dgm:cxn modelId="{79E12E16-5620-4F9C-B025-AB40C2CE7077}" type="presParOf" srcId="{DB76AEA1-F203-4B61-9BD8-E06BA774C46B}" destId="{1F595E3F-829C-4BD9-8FEB-7A8CD9E6651C}" srcOrd="2" destOrd="0" presId="urn:microsoft.com/office/officeart/2005/8/layout/lProcess2"/>
    <dgm:cxn modelId="{E29BB771-2566-487B-ABE0-B0353A2FA7AD}" type="presParOf" srcId="{DB76AEA1-F203-4B61-9BD8-E06BA774C46B}" destId="{9AB3B504-EE70-4E56-BAAD-64C3F3F86E2E}" srcOrd="3" destOrd="0" presId="urn:microsoft.com/office/officeart/2005/8/layout/lProcess2"/>
    <dgm:cxn modelId="{0F79DFAB-2752-4A38-B99A-57C7B94C07CF}" type="presParOf" srcId="{DB76AEA1-F203-4B61-9BD8-E06BA774C46B}" destId="{D1003C8B-2B4D-4FBA-AAE5-26A2756985C0}" srcOrd="4" destOrd="0" presId="urn:microsoft.com/office/officeart/2005/8/layout/lProcess2"/>
    <dgm:cxn modelId="{241E1008-B6B5-4B57-B046-7E9DA9EC3104}" type="presParOf" srcId="{DB76AEA1-F203-4B61-9BD8-E06BA774C46B}" destId="{8F645437-E18F-42CC-A2BC-875E4F9F6115}" srcOrd="5" destOrd="0" presId="urn:microsoft.com/office/officeart/2005/8/layout/lProcess2"/>
    <dgm:cxn modelId="{5158567C-F6A9-4E16-BA73-C02AFCDEED13}" type="presParOf" srcId="{DB76AEA1-F203-4B61-9BD8-E06BA774C46B}" destId="{253D2041-9AA5-408D-91A4-3AFAEE2E3B4C}" srcOrd="6" destOrd="0" presId="urn:microsoft.com/office/officeart/2005/8/layout/lProcess2"/>
    <dgm:cxn modelId="{F328216F-5B49-48CD-9960-805F2DF24CE5}" type="presParOf" srcId="{B066607C-4130-4A97-AE08-2BA48D007C49}" destId="{A98DCA0B-8E6A-4A3F-B5A2-2E17A7F49A3A}" srcOrd="7" destOrd="0" presId="urn:microsoft.com/office/officeart/2005/8/layout/lProcess2"/>
    <dgm:cxn modelId="{CEE07163-F2E5-472A-99BF-6594199C6E51}" type="presParOf" srcId="{B066607C-4130-4A97-AE08-2BA48D007C49}" destId="{E8EA3CB6-3A4A-40F1-8630-30AEBE396B7C}" srcOrd="8" destOrd="0" presId="urn:microsoft.com/office/officeart/2005/8/layout/lProcess2"/>
    <dgm:cxn modelId="{843FA8A2-E795-44C2-9CDC-3DFC6EFB29DB}" type="presParOf" srcId="{E8EA3CB6-3A4A-40F1-8630-30AEBE396B7C}" destId="{DA99F7F8-5799-41C9-934B-EAA1D72E2884}" srcOrd="0" destOrd="0" presId="urn:microsoft.com/office/officeart/2005/8/layout/lProcess2"/>
    <dgm:cxn modelId="{5479590A-730E-4157-A235-D89EEC3F10A2}" type="presParOf" srcId="{E8EA3CB6-3A4A-40F1-8630-30AEBE396B7C}" destId="{C0597752-B52A-4CF5-962A-FF54E47C0CDC}" srcOrd="1" destOrd="0" presId="urn:microsoft.com/office/officeart/2005/8/layout/lProcess2"/>
    <dgm:cxn modelId="{6145ADE6-59C5-4702-90B8-E7B2B7CC7F9B}" type="presParOf" srcId="{E8EA3CB6-3A4A-40F1-8630-30AEBE396B7C}" destId="{0A3C8654-2185-4CC7-9054-F2D00740076C}" srcOrd="2" destOrd="0" presId="urn:microsoft.com/office/officeart/2005/8/layout/lProcess2"/>
    <dgm:cxn modelId="{4E5E7C3F-F085-4845-BFEB-DA6B54E3D5AF}" type="presParOf" srcId="{0A3C8654-2185-4CC7-9054-F2D00740076C}" destId="{08312481-49F7-4D46-A26C-29CD1B3B4588}" srcOrd="0" destOrd="0" presId="urn:microsoft.com/office/officeart/2005/8/layout/lProcess2"/>
    <dgm:cxn modelId="{B3FB1DC5-9E42-4A75-B379-406D14E89B37}" type="presParOf" srcId="{08312481-49F7-4D46-A26C-29CD1B3B4588}" destId="{3C24A7EB-36E8-4C27-84B4-BE41B1CA847F}" srcOrd="0" destOrd="0" presId="urn:microsoft.com/office/officeart/2005/8/layout/lProcess2"/>
    <dgm:cxn modelId="{9D66EA06-7648-4B72-B67D-F17F43D8FABB}" type="presParOf" srcId="{08312481-49F7-4D46-A26C-29CD1B3B4588}" destId="{D2F82B3E-E3FF-475A-85FC-68E5C17AE04A}" srcOrd="1" destOrd="0" presId="urn:microsoft.com/office/officeart/2005/8/layout/lProcess2"/>
    <dgm:cxn modelId="{258675AE-00D6-4B12-AC62-02762E13AD52}" type="presParOf" srcId="{08312481-49F7-4D46-A26C-29CD1B3B4588}" destId="{C81114E8-FD37-452C-91EA-769895DFE0FE}" srcOrd="2" destOrd="0" presId="urn:microsoft.com/office/officeart/2005/8/layout/lProcess2"/>
    <dgm:cxn modelId="{73045C19-991E-4A21-AC27-940A5C369356}" type="presParOf" srcId="{08312481-49F7-4D46-A26C-29CD1B3B4588}" destId="{CD288C61-6B6C-4741-B392-5C3DE6DCA482}" srcOrd="3" destOrd="0" presId="urn:microsoft.com/office/officeart/2005/8/layout/lProcess2"/>
    <dgm:cxn modelId="{AA387E1B-FD0C-44A8-8ED3-0D79AD74D3EA}" type="presParOf" srcId="{08312481-49F7-4D46-A26C-29CD1B3B4588}" destId="{6421BA04-13D3-44F7-9DC5-6B7C6A33B9DE}" srcOrd="4" destOrd="0" presId="urn:microsoft.com/office/officeart/2005/8/layout/lProcess2"/>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B7A065-AF62-452B-BEB6-76B3D0DE1FF4}"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nl-NL"/>
        </a:p>
      </dgm:t>
    </dgm:pt>
    <dgm:pt modelId="{7150F3DC-BBF3-4076-90ED-7072F6A5EA12}">
      <dgm:prSet phldrT="[Tekst]"/>
      <dgm:spPr/>
      <dgm:t>
        <a:bodyPr/>
        <a:lstStyle/>
        <a:p>
          <a:r>
            <a:rPr lang="nl-NL"/>
            <a:t>Sociaal domein</a:t>
          </a:r>
        </a:p>
      </dgm:t>
    </dgm:pt>
    <dgm:pt modelId="{14E158B9-1A00-471D-8007-BBB25DD8ECE2}" type="parTrans" cxnId="{EABB5B7F-7553-4BE2-B9FD-2DAEA2FE6C16}">
      <dgm:prSet/>
      <dgm:spPr/>
      <dgm:t>
        <a:bodyPr/>
        <a:lstStyle/>
        <a:p>
          <a:endParaRPr lang="nl-NL"/>
        </a:p>
      </dgm:t>
    </dgm:pt>
    <dgm:pt modelId="{080FC94B-554E-45F6-AC94-B4C23729F389}" type="sibTrans" cxnId="{EABB5B7F-7553-4BE2-B9FD-2DAEA2FE6C16}">
      <dgm:prSet/>
      <dgm:spPr/>
      <dgm:t>
        <a:bodyPr/>
        <a:lstStyle/>
        <a:p>
          <a:endParaRPr lang="nl-NL"/>
        </a:p>
      </dgm:t>
    </dgm:pt>
    <dgm:pt modelId="{CA946C23-5994-4E09-8F25-AD0922C591C2}">
      <dgm:prSet phldrT="[Tekst]"/>
      <dgm:spPr/>
      <dgm:t>
        <a:bodyPr/>
        <a:lstStyle/>
        <a:p>
          <a:r>
            <a:rPr lang="nl-NL"/>
            <a:t>Leverancier: </a:t>
          </a:r>
        </a:p>
      </dgm:t>
    </dgm:pt>
    <dgm:pt modelId="{F186AEAA-EE02-46FE-A6AA-294D67D58525}" type="parTrans" cxnId="{24B9116D-E0EA-4DF9-8614-31EDB011DC4D}">
      <dgm:prSet/>
      <dgm:spPr/>
      <dgm:t>
        <a:bodyPr/>
        <a:lstStyle/>
        <a:p>
          <a:endParaRPr lang="nl-NL"/>
        </a:p>
      </dgm:t>
    </dgm:pt>
    <dgm:pt modelId="{23EB5017-6699-4D87-BC0E-F20679E3DEFE}" type="sibTrans" cxnId="{24B9116D-E0EA-4DF9-8614-31EDB011DC4D}">
      <dgm:prSet/>
      <dgm:spPr/>
      <dgm:t>
        <a:bodyPr/>
        <a:lstStyle/>
        <a:p>
          <a:endParaRPr lang="nl-NL"/>
        </a:p>
      </dgm:t>
    </dgm:pt>
    <dgm:pt modelId="{9CF95999-3D97-438B-9AE1-967A5E439147}">
      <dgm:prSet phldrT="[Tekst]"/>
      <dgm:spPr/>
      <dgm:t>
        <a:bodyPr/>
        <a:lstStyle/>
        <a:p>
          <a:r>
            <a:rPr lang="nl-NL"/>
            <a:t>Belasting </a:t>
          </a:r>
        </a:p>
      </dgm:t>
    </dgm:pt>
    <dgm:pt modelId="{52C6D588-6109-4AEB-B73B-DF3FD72A4E4B}" type="parTrans" cxnId="{5B52E52C-F4F0-400F-8CF6-75B19AA14228}">
      <dgm:prSet/>
      <dgm:spPr/>
      <dgm:t>
        <a:bodyPr/>
        <a:lstStyle/>
        <a:p>
          <a:endParaRPr lang="nl-NL"/>
        </a:p>
      </dgm:t>
    </dgm:pt>
    <dgm:pt modelId="{D07859E1-06B6-42BE-B08E-DC0F29279450}" type="sibTrans" cxnId="{5B52E52C-F4F0-400F-8CF6-75B19AA14228}">
      <dgm:prSet/>
      <dgm:spPr/>
      <dgm:t>
        <a:bodyPr/>
        <a:lstStyle/>
        <a:p>
          <a:endParaRPr lang="nl-NL"/>
        </a:p>
      </dgm:t>
    </dgm:pt>
    <dgm:pt modelId="{3A85895A-6A01-4FD2-B424-4E623CAF2062}">
      <dgm:prSet phldrT="[Tekst]"/>
      <dgm:spPr/>
      <dgm:t>
        <a:bodyPr/>
        <a:lstStyle/>
        <a:p>
          <a:r>
            <a:rPr lang="nl-NL"/>
            <a:t>Leverancier: </a:t>
          </a:r>
        </a:p>
      </dgm:t>
    </dgm:pt>
    <dgm:pt modelId="{B33DDC4F-B316-435C-BDF6-0E3D59FFE7BE}" type="parTrans" cxnId="{03B9E356-363C-4619-8096-AC0AB1C04F01}">
      <dgm:prSet/>
      <dgm:spPr/>
      <dgm:t>
        <a:bodyPr/>
        <a:lstStyle/>
        <a:p>
          <a:endParaRPr lang="nl-NL"/>
        </a:p>
      </dgm:t>
    </dgm:pt>
    <dgm:pt modelId="{FB9C0845-2CC9-4F48-89DB-CE90EC698A97}" type="sibTrans" cxnId="{03B9E356-363C-4619-8096-AC0AB1C04F01}">
      <dgm:prSet/>
      <dgm:spPr/>
      <dgm:t>
        <a:bodyPr/>
        <a:lstStyle/>
        <a:p>
          <a:endParaRPr lang="nl-NL"/>
        </a:p>
      </dgm:t>
    </dgm:pt>
    <dgm:pt modelId="{AA445683-3C17-454C-96D6-1EB0F7486962}">
      <dgm:prSet phldrT="[Tekst]"/>
      <dgm:spPr/>
      <dgm:t>
        <a:bodyPr/>
        <a:lstStyle/>
        <a:p>
          <a:r>
            <a:rPr lang="nl-NL" dirty="0"/>
            <a:t>Invordering overig</a:t>
          </a:r>
        </a:p>
      </dgm:t>
    </dgm:pt>
    <dgm:pt modelId="{2AC4C887-54ED-4D07-8CDF-3EF670E5EABD}" type="parTrans" cxnId="{0376298A-238F-4569-AAE0-D86531BDDC68}">
      <dgm:prSet/>
      <dgm:spPr/>
      <dgm:t>
        <a:bodyPr/>
        <a:lstStyle/>
        <a:p>
          <a:endParaRPr lang="nl-NL"/>
        </a:p>
      </dgm:t>
    </dgm:pt>
    <dgm:pt modelId="{414AE152-043B-4115-87F6-D144AC8B6A5B}" type="sibTrans" cxnId="{0376298A-238F-4569-AAE0-D86531BDDC68}">
      <dgm:prSet/>
      <dgm:spPr/>
      <dgm:t>
        <a:bodyPr/>
        <a:lstStyle/>
        <a:p>
          <a:endParaRPr lang="nl-NL"/>
        </a:p>
      </dgm:t>
    </dgm:pt>
    <dgm:pt modelId="{BF7D97BA-3C57-446C-BB1C-CA17A32059C9}">
      <dgm:prSet phldrT="[Tekst]"/>
      <dgm:spPr/>
      <dgm:t>
        <a:bodyPr/>
        <a:lstStyle/>
        <a:p>
          <a:r>
            <a:rPr lang="nl-NL"/>
            <a:t>Leverancier:</a:t>
          </a:r>
        </a:p>
      </dgm:t>
    </dgm:pt>
    <dgm:pt modelId="{09F9703D-327A-4567-A12E-4CFF57534420}" type="parTrans" cxnId="{A2523D4A-71A6-4346-90FC-03FFDF75B9B7}">
      <dgm:prSet/>
      <dgm:spPr/>
      <dgm:t>
        <a:bodyPr/>
        <a:lstStyle/>
        <a:p>
          <a:endParaRPr lang="nl-NL"/>
        </a:p>
      </dgm:t>
    </dgm:pt>
    <dgm:pt modelId="{118F66AC-C4E2-4C5B-883A-B31612F4ABA5}" type="sibTrans" cxnId="{A2523D4A-71A6-4346-90FC-03FFDF75B9B7}">
      <dgm:prSet/>
      <dgm:spPr/>
      <dgm:t>
        <a:bodyPr/>
        <a:lstStyle/>
        <a:p>
          <a:endParaRPr lang="nl-NL"/>
        </a:p>
      </dgm:t>
    </dgm:pt>
    <dgm:pt modelId="{49E3E011-6029-4DE1-B541-F9F959DD956B}">
      <dgm:prSet phldrT="[Tekst]"/>
      <dgm:spPr/>
      <dgm:t>
        <a:bodyPr/>
        <a:lstStyle/>
        <a:p>
          <a:r>
            <a:rPr lang="nl-NL"/>
            <a:t> Gebruik </a:t>
          </a:r>
          <a:r>
            <a:rPr lang="nl-NL" err="1"/>
            <a:t>webportaal</a:t>
          </a:r>
          <a:r>
            <a:rPr lang="nl-NL"/>
            <a:t>: ja/nee</a:t>
          </a:r>
        </a:p>
      </dgm:t>
    </dgm:pt>
    <dgm:pt modelId="{45FAC183-83E4-4A74-84B2-29637579885E}" type="parTrans" cxnId="{5EB9F038-98A3-412C-9238-286FC531BF13}">
      <dgm:prSet/>
      <dgm:spPr/>
      <dgm:t>
        <a:bodyPr/>
        <a:lstStyle/>
        <a:p>
          <a:endParaRPr lang="nl-NL"/>
        </a:p>
      </dgm:t>
    </dgm:pt>
    <dgm:pt modelId="{745FC3E9-E397-4F17-AE83-E1BF6E67490E}" type="sibTrans" cxnId="{5EB9F038-98A3-412C-9238-286FC531BF13}">
      <dgm:prSet/>
      <dgm:spPr/>
      <dgm:t>
        <a:bodyPr/>
        <a:lstStyle/>
        <a:p>
          <a:endParaRPr lang="nl-NL"/>
        </a:p>
      </dgm:t>
    </dgm:pt>
    <dgm:pt modelId="{A4CDC971-0CF1-4314-B773-E1754EACC9CB}">
      <dgm:prSet phldrT="[Tekst]"/>
      <dgm:spPr/>
      <dgm:t>
        <a:bodyPr/>
        <a:lstStyle/>
        <a:p>
          <a:r>
            <a:rPr lang="nl-NL"/>
            <a:t>Gebruik </a:t>
          </a:r>
          <a:r>
            <a:rPr lang="nl-NL" err="1"/>
            <a:t>webportaal</a:t>
          </a:r>
          <a:r>
            <a:rPr lang="nl-NL"/>
            <a:t>: ja/nee</a:t>
          </a:r>
        </a:p>
      </dgm:t>
    </dgm:pt>
    <dgm:pt modelId="{C103F7BC-6825-4118-9C83-15B948CEF742}" type="parTrans" cxnId="{697988B6-C597-4823-90BD-3D01FE223CCC}">
      <dgm:prSet/>
      <dgm:spPr/>
      <dgm:t>
        <a:bodyPr/>
        <a:lstStyle/>
        <a:p>
          <a:endParaRPr lang="nl-NL"/>
        </a:p>
      </dgm:t>
    </dgm:pt>
    <dgm:pt modelId="{35D7A303-6476-4FB3-96FF-DC2EEE9F966C}" type="sibTrans" cxnId="{697988B6-C597-4823-90BD-3D01FE223CCC}">
      <dgm:prSet/>
      <dgm:spPr/>
      <dgm:t>
        <a:bodyPr/>
        <a:lstStyle/>
        <a:p>
          <a:endParaRPr lang="nl-NL"/>
        </a:p>
      </dgm:t>
    </dgm:pt>
    <dgm:pt modelId="{7D94513A-79C8-45E4-93FC-EB0439D0FA01}">
      <dgm:prSet phldrT="[Tekst]"/>
      <dgm:spPr/>
      <dgm:t>
        <a:bodyPr/>
        <a:lstStyle/>
        <a:p>
          <a:r>
            <a:rPr lang="nl-NL"/>
            <a:t>Gebruik </a:t>
          </a:r>
          <a:r>
            <a:rPr lang="nl-NL" err="1"/>
            <a:t>webportaal</a:t>
          </a:r>
          <a:r>
            <a:rPr lang="nl-NL"/>
            <a:t>: ja/nee</a:t>
          </a:r>
        </a:p>
      </dgm:t>
    </dgm:pt>
    <dgm:pt modelId="{7A3C7789-FB94-4B61-B742-426DE41834CC}" type="parTrans" cxnId="{7DE4D034-2905-4778-BA18-ACBD64D1827C}">
      <dgm:prSet/>
      <dgm:spPr/>
      <dgm:t>
        <a:bodyPr/>
        <a:lstStyle/>
        <a:p>
          <a:endParaRPr lang="nl-NL"/>
        </a:p>
      </dgm:t>
    </dgm:pt>
    <dgm:pt modelId="{3D7E74EF-EFA5-4868-A419-EC6DCD16057A}" type="sibTrans" cxnId="{7DE4D034-2905-4778-BA18-ACBD64D1827C}">
      <dgm:prSet/>
      <dgm:spPr/>
      <dgm:t>
        <a:bodyPr/>
        <a:lstStyle/>
        <a:p>
          <a:endParaRPr lang="nl-NL"/>
        </a:p>
      </dgm:t>
    </dgm:pt>
    <dgm:pt modelId="{0098B5D7-22DF-4657-9795-4066C5362DA5}">
      <dgm:prSet phldrT="[Tekst]"/>
      <dgm:spPr/>
      <dgm:t>
        <a:bodyPr/>
        <a:lstStyle/>
        <a:p>
          <a:r>
            <a:rPr lang="nl-NL"/>
            <a:t>S2S: ja/nee</a:t>
          </a:r>
        </a:p>
      </dgm:t>
    </dgm:pt>
    <dgm:pt modelId="{7D719A51-CE44-41EB-84CB-502FB4F1AA41}" type="parTrans" cxnId="{DB4D2AF9-A047-475A-8BD8-64413D8F47BE}">
      <dgm:prSet/>
      <dgm:spPr/>
      <dgm:t>
        <a:bodyPr/>
        <a:lstStyle/>
        <a:p>
          <a:endParaRPr lang="nl-NL"/>
        </a:p>
      </dgm:t>
    </dgm:pt>
    <dgm:pt modelId="{C3462AF9-4FCF-4577-8855-7D8861108068}" type="sibTrans" cxnId="{DB4D2AF9-A047-475A-8BD8-64413D8F47BE}">
      <dgm:prSet/>
      <dgm:spPr/>
      <dgm:t>
        <a:bodyPr/>
        <a:lstStyle/>
        <a:p>
          <a:endParaRPr lang="nl-NL"/>
        </a:p>
      </dgm:t>
    </dgm:pt>
    <dgm:pt modelId="{34BB33AD-1373-475A-A7E6-D4281068F3FE}">
      <dgm:prSet phldrT="[Tekst]"/>
      <dgm:spPr/>
      <dgm:t>
        <a:bodyPr/>
        <a:lstStyle/>
        <a:p>
          <a:r>
            <a:rPr lang="nl-NL"/>
            <a:t>S2S: ja/nee</a:t>
          </a:r>
        </a:p>
      </dgm:t>
    </dgm:pt>
    <dgm:pt modelId="{C166FBC7-EC36-4A5A-99D2-4F203DF3CB98}" type="parTrans" cxnId="{DD6A5A43-022B-4673-B9B3-D95E78CE9AA7}">
      <dgm:prSet/>
      <dgm:spPr/>
      <dgm:t>
        <a:bodyPr/>
        <a:lstStyle/>
        <a:p>
          <a:endParaRPr lang="nl-NL"/>
        </a:p>
      </dgm:t>
    </dgm:pt>
    <dgm:pt modelId="{48898034-D2F4-4372-81DD-105E0D3834D6}" type="sibTrans" cxnId="{DD6A5A43-022B-4673-B9B3-D95E78CE9AA7}">
      <dgm:prSet/>
      <dgm:spPr/>
      <dgm:t>
        <a:bodyPr/>
        <a:lstStyle/>
        <a:p>
          <a:endParaRPr lang="nl-NL"/>
        </a:p>
      </dgm:t>
    </dgm:pt>
    <dgm:pt modelId="{9F990614-3E83-4D7C-833D-D0FF0E4A4212}">
      <dgm:prSet phldrT="[Tekst]"/>
      <dgm:spPr/>
      <dgm:t>
        <a:bodyPr/>
        <a:lstStyle/>
        <a:p>
          <a:r>
            <a:rPr lang="nl-NL" dirty="0"/>
            <a:t>Beschikbaar per:  &lt;datum release&gt;</a:t>
          </a:r>
        </a:p>
      </dgm:t>
    </dgm:pt>
    <dgm:pt modelId="{102AA617-854F-4FB2-A05B-EC08E0FF67F2}" type="parTrans" cxnId="{643361C3-5D14-426C-8FD9-67CD27307596}">
      <dgm:prSet/>
      <dgm:spPr/>
      <dgm:t>
        <a:bodyPr/>
        <a:lstStyle/>
        <a:p>
          <a:endParaRPr lang="nl-NL"/>
        </a:p>
      </dgm:t>
    </dgm:pt>
    <dgm:pt modelId="{33CB45AE-29E9-4263-BD52-772AF8045D5E}" type="sibTrans" cxnId="{643361C3-5D14-426C-8FD9-67CD27307596}">
      <dgm:prSet/>
      <dgm:spPr/>
      <dgm:t>
        <a:bodyPr/>
        <a:lstStyle/>
        <a:p>
          <a:endParaRPr lang="nl-NL"/>
        </a:p>
      </dgm:t>
    </dgm:pt>
    <dgm:pt modelId="{91225649-9C4B-4A30-A3FB-A50C9D174C63}">
      <dgm:prSet phldrT="[Tekst]"/>
      <dgm:spPr/>
      <dgm:t>
        <a:bodyPr/>
        <a:lstStyle/>
        <a:p>
          <a:r>
            <a:rPr lang="nl-NL" dirty="0"/>
            <a:t>Beschikbaar per: &lt;datum release&gt;</a:t>
          </a:r>
        </a:p>
      </dgm:t>
    </dgm:pt>
    <dgm:pt modelId="{B95670F1-E800-4A79-8A06-470F637490F6}" type="parTrans" cxnId="{0B99BBC1-8D4B-4308-AFB0-018128BD31F7}">
      <dgm:prSet/>
      <dgm:spPr/>
      <dgm:t>
        <a:bodyPr/>
        <a:lstStyle/>
        <a:p>
          <a:endParaRPr lang="nl-NL"/>
        </a:p>
      </dgm:t>
    </dgm:pt>
    <dgm:pt modelId="{C7CAD5F6-E891-4904-9612-F69EE3814BD7}" type="sibTrans" cxnId="{0B99BBC1-8D4B-4308-AFB0-018128BD31F7}">
      <dgm:prSet/>
      <dgm:spPr/>
      <dgm:t>
        <a:bodyPr/>
        <a:lstStyle/>
        <a:p>
          <a:endParaRPr lang="nl-NL"/>
        </a:p>
      </dgm:t>
    </dgm:pt>
    <dgm:pt modelId="{F5F1731A-19EF-42C1-9119-C148988E3263}">
      <dgm:prSet phldrT="[Tekst]"/>
      <dgm:spPr/>
      <dgm:t>
        <a:bodyPr/>
        <a:lstStyle/>
        <a:p>
          <a:r>
            <a:rPr lang="nl-NL"/>
            <a:t>S2S: ja/nee</a:t>
          </a:r>
        </a:p>
      </dgm:t>
    </dgm:pt>
    <dgm:pt modelId="{695D58DB-D6C6-49B2-81A6-6D43BAB5E7FA}" type="parTrans" cxnId="{FFDDDCDA-3046-45D9-9DD4-291F71DB98FB}">
      <dgm:prSet/>
      <dgm:spPr/>
      <dgm:t>
        <a:bodyPr/>
        <a:lstStyle/>
        <a:p>
          <a:endParaRPr lang="nl-NL"/>
        </a:p>
      </dgm:t>
    </dgm:pt>
    <dgm:pt modelId="{4462B98A-1420-408D-A2FD-387448E1C659}" type="sibTrans" cxnId="{FFDDDCDA-3046-45D9-9DD4-291F71DB98FB}">
      <dgm:prSet/>
      <dgm:spPr/>
      <dgm:t>
        <a:bodyPr/>
        <a:lstStyle/>
        <a:p>
          <a:endParaRPr lang="nl-NL"/>
        </a:p>
      </dgm:t>
    </dgm:pt>
    <dgm:pt modelId="{40C88E8C-3439-4B23-B862-9497CB2F2C2A}">
      <dgm:prSet phldrT="[Tekst]"/>
      <dgm:spPr/>
      <dgm:t>
        <a:bodyPr/>
        <a:lstStyle/>
        <a:p>
          <a:r>
            <a:rPr lang="nl-NL" dirty="0"/>
            <a:t>Beschikbaar per:  &lt;datum release&gt;</a:t>
          </a:r>
        </a:p>
      </dgm:t>
    </dgm:pt>
    <dgm:pt modelId="{83342503-9FE1-42BA-A5F9-84A676E6F1B4}" type="parTrans" cxnId="{E793E845-FB7A-401F-9500-246AAB4A1165}">
      <dgm:prSet/>
      <dgm:spPr/>
      <dgm:t>
        <a:bodyPr/>
        <a:lstStyle/>
        <a:p>
          <a:endParaRPr lang="nl-NL"/>
        </a:p>
      </dgm:t>
    </dgm:pt>
    <dgm:pt modelId="{9F173D07-F833-4657-A98B-8FAB7E9062D0}" type="sibTrans" cxnId="{E793E845-FB7A-401F-9500-246AAB4A1165}">
      <dgm:prSet/>
      <dgm:spPr/>
      <dgm:t>
        <a:bodyPr/>
        <a:lstStyle/>
        <a:p>
          <a:endParaRPr lang="nl-NL"/>
        </a:p>
      </dgm:t>
    </dgm:pt>
    <dgm:pt modelId="{F1C6D1D4-99F5-42AA-A359-E66B5ACE6158}">
      <dgm:prSet phldrT="[Tekst]"/>
      <dgm:spPr/>
      <dgm:t>
        <a:bodyPr/>
        <a:lstStyle/>
        <a:p>
          <a:r>
            <a:rPr lang="nl-NL"/>
            <a:t>Schuldhulpverlening</a:t>
          </a:r>
        </a:p>
      </dgm:t>
    </dgm:pt>
    <dgm:pt modelId="{A68B873E-F28F-47E9-8BCA-7BE5E9E8A78C}" type="parTrans" cxnId="{ADC35483-9AEF-4D46-BD1E-70BF40BAA9A6}">
      <dgm:prSet/>
      <dgm:spPr/>
      <dgm:t>
        <a:bodyPr/>
        <a:lstStyle/>
        <a:p>
          <a:endParaRPr lang="nl-NL"/>
        </a:p>
      </dgm:t>
    </dgm:pt>
    <dgm:pt modelId="{F83DD7A8-B477-488B-89A8-2260FD959375}" type="sibTrans" cxnId="{ADC35483-9AEF-4D46-BD1E-70BF40BAA9A6}">
      <dgm:prSet/>
      <dgm:spPr/>
      <dgm:t>
        <a:bodyPr/>
        <a:lstStyle/>
        <a:p>
          <a:endParaRPr lang="nl-NL"/>
        </a:p>
      </dgm:t>
    </dgm:pt>
    <dgm:pt modelId="{26261B4D-D6DC-4916-83B1-7B133E195D4C}">
      <dgm:prSet phldrT="[Tekst]"/>
      <dgm:spPr/>
      <dgm:t>
        <a:bodyPr/>
        <a:lstStyle/>
        <a:p>
          <a:r>
            <a:rPr lang="nl-NL"/>
            <a:t>Leverancier: </a:t>
          </a:r>
        </a:p>
      </dgm:t>
    </dgm:pt>
    <dgm:pt modelId="{E36ED760-FD59-4C4C-9F07-5F93BFEFBCC8}" type="parTrans" cxnId="{3F8EEF58-DA94-4373-9FD6-F37B964F82AD}">
      <dgm:prSet/>
      <dgm:spPr/>
      <dgm:t>
        <a:bodyPr/>
        <a:lstStyle/>
        <a:p>
          <a:endParaRPr lang="nl-NL"/>
        </a:p>
      </dgm:t>
    </dgm:pt>
    <dgm:pt modelId="{073A38DA-FCF7-4655-A0DB-D7AA80B138BF}" type="sibTrans" cxnId="{3F8EEF58-DA94-4373-9FD6-F37B964F82AD}">
      <dgm:prSet/>
      <dgm:spPr/>
      <dgm:t>
        <a:bodyPr/>
        <a:lstStyle/>
        <a:p>
          <a:endParaRPr lang="nl-NL"/>
        </a:p>
      </dgm:t>
    </dgm:pt>
    <dgm:pt modelId="{27C83B1E-9F36-43E4-935E-0FFED29CFBDD}">
      <dgm:prSet phldrT="[Tekst]"/>
      <dgm:spPr/>
      <dgm:t>
        <a:bodyPr/>
        <a:lstStyle/>
        <a:p>
          <a:r>
            <a:rPr lang="nl-NL"/>
            <a:t>Gebruik </a:t>
          </a:r>
          <a:r>
            <a:rPr lang="nl-NL" err="1"/>
            <a:t>webportaal</a:t>
          </a:r>
          <a:r>
            <a:rPr lang="nl-NL"/>
            <a:t>: ja/nee</a:t>
          </a:r>
        </a:p>
      </dgm:t>
    </dgm:pt>
    <dgm:pt modelId="{41098838-BB14-4898-AEBC-B4192FA3F99B}" type="parTrans" cxnId="{1B98DEF5-71C7-430C-B791-0A3078D88814}">
      <dgm:prSet/>
      <dgm:spPr/>
      <dgm:t>
        <a:bodyPr/>
        <a:lstStyle/>
        <a:p>
          <a:endParaRPr lang="nl-NL"/>
        </a:p>
      </dgm:t>
    </dgm:pt>
    <dgm:pt modelId="{6E49BF63-7CEE-4DAE-9CAD-59455DF5F3E0}" type="sibTrans" cxnId="{1B98DEF5-71C7-430C-B791-0A3078D88814}">
      <dgm:prSet/>
      <dgm:spPr/>
      <dgm:t>
        <a:bodyPr/>
        <a:lstStyle/>
        <a:p>
          <a:endParaRPr lang="nl-NL"/>
        </a:p>
      </dgm:t>
    </dgm:pt>
    <dgm:pt modelId="{A72AD669-2033-487E-9B7C-3A91DB697DD1}">
      <dgm:prSet phldrT="[Tekst]"/>
      <dgm:spPr/>
      <dgm:t>
        <a:bodyPr/>
        <a:lstStyle/>
        <a:p>
          <a:r>
            <a:rPr lang="nl-NL"/>
            <a:t>S2S: ja/nee</a:t>
          </a:r>
        </a:p>
      </dgm:t>
    </dgm:pt>
    <dgm:pt modelId="{AD4BE4B0-260D-4867-A8E3-31372152D9FD}" type="parTrans" cxnId="{14CE909B-E7BA-4BD5-B5B4-1F1296F27105}">
      <dgm:prSet/>
      <dgm:spPr/>
      <dgm:t>
        <a:bodyPr/>
        <a:lstStyle/>
        <a:p>
          <a:endParaRPr lang="nl-NL"/>
        </a:p>
      </dgm:t>
    </dgm:pt>
    <dgm:pt modelId="{089684EF-6DC2-4FF5-BDC9-6E166B273F75}" type="sibTrans" cxnId="{14CE909B-E7BA-4BD5-B5B4-1F1296F27105}">
      <dgm:prSet/>
      <dgm:spPr/>
      <dgm:t>
        <a:bodyPr/>
        <a:lstStyle/>
        <a:p>
          <a:endParaRPr lang="nl-NL"/>
        </a:p>
      </dgm:t>
    </dgm:pt>
    <dgm:pt modelId="{C264D3E8-1B30-4DFF-B77B-4C629A44D0B6}">
      <dgm:prSet phldrT="[Tekst]"/>
      <dgm:spPr/>
      <dgm:t>
        <a:bodyPr/>
        <a:lstStyle/>
        <a:p>
          <a:r>
            <a:rPr lang="nl-NL"/>
            <a:t>Beschikbaar per: &lt;datum release&gt;</a:t>
          </a:r>
        </a:p>
      </dgm:t>
    </dgm:pt>
    <dgm:pt modelId="{BD5A9E80-2757-4858-BF1B-5013275A7EC7}" type="parTrans" cxnId="{2A9C6AA2-02B4-4DB5-8178-F20964FF8269}">
      <dgm:prSet/>
      <dgm:spPr/>
      <dgm:t>
        <a:bodyPr/>
        <a:lstStyle/>
        <a:p>
          <a:endParaRPr lang="nl-NL"/>
        </a:p>
      </dgm:t>
    </dgm:pt>
    <dgm:pt modelId="{78D2D55D-EB64-4571-B7F6-8798C5D1B00B}" type="sibTrans" cxnId="{2A9C6AA2-02B4-4DB5-8178-F20964FF8269}">
      <dgm:prSet/>
      <dgm:spPr/>
      <dgm:t>
        <a:bodyPr/>
        <a:lstStyle/>
        <a:p>
          <a:endParaRPr lang="nl-NL"/>
        </a:p>
      </dgm:t>
    </dgm:pt>
    <dgm:pt modelId="{C8180058-F0ED-465D-A699-C257BD705163}" type="pres">
      <dgm:prSet presAssocID="{F9B7A065-AF62-452B-BEB6-76B3D0DE1FF4}" presName="Name0" presStyleCnt="0">
        <dgm:presLayoutVars>
          <dgm:dir/>
          <dgm:animLvl val="lvl"/>
          <dgm:resizeHandles/>
        </dgm:presLayoutVars>
      </dgm:prSet>
      <dgm:spPr/>
    </dgm:pt>
    <dgm:pt modelId="{C472DE5C-EFB5-4672-BC36-605C33EBA1D8}" type="pres">
      <dgm:prSet presAssocID="{7150F3DC-BBF3-4076-90ED-7072F6A5EA12}" presName="linNode" presStyleCnt="0"/>
      <dgm:spPr/>
    </dgm:pt>
    <dgm:pt modelId="{00473E03-2C5B-4CD4-A853-563A641342D8}" type="pres">
      <dgm:prSet presAssocID="{7150F3DC-BBF3-4076-90ED-7072F6A5EA12}" presName="parentShp" presStyleLbl="node1" presStyleIdx="0" presStyleCnt="4">
        <dgm:presLayoutVars>
          <dgm:bulletEnabled val="1"/>
        </dgm:presLayoutVars>
      </dgm:prSet>
      <dgm:spPr/>
    </dgm:pt>
    <dgm:pt modelId="{73A43730-C5E6-4F79-BF8A-5BE7B8A6F006}" type="pres">
      <dgm:prSet presAssocID="{7150F3DC-BBF3-4076-90ED-7072F6A5EA12}" presName="childShp" presStyleLbl="bgAccFollowNode1" presStyleIdx="0" presStyleCnt="4">
        <dgm:presLayoutVars>
          <dgm:bulletEnabled val="1"/>
        </dgm:presLayoutVars>
      </dgm:prSet>
      <dgm:spPr/>
    </dgm:pt>
    <dgm:pt modelId="{1AD58980-CD29-4204-A2B3-144F1F4EEAD4}" type="pres">
      <dgm:prSet presAssocID="{080FC94B-554E-45F6-AC94-B4C23729F389}" presName="spacing" presStyleCnt="0"/>
      <dgm:spPr/>
    </dgm:pt>
    <dgm:pt modelId="{1D421D7F-7F14-4177-BF8D-9510617C1507}" type="pres">
      <dgm:prSet presAssocID="{9CF95999-3D97-438B-9AE1-967A5E439147}" presName="linNode" presStyleCnt="0"/>
      <dgm:spPr/>
    </dgm:pt>
    <dgm:pt modelId="{CB2009C8-4CF5-4B58-A0C9-1887C4DDB05A}" type="pres">
      <dgm:prSet presAssocID="{9CF95999-3D97-438B-9AE1-967A5E439147}" presName="parentShp" presStyleLbl="node1" presStyleIdx="1" presStyleCnt="4">
        <dgm:presLayoutVars>
          <dgm:bulletEnabled val="1"/>
        </dgm:presLayoutVars>
      </dgm:prSet>
      <dgm:spPr/>
    </dgm:pt>
    <dgm:pt modelId="{AD3C2681-2144-41B1-8030-CED04F0EA8AC}" type="pres">
      <dgm:prSet presAssocID="{9CF95999-3D97-438B-9AE1-967A5E439147}" presName="childShp" presStyleLbl="bgAccFollowNode1" presStyleIdx="1" presStyleCnt="4">
        <dgm:presLayoutVars>
          <dgm:bulletEnabled val="1"/>
        </dgm:presLayoutVars>
      </dgm:prSet>
      <dgm:spPr/>
    </dgm:pt>
    <dgm:pt modelId="{C9303CB1-A1E9-4635-91D7-92F51B29AC15}" type="pres">
      <dgm:prSet presAssocID="{D07859E1-06B6-42BE-B08E-DC0F29279450}" presName="spacing" presStyleCnt="0"/>
      <dgm:spPr/>
    </dgm:pt>
    <dgm:pt modelId="{876A8D43-209C-4B22-98A3-707CA2C26013}" type="pres">
      <dgm:prSet presAssocID="{AA445683-3C17-454C-96D6-1EB0F7486962}" presName="linNode" presStyleCnt="0"/>
      <dgm:spPr/>
    </dgm:pt>
    <dgm:pt modelId="{0E53F62D-B611-4957-9A4D-C2FA9EF7D6A2}" type="pres">
      <dgm:prSet presAssocID="{AA445683-3C17-454C-96D6-1EB0F7486962}" presName="parentShp" presStyleLbl="node1" presStyleIdx="2" presStyleCnt="4">
        <dgm:presLayoutVars>
          <dgm:bulletEnabled val="1"/>
        </dgm:presLayoutVars>
      </dgm:prSet>
      <dgm:spPr/>
    </dgm:pt>
    <dgm:pt modelId="{CA7F5055-EE0A-4CA7-A3D2-2CE68375B81E}" type="pres">
      <dgm:prSet presAssocID="{AA445683-3C17-454C-96D6-1EB0F7486962}" presName="childShp" presStyleLbl="bgAccFollowNode1" presStyleIdx="2" presStyleCnt="4">
        <dgm:presLayoutVars>
          <dgm:bulletEnabled val="1"/>
        </dgm:presLayoutVars>
      </dgm:prSet>
      <dgm:spPr/>
    </dgm:pt>
    <dgm:pt modelId="{1DA32D48-5F3B-412F-9459-CA2AA45CAD3F}" type="pres">
      <dgm:prSet presAssocID="{414AE152-043B-4115-87F6-D144AC8B6A5B}" presName="spacing" presStyleCnt="0"/>
      <dgm:spPr/>
    </dgm:pt>
    <dgm:pt modelId="{202637D1-AB64-46B9-9B07-47AE7F67DBB8}" type="pres">
      <dgm:prSet presAssocID="{F1C6D1D4-99F5-42AA-A359-E66B5ACE6158}" presName="linNode" presStyleCnt="0"/>
      <dgm:spPr/>
    </dgm:pt>
    <dgm:pt modelId="{7FCF50BC-3CE6-40C7-95CE-800F8FE500B3}" type="pres">
      <dgm:prSet presAssocID="{F1C6D1D4-99F5-42AA-A359-E66B5ACE6158}" presName="parentShp" presStyleLbl="node1" presStyleIdx="3" presStyleCnt="4">
        <dgm:presLayoutVars>
          <dgm:bulletEnabled val="1"/>
        </dgm:presLayoutVars>
      </dgm:prSet>
      <dgm:spPr/>
    </dgm:pt>
    <dgm:pt modelId="{9E027000-56B5-4BB1-A3CD-1A45ACA4FDB5}" type="pres">
      <dgm:prSet presAssocID="{F1C6D1D4-99F5-42AA-A359-E66B5ACE6158}" presName="childShp" presStyleLbl="bgAccFollowNode1" presStyleIdx="3" presStyleCnt="4">
        <dgm:presLayoutVars>
          <dgm:bulletEnabled val="1"/>
        </dgm:presLayoutVars>
      </dgm:prSet>
      <dgm:spPr/>
    </dgm:pt>
  </dgm:ptLst>
  <dgm:cxnLst>
    <dgm:cxn modelId="{C479280C-7CA7-42C9-A0D6-C0B89676EC94}" type="presOf" srcId="{26261B4D-D6DC-4916-83B1-7B133E195D4C}" destId="{9E027000-56B5-4BB1-A3CD-1A45ACA4FDB5}" srcOrd="0" destOrd="0" presId="urn:microsoft.com/office/officeart/2005/8/layout/vList6"/>
    <dgm:cxn modelId="{5B52E52C-F4F0-400F-8CF6-75B19AA14228}" srcId="{F9B7A065-AF62-452B-BEB6-76B3D0DE1FF4}" destId="{9CF95999-3D97-438B-9AE1-967A5E439147}" srcOrd="1" destOrd="0" parTransId="{52C6D588-6109-4AEB-B73B-DF3FD72A4E4B}" sibTransId="{D07859E1-06B6-42BE-B08E-DC0F29279450}"/>
    <dgm:cxn modelId="{87CC6C33-A410-4D6E-9B81-A01A72336F33}" type="presOf" srcId="{49E3E011-6029-4DE1-B541-F9F959DD956B}" destId="{73A43730-C5E6-4F79-BF8A-5BE7B8A6F006}" srcOrd="0" destOrd="1" presId="urn:microsoft.com/office/officeart/2005/8/layout/vList6"/>
    <dgm:cxn modelId="{7DE4D034-2905-4778-BA18-ACBD64D1827C}" srcId="{AA445683-3C17-454C-96D6-1EB0F7486962}" destId="{7D94513A-79C8-45E4-93FC-EB0439D0FA01}" srcOrd="1" destOrd="0" parTransId="{7A3C7789-FB94-4B61-B742-426DE41834CC}" sibTransId="{3D7E74EF-EFA5-4868-A419-EC6DCD16057A}"/>
    <dgm:cxn modelId="{C8357537-8F78-4F39-8AC3-D4202D8D5A40}" type="presOf" srcId="{34BB33AD-1373-475A-A7E6-D4281068F3FE}" destId="{AD3C2681-2144-41B1-8030-CED04F0EA8AC}" srcOrd="0" destOrd="2" presId="urn:microsoft.com/office/officeart/2005/8/layout/vList6"/>
    <dgm:cxn modelId="{5EB9F038-98A3-412C-9238-286FC531BF13}" srcId="{7150F3DC-BBF3-4076-90ED-7072F6A5EA12}" destId="{49E3E011-6029-4DE1-B541-F9F959DD956B}" srcOrd="1" destOrd="0" parTransId="{45FAC183-83E4-4A74-84B2-29637579885E}" sibTransId="{745FC3E9-E397-4F17-AE83-E1BF6E67490E}"/>
    <dgm:cxn modelId="{C426D35F-7127-4C4D-9A9E-05100AC36B87}" type="presOf" srcId="{9CF95999-3D97-438B-9AE1-967A5E439147}" destId="{CB2009C8-4CF5-4B58-A0C9-1887C4DDB05A}" srcOrd="0" destOrd="0" presId="urn:microsoft.com/office/officeart/2005/8/layout/vList6"/>
    <dgm:cxn modelId="{DD6A5A43-022B-4673-B9B3-D95E78CE9AA7}" srcId="{9CF95999-3D97-438B-9AE1-967A5E439147}" destId="{34BB33AD-1373-475A-A7E6-D4281068F3FE}" srcOrd="2" destOrd="0" parTransId="{C166FBC7-EC36-4A5A-99D2-4F203DF3CB98}" sibTransId="{48898034-D2F4-4372-81DD-105E0D3834D6}"/>
    <dgm:cxn modelId="{E793E845-FB7A-401F-9500-246AAB4A1165}" srcId="{F5F1731A-19EF-42C1-9119-C148988E3263}" destId="{40C88E8C-3439-4B23-B862-9497CB2F2C2A}" srcOrd="0" destOrd="0" parTransId="{83342503-9FE1-42BA-A5F9-84A676E6F1B4}" sibTransId="{9F173D07-F833-4657-A98B-8FAB7E9062D0}"/>
    <dgm:cxn modelId="{A2523D4A-71A6-4346-90FC-03FFDF75B9B7}" srcId="{AA445683-3C17-454C-96D6-1EB0F7486962}" destId="{BF7D97BA-3C57-446C-BB1C-CA17A32059C9}" srcOrd="0" destOrd="0" parTransId="{09F9703D-327A-4567-A12E-4CFF57534420}" sibTransId="{118F66AC-C4E2-4C5B-883A-B31612F4ABA5}"/>
    <dgm:cxn modelId="{24B9116D-E0EA-4DF9-8614-31EDB011DC4D}" srcId="{7150F3DC-BBF3-4076-90ED-7072F6A5EA12}" destId="{CA946C23-5994-4E09-8F25-AD0922C591C2}" srcOrd="0" destOrd="0" parTransId="{F186AEAA-EE02-46FE-A6AA-294D67D58525}" sibTransId="{23EB5017-6699-4D87-BC0E-F20679E3DEFE}"/>
    <dgm:cxn modelId="{7E95486E-E410-4492-85A2-FDD2FA1499C4}" type="presOf" srcId="{BF7D97BA-3C57-446C-BB1C-CA17A32059C9}" destId="{CA7F5055-EE0A-4CA7-A3D2-2CE68375B81E}" srcOrd="0" destOrd="0" presId="urn:microsoft.com/office/officeart/2005/8/layout/vList6"/>
    <dgm:cxn modelId="{2E6FEF4F-A946-467A-8445-5206852F3D64}" type="presOf" srcId="{A72AD669-2033-487E-9B7C-3A91DB697DD1}" destId="{9E027000-56B5-4BB1-A3CD-1A45ACA4FDB5}" srcOrd="0" destOrd="2" presId="urn:microsoft.com/office/officeart/2005/8/layout/vList6"/>
    <dgm:cxn modelId="{7E9F3B51-811B-4461-9769-08E743A3BEB8}" type="presOf" srcId="{F1C6D1D4-99F5-42AA-A359-E66B5ACE6158}" destId="{7FCF50BC-3CE6-40C7-95CE-800F8FE500B3}" srcOrd="0" destOrd="0" presId="urn:microsoft.com/office/officeart/2005/8/layout/vList6"/>
    <dgm:cxn modelId="{37A23B51-DF0F-406F-946F-A13F671EA193}" type="presOf" srcId="{AA445683-3C17-454C-96D6-1EB0F7486962}" destId="{0E53F62D-B611-4957-9A4D-C2FA9EF7D6A2}" srcOrd="0" destOrd="0" presId="urn:microsoft.com/office/officeart/2005/8/layout/vList6"/>
    <dgm:cxn modelId="{4E184D54-BD57-4C4E-BAB6-9B2AC7196613}" type="presOf" srcId="{91225649-9C4B-4A30-A3FB-A50C9D174C63}" destId="{CA7F5055-EE0A-4CA7-A3D2-2CE68375B81E}" srcOrd="0" destOrd="3" presId="urn:microsoft.com/office/officeart/2005/8/layout/vList6"/>
    <dgm:cxn modelId="{7B88E075-0271-4AA7-BB61-3AEEC1247099}" type="presOf" srcId="{3A85895A-6A01-4FD2-B424-4E623CAF2062}" destId="{AD3C2681-2144-41B1-8030-CED04F0EA8AC}" srcOrd="0" destOrd="0" presId="urn:microsoft.com/office/officeart/2005/8/layout/vList6"/>
    <dgm:cxn modelId="{7E1ACD56-7BD4-44C8-B51F-3037292D661E}" type="presOf" srcId="{F5F1731A-19EF-42C1-9119-C148988E3263}" destId="{73A43730-C5E6-4F79-BF8A-5BE7B8A6F006}" srcOrd="0" destOrd="2" presId="urn:microsoft.com/office/officeart/2005/8/layout/vList6"/>
    <dgm:cxn modelId="{03B9E356-363C-4619-8096-AC0AB1C04F01}" srcId="{9CF95999-3D97-438B-9AE1-967A5E439147}" destId="{3A85895A-6A01-4FD2-B424-4E623CAF2062}" srcOrd="0" destOrd="0" parTransId="{B33DDC4F-B316-435C-BDF6-0E3D59FFE7BE}" sibTransId="{FB9C0845-2CC9-4F48-89DB-CE90EC698A97}"/>
    <dgm:cxn modelId="{3F8EEF58-DA94-4373-9FD6-F37B964F82AD}" srcId="{F1C6D1D4-99F5-42AA-A359-E66B5ACE6158}" destId="{26261B4D-D6DC-4916-83B1-7B133E195D4C}" srcOrd="0" destOrd="0" parTransId="{E36ED760-FD59-4C4C-9F07-5F93BFEFBCC8}" sibTransId="{073A38DA-FCF7-4655-A0DB-D7AA80B138BF}"/>
    <dgm:cxn modelId="{EABB5B7F-7553-4BE2-B9FD-2DAEA2FE6C16}" srcId="{F9B7A065-AF62-452B-BEB6-76B3D0DE1FF4}" destId="{7150F3DC-BBF3-4076-90ED-7072F6A5EA12}" srcOrd="0" destOrd="0" parTransId="{14E158B9-1A00-471D-8007-BBB25DD8ECE2}" sibTransId="{080FC94B-554E-45F6-AC94-B4C23729F389}"/>
    <dgm:cxn modelId="{ADC35483-9AEF-4D46-BD1E-70BF40BAA9A6}" srcId="{F9B7A065-AF62-452B-BEB6-76B3D0DE1FF4}" destId="{F1C6D1D4-99F5-42AA-A359-E66B5ACE6158}" srcOrd="3" destOrd="0" parTransId="{A68B873E-F28F-47E9-8BCA-7BE5E9E8A78C}" sibTransId="{F83DD7A8-B477-488B-89A8-2260FD959375}"/>
    <dgm:cxn modelId="{F10EB484-5F05-467B-B329-DB07C8575144}" type="presOf" srcId="{9F990614-3E83-4D7C-833D-D0FF0E4A4212}" destId="{AD3C2681-2144-41B1-8030-CED04F0EA8AC}" srcOrd="0" destOrd="3" presId="urn:microsoft.com/office/officeart/2005/8/layout/vList6"/>
    <dgm:cxn modelId="{0376298A-238F-4569-AAE0-D86531BDDC68}" srcId="{F9B7A065-AF62-452B-BEB6-76B3D0DE1FF4}" destId="{AA445683-3C17-454C-96D6-1EB0F7486962}" srcOrd="2" destOrd="0" parTransId="{2AC4C887-54ED-4D07-8CDF-3EF670E5EABD}" sibTransId="{414AE152-043B-4115-87F6-D144AC8B6A5B}"/>
    <dgm:cxn modelId="{6EA4CA90-4538-430E-BF52-54B3706BB918}" type="presOf" srcId="{7D94513A-79C8-45E4-93FC-EB0439D0FA01}" destId="{CA7F5055-EE0A-4CA7-A3D2-2CE68375B81E}" srcOrd="0" destOrd="1" presId="urn:microsoft.com/office/officeart/2005/8/layout/vList6"/>
    <dgm:cxn modelId="{E1133592-DA8E-46B5-9B8B-A368ABA620A2}" type="presOf" srcId="{27C83B1E-9F36-43E4-935E-0FFED29CFBDD}" destId="{9E027000-56B5-4BB1-A3CD-1A45ACA4FDB5}" srcOrd="0" destOrd="1" presId="urn:microsoft.com/office/officeart/2005/8/layout/vList6"/>
    <dgm:cxn modelId="{14CE909B-E7BA-4BD5-B5B4-1F1296F27105}" srcId="{F1C6D1D4-99F5-42AA-A359-E66B5ACE6158}" destId="{A72AD669-2033-487E-9B7C-3A91DB697DD1}" srcOrd="2" destOrd="0" parTransId="{AD4BE4B0-260D-4867-A8E3-31372152D9FD}" sibTransId="{089684EF-6DC2-4FF5-BDC9-6E166B273F75}"/>
    <dgm:cxn modelId="{596929A1-5872-4076-BD2F-0B9A5C935F1D}" type="presOf" srcId="{0098B5D7-22DF-4657-9795-4066C5362DA5}" destId="{CA7F5055-EE0A-4CA7-A3D2-2CE68375B81E}" srcOrd="0" destOrd="2" presId="urn:microsoft.com/office/officeart/2005/8/layout/vList6"/>
    <dgm:cxn modelId="{2A9C6AA2-02B4-4DB5-8178-F20964FF8269}" srcId="{A72AD669-2033-487E-9B7C-3A91DB697DD1}" destId="{C264D3E8-1B30-4DFF-B77B-4C629A44D0B6}" srcOrd="0" destOrd="0" parTransId="{BD5A9E80-2757-4858-BF1B-5013275A7EC7}" sibTransId="{78D2D55D-EB64-4571-B7F6-8798C5D1B00B}"/>
    <dgm:cxn modelId="{A014D3B0-7059-431C-8675-38414830E55E}" type="presOf" srcId="{C264D3E8-1B30-4DFF-B77B-4C629A44D0B6}" destId="{9E027000-56B5-4BB1-A3CD-1A45ACA4FDB5}" srcOrd="0" destOrd="3" presId="urn:microsoft.com/office/officeart/2005/8/layout/vList6"/>
    <dgm:cxn modelId="{697988B6-C597-4823-90BD-3D01FE223CCC}" srcId="{9CF95999-3D97-438B-9AE1-967A5E439147}" destId="{A4CDC971-0CF1-4314-B773-E1754EACC9CB}" srcOrd="1" destOrd="0" parTransId="{C103F7BC-6825-4118-9C83-15B948CEF742}" sibTransId="{35D7A303-6476-4FB3-96FF-DC2EEE9F966C}"/>
    <dgm:cxn modelId="{0D9C06C0-E34A-4990-A316-9F389B7BA36B}" type="presOf" srcId="{CA946C23-5994-4E09-8F25-AD0922C591C2}" destId="{73A43730-C5E6-4F79-BF8A-5BE7B8A6F006}" srcOrd="0" destOrd="0" presId="urn:microsoft.com/office/officeart/2005/8/layout/vList6"/>
    <dgm:cxn modelId="{0B99BBC1-8D4B-4308-AFB0-018128BD31F7}" srcId="{0098B5D7-22DF-4657-9795-4066C5362DA5}" destId="{91225649-9C4B-4A30-A3FB-A50C9D174C63}" srcOrd="0" destOrd="0" parTransId="{B95670F1-E800-4A79-8A06-470F637490F6}" sibTransId="{C7CAD5F6-E891-4904-9612-F69EE3814BD7}"/>
    <dgm:cxn modelId="{643361C3-5D14-426C-8FD9-67CD27307596}" srcId="{34BB33AD-1373-475A-A7E6-D4281068F3FE}" destId="{9F990614-3E83-4D7C-833D-D0FF0E4A4212}" srcOrd="0" destOrd="0" parTransId="{102AA617-854F-4FB2-A05B-EC08E0FF67F2}" sibTransId="{33CB45AE-29E9-4263-BD52-772AF8045D5E}"/>
    <dgm:cxn modelId="{7B9D8DC9-20C2-4352-B2D5-5122E916FB3B}" type="presOf" srcId="{F9B7A065-AF62-452B-BEB6-76B3D0DE1FF4}" destId="{C8180058-F0ED-465D-A699-C257BD705163}" srcOrd="0" destOrd="0" presId="urn:microsoft.com/office/officeart/2005/8/layout/vList6"/>
    <dgm:cxn modelId="{7632A3D7-FFA4-445C-ACB2-539EBBE717B7}" type="presOf" srcId="{40C88E8C-3439-4B23-B862-9497CB2F2C2A}" destId="{73A43730-C5E6-4F79-BF8A-5BE7B8A6F006}" srcOrd="0" destOrd="3" presId="urn:microsoft.com/office/officeart/2005/8/layout/vList6"/>
    <dgm:cxn modelId="{FFDDDCDA-3046-45D9-9DD4-291F71DB98FB}" srcId="{7150F3DC-BBF3-4076-90ED-7072F6A5EA12}" destId="{F5F1731A-19EF-42C1-9119-C148988E3263}" srcOrd="2" destOrd="0" parTransId="{695D58DB-D6C6-49B2-81A6-6D43BAB5E7FA}" sibTransId="{4462B98A-1420-408D-A2FD-387448E1C659}"/>
    <dgm:cxn modelId="{77D6AEE4-55A2-4145-8A93-545DA6682D49}" type="presOf" srcId="{A4CDC971-0CF1-4314-B773-E1754EACC9CB}" destId="{AD3C2681-2144-41B1-8030-CED04F0EA8AC}" srcOrd="0" destOrd="1" presId="urn:microsoft.com/office/officeart/2005/8/layout/vList6"/>
    <dgm:cxn modelId="{1B98DEF5-71C7-430C-B791-0A3078D88814}" srcId="{F1C6D1D4-99F5-42AA-A359-E66B5ACE6158}" destId="{27C83B1E-9F36-43E4-935E-0FFED29CFBDD}" srcOrd="1" destOrd="0" parTransId="{41098838-BB14-4898-AEBC-B4192FA3F99B}" sibTransId="{6E49BF63-7CEE-4DAE-9CAD-59455DF5F3E0}"/>
    <dgm:cxn modelId="{5F863CF6-0E56-44BD-8E2A-4C5529BF7DDC}" type="presOf" srcId="{7150F3DC-BBF3-4076-90ED-7072F6A5EA12}" destId="{00473E03-2C5B-4CD4-A853-563A641342D8}" srcOrd="0" destOrd="0" presId="urn:microsoft.com/office/officeart/2005/8/layout/vList6"/>
    <dgm:cxn modelId="{DB4D2AF9-A047-475A-8BD8-64413D8F47BE}" srcId="{AA445683-3C17-454C-96D6-1EB0F7486962}" destId="{0098B5D7-22DF-4657-9795-4066C5362DA5}" srcOrd="2" destOrd="0" parTransId="{7D719A51-CE44-41EB-84CB-502FB4F1AA41}" sibTransId="{C3462AF9-4FCF-4577-8855-7D8861108068}"/>
    <dgm:cxn modelId="{C42F12E6-7905-412C-9811-ACAAB9154ACB}" type="presParOf" srcId="{C8180058-F0ED-465D-A699-C257BD705163}" destId="{C472DE5C-EFB5-4672-BC36-605C33EBA1D8}" srcOrd="0" destOrd="0" presId="urn:microsoft.com/office/officeart/2005/8/layout/vList6"/>
    <dgm:cxn modelId="{F2505783-F306-4D9D-BAB8-C18C0049B5FF}" type="presParOf" srcId="{C472DE5C-EFB5-4672-BC36-605C33EBA1D8}" destId="{00473E03-2C5B-4CD4-A853-563A641342D8}" srcOrd="0" destOrd="0" presId="urn:microsoft.com/office/officeart/2005/8/layout/vList6"/>
    <dgm:cxn modelId="{62CF4335-9EDD-4E40-8734-A5A8313708AD}" type="presParOf" srcId="{C472DE5C-EFB5-4672-BC36-605C33EBA1D8}" destId="{73A43730-C5E6-4F79-BF8A-5BE7B8A6F006}" srcOrd="1" destOrd="0" presId="urn:microsoft.com/office/officeart/2005/8/layout/vList6"/>
    <dgm:cxn modelId="{F414C66E-CBE6-4C2A-A442-464114D3E208}" type="presParOf" srcId="{C8180058-F0ED-465D-A699-C257BD705163}" destId="{1AD58980-CD29-4204-A2B3-144F1F4EEAD4}" srcOrd="1" destOrd="0" presId="urn:microsoft.com/office/officeart/2005/8/layout/vList6"/>
    <dgm:cxn modelId="{2843E15F-4EAD-4FE3-9D56-33D2263CC63B}" type="presParOf" srcId="{C8180058-F0ED-465D-A699-C257BD705163}" destId="{1D421D7F-7F14-4177-BF8D-9510617C1507}" srcOrd="2" destOrd="0" presId="urn:microsoft.com/office/officeart/2005/8/layout/vList6"/>
    <dgm:cxn modelId="{BEC88ABD-6AF4-4D70-93C4-E4F31F564F97}" type="presParOf" srcId="{1D421D7F-7F14-4177-BF8D-9510617C1507}" destId="{CB2009C8-4CF5-4B58-A0C9-1887C4DDB05A}" srcOrd="0" destOrd="0" presId="urn:microsoft.com/office/officeart/2005/8/layout/vList6"/>
    <dgm:cxn modelId="{955E924F-FC6C-4E57-8FF9-2FA4F0209567}" type="presParOf" srcId="{1D421D7F-7F14-4177-BF8D-9510617C1507}" destId="{AD3C2681-2144-41B1-8030-CED04F0EA8AC}" srcOrd="1" destOrd="0" presId="urn:microsoft.com/office/officeart/2005/8/layout/vList6"/>
    <dgm:cxn modelId="{261E5801-F2AF-4186-9B04-EEDCCCE68F4D}" type="presParOf" srcId="{C8180058-F0ED-465D-A699-C257BD705163}" destId="{C9303CB1-A1E9-4635-91D7-92F51B29AC15}" srcOrd="3" destOrd="0" presId="urn:microsoft.com/office/officeart/2005/8/layout/vList6"/>
    <dgm:cxn modelId="{4273EA4E-297B-469E-9ACB-39A1AC25740B}" type="presParOf" srcId="{C8180058-F0ED-465D-A699-C257BD705163}" destId="{876A8D43-209C-4B22-98A3-707CA2C26013}" srcOrd="4" destOrd="0" presId="urn:microsoft.com/office/officeart/2005/8/layout/vList6"/>
    <dgm:cxn modelId="{94AE84D4-935A-4B79-92BE-DF13DFD45C7B}" type="presParOf" srcId="{876A8D43-209C-4B22-98A3-707CA2C26013}" destId="{0E53F62D-B611-4957-9A4D-C2FA9EF7D6A2}" srcOrd="0" destOrd="0" presId="urn:microsoft.com/office/officeart/2005/8/layout/vList6"/>
    <dgm:cxn modelId="{6B88FC71-1BD4-4439-8636-5993DE3217F8}" type="presParOf" srcId="{876A8D43-209C-4B22-98A3-707CA2C26013}" destId="{CA7F5055-EE0A-4CA7-A3D2-2CE68375B81E}" srcOrd="1" destOrd="0" presId="urn:microsoft.com/office/officeart/2005/8/layout/vList6"/>
    <dgm:cxn modelId="{1C0C1B71-F181-49D2-8EA7-65766318491E}" type="presParOf" srcId="{C8180058-F0ED-465D-A699-C257BD705163}" destId="{1DA32D48-5F3B-412F-9459-CA2AA45CAD3F}" srcOrd="5" destOrd="0" presId="urn:microsoft.com/office/officeart/2005/8/layout/vList6"/>
    <dgm:cxn modelId="{B16C21EC-36CD-4287-9E3B-590D2DA12B6A}" type="presParOf" srcId="{C8180058-F0ED-465D-A699-C257BD705163}" destId="{202637D1-AB64-46B9-9B07-47AE7F67DBB8}" srcOrd="6" destOrd="0" presId="urn:microsoft.com/office/officeart/2005/8/layout/vList6"/>
    <dgm:cxn modelId="{EE6F5953-B13B-4434-AE27-B51CB770CD96}" type="presParOf" srcId="{202637D1-AB64-46B9-9B07-47AE7F67DBB8}" destId="{7FCF50BC-3CE6-40C7-95CE-800F8FE500B3}" srcOrd="0" destOrd="0" presId="urn:microsoft.com/office/officeart/2005/8/layout/vList6"/>
    <dgm:cxn modelId="{4CF438DE-FAA2-4C40-A669-8C725B67B148}" type="presParOf" srcId="{202637D1-AB64-46B9-9B07-47AE7F67DBB8}" destId="{9E027000-56B5-4BB1-A3CD-1A45ACA4FDB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710BDC-4850-4BD7-AFE9-DD0FAA0553CD}"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nl-NL"/>
        </a:p>
      </dgm:t>
    </dgm:pt>
    <dgm:pt modelId="{6A09C0F0-05C8-4E43-8B01-4C82BE8BEBCA}">
      <dgm:prSet phldrT="[Tekst]"/>
      <dgm:spPr/>
      <dgm:t>
        <a:bodyPr/>
        <a:lstStyle/>
        <a:p>
          <a:r>
            <a:rPr lang="nl-NL"/>
            <a:t>Preventie belegd bij &lt;organisatie&gt;</a:t>
          </a:r>
        </a:p>
      </dgm:t>
    </dgm:pt>
    <dgm:pt modelId="{F03A0D16-8B78-45D9-898E-7914FE3B2BE4}" type="parTrans" cxnId="{656882E4-813D-4345-B9E0-7DE09432EA00}">
      <dgm:prSet/>
      <dgm:spPr/>
      <dgm:t>
        <a:bodyPr/>
        <a:lstStyle/>
        <a:p>
          <a:endParaRPr lang="nl-NL"/>
        </a:p>
      </dgm:t>
    </dgm:pt>
    <dgm:pt modelId="{06742F7A-FF32-4181-80D0-599EBF498125}" type="sibTrans" cxnId="{656882E4-813D-4345-B9E0-7DE09432EA00}">
      <dgm:prSet/>
      <dgm:spPr/>
      <dgm:t>
        <a:bodyPr/>
        <a:lstStyle/>
        <a:p>
          <a:endParaRPr lang="nl-NL"/>
        </a:p>
      </dgm:t>
    </dgm:pt>
    <dgm:pt modelId="{697F2A96-31C6-4D52-A799-DB86DBD911DC}">
      <dgm:prSet phldrT="[Tekst]"/>
      <dgm:spPr/>
      <dgm:t>
        <a:bodyPr/>
        <a:lstStyle/>
        <a:p>
          <a:r>
            <a:rPr lang="nl-NL" dirty="0"/>
            <a:t>Klachtenprocedure</a:t>
          </a:r>
        </a:p>
      </dgm:t>
    </dgm:pt>
    <dgm:pt modelId="{BBB8FB42-A4DA-4CC9-B6B8-4659C7B7DCCD}" type="parTrans" cxnId="{B10EDA4B-6862-419B-AEC7-DAD7A2BCBACB}">
      <dgm:prSet/>
      <dgm:spPr/>
      <dgm:t>
        <a:bodyPr/>
        <a:lstStyle/>
        <a:p>
          <a:endParaRPr lang="nl-NL"/>
        </a:p>
      </dgm:t>
    </dgm:pt>
    <dgm:pt modelId="{15D190BD-E532-4E5D-932F-A0D0CBE209E9}" type="sibTrans" cxnId="{B10EDA4B-6862-419B-AEC7-DAD7A2BCBACB}">
      <dgm:prSet/>
      <dgm:spPr/>
      <dgm:t>
        <a:bodyPr/>
        <a:lstStyle/>
        <a:p>
          <a:endParaRPr lang="nl-NL"/>
        </a:p>
      </dgm:t>
    </dgm:pt>
    <dgm:pt modelId="{89B418A1-A870-469D-981F-5D4523E10FD5}">
      <dgm:prSet phldrT="[Tekst]" phldr="1"/>
      <dgm:spPr/>
      <dgm:t>
        <a:bodyPr/>
        <a:lstStyle/>
        <a:p>
          <a:endParaRPr lang="nl-NL" dirty="0"/>
        </a:p>
      </dgm:t>
    </dgm:pt>
    <dgm:pt modelId="{4C7BDA25-8D61-45E2-88D0-6C5773B76597}" type="parTrans" cxnId="{0EE3FE92-999B-4C3E-85EE-EE6FE26A0E6E}">
      <dgm:prSet/>
      <dgm:spPr/>
      <dgm:t>
        <a:bodyPr/>
        <a:lstStyle/>
        <a:p>
          <a:endParaRPr lang="nl-NL"/>
        </a:p>
      </dgm:t>
    </dgm:pt>
    <dgm:pt modelId="{CE8E698C-8A17-43FB-945F-E26DB34D7A51}" type="sibTrans" cxnId="{0EE3FE92-999B-4C3E-85EE-EE6FE26A0E6E}">
      <dgm:prSet/>
      <dgm:spPr/>
      <dgm:t>
        <a:bodyPr/>
        <a:lstStyle/>
        <a:p>
          <a:endParaRPr lang="nl-NL"/>
        </a:p>
      </dgm:t>
    </dgm:pt>
    <dgm:pt modelId="{B69E701D-38A1-4536-9F00-DE22854BCB0C}">
      <dgm:prSet phldrT="[Tekst]"/>
      <dgm:spPr/>
      <dgm:t>
        <a:bodyPr/>
        <a:lstStyle/>
        <a:p>
          <a:r>
            <a:rPr lang="nl-NL"/>
            <a:t>Schuldhulpverlening  belegd bij &lt;organisatie&gt;</a:t>
          </a:r>
        </a:p>
      </dgm:t>
    </dgm:pt>
    <dgm:pt modelId="{1482C2B4-5239-41AF-BB9B-44EE6E0D1D55}" type="parTrans" cxnId="{DD111E02-E147-4C24-8178-17F811F9A599}">
      <dgm:prSet/>
      <dgm:spPr/>
      <dgm:t>
        <a:bodyPr/>
        <a:lstStyle/>
        <a:p>
          <a:endParaRPr lang="nl-NL"/>
        </a:p>
      </dgm:t>
    </dgm:pt>
    <dgm:pt modelId="{72E800E5-41B3-4406-A4D7-D78D2617BD81}" type="sibTrans" cxnId="{DD111E02-E147-4C24-8178-17F811F9A599}">
      <dgm:prSet/>
      <dgm:spPr/>
      <dgm:t>
        <a:bodyPr/>
        <a:lstStyle/>
        <a:p>
          <a:endParaRPr lang="nl-NL"/>
        </a:p>
      </dgm:t>
    </dgm:pt>
    <dgm:pt modelId="{61ECEFBB-68A8-4858-AB5F-D97DFAFE8642}">
      <dgm:prSet phldrT="[Tekst]"/>
      <dgm:spPr/>
      <dgm:t>
        <a:bodyPr/>
        <a:lstStyle/>
        <a:p>
          <a:r>
            <a:rPr lang="nl-NL" dirty="0"/>
            <a:t>Klachtenprocedure</a:t>
          </a:r>
        </a:p>
      </dgm:t>
    </dgm:pt>
    <dgm:pt modelId="{09FF6F5A-58CC-4507-906A-846F09CFC28A}" type="parTrans" cxnId="{CB92C618-A1DC-42B4-A457-4B788EB922B4}">
      <dgm:prSet/>
      <dgm:spPr/>
      <dgm:t>
        <a:bodyPr/>
        <a:lstStyle/>
        <a:p>
          <a:endParaRPr lang="nl-NL"/>
        </a:p>
      </dgm:t>
    </dgm:pt>
    <dgm:pt modelId="{CA51FFE9-EFB9-4C68-89A3-48B41DCA41FE}" type="sibTrans" cxnId="{CB92C618-A1DC-42B4-A457-4B788EB922B4}">
      <dgm:prSet/>
      <dgm:spPr/>
      <dgm:t>
        <a:bodyPr/>
        <a:lstStyle/>
        <a:p>
          <a:endParaRPr lang="nl-NL"/>
        </a:p>
      </dgm:t>
    </dgm:pt>
    <dgm:pt modelId="{EB792FBC-C133-441A-B987-8E235A3675DB}">
      <dgm:prSet phldrT="[Tekst]" phldr="1"/>
      <dgm:spPr/>
      <dgm:t>
        <a:bodyPr/>
        <a:lstStyle/>
        <a:p>
          <a:endParaRPr lang="nl-NL"/>
        </a:p>
      </dgm:t>
    </dgm:pt>
    <dgm:pt modelId="{0EF6D12B-2F3F-4D5D-AED2-6AC9A1C7F3D8}" type="parTrans" cxnId="{04C174DB-ADA0-406F-A2B3-AAF8FA9ABBD1}">
      <dgm:prSet/>
      <dgm:spPr/>
      <dgm:t>
        <a:bodyPr/>
        <a:lstStyle/>
        <a:p>
          <a:endParaRPr lang="nl-NL"/>
        </a:p>
      </dgm:t>
    </dgm:pt>
    <dgm:pt modelId="{ECBFB714-5023-4EE0-9CFE-5651F0179143}" type="sibTrans" cxnId="{04C174DB-ADA0-406F-A2B3-AAF8FA9ABBD1}">
      <dgm:prSet/>
      <dgm:spPr/>
      <dgm:t>
        <a:bodyPr/>
        <a:lstStyle/>
        <a:p>
          <a:endParaRPr lang="nl-NL"/>
        </a:p>
      </dgm:t>
    </dgm:pt>
    <dgm:pt modelId="{5EBA6B23-FA8A-4838-8C58-F0501B1B3393}" type="pres">
      <dgm:prSet presAssocID="{FE710BDC-4850-4BD7-AFE9-DD0FAA0553CD}" presName="Name0" presStyleCnt="0">
        <dgm:presLayoutVars>
          <dgm:dir/>
          <dgm:animLvl val="lvl"/>
          <dgm:resizeHandles/>
        </dgm:presLayoutVars>
      </dgm:prSet>
      <dgm:spPr/>
    </dgm:pt>
    <dgm:pt modelId="{F682862F-1768-4AB7-AC78-13B2C826EB8E}" type="pres">
      <dgm:prSet presAssocID="{6A09C0F0-05C8-4E43-8B01-4C82BE8BEBCA}" presName="linNode" presStyleCnt="0"/>
      <dgm:spPr/>
    </dgm:pt>
    <dgm:pt modelId="{11143DAC-9FAB-4588-AEA0-AE0A780BE0C1}" type="pres">
      <dgm:prSet presAssocID="{6A09C0F0-05C8-4E43-8B01-4C82BE8BEBCA}" presName="parentShp" presStyleLbl="node1" presStyleIdx="0" presStyleCnt="2">
        <dgm:presLayoutVars>
          <dgm:bulletEnabled val="1"/>
        </dgm:presLayoutVars>
      </dgm:prSet>
      <dgm:spPr/>
    </dgm:pt>
    <dgm:pt modelId="{81431E3E-9DF9-4876-AEA6-ED4CE7DE1541}" type="pres">
      <dgm:prSet presAssocID="{6A09C0F0-05C8-4E43-8B01-4C82BE8BEBCA}" presName="childShp" presStyleLbl="bgAccFollowNode1" presStyleIdx="0" presStyleCnt="2">
        <dgm:presLayoutVars>
          <dgm:bulletEnabled val="1"/>
        </dgm:presLayoutVars>
      </dgm:prSet>
      <dgm:spPr/>
    </dgm:pt>
    <dgm:pt modelId="{E317E71C-E29D-4DB2-917B-F3CB4632DF39}" type="pres">
      <dgm:prSet presAssocID="{06742F7A-FF32-4181-80D0-599EBF498125}" presName="spacing" presStyleCnt="0"/>
      <dgm:spPr/>
    </dgm:pt>
    <dgm:pt modelId="{020ABAF6-3CDB-426E-B671-A14BB978E52E}" type="pres">
      <dgm:prSet presAssocID="{B69E701D-38A1-4536-9F00-DE22854BCB0C}" presName="linNode" presStyleCnt="0"/>
      <dgm:spPr/>
    </dgm:pt>
    <dgm:pt modelId="{1B1E8E06-7BCE-4A6E-837E-2FCFC856969E}" type="pres">
      <dgm:prSet presAssocID="{B69E701D-38A1-4536-9F00-DE22854BCB0C}" presName="parentShp" presStyleLbl="node1" presStyleIdx="1" presStyleCnt="2">
        <dgm:presLayoutVars>
          <dgm:bulletEnabled val="1"/>
        </dgm:presLayoutVars>
      </dgm:prSet>
      <dgm:spPr/>
    </dgm:pt>
    <dgm:pt modelId="{F6B8BDE8-3EB6-456D-8C61-6550FEF7D80D}" type="pres">
      <dgm:prSet presAssocID="{B69E701D-38A1-4536-9F00-DE22854BCB0C}" presName="childShp" presStyleLbl="bgAccFollowNode1" presStyleIdx="1" presStyleCnt="2">
        <dgm:presLayoutVars>
          <dgm:bulletEnabled val="1"/>
        </dgm:presLayoutVars>
      </dgm:prSet>
      <dgm:spPr/>
    </dgm:pt>
  </dgm:ptLst>
  <dgm:cxnLst>
    <dgm:cxn modelId="{DD111E02-E147-4C24-8178-17F811F9A599}" srcId="{FE710BDC-4850-4BD7-AFE9-DD0FAA0553CD}" destId="{B69E701D-38A1-4536-9F00-DE22854BCB0C}" srcOrd="1" destOrd="0" parTransId="{1482C2B4-5239-41AF-BB9B-44EE6E0D1D55}" sibTransId="{72E800E5-41B3-4406-A4D7-D78D2617BD81}"/>
    <dgm:cxn modelId="{CB92C618-A1DC-42B4-A457-4B788EB922B4}" srcId="{B69E701D-38A1-4536-9F00-DE22854BCB0C}" destId="{61ECEFBB-68A8-4858-AB5F-D97DFAFE8642}" srcOrd="0" destOrd="0" parTransId="{09FF6F5A-58CC-4507-906A-846F09CFC28A}" sibTransId="{CA51FFE9-EFB9-4C68-89A3-48B41DCA41FE}"/>
    <dgm:cxn modelId="{A6A5193B-9BDC-4DCC-8190-C34D4C4B1E50}" type="presOf" srcId="{6A09C0F0-05C8-4E43-8B01-4C82BE8BEBCA}" destId="{11143DAC-9FAB-4588-AEA0-AE0A780BE0C1}" srcOrd="0" destOrd="0" presId="urn:microsoft.com/office/officeart/2005/8/layout/vList6"/>
    <dgm:cxn modelId="{B10EDA4B-6862-419B-AEC7-DAD7A2BCBACB}" srcId="{6A09C0F0-05C8-4E43-8B01-4C82BE8BEBCA}" destId="{697F2A96-31C6-4D52-A799-DB86DBD911DC}" srcOrd="0" destOrd="0" parTransId="{BBB8FB42-A4DA-4CC9-B6B8-4659C7B7DCCD}" sibTransId="{15D190BD-E532-4E5D-932F-A0D0CBE209E9}"/>
    <dgm:cxn modelId="{857B414F-88BE-4D86-8F30-C63C7F22CB27}" type="presOf" srcId="{61ECEFBB-68A8-4858-AB5F-D97DFAFE8642}" destId="{F6B8BDE8-3EB6-456D-8C61-6550FEF7D80D}" srcOrd="0" destOrd="0" presId="urn:microsoft.com/office/officeart/2005/8/layout/vList6"/>
    <dgm:cxn modelId="{C5B93B89-219A-45C7-BD6D-AD09D9791157}" type="presOf" srcId="{697F2A96-31C6-4D52-A799-DB86DBD911DC}" destId="{81431E3E-9DF9-4876-AEA6-ED4CE7DE1541}" srcOrd="0" destOrd="0" presId="urn:microsoft.com/office/officeart/2005/8/layout/vList6"/>
    <dgm:cxn modelId="{0EE3FE92-999B-4C3E-85EE-EE6FE26A0E6E}" srcId="{6A09C0F0-05C8-4E43-8B01-4C82BE8BEBCA}" destId="{89B418A1-A870-469D-981F-5D4523E10FD5}" srcOrd="1" destOrd="0" parTransId="{4C7BDA25-8D61-45E2-88D0-6C5773B76597}" sibTransId="{CE8E698C-8A17-43FB-945F-E26DB34D7A51}"/>
    <dgm:cxn modelId="{3B4582AE-1D4F-48E8-80CC-ACD75DFDF1B7}" type="presOf" srcId="{EB792FBC-C133-441A-B987-8E235A3675DB}" destId="{F6B8BDE8-3EB6-456D-8C61-6550FEF7D80D}" srcOrd="0" destOrd="1" presId="urn:microsoft.com/office/officeart/2005/8/layout/vList6"/>
    <dgm:cxn modelId="{A91BE1C4-0385-4EFF-859E-F9A80F9283C4}" type="presOf" srcId="{B69E701D-38A1-4536-9F00-DE22854BCB0C}" destId="{1B1E8E06-7BCE-4A6E-837E-2FCFC856969E}" srcOrd="0" destOrd="0" presId="urn:microsoft.com/office/officeart/2005/8/layout/vList6"/>
    <dgm:cxn modelId="{9DD2FDD3-C949-49F1-9D4B-72E8F4FBBE82}" type="presOf" srcId="{FE710BDC-4850-4BD7-AFE9-DD0FAA0553CD}" destId="{5EBA6B23-FA8A-4838-8C58-F0501B1B3393}" srcOrd="0" destOrd="0" presId="urn:microsoft.com/office/officeart/2005/8/layout/vList6"/>
    <dgm:cxn modelId="{25A901D7-E75D-49E0-83EC-C6CAF0604F59}" type="presOf" srcId="{89B418A1-A870-469D-981F-5D4523E10FD5}" destId="{81431E3E-9DF9-4876-AEA6-ED4CE7DE1541}" srcOrd="0" destOrd="1" presId="urn:microsoft.com/office/officeart/2005/8/layout/vList6"/>
    <dgm:cxn modelId="{04C174DB-ADA0-406F-A2B3-AAF8FA9ABBD1}" srcId="{B69E701D-38A1-4536-9F00-DE22854BCB0C}" destId="{EB792FBC-C133-441A-B987-8E235A3675DB}" srcOrd="1" destOrd="0" parTransId="{0EF6D12B-2F3F-4D5D-AED2-6AC9A1C7F3D8}" sibTransId="{ECBFB714-5023-4EE0-9CFE-5651F0179143}"/>
    <dgm:cxn modelId="{656882E4-813D-4345-B9E0-7DE09432EA00}" srcId="{FE710BDC-4850-4BD7-AFE9-DD0FAA0553CD}" destId="{6A09C0F0-05C8-4E43-8B01-4C82BE8BEBCA}" srcOrd="0" destOrd="0" parTransId="{F03A0D16-8B78-45D9-898E-7914FE3B2BE4}" sibTransId="{06742F7A-FF32-4181-80D0-599EBF498125}"/>
    <dgm:cxn modelId="{F1FD1E84-A04C-4DA5-B7C4-211D2C614B38}" type="presParOf" srcId="{5EBA6B23-FA8A-4838-8C58-F0501B1B3393}" destId="{F682862F-1768-4AB7-AC78-13B2C826EB8E}" srcOrd="0" destOrd="0" presId="urn:microsoft.com/office/officeart/2005/8/layout/vList6"/>
    <dgm:cxn modelId="{AB16003C-BB61-483A-A445-171350F4D636}" type="presParOf" srcId="{F682862F-1768-4AB7-AC78-13B2C826EB8E}" destId="{11143DAC-9FAB-4588-AEA0-AE0A780BE0C1}" srcOrd="0" destOrd="0" presId="urn:microsoft.com/office/officeart/2005/8/layout/vList6"/>
    <dgm:cxn modelId="{3D87C0D4-E067-420E-8561-F02480281928}" type="presParOf" srcId="{F682862F-1768-4AB7-AC78-13B2C826EB8E}" destId="{81431E3E-9DF9-4876-AEA6-ED4CE7DE1541}" srcOrd="1" destOrd="0" presId="urn:microsoft.com/office/officeart/2005/8/layout/vList6"/>
    <dgm:cxn modelId="{49253E4F-0FDA-4F78-8055-007D366A7A77}" type="presParOf" srcId="{5EBA6B23-FA8A-4838-8C58-F0501B1B3393}" destId="{E317E71C-E29D-4DB2-917B-F3CB4632DF39}" srcOrd="1" destOrd="0" presId="urn:microsoft.com/office/officeart/2005/8/layout/vList6"/>
    <dgm:cxn modelId="{1368EB75-89F6-4B14-93BF-B3857DBE5911}" type="presParOf" srcId="{5EBA6B23-FA8A-4838-8C58-F0501B1B3393}" destId="{020ABAF6-3CDB-426E-B671-A14BB978E52E}" srcOrd="2" destOrd="0" presId="urn:microsoft.com/office/officeart/2005/8/layout/vList6"/>
    <dgm:cxn modelId="{CEE1DF7E-8F0D-46B8-A293-B139E6752E4F}" type="presParOf" srcId="{020ABAF6-3CDB-426E-B671-A14BB978E52E}" destId="{1B1E8E06-7BCE-4A6E-837E-2FCFC856969E}" srcOrd="0" destOrd="0" presId="urn:microsoft.com/office/officeart/2005/8/layout/vList6"/>
    <dgm:cxn modelId="{CC52A7C1-DE34-4813-B218-5E4490F80ACB}" type="presParOf" srcId="{020ABAF6-3CDB-426E-B671-A14BB978E52E}" destId="{F6B8BDE8-3EB6-456D-8C61-6550FEF7D80D}"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21B4CF-8329-4228-A4C8-5CD31DC9E3D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nl-NL"/>
        </a:p>
      </dgm:t>
    </dgm:pt>
    <dgm:pt modelId="{142270DB-3AE7-4003-AF6E-0474340DFF2A}">
      <dgm:prSet phldrT="[Tekst]"/>
      <dgm:spPr>
        <a:solidFill>
          <a:schemeClr val="accent4"/>
        </a:solidFill>
        <a:ln>
          <a:solidFill>
            <a:schemeClr val="accent4"/>
          </a:solidFill>
        </a:ln>
      </dgm:spPr>
      <dgm:t>
        <a:bodyPr/>
        <a:lstStyle/>
        <a:p>
          <a:r>
            <a:rPr lang="nl-NL"/>
            <a:t>Fase Voorbereiding</a:t>
          </a:r>
        </a:p>
      </dgm:t>
    </dgm:pt>
    <dgm:pt modelId="{586FAACA-CD8E-4684-A1E6-F39345874205}" type="parTrans" cxnId="{612BD385-C264-4120-996B-603F99E67A68}">
      <dgm:prSet/>
      <dgm:spPr/>
      <dgm:t>
        <a:bodyPr/>
        <a:lstStyle/>
        <a:p>
          <a:endParaRPr lang="nl-NL"/>
        </a:p>
      </dgm:t>
    </dgm:pt>
    <dgm:pt modelId="{81EB4B37-0899-4DBD-94E5-B06410F0C839}" type="sibTrans" cxnId="{612BD385-C264-4120-996B-603F99E67A68}">
      <dgm:prSet/>
      <dgm:spPr/>
      <dgm:t>
        <a:bodyPr/>
        <a:lstStyle/>
        <a:p>
          <a:endParaRPr lang="nl-NL"/>
        </a:p>
      </dgm:t>
    </dgm:pt>
    <dgm:pt modelId="{8B885F86-3803-479E-BCCF-8F1947DD057C}">
      <dgm:prSet phldrT="[Tekst]" custT="1"/>
      <dgm:spPr>
        <a:ln>
          <a:solidFill>
            <a:schemeClr val="accent4"/>
          </a:solidFill>
        </a:ln>
      </dgm:spPr>
      <dgm:t>
        <a:bodyPr/>
        <a:lstStyle/>
        <a:p>
          <a:r>
            <a:rPr lang="nl-NL" sz="1400"/>
            <a:t>Periode &lt;..&gt;</a:t>
          </a:r>
        </a:p>
      </dgm:t>
    </dgm:pt>
    <dgm:pt modelId="{2E2EB9AD-FA6B-4712-A991-4233B5BE1D6B}" type="parTrans" cxnId="{D86520D1-A76A-47E9-BB53-5C4AFB26BF52}">
      <dgm:prSet/>
      <dgm:spPr/>
      <dgm:t>
        <a:bodyPr/>
        <a:lstStyle/>
        <a:p>
          <a:endParaRPr lang="nl-NL"/>
        </a:p>
      </dgm:t>
    </dgm:pt>
    <dgm:pt modelId="{83866F62-FDF4-4922-9867-067E049A81F1}" type="sibTrans" cxnId="{D86520D1-A76A-47E9-BB53-5C4AFB26BF52}">
      <dgm:prSet/>
      <dgm:spPr/>
      <dgm:t>
        <a:bodyPr/>
        <a:lstStyle/>
        <a:p>
          <a:endParaRPr lang="nl-NL"/>
        </a:p>
      </dgm:t>
    </dgm:pt>
    <dgm:pt modelId="{F0BD0362-323E-4407-8662-A3E452388B93}">
      <dgm:prSet phldrT="[Tekst]" custT="1"/>
      <dgm:spPr>
        <a:ln>
          <a:solidFill>
            <a:schemeClr val="accent4"/>
          </a:solidFill>
        </a:ln>
      </dgm:spPr>
      <dgm:t>
        <a:bodyPr/>
        <a:lstStyle/>
        <a:p>
          <a:r>
            <a:rPr lang="nl-NL" sz="1400"/>
            <a:t>Mijlpalen</a:t>
          </a:r>
        </a:p>
      </dgm:t>
    </dgm:pt>
    <dgm:pt modelId="{2ECB9985-392B-42FC-9F41-DF32C8F1C4B1}" type="parTrans" cxnId="{B4D3539F-5C60-44B7-9F23-8B5F7E8EECBF}">
      <dgm:prSet/>
      <dgm:spPr/>
      <dgm:t>
        <a:bodyPr/>
        <a:lstStyle/>
        <a:p>
          <a:endParaRPr lang="nl-NL"/>
        </a:p>
      </dgm:t>
    </dgm:pt>
    <dgm:pt modelId="{E6E7921B-5C5B-4B0C-A4DD-629D3D6F667D}" type="sibTrans" cxnId="{B4D3539F-5C60-44B7-9F23-8B5F7E8EECBF}">
      <dgm:prSet/>
      <dgm:spPr/>
      <dgm:t>
        <a:bodyPr/>
        <a:lstStyle/>
        <a:p>
          <a:endParaRPr lang="nl-NL"/>
        </a:p>
      </dgm:t>
    </dgm:pt>
    <dgm:pt modelId="{BB662F80-FD23-4EA4-B19D-B22DE6D33D29}">
      <dgm:prSet phldrT="[Tekst]"/>
      <dgm:spPr>
        <a:solidFill>
          <a:schemeClr val="accent4"/>
        </a:solidFill>
        <a:ln>
          <a:solidFill>
            <a:schemeClr val="accent4"/>
          </a:solidFill>
        </a:ln>
      </dgm:spPr>
      <dgm:t>
        <a:bodyPr/>
        <a:lstStyle/>
        <a:p>
          <a:r>
            <a:rPr lang="nl-NL"/>
            <a:t>Fase implementatie</a:t>
          </a:r>
        </a:p>
      </dgm:t>
    </dgm:pt>
    <dgm:pt modelId="{1CD076C5-24A4-4774-834B-45817790B914}" type="parTrans" cxnId="{454EE3B9-7CC1-405E-92AC-885C4B971897}">
      <dgm:prSet/>
      <dgm:spPr/>
      <dgm:t>
        <a:bodyPr/>
        <a:lstStyle/>
        <a:p>
          <a:endParaRPr lang="nl-NL"/>
        </a:p>
      </dgm:t>
    </dgm:pt>
    <dgm:pt modelId="{79C3FD45-51E2-4BFB-9958-CA084DCF5B31}" type="sibTrans" cxnId="{454EE3B9-7CC1-405E-92AC-885C4B971897}">
      <dgm:prSet/>
      <dgm:spPr/>
      <dgm:t>
        <a:bodyPr/>
        <a:lstStyle/>
        <a:p>
          <a:endParaRPr lang="nl-NL"/>
        </a:p>
      </dgm:t>
    </dgm:pt>
    <dgm:pt modelId="{D63A5CD5-1F98-4270-8113-03BEFCE14C23}">
      <dgm:prSet phldrT="[Tekst]"/>
      <dgm:spPr>
        <a:solidFill>
          <a:schemeClr val="accent4"/>
        </a:solidFill>
        <a:ln>
          <a:solidFill>
            <a:schemeClr val="accent4"/>
          </a:solidFill>
        </a:ln>
      </dgm:spPr>
      <dgm:t>
        <a:bodyPr/>
        <a:lstStyle/>
        <a:p>
          <a:r>
            <a:rPr lang="nl-NL"/>
            <a:t>Fase uitvoering &amp; doorontwikkeling</a:t>
          </a:r>
        </a:p>
      </dgm:t>
    </dgm:pt>
    <dgm:pt modelId="{B13DA88D-F685-4AE9-AD88-327D87EBA2E6}" type="parTrans" cxnId="{D44A7C0B-BA56-45DB-AD40-164682ED2EF2}">
      <dgm:prSet/>
      <dgm:spPr/>
      <dgm:t>
        <a:bodyPr/>
        <a:lstStyle/>
        <a:p>
          <a:endParaRPr lang="nl-NL"/>
        </a:p>
      </dgm:t>
    </dgm:pt>
    <dgm:pt modelId="{157D83EF-F36D-4425-961A-E71085704C40}" type="sibTrans" cxnId="{D44A7C0B-BA56-45DB-AD40-164682ED2EF2}">
      <dgm:prSet/>
      <dgm:spPr/>
      <dgm:t>
        <a:bodyPr/>
        <a:lstStyle/>
        <a:p>
          <a:endParaRPr lang="nl-NL"/>
        </a:p>
      </dgm:t>
    </dgm:pt>
    <dgm:pt modelId="{2978547B-5831-4D4E-A894-A3C0A70525D8}">
      <dgm:prSet phldrT="[Tekst]"/>
      <dgm:spPr>
        <a:solidFill>
          <a:schemeClr val="accent4"/>
        </a:solidFill>
        <a:ln>
          <a:solidFill>
            <a:schemeClr val="accent4"/>
          </a:solidFill>
        </a:ln>
      </dgm:spPr>
      <dgm:t>
        <a:bodyPr/>
        <a:lstStyle/>
        <a:p>
          <a:r>
            <a:rPr lang="nl-NL"/>
            <a:t>Fase Evaluatie</a:t>
          </a:r>
        </a:p>
      </dgm:t>
    </dgm:pt>
    <dgm:pt modelId="{60BFB4CA-1DB9-49E6-84BE-C4A303319E66}" type="parTrans" cxnId="{80704350-32AA-468C-BACF-C85DFADCA767}">
      <dgm:prSet/>
      <dgm:spPr/>
      <dgm:t>
        <a:bodyPr/>
        <a:lstStyle/>
        <a:p>
          <a:endParaRPr lang="nl-NL"/>
        </a:p>
      </dgm:t>
    </dgm:pt>
    <dgm:pt modelId="{8F597B28-1D0E-4C88-A3C7-01DBDC65529F}" type="sibTrans" cxnId="{80704350-32AA-468C-BACF-C85DFADCA767}">
      <dgm:prSet/>
      <dgm:spPr/>
      <dgm:t>
        <a:bodyPr/>
        <a:lstStyle/>
        <a:p>
          <a:endParaRPr lang="nl-NL"/>
        </a:p>
      </dgm:t>
    </dgm:pt>
    <dgm:pt modelId="{54AED213-5367-4B75-A517-060A875AEED2}">
      <dgm:prSet phldrT="[Tekst]" custT="1"/>
      <dgm:spPr>
        <a:noFill/>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Periode &lt;..&gt;</a:t>
          </a:r>
        </a:p>
      </dgm:t>
    </dgm:pt>
    <dgm:pt modelId="{687569C0-B0B4-4970-B2C7-D30863B70A9D}" type="parTrans" cxnId="{6FFAA153-0286-42C7-A740-221235448ABC}">
      <dgm:prSet/>
      <dgm:spPr/>
      <dgm:t>
        <a:bodyPr/>
        <a:lstStyle/>
        <a:p>
          <a:endParaRPr lang="nl-NL"/>
        </a:p>
      </dgm:t>
    </dgm:pt>
    <dgm:pt modelId="{21D26926-D980-4D6D-BC39-504BBA4623EC}" type="sibTrans" cxnId="{6FFAA153-0286-42C7-A740-221235448ABC}">
      <dgm:prSet/>
      <dgm:spPr/>
      <dgm:t>
        <a:bodyPr/>
        <a:lstStyle/>
        <a:p>
          <a:endParaRPr lang="nl-NL"/>
        </a:p>
      </dgm:t>
    </dgm:pt>
    <dgm:pt modelId="{0EBFC553-E42E-49A8-A9F6-A6C0A25606A2}">
      <dgm:prSet phldrT="[Tekst]" custT="1"/>
      <dgm:spPr>
        <a:noFill/>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Mijlpalen</a:t>
          </a:r>
        </a:p>
      </dgm:t>
    </dgm:pt>
    <dgm:pt modelId="{623ADF4D-D408-4DFE-B666-2E99FB2C9D3B}" type="parTrans" cxnId="{3558B861-A9B9-4216-85F1-0C64B5F4338D}">
      <dgm:prSet/>
      <dgm:spPr/>
      <dgm:t>
        <a:bodyPr/>
        <a:lstStyle/>
        <a:p>
          <a:endParaRPr lang="nl-NL"/>
        </a:p>
      </dgm:t>
    </dgm:pt>
    <dgm:pt modelId="{98414B2A-0D03-4558-BB8F-948A01709A7F}" type="sibTrans" cxnId="{3558B861-A9B9-4216-85F1-0C64B5F4338D}">
      <dgm:prSet/>
      <dgm:spPr/>
      <dgm:t>
        <a:bodyPr/>
        <a:lstStyle/>
        <a:p>
          <a:endParaRPr lang="nl-NL"/>
        </a:p>
      </dgm:t>
    </dgm:pt>
    <dgm:pt modelId="{EE873AC6-BAE5-4C28-BF45-A3155A16E192}">
      <dgm:prSet phldrT="[Tekst]" custT="1"/>
      <dgm:spPr>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Periode &lt;..&gt;</a:t>
          </a:r>
        </a:p>
      </dgm:t>
    </dgm:pt>
    <dgm:pt modelId="{1D190745-801B-4E24-B006-774DEB27CA31}" type="parTrans" cxnId="{4002707E-D526-420E-9D4D-2AB395D887F7}">
      <dgm:prSet/>
      <dgm:spPr/>
      <dgm:t>
        <a:bodyPr/>
        <a:lstStyle/>
        <a:p>
          <a:endParaRPr lang="nl-NL"/>
        </a:p>
      </dgm:t>
    </dgm:pt>
    <dgm:pt modelId="{30AEA615-7E51-4B0F-82FE-D0233405F311}" type="sibTrans" cxnId="{4002707E-D526-420E-9D4D-2AB395D887F7}">
      <dgm:prSet/>
      <dgm:spPr/>
      <dgm:t>
        <a:bodyPr/>
        <a:lstStyle/>
        <a:p>
          <a:endParaRPr lang="nl-NL"/>
        </a:p>
      </dgm:t>
    </dgm:pt>
    <dgm:pt modelId="{2908C768-E391-4C56-BF8F-6545E16B7928}">
      <dgm:prSet phldrT="[Tekst]" custT="1"/>
      <dgm:spPr>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Mijlpalen</a:t>
          </a:r>
        </a:p>
      </dgm:t>
    </dgm:pt>
    <dgm:pt modelId="{1F8D8F13-5F80-44EF-8EB2-57C6D9C5C217}" type="parTrans" cxnId="{CB786220-1FB1-4FFD-B6AB-93090189307F}">
      <dgm:prSet/>
      <dgm:spPr/>
      <dgm:t>
        <a:bodyPr/>
        <a:lstStyle/>
        <a:p>
          <a:endParaRPr lang="nl-NL"/>
        </a:p>
      </dgm:t>
    </dgm:pt>
    <dgm:pt modelId="{6B29657D-65A7-4289-A3C6-CB60767BD13B}" type="sibTrans" cxnId="{CB786220-1FB1-4FFD-B6AB-93090189307F}">
      <dgm:prSet/>
      <dgm:spPr/>
      <dgm:t>
        <a:bodyPr/>
        <a:lstStyle/>
        <a:p>
          <a:endParaRPr lang="nl-NL"/>
        </a:p>
      </dgm:t>
    </dgm:pt>
    <dgm:pt modelId="{B7E3EB2D-0E55-48B9-BCD9-2D620D94EB8C}">
      <dgm:prSet phldrT="[Tekst]" custT="1"/>
      <dgm:spPr>
        <a:noFill/>
        <a:ln>
          <a:solidFill>
            <a:schemeClr val="accent4"/>
          </a:solidFill>
        </a:ln>
      </dgm:spPr>
      <dgm:t>
        <a:bodyPr/>
        <a:lstStyle/>
        <a:p>
          <a:r>
            <a:rPr lang="nl-NL" sz="1400"/>
            <a:t>Periode &lt;..&gt;</a:t>
          </a:r>
        </a:p>
      </dgm:t>
    </dgm:pt>
    <dgm:pt modelId="{0BB94A69-B973-4169-85D6-3C361914C626}" type="parTrans" cxnId="{CA1EA1EC-28A9-4D9E-983B-CB363053BD0D}">
      <dgm:prSet/>
      <dgm:spPr/>
      <dgm:t>
        <a:bodyPr/>
        <a:lstStyle/>
        <a:p>
          <a:endParaRPr lang="nl-NL"/>
        </a:p>
      </dgm:t>
    </dgm:pt>
    <dgm:pt modelId="{03CB8DBC-7327-4C56-9201-80BB3B7D3B00}" type="sibTrans" cxnId="{CA1EA1EC-28A9-4D9E-983B-CB363053BD0D}">
      <dgm:prSet/>
      <dgm:spPr/>
      <dgm:t>
        <a:bodyPr/>
        <a:lstStyle/>
        <a:p>
          <a:endParaRPr lang="nl-NL"/>
        </a:p>
      </dgm:t>
    </dgm:pt>
    <dgm:pt modelId="{6A6CF390-52EB-4546-A2C5-45B8F414B47A}">
      <dgm:prSet phldrT="[Tekst]" custT="1"/>
      <dgm:spPr>
        <a:noFill/>
        <a:ln>
          <a:solidFill>
            <a:schemeClr val="accent4"/>
          </a:solidFill>
        </a:ln>
      </dgm:spPr>
      <dgm:t>
        <a:bodyPr/>
        <a:lstStyle/>
        <a:p>
          <a:r>
            <a:rPr lang="nl-NL" sz="1400"/>
            <a:t>Mijlpalen</a:t>
          </a:r>
        </a:p>
      </dgm:t>
    </dgm:pt>
    <dgm:pt modelId="{E6F01FE0-68E4-44C4-809A-47A1F3C0B1DF}" type="parTrans" cxnId="{39EE3BCD-4419-410F-B9E8-13CE418970B3}">
      <dgm:prSet/>
      <dgm:spPr/>
      <dgm:t>
        <a:bodyPr/>
        <a:lstStyle/>
        <a:p>
          <a:endParaRPr lang="nl-NL"/>
        </a:p>
      </dgm:t>
    </dgm:pt>
    <dgm:pt modelId="{33485888-3811-4E06-842A-8F3485D6891F}" type="sibTrans" cxnId="{39EE3BCD-4419-410F-B9E8-13CE418970B3}">
      <dgm:prSet/>
      <dgm:spPr/>
      <dgm:t>
        <a:bodyPr/>
        <a:lstStyle/>
        <a:p>
          <a:endParaRPr lang="nl-NL"/>
        </a:p>
      </dgm:t>
    </dgm:pt>
    <dgm:pt modelId="{734DF2FD-38CA-475B-9DD3-3679F5D8EF7B}">
      <dgm:prSet phldrT="[Tekst]" custT="1"/>
      <dgm:spPr>
        <a:ln>
          <a:solidFill>
            <a:schemeClr val="accent4"/>
          </a:solidFill>
        </a:ln>
      </dgm:spPr>
      <dgm:t>
        <a:bodyPr/>
        <a:lstStyle/>
        <a:p>
          <a:r>
            <a:rPr lang="nl-NL" sz="1400"/>
            <a:t>Resultaat</a:t>
          </a:r>
        </a:p>
      </dgm:t>
    </dgm:pt>
    <dgm:pt modelId="{EC3723C6-BD62-4368-ACFC-313D592715F2}" type="parTrans" cxnId="{D3371BEE-F1D7-4076-A004-20D59A346723}">
      <dgm:prSet/>
      <dgm:spPr/>
    </dgm:pt>
    <dgm:pt modelId="{5DCA0D4A-0011-4C05-BA5F-E705647F7851}" type="sibTrans" cxnId="{D3371BEE-F1D7-4076-A004-20D59A346723}">
      <dgm:prSet/>
      <dgm:spPr/>
    </dgm:pt>
    <dgm:pt modelId="{CE1030E9-65ED-4666-9E9B-D8C380FCE91F}">
      <dgm:prSet phldrT="[Tekst]" custT="1"/>
      <dgm:spPr>
        <a:noFill/>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Resultaat</a:t>
          </a:r>
        </a:p>
      </dgm:t>
    </dgm:pt>
    <dgm:pt modelId="{56455F16-2DC8-4FEB-8FDB-418DFB7BE6E4}" type="parTrans" cxnId="{D66BC9F3-B6CC-4A90-B0F2-0CFC7BBE5142}">
      <dgm:prSet/>
      <dgm:spPr/>
    </dgm:pt>
    <dgm:pt modelId="{69B872EE-D2CD-42FC-8123-BE3F39DAD689}" type="sibTrans" cxnId="{D66BC9F3-B6CC-4A90-B0F2-0CFC7BBE5142}">
      <dgm:prSet/>
      <dgm:spPr/>
    </dgm:pt>
    <dgm:pt modelId="{ECED49B3-41FF-4C3E-8795-805A228557C0}">
      <dgm:prSet phldrT="[Tekst]" custT="1"/>
      <dgm:spPr>
        <a:ln>
          <a:solidFill>
            <a:schemeClr val="accent4"/>
          </a:solidFill>
        </a:ln>
      </dgm:spPr>
      <dgm: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Resultaat</a:t>
          </a:r>
        </a:p>
      </dgm:t>
    </dgm:pt>
    <dgm:pt modelId="{7E6E7EAC-BB27-4CBE-88E4-F9F840385734}" type="parTrans" cxnId="{A6AB8FC6-05C4-4B00-A634-D2F476DCD011}">
      <dgm:prSet/>
      <dgm:spPr/>
    </dgm:pt>
    <dgm:pt modelId="{7F48947C-C25C-4AF3-BFE2-DBE047EB5CA5}" type="sibTrans" cxnId="{A6AB8FC6-05C4-4B00-A634-D2F476DCD011}">
      <dgm:prSet/>
      <dgm:spPr/>
    </dgm:pt>
    <dgm:pt modelId="{7FD19392-CE65-49AD-ABD1-56C76BE82E3E}">
      <dgm:prSet phldrT="[Tekst]" custT="1"/>
      <dgm:spPr>
        <a:noFill/>
        <a:ln>
          <a:solidFill>
            <a:schemeClr val="accent4"/>
          </a:solidFill>
        </a:ln>
      </dgm:spPr>
      <dgm:t>
        <a:bodyPr/>
        <a:lstStyle/>
        <a:p>
          <a:r>
            <a:rPr lang="nl-NL" sz="1400"/>
            <a:t>Resultaat</a:t>
          </a:r>
        </a:p>
      </dgm:t>
    </dgm:pt>
    <dgm:pt modelId="{D52B7049-764F-43CD-9F44-674B24F7A945}" type="parTrans" cxnId="{259BB58E-36B9-4D15-9612-40DA34814D54}">
      <dgm:prSet/>
      <dgm:spPr/>
    </dgm:pt>
    <dgm:pt modelId="{29D8E06F-3025-4CE6-AD8D-59CDAACB2561}" type="sibTrans" cxnId="{259BB58E-36B9-4D15-9612-40DA34814D54}">
      <dgm:prSet/>
      <dgm:spPr/>
    </dgm:pt>
    <dgm:pt modelId="{344E3B02-01E4-4004-920D-F9C2C840F3E8}" type="pres">
      <dgm:prSet presAssocID="{0B21B4CF-8329-4228-A4C8-5CD31DC9E3DE}" presName="linearFlow" presStyleCnt="0">
        <dgm:presLayoutVars>
          <dgm:dir/>
          <dgm:animLvl val="lvl"/>
          <dgm:resizeHandles val="exact"/>
        </dgm:presLayoutVars>
      </dgm:prSet>
      <dgm:spPr/>
    </dgm:pt>
    <dgm:pt modelId="{ED66DCA0-4E6A-4983-90F5-4C9DC042EACF}" type="pres">
      <dgm:prSet presAssocID="{142270DB-3AE7-4003-AF6E-0474340DFF2A}" presName="composite" presStyleCnt="0"/>
      <dgm:spPr/>
    </dgm:pt>
    <dgm:pt modelId="{1FB7A2AE-8A63-46C2-B6BF-D0791063982B}" type="pres">
      <dgm:prSet presAssocID="{142270DB-3AE7-4003-AF6E-0474340DFF2A}" presName="parentText" presStyleLbl="alignNode1" presStyleIdx="0" presStyleCnt="4">
        <dgm:presLayoutVars>
          <dgm:chMax val="1"/>
          <dgm:bulletEnabled val="1"/>
        </dgm:presLayoutVars>
      </dgm:prSet>
      <dgm:spPr/>
    </dgm:pt>
    <dgm:pt modelId="{B72584D8-8C24-4162-A3D0-19E4BF7E3269}" type="pres">
      <dgm:prSet presAssocID="{142270DB-3AE7-4003-AF6E-0474340DFF2A}" presName="descendantText" presStyleLbl="alignAcc1" presStyleIdx="0" presStyleCnt="4">
        <dgm:presLayoutVars>
          <dgm:bulletEnabled val="1"/>
        </dgm:presLayoutVars>
      </dgm:prSet>
      <dgm:spPr/>
    </dgm:pt>
    <dgm:pt modelId="{D255D692-D6F5-4AB1-9D6E-CB7138C9C94B}" type="pres">
      <dgm:prSet presAssocID="{81EB4B37-0899-4DBD-94E5-B06410F0C839}" presName="sp" presStyleCnt="0"/>
      <dgm:spPr/>
    </dgm:pt>
    <dgm:pt modelId="{47983372-116C-4187-8ACB-B814400C60CD}" type="pres">
      <dgm:prSet presAssocID="{BB662F80-FD23-4EA4-B19D-B22DE6D33D29}" presName="composite" presStyleCnt="0"/>
      <dgm:spPr/>
    </dgm:pt>
    <dgm:pt modelId="{4DB3D402-4E2D-49F7-ABF7-4C72DCF7A8AF}" type="pres">
      <dgm:prSet presAssocID="{BB662F80-FD23-4EA4-B19D-B22DE6D33D29}" presName="parentText" presStyleLbl="alignNode1" presStyleIdx="1" presStyleCnt="4">
        <dgm:presLayoutVars>
          <dgm:chMax val="1"/>
          <dgm:bulletEnabled val="1"/>
        </dgm:presLayoutVars>
      </dgm:prSet>
      <dgm:spPr/>
    </dgm:pt>
    <dgm:pt modelId="{E741BDAD-7B7D-4A12-9746-4183E2C18C62}" type="pres">
      <dgm:prSet presAssocID="{BB662F80-FD23-4EA4-B19D-B22DE6D33D29}" presName="descendantText" presStyleLbl="alignAcc1" presStyleIdx="1" presStyleCnt="4">
        <dgm:presLayoutVars>
          <dgm:bulletEnabled val="1"/>
        </dgm:presLayoutVars>
      </dgm:prSet>
      <dgm:spPr/>
    </dgm:pt>
    <dgm:pt modelId="{1B311518-2D2B-403E-BB81-9F22FD70F8A0}" type="pres">
      <dgm:prSet presAssocID="{79C3FD45-51E2-4BFB-9958-CA084DCF5B31}" presName="sp" presStyleCnt="0"/>
      <dgm:spPr/>
    </dgm:pt>
    <dgm:pt modelId="{F432292D-0F00-44AE-842B-67224F11AAB1}" type="pres">
      <dgm:prSet presAssocID="{D63A5CD5-1F98-4270-8113-03BEFCE14C23}" presName="composite" presStyleCnt="0"/>
      <dgm:spPr/>
    </dgm:pt>
    <dgm:pt modelId="{597BA2FD-0AA9-46C8-B98A-16792E03AFCD}" type="pres">
      <dgm:prSet presAssocID="{D63A5CD5-1F98-4270-8113-03BEFCE14C23}" presName="parentText" presStyleLbl="alignNode1" presStyleIdx="2" presStyleCnt="4">
        <dgm:presLayoutVars>
          <dgm:chMax val="1"/>
          <dgm:bulletEnabled val="1"/>
        </dgm:presLayoutVars>
      </dgm:prSet>
      <dgm:spPr/>
    </dgm:pt>
    <dgm:pt modelId="{A4A1D148-3D65-4CDF-A6D6-833419011376}" type="pres">
      <dgm:prSet presAssocID="{D63A5CD5-1F98-4270-8113-03BEFCE14C23}" presName="descendantText" presStyleLbl="alignAcc1" presStyleIdx="2" presStyleCnt="4">
        <dgm:presLayoutVars>
          <dgm:bulletEnabled val="1"/>
        </dgm:presLayoutVars>
      </dgm:prSet>
      <dgm:spPr/>
    </dgm:pt>
    <dgm:pt modelId="{0B23D0ED-64F7-4D7B-BDBE-9D78AEF13FEB}" type="pres">
      <dgm:prSet presAssocID="{157D83EF-F36D-4425-961A-E71085704C40}" presName="sp" presStyleCnt="0"/>
      <dgm:spPr/>
    </dgm:pt>
    <dgm:pt modelId="{B277E632-F1D9-4B7F-883C-D0A1FCE9BA9A}" type="pres">
      <dgm:prSet presAssocID="{2978547B-5831-4D4E-A894-A3C0A70525D8}" presName="composite" presStyleCnt="0"/>
      <dgm:spPr/>
    </dgm:pt>
    <dgm:pt modelId="{18B7FB9C-D2EB-42FE-9BC9-C7FDE4BE9227}" type="pres">
      <dgm:prSet presAssocID="{2978547B-5831-4D4E-A894-A3C0A70525D8}" presName="parentText" presStyleLbl="alignNode1" presStyleIdx="3" presStyleCnt="4">
        <dgm:presLayoutVars>
          <dgm:chMax val="1"/>
          <dgm:bulletEnabled val="1"/>
        </dgm:presLayoutVars>
      </dgm:prSet>
      <dgm:spPr/>
    </dgm:pt>
    <dgm:pt modelId="{B23679DF-5370-4973-B0BB-BB27155A6B5E}" type="pres">
      <dgm:prSet presAssocID="{2978547B-5831-4D4E-A894-A3C0A70525D8}" presName="descendantText" presStyleLbl="alignAcc1" presStyleIdx="3" presStyleCnt="4">
        <dgm:presLayoutVars>
          <dgm:bulletEnabled val="1"/>
        </dgm:presLayoutVars>
      </dgm:prSet>
      <dgm:spPr/>
    </dgm:pt>
  </dgm:ptLst>
  <dgm:cxnLst>
    <dgm:cxn modelId="{9AF20700-66FA-40F0-ADBB-B34E4F1E2A69}" type="presOf" srcId="{142270DB-3AE7-4003-AF6E-0474340DFF2A}" destId="{1FB7A2AE-8A63-46C2-B6BF-D0791063982B}" srcOrd="0" destOrd="0" presId="urn:microsoft.com/office/officeart/2005/8/layout/chevron2"/>
    <dgm:cxn modelId="{D44A7C0B-BA56-45DB-AD40-164682ED2EF2}" srcId="{0B21B4CF-8329-4228-A4C8-5CD31DC9E3DE}" destId="{D63A5CD5-1F98-4270-8113-03BEFCE14C23}" srcOrd="2" destOrd="0" parTransId="{B13DA88D-F685-4AE9-AD88-327D87EBA2E6}" sibTransId="{157D83EF-F36D-4425-961A-E71085704C40}"/>
    <dgm:cxn modelId="{FDFFD31B-660C-4F16-A1C6-C63FD32EB561}" type="presOf" srcId="{2908C768-E391-4C56-BF8F-6545E16B7928}" destId="{A4A1D148-3D65-4CDF-A6D6-833419011376}" srcOrd="0" destOrd="1" presId="urn:microsoft.com/office/officeart/2005/8/layout/chevron2"/>
    <dgm:cxn modelId="{CB786220-1FB1-4FFD-B6AB-93090189307F}" srcId="{D63A5CD5-1F98-4270-8113-03BEFCE14C23}" destId="{2908C768-E391-4C56-BF8F-6545E16B7928}" srcOrd="1" destOrd="0" parTransId="{1F8D8F13-5F80-44EF-8EB2-57C6D9C5C217}" sibTransId="{6B29657D-65A7-4289-A3C6-CB60767BD13B}"/>
    <dgm:cxn modelId="{020E3B5D-BE72-4F92-A728-8E79BBF080D2}" type="presOf" srcId="{BB662F80-FD23-4EA4-B19D-B22DE6D33D29}" destId="{4DB3D402-4E2D-49F7-ABF7-4C72DCF7A8AF}" srcOrd="0" destOrd="0" presId="urn:microsoft.com/office/officeart/2005/8/layout/chevron2"/>
    <dgm:cxn modelId="{3558B861-A9B9-4216-85F1-0C64B5F4338D}" srcId="{BB662F80-FD23-4EA4-B19D-B22DE6D33D29}" destId="{0EBFC553-E42E-49A8-A9F6-A6C0A25606A2}" srcOrd="1" destOrd="0" parTransId="{623ADF4D-D408-4DFE-B666-2E99FB2C9D3B}" sibTransId="{98414B2A-0D03-4558-BB8F-948A01709A7F}"/>
    <dgm:cxn modelId="{ED3C8A4D-DA5B-4DCD-9848-48454F2ABD8C}" type="presOf" srcId="{ECED49B3-41FF-4C3E-8795-805A228557C0}" destId="{A4A1D148-3D65-4CDF-A6D6-833419011376}" srcOrd="0" destOrd="2" presId="urn:microsoft.com/office/officeart/2005/8/layout/chevron2"/>
    <dgm:cxn modelId="{80704350-32AA-468C-BACF-C85DFADCA767}" srcId="{0B21B4CF-8329-4228-A4C8-5CD31DC9E3DE}" destId="{2978547B-5831-4D4E-A894-A3C0A70525D8}" srcOrd="3" destOrd="0" parTransId="{60BFB4CA-1DB9-49E6-84BE-C4A303319E66}" sibTransId="{8F597B28-1D0E-4C88-A3C7-01DBDC65529F}"/>
    <dgm:cxn modelId="{88216851-570C-4457-8376-65089115B67E}" type="presOf" srcId="{7FD19392-CE65-49AD-ABD1-56C76BE82E3E}" destId="{B23679DF-5370-4973-B0BB-BB27155A6B5E}" srcOrd="0" destOrd="2" presId="urn:microsoft.com/office/officeart/2005/8/layout/chevron2"/>
    <dgm:cxn modelId="{6FFAA153-0286-42C7-A740-221235448ABC}" srcId="{BB662F80-FD23-4EA4-B19D-B22DE6D33D29}" destId="{54AED213-5367-4B75-A517-060A875AEED2}" srcOrd="0" destOrd="0" parTransId="{687569C0-B0B4-4970-B2C7-D30863B70A9D}" sibTransId="{21D26926-D980-4D6D-BC39-504BBA4623EC}"/>
    <dgm:cxn modelId="{61DB2176-B970-42B3-9168-EEA0EF441674}" type="presOf" srcId="{EE873AC6-BAE5-4C28-BF45-A3155A16E192}" destId="{A4A1D148-3D65-4CDF-A6D6-833419011376}" srcOrd="0" destOrd="0" presId="urn:microsoft.com/office/officeart/2005/8/layout/chevron2"/>
    <dgm:cxn modelId="{7B4D4E58-643D-4078-8816-6960628D27FA}" type="presOf" srcId="{B7E3EB2D-0E55-48B9-BCD9-2D620D94EB8C}" destId="{B23679DF-5370-4973-B0BB-BB27155A6B5E}" srcOrd="0" destOrd="0" presId="urn:microsoft.com/office/officeart/2005/8/layout/chevron2"/>
    <dgm:cxn modelId="{4002707E-D526-420E-9D4D-2AB395D887F7}" srcId="{D63A5CD5-1F98-4270-8113-03BEFCE14C23}" destId="{EE873AC6-BAE5-4C28-BF45-A3155A16E192}" srcOrd="0" destOrd="0" parTransId="{1D190745-801B-4E24-B006-774DEB27CA31}" sibTransId="{30AEA615-7E51-4B0F-82FE-D0233405F311}"/>
    <dgm:cxn modelId="{612BD385-C264-4120-996B-603F99E67A68}" srcId="{0B21B4CF-8329-4228-A4C8-5CD31DC9E3DE}" destId="{142270DB-3AE7-4003-AF6E-0474340DFF2A}" srcOrd="0" destOrd="0" parTransId="{586FAACA-CD8E-4684-A1E6-F39345874205}" sibTransId="{81EB4B37-0899-4DBD-94E5-B06410F0C839}"/>
    <dgm:cxn modelId="{259BB58E-36B9-4D15-9612-40DA34814D54}" srcId="{2978547B-5831-4D4E-A894-A3C0A70525D8}" destId="{7FD19392-CE65-49AD-ABD1-56C76BE82E3E}" srcOrd="2" destOrd="0" parTransId="{D52B7049-764F-43CD-9F44-674B24F7A945}" sibTransId="{29D8E06F-3025-4CE6-AD8D-59CDAACB2561}"/>
    <dgm:cxn modelId="{B4D3539F-5C60-44B7-9F23-8B5F7E8EECBF}" srcId="{142270DB-3AE7-4003-AF6E-0474340DFF2A}" destId="{F0BD0362-323E-4407-8662-A3E452388B93}" srcOrd="1" destOrd="0" parTransId="{2ECB9985-392B-42FC-9F41-DF32C8F1C4B1}" sibTransId="{E6E7921B-5C5B-4B0C-A4DD-629D3D6F667D}"/>
    <dgm:cxn modelId="{05D0A5A2-72DA-4551-9A62-9548A28073B3}" type="presOf" srcId="{F0BD0362-323E-4407-8662-A3E452388B93}" destId="{B72584D8-8C24-4162-A3D0-19E4BF7E3269}" srcOrd="0" destOrd="1" presId="urn:microsoft.com/office/officeart/2005/8/layout/chevron2"/>
    <dgm:cxn modelId="{3F4457AB-1063-46B6-8CE1-A57A79E2A946}" type="presOf" srcId="{6A6CF390-52EB-4546-A2C5-45B8F414B47A}" destId="{B23679DF-5370-4973-B0BB-BB27155A6B5E}" srcOrd="0" destOrd="1" presId="urn:microsoft.com/office/officeart/2005/8/layout/chevron2"/>
    <dgm:cxn modelId="{4C46E7B1-703F-4D46-AE4D-53E848DB8A33}" type="presOf" srcId="{CE1030E9-65ED-4666-9E9B-D8C380FCE91F}" destId="{E741BDAD-7B7D-4A12-9746-4183E2C18C62}" srcOrd="0" destOrd="2" presId="urn:microsoft.com/office/officeart/2005/8/layout/chevron2"/>
    <dgm:cxn modelId="{454EE3B9-7CC1-405E-92AC-885C4B971897}" srcId="{0B21B4CF-8329-4228-A4C8-5CD31DC9E3DE}" destId="{BB662F80-FD23-4EA4-B19D-B22DE6D33D29}" srcOrd="1" destOrd="0" parTransId="{1CD076C5-24A4-4774-834B-45817790B914}" sibTransId="{79C3FD45-51E2-4BFB-9958-CA084DCF5B31}"/>
    <dgm:cxn modelId="{DD09F0C1-36CD-4A02-AB51-FEFD57730C3C}" type="presOf" srcId="{0EBFC553-E42E-49A8-A9F6-A6C0A25606A2}" destId="{E741BDAD-7B7D-4A12-9746-4183E2C18C62}" srcOrd="0" destOrd="1" presId="urn:microsoft.com/office/officeart/2005/8/layout/chevron2"/>
    <dgm:cxn modelId="{A6AB8FC6-05C4-4B00-A634-D2F476DCD011}" srcId="{D63A5CD5-1F98-4270-8113-03BEFCE14C23}" destId="{ECED49B3-41FF-4C3E-8795-805A228557C0}" srcOrd="2" destOrd="0" parTransId="{7E6E7EAC-BB27-4CBE-88E4-F9F840385734}" sibTransId="{7F48947C-C25C-4AF3-BFE2-DBE047EB5CA5}"/>
    <dgm:cxn modelId="{DC13C0CA-E785-4509-8EB6-05E04755C1CE}" type="presOf" srcId="{54AED213-5367-4B75-A517-060A875AEED2}" destId="{E741BDAD-7B7D-4A12-9746-4183E2C18C62}" srcOrd="0" destOrd="0" presId="urn:microsoft.com/office/officeart/2005/8/layout/chevron2"/>
    <dgm:cxn modelId="{39EE3BCD-4419-410F-B9E8-13CE418970B3}" srcId="{2978547B-5831-4D4E-A894-A3C0A70525D8}" destId="{6A6CF390-52EB-4546-A2C5-45B8F414B47A}" srcOrd="1" destOrd="0" parTransId="{E6F01FE0-68E4-44C4-809A-47A1F3C0B1DF}" sibTransId="{33485888-3811-4E06-842A-8F3485D6891F}"/>
    <dgm:cxn modelId="{54153CCF-8DAC-49D8-9AE4-6146DA6E54DB}" type="presOf" srcId="{0B21B4CF-8329-4228-A4C8-5CD31DC9E3DE}" destId="{344E3B02-01E4-4004-920D-F9C2C840F3E8}" srcOrd="0" destOrd="0" presId="urn:microsoft.com/office/officeart/2005/8/layout/chevron2"/>
    <dgm:cxn modelId="{D86520D1-A76A-47E9-BB53-5C4AFB26BF52}" srcId="{142270DB-3AE7-4003-AF6E-0474340DFF2A}" destId="{8B885F86-3803-479E-BCCF-8F1947DD057C}" srcOrd="0" destOrd="0" parTransId="{2E2EB9AD-FA6B-4712-A991-4233B5BE1D6B}" sibTransId="{83866F62-FDF4-4922-9867-067E049A81F1}"/>
    <dgm:cxn modelId="{3DD671DB-B5FD-4B8C-8D4D-B8045029B833}" type="presOf" srcId="{734DF2FD-38CA-475B-9DD3-3679F5D8EF7B}" destId="{B72584D8-8C24-4162-A3D0-19E4BF7E3269}" srcOrd="0" destOrd="2" presId="urn:microsoft.com/office/officeart/2005/8/layout/chevron2"/>
    <dgm:cxn modelId="{0A8174E9-165F-4E35-9344-E8BAA980D8CC}" type="presOf" srcId="{8B885F86-3803-479E-BCCF-8F1947DD057C}" destId="{B72584D8-8C24-4162-A3D0-19E4BF7E3269}" srcOrd="0" destOrd="0" presId="urn:microsoft.com/office/officeart/2005/8/layout/chevron2"/>
    <dgm:cxn modelId="{7123ACE9-2E8A-4C42-AAAB-6953965747CD}" type="presOf" srcId="{D63A5CD5-1F98-4270-8113-03BEFCE14C23}" destId="{597BA2FD-0AA9-46C8-B98A-16792E03AFCD}" srcOrd="0" destOrd="0" presId="urn:microsoft.com/office/officeart/2005/8/layout/chevron2"/>
    <dgm:cxn modelId="{CA1EA1EC-28A9-4D9E-983B-CB363053BD0D}" srcId="{2978547B-5831-4D4E-A894-A3C0A70525D8}" destId="{B7E3EB2D-0E55-48B9-BCD9-2D620D94EB8C}" srcOrd="0" destOrd="0" parTransId="{0BB94A69-B973-4169-85D6-3C361914C626}" sibTransId="{03CB8DBC-7327-4C56-9201-80BB3B7D3B00}"/>
    <dgm:cxn modelId="{D3371BEE-F1D7-4076-A004-20D59A346723}" srcId="{142270DB-3AE7-4003-AF6E-0474340DFF2A}" destId="{734DF2FD-38CA-475B-9DD3-3679F5D8EF7B}" srcOrd="2" destOrd="0" parTransId="{EC3723C6-BD62-4368-ACFC-313D592715F2}" sibTransId="{5DCA0D4A-0011-4C05-BA5F-E705647F7851}"/>
    <dgm:cxn modelId="{D66BC9F3-B6CC-4A90-B0F2-0CFC7BBE5142}" srcId="{BB662F80-FD23-4EA4-B19D-B22DE6D33D29}" destId="{CE1030E9-65ED-4666-9E9B-D8C380FCE91F}" srcOrd="2" destOrd="0" parTransId="{56455F16-2DC8-4FEB-8FDB-418DFB7BE6E4}" sibTransId="{69B872EE-D2CD-42FC-8123-BE3F39DAD689}"/>
    <dgm:cxn modelId="{58A0E5FD-E46F-48CF-BD64-AAF2BF42F2D6}" type="presOf" srcId="{2978547B-5831-4D4E-A894-A3C0A70525D8}" destId="{18B7FB9C-D2EB-42FE-9BC9-C7FDE4BE9227}" srcOrd="0" destOrd="0" presId="urn:microsoft.com/office/officeart/2005/8/layout/chevron2"/>
    <dgm:cxn modelId="{B4C883C9-225E-479A-8D03-516665DD84A9}" type="presParOf" srcId="{344E3B02-01E4-4004-920D-F9C2C840F3E8}" destId="{ED66DCA0-4E6A-4983-90F5-4C9DC042EACF}" srcOrd="0" destOrd="0" presId="urn:microsoft.com/office/officeart/2005/8/layout/chevron2"/>
    <dgm:cxn modelId="{805E58FB-EEBF-42D0-A14F-4615CEC64ABC}" type="presParOf" srcId="{ED66DCA0-4E6A-4983-90F5-4C9DC042EACF}" destId="{1FB7A2AE-8A63-46C2-B6BF-D0791063982B}" srcOrd="0" destOrd="0" presId="urn:microsoft.com/office/officeart/2005/8/layout/chevron2"/>
    <dgm:cxn modelId="{98D15692-C018-421C-933C-D0F89A4C280E}" type="presParOf" srcId="{ED66DCA0-4E6A-4983-90F5-4C9DC042EACF}" destId="{B72584D8-8C24-4162-A3D0-19E4BF7E3269}" srcOrd="1" destOrd="0" presId="urn:microsoft.com/office/officeart/2005/8/layout/chevron2"/>
    <dgm:cxn modelId="{61EF6910-FBB3-405E-B005-7677461BA791}" type="presParOf" srcId="{344E3B02-01E4-4004-920D-F9C2C840F3E8}" destId="{D255D692-D6F5-4AB1-9D6E-CB7138C9C94B}" srcOrd="1" destOrd="0" presId="urn:microsoft.com/office/officeart/2005/8/layout/chevron2"/>
    <dgm:cxn modelId="{0AC17EDB-9709-4F1E-97BD-36C34D4BBC9F}" type="presParOf" srcId="{344E3B02-01E4-4004-920D-F9C2C840F3E8}" destId="{47983372-116C-4187-8ACB-B814400C60CD}" srcOrd="2" destOrd="0" presId="urn:microsoft.com/office/officeart/2005/8/layout/chevron2"/>
    <dgm:cxn modelId="{7A378490-C707-4E03-AF98-326530E3E695}" type="presParOf" srcId="{47983372-116C-4187-8ACB-B814400C60CD}" destId="{4DB3D402-4E2D-49F7-ABF7-4C72DCF7A8AF}" srcOrd="0" destOrd="0" presId="urn:microsoft.com/office/officeart/2005/8/layout/chevron2"/>
    <dgm:cxn modelId="{CE05F712-4311-4F82-83CA-7F8B678FCBF6}" type="presParOf" srcId="{47983372-116C-4187-8ACB-B814400C60CD}" destId="{E741BDAD-7B7D-4A12-9746-4183E2C18C62}" srcOrd="1" destOrd="0" presId="urn:microsoft.com/office/officeart/2005/8/layout/chevron2"/>
    <dgm:cxn modelId="{5E6EFD79-9A83-4F7B-A8E8-31B52739F83C}" type="presParOf" srcId="{344E3B02-01E4-4004-920D-F9C2C840F3E8}" destId="{1B311518-2D2B-403E-BB81-9F22FD70F8A0}" srcOrd="3" destOrd="0" presId="urn:microsoft.com/office/officeart/2005/8/layout/chevron2"/>
    <dgm:cxn modelId="{C4E2BDC7-A84B-4BE3-994B-BEC7ADE7F0B4}" type="presParOf" srcId="{344E3B02-01E4-4004-920D-F9C2C840F3E8}" destId="{F432292D-0F00-44AE-842B-67224F11AAB1}" srcOrd="4" destOrd="0" presId="urn:microsoft.com/office/officeart/2005/8/layout/chevron2"/>
    <dgm:cxn modelId="{C0E67487-7207-42D6-A89C-3FD6A20C956A}" type="presParOf" srcId="{F432292D-0F00-44AE-842B-67224F11AAB1}" destId="{597BA2FD-0AA9-46C8-B98A-16792E03AFCD}" srcOrd="0" destOrd="0" presId="urn:microsoft.com/office/officeart/2005/8/layout/chevron2"/>
    <dgm:cxn modelId="{AA9ADA62-2EC6-4F10-8413-3461F758D7D1}" type="presParOf" srcId="{F432292D-0F00-44AE-842B-67224F11AAB1}" destId="{A4A1D148-3D65-4CDF-A6D6-833419011376}" srcOrd="1" destOrd="0" presId="urn:microsoft.com/office/officeart/2005/8/layout/chevron2"/>
    <dgm:cxn modelId="{5F6425AD-9DE6-413F-B9DF-C8D492BC090E}" type="presParOf" srcId="{344E3B02-01E4-4004-920D-F9C2C840F3E8}" destId="{0B23D0ED-64F7-4D7B-BDBE-9D78AEF13FEB}" srcOrd="5" destOrd="0" presId="urn:microsoft.com/office/officeart/2005/8/layout/chevron2"/>
    <dgm:cxn modelId="{94830922-16F9-42CC-892D-142F65E757DB}" type="presParOf" srcId="{344E3B02-01E4-4004-920D-F9C2C840F3E8}" destId="{B277E632-F1D9-4B7F-883C-D0A1FCE9BA9A}" srcOrd="6" destOrd="0" presId="urn:microsoft.com/office/officeart/2005/8/layout/chevron2"/>
    <dgm:cxn modelId="{093727A0-F786-4CB7-8FFE-D4A16D728581}" type="presParOf" srcId="{B277E632-F1D9-4B7F-883C-D0A1FCE9BA9A}" destId="{18B7FB9C-D2EB-42FE-9BC9-C7FDE4BE9227}" srcOrd="0" destOrd="0" presId="urn:microsoft.com/office/officeart/2005/8/layout/chevron2"/>
    <dgm:cxn modelId="{5AAC5F62-297B-40D2-A813-6C1BDF30D277}" type="presParOf" srcId="{B277E632-F1D9-4B7F-883C-D0A1FCE9BA9A}" destId="{B23679DF-5370-4973-B0BB-BB27155A6B5E}" srcOrd="1" destOrd="0" presId="urn:microsoft.com/office/officeart/2005/8/layout/chevron2"/>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8ED8C1-3389-4EAA-8D08-2431F9647FE4}" type="doc">
      <dgm:prSet loTypeId="urn:microsoft.com/office/officeart/2008/layout/LinedList" loCatId="hierarchy" qsTypeId="urn:microsoft.com/office/officeart/2005/8/quickstyle/simple1" qsCatId="simple" csTypeId="urn:microsoft.com/office/officeart/2005/8/colors/accent4_1" csCatId="accent4" phldr="1"/>
      <dgm:spPr/>
      <dgm:t>
        <a:bodyPr/>
        <a:lstStyle/>
        <a:p>
          <a:endParaRPr lang="nl-NL"/>
        </a:p>
      </dgm:t>
    </dgm:pt>
    <dgm:pt modelId="{23676970-8C5A-4E9A-9B09-A6F55578A64E}">
      <dgm:prSet phldrT="[Tekst]" custT="1"/>
      <dgm:spPr/>
      <dgm:t>
        <a:bodyPr/>
        <a:lstStyle/>
        <a:p>
          <a:r>
            <a:rPr lang="nl-NL" sz="1800"/>
            <a:t>Overlegstructuur</a:t>
          </a:r>
        </a:p>
      </dgm:t>
    </dgm:pt>
    <dgm:pt modelId="{9A9D845D-328E-4A8D-AB14-096E9BB505FC}" type="parTrans" cxnId="{205AC65C-946D-454D-ADC7-30DDA7F2B7E1}">
      <dgm:prSet/>
      <dgm:spPr/>
      <dgm:t>
        <a:bodyPr/>
        <a:lstStyle/>
        <a:p>
          <a:endParaRPr lang="nl-NL" sz="1800"/>
        </a:p>
      </dgm:t>
    </dgm:pt>
    <dgm:pt modelId="{F7B06F05-2D3C-4DAB-ACE8-FB196730E423}" type="sibTrans" cxnId="{205AC65C-946D-454D-ADC7-30DDA7F2B7E1}">
      <dgm:prSet/>
      <dgm:spPr/>
      <dgm:t>
        <a:bodyPr/>
        <a:lstStyle/>
        <a:p>
          <a:endParaRPr lang="nl-NL" sz="1800"/>
        </a:p>
      </dgm:t>
    </dgm:pt>
    <dgm:pt modelId="{BD8C0D3E-6C70-4B67-AFB9-58480149BB3E}">
      <dgm:prSet phldrT="[Tekst]" custT="1"/>
      <dgm:spPr/>
      <dgm:t>
        <a:bodyPr/>
        <a:lstStyle/>
        <a:p>
          <a:r>
            <a:rPr lang="nl-NL" sz="1800"/>
            <a:t>Opdrachtgever/opdrachtnemer</a:t>
          </a:r>
        </a:p>
      </dgm:t>
    </dgm:pt>
    <dgm:pt modelId="{1A44DE4F-78E3-452C-A502-F16D948841A8}" type="parTrans" cxnId="{65D36C30-32EE-49DF-B8B1-E5D6C93E738F}">
      <dgm:prSet/>
      <dgm:spPr/>
      <dgm:t>
        <a:bodyPr/>
        <a:lstStyle/>
        <a:p>
          <a:endParaRPr lang="nl-NL" sz="1800"/>
        </a:p>
      </dgm:t>
    </dgm:pt>
    <dgm:pt modelId="{43D45E7E-37A6-4408-A34D-DC65A33165B8}" type="sibTrans" cxnId="{65D36C30-32EE-49DF-B8B1-E5D6C93E738F}">
      <dgm:prSet/>
      <dgm:spPr/>
      <dgm:t>
        <a:bodyPr/>
        <a:lstStyle/>
        <a:p>
          <a:endParaRPr lang="nl-NL" sz="1800"/>
        </a:p>
      </dgm:t>
    </dgm:pt>
    <dgm:pt modelId="{120D3BB0-7B66-4D03-9A97-5D9D346CD5BC}">
      <dgm:prSet phldrT="[Tekst]" custT="1"/>
      <dgm:spPr/>
      <dgm:t>
        <a:bodyPr/>
        <a:lstStyle/>
        <a:p>
          <a:r>
            <a:rPr lang="nl-NL" sz="1800"/>
            <a:t>Werkgroep</a:t>
          </a:r>
        </a:p>
      </dgm:t>
    </dgm:pt>
    <dgm:pt modelId="{F30CE234-362B-4405-8017-96930FA6A671}" type="parTrans" cxnId="{9FE96671-4102-4BEC-ABB0-A23003DCF0BD}">
      <dgm:prSet/>
      <dgm:spPr/>
      <dgm:t>
        <a:bodyPr/>
        <a:lstStyle/>
        <a:p>
          <a:endParaRPr lang="nl-NL"/>
        </a:p>
      </dgm:t>
    </dgm:pt>
    <dgm:pt modelId="{D66F8639-241B-4024-AF24-02E6D37DCB32}" type="sibTrans" cxnId="{9FE96671-4102-4BEC-ABB0-A23003DCF0BD}">
      <dgm:prSet/>
      <dgm:spPr/>
      <dgm:t>
        <a:bodyPr/>
        <a:lstStyle/>
        <a:p>
          <a:endParaRPr lang="nl-NL"/>
        </a:p>
      </dgm:t>
    </dgm:pt>
    <dgm:pt modelId="{CC9F1CF8-0620-4633-B6C9-A869FF4DE76F}">
      <dgm:prSet phldrT="[Tekst]" custT="1"/>
      <dgm:spPr/>
      <dgm:t>
        <a:bodyPr/>
        <a:lstStyle/>
        <a:p>
          <a:r>
            <a:rPr lang="nl-NL" sz="1800"/>
            <a:t>Regionaal/samenwerkingsverbanden</a:t>
          </a:r>
        </a:p>
      </dgm:t>
    </dgm:pt>
    <dgm:pt modelId="{90E2BFF4-ACA2-40DE-9959-84CFDD30A4B9}" type="parTrans" cxnId="{0FB93CCB-DEFB-4F55-BBAB-9D67CBBE8E77}">
      <dgm:prSet/>
      <dgm:spPr/>
      <dgm:t>
        <a:bodyPr/>
        <a:lstStyle/>
        <a:p>
          <a:endParaRPr lang="nl-NL"/>
        </a:p>
      </dgm:t>
    </dgm:pt>
    <dgm:pt modelId="{6B6500B2-7B40-4FF3-BC58-17AD1A5ABBC3}" type="sibTrans" cxnId="{0FB93CCB-DEFB-4F55-BBAB-9D67CBBE8E77}">
      <dgm:prSet/>
      <dgm:spPr/>
      <dgm:t>
        <a:bodyPr/>
        <a:lstStyle/>
        <a:p>
          <a:endParaRPr lang="nl-NL"/>
        </a:p>
      </dgm:t>
    </dgm:pt>
    <dgm:pt modelId="{222A63CB-E90B-4BB1-9283-3BD73307FC77}" type="pres">
      <dgm:prSet presAssocID="{778ED8C1-3389-4EAA-8D08-2431F9647FE4}" presName="vert0" presStyleCnt="0">
        <dgm:presLayoutVars>
          <dgm:dir/>
          <dgm:animOne val="branch"/>
          <dgm:animLvl val="lvl"/>
        </dgm:presLayoutVars>
      </dgm:prSet>
      <dgm:spPr/>
    </dgm:pt>
    <dgm:pt modelId="{9CB86C02-C13E-4B55-AA06-E3C1CECB1886}" type="pres">
      <dgm:prSet presAssocID="{23676970-8C5A-4E9A-9B09-A6F55578A64E}" presName="thickLine" presStyleLbl="alignNode1" presStyleIdx="0" presStyleCnt="1"/>
      <dgm:spPr/>
    </dgm:pt>
    <dgm:pt modelId="{4C64DE07-4DCB-455E-B2FF-8F017921D133}" type="pres">
      <dgm:prSet presAssocID="{23676970-8C5A-4E9A-9B09-A6F55578A64E}" presName="horz1" presStyleCnt="0"/>
      <dgm:spPr/>
    </dgm:pt>
    <dgm:pt modelId="{E58A1762-F938-4118-B38E-91103E1B3D1D}" type="pres">
      <dgm:prSet presAssocID="{23676970-8C5A-4E9A-9B09-A6F55578A64E}" presName="tx1" presStyleLbl="revTx" presStyleIdx="0" presStyleCnt="4" custScaleX="120211"/>
      <dgm:spPr/>
    </dgm:pt>
    <dgm:pt modelId="{B5CB6445-77F3-4BEF-B713-2B1FED2B0DFE}" type="pres">
      <dgm:prSet presAssocID="{23676970-8C5A-4E9A-9B09-A6F55578A64E}" presName="vert1" presStyleCnt="0"/>
      <dgm:spPr/>
    </dgm:pt>
    <dgm:pt modelId="{72D6F9A1-5EFA-49BA-B97B-84BFCAE8B811}" type="pres">
      <dgm:prSet presAssocID="{BD8C0D3E-6C70-4B67-AFB9-58480149BB3E}" presName="vertSpace2a" presStyleCnt="0"/>
      <dgm:spPr/>
    </dgm:pt>
    <dgm:pt modelId="{8B4C3323-FADB-4F68-B14D-DEA755C21FC5}" type="pres">
      <dgm:prSet presAssocID="{BD8C0D3E-6C70-4B67-AFB9-58480149BB3E}" presName="horz2" presStyleCnt="0"/>
      <dgm:spPr/>
    </dgm:pt>
    <dgm:pt modelId="{F1FB2EAB-2F2D-4864-BF17-C87C64CECC92}" type="pres">
      <dgm:prSet presAssocID="{BD8C0D3E-6C70-4B67-AFB9-58480149BB3E}" presName="horzSpace2" presStyleCnt="0"/>
      <dgm:spPr/>
    </dgm:pt>
    <dgm:pt modelId="{1D71AAC5-3914-443F-A844-997CB4CB9962}" type="pres">
      <dgm:prSet presAssocID="{BD8C0D3E-6C70-4B67-AFB9-58480149BB3E}" presName="tx2" presStyleLbl="revTx" presStyleIdx="1" presStyleCnt="4"/>
      <dgm:spPr/>
    </dgm:pt>
    <dgm:pt modelId="{4320E651-02D2-44F1-990C-D1E8958EB01D}" type="pres">
      <dgm:prSet presAssocID="{BD8C0D3E-6C70-4B67-AFB9-58480149BB3E}" presName="vert2" presStyleCnt="0"/>
      <dgm:spPr/>
    </dgm:pt>
    <dgm:pt modelId="{8370C90E-4FC6-4841-9589-CBE114F9D0B2}" type="pres">
      <dgm:prSet presAssocID="{BD8C0D3E-6C70-4B67-AFB9-58480149BB3E}" presName="thinLine2b" presStyleLbl="callout" presStyleIdx="0" presStyleCnt="3"/>
      <dgm:spPr/>
    </dgm:pt>
    <dgm:pt modelId="{D0FD67AC-69F2-4FCD-9F47-0C2D31B4EB6B}" type="pres">
      <dgm:prSet presAssocID="{BD8C0D3E-6C70-4B67-AFB9-58480149BB3E}" presName="vertSpace2b" presStyleCnt="0"/>
      <dgm:spPr/>
    </dgm:pt>
    <dgm:pt modelId="{11FA4CA2-E26F-4110-BA71-F1B6EE6BC7A3}" type="pres">
      <dgm:prSet presAssocID="{120D3BB0-7B66-4D03-9A97-5D9D346CD5BC}" presName="horz2" presStyleCnt="0"/>
      <dgm:spPr/>
    </dgm:pt>
    <dgm:pt modelId="{18C4D0CA-EFC2-4458-B59D-0F63817F2C9B}" type="pres">
      <dgm:prSet presAssocID="{120D3BB0-7B66-4D03-9A97-5D9D346CD5BC}" presName="horzSpace2" presStyleCnt="0"/>
      <dgm:spPr/>
    </dgm:pt>
    <dgm:pt modelId="{2A6405C1-C452-4E0E-A6B8-F7723B243145}" type="pres">
      <dgm:prSet presAssocID="{120D3BB0-7B66-4D03-9A97-5D9D346CD5BC}" presName="tx2" presStyleLbl="revTx" presStyleIdx="2" presStyleCnt="4"/>
      <dgm:spPr/>
    </dgm:pt>
    <dgm:pt modelId="{55AEFA76-E5FA-4017-AD0C-831B74F894CD}" type="pres">
      <dgm:prSet presAssocID="{120D3BB0-7B66-4D03-9A97-5D9D346CD5BC}" presName="vert2" presStyleCnt="0"/>
      <dgm:spPr/>
    </dgm:pt>
    <dgm:pt modelId="{6B1DB7D0-A361-4594-ABF1-EF4212F42691}" type="pres">
      <dgm:prSet presAssocID="{120D3BB0-7B66-4D03-9A97-5D9D346CD5BC}" presName="thinLine2b" presStyleLbl="callout" presStyleIdx="1" presStyleCnt="3"/>
      <dgm:spPr/>
    </dgm:pt>
    <dgm:pt modelId="{D6B83F4A-0F66-4700-B452-A6B3AD96E89A}" type="pres">
      <dgm:prSet presAssocID="{120D3BB0-7B66-4D03-9A97-5D9D346CD5BC}" presName="vertSpace2b" presStyleCnt="0"/>
      <dgm:spPr/>
    </dgm:pt>
    <dgm:pt modelId="{9D2EDCFC-0102-4273-997C-5B3E1A97D48E}" type="pres">
      <dgm:prSet presAssocID="{CC9F1CF8-0620-4633-B6C9-A869FF4DE76F}" presName="horz2" presStyleCnt="0"/>
      <dgm:spPr/>
    </dgm:pt>
    <dgm:pt modelId="{BBB15474-A916-4641-B09F-767D6C6B8970}" type="pres">
      <dgm:prSet presAssocID="{CC9F1CF8-0620-4633-B6C9-A869FF4DE76F}" presName="horzSpace2" presStyleCnt="0"/>
      <dgm:spPr/>
    </dgm:pt>
    <dgm:pt modelId="{360CBD55-B8FF-4A6A-9B38-FFF5BACFC146}" type="pres">
      <dgm:prSet presAssocID="{CC9F1CF8-0620-4633-B6C9-A869FF4DE76F}" presName="tx2" presStyleLbl="revTx" presStyleIdx="3" presStyleCnt="4"/>
      <dgm:spPr/>
    </dgm:pt>
    <dgm:pt modelId="{782C82F9-EE09-4C13-B885-33FEE96E6867}" type="pres">
      <dgm:prSet presAssocID="{CC9F1CF8-0620-4633-B6C9-A869FF4DE76F}" presName="vert2" presStyleCnt="0"/>
      <dgm:spPr/>
    </dgm:pt>
    <dgm:pt modelId="{D9E37BDB-455C-4D9A-8A55-55446A6EA620}" type="pres">
      <dgm:prSet presAssocID="{CC9F1CF8-0620-4633-B6C9-A869FF4DE76F}" presName="thinLine2b" presStyleLbl="callout" presStyleIdx="2" presStyleCnt="3"/>
      <dgm:spPr/>
    </dgm:pt>
    <dgm:pt modelId="{69B85D5D-AA97-4E28-9DF5-4D467FE96031}" type="pres">
      <dgm:prSet presAssocID="{CC9F1CF8-0620-4633-B6C9-A869FF4DE76F}" presName="vertSpace2b" presStyleCnt="0"/>
      <dgm:spPr/>
    </dgm:pt>
  </dgm:ptLst>
  <dgm:cxnLst>
    <dgm:cxn modelId="{34829C10-C188-4597-A5B7-4BCF6EF7F988}" type="presOf" srcId="{23676970-8C5A-4E9A-9B09-A6F55578A64E}" destId="{E58A1762-F938-4118-B38E-91103E1B3D1D}" srcOrd="0" destOrd="0" presId="urn:microsoft.com/office/officeart/2008/layout/LinedList"/>
    <dgm:cxn modelId="{6FFCCF20-4429-425D-A109-DEBD23C4B34C}" type="presOf" srcId="{778ED8C1-3389-4EAA-8D08-2431F9647FE4}" destId="{222A63CB-E90B-4BB1-9283-3BD73307FC77}" srcOrd="0" destOrd="0" presId="urn:microsoft.com/office/officeart/2008/layout/LinedList"/>
    <dgm:cxn modelId="{65D36C30-32EE-49DF-B8B1-E5D6C93E738F}" srcId="{23676970-8C5A-4E9A-9B09-A6F55578A64E}" destId="{BD8C0D3E-6C70-4B67-AFB9-58480149BB3E}" srcOrd="0" destOrd="0" parTransId="{1A44DE4F-78E3-452C-A502-F16D948841A8}" sibTransId="{43D45E7E-37A6-4408-A34D-DC65A33165B8}"/>
    <dgm:cxn modelId="{205AC65C-946D-454D-ADC7-30DDA7F2B7E1}" srcId="{778ED8C1-3389-4EAA-8D08-2431F9647FE4}" destId="{23676970-8C5A-4E9A-9B09-A6F55578A64E}" srcOrd="0" destOrd="0" parTransId="{9A9D845D-328E-4A8D-AB14-096E9BB505FC}" sibTransId="{F7B06F05-2D3C-4DAB-ACE8-FB196730E423}"/>
    <dgm:cxn modelId="{78C83C6E-BE11-4D18-B1EE-F94DFB9E3C6C}" type="presOf" srcId="{120D3BB0-7B66-4D03-9A97-5D9D346CD5BC}" destId="{2A6405C1-C452-4E0E-A6B8-F7723B243145}" srcOrd="0" destOrd="0" presId="urn:microsoft.com/office/officeart/2008/layout/LinedList"/>
    <dgm:cxn modelId="{9FE96671-4102-4BEC-ABB0-A23003DCF0BD}" srcId="{23676970-8C5A-4E9A-9B09-A6F55578A64E}" destId="{120D3BB0-7B66-4D03-9A97-5D9D346CD5BC}" srcOrd="1" destOrd="0" parTransId="{F30CE234-362B-4405-8017-96930FA6A671}" sibTransId="{D66F8639-241B-4024-AF24-02E6D37DCB32}"/>
    <dgm:cxn modelId="{FA2B2190-DF75-49AD-8BCA-1CA6D043B691}" type="presOf" srcId="{CC9F1CF8-0620-4633-B6C9-A869FF4DE76F}" destId="{360CBD55-B8FF-4A6A-9B38-FFF5BACFC146}" srcOrd="0" destOrd="0" presId="urn:microsoft.com/office/officeart/2008/layout/LinedList"/>
    <dgm:cxn modelId="{0FB93CCB-DEFB-4F55-BBAB-9D67CBBE8E77}" srcId="{23676970-8C5A-4E9A-9B09-A6F55578A64E}" destId="{CC9F1CF8-0620-4633-B6C9-A869FF4DE76F}" srcOrd="2" destOrd="0" parTransId="{90E2BFF4-ACA2-40DE-9959-84CFDD30A4B9}" sibTransId="{6B6500B2-7B40-4FF3-BC58-17AD1A5ABBC3}"/>
    <dgm:cxn modelId="{57ACA6EA-86C2-420D-92F0-FE98F4715AD8}" type="presOf" srcId="{BD8C0D3E-6C70-4B67-AFB9-58480149BB3E}" destId="{1D71AAC5-3914-443F-A844-997CB4CB9962}" srcOrd="0" destOrd="0" presId="urn:microsoft.com/office/officeart/2008/layout/LinedList"/>
    <dgm:cxn modelId="{8F4F13B2-DC54-43A2-B9BA-4A492752240C}" type="presParOf" srcId="{222A63CB-E90B-4BB1-9283-3BD73307FC77}" destId="{9CB86C02-C13E-4B55-AA06-E3C1CECB1886}" srcOrd="0" destOrd="0" presId="urn:microsoft.com/office/officeart/2008/layout/LinedList"/>
    <dgm:cxn modelId="{B1A1D48D-8D62-4527-AEEE-2D971A08C1EC}" type="presParOf" srcId="{222A63CB-E90B-4BB1-9283-3BD73307FC77}" destId="{4C64DE07-4DCB-455E-B2FF-8F017921D133}" srcOrd="1" destOrd="0" presId="urn:microsoft.com/office/officeart/2008/layout/LinedList"/>
    <dgm:cxn modelId="{CADA9D4D-8C50-47BA-AC0E-DA0E7206E950}" type="presParOf" srcId="{4C64DE07-4DCB-455E-B2FF-8F017921D133}" destId="{E58A1762-F938-4118-B38E-91103E1B3D1D}" srcOrd="0" destOrd="0" presId="urn:microsoft.com/office/officeart/2008/layout/LinedList"/>
    <dgm:cxn modelId="{4D597449-3878-449B-B662-CF46B8FF94CE}" type="presParOf" srcId="{4C64DE07-4DCB-455E-B2FF-8F017921D133}" destId="{B5CB6445-77F3-4BEF-B713-2B1FED2B0DFE}" srcOrd="1" destOrd="0" presId="urn:microsoft.com/office/officeart/2008/layout/LinedList"/>
    <dgm:cxn modelId="{911DCF5A-2C14-4C55-8527-5B1D33E0E2EE}" type="presParOf" srcId="{B5CB6445-77F3-4BEF-B713-2B1FED2B0DFE}" destId="{72D6F9A1-5EFA-49BA-B97B-84BFCAE8B811}" srcOrd="0" destOrd="0" presId="urn:microsoft.com/office/officeart/2008/layout/LinedList"/>
    <dgm:cxn modelId="{A74DA689-6C8B-4B12-A438-050F70DF7ED9}" type="presParOf" srcId="{B5CB6445-77F3-4BEF-B713-2B1FED2B0DFE}" destId="{8B4C3323-FADB-4F68-B14D-DEA755C21FC5}" srcOrd="1" destOrd="0" presId="urn:microsoft.com/office/officeart/2008/layout/LinedList"/>
    <dgm:cxn modelId="{E2C4C7E6-37E8-478C-842F-B9EBA33B5B09}" type="presParOf" srcId="{8B4C3323-FADB-4F68-B14D-DEA755C21FC5}" destId="{F1FB2EAB-2F2D-4864-BF17-C87C64CECC92}" srcOrd="0" destOrd="0" presId="urn:microsoft.com/office/officeart/2008/layout/LinedList"/>
    <dgm:cxn modelId="{B219300C-E63E-4DEA-84A1-30CEF401EE26}" type="presParOf" srcId="{8B4C3323-FADB-4F68-B14D-DEA755C21FC5}" destId="{1D71AAC5-3914-443F-A844-997CB4CB9962}" srcOrd="1" destOrd="0" presId="urn:microsoft.com/office/officeart/2008/layout/LinedList"/>
    <dgm:cxn modelId="{4BD0C119-DD92-4DC2-BBC0-D81948AF57AA}" type="presParOf" srcId="{8B4C3323-FADB-4F68-B14D-DEA755C21FC5}" destId="{4320E651-02D2-44F1-990C-D1E8958EB01D}" srcOrd="2" destOrd="0" presId="urn:microsoft.com/office/officeart/2008/layout/LinedList"/>
    <dgm:cxn modelId="{5AEEFDC8-8987-43D0-9EDB-C73AEFB14402}" type="presParOf" srcId="{B5CB6445-77F3-4BEF-B713-2B1FED2B0DFE}" destId="{8370C90E-4FC6-4841-9589-CBE114F9D0B2}" srcOrd="2" destOrd="0" presId="urn:microsoft.com/office/officeart/2008/layout/LinedList"/>
    <dgm:cxn modelId="{1FE19A01-DD67-4F2D-A299-001798968B7B}" type="presParOf" srcId="{B5CB6445-77F3-4BEF-B713-2B1FED2B0DFE}" destId="{D0FD67AC-69F2-4FCD-9F47-0C2D31B4EB6B}" srcOrd="3" destOrd="0" presId="urn:microsoft.com/office/officeart/2008/layout/LinedList"/>
    <dgm:cxn modelId="{8B5E8D5F-D762-42DA-AE0F-186B12D55DFE}" type="presParOf" srcId="{B5CB6445-77F3-4BEF-B713-2B1FED2B0DFE}" destId="{11FA4CA2-E26F-4110-BA71-F1B6EE6BC7A3}" srcOrd="4" destOrd="0" presId="urn:microsoft.com/office/officeart/2008/layout/LinedList"/>
    <dgm:cxn modelId="{A2F9DE97-DA79-4C0C-AAD2-A4CC6861B965}" type="presParOf" srcId="{11FA4CA2-E26F-4110-BA71-F1B6EE6BC7A3}" destId="{18C4D0CA-EFC2-4458-B59D-0F63817F2C9B}" srcOrd="0" destOrd="0" presId="urn:microsoft.com/office/officeart/2008/layout/LinedList"/>
    <dgm:cxn modelId="{A56ADBEC-5BBA-491C-9995-9FB3AF00ECB8}" type="presParOf" srcId="{11FA4CA2-E26F-4110-BA71-F1B6EE6BC7A3}" destId="{2A6405C1-C452-4E0E-A6B8-F7723B243145}" srcOrd="1" destOrd="0" presId="urn:microsoft.com/office/officeart/2008/layout/LinedList"/>
    <dgm:cxn modelId="{D59D175D-BDFC-4F10-8FCE-4A91A58D2901}" type="presParOf" srcId="{11FA4CA2-E26F-4110-BA71-F1B6EE6BC7A3}" destId="{55AEFA76-E5FA-4017-AD0C-831B74F894CD}" srcOrd="2" destOrd="0" presId="urn:microsoft.com/office/officeart/2008/layout/LinedList"/>
    <dgm:cxn modelId="{D8E1CDF8-AE91-4CAD-898B-3748674A2A63}" type="presParOf" srcId="{B5CB6445-77F3-4BEF-B713-2B1FED2B0DFE}" destId="{6B1DB7D0-A361-4594-ABF1-EF4212F42691}" srcOrd="5" destOrd="0" presId="urn:microsoft.com/office/officeart/2008/layout/LinedList"/>
    <dgm:cxn modelId="{9ECFAC71-8289-4369-BC14-02F9A03D0A1C}" type="presParOf" srcId="{B5CB6445-77F3-4BEF-B713-2B1FED2B0DFE}" destId="{D6B83F4A-0F66-4700-B452-A6B3AD96E89A}" srcOrd="6" destOrd="0" presId="urn:microsoft.com/office/officeart/2008/layout/LinedList"/>
    <dgm:cxn modelId="{4A896FE8-84DC-4043-BBF9-379376F002D3}" type="presParOf" srcId="{B5CB6445-77F3-4BEF-B713-2B1FED2B0DFE}" destId="{9D2EDCFC-0102-4273-997C-5B3E1A97D48E}" srcOrd="7" destOrd="0" presId="urn:microsoft.com/office/officeart/2008/layout/LinedList"/>
    <dgm:cxn modelId="{D93670DC-A036-4B9C-8EA9-EFE01F37A4BB}" type="presParOf" srcId="{9D2EDCFC-0102-4273-997C-5B3E1A97D48E}" destId="{BBB15474-A916-4641-B09F-767D6C6B8970}" srcOrd="0" destOrd="0" presId="urn:microsoft.com/office/officeart/2008/layout/LinedList"/>
    <dgm:cxn modelId="{6A55DC35-B50E-419D-905B-0B4CAF528F0F}" type="presParOf" srcId="{9D2EDCFC-0102-4273-997C-5B3E1A97D48E}" destId="{360CBD55-B8FF-4A6A-9B38-FFF5BACFC146}" srcOrd="1" destOrd="0" presId="urn:microsoft.com/office/officeart/2008/layout/LinedList"/>
    <dgm:cxn modelId="{DA5D168C-34B1-4332-BCA2-337985975131}" type="presParOf" srcId="{9D2EDCFC-0102-4273-997C-5B3E1A97D48E}" destId="{782C82F9-EE09-4C13-B885-33FEE96E6867}" srcOrd="2" destOrd="0" presId="urn:microsoft.com/office/officeart/2008/layout/LinedList"/>
    <dgm:cxn modelId="{D9F514E1-7954-40BD-8CD1-46572DD9432E}" type="presParOf" srcId="{B5CB6445-77F3-4BEF-B713-2B1FED2B0DFE}" destId="{D9E37BDB-455C-4D9A-8A55-55446A6EA620}" srcOrd="8" destOrd="0" presId="urn:microsoft.com/office/officeart/2008/layout/LinedList"/>
    <dgm:cxn modelId="{943C1A05-83A1-44A9-BA38-7374A8A46D87}" type="presParOf" srcId="{B5CB6445-77F3-4BEF-B713-2B1FED2B0DFE}" destId="{69B85D5D-AA97-4E28-9DF5-4D467FE96031}"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8ED8C1-3389-4EAA-8D08-2431F9647FE4}" type="doc">
      <dgm:prSet loTypeId="urn:microsoft.com/office/officeart/2008/layout/LinedList" loCatId="hierarchy" qsTypeId="urn:microsoft.com/office/officeart/2005/8/quickstyle/simple1" qsCatId="simple" csTypeId="urn:microsoft.com/office/officeart/2005/8/colors/accent4_1" csCatId="accent4" phldr="1"/>
      <dgm:spPr/>
      <dgm:t>
        <a:bodyPr/>
        <a:lstStyle/>
        <a:p>
          <a:endParaRPr lang="nl-NL"/>
        </a:p>
      </dgm:t>
    </dgm:pt>
    <dgm:pt modelId="{23676970-8C5A-4E9A-9B09-A6F55578A64E}">
      <dgm:prSet phldrT="[Tekst]" custT="1"/>
      <dgm:spPr/>
      <dgm:t>
        <a:bodyPr/>
        <a:lstStyle/>
        <a:p>
          <a:r>
            <a:rPr lang="nl-NL" sz="1800"/>
            <a:t>Project samenstelling</a:t>
          </a:r>
        </a:p>
      </dgm:t>
    </dgm:pt>
    <dgm:pt modelId="{9A9D845D-328E-4A8D-AB14-096E9BB505FC}" type="parTrans" cxnId="{205AC65C-946D-454D-ADC7-30DDA7F2B7E1}">
      <dgm:prSet/>
      <dgm:spPr/>
      <dgm:t>
        <a:bodyPr/>
        <a:lstStyle/>
        <a:p>
          <a:endParaRPr lang="nl-NL" sz="1800"/>
        </a:p>
      </dgm:t>
    </dgm:pt>
    <dgm:pt modelId="{F7B06F05-2D3C-4DAB-ACE8-FB196730E423}" type="sibTrans" cxnId="{205AC65C-946D-454D-ADC7-30DDA7F2B7E1}">
      <dgm:prSet/>
      <dgm:spPr/>
      <dgm:t>
        <a:bodyPr/>
        <a:lstStyle/>
        <a:p>
          <a:endParaRPr lang="nl-NL" sz="1800"/>
        </a:p>
      </dgm:t>
    </dgm:pt>
    <dgm:pt modelId="{BD8C0D3E-6C70-4B67-AFB9-58480149BB3E}">
      <dgm:prSet phldrT="[Tekst]" custT="1"/>
      <dgm:spPr/>
      <dgm:t>
        <a:bodyPr/>
        <a:lstStyle/>
        <a:p>
          <a:r>
            <a:rPr lang="nl-NL" sz="1800"/>
            <a:t>Coördinator Schuldendomein/Projectleider</a:t>
          </a:r>
        </a:p>
      </dgm:t>
    </dgm:pt>
    <dgm:pt modelId="{1A44DE4F-78E3-452C-A502-F16D948841A8}" type="parTrans" cxnId="{65D36C30-32EE-49DF-B8B1-E5D6C93E738F}">
      <dgm:prSet/>
      <dgm:spPr/>
      <dgm:t>
        <a:bodyPr/>
        <a:lstStyle/>
        <a:p>
          <a:endParaRPr lang="nl-NL" sz="1800"/>
        </a:p>
      </dgm:t>
    </dgm:pt>
    <dgm:pt modelId="{43D45E7E-37A6-4408-A34D-DC65A33165B8}" type="sibTrans" cxnId="{65D36C30-32EE-49DF-B8B1-E5D6C93E738F}">
      <dgm:prSet/>
      <dgm:spPr/>
      <dgm:t>
        <a:bodyPr/>
        <a:lstStyle/>
        <a:p>
          <a:endParaRPr lang="nl-NL" sz="1800"/>
        </a:p>
      </dgm:t>
    </dgm:pt>
    <dgm:pt modelId="{662922E9-110D-4D34-A3C5-CDF1294883BD}">
      <dgm:prSet phldrT="[Tekst]" custT="1"/>
      <dgm:spPr/>
      <dgm:t>
        <a:bodyPr/>
        <a:lstStyle/>
        <a:p>
          <a:r>
            <a:rPr lang="nl-NL" sz="1800"/>
            <a:t>Belastingen</a:t>
          </a:r>
        </a:p>
      </dgm:t>
    </dgm:pt>
    <dgm:pt modelId="{4A9C67CE-51EA-4857-B3C7-A7AF5F40BAC6}" type="parTrans" cxnId="{7E829AB6-9F30-4DA2-9A94-FEBA69ADF149}">
      <dgm:prSet/>
      <dgm:spPr/>
      <dgm:t>
        <a:bodyPr/>
        <a:lstStyle/>
        <a:p>
          <a:endParaRPr lang="nl-NL" sz="1800"/>
        </a:p>
      </dgm:t>
    </dgm:pt>
    <dgm:pt modelId="{2C34EE94-1217-4EDE-9750-DF4E40D0E3BB}" type="sibTrans" cxnId="{7E829AB6-9F30-4DA2-9A94-FEBA69ADF149}">
      <dgm:prSet/>
      <dgm:spPr/>
      <dgm:t>
        <a:bodyPr/>
        <a:lstStyle/>
        <a:p>
          <a:endParaRPr lang="nl-NL" sz="1800"/>
        </a:p>
      </dgm:t>
    </dgm:pt>
    <dgm:pt modelId="{870C9B05-E6DE-46FF-B058-368725F6C3B3}">
      <dgm:prSet phldrT="[Tekst]" custT="1"/>
      <dgm:spPr/>
      <dgm:t>
        <a:bodyPr/>
        <a:lstStyle/>
        <a:p>
          <a:r>
            <a:rPr lang="nl-NL" sz="1800"/>
            <a:t>Belastingen overig</a:t>
          </a:r>
        </a:p>
      </dgm:t>
    </dgm:pt>
    <dgm:pt modelId="{32678164-0001-48B5-955E-CD1955F1EABA}" type="parTrans" cxnId="{8731EF9F-519B-4FEB-872B-29AFA9ABDDEF}">
      <dgm:prSet/>
      <dgm:spPr/>
      <dgm:t>
        <a:bodyPr/>
        <a:lstStyle/>
        <a:p>
          <a:endParaRPr lang="nl-NL" sz="1800"/>
        </a:p>
      </dgm:t>
    </dgm:pt>
    <dgm:pt modelId="{4CF6CEBE-86AC-42B1-A2E4-B1AAE01E3D36}" type="sibTrans" cxnId="{8731EF9F-519B-4FEB-872B-29AFA9ABDDEF}">
      <dgm:prSet/>
      <dgm:spPr/>
      <dgm:t>
        <a:bodyPr/>
        <a:lstStyle/>
        <a:p>
          <a:endParaRPr lang="nl-NL" sz="1800"/>
        </a:p>
      </dgm:t>
    </dgm:pt>
    <dgm:pt modelId="{F23391D5-0CA2-4C03-93BE-EC95FA368F64}">
      <dgm:prSet phldrT="[Tekst]" custT="1"/>
      <dgm:spPr/>
      <dgm:t>
        <a:bodyPr/>
        <a:lstStyle/>
        <a:p>
          <a:r>
            <a:rPr lang="nl-NL" sz="1800"/>
            <a:t>Sociaal domein</a:t>
          </a:r>
        </a:p>
      </dgm:t>
    </dgm:pt>
    <dgm:pt modelId="{F88AD516-909D-4233-9A21-230FB7E828BA}" type="parTrans" cxnId="{207C2D5E-2C00-40FC-A0E5-3DB36808936D}">
      <dgm:prSet/>
      <dgm:spPr/>
      <dgm:t>
        <a:bodyPr/>
        <a:lstStyle/>
        <a:p>
          <a:endParaRPr lang="nl-NL" sz="1800"/>
        </a:p>
      </dgm:t>
    </dgm:pt>
    <dgm:pt modelId="{34F4D657-0DAB-4681-B743-BA84215F8814}" type="sibTrans" cxnId="{207C2D5E-2C00-40FC-A0E5-3DB36808936D}">
      <dgm:prSet/>
      <dgm:spPr/>
      <dgm:t>
        <a:bodyPr/>
        <a:lstStyle/>
        <a:p>
          <a:endParaRPr lang="nl-NL" sz="1800"/>
        </a:p>
      </dgm:t>
    </dgm:pt>
    <dgm:pt modelId="{68DA1961-0A66-4324-B318-9BC80F4EF63A}">
      <dgm:prSet phldrT="[Tekst]" custT="1"/>
      <dgm:spPr/>
      <dgm:t>
        <a:bodyPr/>
        <a:lstStyle/>
        <a:p>
          <a:r>
            <a:rPr lang="nl-NL" sz="1800"/>
            <a:t>Vroegsignalering en preventie</a:t>
          </a:r>
        </a:p>
      </dgm:t>
    </dgm:pt>
    <dgm:pt modelId="{7244BC36-E986-413A-B401-73FEF2F0FECD}" type="parTrans" cxnId="{2E5A6C98-E2E3-45A1-85E4-586E9352B1D3}">
      <dgm:prSet/>
      <dgm:spPr/>
      <dgm:t>
        <a:bodyPr/>
        <a:lstStyle/>
        <a:p>
          <a:endParaRPr lang="nl-NL" sz="1800"/>
        </a:p>
      </dgm:t>
    </dgm:pt>
    <dgm:pt modelId="{6A22125C-4790-44B9-AE67-C72BBB573E52}" type="sibTrans" cxnId="{2E5A6C98-E2E3-45A1-85E4-586E9352B1D3}">
      <dgm:prSet/>
      <dgm:spPr/>
      <dgm:t>
        <a:bodyPr/>
        <a:lstStyle/>
        <a:p>
          <a:endParaRPr lang="nl-NL" sz="1800"/>
        </a:p>
      </dgm:t>
    </dgm:pt>
    <dgm:pt modelId="{771A0993-1144-49E8-A60D-51C5929BDDCF}">
      <dgm:prSet phldrT="[Tekst]" custT="1"/>
      <dgm:spPr/>
      <dgm:t>
        <a:bodyPr/>
        <a:lstStyle/>
        <a:p>
          <a:r>
            <a:rPr lang="nl-NL" sz="1800"/>
            <a:t>Schuldhulpverlening</a:t>
          </a:r>
        </a:p>
      </dgm:t>
    </dgm:pt>
    <dgm:pt modelId="{AA9C56F4-FE58-4384-A43B-4E7603D49B7B}" type="parTrans" cxnId="{56BB1AC0-1410-4887-B3DF-BE09800AEEBD}">
      <dgm:prSet/>
      <dgm:spPr/>
      <dgm:t>
        <a:bodyPr/>
        <a:lstStyle/>
        <a:p>
          <a:endParaRPr lang="nl-NL" sz="1800"/>
        </a:p>
      </dgm:t>
    </dgm:pt>
    <dgm:pt modelId="{3EC5E81F-1303-4673-8117-991BC3F2DFA4}" type="sibTrans" cxnId="{56BB1AC0-1410-4887-B3DF-BE09800AEEBD}">
      <dgm:prSet/>
      <dgm:spPr/>
      <dgm:t>
        <a:bodyPr/>
        <a:lstStyle/>
        <a:p>
          <a:endParaRPr lang="nl-NL" sz="1800"/>
        </a:p>
      </dgm:t>
    </dgm:pt>
    <dgm:pt modelId="{8D8DBFB6-863C-44A2-8DDB-A7CC2849B5D1}">
      <dgm:prSet phldrT="[Tekst]" custT="1"/>
      <dgm:spPr/>
      <dgm:t>
        <a:bodyPr/>
        <a:lstStyle/>
        <a:p>
          <a:r>
            <a:rPr lang="nl-NL" sz="1800"/>
            <a:t>Communicatie</a:t>
          </a:r>
        </a:p>
      </dgm:t>
    </dgm:pt>
    <dgm:pt modelId="{A8D86C8D-664D-457D-802B-DFD4758E5BA4}" type="parTrans" cxnId="{C96C7CCA-9350-4C3A-9004-73ADFF4F4A96}">
      <dgm:prSet/>
      <dgm:spPr/>
      <dgm:t>
        <a:bodyPr/>
        <a:lstStyle/>
        <a:p>
          <a:endParaRPr lang="nl-NL" sz="1800"/>
        </a:p>
      </dgm:t>
    </dgm:pt>
    <dgm:pt modelId="{BFAEB99A-F737-4535-91B0-5545ECD93B12}" type="sibTrans" cxnId="{C96C7CCA-9350-4C3A-9004-73ADFF4F4A96}">
      <dgm:prSet/>
      <dgm:spPr/>
      <dgm:t>
        <a:bodyPr/>
        <a:lstStyle/>
        <a:p>
          <a:endParaRPr lang="nl-NL" sz="1800"/>
        </a:p>
      </dgm:t>
    </dgm:pt>
    <dgm:pt modelId="{523F0F7F-AAEA-46CE-A7D5-2AB5FB08DFC5}">
      <dgm:prSet phldrT="[Tekst]" custT="1"/>
      <dgm:spPr/>
      <dgm:t>
        <a:bodyPr/>
        <a:lstStyle/>
        <a:p>
          <a:r>
            <a:rPr lang="nl-NL" sz="1800"/>
            <a:t>IT/SSC </a:t>
          </a:r>
        </a:p>
      </dgm:t>
    </dgm:pt>
    <dgm:pt modelId="{1DFB63E5-6647-4BD0-816C-CFAB5EA6A059}" type="parTrans" cxnId="{8146F949-1888-4243-8AA6-0EFDF134AC32}">
      <dgm:prSet/>
      <dgm:spPr/>
      <dgm:t>
        <a:bodyPr/>
        <a:lstStyle/>
        <a:p>
          <a:endParaRPr lang="nl-NL" sz="1800"/>
        </a:p>
      </dgm:t>
    </dgm:pt>
    <dgm:pt modelId="{7FFB21CE-E436-4F8A-A5D9-7E402501D256}" type="sibTrans" cxnId="{8146F949-1888-4243-8AA6-0EFDF134AC32}">
      <dgm:prSet/>
      <dgm:spPr/>
      <dgm:t>
        <a:bodyPr/>
        <a:lstStyle/>
        <a:p>
          <a:endParaRPr lang="nl-NL" sz="1800"/>
        </a:p>
      </dgm:t>
    </dgm:pt>
    <dgm:pt modelId="{A2E57F66-98E4-4539-8652-FC5EE7137C3B}">
      <dgm:prSet phldrT="[Tekst]" custT="1"/>
      <dgm:spPr/>
      <dgm:t>
        <a:bodyPr/>
        <a:lstStyle/>
        <a:p>
          <a:r>
            <a:rPr lang="nl-NL" sz="1800"/>
            <a:t>Inkoop/IT Leveranciers</a:t>
          </a:r>
        </a:p>
      </dgm:t>
    </dgm:pt>
    <dgm:pt modelId="{5022325C-EF9F-4EF3-BB9F-D1EE132EC7E2}" type="parTrans" cxnId="{F61F1C0E-179B-4365-99EF-ACBAE2CDB9D1}">
      <dgm:prSet/>
      <dgm:spPr/>
      <dgm:t>
        <a:bodyPr/>
        <a:lstStyle/>
        <a:p>
          <a:endParaRPr lang="nl-NL" sz="1800"/>
        </a:p>
      </dgm:t>
    </dgm:pt>
    <dgm:pt modelId="{781742AB-2911-4196-A00D-48EC12183A4A}" type="sibTrans" cxnId="{F61F1C0E-179B-4365-99EF-ACBAE2CDB9D1}">
      <dgm:prSet/>
      <dgm:spPr/>
      <dgm:t>
        <a:bodyPr/>
        <a:lstStyle/>
        <a:p>
          <a:endParaRPr lang="nl-NL" sz="1800"/>
        </a:p>
      </dgm:t>
    </dgm:pt>
    <dgm:pt modelId="{08EACDE7-B93C-4344-B485-497AFB0FFD31}">
      <dgm:prSet phldrT="[Tekst]" custT="1"/>
      <dgm:spPr/>
      <dgm:t>
        <a:bodyPr/>
        <a:lstStyle/>
        <a:p>
          <a:r>
            <a:rPr lang="nl-NL" sz="1800"/>
            <a:t>CISO</a:t>
          </a:r>
        </a:p>
      </dgm:t>
    </dgm:pt>
    <dgm:pt modelId="{FE6EC1F6-21BC-4B43-870E-3B9594EABD97}" type="parTrans" cxnId="{68719200-6A3D-4B7A-8EB7-773A284F3D3E}">
      <dgm:prSet/>
      <dgm:spPr/>
      <dgm:t>
        <a:bodyPr/>
        <a:lstStyle/>
        <a:p>
          <a:endParaRPr lang="nl-NL" sz="1800"/>
        </a:p>
      </dgm:t>
    </dgm:pt>
    <dgm:pt modelId="{F1FC675D-8B51-483B-8958-095FB08A21C8}" type="sibTrans" cxnId="{68719200-6A3D-4B7A-8EB7-773A284F3D3E}">
      <dgm:prSet/>
      <dgm:spPr/>
      <dgm:t>
        <a:bodyPr/>
        <a:lstStyle/>
        <a:p>
          <a:endParaRPr lang="nl-NL" sz="1800"/>
        </a:p>
      </dgm:t>
    </dgm:pt>
    <dgm:pt modelId="{B5A9A109-7075-4B75-BACB-58B72551EAED}">
      <dgm:prSet phldrT="[Tekst]" custT="1"/>
      <dgm:spPr/>
      <dgm:t>
        <a:bodyPr/>
        <a:lstStyle/>
        <a:p>
          <a:r>
            <a:rPr lang="nl-NL" sz="1800"/>
            <a:t>FG</a:t>
          </a:r>
        </a:p>
      </dgm:t>
    </dgm:pt>
    <dgm:pt modelId="{0B9EA43E-E522-42FC-A547-98321D60771F}" type="parTrans" cxnId="{DFBDC66A-EFA4-41D8-82FF-20CAE75609FE}">
      <dgm:prSet/>
      <dgm:spPr/>
      <dgm:t>
        <a:bodyPr/>
        <a:lstStyle/>
        <a:p>
          <a:endParaRPr lang="nl-NL" sz="1800"/>
        </a:p>
      </dgm:t>
    </dgm:pt>
    <dgm:pt modelId="{D8550552-80AF-441C-A6F6-7FE57BAC02B9}" type="sibTrans" cxnId="{DFBDC66A-EFA4-41D8-82FF-20CAE75609FE}">
      <dgm:prSet/>
      <dgm:spPr/>
      <dgm:t>
        <a:bodyPr/>
        <a:lstStyle/>
        <a:p>
          <a:endParaRPr lang="nl-NL" sz="1800"/>
        </a:p>
      </dgm:t>
    </dgm:pt>
    <dgm:pt modelId="{3602712C-1FEA-4792-926D-85B631098CB2}">
      <dgm:prSet phldrT="[Tekst]" custT="1"/>
      <dgm:spPr/>
      <dgm:t>
        <a:bodyPr/>
        <a:lstStyle/>
        <a:p>
          <a:r>
            <a:rPr lang="nl-NL" sz="1800"/>
            <a:t>HR </a:t>
          </a:r>
        </a:p>
      </dgm:t>
    </dgm:pt>
    <dgm:pt modelId="{441C2A9E-932D-443A-A689-C4A8792FFABF}" type="parTrans" cxnId="{AEFFA1F3-5C12-4D20-B934-BB0BB6E77375}">
      <dgm:prSet/>
      <dgm:spPr/>
      <dgm:t>
        <a:bodyPr/>
        <a:lstStyle/>
        <a:p>
          <a:endParaRPr lang="nl-NL"/>
        </a:p>
      </dgm:t>
    </dgm:pt>
    <dgm:pt modelId="{BDF84FD4-F800-4BAE-B1C7-D01A8C1F49A8}" type="sibTrans" cxnId="{AEFFA1F3-5C12-4D20-B934-BB0BB6E77375}">
      <dgm:prSet/>
      <dgm:spPr/>
      <dgm:t>
        <a:bodyPr/>
        <a:lstStyle/>
        <a:p>
          <a:endParaRPr lang="nl-NL"/>
        </a:p>
      </dgm:t>
    </dgm:pt>
    <dgm:pt modelId="{222A63CB-E90B-4BB1-9283-3BD73307FC77}" type="pres">
      <dgm:prSet presAssocID="{778ED8C1-3389-4EAA-8D08-2431F9647FE4}" presName="vert0" presStyleCnt="0">
        <dgm:presLayoutVars>
          <dgm:dir/>
          <dgm:animOne val="branch"/>
          <dgm:animLvl val="lvl"/>
        </dgm:presLayoutVars>
      </dgm:prSet>
      <dgm:spPr/>
    </dgm:pt>
    <dgm:pt modelId="{9CB86C02-C13E-4B55-AA06-E3C1CECB1886}" type="pres">
      <dgm:prSet presAssocID="{23676970-8C5A-4E9A-9B09-A6F55578A64E}" presName="thickLine" presStyleLbl="alignNode1" presStyleIdx="0" presStyleCnt="1"/>
      <dgm:spPr/>
    </dgm:pt>
    <dgm:pt modelId="{4C64DE07-4DCB-455E-B2FF-8F017921D133}" type="pres">
      <dgm:prSet presAssocID="{23676970-8C5A-4E9A-9B09-A6F55578A64E}" presName="horz1" presStyleCnt="0"/>
      <dgm:spPr/>
    </dgm:pt>
    <dgm:pt modelId="{E58A1762-F938-4118-B38E-91103E1B3D1D}" type="pres">
      <dgm:prSet presAssocID="{23676970-8C5A-4E9A-9B09-A6F55578A64E}" presName="tx1" presStyleLbl="revTx" presStyleIdx="0" presStyleCnt="13" custScaleX="120211"/>
      <dgm:spPr/>
    </dgm:pt>
    <dgm:pt modelId="{B5CB6445-77F3-4BEF-B713-2B1FED2B0DFE}" type="pres">
      <dgm:prSet presAssocID="{23676970-8C5A-4E9A-9B09-A6F55578A64E}" presName="vert1" presStyleCnt="0"/>
      <dgm:spPr/>
    </dgm:pt>
    <dgm:pt modelId="{72D6F9A1-5EFA-49BA-B97B-84BFCAE8B811}" type="pres">
      <dgm:prSet presAssocID="{BD8C0D3E-6C70-4B67-AFB9-58480149BB3E}" presName="vertSpace2a" presStyleCnt="0"/>
      <dgm:spPr/>
    </dgm:pt>
    <dgm:pt modelId="{8B4C3323-FADB-4F68-B14D-DEA755C21FC5}" type="pres">
      <dgm:prSet presAssocID="{BD8C0D3E-6C70-4B67-AFB9-58480149BB3E}" presName="horz2" presStyleCnt="0"/>
      <dgm:spPr/>
    </dgm:pt>
    <dgm:pt modelId="{F1FB2EAB-2F2D-4864-BF17-C87C64CECC92}" type="pres">
      <dgm:prSet presAssocID="{BD8C0D3E-6C70-4B67-AFB9-58480149BB3E}" presName="horzSpace2" presStyleCnt="0"/>
      <dgm:spPr/>
    </dgm:pt>
    <dgm:pt modelId="{1D71AAC5-3914-443F-A844-997CB4CB9962}" type="pres">
      <dgm:prSet presAssocID="{BD8C0D3E-6C70-4B67-AFB9-58480149BB3E}" presName="tx2" presStyleLbl="revTx" presStyleIdx="1" presStyleCnt="13"/>
      <dgm:spPr/>
    </dgm:pt>
    <dgm:pt modelId="{4320E651-02D2-44F1-990C-D1E8958EB01D}" type="pres">
      <dgm:prSet presAssocID="{BD8C0D3E-6C70-4B67-AFB9-58480149BB3E}" presName="vert2" presStyleCnt="0"/>
      <dgm:spPr/>
    </dgm:pt>
    <dgm:pt modelId="{8370C90E-4FC6-4841-9589-CBE114F9D0B2}" type="pres">
      <dgm:prSet presAssocID="{BD8C0D3E-6C70-4B67-AFB9-58480149BB3E}" presName="thinLine2b" presStyleLbl="callout" presStyleIdx="0" presStyleCnt="12"/>
      <dgm:spPr/>
    </dgm:pt>
    <dgm:pt modelId="{D0FD67AC-69F2-4FCD-9F47-0C2D31B4EB6B}" type="pres">
      <dgm:prSet presAssocID="{BD8C0D3E-6C70-4B67-AFB9-58480149BB3E}" presName="vertSpace2b" presStyleCnt="0"/>
      <dgm:spPr/>
    </dgm:pt>
    <dgm:pt modelId="{AF2A9F70-E985-4C43-8DBB-9969965A6123}" type="pres">
      <dgm:prSet presAssocID="{662922E9-110D-4D34-A3C5-CDF1294883BD}" presName="horz2" presStyleCnt="0"/>
      <dgm:spPr/>
    </dgm:pt>
    <dgm:pt modelId="{967899B9-44FF-4DE9-B341-981B0C17477C}" type="pres">
      <dgm:prSet presAssocID="{662922E9-110D-4D34-A3C5-CDF1294883BD}" presName="horzSpace2" presStyleCnt="0"/>
      <dgm:spPr/>
    </dgm:pt>
    <dgm:pt modelId="{825E1DED-551D-46AB-BF00-86954E81D751}" type="pres">
      <dgm:prSet presAssocID="{662922E9-110D-4D34-A3C5-CDF1294883BD}" presName="tx2" presStyleLbl="revTx" presStyleIdx="2" presStyleCnt="13"/>
      <dgm:spPr/>
    </dgm:pt>
    <dgm:pt modelId="{FD3A2016-3AC0-48C8-858E-72C0BFE0D8F2}" type="pres">
      <dgm:prSet presAssocID="{662922E9-110D-4D34-A3C5-CDF1294883BD}" presName="vert2" presStyleCnt="0"/>
      <dgm:spPr/>
    </dgm:pt>
    <dgm:pt modelId="{6CED1388-A01B-4407-8C63-77797C5E6347}" type="pres">
      <dgm:prSet presAssocID="{662922E9-110D-4D34-A3C5-CDF1294883BD}" presName="thinLine2b" presStyleLbl="callout" presStyleIdx="1" presStyleCnt="12"/>
      <dgm:spPr/>
    </dgm:pt>
    <dgm:pt modelId="{3F278DE5-3955-4D51-BCF7-4ABBB68CF470}" type="pres">
      <dgm:prSet presAssocID="{662922E9-110D-4D34-A3C5-CDF1294883BD}" presName="vertSpace2b" presStyleCnt="0"/>
      <dgm:spPr/>
    </dgm:pt>
    <dgm:pt modelId="{7F4A5912-401B-48D6-A2FC-DB470AA69E05}" type="pres">
      <dgm:prSet presAssocID="{870C9B05-E6DE-46FF-B058-368725F6C3B3}" presName="horz2" presStyleCnt="0"/>
      <dgm:spPr/>
    </dgm:pt>
    <dgm:pt modelId="{091DDACB-6234-4273-AA00-B860C8FE5C82}" type="pres">
      <dgm:prSet presAssocID="{870C9B05-E6DE-46FF-B058-368725F6C3B3}" presName="horzSpace2" presStyleCnt="0"/>
      <dgm:spPr/>
    </dgm:pt>
    <dgm:pt modelId="{45D58C6C-2BFC-4F10-939D-50B58A93ACB6}" type="pres">
      <dgm:prSet presAssocID="{870C9B05-E6DE-46FF-B058-368725F6C3B3}" presName="tx2" presStyleLbl="revTx" presStyleIdx="3" presStyleCnt="13"/>
      <dgm:spPr/>
    </dgm:pt>
    <dgm:pt modelId="{0436C275-07F2-421C-A12E-9A10D8D8112A}" type="pres">
      <dgm:prSet presAssocID="{870C9B05-E6DE-46FF-B058-368725F6C3B3}" presName="vert2" presStyleCnt="0"/>
      <dgm:spPr/>
    </dgm:pt>
    <dgm:pt modelId="{72755BB8-5DB7-49D0-B8B9-246333C29FCE}" type="pres">
      <dgm:prSet presAssocID="{870C9B05-E6DE-46FF-B058-368725F6C3B3}" presName="thinLine2b" presStyleLbl="callout" presStyleIdx="2" presStyleCnt="12"/>
      <dgm:spPr/>
    </dgm:pt>
    <dgm:pt modelId="{AD8BC2E5-F7A2-413F-BE40-B432D6C27E79}" type="pres">
      <dgm:prSet presAssocID="{870C9B05-E6DE-46FF-B058-368725F6C3B3}" presName="vertSpace2b" presStyleCnt="0"/>
      <dgm:spPr/>
    </dgm:pt>
    <dgm:pt modelId="{F2755BEC-D053-451F-8512-B22BF313ECD2}" type="pres">
      <dgm:prSet presAssocID="{F23391D5-0CA2-4C03-93BE-EC95FA368F64}" presName="horz2" presStyleCnt="0"/>
      <dgm:spPr/>
    </dgm:pt>
    <dgm:pt modelId="{67C5F6B0-C40A-43AC-80E4-39F4D2FBB720}" type="pres">
      <dgm:prSet presAssocID="{F23391D5-0CA2-4C03-93BE-EC95FA368F64}" presName="horzSpace2" presStyleCnt="0"/>
      <dgm:spPr/>
    </dgm:pt>
    <dgm:pt modelId="{9734CBFC-36DF-40C4-B1C6-243E2C772060}" type="pres">
      <dgm:prSet presAssocID="{F23391D5-0CA2-4C03-93BE-EC95FA368F64}" presName="tx2" presStyleLbl="revTx" presStyleIdx="4" presStyleCnt="13"/>
      <dgm:spPr/>
    </dgm:pt>
    <dgm:pt modelId="{BED549EB-14FE-4178-8084-A63199634DEE}" type="pres">
      <dgm:prSet presAssocID="{F23391D5-0CA2-4C03-93BE-EC95FA368F64}" presName="vert2" presStyleCnt="0"/>
      <dgm:spPr/>
    </dgm:pt>
    <dgm:pt modelId="{65C847D2-EAED-48AB-99A0-4D77BD2704BA}" type="pres">
      <dgm:prSet presAssocID="{F23391D5-0CA2-4C03-93BE-EC95FA368F64}" presName="thinLine2b" presStyleLbl="callout" presStyleIdx="3" presStyleCnt="12"/>
      <dgm:spPr/>
    </dgm:pt>
    <dgm:pt modelId="{995FCED3-20DE-441E-8F29-3A24AF269272}" type="pres">
      <dgm:prSet presAssocID="{F23391D5-0CA2-4C03-93BE-EC95FA368F64}" presName="vertSpace2b" presStyleCnt="0"/>
      <dgm:spPr/>
    </dgm:pt>
    <dgm:pt modelId="{758022B3-EC5F-41B0-9C58-D80E40DA0BEE}" type="pres">
      <dgm:prSet presAssocID="{68DA1961-0A66-4324-B318-9BC80F4EF63A}" presName="horz2" presStyleCnt="0"/>
      <dgm:spPr/>
    </dgm:pt>
    <dgm:pt modelId="{4AE26E0E-4947-4E5A-8D84-AFDC816107D9}" type="pres">
      <dgm:prSet presAssocID="{68DA1961-0A66-4324-B318-9BC80F4EF63A}" presName="horzSpace2" presStyleCnt="0"/>
      <dgm:spPr/>
    </dgm:pt>
    <dgm:pt modelId="{7874CE9E-F587-4661-8B0A-142A6BFED63B}" type="pres">
      <dgm:prSet presAssocID="{68DA1961-0A66-4324-B318-9BC80F4EF63A}" presName="tx2" presStyleLbl="revTx" presStyleIdx="5" presStyleCnt="13"/>
      <dgm:spPr/>
    </dgm:pt>
    <dgm:pt modelId="{E8744BDB-C0EF-45BB-A2CF-36FF9FA9125E}" type="pres">
      <dgm:prSet presAssocID="{68DA1961-0A66-4324-B318-9BC80F4EF63A}" presName="vert2" presStyleCnt="0"/>
      <dgm:spPr/>
    </dgm:pt>
    <dgm:pt modelId="{E7281754-B20E-41DE-BE35-8BAEAEC3CAFB}" type="pres">
      <dgm:prSet presAssocID="{68DA1961-0A66-4324-B318-9BC80F4EF63A}" presName="thinLine2b" presStyleLbl="callout" presStyleIdx="4" presStyleCnt="12"/>
      <dgm:spPr/>
    </dgm:pt>
    <dgm:pt modelId="{56F9B56C-BD5B-4679-B17E-0ADA7473817A}" type="pres">
      <dgm:prSet presAssocID="{68DA1961-0A66-4324-B318-9BC80F4EF63A}" presName="vertSpace2b" presStyleCnt="0"/>
      <dgm:spPr/>
    </dgm:pt>
    <dgm:pt modelId="{746EC368-4788-4A6E-93E0-30B5668F619B}" type="pres">
      <dgm:prSet presAssocID="{771A0993-1144-49E8-A60D-51C5929BDDCF}" presName="horz2" presStyleCnt="0"/>
      <dgm:spPr/>
    </dgm:pt>
    <dgm:pt modelId="{AF7F66DC-3E81-4B12-A6E1-8FE6D4A3BAEA}" type="pres">
      <dgm:prSet presAssocID="{771A0993-1144-49E8-A60D-51C5929BDDCF}" presName="horzSpace2" presStyleCnt="0"/>
      <dgm:spPr/>
    </dgm:pt>
    <dgm:pt modelId="{0EA59780-8D26-436D-87DE-7C6BA83B284E}" type="pres">
      <dgm:prSet presAssocID="{771A0993-1144-49E8-A60D-51C5929BDDCF}" presName="tx2" presStyleLbl="revTx" presStyleIdx="6" presStyleCnt="13"/>
      <dgm:spPr/>
    </dgm:pt>
    <dgm:pt modelId="{5E410F64-3AF7-4E05-9C56-200F6E6104A2}" type="pres">
      <dgm:prSet presAssocID="{771A0993-1144-49E8-A60D-51C5929BDDCF}" presName="vert2" presStyleCnt="0"/>
      <dgm:spPr/>
    </dgm:pt>
    <dgm:pt modelId="{80339A19-E16F-402B-A707-B583472D842C}" type="pres">
      <dgm:prSet presAssocID="{771A0993-1144-49E8-A60D-51C5929BDDCF}" presName="thinLine2b" presStyleLbl="callout" presStyleIdx="5" presStyleCnt="12"/>
      <dgm:spPr/>
    </dgm:pt>
    <dgm:pt modelId="{11FE0DEA-5D1A-4817-ADDA-D3CEC0E7594A}" type="pres">
      <dgm:prSet presAssocID="{771A0993-1144-49E8-A60D-51C5929BDDCF}" presName="vertSpace2b" presStyleCnt="0"/>
      <dgm:spPr/>
    </dgm:pt>
    <dgm:pt modelId="{5C7F48C9-CCD9-4660-94B2-5BA1416BFCE7}" type="pres">
      <dgm:prSet presAssocID="{8D8DBFB6-863C-44A2-8DDB-A7CC2849B5D1}" presName="horz2" presStyleCnt="0"/>
      <dgm:spPr/>
    </dgm:pt>
    <dgm:pt modelId="{A311408F-8147-48D0-80CD-D6B655FE67E3}" type="pres">
      <dgm:prSet presAssocID="{8D8DBFB6-863C-44A2-8DDB-A7CC2849B5D1}" presName="horzSpace2" presStyleCnt="0"/>
      <dgm:spPr/>
    </dgm:pt>
    <dgm:pt modelId="{EC5D8566-99C5-4088-8DB3-725281D54FE2}" type="pres">
      <dgm:prSet presAssocID="{8D8DBFB6-863C-44A2-8DDB-A7CC2849B5D1}" presName="tx2" presStyleLbl="revTx" presStyleIdx="7" presStyleCnt="13"/>
      <dgm:spPr/>
    </dgm:pt>
    <dgm:pt modelId="{AF805660-E366-4582-9945-3A19CB7958EA}" type="pres">
      <dgm:prSet presAssocID="{8D8DBFB6-863C-44A2-8DDB-A7CC2849B5D1}" presName="vert2" presStyleCnt="0"/>
      <dgm:spPr/>
    </dgm:pt>
    <dgm:pt modelId="{DD8055CD-8DD9-4640-A0B3-48BB431F210F}" type="pres">
      <dgm:prSet presAssocID="{8D8DBFB6-863C-44A2-8DDB-A7CC2849B5D1}" presName="thinLine2b" presStyleLbl="callout" presStyleIdx="6" presStyleCnt="12"/>
      <dgm:spPr/>
    </dgm:pt>
    <dgm:pt modelId="{8310B7F2-8219-4BDF-A2A3-FCAAF2EE1C06}" type="pres">
      <dgm:prSet presAssocID="{8D8DBFB6-863C-44A2-8DDB-A7CC2849B5D1}" presName="vertSpace2b" presStyleCnt="0"/>
      <dgm:spPr/>
    </dgm:pt>
    <dgm:pt modelId="{8D399A1A-19FD-4924-B538-D0B496B4331E}" type="pres">
      <dgm:prSet presAssocID="{523F0F7F-AAEA-46CE-A7D5-2AB5FB08DFC5}" presName="horz2" presStyleCnt="0"/>
      <dgm:spPr/>
    </dgm:pt>
    <dgm:pt modelId="{017FC748-7643-4F58-B08C-76C6F30DC1F0}" type="pres">
      <dgm:prSet presAssocID="{523F0F7F-AAEA-46CE-A7D5-2AB5FB08DFC5}" presName="horzSpace2" presStyleCnt="0"/>
      <dgm:spPr/>
    </dgm:pt>
    <dgm:pt modelId="{4D51F214-93B2-43BF-8C8C-8A5B549B2771}" type="pres">
      <dgm:prSet presAssocID="{523F0F7F-AAEA-46CE-A7D5-2AB5FB08DFC5}" presName="tx2" presStyleLbl="revTx" presStyleIdx="8" presStyleCnt="13"/>
      <dgm:spPr/>
    </dgm:pt>
    <dgm:pt modelId="{43374448-8C6D-4ED4-8C16-4F8B22C50241}" type="pres">
      <dgm:prSet presAssocID="{523F0F7F-AAEA-46CE-A7D5-2AB5FB08DFC5}" presName="vert2" presStyleCnt="0"/>
      <dgm:spPr/>
    </dgm:pt>
    <dgm:pt modelId="{5D617BDF-10D1-48D8-8F54-82684762A8F7}" type="pres">
      <dgm:prSet presAssocID="{523F0F7F-AAEA-46CE-A7D5-2AB5FB08DFC5}" presName="thinLine2b" presStyleLbl="callout" presStyleIdx="7" presStyleCnt="12"/>
      <dgm:spPr/>
    </dgm:pt>
    <dgm:pt modelId="{EFE6B778-C3D8-450A-ACA6-7C6A6ACE1336}" type="pres">
      <dgm:prSet presAssocID="{523F0F7F-AAEA-46CE-A7D5-2AB5FB08DFC5}" presName="vertSpace2b" presStyleCnt="0"/>
      <dgm:spPr/>
    </dgm:pt>
    <dgm:pt modelId="{FDFAA7F9-B382-41E5-AD8F-104B4A529454}" type="pres">
      <dgm:prSet presAssocID="{08EACDE7-B93C-4344-B485-497AFB0FFD31}" presName="horz2" presStyleCnt="0"/>
      <dgm:spPr/>
    </dgm:pt>
    <dgm:pt modelId="{A42C93AA-8376-4BCE-ABA7-B1FE255045B4}" type="pres">
      <dgm:prSet presAssocID="{08EACDE7-B93C-4344-B485-497AFB0FFD31}" presName="horzSpace2" presStyleCnt="0"/>
      <dgm:spPr/>
    </dgm:pt>
    <dgm:pt modelId="{F3B7AD8C-F305-4E3B-BF4A-7C627B3E8549}" type="pres">
      <dgm:prSet presAssocID="{08EACDE7-B93C-4344-B485-497AFB0FFD31}" presName="tx2" presStyleLbl="revTx" presStyleIdx="9" presStyleCnt="13"/>
      <dgm:spPr/>
    </dgm:pt>
    <dgm:pt modelId="{B5675277-83DF-4F60-B254-3CC3A937A785}" type="pres">
      <dgm:prSet presAssocID="{08EACDE7-B93C-4344-B485-497AFB0FFD31}" presName="vert2" presStyleCnt="0"/>
      <dgm:spPr/>
    </dgm:pt>
    <dgm:pt modelId="{5E4CBD6A-AD74-4E4A-95CD-8E63F96AFC50}" type="pres">
      <dgm:prSet presAssocID="{08EACDE7-B93C-4344-B485-497AFB0FFD31}" presName="thinLine2b" presStyleLbl="callout" presStyleIdx="8" presStyleCnt="12"/>
      <dgm:spPr/>
    </dgm:pt>
    <dgm:pt modelId="{6DA6965D-E823-4CEC-9E5B-C225E68D7F16}" type="pres">
      <dgm:prSet presAssocID="{08EACDE7-B93C-4344-B485-497AFB0FFD31}" presName="vertSpace2b" presStyleCnt="0"/>
      <dgm:spPr/>
    </dgm:pt>
    <dgm:pt modelId="{17C6D327-5A5D-4E96-BDD1-26A5D7F9A494}" type="pres">
      <dgm:prSet presAssocID="{B5A9A109-7075-4B75-BACB-58B72551EAED}" presName="horz2" presStyleCnt="0"/>
      <dgm:spPr/>
    </dgm:pt>
    <dgm:pt modelId="{F5EC43B0-A918-4144-BACA-9D37EF8940BF}" type="pres">
      <dgm:prSet presAssocID="{B5A9A109-7075-4B75-BACB-58B72551EAED}" presName="horzSpace2" presStyleCnt="0"/>
      <dgm:spPr/>
    </dgm:pt>
    <dgm:pt modelId="{4D649334-4D58-4FAE-B6F1-139DB1C0AC51}" type="pres">
      <dgm:prSet presAssocID="{B5A9A109-7075-4B75-BACB-58B72551EAED}" presName="tx2" presStyleLbl="revTx" presStyleIdx="10" presStyleCnt="13"/>
      <dgm:spPr/>
    </dgm:pt>
    <dgm:pt modelId="{207C8E28-F8AF-401C-85A4-0538E3B40A6C}" type="pres">
      <dgm:prSet presAssocID="{B5A9A109-7075-4B75-BACB-58B72551EAED}" presName="vert2" presStyleCnt="0"/>
      <dgm:spPr/>
    </dgm:pt>
    <dgm:pt modelId="{7CFE6632-4046-43BE-A34A-1AA323897202}" type="pres">
      <dgm:prSet presAssocID="{B5A9A109-7075-4B75-BACB-58B72551EAED}" presName="thinLine2b" presStyleLbl="callout" presStyleIdx="9" presStyleCnt="12"/>
      <dgm:spPr/>
    </dgm:pt>
    <dgm:pt modelId="{DF33DBBF-609A-4FED-92AB-1E731E7A3544}" type="pres">
      <dgm:prSet presAssocID="{B5A9A109-7075-4B75-BACB-58B72551EAED}" presName="vertSpace2b" presStyleCnt="0"/>
      <dgm:spPr/>
    </dgm:pt>
    <dgm:pt modelId="{5E12938C-219B-4A07-AACE-CA6E3D8AFE65}" type="pres">
      <dgm:prSet presAssocID="{A2E57F66-98E4-4539-8652-FC5EE7137C3B}" presName="horz2" presStyleCnt="0"/>
      <dgm:spPr/>
    </dgm:pt>
    <dgm:pt modelId="{A2E4F2C5-D9C7-4D11-94CB-CB185B118F53}" type="pres">
      <dgm:prSet presAssocID="{A2E57F66-98E4-4539-8652-FC5EE7137C3B}" presName="horzSpace2" presStyleCnt="0"/>
      <dgm:spPr/>
    </dgm:pt>
    <dgm:pt modelId="{81048AB2-EEEF-4DE8-9A50-0D5F399775DF}" type="pres">
      <dgm:prSet presAssocID="{A2E57F66-98E4-4539-8652-FC5EE7137C3B}" presName="tx2" presStyleLbl="revTx" presStyleIdx="11" presStyleCnt="13"/>
      <dgm:spPr/>
    </dgm:pt>
    <dgm:pt modelId="{A088FF40-56F4-4A71-B434-933C34F64154}" type="pres">
      <dgm:prSet presAssocID="{A2E57F66-98E4-4539-8652-FC5EE7137C3B}" presName="vert2" presStyleCnt="0"/>
      <dgm:spPr/>
    </dgm:pt>
    <dgm:pt modelId="{5FCA28AC-687D-4474-8A3E-6AB2CA29A1CB}" type="pres">
      <dgm:prSet presAssocID="{A2E57F66-98E4-4539-8652-FC5EE7137C3B}" presName="thinLine2b" presStyleLbl="callout" presStyleIdx="10" presStyleCnt="12"/>
      <dgm:spPr/>
    </dgm:pt>
    <dgm:pt modelId="{F6848823-5A03-44C4-AEE7-19C2040BB0C6}" type="pres">
      <dgm:prSet presAssocID="{A2E57F66-98E4-4539-8652-FC5EE7137C3B}" presName="vertSpace2b" presStyleCnt="0"/>
      <dgm:spPr/>
    </dgm:pt>
    <dgm:pt modelId="{ACFB0FA2-B5D2-45DE-BBFF-8025C6C84D90}" type="pres">
      <dgm:prSet presAssocID="{3602712C-1FEA-4792-926D-85B631098CB2}" presName="horz2" presStyleCnt="0"/>
      <dgm:spPr/>
    </dgm:pt>
    <dgm:pt modelId="{4A9DCD22-3500-45F2-A821-9BDFD2462019}" type="pres">
      <dgm:prSet presAssocID="{3602712C-1FEA-4792-926D-85B631098CB2}" presName="horzSpace2" presStyleCnt="0"/>
      <dgm:spPr/>
    </dgm:pt>
    <dgm:pt modelId="{9B34CD89-F974-48CD-95EB-1F8E68813E13}" type="pres">
      <dgm:prSet presAssocID="{3602712C-1FEA-4792-926D-85B631098CB2}" presName="tx2" presStyleLbl="revTx" presStyleIdx="12" presStyleCnt="13"/>
      <dgm:spPr/>
    </dgm:pt>
    <dgm:pt modelId="{468613D5-9617-4C64-B77D-C6C2B2C78EDC}" type="pres">
      <dgm:prSet presAssocID="{3602712C-1FEA-4792-926D-85B631098CB2}" presName="vert2" presStyleCnt="0"/>
      <dgm:spPr/>
    </dgm:pt>
    <dgm:pt modelId="{FE9BEAE5-1395-4CB9-BD4B-205B261C36E9}" type="pres">
      <dgm:prSet presAssocID="{3602712C-1FEA-4792-926D-85B631098CB2}" presName="thinLine2b" presStyleLbl="callout" presStyleIdx="11" presStyleCnt="12"/>
      <dgm:spPr/>
    </dgm:pt>
    <dgm:pt modelId="{37E1574F-A569-4FBB-93CA-D39183D4CEE2}" type="pres">
      <dgm:prSet presAssocID="{3602712C-1FEA-4792-926D-85B631098CB2}" presName="vertSpace2b" presStyleCnt="0"/>
      <dgm:spPr/>
    </dgm:pt>
  </dgm:ptLst>
  <dgm:cxnLst>
    <dgm:cxn modelId="{68719200-6A3D-4B7A-8EB7-773A284F3D3E}" srcId="{23676970-8C5A-4E9A-9B09-A6F55578A64E}" destId="{08EACDE7-B93C-4344-B485-497AFB0FFD31}" srcOrd="8" destOrd="0" parTransId="{FE6EC1F6-21BC-4B43-870E-3B9594EABD97}" sibTransId="{F1FC675D-8B51-483B-8958-095FB08A21C8}"/>
    <dgm:cxn modelId="{5CACA807-1D40-4A72-BBC9-E775220892A1}" type="presOf" srcId="{68DA1961-0A66-4324-B318-9BC80F4EF63A}" destId="{7874CE9E-F587-4661-8B0A-142A6BFED63B}" srcOrd="0" destOrd="0" presId="urn:microsoft.com/office/officeart/2008/layout/LinedList"/>
    <dgm:cxn modelId="{F61F1C0E-179B-4365-99EF-ACBAE2CDB9D1}" srcId="{23676970-8C5A-4E9A-9B09-A6F55578A64E}" destId="{A2E57F66-98E4-4539-8652-FC5EE7137C3B}" srcOrd="10" destOrd="0" parTransId="{5022325C-EF9F-4EF3-BB9F-D1EE132EC7E2}" sibTransId="{781742AB-2911-4196-A00D-48EC12183A4A}"/>
    <dgm:cxn modelId="{34829C10-C188-4597-A5B7-4BCF6EF7F988}" type="presOf" srcId="{23676970-8C5A-4E9A-9B09-A6F55578A64E}" destId="{E58A1762-F938-4118-B38E-91103E1B3D1D}" srcOrd="0" destOrd="0" presId="urn:microsoft.com/office/officeart/2008/layout/LinedList"/>
    <dgm:cxn modelId="{6FFCCF20-4429-425D-A109-DEBD23C4B34C}" type="presOf" srcId="{778ED8C1-3389-4EAA-8D08-2431F9647FE4}" destId="{222A63CB-E90B-4BB1-9283-3BD73307FC77}" srcOrd="0" destOrd="0" presId="urn:microsoft.com/office/officeart/2008/layout/LinedList"/>
    <dgm:cxn modelId="{65D36C30-32EE-49DF-B8B1-E5D6C93E738F}" srcId="{23676970-8C5A-4E9A-9B09-A6F55578A64E}" destId="{BD8C0D3E-6C70-4B67-AFB9-58480149BB3E}" srcOrd="0" destOrd="0" parTransId="{1A44DE4F-78E3-452C-A502-F16D948841A8}" sibTransId="{43D45E7E-37A6-4408-A34D-DC65A33165B8}"/>
    <dgm:cxn modelId="{5D549F31-F161-4B3F-A75D-D07D7DD24598}" type="presOf" srcId="{F23391D5-0CA2-4C03-93BE-EC95FA368F64}" destId="{9734CBFC-36DF-40C4-B1C6-243E2C772060}" srcOrd="0" destOrd="0" presId="urn:microsoft.com/office/officeart/2008/layout/LinedList"/>
    <dgm:cxn modelId="{205AC65C-946D-454D-ADC7-30DDA7F2B7E1}" srcId="{778ED8C1-3389-4EAA-8D08-2431F9647FE4}" destId="{23676970-8C5A-4E9A-9B09-A6F55578A64E}" srcOrd="0" destOrd="0" parTransId="{9A9D845D-328E-4A8D-AB14-096E9BB505FC}" sibTransId="{F7B06F05-2D3C-4DAB-ACE8-FB196730E423}"/>
    <dgm:cxn modelId="{207C2D5E-2C00-40FC-A0E5-3DB36808936D}" srcId="{23676970-8C5A-4E9A-9B09-A6F55578A64E}" destId="{F23391D5-0CA2-4C03-93BE-EC95FA368F64}" srcOrd="3" destOrd="0" parTransId="{F88AD516-909D-4233-9A21-230FB7E828BA}" sibTransId="{34F4D657-0DAB-4681-B743-BA84215F8814}"/>
    <dgm:cxn modelId="{75E5AF60-87D1-460B-9704-1D7616BD7A68}" type="presOf" srcId="{662922E9-110D-4D34-A3C5-CDF1294883BD}" destId="{825E1DED-551D-46AB-BF00-86954E81D751}" srcOrd="0" destOrd="0" presId="urn:microsoft.com/office/officeart/2008/layout/LinedList"/>
    <dgm:cxn modelId="{B92D0746-5A1F-4970-AE48-41387D1FC6BB}" type="presOf" srcId="{A2E57F66-98E4-4539-8652-FC5EE7137C3B}" destId="{81048AB2-EEEF-4DE8-9A50-0D5F399775DF}" srcOrd="0" destOrd="0" presId="urn:microsoft.com/office/officeart/2008/layout/LinedList"/>
    <dgm:cxn modelId="{8146F949-1888-4243-8AA6-0EFDF134AC32}" srcId="{23676970-8C5A-4E9A-9B09-A6F55578A64E}" destId="{523F0F7F-AAEA-46CE-A7D5-2AB5FB08DFC5}" srcOrd="7" destOrd="0" parTransId="{1DFB63E5-6647-4BD0-816C-CFAB5EA6A059}" sibTransId="{7FFB21CE-E436-4F8A-A5D9-7E402501D256}"/>
    <dgm:cxn modelId="{DFBDC66A-EFA4-41D8-82FF-20CAE75609FE}" srcId="{23676970-8C5A-4E9A-9B09-A6F55578A64E}" destId="{B5A9A109-7075-4B75-BACB-58B72551EAED}" srcOrd="9" destOrd="0" parTransId="{0B9EA43E-E522-42FC-A547-98321D60771F}" sibTransId="{D8550552-80AF-441C-A6F6-7FE57BAC02B9}"/>
    <dgm:cxn modelId="{6F67E870-A26D-4186-8AF1-6EBE25A5F102}" type="presOf" srcId="{08EACDE7-B93C-4344-B485-497AFB0FFD31}" destId="{F3B7AD8C-F305-4E3B-BF4A-7C627B3E8549}" srcOrd="0" destOrd="0" presId="urn:microsoft.com/office/officeart/2008/layout/LinedList"/>
    <dgm:cxn modelId="{69874E7E-962E-48B2-87F0-A70F0A7F8A27}" type="presOf" srcId="{B5A9A109-7075-4B75-BACB-58B72551EAED}" destId="{4D649334-4D58-4FAE-B6F1-139DB1C0AC51}" srcOrd="0" destOrd="0" presId="urn:microsoft.com/office/officeart/2008/layout/LinedList"/>
    <dgm:cxn modelId="{2E5A6C98-E2E3-45A1-85E4-586E9352B1D3}" srcId="{23676970-8C5A-4E9A-9B09-A6F55578A64E}" destId="{68DA1961-0A66-4324-B318-9BC80F4EF63A}" srcOrd="4" destOrd="0" parTransId="{7244BC36-E986-413A-B401-73FEF2F0FECD}" sibTransId="{6A22125C-4790-44B9-AE67-C72BBB573E52}"/>
    <dgm:cxn modelId="{8731EF9F-519B-4FEB-872B-29AFA9ABDDEF}" srcId="{23676970-8C5A-4E9A-9B09-A6F55578A64E}" destId="{870C9B05-E6DE-46FF-B058-368725F6C3B3}" srcOrd="2" destOrd="0" parTransId="{32678164-0001-48B5-955E-CD1955F1EABA}" sibTransId="{4CF6CEBE-86AC-42B1-A2E4-B1AAE01E3D36}"/>
    <dgm:cxn modelId="{7E829AB6-9F30-4DA2-9A94-FEBA69ADF149}" srcId="{23676970-8C5A-4E9A-9B09-A6F55578A64E}" destId="{662922E9-110D-4D34-A3C5-CDF1294883BD}" srcOrd="1" destOrd="0" parTransId="{4A9C67CE-51EA-4857-B3C7-A7AF5F40BAC6}" sibTransId="{2C34EE94-1217-4EDE-9750-DF4E40D0E3BB}"/>
    <dgm:cxn modelId="{0AC80CB9-4275-4FFF-8378-F274136F6EF3}" type="presOf" srcId="{523F0F7F-AAEA-46CE-A7D5-2AB5FB08DFC5}" destId="{4D51F214-93B2-43BF-8C8C-8A5B549B2771}" srcOrd="0" destOrd="0" presId="urn:microsoft.com/office/officeart/2008/layout/LinedList"/>
    <dgm:cxn modelId="{56BB1AC0-1410-4887-B3DF-BE09800AEEBD}" srcId="{23676970-8C5A-4E9A-9B09-A6F55578A64E}" destId="{771A0993-1144-49E8-A60D-51C5929BDDCF}" srcOrd="5" destOrd="0" parTransId="{AA9C56F4-FE58-4384-A43B-4E7603D49B7B}" sibTransId="{3EC5E81F-1303-4673-8117-991BC3F2DFA4}"/>
    <dgm:cxn modelId="{C96C7CCA-9350-4C3A-9004-73ADFF4F4A96}" srcId="{23676970-8C5A-4E9A-9B09-A6F55578A64E}" destId="{8D8DBFB6-863C-44A2-8DDB-A7CC2849B5D1}" srcOrd="6" destOrd="0" parTransId="{A8D86C8D-664D-457D-802B-DFD4758E5BA4}" sibTransId="{BFAEB99A-F737-4535-91B0-5545ECD93B12}"/>
    <dgm:cxn modelId="{57ACA6EA-86C2-420D-92F0-FE98F4715AD8}" type="presOf" srcId="{BD8C0D3E-6C70-4B67-AFB9-58480149BB3E}" destId="{1D71AAC5-3914-443F-A844-997CB4CB9962}" srcOrd="0" destOrd="0" presId="urn:microsoft.com/office/officeart/2008/layout/LinedList"/>
    <dgm:cxn modelId="{8E7B65ED-1DB1-4A25-80D5-DBB7DC3E60FC}" type="presOf" srcId="{8D8DBFB6-863C-44A2-8DDB-A7CC2849B5D1}" destId="{EC5D8566-99C5-4088-8DB3-725281D54FE2}" srcOrd="0" destOrd="0" presId="urn:microsoft.com/office/officeart/2008/layout/LinedList"/>
    <dgm:cxn modelId="{CBE4B1F0-6A6A-408F-956B-2F4E2A3622DA}" type="presOf" srcId="{3602712C-1FEA-4792-926D-85B631098CB2}" destId="{9B34CD89-F974-48CD-95EB-1F8E68813E13}" srcOrd="0" destOrd="0" presId="urn:microsoft.com/office/officeart/2008/layout/LinedList"/>
    <dgm:cxn modelId="{CBD57DF3-29E2-4AE8-9FC6-68DCBD5394A4}" type="presOf" srcId="{771A0993-1144-49E8-A60D-51C5929BDDCF}" destId="{0EA59780-8D26-436D-87DE-7C6BA83B284E}" srcOrd="0" destOrd="0" presId="urn:microsoft.com/office/officeart/2008/layout/LinedList"/>
    <dgm:cxn modelId="{AEFFA1F3-5C12-4D20-B934-BB0BB6E77375}" srcId="{23676970-8C5A-4E9A-9B09-A6F55578A64E}" destId="{3602712C-1FEA-4792-926D-85B631098CB2}" srcOrd="11" destOrd="0" parTransId="{441C2A9E-932D-443A-A689-C4A8792FFABF}" sibTransId="{BDF84FD4-F800-4BAE-B1C7-D01A8C1F49A8}"/>
    <dgm:cxn modelId="{22ECB0FB-7726-4DEA-B34D-863E1F5267CD}" type="presOf" srcId="{870C9B05-E6DE-46FF-B058-368725F6C3B3}" destId="{45D58C6C-2BFC-4F10-939D-50B58A93ACB6}" srcOrd="0" destOrd="0" presId="urn:microsoft.com/office/officeart/2008/layout/LinedList"/>
    <dgm:cxn modelId="{8F4F13B2-DC54-43A2-B9BA-4A492752240C}" type="presParOf" srcId="{222A63CB-E90B-4BB1-9283-3BD73307FC77}" destId="{9CB86C02-C13E-4B55-AA06-E3C1CECB1886}" srcOrd="0" destOrd="0" presId="urn:microsoft.com/office/officeart/2008/layout/LinedList"/>
    <dgm:cxn modelId="{B1A1D48D-8D62-4527-AEEE-2D971A08C1EC}" type="presParOf" srcId="{222A63CB-E90B-4BB1-9283-3BD73307FC77}" destId="{4C64DE07-4DCB-455E-B2FF-8F017921D133}" srcOrd="1" destOrd="0" presId="urn:microsoft.com/office/officeart/2008/layout/LinedList"/>
    <dgm:cxn modelId="{CADA9D4D-8C50-47BA-AC0E-DA0E7206E950}" type="presParOf" srcId="{4C64DE07-4DCB-455E-B2FF-8F017921D133}" destId="{E58A1762-F938-4118-B38E-91103E1B3D1D}" srcOrd="0" destOrd="0" presId="urn:microsoft.com/office/officeart/2008/layout/LinedList"/>
    <dgm:cxn modelId="{4D597449-3878-449B-B662-CF46B8FF94CE}" type="presParOf" srcId="{4C64DE07-4DCB-455E-B2FF-8F017921D133}" destId="{B5CB6445-77F3-4BEF-B713-2B1FED2B0DFE}" srcOrd="1" destOrd="0" presId="urn:microsoft.com/office/officeart/2008/layout/LinedList"/>
    <dgm:cxn modelId="{911DCF5A-2C14-4C55-8527-5B1D33E0E2EE}" type="presParOf" srcId="{B5CB6445-77F3-4BEF-B713-2B1FED2B0DFE}" destId="{72D6F9A1-5EFA-49BA-B97B-84BFCAE8B811}" srcOrd="0" destOrd="0" presId="urn:microsoft.com/office/officeart/2008/layout/LinedList"/>
    <dgm:cxn modelId="{A74DA689-6C8B-4B12-A438-050F70DF7ED9}" type="presParOf" srcId="{B5CB6445-77F3-4BEF-B713-2B1FED2B0DFE}" destId="{8B4C3323-FADB-4F68-B14D-DEA755C21FC5}" srcOrd="1" destOrd="0" presId="urn:microsoft.com/office/officeart/2008/layout/LinedList"/>
    <dgm:cxn modelId="{E2C4C7E6-37E8-478C-842F-B9EBA33B5B09}" type="presParOf" srcId="{8B4C3323-FADB-4F68-B14D-DEA755C21FC5}" destId="{F1FB2EAB-2F2D-4864-BF17-C87C64CECC92}" srcOrd="0" destOrd="0" presId="urn:microsoft.com/office/officeart/2008/layout/LinedList"/>
    <dgm:cxn modelId="{B219300C-E63E-4DEA-84A1-30CEF401EE26}" type="presParOf" srcId="{8B4C3323-FADB-4F68-B14D-DEA755C21FC5}" destId="{1D71AAC5-3914-443F-A844-997CB4CB9962}" srcOrd="1" destOrd="0" presId="urn:microsoft.com/office/officeart/2008/layout/LinedList"/>
    <dgm:cxn modelId="{4BD0C119-DD92-4DC2-BBC0-D81948AF57AA}" type="presParOf" srcId="{8B4C3323-FADB-4F68-B14D-DEA755C21FC5}" destId="{4320E651-02D2-44F1-990C-D1E8958EB01D}" srcOrd="2" destOrd="0" presId="urn:microsoft.com/office/officeart/2008/layout/LinedList"/>
    <dgm:cxn modelId="{5AEEFDC8-8987-43D0-9EDB-C73AEFB14402}" type="presParOf" srcId="{B5CB6445-77F3-4BEF-B713-2B1FED2B0DFE}" destId="{8370C90E-4FC6-4841-9589-CBE114F9D0B2}" srcOrd="2" destOrd="0" presId="urn:microsoft.com/office/officeart/2008/layout/LinedList"/>
    <dgm:cxn modelId="{1FE19A01-DD67-4F2D-A299-001798968B7B}" type="presParOf" srcId="{B5CB6445-77F3-4BEF-B713-2B1FED2B0DFE}" destId="{D0FD67AC-69F2-4FCD-9F47-0C2D31B4EB6B}" srcOrd="3" destOrd="0" presId="urn:microsoft.com/office/officeart/2008/layout/LinedList"/>
    <dgm:cxn modelId="{C950C942-25AB-43CD-931F-B60D9AE8BF8E}" type="presParOf" srcId="{B5CB6445-77F3-4BEF-B713-2B1FED2B0DFE}" destId="{AF2A9F70-E985-4C43-8DBB-9969965A6123}" srcOrd="4" destOrd="0" presId="urn:microsoft.com/office/officeart/2008/layout/LinedList"/>
    <dgm:cxn modelId="{E0EBE3B4-812C-4D86-A3EE-9BFD4B0BB83C}" type="presParOf" srcId="{AF2A9F70-E985-4C43-8DBB-9969965A6123}" destId="{967899B9-44FF-4DE9-B341-981B0C17477C}" srcOrd="0" destOrd="0" presId="urn:microsoft.com/office/officeart/2008/layout/LinedList"/>
    <dgm:cxn modelId="{8C6BB472-5355-4D27-9597-D3E24E19EC5E}" type="presParOf" srcId="{AF2A9F70-E985-4C43-8DBB-9969965A6123}" destId="{825E1DED-551D-46AB-BF00-86954E81D751}" srcOrd="1" destOrd="0" presId="urn:microsoft.com/office/officeart/2008/layout/LinedList"/>
    <dgm:cxn modelId="{E568E117-81E2-4144-A8E4-9C409B72B8C3}" type="presParOf" srcId="{AF2A9F70-E985-4C43-8DBB-9969965A6123}" destId="{FD3A2016-3AC0-48C8-858E-72C0BFE0D8F2}" srcOrd="2" destOrd="0" presId="urn:microsoft.com/office/officeart/2008/layout/LinedList"/>
    <dgm:cxn modelId="{8EBDEA60-4763-412F-9F6A-13B728F8FA98}" type="presParOf" srcId="{B5CB6445-77F3-4BEF-B713-2B1FED2B0DFE}" destId="{6CED1388-A01B-4407-8C63-77797C5E6347}" srcOrd="5" destOrd="0" presId="urn:microsoft.com/office/officeart/2008/layout/LinedList"/>
    <dgm:cxn modelId="{AEAE807A-58BE-4620-B6D0-05719D346778}" type="presParOf" srcId="{B5CB6445-77F3-4BEF-B713-2B1FED2B0DFE}" destId="{3F278DE5-3955-4D51-BCF7-4ABBB68CF470}" srcOrd="6" destOrd="0" presId="urn:microsoft.com/office/officeart/2008/layout/LinedList"/>
    <dgm:cxn modelId="{15E01C44-4193-4A0A-8C38-7CB9BC4B7C1D}" type="presParOf" srcId="{B5CB6445-77F3-4BEF-B713-2B1FED2B0DFE}" destId="{7F4A5912-401B-48D6-A2FC-DB470AA69E05}" srcOrd="7" destOrd="0" presId="urn:microsoft.com/office/officeart/2008/layout/LinedList"/>
    <dgm:cxn modelId="{E22D7891-69DF-4AB6-8080-EC93A1E29030}" type="presParOf" srcId="{7F4A5912-401B-48D6-A2FC-DB470AA69E05}" destId="{091DDACB-6234-4273-AA00-B860C8FE5C82}" srcOrd="0" destOrd="0" presId="urn:microsoft.com/office/officeart/2008/layout/LinedList"/>
    <dgm:cxn modelId="{BE1CC1C5-5F9B-4F10-89E1-51538DFFEB8D}" type="presParOf" srcId="{7F4A5912-401B-48D6-A2FC-DB470AA69E05}" destId="{45D58C6C-2BFC-4F10-939D-50B58A93ACB6}" srcOrd="1" destOrd="0" presId="urn:microsoft.com/office/officeart/2008/layout/LinedList"/>
    <dgm:cxn modelId="{56BA2848-431C-4C35-A9DF-5EDA980051BE}" type="presParOf" srcId="{7F4A5912-401B-48D6-A2FC-DB470AA69E05}" destId="{0436C275-07F2-421C-A12E-9A10D8D8112A}" srcOrd="2" destOrd="0" presId="urn:microsoft.com/office/officeart/2008/layout/LinedList"/>
    <dgm:cxn modelId="{4D3323B8-6CAE-4ECE-A929-E3F172F337A6}" type="presParOf" srcId="{B5CB6445-77F3-4BEF-B713-2B1FED2B0DFE}" destId="{72755BB8-5DB7-49D0-B8B9-246333C29FCE}" srcOrd="8" destOrd="0" presId="urn:microsoft.com/office/officeart/2008/layout/LinedList"/>
    <dgm:cxn modelId="{F80CE597-95CD-4406-A77C-B045111B2160}" type="presParOf" srcId="{B5CB6445-77F3-4BEF-B713-2B1FED2B0DFE}" destId="{AD8BC2E5-F7A2-413F-BE40-B432D6C27E79}" srcOrd="9" destOrd="0" presId="urn:microsoft.com/office/officeart/2008/layout/LinedList"/>
    <dgm:cxn modelId="{707ADA6B-F4D4-4157-B078-64879369838D}" type="presParOf" srcId="{B5CB6445-77F3-4BEF-B713-2B1FED2B0DFE}" destId="{F2755BEC-D053-451F-8512-B22BF313ECD2}" srcOrd="10" destOrd="0" presId="urn:microsoft.com/office/officeart/2008/layout/LinedList"/>
    <dgm:cxn modelId="{75796FDC-0F6F-425F-BFB1-1FF9447B9EE3}" type="presParOf" srcId="{F2755BEC-D053-451F-8512-B22BF313ECD2}" destId="{67C5F6B0-C40A-43AC-80E4-39F4D2FBB720}" srcOrd="0" destOrd="0" presId="urn:microsoft.com/office/officeart/2008/layout/LinedList"/>
    <dgm:cxn modelId="{8C6F2808-F99F-4A36-AC25-43325A5099A4}" type="presParOf" srcId="{F2755BEC-D053-451F-8512-B22BF313ECD2}" destId="{9734CBFC-36DF-40C4-B1C6-243E2C772060}" srcOrd="1" destOrd="0" presId="urn:microsoft.com/office/officeart/2008/layout/LinedList"/>
    <dgm:cxn modelId="{490EC2A5-DB07-475E-A517-5EA3FDBE378F}" type="presParOf" srcId="{F2755BEC-D053-451F-8512-B22BF313ECD2}" destId="{BED549EB-14FE-4178-8084-A63199634DEE}" srcOrd="2" destOrd="0" presId="urn:microsoft.com/office/officeart/2008/layout/LinedList"/>
    <dgm:cxn modelId="{0AADCF3E-C525-4A38-9447-53E677293F9D}" type="presParOf" srcId="{B5CB6445-77F3-4BEF-B713-2B1FED2B0DFE}" destId="{65C847D2-EAED-48AB-99A0-4D77BD2704BA}" srcOrd="11" destOrd="0" presId="urn:microsoft.com/office/officeart/2008/layout/LinedList"/>
    <dgm:cxn modelId="{0F88B7E2-F9B3-4A9D-AC64-819EC8783540}" type="presParOf" srcId="{B5CB6445-77F3-4BEF-B713-2B1FED2B0DFE}" destId="{995FCED3-20DE-441E-8F29-3A24AF269272}" srcOrd="12" destOrd="0" presId="urn:microsoft.com/office/officeart/2008/layout/LinedList"/>
    <dgm:cxn modelId="{95483CAC-EEE5-4A4C-9F16-9A99B8F31911}" type="presParOf" srcId="{B5CB6445-77F3-4BEF-B713-2B1FED2B0DFE}" destId="{758022B3-EC5F-41B0-9C58-D80E40DA0BEE}" srcOrd="13" destOrd="0" presId="urn:microsoft.com/office/officeart/2008/layout/LinedList"/>
    <dgm:cxn modelId="{9572A5BC-13B6-488D-83CC-5848675A7758}" type="presParOf" srcId="{758022B3-EC5F-41B0-9C58-D80E40DA0BEE}" destId="{4AE26E0E-4947-4E5A-8D84-AFDC816107D9}" srcOrd="0" destOrd="0" presId="urn:microsoft.com/office/officeart/2008/layout/LinedList"/>
    <dgm:cxn modelId="{A969EBCB-FFD5-415F-B6F5-A18BC10E2B38}" type="presParOf" srcId="{758022B3-EC5F-41B0-9C58-D80E40DA0BEE}" destId="{7874CE9E-F587-4661-8B0A-142A6BFED63B}" srcOrd="1" destOrd="0" presId="urn:microsoft.com/office/officeart/2008/layout/LinedList"/>
    <dgm:cxn modelId="{97D68AF4-E20B-4E11-A50B-650B31760974}" type="presParOf" srcId="{758022B3-EC5F-41B0-9C58-D80E40DA0BEE}" destId="{E8744BDB-C0EF-45BB-A2CF-36FF9FA9125E}" srcOrd="2" destOrd="0" presId="urn:microsoft.com/office/officeart/2008/layout/LinedList"/>
    <dgm:cxn modelId="{F21259F7-6E03-4D36-98A3-CCF671EC0939}" type="presParOf" srcId="{B5CB6445-77F3-4BEF-B713-2B1FED2B0DFE}" destId="{E7281754-B20E-41DE-BE35-8BAEAEC3CAFB}" srcOrd="14" destOrd="0" presId="urn:microsoft.com/office/officeart/2008/layout/LinedList"/>
    <dgm:cxn modelId="{66AF4FF5-4D5E-4513-9D2B-A7960B91BB96}" type="presParOf" srcId="{B5CB6445-77F3-4BEF-B713-2B1FED2B0DFE}" destId="{56F9B56C-BD5B-4679-B17E-0ADA7473817A}" srcOrd="15" destOrd="0" presId="urn:microsoft.com/office/officeart/2008/layout/LinedList"/>
    <dgm:cxn modelId="{042FCC43-B7F8-4EE7-95DA-9544398B9FE1}" type="presParOf" srcId="{B5CB6445-77F3-4BEF-B713-2B1FED2B0DFE}" destId="{746EC368-4788-4A6E-93E0-30B5668F619B}" srcOrd="16" destOrd="0" presId="urn:microsoft.com/office/officeart/2008/layout/LinedList"/>
    <dgm:cxn modelId="{5787D61B-311D-494D-8A92-E054515C563A}" type="presParOf" srcId="{746EC368-4788-4A6E-93E0-30B5668F619B}" destId="{AF7F66DC-3E81-4B12-A6E1-8FE6D4A3BAEA}" srcOrd="0" destOrd="0" presId="urn:microsoft.com/office/officeart/2008/layout/LinedList"/>
    <dgm:cxn modelId="{C30AC576-8755-4009-8860-DF76143E8B7A}" type="presParOf" srcId="{746EC368-4788-4A6E-93E0-30B5668F619B}" destId="{0EA59780-8D26-436D-87DE-7C6BA83B284E}" srcOrd="1" destOrd="0" presId="urn:microsoft.com/office/officeart/2008/layout/LinedList"/>
    <dgm:cxn modelId="{0CC4E3B7-5A33-4504-A242-E7673051DEAD}" type="presParOf" srcId="{746EC368-4788-4A6E-93E0-30B5668F619B}" destId="{5E410F64-3AF7-4E05-9C56-200F6E6104A2}" srcOrd="2" destOrd="0" presId="urn:microsoft.com/office/officeart/2008/layout/LinedList"/>
    <dgm:cxn modelId="{76874AA0-7D2A-4D4C-9965-79D4D76A8744}" type="presParOf" srcId="{B5CB6445-77F3-4BEF-B713-2B1FED2B0DFE}" destId="{80339A19-E16F-402B-A707-B583472D842C}" srcOrd="17" destOrd="0" presId="urn:microsoft.com/office/officeart/2008/layout/LinedList"/>
    <dgm:cxn modelId="{B0F30ACE-C599-4D3A-8B99-066E7CB374EB}" type="presParOf" srcId="{B5CB6445-77F3-4BEF-B713-2B1FED2B0DFE}" destId="{11FE0DEA-5D1A-4817-ADDA-D3CEC0E7594A}" srcOrd="18" destOrd="0" presId="urn:microsoft.com/office/officeart/2008/layout/LinedList"/>
    <dgm:cxn modelId="{25B58603-A388-4C8B-A015-056D7396BCB5}" type="presParOf" srcId="{B5CB6445-77F3-4BEF-B713-2B1FED2B0DFE}" destId="{5C7F48C9-CCD9-4660-94B2-5BA1416BFCE7}" srcOrd="19" destOrd="0" presId="urn:microsoft.com/office/officeart/2008/layout/LinedList"/>
    <dgm:cxn modelId="{82F4CAC6-E538-4513-9F29-3B61D7416AFF}" type="presParOf" srcId="{5C7F48C9-CCD9-4660-94B2-5BA1416BFCE7}" destId="{A311408F-8147-48D0-80CD-D6B655FE67E3}" srcOrd="0" destOrd="0" presId="urn:microsoft.com/office/officeart/2008/layout/LinedList"/>
    <dgm:cxn modelId="{5C3CE76C-DBBE-4F8D-8092-9C417D50115C}" type="presParOf" srcId="{5C7F48C9-CCD9-4660-94B2-5BA1416BFCE7}" destId="{EC5D8566-99C5-4088-8DB3-725281D54FE2}" srcOrd="1" destOrd="0" presId="urn:microsoft.com/office/officeart/2008/layout/LinedList"/>
    <dgm:cxn modelId="{2291AEC6-3EAF-4B6E-8B1A-A33535EB2E74}" type="presParOf" srcId="{5C7F48C9-CCD9-4660-94B2-5BA1416BFCE7}" destId="{AF805660-E366-4582-9945-3A19CB7958EA}" srcOrd="2" destOrd="0" presId="urn:microsoft.com/office/officeart/2008/layout/LinedList"/>
    <dgm:cxn modelId="{679D60D2-EAA7-44F5-B992-8D280BDA5226}" type="presParOf" srcId="{B5CB6445-77F3-4BEF-B713-2B1FED2B0DFE}" destId="{DD8055CD-8DD9-4640-A0B3-48BB431F210F}" srcOrd="20" destOrd="0" presId="urn:microsoft.com/office/officeart/2008/layout/LinedList"/>
    <dgm:cxn modelId="{09EE2209-6504-4E7E-A851-023A936FB4C1}" type="presParOf" srcId="{B5CB6445-77F3-4BEF-B713-2B1FED2B0DFE}" destId="{8310B7F2-8219-4BDF-A2A3-FCAAF2EE1C06}" srcOrd="21" destOrd="0" presId="urn:microsoft.com/office/officeart/2008/layout/LinedList"/>
    <dgm:cxn modelId="{F6C578AF-76D2-4645-9CF0-3633E3502812}" type="presParOf" srcId="{B5CB6445-77F3-4BEF-B713-2B1FED2B0DFE}" destId="{8D399A1A-19FD-4924-B538-D0B496B4331E}" srcOrd="22" destOrd="0" presId="urn:microsoft.com/office/officeart/2008/layout/LinedList"/>
    <dgm:cxn modelId="{3AD698E9-BFE5-494C-90D1-14F00A017D82}" type="presParOf" srcId="{8D399A1A-19FD-4924-B538-D0B496B4331E}" destId="{017FC748-7643-4F58-B08C-76C6F30DC1F0}" srcOrd="0" destOrd="0" presId="urn:microsoft.com/office/officeart/2008/layout/LinedList"/>
    <dgm:cxn modelId="{8A61E33B-F7C8-48F6-B842-9142558F5008}" type="presParOf" srcId="{8D399A1A-19FD-4924-B538-D0B496B4331E}" destId="{4D51F214-93B2-43BF-8C8C-8A5B549B2771}" srcOrd="1" destOrd="0" presId="urn:microsoft.com/office/officeart/2008/layout/LinedList"/>
    <dgm:cxn modelId="{00F96C02-0686-45BD-B6F9-9B740B3AE446}" type="presParOf" srcId="{8D399A1A-19FD-4924-B538-D0B496B4331E}" destId="{43374448-8C6D-4ED4-8C16-4F8B22C50241}" srcOrd="2" destOrd="0" presId="urn:microsoft.com/office/officeart/2008/layout/LinedList"/>
    <dgm:cxn modelId="{FA16D41E-E9EF-4314-BA8C-D662EB27E61D}" type="presParOf" srcId="{B5CB6445-77F3-4BEF-B713-2B1FED2B0DFE}" destId="{5D617BDF-10D1-48D8-8F54-82684762A8F7}" srcOrd="23" destOrd="0" presId="urn:microsoft.com/office/officeart/2008/layout/LinedList"/>
    <dgm:cxn modelId="{0D4CA790-9ED5-4C82-9C08-1FD4B3D047C6}" type="presParOf" srcId="{B5CB6445-77F3-4BEF-B713-2B1FED2B0DFE}" destId="{EFE6B778-C3D8-450A-ACA6-7C6A6ACE1336}" srcOrd="24" destOrd="0" presId="urn:microsoft.com/office/officeart/2008/layout/LinedList"/>
    <dgm:cxn modelId="{2C78BC1E-672D-4378-87DF-E7F989C237C5}" type="presParOf" srcId="{B5CB6445-77F3-4BEF-B713-2B1FED2B0DFE}" destId="{FDFAA7F9-B382-41E5-AD8F-104B4A529454}" srcOrd="25" destOrd="0" presId="urn:microsoft.com/office/officeart/2008/layout/LinedList"/>
    <dgm:cxn modelId="{18E23667-880B-4279-918A-D1FF9E83C8B2}" type="presParOf" srcId="{FDFAA7F9-B382-41E5-AD8F-104B4A529454}" destId="{A42C93AA-8376-4BCE-ABA7-B1FE255045B4}" srcOrd="0" destOrd="0" presId="urn:microsoft.com/office/officeart/2008/layout/LinedList"/>
    <dgm:cxn modelId="{F9D6E0C9-5623-477E-B2F1-905CC6585764}" type="presParOf" srcId="{FDFAA7F9-B382-41E5-AD8F-104B4A529454}" destId="{F3B7AD8C-F305-4E3B-BF4A-7C627B3E8549}" srcOrd="1" destOrd="0" presId="urn:microsoft.com/office/officeart/2008/layout/LinedList"/>
    <dgm:cxn modelId="{785860C2-B32B-489C-91E1-063D71BC1D11}" type="presParOf" srcId="{FDFAA7F9-B382-41E5-AD8F-104B4A529454}" destId="{B5675277-83DF-4F60-B254-3CC3A937A785}" srcOrd="2" destOrd="0" presId="urn:microsoft.com/office/officeart/2008/layout/LinedList"/>
    <dgm:cxn modelId="{AB60A6C7-EE7D-4570-9CB2-E0DD1119CEC4}" type="presParOf" srcId="{B5CB6445-77F3-4BEF-B713-2B1FED2B0DFE}" destId="{5E4CBD6A-AD74-4E4A-95CD-8E63F96AFC50}" srcOrd="26" destOrd="0" presId="urn:microsoft.com/office/officeart/2008/layout/LinedList"/>
    <dgm:cxn modelId="{44E9D23F-5546-4736-AFD6-D3CEF7A8FBCC}" type="presParOf" srcId="{B5CB6445-77F3-4BEF-B713-2B1FED2B0DFE}" destId="{6DA6965D-E823-4CEC-9E5B-C225E68D7F16}" srcOrd="27" destOrd="0" presId="urn:microsoft.com/office/officeart/2008/layout/LinedList"/>
    <dgm:cxn modelId="{5FDAA803-2E9F-4D18-B754-DD700AC0A123}" type="presParOf" srcId="{B5CB6445-77F3-4BEF-B713-2B1FED2B0DFE}" destId="{17C6D327-5A5D-4E96-BDD1-26A5D7F9A494}" srcOrd="28" destOrd="0" presId="urn:microsoft.com/office/officeart/2008/layout/LinedList"/>
    <dgm:cxn modelId="{98C2A911-C35D-4840-8573-6DCA73D9AF7D}" type="presParOf" srcId="{17C6D327-5A5D-4E96-BDD1-26A5D7F9A494}" destId="{F5EC43B0-A918-4144-BACA-9D37EF8940BF}" srcOrd="0" destOrd="0" presId="urn:microsoft.com/office/officeart/2008/layout/LinedList"/>
    <dgm:cxn modelId="{E0A1A15F-6D6C-4EAD-A6A6-CDEFDBBAD944}" type="presParOf" srcId="{17C6D327-5A5D-4E96-BDD1-26A5D7F9A494}" destId="{4D649334-4D58-4FAE-B6F1-139DB1C0AC51}" srcOrd="1" destOrd="0" presId="urn:microsoft.com/office/officeart/2008/layout/LinedList"/>
    <dgm:cxn modelId="{043B7AEC-EC4C-45B4-A531-E6FA3A84A1BD}" type="presParOf" srcId="{17C6D327-5A5D-4E96-BDD1-26A5D7F9A494}" destId="{207C8E28-F8AF-401C-85A4-0538E3B40A6C}" srcOrd="2" destOrd="0" presId="urn:microsoft.com/office/officeart/2008/layout/LinedList"/>
    <dgm:cxn modelId="{CCC88936-6634-4EE6-9EC9-D80C99F3A887}" type="presParOf" srcId="{B5CB6445-77F3-4BEF-B713-2B1FED2B0DFE}" destId="{7CFE6632-4046-43BE-A34A-1AA323897202}" srcOrd="29" destOrd="0" presId="urn:microsoft.com/office/officeart/2008/layout/LinedList"/>
    <dgm:cxn modelId="{0A0068A6-3D84-439C-87C7-583F1B2C7942}" type="presParOf" srcId="{B5CB6445-77F3-4BEF-B713-2B1FED2B0DFE}" destId="{DF33DBBF-609A-4FED-92AB-1E731E7A3544}" srcOrd="30" destOrd="0" presId="urn:microsoft.com/office/officeart/2008/layout/LinedList"/>
    <dgm:cxn modelId="{6AAC1762-EF42-483F-A56E-3DCC5C376E8A}" type="presParOf" srcId="{B5CB6445-77F3-4BEF-B713-2B1FED2B0DFE}" destId="{5E12938C-219B-4A07-AACE-CA6E3D8AFE65}" srcOrd="31" destOrd="0" presId="urn:microsoft.com/office/officeart/2008/layout/LinedList"/>
    <dgm:cxn modelId="{DDFA93FF-2E63-4AF6-9384-4DC8F33DE581}" type="presParOf" srcId="{5E12938C-219B-4A07-AACE-CA6E3D8AFE65}" destId="{A2E4F2C5-D9C7-4D11-94CB-CB185B118F53}" srcOrd="0" destOrd="0" presId="urn:microsoft.com/office/officeart/2008/layout/LinedList"/>
    <dgm:cxn modelId="{A5BB4681-7F27-43D9-85C3-5C231A73669B}" type="presParOf" srcId="{5E12938C-219B-4A07-AACE-CA6E3D8AFE65}" destId="{81048AB2-EEEF-4DE8-9A50-0D5F399775DF}" srcOrd="1" destOrd="0" presId="urn:microsoft.com/office/officeart/2008/layout/LinedList"/>
    <dgm:cxn modelId="{733E1E56-D418-4754-BB6B-78D86FC2C0E7}" type="presParOf" srcId="{5E12938C-219B-4A07-AACE-CA6E3D8AFE65}" destId="{A088FF40-56F4-4A71-B434-933C34F64154}" srcOrd="2" destOrd="0" presId="urn:microsoft.com/office/officeart/2008/layout/LinedList"/>
    <dgm:cxn modelId="{7219A879-CBD7-49C2-B93F-0A16393B4CC8}" type="presParOf" srcId="{B5CB6445-77F3-4BEF-B713-2B1FED2B0DFE}" destId="{5FCA28AC-687D-4474-8A3E-6AB2CA29A1CB}" srcOrd="32" destOrd="0" presId="urn:microsoft.com/office/officeart/2008/layout/LinedList"/>
    <dgm:cxn modelId="{21E966F3-7073-45AE-AE25-9EFD5BB7BC88}" type="presParOf" srcId="{B5CB6445-77F3-4BEF-B713-2B1FED2B0DFE}" destId="{F6848823-5A03-44C4-AEE7-19C2040BB0C6}" srcOrd="33" destOrd="0" presId="urn:microsoft.com/office/officeart/2008/layout/LinedList"/>
    <dgm:cxn modelId="{20F5BEED-A339-4257-8814-C15ECBF68DB7}" type="presParOf" srcId="{B5CB6445-77F3-4BEF-B713-2B1FED2B0DFE}" destId="{ACFB0FA2-B5D2-45DE-BBFF-8025C6C84D90}" srcOrd="34" destOrd="0" presId="urn:microsoft.com/office/officeart/2008/layout/LinedList"/>
    <dgm:cxn modelId="{F035AAEC-9180-40CF-98C9-F027A04F6A7F}" type="presParOf" srcId="{ACFB0FA2-B5D2-45DE-BBFF-8025C6C84D90}" destId="{4A9DCD22-3500-45F2-A821-9BDFD2462019}" srcOrd="0" destOrd="0" presId="urn:microsoft.com/office/officeart/2008/layout/LinedList"/>
    <dgm:cxn modelId="{55B1B5E0-DE24-4613-8CD2-5235B529E151}" type="presParOf" srcId="{ACFB0FA2-B5D2-45DE-BBFF-8025C6C84D90}" destId="{9B34CD89-F974-48CD-95EB-1F8E68813E13}" srcOrd="1" destOrd="0" presId="urn:microsoft.com/office/officeart/2008/layout/LinedList"/>
    <dgm:cxn modelId="{E0841061-4D38-4F9F-B561-73826B4EE0CA}" type="presParOf" srcId="{ACFB0FA2-B5D2-45DE-BBFF-8025C6C84D90}" destId="{468613D5-9617-4C64-B77D-C6C2B2C78EDC}" srcOrd="2" destOrd="0" presId="urn:microsoft.com/office/officeart/2008/layout/LinedList"/>
    <dgm:cxn modelId="{7234DEFE-AF80-421C-8C53-F76E9E5CA4D5}" type="presParOf" srcId="{B5CB6445-77F3-4BEF-B713-2B1FED2B0DFE}" destId="{FE9BEAE5-1395-4CB9-BD4B-205B261C36E9}" srcOrd="35" destOrd="0" presId="urn:microsoft.com/office/officeart/2008/layout/LinedList"/>
    <dgm:cxn modelId="{554AFAE4-1B3A-4751-89CB-E7BE03BB97FD}" type="presParOf" srcId="{B5CB6445-77F3-4BEF-B713-2B1FED2B0DFE}" destId="{37E1574F-A569-4FBB-93CA-D39183D4CEE2}" srcOrd="3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EFE14-4DEA-422F-9585-2662538A838B}">
      <dsp:nvSpPr>
        <dsp:cNvPr id="0" name=""/>
        <dsp:cNvSpPr/>
      </dsp:nvSpPr>
      <dsp:spPr>
        <a:xfrm rot="5400000">
          <a:off x="5512801" y="-2362794"/>
          <a:ext cx="589621" cy="5465987"/>
        </a:xfrm>
        <a:prstGeom prst="round2SameRect">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nl-NL" sz="3100" kern="1200"/>
            <a:t>&lt;maatregel&gt;</a:t>
          </a:r>
        </a:p>
      </dsp:txBody>
      <dsp:txXfrm rot="-5400000">
        <a:off x="3074619" y="104171"/>
        <a:ext cx="5437204" cy="532055"/>
      </dsp:txXfrm>
    </dsp:sp>
    <dsp:sp modelId="{C3080817-CE40-4B0D-A9B3-50D170B364AB}">
      <dsp:nvSpPr>
        <dsp:cNvPr id="0" name=""/>
        <dsp:cNvSpPr/>
      </dsp:nvSpPr>
      <dsp:spPr>
        <a:xfrm>
          <a:off x="0" y="1685"/>
          <a:ext cx="3074618" cy="7370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nl-NL" sz="3900" kern="1200"/>
            <a:t>&lt;risico&gt;</a:t>
          </a:r>
        </a:p>
      </dsp:txBody>
      <dsp:txXfrm>
        <a:off x="35979" y="37664"/>
        <a:ext cx="3002660" cy="665069"/>
      </dsp:txXfrm>
    </dsp:sp>
    <dsp:sp modelId="{A5417983-9061-4304-8C69-2B5F38173383}">
      <dsp:nvSpPr>
        <dsp:cNvPr id="0" name=""/>
        <dsp:cNvSpPr/>
      </dsp:nvSpPr>
      <dsp:spPr>
        <a:xfrm rot="5400000">
          <a:off x="5512801" y="-1588916"/>
          <a:ext cx="589621" cy="5465987"/>
        </a:xfrm>
        <a:prstGeom prst="round2SameRect">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nl-NL" sz="3100" kern="1200"/>
            <a:t>&lt;maatregel&gt;</a:t>
          </a:r>
        </a:p>
      </dsp:txBody>
      <dsp:txXfrm rot="-5400000">
        <a:off x="3074619" y="878049"/>
        <a:ext cx="5437204" cy="532055"/>
      </dsp:txXfrm>
    </dsp:sp>
    <dsp:sp modelId="{5832FBBB-236C-4822-B0C1-086B94DAF6C0}">
      <dsp:nvSpPr>
        <dsp:cNvPr id="0" name=""/>
        <dsp:cNvSpPr/>
      </dsp:nvSpPr>
      <dsp:spPr>
        <a:xfrm>
          <a:off x="0" y="775564"/>
          <a:ext cx="3074618" cy="7370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nl-NL" sz="3900" kern="1200" dirty="0"/>
            <a:t>&lt;risico&gt;</a:t>
          </a:r>
        </a:p>
      </dsp:txBody>
      <dsp:txXfrm>
        <a:off x="35979" y="811543"/>
        <a:ext cx="3002660" cy="665069"/>
      </dsp:txXfrm>
    </dsp:sp>
    <dsp:sp modelId="{D04BD01F-780E-46F6-82D8-F5866C51029E}">
      <dsp:nvSpPr>
        <dsp:cNvPr id="0" name=""/>
        <dsp:cNvSpPr/>
      </dsp:nvSpPr>
      <dsp:spPr>
        <a:xfrm rot="5400000">
          <a:off x="5512801" y="-815037"/>
          <a:ext cx="589621" cy="5465987"/>
        </a:xfrm>
        <a:prstGeom prst="round2SameRect">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nl-NL" sz="3100" kern="1200"/>
            <a:t>&lt;maatregel&gt;</a:t>
          </a:r>
        </a:p>
      </dsp:txBody>
      <dsp:txXfrm rot="-5400000">
        <a:off x="3074619" y="1651928"/>
        <a:ext cx="5437204" cy="532055"/>
      </dsp:txXfrm>
    </dsp:sp>
    <dsp:sp modelId="{0A25BA9A-3C57-40F9-8AB7-3AC11FCD66D3}">
      <dsp:nvSpPr>
        <dsp:cNvPr id="0" name=""/>
        <dsp:cNvSpPr/>
      </dsp:nvSpPr>
      <dsp:spPr>
        <a:xfrm>
          <a:off x="0" y="1550563"/>
          <a:ext cx="3074618" cy="7370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nl-NL" sz="3900" kern="1200"/>
            <a:t>&lt;risico&gt;</a:t>
          </a:r>
        </a:p>
      </dsp:txBody>
      <dsp:txXfrm>
        <a:off x="35979" y="1586542"/>
        <a:ext cx="3002660" cy="665069"/>
      </dsp:txXfrm>
    </dsp:sp>
    <dsp:sp modelId="{BB7986B7-236C-4313-821C-79311F7FAB1D}">
      <dsp:nvSpPr>
        <dsp:cNvPr id="0" name=""/>
        <dsp:cNvSpPr/>
      </dsp:nvSpPr>
      <dsp:spPr>
        <a:xfrm rot="5400000">
          <a:off x="5512801" y="-41158"/>
          <a:ext cx="589621" cy="5465987"/>
        </a:xfrm>
        <a:prstGeom prst="round2SameRect">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nl-NL" sz="3100" kern="1200"/>
            <a:t>&lt;maatregel&gt;</a:t>
          </a:r>
        </a:p>
      </dsp:txBody>
      <dsp:txXfrm rot="-5400000">
        <a:off x="3074619" y="2425807"/>
        <a:ext cx="5437204" cy="532055"/>
      </dsp:txXfrm>
    </dsp:sp>
    <dsp:sp modelId="{2272C10C-1142-4B1E-A2EF-E05DFE8F5EA0}">
      <dsp:nvSpPr>
        <dsp:cNvPr id="0" name=""/>
        <dsp:cNvSpPr/>
      </dsp:nvSpPr>
      <dsp:spPr>
        <a:xfrm>
          <a:off x="0" y="2323321"/>
          <a:ext cx="3074618" cy="7370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nl-NL" sz="3900" kern="1200"/>
            <a:t>&lt;risico&gt;</a:t>
          </a:r>
        </a:p>
      </dsp:txBody>
      <dsp:txXfrm>
        <a:off x="35979" y="2359300"/>
        <a:ext cx="3002660" cy="665069"/>
      </dsp:txXfrm>
    </dsp:sp>
    <dsp:sp modelId="{1542F6C5-46A1-4608-94FB-DF718186F760}">
      <dsp:nvSpPr>
        <dsp:cNvPr id="0" name=""/>
        <dsp:cNvSpPr/>
      </dsp:nvSpPr>
      <dsp:spPr>
        <a:xfrm rot="5400000">
          <a:off x="5512801" y="732719"/>
          <a:ext cx="589621" cy="5465987"/>
        </a:xfrm>
        <a:prstGeom prst="round2SameRect">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nl-NL" sz="3100" kern="1200"/>
            <a:t>&lt;maatregel&gt;</a:t>
          </a:r>
        </a:p>
      </dsp:txBody>
      <dsp:txXfrm rot="-5400000">
        <a:off x="3074619" y="3199685"/>
        <a:ext cx="5437204" cy="532055"/>
      </dsp:txXfrm>
    </dsp:sp>
    <dsp:sp modelId="{B6591E0A-E0B6-4426-B994-DEC5536AB950}">
      <dsp:nvSpPr>
        <dsp:cNvPr id="0" name=""/>
        <dsp:cNvSpPr/>
      </dsp:nvSpPr>
      <dsp:spPr>
        <a:xfrm>
          <a:off x="0" y="3097200"/>
          <a:ext cx="3074618" cy="7370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nl-NL" sz="3900" kern="1200"/>
            <a:t>&lt;risico&gt;</a:t>
          </a:r>
        </a:p>
      </dsp:txBody>
      <dsp:txXfrm>
        <a:off x="35979" y="3133179"/>
        <a:ext cx="3002660" cy="6650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F75E6-8B3D-49E6-92E3-C119BD236C69}">
      <dsp:nvSpPr>
        <dsp:cNvPr id="0" name=""/>
        <dsp:cNvSpPr/>
      </dsp:nvSpPr>
      <dsp:spPr>
        <a:xfrm>
          <a:off x="0" y="0"/>
          <a:ext cx="1986510" cy="5088163"/>
        </a:xfrm>
        <a:prstGeom prst="roundRect">
          <a:avLst>
            <a:gd name="adj" fmla="val 10000"/>
          </a:avLst>
        </a:prstGeom>
        <a:solidFill>
          <a:srgbClr val="F0AB00"/>
        </a:solidFill>
        <a:ln>
          <a:noFill/>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Vroegsignalen </a:t>
          </a:r>
        </a:p>
      </dsp:txBody>
      <dsp:txXfrm>
        <a:off x="0" y="0"/>
        <a:ext cx="1986510" cy="1526448"/>
      </dsp:txXfrm>
    </dsp:sp>
    <dsp:sp modelId="{2A7530BB-C50D-4F14-A54F-A01F0C1D93F2}">
      <dsp:nvSpPr>
        <dsp:cNvPr id="0" name=""/>
        <dsp:cNvSpPr/>
      </dsp:nvSpPr>
      <dsp:spPr>
        <a:xfrm>
          <a:off x="204312" y="1528298"/>
          <a:ext cx="1589208" cy="627849"/>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Zorgverzekeraars</a:t>
          </a:r>
        </a:p>
      </dsp:txBody>
      <dsp:txXfrm>
        <a:off x="222701" y="1546687"/>
        <a:ext cx="1552430" cy="591071"/>
      </dsp:txXfrm>
    </dsp:sp>
    <dsp:sp modelId="{2CC361B9-5A28-4497-8E6A-1085903CAB1A}">
      <dsp:nvSpPr>
        <dsp:cNvPr id="0" name=""/>
        <dsp:cNvSpPr/>
      </dsp:nvSpPr>
      <dsp:spPr>
        <a:xfrm>
          <a:off x="204312" y="2245339"/>
          <a:ext cx="1589208" cy="57974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Energie</a:t>
          </a:r>
        </a:p>
      </dsp:txBody>
      <dsp:txXfrm>
        <a:off x="221292" y="2262319"/>
        <a:ext cx="1555248" cy="545787"/>
      </dsp:txXfrm>
    </dsp:sp>
    <dsp:sp modelId="{DFC47728-6878-4ACE-B1A0-8FE2968E8BFE}">
      <dsp:nvSpPr>
        <dsp:cNvPr id="0" name=""/>
        <dsp:cNvSpPr/>
      </dsp:nvSpPr>
      <dsp:spPr>
        <a:xfrm>
          <a:off x="204312" y="2914278"/>
          <a:ext cx="1589208" cy="57974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Drinkwater</a:t>
          </a:r>
        </a:p>
      </dsp:txBody>
      <dsp:txXfrm>
        <a:off x="221292" y="2931258"/>
        <a:ext cx="1555248" cy="545787"/>
      </dsp:txXfrm>
    </dsp:sp>
    <dsp:sp modelId="{94E764AD-D004-489B-A761-B9D2557B1BB2}">
      <dsp:nvSpPr>
        <dsp:cNvPr id="0" name=""/>
        <dsp:cNvSpPr/>
      </dsp:nvSpPr>
      <dsp:spPr>
        <a:xfrm>
          <a:off x="204312" y="3583218"/>
          <a:ext cx="1589208" cy="57974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Huur</a:t>
          </a:r>
        </a:p>
      </dsp:txBody>
      <dsp:txXfrm>
        <a:off x="221292" y="3600198"/>
        <a:ext cx="1555248" cy="545787"/>
      </dsp:txXfrm>
    </dsp:sp>
    <dsp:sp modelId="{CD4B49C2-66F1-4FBD-9BAD-1D6BAB68097C}">
      <dsp:nvSpPr>
        <dsp:cNvPr id="0" name=""/>
        <dsp:cNvSpPr/>
      </dsp:nvSpPr>
      <dsp:spPr>
        <a:xfrm>
          <a:off x="204312" y="4252157"/>
          <a:ext cx="1589208" cy="57974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Lokale partners</a:t>
          </a:r>
          <a:br>
            <a:rPr lang="nl-NL" sz="1100" b="1" kern="1200" dirty="0">
              <a:solidFill>
                <a:srgbClr val="FFFFFF"/>
              </a:solidFill>
              <a:latin typeface="Arial"/>
              <a:ea typeface="+mn-ea"/>
              <a:cs typeface="+mn-cs"/>
            </a:rPr>
          </a:br>
          <a:endParaRPr lang="nl-NL" sz="1100" b="1" kern="1200" dirty="0">
            <a:solidFill>
              <a:srgbClr val="FFFFFF"/>
            </a:solidFill>
            <a:latin typeface="Arial"/>
            <a:ea typeface="+mn-ea"/>
            <a:cs typeface="+mn-cs"/>
          </a:endParaRPr>
        </a:p>
      </dsp:txBody>
      <dsp:txXfrm>
        <a:off x="221292" y="4269137"/>
        <a:ext cx="1555248" cy="545787"/>
      </dsp:txXfrm>
    </dsp:sp>
    <dsp:sp modelId="{9381E637-B983-41BF-B0A7-91920AA06F5C}">
      <dsp:nvSpPr>
        <dsp:cNvPr id="0" name=""/>
        <dsp:cNvSpPr/>
      </dsp:nvSpPr>
      <dsp:spPr>
        <a:xfrm>
          <a:off x="2141159" y="0"/>
          <a:ext cx="1986510" cy="5088163"/>
        </a:xfrm>
        <a:prstGeom prst="roundRect">
          <a:avLst>
            <a:gd name="adj" fmla="val 10000"/>
          </a:avLst>
        </a:prstGeom>
        <a:solidFill>
          <a:srgbClr val="F0AB00"/>
        </a:solidFill>
        <a:ln>
          <a:noFill/>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Preventie en schulden</a:t>
          </a:r>
        </a:p>
      </dsp:txBody>
      <dsp:txXfrm>
        <a:off x="2141159" y="0"/>
        <a:ext cx="1986510" cy="1526448"/>
      </dsp:txXfrm>
    </dsp:sp>
    <dsp:sp modelId="{3CD5EFD5-E477-4950-9DAA-8C486742E69C}">
      <dsp:nvSpPr>
        <dsp:cNvPr id="0" name=""/>
        <dsp:cNvSpPr/>
      </dsp:nvSpPr>
      <dsp:spPr>
        <a:xfrm>
          <a:off x="2339810" y="1526883"/>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Vroegsignalering &lt;organisatie/afdeling&gt;</a:t>
          </a:r>
        </a:p>
      </dsp:txBody>
      <dsp:txXfrm>
        <a:off x="2369088" y="1556161"/>
        <a:ext cx="1530652" cy="941064"/>
      </dsp:txXfrm>
    </dsp:sp>
    <dsp:sp modelId="{25C21773-B0EA-4CA7-9FCA-A722D4C85C81}">
      <dsp:nvSpPr>
        <dsp:cNvPr id="0" name=""/>
        <dsp:cNvSpPr/>
      </dsp:nvSpPr>
      <dsp:spPr>
        <a:xfrm>
          <a:off x="2339810" y="2680291"/>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Preventie &lt;organisatie/afdeling&gt;</a:t>
          </a:r>
        </a:p>
      </dsp:txBody>
      <dsp:txXfrm>
        <a:off x="2369088" y="2709569"/>
        <a:ext cx="1530652" cy="941064"/>
      </dsp:txXfrm>
    </dsp:sp>
    <dsp:sp modelId="{68F21782-5813-4DD7-BB5E-37D054CFDDCE}">
      <dsp:nvSpPr>
        <dsp:cNvPr id="0" name=""/>
        <dsp:cNvSpPr/>
      </dsp:nvSpPr>
      <dsp:spPr>
        <a:xfrm>
          <a:off x="2339810" y="3833699"/>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Schuldhulp &lt;organisatie/afdeling&gt;</a:t>
          </a:r>
        </a:p>
      </dsp:txBody>
      <dsp:txXfrm>
        <a:off x="2369088" y="3862977"/>
        <a:ext cx="1530652" cy="941064"/>
      </dsp:txXfrm>
    </dsp:sp>
    <dsp:sp modelId="{254D03A4-9D5A-4858-8ED9-D3386933D41E}">
      <dsp:nvSpPr>
        <dsp:cNvPr id="0" name=""/>
        <dsp:cNvSpPr/>
      </dsp:nvSpPr>
      <dsp:spPr>
        <a:xfrm>
          <a:off x="4276658" y="0"/>
          <a:ext cx="1986510" cy="5088163"/>
        </a:xfrm>
        <a:prstGeom prst="roundRect">
          <a:avLst>
            <a:gd name="adj" fmla="val 10000"/>
          </a:avLst>
        </a:prstGeom>
        <a:solidFill>
          <a:srgbClr val="F0AB00"/>
        </a:solidFill>
        <a:ln>
          <a:noFill/>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Verstrekken, verrekenen en beslag</a:t>
          </a:r>
        </a:p>
      </dsp:txBody>
      <dsp:txXfrm>
        <a:off x="4276658" y="0"/>
        <a:ext cx="1986510" cy="1526448"/>
      </dsp:txXfrm>
    </dsp:sp>
    <dsp:sp modelId="{5E6E6A73-0D95-4746-9DB1-6E359892B0D4}">
      <dsp:nvSpPr>
        <dsp:cNvPr id="0" name=""/>
        <dsp:cNvSpPr/>
      </dsp:nvSpPr>
      <dsp:spPr>
        <a:xfrm>
          <a:off x="4510733" y="1550360"/>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Uitkeren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&lt;organisatie/afdeling&gt;</a:t>
          </a:r>
        </a:p>
      </dsp:txBody>
      <dsp:txXfrm>
        <a:off x="4540011" y="1579638"/>
        <a:ext cx="1530652" cy="941064"/>
      </dsp:txXfrm>
    </dsp:sp>
    <dsp:sp modelId="{D4FCF04E-05CE-4D58-A28D-1D8636F842A3}">
      <dsp:nvSpPr>
        <dsp:cNvPr id="0" name=""/>
        <dsp:cNvSpPr/>
      </dsp:nvSpPr>
      <dsp:spPr>
        <a:xfrm>
          <a:off x="4475309" y="2680291"/>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Verrekenen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&lt;afdeling&gt;</a:t>
          </a:r>
        </a:p>
      </dsp:txBody>
      <dsp:txXfrm>
        <a:off x="4504587" y="2709569"/>
        <a:ext cx="1530652" cy="941064"/>
      </dsp:txXfrm>
    </dsp:sp>
    <dsp:sp modelId="{8EB99BC3-1556-4E3B-9797-AA887FA12511}">
      <dsp:nvSpPr>
        <dsp:cNvPr id="0" name=""/>
        <dsp:cNvSpPr/>
      </dsp:nvSpPr>
      <dsp:spPr>
        <a:xfrm>
          <a:off x="4475309" y="3833699"/>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&lt;afdeling&gt;</a:t>
          </a:r>
        </a:p>
      </dsp:txBody>
      <dsp:txXfrm>
        <a:off x="4504587" y="3862977"/>
        <a:ext cx="1530652" cy="941064"/>
      </dsp:txXfrm>
    </dsp:sp>
    <dsp:sp modelId="{EA2A19BC-B627-4B8F-9504-1F04D810B8B4}">
      <dsp:nvSpPr>
        <dsp:cNvPr id="0" name=""/>
        <dsp:cNvSpPr/>
      </dsp:nvSpPr>
      <dsp:spPr>
        <a:xfrm>
          <a:off x="6412157" y="0"/>
          <a:ext cx="1986510" cy="5088163"/>
        </a:xfrm>
        <a:prstGeom prst="roundRect">
          <a:avLst>
            <a:gd name="adj" fmla="val 10000"/>
          </a:avLst>
        </a:prstGeom>
        <a:solidFill>
          <a:srgbClr val="F0AB00"/>
        </a:solidFill>
        <a:ln>
          <a:noFill/>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solidFill>
                <a:srgbClr val="FFFFFF"/>
              </a:solidFill>
              <a:latin typeface="Arial"/>
              <a:ea typeface="+mn-ea"/>
              <a:cs typeface="+mn-cs"/>
            </a:rPr>
            <a:t>Heffen en beslag</a:t>
          </a:r>
        </a:p>
      </dsp:txBody>
      <dsp:txXfrm>
        <a:off x="6412157" y="0"/>
        <a:ext cx="1986510" cy="1526448"/>
      </dsp:txXfrm>
    </dsp:sp>
    <dsp:sp modelId="{66093289-9768-44C7-A251-96C30A2AA519}">
      <dsp:nvSpPr>
        <dsp:cNvPr id="0" name=""/>
        <dsp:cNvSpPr/>
      </dsp:nvSpPr>
      <dsp:spPr>
        <a:xfrm>
          <a:off x="6610808" y="1526573"/>
          <a:ext cx="1589208" cy="74123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Heffen gemeentelijke belastingen &lt;organisatie&gt;</a:t>
          </a:r>
        </a:p>
      </dsp:txBody>
      <dsp:txXfrm>
        <a:off x="6632518" y="1548283"/>
        <a:ext cx="1545788" cy="697817"/>
      </dsp:txXfrm>
    </dsp:sp>
    <dsp:sp modelId="{1F595E3F-829C-4BD9-8FEB-7A8CD9E6651C}">
      <dsp:nvSpPr>
        <dsp:cNvPr id="0" name=""/>
        <dsp:cNvSpPr/>
      </dsp:nvSpPr>
      <dsp:spPr>
        <a:xfrm>
          <a:off x="6610808" y="2381846"/>
          <a:ext cx="1589208" cy="74123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Heffen overige  gemeentelijke belastingen  </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&lt;organisatie&gt;</a:t>
          </a:r>
        </a:p>
      </dsp:txBody>
      <dsp:txXfrm>
        <a:off x="6632518" y="2403556"/>
        <a:ext cx="1545788" cy="697817"/>
      </dsp:txXfrm>
    </dsp:sp>
    <dsp:sp modelId="{D1003C8B-2B4D-4FBA-AAE5-26A2756985C0}">
      <dsp:nvSpPr>
        <dsp:cNvPr id="0" name=""/>
        <dsp:cNvSpPr/>
      </dsp:nvSpPr>
      <dsp:spPr>
        <a:xfrm>
          <a:off x="6610808" y="3237120"/>
          <a:ext cx="1589208" cy="74123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gemeentelijke belastingen &lt;organisatie&gt;</a:t>
          </a:r>
        </a:p>
      </dsp:txBody>
      <dsp:txXfrm>
        <a:off x="6632518" y="3258830"/>
        <a:ext cx="1545788" cy="697817"/>
      </dsp:txXfrm>
    </dsp:sp>
    <dsp:sp modelId="{253D2041-9AA5-408D-91A4-3AFAEE2E3B4C}">
      <dsp:nvSpPr>
        <dsp:cNvPr id="0" name=""/>
        <dsp:cNvSpPr/>
      </dsp:nvSpPr>
      <dsp:spPr>
        <a:xfrm>
          <a:off x="6610808" y="4092393"/>
          <a:ext cx="1589208" cy="741237"/>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Beslag overige gemeentelijke vorderingen</a:t>
          </a:r>
        </a:p>
        <a:p>
          <a:pPr marL="0" lvl="0" indent="0" algn="ctr" defTabSz="355600">
            <a:lnSpc>
              <a:spcPct val="90000"/>
            </a:lnSpc>
            <a:spcBef>
              <a:spcPct val="0"/>
            </a:spcBef>
            <a:spcAft>
              <a:spcPct val="35000"/>
            </a:spcAft>
            <a:buNone/>
          </a:pPr>
          <a:r>
            <a:rPr lang="nl-NL" sz="1100" b="1" kern="1200" dirty="0">
              <a:solidFill>
                <a:srgbClr val="FFFFFF"/>
              </a:solidFill>
              <a:latin typeface="Arial"/>
              <a:ea typeface="+mn-ea"/>
              <a:cs typeface="+mn-cs"/>
            </a:rPr>
            <a:t> &lt;organisatie&gt;</a:t>
          </a:r>
        </a:p>
      </dsp:txBody>
      <dsp:txXfrm>
        <a:off x="6632518" y="4114103"/>
        <a:ext cx="1545788" cy="697817"/>
      </dsp:txXfrm>
    </dsp:sp>
    <dsp:sp modelId="{DA99F7F8-5799-41C9-934B-EAA1D72E2884}">
      <dsp:nvSpPr>
        <dsp:cNvPr id="0" name=""/>
        <dsp:cNvSpPr/>
      </dsp:nvSpPr>
      <dsp:spPr>
        <a:xfrm>
          <a:off x="8553317" y="0"/>
          <a:ext cx="1986510" cy="5088163"/>
        </a:xfrm>
        <a:prstGeom prst="roundRect">
          <a:avLst>
            <a:gd name="adj" fmla="val 10000"/>
          </a:avLst>
        </a:prstGeom>
        <a:solidFill>
          <a:schemeClr val="accent4"/>
        </a:solidFill>
        <a:ln>
          <a:noFill/>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solidFill>
                <a:schemeClr val="bg1"/>
              </a:solidFill>
            </a:rPr>
            <a:t>Overige ketenpartijen</a:t>
          </a:r>
        </a:p>
      </dsp:txBody>
      <dsp:txXfrm>
        <a:off x="8553317" y="0"/>
        <a:ext cx="1986510" cy="1526448"/>
      </dsp:txXfrm>
    </dsp:sp>
    <dsp:sp modelId="{3C24A7EB-36E8-4C27-84B4-BE41B1CA847F}">
      <dsp:nvSpPr>
        <dsp:cNvPr id="0" name=""/>
        <dsp:cNvSpPr/>
      </dsp:nvSpPr>
      <dsp:spPr>
        <a:xfrm>
          <a:off x="8746307" y="1526883"/>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488950">
            <a:lnSpc>
              <a:spcPct val="90000"/>
            </a:lnSpc>
            <a:spcBef>
              <a:spcPct val="0"/>
            </a:spcBef>
            <a:spcAft>
              <a:spcPct val="35000"/>
            </a:spcAft>
            <a:buNone/>
          </a:pPr>
          <a:r>
            <a:rPr lang="nl-NL" sz="1100" b="1" kern="1200">
              <a:solidFill>
                <a:srgbClr val="FFFFFF"/>
              </a:solidFill>
              <a:latin typeface="Arial"/>
              <a:ea typeface="+mn-ea"/>
              <a:cs typeface="+mn-cs"/>
            </a:rPr>
            <a:t>Bewindvoerders</a:t>
          </a:r>
        </a:p>
      </dsp:txBody>
      <dsp:txXfrm>
        <a:off x="8775585" y="1556161"/>
        <a:ext cx="1530652" cy="941064"/>
      </dsp:txXfrm>
    </dsp:sp>
    <dsp:sp modelId="{C81114E8-FD37-452C-91EA-769895DFE0FE}">
      <dsp:nvSpPr>
        <dsp:cNvPr id="0" name=""/>
        <dsp:cNvSpPr/>
      </dsp:nvSpPr>
      <dsp:spPr>
        <a:xfrm>
          <a:off x="8758115" y="2692030"/>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Deurwaarders</a:t>
          </a:r>
        </a:p>
      </dsp:txBody>
      <dsp:txXfrm>
        <a:off x="8787393" y="2721308"/>
        <a:ext cx="1530652" cy="941064"/>
      </dsp:txXfrm>
    </dsp:sp>
    <dsp:sp modelId="{6421BA04-13D3-44F7-9DC5-6B7C6A33B9DE}">
      <dsp:nvSpPr>
        <dsp:cNvPr id="0" name=""/>
        <dsp:cNvSpPr/>
      </dsp:nvSpPr>
      <dsp:spPr>
        <a:xfrm>
          <a:off x="8746307" y="3833699"/>
          <a:ext cx="1589208" cy="999620"/>
        </a:xfrm>
        <a:prstGeom prst="roundRect">
          <a:avLst>
            <a:gd name="adj" fmla="val 10000"/>
          </a:avLst>
        </a:prstGeom>
        <a:solidFill>
          <a:srgbClr val="F0AB00"/>
        </a:solidFill>
        <a:ln w="1270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nl-NL" sz="1100" b="1" kern="1200">
              <a:solidFill>
                <a:srgbClr val="FFFFFF"/>
              </a:solidFill>
              <a:latin typeface="Arial"/>
              <a:ea typeface="+mn-ea"/>
              <a:cs typeface="+mn-cs"/>
            </a:rPr>
            <a:t>Rechtbank</a:t>
          </a:r>
        </a:p>
      </dsp:txBody>
      <dsp:txXfrm>
        <a:off x="8775585" y="3862977"/>
        <a:ext cx="1530652" cy="9410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43730-C5E6-4F79-BF8A-5BE7B8A6F006}">
      <dsp:nvSpPr>
        <dsp:cNvPr id="0" name=""/>
        <dsp:cNvSpPr/>
      </dsp:nvSpPr>
      <dsp:spPr>
        <a:xfrm>
          <a:off x="3329184" y="1195"/>
          <a:ext cx="4993776" cy="948393"/>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nl-NL" sz="1100" kern="1200"/>
            <a:t>Leverancier: </a:t>
          </a:r>
        </a:p>
        <a:p>
          <a:pPr marL="57150" lvl="1" indent="-57150" algn="l" defTabSz="488950">
            <a:lnSpc>
              <a:spcPct val="90000"/>
            </a:lnSpc>
            <a:spcBef>
              <a:spcPct val="0"/>
            </a:spcBef>
            <a:spcAft>
              <a:spcPct val="15000"/>
            </a:spcAft>
            <a:buChar char="•"/>
          </a:pPr>
          <a:r>
            <a:rPr lang="nl-NL" sz="1100" kern="1200"/>
            <a:t> Gebruik </a:t>
          </a:r>
          <a:r>
            <a:rPr lang="nl-NL" sz="1100" kern="1200" err="1"/>
            <a:t>webportaal</a:t>
          </a:r>
          <a:r>
            <a:rPr lang="nl-NL" sz="1100" kern="1200"/>
            <a:t>: ja/nee</a:t>
          </a:r>
        </a:p>
        <a:p>
          <a:pPr marL="57150" lvl="1" indent="-57150" algn="l" defTabSz="488950">
            <a:lnSpc>
              <a:spcPct val="90000"/>
            </a:lnSpc>
            <a:spcBef>
              <a:spcPct val="0"/>
            </a:spcBef>
            <a:spcAft>
              <a:spcPct val="15000"/>
            </a:spcAft>
            <a:buChar char="•"/>
          </a:pPr>
          <a:r>
            <a:rPr lang="nl-NL" sz="1100" kern="1200"/>
            <a:t>S2S: ja/nee</a:t>
          </a:r>
        </a:p>
        <a:p>
          <a:pPr marL="114300" lvl="2" indent="-57150" algn="l" defTabSz="488950">
            <a:lnSpc>
              <a:spcPct val="90000"/>
            </a:lnSpc>
            <a:spcBef>
              <a:spcPct val="0"/>
            </a:spcBef>
            <a:spcAft>
              <a:spcPct val="15000"/>
            </a:spcAft>
            <a:buChar char="•"/>
          </a:pPr>
          <a:r>
            <a:rPr lang="nl-NL" sz="1100" kern="1200" dirty="0"/>
            <a:t>Beschikbaar per:  &lt;datum release&gt;</a:t>
          </a:r>
        </a:p>
      </dsp:txBody>
      <dsp:txXfrm>
        <a:off x="3329184" y="119744"/>
        <a:ext cx="4638129" cy="711295"/>
      </dsp:txXfrm>
    </dsp:sp>
    <dsp:sp modelId="{00473E03-2C5B-4CD4-A853-563A641342D8}">
      <dsp:nvSpPr>
        <dsp:cNvPr id="0" name=""/>
        <dsp:cNvSpPr/>
      </dsp:nvSpPr>
      <dsp:spPr>
        <a:xfrm>
          <a:off x="0" y="1195"/>
          <a:ext cx="3329184" cy="948393"/>
        </a:xfrm>
        <a:prstGeom prst="roundRect">
          <a:avLst/>
        </a:prstGeom>
        <a:solidFill>
          <a:schemeClr val="accent4">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nl-NL" sz="2400" kern="1200"/>
            <a:t>Sociaal domein</a:t>
          </a:r>
        </a:p>
      </dsp:txBody>
      <dsp:txXfrm>
        <a:off x="46297" y="47492"/>
        <a:ext cx="3236590" cy="855799"/>
      </dsp:txXfrm>
    </dsp:sp>
    <dsp:sp modelId="{AD3C2681-2144-41B1-8030-CED04F0EA8AC}">
      <dsp:nvSpPr>
        <dsp:cNvPr id="0" name=""/>
        <dsp:cNvSpPr/>
      </dsp:nvSpPr>
      <dsp:spPr>
        <a:xfrm>
          <a:off x="3329184" y="1044428"/>
          <a:ext cx="4993776" cy="948393"/>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nl-NL" sz="1100" kern="1200"/>
            <a:t>Leverancier: </a:t>
          </a:r>
        </a:p>
        <a:p>
          <a:pPr marL="57150" lvl="1" indent="-57150" algn="l" defTabSz="488950">
            <a:lnSpc>
              <a:spcPct val="90000"/>
            </a:lnSpc>
            <a:spcBef>
              <a:spcPct val="0"/>
            </a:spcBef>
            <a:spcAft>
              <a:spcPct val="15000"/>
            </a:spcAft>
            <a:buChar char="•"/>
          </a:pPr>
          <a:r>
            <a:rPr lang="nl-NL" sz="1100" kern="1200"/>
            <a:t>Gebruik </a:t>
          </a:r>
          <a:r>
            <a:rPr lang="nl-NL" sz="1100" kern="1200" err="1"/>
            <a:t>webportaal</a:t>
          </a:r>
          <a:r>
            <a:rPr lang="nl-NL" sz="1100" kern="1200"/>
            <a:t>: ja/nee</a:t>
          </a:r>
        </a:p>
        <a:p>
          <a:pPr marL="57150" lvl="1" indent="-57150" algn="l" defTabSz="488950">
            <a:lnSpc>
              <a:spcPct val="90000"/>
            </a:lnSpc>
            <a:spcBef>
              <a:spcPct val="0"/>
            </a:spcBef>
            <a:spcAft>
              <a:spcPct val="15000"/>
            </a:spcAft>
            <a:buChar char="•"/>
          </a:pPr>
          <a:r>
            <a:rPr lang="nl-NL" sz="1100" kern="1200"/>
            <a:t>S2S: ja/nee</a:t>
          </a:r>
        </a:p>
        <a:p>
          <a:pPr marL="114300" lvl="2" indent="-57150" algn="l" defTabSz="488950">
            <a:lnSpc>
              <a:spcPct val="90000"/>
            </a:lnSpc>
            <a:spcBef>
              <a:spcPct val="0"/>
            </a:spcBef>
            <a:spcAft>
              <a:spcPct val="15000"/>
            </a:spcAft>
            <a:buChar char="•"/>
          </a:pPr>
          <a:r>
            <a:rPr lang="nl-NL" sz="1100" kern="1200" dirty="0"/>
            <a:t>Beschikbaar per:  &lt;datum release&gt;</a:t>
          </a:r>
        </a:p>
      </dsp:txBody>
      <dsp:txXfrm>
        <a:off x="3329184" y="1162977"/>
        <a:ext cx="4638129" cy="711295"/>
      </dsp:txXfrm>
    </dsp:sp>
    <dsp:sp modelId="{CB2009C8-4CF5-4B58-A0C9-1887C4DDB05A}">
      <dsp:nvSpPr>
        <dsp:cNvPr id="0" name=""/>
        <dsp:cNvSpPr/>
      </dsp:nvSpPr>
      <dsp:spPr>
        <a:xfrm>
          <a:off x="0" y="1044428"/>
          <a:ext cx="3329184" cy="948393"/>
        </a:xfrm>
        <a:prstGeom prst="roundRect">
          <a:avLst/>
        </a:prstGeom>
        <a:solidFill>
          <a:schemeClr val="accent4">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nl-NL" sz="2400" kern="1200"/>
            <a:t>Belasting </a:t>
          </a:r>
        </a:p>
      </dsp:txBody>
      <dsp:txXfrm>
        <a:off x="46297" y="1090725"/>
        <a:ext cx="3236590" cy="855799"/>
      </dsp:txXfrm>
    </dsp:sp>
    <dsp:sp modelId="{CA7F5055-EE0A-4CA7-A3D2-2CE68375B81E}">
      <dsp:nvSpPr>
        <dsp:cNvPr id="0" name=""/>
        <dsp:cNvSpPr/>
      </dsp:nvSpPr>
      <dsp:spPr>
        <a:xfrm>
          <a:off x="3329184" y="2087661"/>
          <a:ext cx="4993776" cy="948393"/>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nl-NL" sz="1100" kern="1200"/>
            <a:t>Leverancier:</a:t>
          </a:r>
        </a:p>
        <a:p>
          <a:pPr marL="57150" lvl="1" indent="-57150" algn="l" defTabSz="488950">
            <a:lnSpc>
              <a:spcPct val="90000"/>
            </a:lnSpc>
            <a:spcBef>
              <a:spcPct val="0"/>
            </a:spcBef>
            <a:spcAft>
              <a:spcPct val="15000"/>
            </a:spcAft>
            <a:buChar char="•"/>
          </a:pPr>
          <a:r>
            <a:rPr lang="nl-NL" sz="1100" kern="1200"/>
            <a:t>Gebruik </a:t>
          </a:r>
          <a:r>
            <a:rPr lang="nl-NL" sz="1100" kern="1200" err="1"/>
            <a:t>webportaal</a:t>
          </a:r>
          <a:r>
            <a:rPr lang="nl-NL" sz="1100" kern="1200"/>
            <a:t>: ja/nee</a:t>
          </a:r>
        </a:p>
        <a:p>
          <a:pPr marL="57150" lvl="1" indent="-57150" algn="l" defTabSz="488950">
            <a:lnSpc>
              <a:spcPct val="90000"/>
            </a:lnSpc>
            <a:spcBef>
              <a:spcPct val="0"/>
            </a:spcBef>
            <a:spcAft>
              <a:spcPct val="15000"/>
            </a:spcAft>
            <a:buChar char="•"/>
          </a:pPr>
          <a:r>
            <a:rPr lang="nl-NL" sz="1100" kern="1200"/>
            <a:t>S2S: ja/nee</a:t>
          </a:r>
        </a:p>
        <a:p>
          <a:pPr marL="114300" lvl="2" indent="-57150" algn="l" defTabSz="488950">
            <a:lnSpc>
              <a:spcPct val="90000"/>
            </a:lnSpc>
            <a:spcBef>
              <a:spcPct val="0"/>
            </a:spcBef>
            <a:spcAft>
              <a:spcPct val="15000"/>
            </a:spcAft>
            <a:buChar char="•"/>
          </a:pPr>
          <a:r>
            <a:rPr lang="nl-NL" sz="1100" kern="1200" dirty="0"/>
            <a:t>Beschikbaar per: &lt;datum release&gt;</a:t>
          </a:r>
        </a:p>
      </dsp:txBody>
      <dsp:txXfrm>
        <a:off x="3329184" y="2206210"/>
        <a:ext cx="4638129" cy="711295"/>
      </dsp:txXfrm>
    </dsp:sp>
    <dsp:sp modelId="{0E53F62D-B611-4957-9A4D-C2FA9EF7D6A2}">
      <dsp:nvSpPr>
        <dsp:cNvPr id="0" name=""/>
        <dsp:cNvSpPr/>
      </dsp:nvSpPr>
      <dsp:spPr>
        <a:xfrm>
          <a:off x="0" y="2087661"/>
          <a:ext cx="3329184" cy="948393"/>
        </a:xfrm>
        <a:prstGeom prst="roundRect">
          <a:avLst/>
        </a:prstGeom>
        <a:solidFill>
          <a:schemeClr val="accent4">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nl-NL" sz="2400" kern="1200" dirty="0"/>
            <a:t>Invordering overig</a:t>
          </a:r>
        </a:p>
      </dsp:txBody>
      <dsp:txXfrm>
        <a:off x="46297" y="2133958"/>
        <a:ext cx="3236590" cy="855799"/>
      </dsp:txXfrm>
    </dsp:sp>
    <dsp:sp modelId="{9E027000-56B5-4BB1-A3CD-1A45ACA4FDB5}">
      <dsp:nvSpPr>
        <dsp:cNvPr id="0" name=""/>
        <dsp:cNvSpPr/>
      </dsp:nvSpPr>
      <dsp:spPr>
        <a:xfrm>
          <a:off x="3329184" y="3130894"/>
          <a:ext cx="4993776" cy="948393"/>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nl-NL" sz="1100" kern="1200"/>
            <a:t>Leverancier: </a:t>
          </a:r>
        </a:p>
        <a:p>
          <a:pPr marL="57150" lvl="1" indent="-57150" algn="l" defTabSz="488950">
            <a:lnSpc>
              <a:spcPct val="90000"/>
            </a:lnSpc>
            <a:spcBef>
              <a:spcPct val="0"/>
            </a:spcBef>
            <a:spcAft>
              <a:spcPct val="15000"/>
            </a:spcAft>
            <a:buChar char="•"/>
          </a:pPr>
          <a:r>
            <a:rPr lang="nl-NL" sz="1100" kern="1200"/>
            <a:t>Gebruik </a:t>
          </a:r>
          <a:r>
            <a:rPr lang="nl-NL" sz="1100" kern="1200" err="1"/>
            <a:t>webportaal</a:t>
          </a:r>
          <a:r>
            <a:rPr lang="nl-NL" sz="1100" kern="1200"/>
            <a:t>: ja/nee</a:t>
          </a:r>
        </a:p>
        <a:p>
          <a:pPr marL="57150" lvl="1" indent="-57150" algn="l" defTabSz="488950">
            <a:lnSpc>
              <a:spcPct val="90000"/>
            </a:lnSpc>
            <a:spcBef>
              <a:spcPct val="0"/>
            </a:spcBef>
            <a:spcAft>
              <a:spcPct val="15000"/>
            </a:spcAft>
            <a:buChar char="•"/>
          </a:pPr>
          <a:r>
            <a:rPr lang="nl-NL" sz="1100" kern="1200"/>
            <a:t>S2S: ja/nee</a:t>
          </a:r>
        </a:p>
        <a:p>
          <a:pPr marL="114300" lvl="2" indent="-57150" algn="l" defTabSz="488950">
            <a:lnSpc>
              <a:spcPct val="90000"/>
            </a:lnSpc>
            <a:spcBef>
              <a:spcPct val="0"/>
            </a:spcBef>
            <a:spcAft>
              <a:spcPct val="15000"/>
            </a:spcAft>
            <a:buChar char="•"/>
          </a:pPr>
          <a:r>
            <a:rPr lang="nl-NL" sz="1100" kern="1200"/>
            <a:t>Beschikbaar per: &lt;datum release&gt;</a:t>
          </a:r>
        </a:p>
      </dsp:txBody>
      <dsp:txXfrm>
        <a:off x="3329184" y="3249443"/>
        <a:ext cx="4638129" cy="711295"/>
      </dsp:txXfrm>
    </dsp:sp>
    <dsp:sp modelId="{7FCF50BC-3CE6-40C7-95CE-800F8FE500B3}">
      <dsp:nvSpPr>
        <dsp:cNvPr id="0" name=""/>
        <dsp:cNvSpPr/>
      </dsp:nvSpPr>
      <dsp:spPr>
        <a:xfrm>
          <a:off x="0" y="3130894"/>
          <a:ext cx="3329184" cy="948393"/>
        </a:xfrm>
        <a:prstGeom prst="roundRect">
          <a:avLst/>
        </a:prstGeom>
        <a:solidFill>
          <a:schemeClr val="accent4">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nl-NL" sz="2400" kern="1200"/>
            <a:t>Schuldhulpverlening</a:t>
          </a:r>
        </a:p>
      </dsp:txBody>
      <dsp:txXfrm>
        <a:off x="46297" y="3177191"/>
        <a:ext cx="3236590" cy="8557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31E3E-9DF9-4876-AEA6-ED4CE7DE1541}">
      <dsp:nvSpPr>
        <dsp:cNvPr id="0" name=""/>
        <dsp:cNvSpPr/>
      </dsp:nvSpPr>
      <dsp:spPr>
        <a:xfrm>
          <a:off x="3213921" y="241"/>
          <a:ext cx="4820881" cy="939944"/>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nl-NL" sz="2300" kern="1200" dirty="0"/>
            <a:t>Klachtenprocedure</a:t>
          </a:r>
        </a:p>
        <a:p>
          <a:pPr marL="228600" lvl="1" indent="-228600" algn="l" defTabSz="1022350">
            <a:lnSpc>
              <a:spcPct val="90000"/>
            </a:lnSpc>
            <a:spcBef>
              <a:spcPct val="0"/>
            </a:spcBef>
            <a:spcAft>
              <a:spcPct val="15000"/>
            </a:spcAft>
            <a:buChar char="•"/>
          </a:pPr>
          <a:endParaRPr lang="nl-NL" sz="2300" kern="1200" dirty="0"/>
        </a:p>
      </dsp:txBody>
      <dsp:txXfrm>
        <a:off x="3213921" y="117734"/>
        <a:ext cx="4468402" cy="704958"/>
      </dsp:txXfrm>
    </dsp:sp>
    <dsp:sp modelId="{11143DAC-9FAB-4588-AEA0-AE0A780BE0C1}">
      <dsp:nvSpPr>
        <dsp:cNvPr id="0" name=""/>
        <dsp:cNvSpPr/>
      </dsp:nvSpPr>
      <dsp:spPr>
        <a:xfrm>
          <a:off x="0" y="241"/>
          <a:ext cx="3213921" cy="939944"/>
        </a:xfrm>
        <a:prstGeom prst="roundRect">
          <a:avLst/>
        </a:prstGeom>
        <a:solidFill>
          <a:schemeClr val="accent4">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nl-NL" sz="2100" kern="1200"/>
            <a:t>Preventie belegd bij &lt;organisatie&gt;</a:t>
          </a:r>
        </a:p>
      </dsp:txBody>
      <dsp:txXfrm>
        <a:off x="45884" y="46125"/>
        <a:ext cx="3122153" cy="848176"/>
      </dsp:txXfrm>
    </dsp:sp>
    <dsp:sp modelId="{F6B8BDE8-3EB6-456D-8C61-6550FEF7D80D}">
      <dsp:nvSpPr>
        <dsp:cNvPr id="0" name=""/>
        <dsp:cNvSpPr/>
      </dsp:nvSpPr>
      <dsp:spPr>
        <a:xfrm>
          <a:off x="3213921" y="1034179"/>
          <a:ext cx="4820881" cy="939944"/>
        </a:xfrm>
        <a:prstGeom prst="rightArrow">
          <a:avLst>
            <a:gd name="adj1" fmla="val 75000"/>
            <a:gd name="adj2" fmla="val 50000"/>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nl-NL" sz="2300" kern="1200" dirty="0"/>
            <a:t>Klachtenprocedure</a:t>
          </a:r>
        </a:p>
        <a:p>
          <a:pPr marL="228600" lvl="1" indent="-228600" algn="l" defTabSz="1022350">
            <a:lnSpc>
              <a:spcPct val="90000"/>
            </a:lnSpc>
            <a:spcBef>
              <a:spcPct val="0"/>
            </a:spcBef>
            <a:spcAft>
              <a:spcPct val="15000"/>
            </a:spcAft>
            <a:buChar char="•"/>
          </a:pPr>
          <a:endParaRPr lang="nl-NL" sz="2300" kern="1200"/>
        </a:p>
      </dsp:txBody>
      <dsp:txXfrm>
        <a:off x="3213921" y="1151672"/>
        <a:ext cx="4468402" cy="704958"/>
      </dsp:txXfrm>
    </dsp:sp>
    <dsp:sp modelId="{1B1E8E06-7BCE-4A6E-837E-2FCFC856969E}">
      <dsp:nvSpPr>
        <dsp:cNvPr id="0" name=""/>
        <dsp:cNvSpPr/>
      </dsp:nvSpPr>
      <dsp:spPr>
        <a:xfrm>
          <a:off x="0" y="1034179"/>
          <a:ext cx="3213921" cy="939944"/>
        </a:xfrm>
        <a:prstGeom prst="roundRect">
          <a:avLst/>
        </a:prstGeom>
        <a:solidFill>
          <a:schemeClr val="accent4">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nl-NL" sz="2100" kern="1200"/>
            <a:t>Schuldhulpverlening  belegd bij &lt;organisatie&gt;</a:t>
          </a:r>
        </a:p>
      </dsp:txBody>
      <dsp:txXfrm>
        <a:off x="45884" y="1080063"/>
        <a:ext cx="3122153" cy="8481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7A2AE-8A63-46C2-B6BF-D0791063982B}">
      <dsp:nvSpPr>
        <dsp:cNvPr id="0" name=""/>
        <dsp:cNvSpPr/>
      </dsp:nvSpPr>
      <dsp:spPr>
        <a:xfrm rot="5400000">
          <a:off x="-216646" y="219447"/>
          <a:ext cx="1444311" cy="1011017"/>
        </a:xfrm>
        <a:prstGeom prst="chevron">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Fase Voorbereiding</a:t>
          </a:r>
        </a:p>
      </dsp:txBody>
      <dsp:txXfrm rot="-5400000">
        <a:off x="2" y="508309"/>
        <a:ext cx="1011017" cy="433294"/>
      </dsp:txXfrm>
    </dsp:sp>
    <dsp:sp modelId="{B72584D8-8C24-4162-A3D0-19E4BF7E3269}">
      <dsp:nvSpPr>
        <dsp:cNvPr id="0" name=""/>
        <dsp:cNvSpPr/>
      </dsp:nvSpPr>
      <dsp:spPr>
        <a:xfrm rot="5400000">
          <a:off x="4896668" y="-3882850"/>
          <a:ext cx="938802" cy="8710104"/>
        </a:xfrm>
        <a:prstGeom prst="round2SameRect">
          <a:avLst/>
        </a:prstGeom>
        <a:solidFill>
          <a:schemeClr val="lt1">
            <a:alpha val="90000"/>
            <a:hueOff val="0"/>
            <a:satOff val="0"/>
            <a:lumOff val="0"/>
            <a:alphaOff val="0"/>
          </a:schemeClr>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nl-NL" sz="1400" kern="1200"/>
            <a:t>Periode &lt;..&gt;</a:t>
          </a:r>
        </a:p>
        <a:p>
          <a:pPr marL="114300" lvl="1" indent="-114300" algn="l" defTabSz="622300">
            <a:lnSpc>
              <a:spcPct val="90000"/>
            </a:lnSpc>
            <a:spcBef>
              <a:spcPct val="0"/>
            </a:spcBef>
            <a:spcAft>
              <a:spcPct val="15000"/>
            </a:spcAft>
            <a:buChar char="•"/>
          </a:pPr>
          <a:r>
            <a:rPr lang="nl-NL" sz="1400" kern="1200"/>
            <a:t>Mijlpalen</a:t>
          </a:r>
        </a:p>
        <a:p>
          <a:pPr marL="114300" lvl="1" indent="-114300" algn="l" defTabSz="622300">
            <a:lnSpc>
              <a:spcPct val="90000"/>
            </a:lnSpc>
            <a:spcBef>
              <a:spcPct val="0"/>
            </a:spcBef>
            <a:spcAft>
              <a:spcPct val="15000"/>
            </a:spcAft>
            <a:buChar char="•"/>
          </a:pPr>
          <a:r>
            <a:rPr lang="nl-NL" sz="1400" kern="1200"/>
            <a:t>Resultaat</a:t>
          </a:r>
        </a:p>
      </dsp:txBody>
      <dsp:txXfrm rot="-5400000">
        <a:off x="1011018" y="48629"/>
        <a:ext cx="8664275" cy="847144"/>
      </dsp:txXfrm>
    </dsp:sp>
    <dsp:sp modelId="{4DB3D402-4E2D-49F7-ABF7-4C72DCF7A8AF}">
      <dsp:nvSpPr>
        <dsp:cNvPr id="0" name=""/>
        <dsp:cNvSpPr/>
      </dsp:nvSpPr>
      <dsp:spPr>
        <a:xfrm rot="5400000">
          <a:off x="-216646" y="1519114"/>
          <a:ext cx="1444311" cy="1011017"/>
        </a:xfrm>
        <a:prstGeom prst="chevron">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Fase implementatie</a:t>
          </a:r>
        </a:p>
      </dsp:txBody>
      <dsp:txXfrm rot="-5400000">
        <a:off x="2" y="1807976"/>
        <a:ext cx="1011017" cy="433294"/>
      </dsp:txXfrm>
    </dsp:sp>
    <dsp:sp modelId="{E741BDAD-7B7D-4A12-9746-4183E2C18C62}">
      <dsp:nvSpPr>
        <dsp:cNvPr id="0" name=""/>
        <dsp:cNvSpPr/>
      </dsp:nvSpPr>
      <dsp:spPr>
        <a:xfrm rot="5400000">
          <a:off x="4896668" y="-2583183"/>
          <a:ext cx="938802" cy="8710104"/>
        </a:xfrm>
        <a:prstGeom prst="round2SameRect">
          <a:avLst/>
        </a:prstGeom>
        <a:no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Periode &lt;..&gt;</a:t>
          </a:r>
        </a:p>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Mijlpalen</a:t>
          </a:r>
        </a:p>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Resultaat</a:t>
          </a:r>
        </a:p>
      </dsp:txBody>
      <dsp:txXfrm rot="-5400000">
        <a:off x="1011018" y="1348296"/>
        <a:ext cx="8664275" cy="847144"/>
      </dsp:txXfrm>
    </dsp:sp>
    <dsp:sp modelId="{597BA2FD-0AA9-46C8-B98A-16792E03AFCD}">
      <dsp:nvSpPr>
        <dsp:cNvPr id="0" name=""/>
        <dsp:cNvSpPr/>
      </dsp:nvSpPr>
      <dsp:spPr>
        <a:xfrm rot="5400000">
          <a:off x="-216646" y="2818781"/>
          <a:ext cx="1444311" cy="1011017"/>
        </a:xfrm>
        <a:prstGeom prst="chevron">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Fase uitvoering &amp; doorontwikkeling</a:t>
          </a:r>
        </a:p>
      </dsp:txBody>
      <dsp:txXfrm rot="-5400000">
        <a:off x="2" y="3107643"/>
        <a:ext cx="1011017" cy="433294"/>
      </dsp:txXfrm>
    </dsp:sp>
    <dsp:sp modelId="{A4A1D148-3D65-4CDF-A6D6-833419011376}">
      <dsp:nvSpPr>
        <dsp:cNvPr id="0" name=""/>
        <dsp:cNvSpPr/>
      </dsp:nvSpPr>
      <dsp:spPr>
        <a:xfrm rot="5400000">
          <a:off x="4896668" y="-1283515"/>
          <a:ext cx="938802" cy="8710104"/>
        </a:xfrm>
        <a:prstGeom prst="round2SameRect">
          <a:avLst/>
        </a:prstGeom>
        <a:solidFill>
          <a:schemeClr val="lt1">
            <a:alpha val="90000"/>
            <a:hueOff val="0"/>
            <a:satOff val="0"/>
            <a:lumOff val="0"/>
            <a:alphaOff val="0"/>
          </a:schemeClr>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Periode &lt;..&gt;</a:t>
          </a:r>
        </a:p>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Mijlpalen</a:t>
          </a:r>
        </a:p>
        <a:p>
          <a:pPr marL="114300" lvl="1" indent="-114300" algn="l" defTabSz="622300">
            <a:lnSpc>
              <a:spcPct val="90000"/>
            </a:lnSpc>
            <a:spcBef>
              <a:spcPct val="0"/>
            </a:spcBef>
            <a:spcAft>
              <a:spcPct val="15000"/>
            </a:spcAft>
            <a:buChar char="•"/>
          </a:pPr>
          <a:r>
            <a:rPr lang="nl-NL" sz="1400" kern="1200">
              <a:solidFill>
                <a:srgbClr val="000000">
                  <a:hueOff val="0"/>
                  <a:satOff val="0"/>
                  <a:lumOff val="0"/>
                  <a:alphaOff val="0"/>
                </a:srgbClr>
              </a:solidFill>
              <a:latin typeface="Arial"/>
              <a:ea typeface="+mn-ea"/>
              <a:cs typeface="+mn-cs"/>
            </a:rPr>
            <a:t>Resultaat</a:t>
          </a:r>
        </a:p>
      </dsp:txBody>
      <dsp:txXfrm rot="-5400000">
        <a:off x="1011018" y="2647964"/>
        <a:ext cx="8664275" cy="847144"/>
      </dsp:txXfrm>
    </dsp:sp>
    <dsp:sp modelId="{18B7FB9C-D2EB-42FE-9BC9-C7FDE4BE9227}">
      <dsp:nvSpPr>
        <dsp:cNvPr id="0" name=""/>
        <dsp:cNvSpPr/>
      </dsp:nvSpPr>
      <dsp:spPr>
        <a:xfrm rot="5400000">
          <a:off x="-216646" y="4118448"/>
          <a:ext cx="1444311" cy="1011017"/>
        </a:xfrm>
        <a:prstGeom prst="chevron">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Fase Evaluatie</a:t>
          </a:r>
        </a:p>
      </dsp:txBody>
      <dsp:txXfrm rot="-5400000">
        <a:off x="2" y="4407310"/>
        <a:ext cx="1011017" cy="433294"/>
      </dsp:txXfrm>
    </dsp:sp>
    <dsp:sp modelId="{B23679DF-5370-4973-B0BB-BB27155A6B5E}">
      <dsp:nvSpPr>
        <dsp:cNvPr id="0" name=""/>
        <dsp:cNvSpPr/>
      </dsp:nvSpPr>
      <dsp:spPr>
        <a:xfrm rot="5400000">
          <a:off x="4896668" y="16151"/>
          <a:ext cx="938802" cy="8710104"/>
        </a:xfrm>
        <a:prstGeom prst="round2SameRect">
          <a:avLst/>
        </a:prstGeom>
        <a:no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nl-NL" sz="1400" kern="1200"/>
            <a:t>Periode &lt;..&gt;</a:t>
          </a:r>
        </a:p>
        <a:p>
          <a:pPr marL="114300" lvl="1" indent="-114300" algn="l" defTabSz="622300">
            <a:lnSpc>
              <a:spcPct val="90000"/>
            </a:lnSpc>
            <a:spcBef>
              <a:spcPct val="0"/>
            </a:spcBef>
            <a:spcAft>
              <a:spcPct val="15000"/>
            </a:spcAft>
            <a:buChar char="•"/>
          </a:pPr>
          <a:r>
            <a:rPr lang="nl-NL" sz="1400" kern="1200"/>
            <a:t>Mijlpalen</a:t>
          </a:r>
        </a:p>
        <a:p>
          <a:pPr marL="114300" lvl="1" indent="-114300" algn="l" defTabSz="622300">
            <a:lnSpc>
              <a:spcPct val="90000"/>
            </a:lnSpc>
            <a:spcBef>
              <a:spcPct val="0"/>
            </a:spcBef>
            <a:spcAft>
              <a:spcPct val="15000"/>
            </a:spcAft>
            <a:buChar char="•"/>
          </a:pPr>
          <a:r>
            <a:rPr lang="nl-NL" sz="1400" kern="1200"/>
            <a:t>Resultaat</a:t>
          </a:r>
        </a:p>
      </dsp:txBody>
      <dsp:txXfrm rot="-5400000">
        <a:off x="1011018" y="3947631"/>
        <a:ext cx="8664275" cy="8471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86C02-C13E-4B55-AA06-E3C1CECB1886}">
      <dsp:nvSpPr>
        <dsp:cNvPr id="0" name=""/>
        <dsp:cNvSpPr/>
      </dsp:nvSpPr>
      <dsp:spPr>
        <a:xfrm>
          <a:off x="0" y="0"/>
          <a:ext cx="10824101"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8A1762-F938-4118-B38E-91103E1B3D1D}">
      <dsp:nvSpPr>
        <dsp:cNvPr id="0" name=""/>
        <dsp:cNvSpPr/>
      </dsp:nvSpPr>
      <dsp:spPr>
        <a:xfrm>
          <a:off x="0" y="0"/>
          <a:ext cx="2500697"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Overlegstructuur</a:t>
          </a:r>
        </a:p>
      </dsp:txBody>
      <dsp:txXfrm>
        <a:off x="0" y="0"/>
        <a:ext cx="2500697" cy="5418667"/>
      </dsp:txXfrm>
    </dsp:sp>
    <dsp:sp modelId="{1D71AAC5-3914-443F-A844-997CB4CB9962}">
      <dsp:nvSpPr>
        <dsp:cNvPr id="0" name=""/>
        <dsp:cNvSpPr/>
      </dsp:nvSpPr>
      <dsp:spPr>
        <a:xfrm>
          <a:off x="2656716" y="84666"/>
          <a:ext cx="816500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Opdrachtgever/opdrachtnemer</a:t>
          </a:r>
        </a:p>
      </dsp:txBody>
      <dsp:txXfrm>
        <a:off x="2656716" y="84666"/>
        <a:ext cx="8165008" cy="1693333"/>
      </dsp:txXfrm>
    </dsp:sp>
    <dsp:sp modelId="{8370C90E-4FC6-4841-9589-CBE114F9D0B2}">
      <dsp:nvSpPr>
        <dsp:cNvPr id="0" name=""/>
        <dsp:cNvSpPr/>
      </dsp:nvSpPr>
      <dsp:spPr>
        <a:xfrm>
          <a:off x="2500697" y="1778000"/>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6405C1-C452-4E0E-A6B8-F7723B243145}">
      <dsp:nvSpPr>
        <dsp:cNvPr id="0" name=""/>
        <dsp:cNvSpPr/>
      </dsp:nvSpPr>
      <dsp:spPr>
        <a:xfrm>
          <a:off x="2656716" y="1862666"/>
          <a:ext cx="816500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Werkgroep</a:t>
          </a:r>
        </a:p>
      </dsp:txBody>
      <dsp:txXfrm>
        <a:off x="2656716" y="1862666"/>
        <a:ext cx="8165008" cy="1693333"/>
      </dsp:txXfrm>
    </dsp:sp>
    <dsp:sp modelId="{6B1DB7D0-A361-4594-ABF1-EF4212F42691}">
      <dsp:nvSpPr>
        <dsp:cNvPr id="0" name=""/>
        <dsp:cNvSpPr/>
      </dsp:nvSpPr>
      <dsp:spPr>
        <a:xfrm>
          <a:off x="2500697" y="3556000"/>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CBD55-B8FF-4A6A-9B38-FFF5BACFC146}">
      <dsp:nvSpPr>
        <dsp:cNvPr id="0" name=""/>
        <dsp:cNvSpPr/>
      </dsp:nvSpPr>
      <dsp:spPr>
        <a:xfrm>
          <a:off x="2656716" y="3640666"/>
          <a:ext cx="8165008"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Regionaal/samenwerkingsverbanden</a:t>
          </a:r>
        </a:p>
      </dsp:txBody>
      <dsp:txXfrm>
        <a:off x="2656716" y="3640666"/>
        <a:ext cx="8165008" cy="1693333"/>
      </dsp:txXfrm>
    </dsp:sp>
    <dsp:sp modelId="{D9E37BDB-455C-4D9A-8A55-55446A6EA620}">
      <dsp:nvSpPr>
        <dsp:cNvPr id="0" name=""/>
        <dsp:cNvSpPr/>
      </dsp:nvSpPr>
      <dsp:spPr>
        <a:xfrm>
          <a:off x="2500697" y="5334000"/>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86C02-C13E-4B55-AA06-E3C1CECB1886}">
      <dsp:nvSpPr>
        <dsp:cNvPr id="0" name=""/>
        <dsp:cNvSpPr/>
      </dsp:nvSpPr>
      <dsp:spPr>
        <a:xfrm>
          <a:off x="0" y="0"/>
          <a:ext cx="10824101"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8A1762-F938-4118-B38E-91103E1B3D1D}">
      <dsp:nvSpPr>
        <dsp:cNvPr id="0" name=""/>
        <dsp:cNvSpPr/>
      </dsp:nvSpPr>
      <dsp:spPr>
        <a:xfrm>
          <a:off x="0" y="0"/>
          <a:ext cx="2500697"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Project samenstelling</a:t>
          </a:r>
        </a:p>
      </dsp:txBody>
      <dsp:txXfrm>
        <a:off x="0" y="0"/>
        <a:ext cx="2500697" cy="5418667"/>
      </dsp:txXfrm>
    </dsp:sp>
    <dsp:sp modelId="{1D71AAC5-3914-443F-A844-997CB4CB9962}">
      <dsp:nvSpPr>
        <dsp:cNvPr id="0" name=""/>
        <dsp:cNvSpPr/>
      </dsp:nvSpPr>
      <dsp:spPr>
        <a:xfrm>
          <a:off x="2656716" y="21398"/>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Coördinator Schuldendomein/Projectleider</a:t>
          </a:r>
        </a:p>
      </dsp:txBody>
      <dsp:txXfrm>
        <a:off x="2656716" y="21398"/>
        <a:ext cx="8165008" cy="427963"/>
      </dsp:txXfrm>
    </dsp:sp>
    <dsp:sp modelId="{8370C90E-4FC6-4841-9589-CBE114F9D0B2}">
      <dsp:nvSpPr>
        <dsp:cNvPr id="0" name=""/>
        <dsp:cNvSpPr/>
      </dsp:nvSpPr>
      <dsp:spPr>
        <a:xfrm>
          <a:off x="2500697" y="449361"/>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5E1DED-551D-46AB-BF00-86954E81D751}">
      <dsp:nvSpPr>
        <dsp:cNvPr id="0" name=""/>
        <dsp:cNvSpPr/>
      </dsp:nvSpPr>
      <dsp:spPr>
        <a:xfrm>
          <a:off x="2656716" y="470759"/>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Belastingen</a:t>
          </a:r>
        </a:p>
      </dsp:txBody>
      <dsp:txXfrm>
        <a:off x="2656716" y="470759"/>
        <a:ext cx="8165008" cy="427963"/>
      </dsp:txXfrm>
    </dsp:sp>
    <dsp:sp modelId="{6CED1388-A01B-4407-8C63-77797C5E6347}">
      <dsp:nvSpPr>
        <dsp:cNvPr id="0" name=""/>
        <dsp:cNvSpPr/>
      </dsp:nvSpPr>
      <dsp:spPr>
        <a:xfrm>
          <a:off x="2500697" y="898723"/>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D58C6C-2BFC-4F10-939D-50B58A93ACB6}">
      <dsp:nvSpPr>
        <dsp:cNvPr id="0" name=""/>
        <dsp:cNvSpPr/>
      </dsp:nvSpPr>
      <dsp:spPr>
        <a:xfrm>
          <a:off x="2656716" y="920121"/>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Belastingen overig</a:t>
          </a:r>
        </a:p>
      </dsp:txBody>
      <dsp:txXfrm>
        <a:off x="2656716" y="920121"/>
        <a:ext cx="8165008" cy="427963"/>
      </dsp:txXfrm>
    </dsp:sp>
    <dsp:sp modelId="{72755BB8-5DB7-49D0-B8B9-246333C29FCE}">
      <dsp:nvSpPr>
        <dsp:cNvPr id="0" name=""/>
        <dsp:cNvSpPr/>
      </dsp:nvSpPr>
      <dsp:spPr>
        <a:xfrm>
          <a:off x="2500697" y="1348085"/>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34CBFC-36DF-40C4-B1C6-243E2C772060}">
      <dsp:nvSpPr>
        <dsp:cNvPr id="0" name=""/>
        <dsp:cNvSpPr/>
      </dsp:nvSpPr>
      <dsp:spPr>
        <a:xfrm>
          <a:off x="2656716" y="1369483"/>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Sociaal domein</a:t>
          </a:r>
        </a:p>
      </dsp:txBody>
      <dsp:txXfrm>
        <a:off x="2656716" y="1369483"/>
        <a:ext cx="8165008" cy="427963"/>
      </dsp:txXfrm>
    </dsp:sp>
    <dsp:sp modelId="{65C847D2-EAED-48AB-99A0-4D77BD2704BA}">
      <dsp:nvSpPr>
        <dsp:cNvPr id="0" name=""/>
        <dsp:cNvSpPr/>
      </dsp:nvSpPr>
      <dsp:spPr>
        <a:xfrm>
          <a:off x="2500697" y="1797446"/>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74CE9E-F587-4661-8B0A-142A6BFED63B}">
      <dsp:nvSpPr>
        <dsp:cNvPr id="0" name=""/>
        <dsp:cNvSpPr/>
      </dsp:nvSpPr>
      <dsp:spPr>
        <a:xfrm>
          <a:off x="2656716" y="1818845"/>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Vroegsignalering en preventie</a:t>
          </a:r>
        </a:p>
      </dsp:txBody>
      <dsp:txXfrm>
        <a:off x="2656716" y="1818845"/>
        <a:ext cx="8165008" cy="427963"/>
      </dsp:txXfrm>
    </dsp:sp>
    <dsp:sp modelId="{E7281754-B20E-41DE-BE35-8BAEAEC3CAFB}">
      <dsp:nvSpPr>
        <dsp:cNvPr id="0" name=""/>
        <dsp:cNvSpPr/>
      </dsp:nvSpPr>
      <dsp:spPr>
        <a:xfrm>
          <a:off x="2500697" y="2246808"/>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A59780-8D26-436D-87DE-7C6BA83B284E}">
      <dsp:nvSpPr>
        <dsp:cNvPr id="0" name=""/>
        <dsp:cNvSpPr/>
      </dsp:nvSpPr>
      <dsp:spPr>
        <a:xfrm>
          <a:off x="2656716" y="2268206"/>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Schuldhulpverlening</a:t>
          </a:r>
        </a:p>
      </dsp:txBody>
      <dsp:txXfrm>
        <a:off x="2656716" y="2268206"/>
        <a:ext cx="8165008" cy="427963"/>
      </dsp:txXfrm>
    </dsp:sp>
    <dsp:sp modelId="{80339A19-E16F-402B-A707-B583472D842C}">
      <dsp:nvSpPr>
        <dsp:cNvPr id="0" name=""/>
        <dsp:cNvSpPr/>
      </dsp:nvSpPr>
      <dsp:spPr>
        <a:xfrm>
          <a:off x="2500697" y="2696170"/>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5D8566-99C5-4088-8DB3-725281D54FE2}">
      <dsp:nvSpPr>
        <dsp:cNvPr id="0" name=""/>
        <dsp:cNvSpPr/>
      </dsp:nvSpPr>
      <dsp:spPr>
        <a:xfrm>
          <a:off x="2656716" y="2717568"/>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Communicatie</a:t>
          </a:r>
        </a:p>
      </dsp:txBody>
      <dsp:txXfrm>
        <a:off x="2656716" y="2717568"/>
        <a:ext cx="8165008" cy="427963"/>
      </dsp:txXfrm>
    </dsp:sp>
    <dsp:sp modelId="{DD8055CD-8DD9-4640-A0B3-48BB431F210F}">
      <dsp:nvSpPr>
        <dsp:cNvPr id="0" name=""/>
        <dsp:cNvSpPr/>
      </dsp:nvSpPr>
      <dsp:spPr>
        <a:xfrm>
          <a:off x="2500697" y="3145532"/>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51F214-93B2-43BF-8C8C-8A5B549B2771}">
      <dsp:nvSpPr>
        <dsp:cNvPr id="0" name=""/>
        <dsp:cNvSpPr/>
      </dsp:nvSpPr>
      <dsp:spPr>
        <a:xfrm>
          <a:off x="2656716" y="3166930"/>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IT/SSC </a:t>
          </a:r>
        </a:p>
      </dsp:txBody>
      <dsp:txXfrm>
        <a:off x="2656716" y="3166930"/>
        <a:ext cx="8165008" cy="427963"/>
      </dsp:txXfrm>
    </dsp:sp>
    <dsp:sp modelId="{5D617BDF-10D1-48D8-8F54-82684762A8F7}">
      <dsp:nvSpPr>
        <dsp:cNvPr id="0" name=""/>
        <dsp:cNvSpPr/>
      </dsp:nvSpPr>
      <dsp:spPr>
        <a:xfrm>
          <a:off x="2500697" y="3594893"/>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7AD8C-F305-4E3B-BF4A-7C627B3E8549}">
      <dsp:nvSpPr>
        <dsp:cNvPr id="0" name=""/>
        <dsp:cNvSpPr/>
      </dsp:nvSpPr>
      <dsp:spPr>
        <a:xfrm>
          <a:off x="2656716" y="3616292"/>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CISO</a:t>
          </a:r>
        </a:p>
      </dsp:txBody>
      <dsp:txXfrm>
        <a:off x="2656716" y="3616292"/>
        <a:ext cx="8165008" cy="427963"/>
      </dsp:txXfrm>
    </dsp:sp>
    <dsp:sp modelId="{5E4CBD6A-AD74-4E4A-95CD-8E63F96AFC50}">
      <dsp:nvSpPr>
        <dsp:cNvPr id="0" name=""/>
        <dsp:cNvSpPr/>
      </dsp:nvSpPr>
      <dsp:spPr>
        <a:xfrm>
          <a:off x="2500697" y="4044255"/>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649334-4D58-4FAE-B6F1-139DB1C0AC51}">
      <dsp:nvSpPr>
        <dsp:cNvPr id="0" name=""/>
        <dsp:cNvSpPr/>
      </dsp:nvSpPr>
      <dsp:spPr>
        <a:xfrm>
          <a:off x="2656716" y="4065653"/>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FG</a:t>
          </a:r>
        </a:p>
      </dsp:txBody>
      <dsp:txXfrm>
        <a:off x="2656716" y="4065653"/>
        <a:ext cx="8165008" cy="427963"/>
      </dsp:txXfrm>
    </dsp:sp>
    <dsp:sp modelId="{7CFE6632-4046-43BE-A34A-1AA323897202}">
      <dsp:nvSpPr>
        <dsp:cNvPr id="0" name=""/>
        <dsp:cNvSpPr/>
      </dsp:nvSpPr>
      <dsp:spPr>
        <a:xfrm>
          <a:off x="2500697" y="4493617"/>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048AB2-EEEF-4DE8-9A50-0D5F399775DF}">
      <dsp:nvSpPr>
        <dsp:cNvPr id="0" name=""/>
        <dsp:cNvSpPr/>
      </dsp:nvSpPr>
      <dsp:spPr>
        <a:xfrm>
          <a:off x="2656716" y="4515015"/>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Inkoop/IT Leveranciers</a:t>
          </a:r>
        </a:p>
      </dsp:txBody>
      <dsp:txXfrm>
        <a:off x="2656716" y="4515015"/>
        <a:ext cx="8165008" cy="427963"/>
      </dsp:txXfrm>
    </dsp:sp>
    <dsp:sp modelId="{5FCA28AC-687D-4474-8A3E-6AB2CA29A1CB}">
      <dsp:nvSpPr>
        <dsp:cNvPr id="0" name=""/>
        <dsp:cNvSpPr/>
      </dsp:nvSpPr>
      <dsp:spPr>
        <a:xfrm>
          <a:off x="2500697" y="4942979"/>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34CD89-F974-48CD-95EB-1F8E68813E13}">
      <dsp:nvSpPr>
        <dsp:cNvPr id="0" name=""/>
        <dsp:cNvSpPr/>
      </dsp:nvSpPr>
      <dsp:spPr>
        <a:xfrm>
          <a:off x="2656716" y="4964377"/>
          <a:ext cx="8165008" cy="427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nl-NL" sz="1800" kern="1200"/>
            <a:t>HR </a:t>
          </a:r>
        </a:p>
      </dsp:txBody>
      <dsp:txXfrm>
        <a:off x="2656716" y="4964377"/>
        <a:ext cx="8165008" cy="427963"/>
      </dsp:txXfrm>
    </dsp:sp>
    <dsp:sp modelId="{FE9BEAE5-1395-4CB9-BD4B-205B261C36E9}">
      <dsp:nvSpPr>
        <dsp:cNvPr id="0" name=""/>
        <dsp:cNvSpPr/>
      </dsp:nvSpPr>
      <dsp:spPr>
        <a:xfrm>
          <a:off x="2500697" y="5392340"/>
          <a:ext cx="8321027"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14-10-2020</a:t>
            </a:fld>
            <a:endParaRPr lang="nl-NL" altLang="en-US"/>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2653122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14-10-2020</a:t>
            </a:fld>
            <a:endParaRPr lang="nl-NL" alt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4276518667"/>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De routekaart en het format Plan van Aanpak kunt u vinden op de site www.vngrealisatie.nl/verbinden-schuldendomein.</a:t>
            </a:r>
          </a:p>
          <a:p>
            <a:r>
              <a:rPr lang="nl-NL" i="1" dirty="0"/>
              <a:t>Routekaart: https://www.vngrealisatie.nl/sites/default/files/2020-10/VNG_Schuldendomein_Routekaart_10-2020_v1.pdf</a:t>
            </a:r>
          </a:p>
          <a:p>
            <a:endParaRPr lang="nl-NL" i="1" dirty="0"/>
          </a:p>
          <a:p>
            <a:r>
              <a:rPr lang="nl-NL" i="1" dirty="0"/>
              <a:t>Deze presentatie is opgesteld in lijn met het format Plan van Aanpak. In het Plan van Aanpak is de uitvoering van de Wvbvv en de aanpassing Wgs uitgewerkt. Indien uw gemeente kiest voor de </a:t>
            </a:r>
            <a:r>
              <a:rPr lang="nl-NL" i="1" dirty="0" err="1"/>
              <a:t>opt</a:t>
            </a:r>
            <a:r>
              <a:rPr lang="nl-NL" i="1" dirty="0"/>
              <a:t>-in van de </a:t>
            </a:r>
            <a:r>
              <a:rPr lang="nl-NL" i="1" dirty="0" err="1"/>
              <a:t>ags</a:t>
            </a:r>
            <a:r>
              <a:rPr lang="nl-NL" i="1" dirty="0"/>
              <a:t> dient u dit aan te vullen. </a:t>
            </a:r>
          </a:p>
          <a:p>
            <a:endParaRPr lang="nl-NL" i="1" dirty="0"/>
          </a:p>
          <a:p>
            <a:r>
              <a:rPr lang="nl-NL" i="1" dirty="0"/>
              <a:t>Een brede deelname van betrokkenen bij de kick-off is draagt bij aan kennis en draagvlak voor de te maken keuzes en door te voeren implementatie. </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a:t>
            </a:fld>
            <a:endParaRPr lang="nl-NL" altLang="en-US"/>
          </a:p>
        </p:txBody>
      </p:sp>
    </p:spTree>
    <p:extLst>
      <p:ext uri="{BB962C8B-B14F-4D97-AF65-F5344CB8AC3E}">
        <p14:creationId xmlns:p14="http://schemas.microsoft.com/office/powerpoint/2010/main" val="4156536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2813" rtl="0" eaLnBrk="0" fontAlgn="base" latinLnBrk="0" hangingPunct="0">
              <a:lnSpc>
                <a:spcPct val="100000"/>
              </a:lnSpc>
              <a:spcBef>
                <a:spcPct val="30000"/>
              </a:spcBef>
              <a:spcAft>
                <a:spcPct val="0"/>
              </a:spcAft>
              <a:buClrTx/>
              <a:buSzTx/>
              <a:buFontTx/>
              <a:buNone/>
              <a:tabLst/>
              <a:defRPr/>
            </a:pPr>
            <a:r>
              <a:rPr lang="nl-NL" i="1"/>
              <a:t>Dit diagram is opgemaakt met de smart-art functionaliteit. Door met de muis op het diagram te klikken verschijnt aan de linkerzijde de tabel met inhoud. U kunt de tabel aanvullen/wijzigen met tab/enter en tekst.</a:t>
            </a:r>
          </a:p>
          <a:p>
            <a:endParaRPr lang="nl-NL"/>
          </a:p>
          <a:p>
            <a:r>
              <a:rPr lang="nl-NL"/>
              <a:t>Neem in deze slide de opgestelde risico’s over uit het plan van aanpak. Een format van het plan van aanpak voor Versterken en verbinden van het schuldendomein is te vinden via de routekaart - https://www.vngrealisatie.nl/sites/default/files/2020-10/VNG_Schuldendomein_Routekaart_10-2020_v1.pdf - en direct via - https://www.vngrealisatie.nl/producten/Verbinden-Schuldendomein  </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10</a:t>
            </a:fld>
            <a:endParaRPr lang="nl-NL" altLang="en-US"/>
          </a:p>
        </p:txBody>
      </p:sp>
    </p:spTree>
    <p:extLst>
      <p:ext uri="{BB962C8B-B14F-4D97-AF65-F5344CB8AC3E}">
        <p14:creationId xmlns:p14="http://schemas.microsoft.com/office/powerpoint/2010/main" val="2643708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Dit diagram is opgemaakt met de smart-art functionaliteit. Door met de muis op het diagram te klikken verschijnt aan de linkerzijde de tabel met inhoud. U kunt de tabel aanvullen/wijzigen met tab/enter en tekst. Benoem in de toelichting de organisaties en de medewerkers die betrokken zijn bij de implementatie. </a:t>
            </a:r>
          </a:p>
          <a:p>
            <a:endParaRPr lang="nl-NL" i="1" dirty="0"/>
          </a:p>
          <a:p>
            <a:r>
              <a:rPr lang="nl-NL" i="0" dirty="0"/>
              <a:t>Wanneer we de zes rollen vertalen naar betrokken partijen in het schuldendomein zien we dit landschap. Sommige partijen lijken verder af te staan van de gemeentelijke organisatie – omdat de werkzaamheden zijn belegd in gemeenschappelijke regelingen – maar vanuit de inwoner gezien is het één en dezelfde overheid/gemeente. In dit project kijken we hoe we het schuldendomein in samenhang kunnen versterken en verbinden om zo op 1 januari 2021 te starten met te voldoen aan de doelstellingen van de wetten en invulling te geven aan ons lokale beleid. </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11</a:t>
            </a:fld>
            <a:endParaRPr lang="nl-NL" altLang="en-US"/>
          </a:p>
        </p:txBody>
      </p:sp>
    </p:spTree>
    <p:extLst>
      <p:ext uri="{BB962C8B-B14F-4D97-AF65-F5344CB8AC3E}">
        <p14:creationId xmlns:p14="http://schemas.microsoft.com/office/powerpoint/2010/main" val="990058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2813" rtl="0" eaLnBrk="0" fontAlgn="base" latinLnBrk="0" hangingPunct="0">
              <a:lnSpc>
                <a:spcPct val="100000"/>
              </a:lnSpc>
              <a:spcBef>
                <a:spcPct val="30000"/>
              </a:spcBef>
              <a:spcAft>
                <a:spcPct val="0"/>
              </a:spcAft>
              <a:buClrTx/>
              <a:buSzTx/>
              <a:buFontTx/>
              <a:buNone/>
              <a:tabLst/>
              <a:defRPr/>
            </a:pPr>
            <a:r>
              <a:rPr lang="nl-NL" i="1" dirty="0"/>
              <a:t>Dit diagram is opgemaakt met de smart-art functionaliteit. Door met de muis op het diagram te klikken verschijnt aan de linkerzijde de tabel met inhoud. U kunt de tabel aanvullen/wijzigen met tab/enter en tekst. Voor meer informatie om tot een juiste keuze te komen voor gebruik van de rekentool is een handreiking beschikbaar op de website. </a:t>
            </a:r>
          </a:p>
          <a:p>
            <a:endParaRPr lang="nl-NL" dirty="0"/>
          </a:p>
          <a:p>
            <a:r>
              <a:rPr lang="nl-NL" dirty="0"/>
              <a:t>Doelstelling van de wet Wvbvv is om iedere inwoner met schulden een bestaansminimum te garanderen. Het berekenen van een uniforme beslagvrije voet is hier onderdeel van. Het Ministerie van Sociale Zaken stelt een centrale voorziening ofwel een rekentool beschikbaar. Deze is via een </a:t>
            </a:r>
            <a:r>
              <a:rPr lang="nl-NL" dirty="0" err="1"/>
              <a:t>webportaal</a:t>
            </a:r>
            <a:r>
              <a:rPr lang="nl-NL" dirty="0"/>
              <a:t> benaderbaar. Hiernaast is het mogelijk om deze centrale voorziening te integreren in de proces-applicaties. De eigen applicatie benadert dan ‘onder water’ de centrale voorziening via een koppelvlak. Voor elk proces waar de beslagvrije voet berekend moet worden dient de afweging gemaakt te worden of medewerkers gebruik maken van het </a:t>
            </a:r>
            <a:r>
              <a:rPr lang="nl-NL" dirty="0" err="1"/>
              <a:t>webportaal</a:t>
            </a:r>
            <a:r>
              <a:rPr lang="nl-NL" dirty="0"/>
              <a:t> of dat het voor een proces efficiënter (en oplevert) om de leverancier opdracht te geven om de koppeling op het koppelvlak van de rekentool te laten inrichten. </a:t>
            </a:r>
          </a:p>
          <a:p>
            <a:endParaRPr lang="nl-NL" dirty="0"/>
          </a:p>
          <a:p>
            <a:r>
              <a:rPr lang="nl-NL" dirty="0"/>
              <a:t>De uitkomsten van de rekentool moeten worden overgenomen in een zogenaamde modelmededeling. De modelmededeling wordt met een begeleidende brief (met uitleg) verzonden aan de inwoner. </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12</a:t>
            </a:fld>
            <a:endParaRPr lang="nl-NL" altLang="en-US"/>
          </a:p>
        </p:txBody>
      </p:sp>
    </p:spTree>
    <p:extLst>
      <p:ext uri="{BB962C8B-B14F-4D97-AF65-F5344CB8AC3E}">
        <p14:creationId xmlns:p14="http://schemas.microsoft.com/office/powerpoint/2010/main" val="616099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2813" rtl="0" eaLnBrk="0" fontAlgn="base" latinLnBrk="0" hangingPunct="0">
              <a:lnSpc>
                <a:spcPct val="100000"/>
              </a:lnSpc>
              <a:spcBef>
                <a:spcPct val="30000"/>
              </a:spcBef>
              <a:spcAft>
                <a:spcPct val="0"/>
              </a:spcAft>
              <a:buClrTx/>
              <a:buSzTx/>
              <a:buFontTx/>
              <a:buNone/>
              <a:tabLst/>
              <a:defRPr/>
            </a:pPr>
            <a:r>
              <a:rPr lang="nl-NL" i="1" dirty="0"/>
              <a:t>Dit diagram is opgemaakt met de smart-art functionaliteit. Door met de muis op het diagram te klikken verschijnt aan de linkerzijde de tabel met inhoud. U kunt de tabel aanvullen/wijzigen met tab/enter en tekst.</a:t>
            </a:r>
          </a:p>
          <a:p>
            <a:endParaRPr lang="nl-NL" i="1" dirty="0"/>
          </a:p>
          <a:p>
            <a:r>
              <a:rPr lang="nl-NL" i="1" dirty="0"/>
              <a:t>&lt;Indien er sprake is van uitbesteding van diensten:&gt;</a:t>
            </a:r>
          </a:p>
          <a:p>
            <a:r>
              <a:rPr lang="nl-NL" dirty="0"/>
              <a:t>Hiernaast zijn er diensten uitbesteed. Ook bij deze opdrachtnemers moeten we de bestaande afspraken tegen het licht houden. </a:t>
            </a:r>
          </a:p>
          <a:p>
            <a:pPr algn="l"/>
            <a:endParaRPr lang="nl-NL" b="0" i="0" dirty="0">
              <a:solidFill>
                <a:srgbClr val="000000"/>
              </a:solidFill>
              <a:effectLst/>
              <a:latin typeface="Times New Roman" panose="02020603050405020304" pitchFamily="18" charset="0"/>
            </a:endParaRPr>
          </a:p>
          <a:p>
            <a:pPr algn="l"/>
            <a:r>
              <a:rPr lang="nl-NL" b="0" i="0" dirty="0">
                <a:solidFill>
                  <a:srgbClr val="000000"/>
                </a:solidFill>
                <a:effectLst/>
                <a:latin typeface="Times New Roman" panose="02020603050405020304" pitchFamily="18" charset="0"/>
              </a:rPr>
              <a:t>De Wgs vereist van de gemeente, ongeacht de uitbesteding van taken, dat in het plan voor schuldhulpverlening (beleidsplan) wordt aangegeven welke maatregelen de gemeenteraad en het college nemen om de </a:t>
            </a:r>
            <a:r>
              <a:rPr lang="nl-NL" b="1" i="0" dirty="0">
                <a:solidFill>
                  <a:srgbClr val="000000"/>
                </a:solidFill>
                <a:effectLst/>
                <a:latin typeface="Times New Roman" panose="02020603050405020304" pitchFamily="18" charset="0"/>
              </a:rPr>
              <a:t>kwaliteit te borgen </a:t>
            </a:r>
            <a:r>
              <a:rPr lang="nl-NL" b="0" i="0" dirty="0">
                <a:solidFill>
                  <a:srgbClr val="000000"/>
                </a:solidFill>
                <a:effectLst/>
                <a:latin typeface="Times New Roman" panose="02020603050405020304" pitchFamily="18" charset="0"/>
              </a:rPr>
              <a:t>van </a:t>
            </a:r>
            <a:r>
              <a:rPr lang="nl-NL" b="1" i="0" dirty="0">
                <a:solidFill>
                  <a:srgbClr val="000000"/>
                </a:solidFill>
                <a:effectLst/>
                <a:latin typeface="Times New Roman" panose="02020603050405020304" pitchFamily="18" charset="0"/>
              </a:rPr>
              <a:t>de wijze waarop schuldhulpverlening wordt uitgevoerd</a:t>
            </a:r>
            <a:r>
              <a:rPr lang="nl-NL" b="0" i="0" dirty="0">
                <a:solidFill>
                  <a:srgbClr val="000000"/>
                </a:solidFill>
                <a:effectLst/>
                <a:latin typeface="Times New Roman" panose="02020603050405020304" pitchFamily="18" charset="0"/>
              </a:rPr>
              <a:t>. Bij de borging van de kwaliteit van de schuldhulpverlening kan gedacht worden aan een kwaliteitsmanagementsysteem en periodieke audits ten behoeve van een certificering (bijv. NEN of NVVK). Daarnaast wordt in het plan ook aangegeven hoe het college en de gemeenteraad de gegevensverwerking borgen. In de gewijzigde Wgs is een aanbeveling van de Nationale Ombudsman over behandeling van klachten overgenomen. De gemeente blijft verantwoordelijk, ongeacht de mandatering en uitbesteding, voor het behandelen van klachten. </a:t>
            </a:r>
            <a:r>
              <a:rPr lang="nl-NL" b="1" i="0" dirty="0">
                <a:solidFill>
                  <a:srgbClr val="000000"/>
                </a:solidFill>
                <a:effectLst/>
                <a:latin typeface="Times New Roman" panose="02020603050405020304" pitchFamily="18" charset="0"/>
              </a:rPr>
              <a:t>Hoe de klachtprocedure bij uitbesteding wordt geregeld zal daarom ook vastgelegd moeten worden in het beleidsplan</a:t>
            </a:r>
            <a:r>
              <a:rPr lang="nl-NL" b="0" i="0" dirty="0">
                <a:solidFill>
                  <a:srgbClr val="000000"/>
                </a:solidFill>
                <a:effectLst/>
                <a:latin typeface="Times New Roman" panose="02020603050405020304" pitchFamily="18" charset="0"/>
              </a:rPr>
              <a:t>.</a:t>
            </a:r>
          </a:p>
          <a:p>
            <a:endParaRPr lang="nl-NL"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13</a:t>
            </a:fld>
            <a:endParaRPr lang="nl-NL" altLang="en-US"/>
          </a:p>
        </p:txBody>
      </p:sp>
    </p:spTree>
    <p:extLst>
      <p:ext uri="{BB962C8B-B14F-4D97-AF65-F5344CB8AC3E}">
        <p14:creationId xmlns:p14="http://schemas.microsoft.com/office/powerpoint/2010/main" val="3419028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14</a:t>
            </a:fld>
            <a:endParaRPr lang="nl-NL" altLang="en-US"/>
          </a:p>
        </p:txBody>
      </p:sp>
    </p:spTree>
    <p:extLst>
      <p:ext uri="{BB962C8B-B14F-4D97-AF65-F5344CB8AC3E}">
        <p14:creationId xmlns:p14="http://schemas.microsoft.com/office/powerpoint/2010/main" val="2834959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1"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15</a:t>
            </a:fld>
            <a:endParaRPr lang="nl-NL" altLang="en-US"/>
          </a:p>
        </p:txBody>
      </p:sp>
    </p:spTree>
    <p:extLst>
      <p:ext uri="{BB962C8B-B14F-4D97-AF65-F5344CB8AC3E}">
        <p14:creationId xmlns:p14="http://schemas.microsoft.com/office/powerpoint/2010/main" val="1145425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Zie format plan van aanpak</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16</a:t>
            </a:fld>
            <a:endParaRPr lang="nl-NL" altLang="en-US"/>
          </a:p>
        </p:txBody>
      </p:sp>
    </p:spTree>
    <p:extLst>
      <p:ext uri="{BB962C8B-B14F-4D97-AF65-F5344CB8AC3E}">
        <p14:creationId xmlns:p14="http://schemas.microsoft.com/office/powerpoint/2010/main" val="4257758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17</a:t>
            </a:fld>
            <a:endParaRPr lang="nl-NL" altLang="en-US"/>
          </a:p>
        </p:txBody>
      </p:sp>
    </p:spTree>
    <p:extLst>
      <p:ext uri="{BB962C8B-B14F-4D97-AF65-F5344CB8AC3E}">
        <p14:creationId xmlns:p14="http://schemas.microsoft.com/office/powerpoint/2010/main" val="241599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2</a:t>
            </a:fld>
            <a:endParaRPr lang="nl-NL" altLang="en-US"/>
          </a:p>
        </p:txBody>
      </p:sp>
    </p:spTree>
    <p:extLst>
      <p:ext uri="{BB962C8B-B14F-4D97-AF65-F5344CB8AC3E}">
        <p14:creationId xmlns:p14="http://schemas.microsoft.com/office/powerpoint/2010/main" val="169502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Welkom bij de kick-off voor de gezamenlijke implementatie van de nieuwe wetten voor het schuldendomein. </a:t>
            </a:r>
          </a:p>
          <a:p>
            <a:endParaRPr lang="nl-NL" dirty="0"/>
          </a:p>
          <a:p>
            <a:r>
              <a:rPr lang="nl-NL" dirty="0"/>
              <a:t>Op dit moment heeft 1 op de 5 huishoudens risicovolle schulden. Het aantal huishouden met risicovolle schulden wordt als gevolg van corona hoger. Daarnaast is het aanvragen van inkomensondersteuning ingewikkeld en 1,2 miljoen huishoudens met schulden krijgt geen formele schuldhulpverlening. Deze mensen ervaren stress, krijgen sneller gezondheidsproblemen en raken sneller in een sociaal isolement. Het is aan de gemeentelijke uitvoering om oplossingen te bieden en deze mensen te begeleiden naar een waardige plek in onze samenleving</a:t>
            </a:r>
          </a:p>
          <a:p>
            <a:endParaRPr lang="nl-NL" dirty="0"/>
          </a:p>
          <a:p>
            <a:r>
              <a:rPr lang="nl-NL" dirty="0"/>
              <a:t>In 2018 heeft het kabinet een brede schuldenaanpak opgesteld met 4 hoofddoelen: </a:t>
            </a:r>
          </a:p>
          <a:p>
            <a:endParaRPr lang="nl-NL" dirty="0">
              <a:latin typeface="+mn-lt"/>
            </a:endParaRPr>
          </a:p>
          <a:p>
            <a:pPr marL="342900" indent="-342900">
              <a:buFont typeface="+mj-lt"/>
              <a:buAutoNum type="arabicPeriod"/>
            </a:pPr>
            <a:r>
              <a:rPr lang="nl-NL" b="1" dirty="0">
                <a:effectLst/>
                <a:latin typeface="+mn-lt"/>
              </a:rPr>
              <a:t>Voorkomen van schulden </a:t>
            </a:r>
            <a:r>
              <a:rPr lang="nl-NL" dirty="0">
                <a:effectLst/>
                <a:latin typeface="+mn-lt"/>
              </a:rPr>
              <a:t>door preventie en vroegsignalering</a:t>
            </a:r>
          </a:p>
          <a:p>
            <a:pPr marL="342900" indent="-342900">
              <a:buFont typeface="+mj-lt"/>
              <a:buAutoNum type="arabicPeriod"/>
            </a:pPr>
            <a:r>
              <a:rPr lang="nl-NL" b="1" dirty="0">
                <a:latin typeface="+mn-lt"/>
              </a:rPr>
              <a:t>De inwoner </a:t>
            </a:r>
            <a:r>
              <a:rPr lang="nl-NL" dirty="0">
                <a:effectLst/>
                <a:latin typeface="+mn-lt"/>
              </a:rPr>
              <a:t>in een verder stadium </a:t>
            </a:r>
            <a:r>
              <a:rPr lang="nl-NL" b="1" dirty="0">
                <a:effectLst/>
                <a:latin typeface="+mn-lt"/>
              </a:rPr>
              <a:t>te ontzorgen en te ondersteunen</a:t>
            </a:r>
            <a:r>
              <a:rPr lang="nl-NL" dirty="0">
                <a:effectLst/>
                <a:latin typeface="+mn-lt"/>
              </a:rPr>
              <a:t>. </a:t>
            </a:r>
          </a:p>
          <a:p>
            <a:pPr marL="342900" indent="-342900">
              <a:buFont typeface="+mj-lt"/>
              <a:buAutoNum type="arabicPeriod"/>
            </a:pPr>
            <a:r>
              <a:rPr lang="nl-NL" dirty="0">
                <a:latin typeface="+mn-lt"/>
              </a:rPr>
              <a:t>Met een </a:t>
            </a:r>
            <a:r>
              <a:rPr lang="nl-NL" b="1" dirty="0">
                <a:effectLst/>
                <a:latin typeface="+mn-lt"/>
              </a:rPr>
              <a:t>zorgvuldige en maatschappelijk verantwoorde incasso</a:t>
            </a:r>
            <a:r>
              <a:rPr lang="nl-NL" dirty="0">
                <a:effectLst/>
                <a:latin typeface="+mn-lt"/>
              </a:rPr>
              <a:t>. </a:t>
            </a:r>
          </a:p>
          <a:p>
            <a:pPr marL="342900" indent="-342900">
              <a:buFont typeface="+mj-lt"/>
              <a:buAutoNum type="arabicPeriod"/>
            </a:pPr>
            <a:r>
              <a:rPr lang="nl-NL" dirty="0">
                <a:effectLst/>
                <a:latin typeface="+mn-lt"/>
              </a:rPr>
              <a:t>En </a:t>
            </a:r>
            <a:r>
              <a:rPr lang="nl-NL" b="1" dirty="0">
                <a:effectLst/>
                <a:latin typeface="+mn-lt"/>
              </a:rPr>
              <a:t>aansluiting/verbinding </a:t>
            </a:r>
            <a:r>
              <a:rPr lang="nl-NL" dirty="0">
                <a:effectLst/>
                <a:latin typeface="+mn-lt"/>
              </a:rPr>
              <a:t>van schuldenbewind </a:t>
            </a:r>
            <a:r>
              <a:rPr lang="nl-NL" b="1" dirty="0">
                <a:effectLst/>
                <a:latin typeface="+mn-lt"/>
              </a:rPr>
              <a:t>op andere soorten</a:t>
            </a:r>
            <a:r>
              <a:rPr lang="nl-NL" dirty="0">
                <a:effectLst/>
                <a:latin typeface="+mn-lt"/>
              </a:rPr>
              <a:t> sociale- of maatschappelijke ondersteuning.</a:t>
            </a:r>
          </a:p>
          <a:p>
            <a:endParaRPr lang="nl-NL" dirty="0"/>
          </a:p>
          <a:p>
            <a:r>
              <a:rPr lang="nl-NL" dirty="0"/>
              <a:t>Gemeenten zijn daarvoor geëquipeerd maar kunnen het niet alleen. Het ministerie van SZW is een viertal wetgevingstrajecten gestart ter ondersteuning van het voorkomen en het daadwerkelijk oplossen van de schuldenproblematiek:</a:t>
            </a:r>
          </a:p>
          <a:p>
            <a:r>
              <a:rPr lang="nl-NL" dirty="0"/>
              <a:t> • De wet vereenvoudiging Beslagvrije voet (Wvbvv);</a:t>
            </a:r>
          </a:p>
          <a:p>
            <a:r>
              <a:rPr lang="nl-NL" dirty="0"/>
              <a:t> • De Wet Stroomlijning keten voor derdenbeslag ten behoeve van het verbreden van het beslagregister (vbr); </a:t>
            </a:r>
          </a:p>
          <a:p>
            <a:r>
              <a:rPr lang="nl-NL" dirty="0"/>
              <a:t> • Wijziging wet Gemeentelijke Schuldhulpverlening (Wgs);</a:t>
            </a:r>
          </a:p>
          <a:p>
            <a:r>
              <a:rPr lang="nl-NL" dirty="0"/>
              <a:t> • De wet Adviesrecht gemeenten bij Schuldenbewind (</a:t>
            </a:r>
            <a:r>
              <a:rPr lang="nl-NL" dirty="0" err="1"/>
              <a:t>ags</a:t>
            </a:r>
            <a:r>
              <a:rPr lang="nl-NL" dirty="0"/>
              <a:t>).</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3</a:t>
            </a:fld>
            <a:endParaRPr lang="nl-NL" altLang="en-US"/>
          </a:p>
        </p:txBody>
      </p:sp>
    </p:spTree>
    <p:extLst>
      <p:ext uri="{BB962C8B-B14F-4D97-AF65-F5344CB8AC3E}">
        <p14:creationId xmlns:p14="http://schemas.microsoft.com/office/powerpoint/2010/main" val="3406310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1" dirty="0">
                <a:latin typeface="Arial"/>
                <a:ea typeface="ＭＳ Ｐゴシック"/>
                <a:cs typeface="Arial"/>
              </a:rPr>
              <a:t>In deze slide worden middels de tandwielen de wetten verbonden aan de doelstellingen binnen de brede schuldenaanpak. Wanneer het zinvol is om aan elke wet meer aandacht te besteden – dan kunt u de onderwatertekst hiervoor gebruiken. </a:t>
            </a:r>
          </a:p>
          <a:p>
            <a:endParaRPr lang="nl-NL" b="1" dirty="0">
              <a:latin typeface="Arial"/>
              <a:ea typeface="ＭＳ Ｐゴシック"/>
              <a:cs typeface="Arial"/>
            </a:endParaRPr>
          </a:p>
          <a:p>
            <a:r>
              <a:rPr lang="nl-NL" b="1" dirty="0">
                <a:latin typeface="Arial"/>
                <a:ea typeface="ＭＳ Ｐゴシック"/>
                <a:cs typeface="Arial"/>
              </a:rPr>
              <a:t>Aanpassing Wet gemeentelijke schuldhulpverlening (Wgs)</a:t>
            </a:r>
            <a:endParaRPr lang="nl-NL" b="1" dirty="0">
              <a:cs typeface="Arial"/>
            </a:endParaRPr>
          </a:p>
          <a:p>
            <a:r>
              <a:rPr lang="nl-NL" dirty="0"/>
              <a:t>Op 1 januari 2021 treedt de aangepaste Wet gemeentelijke schuldhulpverlening in werking. De wetswijziging faciliteert de uitwisseling van persoonsgegevens bij twee onderdelen van schuldhulpverlening, namelijk bij: </a:t>
            </a:r>
          </a:p>
          <a:p>
            <a:r>
              <a:rPr lang="nl-NL" dirty="0"/>
              <a:t>a.  de gegevensuitwisseling met als doel vroegsignalering van schulden; </a:t>
            </a:r>
          </a:p>
          <a:p>
            <a:r>
              <a:rPr lang="nl-NL" dirty="0"/>
              <a:t>b.  de gegevensuitwisseling voor het besluit over toegang tot en het plan van aanpak voor schuldhulpverlening. </a:t>
            </a:r>
          </a:p>
          <a:p>
            <a:r>
              <a:rPr lang="nl-NL" dirty="0"/>
              <a:t>  </a:t>
            </a:r>
          </a:p>
          <a:p>
            <a:r>
              <a:rPr lang="nl-NL" dirty="0"/>
              <a:t>Met de wet wordt een juridische basis (wettelijke doelbinding) gelegd voor vroegsignalering. Met ingang van de Wgs komen ook verplichtingen: </a:t>
            </a:r>
          </a:p>
          <a:p>
            <a:pPr marL="171450" indent="-171450">
              <a:buFont typeface="Arial"/>
              <a:buChar char="•"/>
            </a:pPr>
            <a:r>
              <a:rPr lang="nl-NL" dirty="0"/>
              <a:t>Vaste lasten crediteuren moeten signalen gaan aanleveren;</a:t>
            </a:r>
          </a:p>
          <a:p>
            <a:pPr marL="171450" indent="-171450">
              <a:buFont typeface="Arial"/>
              <a:buChar char="•"/>
            </a:pPr>
            <a:r>
              <a:rPr lang="nl-NL" dirty="0"/>
              <a:t>Gemeenten worden verplicht om taken rondom vroegsignalering uit te voeren;</a:t>
            </a:r>
          </a:p>
          <a:p>
            <a:pPr marL="171450" indent="-171450">
              <a:buFont typeface="Arial"/>
              <a:buChar char="•"/>
            </a:pPr>
            <a:r>
              <a:rPr lang="nl-NL" dirty="0"/>
              <a:t>Gemeenten zijn verplicht om een aanbod voor een gesprek te doen na ontvangst van een signaal;</a:t>
            </a:r>
          </a:p>
          <a:p>
            <a:pPr marL="171450" indent="-171450">
              <a:buFont typeface="Arial"/>
              <a:buChar char="•"/>
            </a:pPr>
            <a:r>
              <a:rPr lang="nl-NL" dirty="0"/>
              <a:t>Wanneer een inwoner een aanvraag voor ondersteuning doet moet de gemeente binnen 4 weken een gesprek aanbieden en maximaal 8 weken na acceptatie van het hulpaanbod een beschikking over toegang en een plan van aanpak opstellen. </a:t>
            </a:r>
          </a:p>
          <a:p>
            <a:r>
              <a:rPr lang="nl-NL" dirty="0"/>
              <a:t>Het uitwisselen van gegevens zal de wacht- en doorlooptijden voor schuldhulpverlening versnellen. Zowel de Wgs als het Besluit gemeentelijke schuldhulpverlening (</a:t>
            </a:r>
            <a:r>
              <a:rPr lang="nl-NL" dirty="0" err="1"/>
              <a:t>Bgs</a:t>
            </a:r>
            <a:r>
              <a:rPr lang="nl-NL" dirty="0"/>
              <a:t>) worden per 1 januari 2021 aangepast. Voor de gegevensuitwisseling van signalen wordt gebruik gemaakt van een digitaal meldpunt. </a:t>
            </a:r>
          </a:p>
          <a:p>
            <a:endParaRPr lang="nl-NL" b="1" dirty="0">
              <a:cs typeface="Arial"/>
            </a:endParaRPr>
          </a:p>
          <a:p>
            <a:endParaRPr lang="nl-NL" dirty="0">
              <a:cs typeface="Arial"/>
            </a:endParaRPr>
          </a:p>
          <a:p>
            <a:r>
              <a:rPr lang="nl-NL" b="1" dirty="0">
                <a:latin typeface="Arial"/>
                <a:ea typeface="ＭＳ Ｐゴシック"/>
                <a:cs typeface="Arial"/>
              </a:rPr>
              <a:t>Wet vereenvoudiging beslagvrije voet (Wvbvv)</a:t>
            </a:r>
          </a:p>
          <a:p>
            <a:r>
              <a:rPr lang="nl-NL" dirty="0">
                <a:latin typeface="Arial"/>
                <a:ea typeface="ＭＳ Ｐゴシック"/>
                <a:cs typeface="Arial"/>
              </a:rPr>
              <a:t>Op 1 januari 2021 treedt de Wet vereenvoudiging beslagvrije voet (hierna: Wvbvv) in werking. De beslagvrije voet wordt onder de huidige regelgeving door diverse redenen vaak te laag vastgesteld, waardoor inwoners in (grotere) financiële problemen terechtkomen. De Wet </a:t>
            </a:r>
            <a:r>
              <a:rPr lang="nl-NL" dirty="0" err="1">
                <a:latin typeface="Arial"/>
                <a:ea typeface="ＭＳ Ｐゴシック"/>
                <a:cs typeface="Arial"/>
              </a:rPr>
              <a:t>vbvv</a:t>
            </a:r>
            <a:r>
              <a:rPr lang="nl-NL" dirty="0">
                <a:latin typeface="Arial"/>
                <a:ea typeface="ＭＳ Ｐゴシック"/>
                <a:cs typeface="Arial"/>
              </a:rPr>
              <a:t> wijzigt onderdelen van het beslag- en executierecht. De wet ondersteunt:</a:t>
            </a:r>
            <a:endParaRPr lang="nl-NL" dirty="0">
              <a:cs typeface="Arial"/>
            </a:endParaRPr>
          </a:p>
          <a:p>
            <a:r>
              <a:rPr lang="nl-NL" dirty="0">
                <a:latin typeface="Arial"/>
                <a:ea typeface="ＭＳ Ｐゴシック"/>
                <a:cs typeface="Arial"/>
              </a:rPr>
              <a:t>- een eenduidige manier van het berekenen van de beslagvrije voet (ondersteund met een rekentool, de centrale voorziening)</a:t>
            </a:r>
            <a:endParaRPr lang="nl-NL" dirty="0">
              <a:cs typeface="Arial"/>
            </a:endParaRPr>
          </a:p>
          <a:p>
            <a:r>
              <a:rPr lang="nl-NL" dirty="0">
                <a:latin typeface="Arial"/>
                <a:ea typeface="ＭＳ Ｐゴシック"/>
                <a:cs typeface="Arial"/>
              </a:rPr>
              <a:t>- introduceert een vaste beslagvolgorde en introduceert de coördinerend deurwaarder.</a:t>
            </a:r>
            <a:endParaRPr lang="nl-NL" dirty="0">
              <a:cs typeface="Arial"/>
            </a:endParaRPr>
          </a:p>
          <a:p>
            <a:r>
              <a:rPr lang="nl-NL" dirty="0">
                <a:latin typeface="Arial"/>
                <a:ea typeface="ＭＳ Ｐゴシック"/>
                <a:cs typeface="Arial"/>
              </a:rPr>
              <a:t>- worden er wijzigingen aangebracht in het proces van beslagleggen om beslagen zoveel mogelijk te concentreren en daardoor beter te coördineren. Onderdeel van deze wijzigingen zijn de introductie van de vaste beslagvolgorde en de rol van de coördinerend deurwaarder.</a:t>
            </a:r>
            <a:endParaRPr lang="nl-NL" dirty="0">
              <a:cs typeface="Arial"/>
            </a:endParaRPr>
          </a:p>
          <a:p>
            <a:endParaRPr lang="nl-NL" b="1" dirty="0">
              <a:latin typeface="Arial"/>
              <a:ea typeface="ＭＳ Ｐゴシック"/>
              <a:cs typeface="Arial"/>
            </a:endParaRPr>
          </a:p>
          <a:p>
            <a:r>
              <a:rPr lang="nl-NL" b="1" dirty="0">
                <a:latin typeface="Arial"/>
                <a:ea typeface="ＭＳ Ｐゴシック"/>
                <a:cs typeface="Arial"/>
              </a:rPr>
              <a:t>Adviesrecht gemeenten bij schuldenbewind (</a:t>
            </a:r>
            <a:r>
              <a:rPr lang="nl-NL" b="1" dirty="0" err="1">
                <a:latin typeface="Arial"/>
                <a:ea typeface="ＭＳ Ｐゴシック"/>
                <a:cs typeface="Arial"/>
              </a:rPr>
              <a:t>ags</a:t>
            </a:r>
            <a:r>
              <a:rPr lang="nl-NL" b="1" dirty="0">
                <a:latin typeface="Arial"/>
                <a:ea typeface="ＭＳ Ｐゴシック"/>
                <a:cs typeface="Arial"/>
              </a:rPr>
              <a:t>)</a:t>
            </a:r>
          </a:p>
          <a:p>
            <a:r>
              <a:rPr lang="nl-NL" dirty="0">
                <a:latin typeface="Arial"/>
                <a:ea typeface="ＭＳ Ｐゴシック"/>
                <a:cs typeface="Arial"/>
              </a:rPr>
              <a:t>Op 1 januari 2021 treedt eveneens de Wet Adviesrecht gemeenten bij schuldenbewind (</a:t>
            </a:r>
            <a:r>
              <a:rPr lang="nl-NL" dirty="0" err="1">
                <a:latin typeface="Arial"/>
                <a:ea typeface="ＭＳ Ｐゴシック"/>
                <a:cs typeface="Arial"/>
              </a:rPr>
              <a:t>ags</a:t>
            </a:r>
            <a:r>
              <a:rPr lang="nl-NL" dirty="0">
                <a:latin typeface="Arial"/>
                <a:ea typeface="ＭＳ Ｐゴシック"/>
                <a:cs typeface="Arial"/>
              </a:rPr>
              <a:t>) in werking. Het adviesrecht moet gemeenten en I-</a:t>
            </a:r>
            <a:r>
              <a:rPr lang="nl-NL" dirty="0" err="1">
                <a:latin typeface="Arial"/>
                <a:ea typeface="ＭＳ Ｐゴシック"/>
                <a:cs typeface="Arial"/>
              </a:rPr>
              <a:t>GSD’s</a:t>
            </a:r>
            <a:r>
              <a:rPr lang="nl-NL" dirty="0">
                <a:latin typeface="Arial"/>
                <a:ea typeface="ＭＳ Ｐゴシック"/>
                <a:cs typeface="Arial"/>
              </a:rPr>
              <a:t> beter in staat stellen hun regierol bij schuldenbewind te vervullen. Hiermee wordt tegemoetgekomen aan de wens van gemeenten om meer grip te krijgen op de instroom in schuldenbewind. Verder biedt het adviesrecht de rechter de mogelijkheid om alternatieve vormen van ondersteuning af te wegen bij de beoordeling van het verzoek tot instelling van schuldenbewind. Gemeenten dienen bij de rechtbank aan te geven of zij wel of niet gebruik wensen te maken van het adviesrecht via een zogenaamde ‘</a:t>
            </a:r>
            <a:r>
              <a:rPr lang="nl-NL" dirty="0" err="1">
                <a:latin typeface="Arial"/>
                <a:ea typeface="ＭＳ Ｐゴシック"/>
                <a:cs typeface="Arial"/>
              </a:rPr>
              <a:t>Opt</a:t>
            </a:r>
            <a:r>
              <a:rPr lang="nl-NL" dirty="0">
                <a:latin typeface="Arial"/>
                <a:ea typeface="ＭＳ Ｐゴシック"/>
                <a:cs typeface="Arial"/>
              </a:rPr>
              <a:t>-in’ regeling. </a:t>
            </a:r>
            <a:r>
              <a:rPr lang="nl-NL" i="1" dirty="0">
                <a:latin typeface="Arial"/>
                <a:ea typeface="ＭＳ Ｐゴシック"/>
                <a:cs typeface="Arial"/>
              </a:rPr>
              <a:t>&lt;Wij gaan als gemeente/I-GSD wel/niet/per datum &lt;xx&gt;  gebruik maken van deze regeling.&gt;</a:t>
            </a:r>
            <a:endParaRPr lang="nl-NL" i="1" dirty="0">
              <a:cs typeface="Arial"/>
            </a:endParaRPr>
          </a:p>
          <a:p>
            <a:endParaRPr lang="nl-NL" dirty="0">
              <a:latin typeface="Arial"/>
              <a:ea typeface="ＭＳ Ｐゴシック"/>
              <a:cs typeface="Arial"/>
            </a:endParaRPr>
          </a:p>
          <a:p>
            <a:r>
              <a:rPr lang="nl-NL" b="1" dirty="0">
                <a:latin typeface="Arial"/>
                <a:ea typeface="ＭＳ Ｐゴシック"/>
                <a:cs typeface="Arial"/>
              </a:rPr>
              <a:t>Wet stroomlijning keten derdenbeslag (vbr)</a:t>
            </a:r>
          </a:p>
          <a:p>
            <a:r>
              <a:rPr lang="nl-NL" dirty="0">
                <a:latin typeface="Arial"/>
                <a:ea typeface="ＭＳ Ｐゴシック"/>
                <a:cs typeface="Arial"/>
              </a:rPr>
              <a:t>Deze wet wordt ook aangeduid als de verbreding van het beslagregister (vbr). Deze wet zal vanaf januari 2022 gefaseerd worden ingevoerd door de deelnemende partijen. De verbreding van het beslagregister is de volgende stap om het bestaansminimum van mensen met schulden beter te beschermen en om ophoging van schulden met onnodige proces- en executiekosten te voorkomen. Voor een goede uitvoering van het vaststellen van de BVV en het leggen van beslag moeten beslagleggende (overheid)partijen over verschillende gegevens beschikken. Het doel van het wetsvoorstel is een wettelijke grondslag creëren voor de verbeterde uitwisseling van gegevens tussen de beslagleggende partijen. </a:t>
            </a:r>
            <a:endParaRPr lang="nl-NL" dirty="0"/>
          </a:p>
          <a:p>
            <a:endParaRPr lang="nl-NL" dirty="0">
              <a:latin typeface="Arial"/>
              <a:ea typeface="ＭＳ Ｐゴシック"/>
              <a:cs typeface="Arial"/>
            </a:endParaRPr>
          </a:p>
          <a:p>
            <a:endParaRPr lang="nl-NL" dirty="0">
              <a:latin typeface="Arial"/>
              <a:ea typeface="ＭＳ Ｐゴシック"/>
              <a:cs typeface="Arial"/>
            </a:endParaRPr>
          </a:p>
          <a:p>
            <a:r>
              <a:rPr lang="nl-NL" dirty="0">
                <a:latin typeface="Arial"/>
                <a:ea typeface="ＭＳ Ｐゴシック"/>
                <a:cs typeface="Arial"/>
              </a:rPr>
              <a:t> </a:t>
            </a:r>
            <a:endParaRPr lang="nl-NL" dirty="0">
              <a:cs typeface="Arial"/>
            </a:endParaRP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4</a:t>
            </a:fld>
            <a:endParaRPr lang="nl-NL" altLang="en-US"/>
          </a:p>
        </p:txBody>
      </p:sp>
    </p:spTree>
    <p:extLst>
      <p:ext uri="{BB962C8B-B14F-4D97-AF65-F5344CB8AC3E}">
        <p14:creationId xmlns:p14="http://schemas.microsoft.com/office/powerpoint/2010/main" val="821140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1" dirty="0">
                <a:latin typeface="Arial"/>
                <a:ea typeface="ＭＳ Ｐゴシック"/>
                <a:cs typeface="Arial"/>
              </a:rPr>
              <a:t>In deze slide zijn extra tandwielen opgenomen om in het radar van de doelstellingen en wetswijzigingen de lokale initiatieven op te nemen. </a:t>
            </a:r>
          </a:p>
          <a:p>
            <a:endParaRPr lang="nl-NL" b="1" dirty="0">
              <a:latin typeface="Arial"/>
              <a:ea typeface="ＭＳ Ｐゴシック"/>
              <a:cs typeface="Arial"/>
            </a:endParaRPr>
          </a:p>
          <a:p>
            <a:r>
              <a:rPr lang="nl-NL" b="1" dirty="0">
                <a:latin typeface="Arial"/>
                <a:ea typeface="ＭＳ Ｐゴシック"/>
                <a:cs typeface="Arial"/>
              </a:rPr>
              <a:t>Aanpassing Wet gemeentelijke schuldhulpverlening (Wgs)</a:t>
            </a:r>
            <a:endParaRPr lang="nl-NL" b="1" dirty="0">
              <a:cs typeface="Arial"/>
            </a:endParaRPr>
          </a:p>
          <a:p>
            <a:r>
              <a:rPr lang="nl-NL" dirty="0"/>
              <a:t>Op 1 januari 2021 treedt de aangepaste Wet gemeentelijke schuldhulpverlening in werking. De wetswijziging faciliteert de uitwisseling van persoonsgegevens bij twee onderdelen van schuldhulpverlening, namelijk bij: </a:t>
            </a:r>
          </a:p>
          <a:p>
            <a:r>
              <a:rPr lang="nl-NL" dirty="0"/>
              <a:t>a.  de gegevensuitwisseling met als doel vroegsignalering van schulden; </a:t>
            </a:r>
          </a:p>
          <a:p>
            <a:r>
              <a:rPr lang="nl-NL" dirty="0"/>
              <a:t>b.  de gegevensuitwisseling voor het besluit over toegang tot en het plan van aanpak voor schuldhulpverlening. </a:t>
            </a:r>
          </a:p>
          <a:p>
            <a:r>
              <a:rPr lang="nl-NL" dirty="0"/>
              <a:t>  </a:t>
            </a:r>
          </a:p>
          <a:p>
            <a:r>
              <a:rPr lang="nl-NL" dirty="0"/>
              <a:t>Met de wet wordt een juridische basis (wettelijke doelbinding) gelegd voor vroegsignalering. Met ingang van de Wgs komen ook verplichtingen: </a:t>
            </a:r>
          </a:p>
          <a:p>
            <a:pPr marL="171450" indent="-171450">
              <a:buFont typeface="Arial"/>
              <a:buChar char="•"/>
            </a:pPr>
            <a:r>
              <a:rPr lang="nl-NL" dirty="0"/>
              <a:t>Vaste lasten crediteuren moeten signalen gaan aanleveren;</a:t>
            </a:r>
          </a:p>
          <a:p>
            <a:pPr marL="171450" indent="-171450">
              <a:buFont typeface="Arial"/>
              <a:buChar char="•"/>
            </a:pPr>
            <a:r>
              <a:rPr lang="nl-NL" dirty="0"/>
              <a:t>Gemeenten worden verplicht om taken rondom vroegsignalering uit te voeren;</a:t>
            </a:r>
          </a:p>
          <a:p>
            <a:pPr marL="171450" indent="-171450">
              <a:buFont typeface="Arial"/>
              <a:buChar char="•"/>
            </a:pPr>
            <a:r>
              <a:rPr lang="nl-NL" dirty="0"/>
              <a:t>Gemeenten zijn verplicht om een aanbod voor een gesprek te doen na ontvangst van een signaal;</a:t>
            </a:r>
          </a:p>
          <a:p>
            <a:pPr marL="171450" indent="-171450">
              <a:buFont typeface="Arial"/>
              <a:buChar char="•"/>
            </a:pPr>
            <a:r>
              <a:rPr lang="nl-NL" dirty="0"/>
              <a:t>Wanneer een inwoner een aanvraag voor ondersteuning doet moet de gemeente binnen 4 weken een gesprek aanbieden en maximaal 8 weken na acceptatie van het hulpaanbod een beschikking over toegang en een plan van aanpak opstellen. </a:t>
            </a:r>
          </a:p>
          <a:p>
            <a:r>
              <a:rPr lang="nl-NL" dirty="0"/>
              <a:t>Het uitwisselen van gegevens zal de wacht- en doorlooptijden voor schuldhulpverlening versnellen. Zowel de Wgs als het Besluit gemeentelijke schuldhulpverlening (</a:t>
            </a:r>
            <a:r>
              <a:rPr lang="nl-NL" dirty="0" err="1"/>
              <a:t>Bgs</a:t>
            </a:r>
            <a:r>
              <a:rPr lang="nl-NL" dirty="0"/>
              <a:t>) worden per 1 januari 2021 aangepast. Voor de gegevensuitwisseling van signalen wordt gebruik gemaakt van een digitaal meldpunt. </a:t>
            </a:r>
          </a:p>
          <a:p>
            <a:endParaRPr lang="nl-NL" b="1" dirty="0">
              <a:cs typeface="Arial"/>
            </a:endParaRPr>
          </a:p>
          <a:p>
            <a:endParaRPr lang="nl-NL" dirty="0">
              <a:cs typeface="Arial"/>
            </a:endParaRPr>
          </a:p>
          <a:p>
            <a:r>
              <a:rPr lang="nl-NL" b="1" dirty="0">
                <a:latin typeface="Arial"/>
                <a:ea typeface="ＭＳ Ｐゴシック"/>
                <a:cs typeface="Arial"/>
              </a:rPr>
              <a:t>Wet vereenvoudiging beslagvrije voet (Wvbvv)</a:t>
            </a:r>
          </a:p>
          <a:p>
            <a:r>
              <a:rPr lang="nl-NL" dirty="0">
                <a:latin typeface="Arial"/>
                <a:ea typeface="ＭＳ Ｐゴシック"/>
                <a:cs typeface="Arial"/>
              </a:rPr>
              <a:t>Op 1 januari 2021 treedt de Wet vereenvoudiging beslagvrije voet (hierna: Wvbvv) in werking. De beslagvrije voet wordt onder de huidige regelgeving door diverse redenen vaak te laag vastgesteld, waardoor inwoners in (grotere) financiële problemen terechtkomen. De Wet </a:t>
            </a:r>
            <a:r>
              <a:rPr lang="nl-NL" dirty="0" err="1">
                <a:latin typeface="Arial"/>
                <a:ea typeface="ＭＳ Ｐゴシック"/>
                <a:cs typeface="Arial"/>
              </a:rPr>
              <a:t>vbvv</a:t>
            </a:r>
            <a:r>
              <a:rPr lang="nl-NL" dirty="0">
                <a:latin typeface="Arial"/>
                <a:ea typeface="ＭＳ Ｐゴシック"/>
                <a:cs typeface="Arial"/>
              </a:rPr>
              <a:t> wijzigt onderdelen van het beslag- en executierecht. De wet ondersteunt:</a:t>
            </a:r>
            <a:endParaRPr lang="nl-NL" dirty="0">
              <a:cs typeface="Arial"/>
            </a:endParaRPr>
          </a:p>
          <a:p>
            <a:r>
              <a:rPr lang="nl-NL" dirty="0">
                <a:latin typeface="Arial"/>
                <a:ea typeface="ＭＳ Ｐゴシック"/>
                <a:cs typeface="Arial"/>
              </a:rPr>
              <a:t>- een eenduidige manier van het berekenen van de beslagvrije voet (ondersteund met een rekentool, de centrale voorziening)</a:t>
            </a:r>
            <a:endParaRPr lang="nl-NL" dirty="0">
              <a:cs typeface="Arial"/>
            </a:endParaRPr>
          </a:p>
          <a:p>
            <a:r>
              <a:rPr lang="nl-NL" dirty="0">
                <a:latin typeface="Arial"/>
                <a:ea typeface="ＭＳ Ｐゴシック"/>
                <a:cs typeface="Arial"/>
              </a:rPr>
              <a:t>- introduceert een vaste beslagvolgorde en introduceert de coördinerend deurwaarder.</a:t>
            </a:r>
            <a:endParaRPr lang="nl-NL" dirty="0">
              <a:cs typeface="Arial"/>
            </a:endParaRPr>
          </a:p>
          <a:p>
            <a:r>
              <a:rPr lang="nl-NL" dirty="0">
                <a:latin typeface="Arial"/>
                <a:ea typeface="ＭＳ Ｐゴシック"/>
                <a:cs typeface="Arial"/>
              </a:rPr>
              <a:t>- worden er wijzigingen aangebracht in het proces van beslagleggen om beslagen zoveel mogelijk te concentreren en daardoor beter te coördineren. Onderdeel van deze wijzigingen zijn de introductie van de vaste beslagvolgorde en de rol van de coördinerend deurwaarder.</a:t>
            </a:r>
            <a:endParaRPr lang="nl-NL" dirty="0">
              <a:cs typeface="Arial"/>
            </a:endParaRPr>
          </a:p>
          <a:p>
            <a:endParaRPr lang="nl-NL" b="1" dirty="0">
              <a:latin typeface="Arial"/>
              <a:ea typeface="ＭＳ Ｐゴシック"/>
              <a:cs typeface="Arial"/>
            </a:endParaRPr>
          </a:p>
          <a:p>
            <a:r>
              <a:rPr lang="nl-NL" b="1" dirty="0">
                <a:latin typeface="Arial"/>
                <a:ea typeface="ＭＳ Ｐゴシック"/>
                <a:cs typeface="Arial"/>
              </a:rPr>
              <a:t>Adviesrecht gemeenten bij schuldenbewind (</a:t>
            </a:r>
            <a:r>
              <a:rPr lang="nl-NL" b="1" dirty="0" err="1">
                <a:latin typeface="Arial"/>
                <a:ea typeface="ＭＳ Ｐゴシック"/>
                <a:cs typeface="Arial"/>
              </a:rPr>
              <a:t>ags</a:t>
            </a:r>
            <a:r>
              <a:rPr lang="nl-NL" b="1" dirty="0">
                <a:latin typeface="Arial"/>
                <a:ea typeface="ＭＳ Ｐゴシック"/>
                <a:cs typeface="Arial"/>
              </a:rPr>
              <a:t>)</a:t>
            </a:r>
          </a:p>
          <a:p>
            <a:r>
              <a:rPr lang="nl-NL" dirty="0">
                <a:latin typeface="Arial"/>
                <a:ea typeface="ＭＳ Ｐゴシック"/>
                <a:cs typeface="Arial"/>
              </a:rPr>
              <a:t>Op 1 januari 2021 treedt eveneens de Wet Adviesrecht gemeenten bij schuldenbewind (</a:t>
            </a:r>
            <a:r>
              <a:rPr lang="nl-NL" dirty="0" err="1">
                <a:latin typeface="Arial"/>
                <a:ea typeface="ＭＳ Ｐゴシック"/>
                <a:cs typeface="Arial"/>
              </a:rPr>
              <a:t>ags</a:t>
            </a:r>
            <a:r>
              <a:rPr lang="nl-NL" dirty="0">
                <a:latin typeface="Arial"/>
                <a:ea typeface="ＭＳ Ｐゴシック"/>
                <a:cs typeface="Arial"/>
              </a:rPr>
              <a:t>) in werking. Het adviesrecht moet gemeenten en I-</a:t>
            </a:r>
            <a:r>
              <a:rPr lang="nl-NL" dirty="0" err="1">
                <a:latin typeface="Arial"/>
                <a:ea typeface="ＭＳ Ｐゴシック"/>
                <a:cs typeface="Arial"/>
              </a:rPr>
              <a:t>GSD’s</a:t>
            </a:r>
            <a:r>
              <a:rPr lang="nl-NL" dirty="0">
                <a:latin typeface="Arial"/>
                <a:ea typeface="ＭＳ Ｐゴシック"/>
                <a:cs typeface="Arial"/>
              </a:rPr>
              <a:t> beter in staat stellen hun regierol bij schuldenbewind te vervullen. Hiermee wordt tegemoetgekomen aan de wens van gemeenten om meer grip te krijgen op de instroom in schuldenbewind. Verder biedt het adviesrecht de rechter de mogelijkheid om alternatieve vormen van ondersteuning af te wegen bij de beoordeling van het verzoek tot instelling van schuldenbewind. Gemeenten dienen bij de rechtbank aan te geven of zij wel of niet gebruik wensen te maken van het adviesrecht via een zogenaamde ‘</a:t>
            </a:r>
            <a:r>
              <a:rPr lang="nl-NL" dirty="0" err="1">
                <a:latin typeface="Arial"/>
                <a:ea typeface="ＭＳ Ｐゴシック"/>
                <a:cs typeface="Arial"/>
              </a:rPr>
              <a:t>Opt</a:t>
            </a:r>
            <a:r>
              <a:rPr lang="nl-NL" dirty="0">
                <a:latin typeface="Arial"/>
                <a:ea typeface="ＭＳ Ｐゴシック"/>
                <a:cs typeface="Arial"/>
              </a:rPr>
              <a:t>-in’ regeling. </a:t>
            </a:r>
            <a:r>
              <a:rPr lang="nl-NL" i="1" dirty="0">
                <a:latin typeface="Arial"/>
                <a:ea typeface="ＭＳ Ｐゴシック"/>
                <a:cs typeface="Arial"/>
              </a:rPr>
              <a:t>&lt;Wij gaan als gemeente/I-GSD wel/niet/per datum &lt;xx&gt;  gebruik maken van deze regeling.&gt;</a:t>
            </a:r>
            <a:endParaRPr lang="nl-NL" i="1" dirty="0">
              <a:cs typeface="Arial"/>
            </a:endParaRPr>
          </a:p>
          <a:p>
            <a:endParaRPr lang="nl-NL" dirty="0">
              <a:latin typeface="Arial"/>
              <a:ea typeface="ＭＳ Ｐゴシック"/>
              <a:cs typeface="Arial"/>
            </a:endParaRPr>
          </a:p>
          <a:p>
            <a:r>
              <a:rPr lang="nl-NL" b="1" dirty="0">
                <a:latin typeface="Arial"/>
                <a:ea typeface="ＭＳ Ｐゴシック"/>
                <a:cs typeface="Arial"/>
              </a:rPr>
              <a:t>Wet stroomlijning keten derdenbeslag (vbr)</a:t>
            </a:r>
          </a:p>
          <a:p>
            <a:r>
              <a:rPr lang="nl-NL" dirty="0">
                <a:latin typeface="Arial"/>
                <a:ea typeface="ＭＳ Ｐゴシック"/>
                <a:cs typeface="Arial"/>
              </a:rPr>
              <a:t>Deze wet wordt ook aangeduid als de verbreding van het beslagregister (vbr). Deze wet zal vanaf januari 2022 gefaseerd worden ingevoerd door de deelnemende partijen. De verbreding van het beslagregister is de volgende stap om het bestaansminimum van mensen met schulden beter te beschermen en om ophoging van schulden met onnodige proces- en executiekosten te voorkomen. Voor een goede uitvoering van het vaststellen van de BVV en het leggen van beslag moeten beslagleggende (overheid)partijen over verschillende gegevens beschikken. Het doel van het wetsvoorstel is een wettelijke grondslag creëren voor de verbeterde uitwisseling van gegevens tussen de beslagleggende partijen. </a:t>
            </a:r>
            <a:endParaRPr lang="nl-NL" dirty="0"/>
          </a:p>
          <a:p>
            <a:endParaRPr lang="nl-NL" dirty="0">
              <a:latin typeface="Arial"/>
              <a:ea typeface="ＭＳ Ｐゴシック"/>
              <a:cs typeface="Arial"/>
            </a:endParaRPr>
          </a:p>
          <a:p>
            <a:endParaRPr lang="nl-NL" dirty="0">
              <a:latin typeface="Arial"/>
              <a:ea typeface="ＭＳ Ｐゴシック"/>
              <a:cs typeface="Arial"/>
            </a:endParaRPr>
          </a:p>
          <a:p>
            <a:r>
              <a:rPr lang="nl-NL" dirty="0">
                <a:latin typeface="Arial"/>
                <a:ea typeface="ＭＳ Ｐゴシック"/>
                <a:cs typeface="Arial"/>
              </a:rPr>
              <a:t> </a:t>
            </a:r>
            <a:endParaRPr lang="nl-NL" dirty="0">
              <a:cs typeface="Arial"/>
            </a:endParaRP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5</a:t>
            </a:fld>
            <a:endParaRPr lang="nl-NL" altLang="en-US"/>
          </a:p>
        </p:txBody>
      </p:sp>
    </p:spTree>
    <p:extLst>
      <p:ext uri="{BB962C8B-B14F-4D97-AF65-F5344CB8AC3E}">
        <p14:creationId xmlns:p14="http://schemas.microsoft.com/office/powerpoint/2010/main" val="88507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i="1" dirty="0"/>
              <a:t>LET OP – status 15 oktober 2020 </a:t>
            </a:r>
            <a:r>
              <a:rPr lang="nl-NL" i="1" dirty="0"/>
              <a:t>– de overgangstermijn is nog niet gepubliceerd. Deze slide is vooruitlopend op de bekendmaking van de voorwaarden van de overgangsregeling opgenomen in deze PowerPoint. Het is wel zeker dat de regeling alleen de drie artikelen tot het berekenen van de BVV buiten werking stelt. De overige eisen aan de wet dienen per 1.1.20 uitgevoerd te worden. Zodra er meer bekend is over de regeling wordt dit gepubliceerd in de nieuwsbrief. </a:t>
            </a:r>
          </a:p>
          <a:p>
            <a:pPr algn="l"/>
            <a:endParaRPr lang="nl-NL" dirty="0"/>
          </a:p>
          <a:p>
            <a:pPr algn="l"/>
            <a:r>
              <a:rPr lang="nl-NL" dirty="0"/>
              <a:t>Geef aan of de gemeente (voornemens is) om gebruik te maken van de overgangsregeling voor de toepassing van artikelen </a:t>
            </a:r>
            <a:r>
              <a:rPr lang="nl-NL" b="0" i="0" dirty="0">
                <a:solidFill>
                  <a:srgbClr val="1F497D"/>
                </a:solidFill>
                <a:effectLst/>
                <a:latin typeface="Verdana" panose="020B0604030504040204" pitchFamily="34" charset="0"/>
              </a:rPr>
              <a:t>drie artikelen uit het wetboek van Rechtsvordering, t.w. 475da, 475db en 475dc</a:t>
            </a:r>
            <a:r>
              <a:rPr lang="nl-NL" dirty="0"/>
              <a:t>. </a:t>
            </a:r>
            <a:r>
              <a:rPr lang="nl-NL" sz="1800" b="0" i="0" dirty="0">
                <a:solidFill>
                  <a:srgbClr val="1F497D"/>
                </a:solidFill>
                <a:effectLst/>
                <a:latin typeface="Verdana" panose="020B0604030504040204" pitchFamily="34" charset="0"/>
              </a:rPr>
              <a:t>Die drie artikelen behelzen de berekening van de beslagvrije voet. Dat houdt dus in dat alle partijen ongeacht of ze gebruik maken van de overgangstermijn of niet zich vanaf 1 januari 2021 dienen te houden aan:</a:t>
            </a:r>
            <a:endParaRPr lang="nl-NL" sz="1800" b="0" i="0" dirty="0">
              <a:solidFill>
                <a:srgbClr val="201F1E"/>
              </a:solidFill>
              <a:effectLst/>
              <a:latin typeface="Calibri" panose="020F0502020204030204" pitchFamily="34" charset="0"/>
            </a:endParaRPr>
          </a:p>
          <a:p>
            <a:pPr marL="457200" indent="-228600" algn="l"/>
            <a:r>
              <a:rPr lang="nl-NL" sz="1800" b="0" i="0" dirty="0">
                <a:solidFill>
                  <a:srgbClr val="1F497D"/>
                </a:solidFill>
                <a:effectLst/>
                <a:latin typeface="Verdana" panose="020B0604030504040204" pitchFamily="34" charset="0"/>
              </a:rPr>
              <a:t>a.</a:t>
            </a:r>
            <a:r>
              <a:rPr lang="nl-NL" sz="1800" b="0" i="0" dirty="0">
                <a:solidFill>
                  <a:srgbClr val="1F497D"/>
                </a:solidFill>
                <a:effectLst/>
                <a:latin typeface="Times New Roman" panose="02020603050405020304" pitchFamily="18" charset="0"/>
              </a:rPr>
              <a:t>    </a:t>
            </a:r>
            <a:r>
              <a:rPr lang="nl-NL" sz="1800" b="0" i="0" dirty="0">
                <a:solidFill>
                  <a:srgbClr val="1F497D"/>
                </a:solidFill>
                <a:effectLst/>
                <a:latin typeface="Verdana" panose="020B0604030504040204" pitchFamily="34" charset="0"/>
              </a:rPr>
              <a:t>De gewijzigde regelingen rond het effect van beslag op nabetalingen en vakantiebijslag (nieuwe beslagen raken enkel de gereserveerde vakantiebijslag vanaf datum beslag)</a:t>
            </a:r>
            <a:endParaRPr lang="nl-NL" sz="1800" b="0" i="0" dirty="0">
              <a:solidFill>
                <a:srgbClr val="201F1E"/>
              </a:solidFill>
              <a:effectLst/>
              <a:latin typeface="Calibri" panose="020F0502020204030204" pitchFamily="34" charset="0"/>
            </a:endParaRPr>
          </a:p>
          <a:p>
            <a:pPr marL="457200" indent="-228600" algn="l"/>
            <a:r>
              <a:rPr lang="nl-NL" sz="1800" b="0" i="0" dirty="0">
                <a:solidFill>
                  <a:srgbClr val="1F497D"/>
                </a:solidFill>
                <a:effectLst/>
                <a:latin typeface="Verdana" panose="020B0604030504040204" pitchFamily="34" charset="0"/>
              </a:rPr>
              <a:t>b.</a:t>
            </a:r>
            <a:r>
              <a:rPr lang="nl-NL" sz="1800" b="0" i="0" dirty="0">
                <a:solidFill>
                  <a:srgbClr val="1F497D"/>
                </a:solidFill>
                <a:effectLst/>
                <a:latin typeface="Times New Roman" panose="02020603050405020304" pitchFamily="18" charset="0"/>
              </a:rPr>
              <a:t>    </a:t>
            </a:r>
            <a:r>
              <a:rPr lang="nl-NL" sz="1800" b="0" i="0" dirty="0">
                <a:solidFill>
                  <a:srgbClr val="1F497D"/>
                </a:solidFill>
                <a:effectLst/>
                <a:latin typeface="Verdana" panose="020B0604030504040204" pitchFamily="34" charset="0"/>
              </a:rPr>
              <a:t>De volgorde regeling</a:t>
            </a:r>
            <a:endParaRPr lang="nl-NL" sz="1800" b="0" i="0" dirty="0">
              <a:solidFill>
                <a:srgbClr val="201F1E"/>
              </a:solidFill>
              <a:effectLst/>
              <a:latin typeface="Calibri" panose="020F0502020204030204" pitchFamily="34" charset="0"/>
            </a:endParaRPr>
          </a:p>
          <a:p>
            <a:pPr marL="457200" indent="-228600" algn="l"/>
            <a:r>
              <a:rPr lang="nl-NL" sz="1800" b="0" i="0" dirty="0">
                <a:solidFill>
                  <a:srgbClr val="1F497D"/>
                </a:solidFill>
                <a:effectLst/>
                <a:latin typeface="Verdana" panose="020B0604030504040204" pitchFamily="34" charset="0"/>
              </a:rPr>
              <a:t>c.</a:t>
            </a:r>
            <a:r>
              <a:rPr lang="nl-NL" sz="1800" b="0" i="0" dirty="0">
                <a:solidFill>
                  <a:srgbClr val="1F497D"/>
                </a:solidFill>
                <a:effectLst/>
                <a:latin typeface="Times New Roman" panose="02020603050405020304" pitchFamily="18" charset="0"/>
              </a:rPr>
              <a:t>    </a:t>
            </a:r>
            <a:r>
              <a:rPr lang="nl-NL" sz="1800" b="0" i="0" dirty="0">
                <a:solidFill>
                  <a:srgbClr val="1F497D"/>
                </a:solidFill>
                <a:effectLst/>
                <a:latin typeface="Verdana" panose="020B0604030504040204" pitchFamily="34" charset="0"/>
              </a:rPr>
              <a:t>De hardheidsclausule</a:t>
            </a:r>
            <a:endParaRPr lang="nl-NL" sz="1800" b="0" i="0" dirty="0">
              <a:solidFill>
                <a:srgbClr val="201F1E"/>
              </a:solidFill>
              <a:effectLst/>
              <a:latin typeface="Calibri" panose="020F0502020204030204" pitchFamily="34" charset="0"/>
            </a:endParaRPr>
          </a:p>
          <a:p>
            <a:pPr marL="457200" indent="-228600" algn="l"/>
            <a:r>
              <a:rPr lang="nl-NL" sz="1800" b="0" i="0" dirty="0">
                <a:solidFill>
                  <a:srgbClr val="1F497D"/>
                </a:solidFill>
                <a:effectLst/>
                <a:latin typeface="Verdana" panose="020B0604030504040204" pitchFamily="34" charset="0"/>
              </a:rPr>
              <a:t>d.</a:t>
            </a:r>
            <a:r>
              <a:rPr lang="nl-NL" sz="1800" b="0" i="0" dirty="0">
                <a:solidFill>
                  <a:srgbClr val="1F497D"/>
                </a:solidFill>
                <a:effectLst/>
                <a:latin typeface="Times New Roman" panose="02020603050405020304" pitchFamily="18" charset="0"/>
              </a:rPr>
              <a:t>    </a:t>
            </a:r>
            <a:r>
              <a:rPr lang="nl-NL" sz="1800" b="0" i="0" dirty="0">
                <a:solidFill>
                  <a:srgbClr val="1F497D"/>
                </a:solidFill>
                <a:effectLst/>
                <a:latin typeface="Verdana" panose="020B0604030504040204" pitchFamily="34" charset="0"/>
              </a:rPr>
              <a:t>Het CDW-schap</a:t>
            </a:r>
            <a:endParaRPr lang="nl-NL" sz="1800" b="0" i="0" dirty="0">
              <a:solidFill>
                <a:srgbClr val="201F1E"/>
              </a:solidFill>
              <a:effectLst/>
              <a:latin typeface="Calibri" panose="020F0502020204030204" pitchFamily="34" charset="0"/>
            </a:endParaRPr>
          </a:p>
          <a:p>
            <a:pPr algn="l"/>
            <a:r>
              <a:rPr lang="nl-NL" sz="1800" b="0" i="0" dirty="0">
                <a:solidFill>
                  <a:srgbClr val="1F497D"/>
                </a:solidFill>
                <a:effectLst/>
                <a:latin typeface="Verdana" panose="020B0604030504040204" pitchFamily="34" charset="0"/>
              </a:rPr>
              <a:t> </a:t>
            </a:r>
            <a:endParaRPr lang="nl-NL" sz="1800" b="0" i="0" dirty="0">
              <a:solidFill>
                <a:srgbClr val="201F1E"/>
              </a:solidFill>
              <a:effectLst/>
              <a:latin typeface="Calibri" panose="020F0502020204030204" pitchFamily="34" charset="0"/>
            </a:endParaRPr>
          </a:p>
          <a:p>
            <a:pPr algn="l"/>
            <a:r>
              <a:rPr lang="nl-NL" sz="1800" b="0" i="0" dirty="0">
                <a:solidFill>
                  <a:srgbClr val="1F497D"/>
                </a:solidFill>
                <a:effectLst/>
                <a:latin typeface="Verdana" panose="020B0604030504040204" pitchFamily="34" charset="0"/>
              </a:rPr>
              <a:t>Dus ook met acceptatie van de overgangstermijn kunnen partijen coördineren deurwaarder worden. Zij hanteren in dat geval de ‘oude’ berekening van de beslagvrije voet (zonder afloscapaciteit). </a:t>
            </a:r>
          </a:p>
          <a:p>
            <a:pPr algn="l"/>
            <a:endParaRPr lang="nl-NL" sz="1800" b="0" i="0" dirty="0">
              <a:solidFill>
                <a:srgbClr val="1F497D"/>
              </a:solidFill>
              <a:effectLst/>
              <a:latin typeface="Verdana" panose="020B0604030504040204" pitchFamily="34" charset="0"/>
            </a:endParaRPr>
          </a:p>
          <a:p>
            <a:pPr algn="l"/>
            <a:r>
              <a:rPr lang="nl-NL" sz="1800" b="0" i="0" dirty="0">
                <a:solidFill>
                  <a:srgbClr val="1F497D"/>
                </a:solidFill>
                <a:effectLst/>
                <a:latin typeface="Verdana" panose="020B0604030504040204" pitchFamily="34" charset="0"/>
              </a:rPr>
              <a:t>Voor het besluit om gebruik te maken van de overgangstermijn is het van belang om te inventariseren in welke mate – gedurende de termijn van maximaal een half jaar – beslag wordt gelegd en een BVV berekend dient te worden. Voor het belastingdomein waar de meeste dwangvorderingen worden ingezet is de periode jan – juli niet de periode met de meeste beslagen. Voor het sociale domein is dan de vraag of gebruik gemaakt kan worden voor de toegang tot het </a:t>
            </a:r>
            <a:r>
              <a:rPr lang="nl-NL" sz="1800" b="0" i="0" dirty="0" err="1">
                <a:solidFill>
                  <a:srgbClr val="1F497D"/>
                </a:solidFill>
                <a:effectLst/>
                <a:latin typeface="Verdana" panose="020B0604030504040204" pitchFamily="34" charset="0"/>
              </a:rPr>
              <a:t>webportaal</a:t>
            </a:r>
            <a:r>
              <a:rPr lang="nl-NL" sz="1800" b="0" i="0" dirty="0">
                <a:solidFill>
                  <a:srgbClr val="1F497D"/>
                </a:solidFill>
                <a:effectLst/>
                <a:latin typeface="Verdana" panose="020B0604030504040204" pitchFamily="34" charset="0"/>
              </a:rPr>
              <a:t>. </a:t>
            </a:r>
            <a:endParaRPr lang="nl-NL" sz="1800" b="0" i="0" dirty="0">
              <a:solidFill>
                <a:srgbClr val="201F1E"/>
              </a:solidFill>
              <a:effectLst/>
              <a:latin typeface="Calibri" panose="020F050202020403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6</a:t>
            </a:fld>
            <a:endParaRPr lang="nl-NL" altLang="en-US"/>
          </a:p>
        </p:txBody>
      </p:sp>
    </p:spTree>
    <p:extLst>
      <p:ext uri="{BB962C8B-B14F-4D97-AF65-F5344CB8AC3E}">
        <p14:creationId xmlns:p14="http://schemas.microsoft.com/office/powerpoint/2010/main" val="2596374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latin typeface="Arial"/>
                <a:ea typeface="ＭＳ Ｐゴシック"/>
                <a:cs typeface="Arial"/>
              </a:rPr>
              <a:t>In deze slide zijn de belangrijkste wijzigingen voor de Wvbvv en de Wgs opgenomen. De wijzigingen voor de </a:t>
            </a:r>
            <a:r>
              <a:rPr lang="nl-NL" i="1" dirty="0" err="1">
                <a:latin typeface="Arial"/>
                <a:ea typeface="ＭＳ Ｐゴシック"/>
                <a:cs typeface="Arial"/>
              </a:rPr>
              <a:t>ags</a:t>
            </a:r>
            <a:r>
              <a:rPr lang="nl-NL" i="1" dirty="0">
                <a:latin typeface="Arial"/>
                <a:ea typeface="ＭＳ Ｐゴシック"/>
                <a:cs typeface="Arial"/>
              </a:rPr>
              <a:t> zijn hier niet opgenomen. </a:t>
            </a:r>
            <a:endParaRPr lang="nl-NL" i="1" dirty="0"/>
          </a:p>
          <a:p>
            <a:endParaRPr lang="nl-NL" dirty="0"/>
          </a:p>
          <a:p>
            <a:r>
              <a:rPr lang="nl-NL" b="1" dirty="0">
                <a:latin typeface="Arial"/>
                <a:ea typeface="ＭＳ Ｐゴシック"/>
                <a:cs typeface="Arial"/>
              </a:rPr>
              <a:t>1. Berekening van de beslagvrije voet</a:t>
            </a:r>
          </a:p>
          <a:p>
            <a:r>
              <a:rPr lang="nl-NL" dirty="0">
                <a:latin typeface="Arial"/>
                <a:ea typeface="ＭＳ Ｐゴシック"/>
                <a:cs typeface="Arial"/>
              </a:rPr>
              <a:t>Bij de berekening van de BVV wordt gebruik gemaakt van een centrale voorziening (een rekentool) om tot een uniforme berekening te komen. Er wordt gebruik gemaakt van de BRP (leefsituatie) en de Polisadministratie (inkomen). Dit leidt tot een basis Beslag vrije voet. Kosten voor een eigen woning, lease auto, andere lopende beslagen, verrekeningen en bestuursrechtelijke premie zorgverzekering, maar ook overig inkomen en de toepassing van de 95% regel kunnen leiden tot een aanpassing van de BVV en leiden tot een toegepaste beslagvrije voet. Dit bedrag wordt opgenomen in een mededeling aan de inwoner. </a:t>
            </a:r>
            <a:endParaRPr lang="nl-NL" dirty="0">
              <a:cs typeface="Arial"/>
            </a:endParaRPr>
          </a:p>
          <a:p>
            <a:endParaRPr lang="nl-NL" dirty="0"/>
          </a:p>
          <a:p>
            <a:r>
              <a:rPr lang="nl-NL" b="1" dirty="0">
                <a:latin typeface="Arial"/>
                <a:ea typeface="ＭＳ Ｐゴシック"/>
                <a:cs typeface="Arial"/>
              </a:rPr>
              <a:t>2. Afloscapaciteit van 5%</a:t>
            </a:r>
          </a:p>
          <a:p>
            <a:r>
              <a:rPr lang="nl-NL" dirty="0">
                <a:latin typeface="Arial"/>
                <a:ea typeface="ＭＳ Ｐゴシック"/>
                <a:cs typeface="Arial"/>
              </a:rPr>
              <a:t>Iedereen gaat aflossen. Dit betreft 5% van de bijstandsnorm. Let op – de regel geldt voor </a:t>
            </a:r>
            <a:r>
              <a:rPr lang="nl-NL" b="1" dirty="0">
                <a:latin typeface="Arial"/>
                <a:ea typeface="ＭＳ Ｐゴシック"/>
                <a:cs typeface="Arial"/>
              </a:rPr>
              <a:t>nieuwe</a:t>
            </a:r>
            <a:r>
              <a:rPr lang="nl-NL" dirty="0">
                <a:latin typeface="Arial"/>
                <a:ea typeface="ＭＳ Ｐゴシック"/>
                <a:cs typeface="Arial"/>
              </a:rPr>
              <a:t> beslagen. De consequentie hiervan is ook dat huidige inwoners met een P-wet binnen een jaar (de maximale termijn voor het uitvoeren van een herberekening) ook een afloscapaciteit van 5% dienen vrij te maken (en sommige groepen er per saldo in op achteruit gaan). </a:t>
            </a:r>
            <a:endParaRPr lang="nl-NL" dirty="0">
              <a:cs typeface="Arial"/>
            </a:endParaRPr>
          </a:p>
          <a:p>
            <a:endParaRPr lang="nl-NL" dirty="0"/>
          </a:p>
          <a:p>
            <a:r>
              <a:rPr lang="nl-NL" b="1" dirty="0">
                <a:latin typeface="Arial"/>
                <a:ea typeface="ＭＳ Ｐゴシック"/>
                <a:cs typeface="Arial"/>
              </a:rPr>
              <a:t>3. Vaste beslagvolgorde</a:t>
            </a:r>
          </a:p>
          <a:p>
            <a:r>
              <a:rPr lang="nl-NL" dirty="0">
                <a:latin typeface="Arial"/>
                <a:ea typeface="ＭＳ Ｐゴシック"/>
                <a:cs typeface="Arial"/>
              </a:rPr>
              <a:t>Er kan niet langer sprake zijn van cumulatieve beslagen op meerdere inkomstenbronnen. Deze worden gecentreerd op één inkomstenbron. </a:t>
            </a:r>
            <a:endParaRPr lang="nl-NL" dirty="0">
              <a:cs typeface="Arial"/>
            </a:endParaRPr>
          </a:p>
          <a:p>
            <a:endParaRPr lang="nl-NL" dirty="0"/>
          </a:p>
          <a:p>
            <a:r>
              <a:rPr lang="nl-NL" b="1" dirty="0">
                <a:latin typeface="Arial"/>
                <a:ea typeface="ＭＳ Ｐゴシック"/>
                <a:cs typeface="Arial"/>
              </a:rPr>
              <a:t>4. Coördinerend Deurwaarder</a:t>
            </a:r>
          </a:p>
          <a:p>
            <a:r>
              <a:rPr lang="nl-NL" dirty="0">
                <a:latin typeface="Arial"/>
                <a:ea typeface="ＭＳ Ｐゴシック"/>
                <a:cs typeface="Arial"/>
              </a:rPr>
              <a:t>Wanneer er sprake is van gelijke vorderingen op één inkomstenverhouding (samenloop van beslag) dan is de partij met het oudste executoriale beslag de CDW. Deze voert de communicatie, int en verrekend (indien van toepassing) met alle betrokken partijen. Zo lang de verbreding van het beslagregister nog niet is gerealiseerd zal onderlinge afstemming moeten plaatsvinden. </a:t>
            </a:r>
            <a:endParaRPr lang="nl-NL" dirty="0">
              <a:cs typeface="Arial"/>
            </a:endParaRPr>
          </a:p>
          <a:p>
            <a:endParaRPr lang="nl-NL" b="1" dirty="0"/>
          </a:p>
          <a:p>
            <a:r>
              <a:rPr lang="nl-NL" b="1" dirty="0">
                <a:latin typeface="Arial"/>
                <a:ea typeface="ＭＳ Ｐゴシック"/>
                <a:cs typeface="Arial"/>
              </a:rPr>
              <a:t>5. Vroegsignalen</a:t>
            </a:r>
          </a:p>
          <a:p>
            <a:pPr marL="0" lvl="0" indent="0">
              <a:lnSpc>
                <a:spcPct val="115000"/>
              </a:lnSpc>
              <a:buFontTx/>
              <a:buNone/>
            </a:pPr>
            <a:r>
              <a:rPr lang="nl-NL" sz="1800" dirty="0">
                <a:effectLst/>
                <a:latin typeface="Arial"/>
                <a:ea typeface="Arial" panose="020B0604020202020204" pitchFamily="34" charset="0"/>
                <a:cs typeface="Arial"/>
              </a:rPr>
              <a:t>Vaste lasten crediteuren moeten signalen gaan aanleveren;</a:t>
            </a:r>
          </a:p>
          <a:p>
            <a:pPr marL="0" lvl="0" indent="0">
              <a:lnSpc>
                <a:spcPct val="115000"/>
              </a:lnSpc>
              <a:buFontTx/>
              <a:buNone/>
            </a:pPr>
            <a:r>
              <a:rPr lang="nl-NL" sz="1800" dirty="0">
                <a:effectLst/>
                <a:latin typeface="Arial"/>
                <a:ea typeface="Arial" panose="020B0604020202020204" pitchFamily="34" charset="0"/>
                <a:cs typeface="Arial"/>
              </a:rPr>
              <a:t>Gemeenten worden verplicht om taken rondom vroegsignalering uit te voeren;</a:t>
            </a:r>
          </a:p>
          <a:p>
            <a:pPr marL="0" lvl="0" indent="0">
              <a:lnSpc>
                <a:spcPct val="115000"/>
              </a:lnSpc>
              <a:buFont typeface="+mj-lt"/>
              <a:buNone/>
            </a:pPr>
            <a:r>
              <a:rPr lang="nl-NL" sz="1800" dirty="0">
                <a:effectLst/>
                <a:latin typeface="Arial"/>
                <a:ea typeface="Arial" panose="020B0604020202020204" pitchFamily="34" charset="0"/>
                <a:cs typeface="Arial"/>
              </a:rPr>
              <a:t>Gemeenten zijn verplicht om een aanbod voor ondersteuning te doen na ontvangst van een signaal</a:t>
            </a:r>
          </a:p>
          <a:p>
            <a:pPr marL="0" lvl="0" indent="0">
              <a:lnSpc>
                <a:spcPct val="115000"/>
              </a:lnSpc>
              <a:buFont typeface="+mj-lt"/>
              <a:buNone/>
            </a:pPr>
            <a:endParaRPr lang="nl-NL" sz="1800" dirty="0">
              <a:effectLst/>
              <a:latin typeface="Arial" panose="020B0604020202020204" pitchFamily="34" charset="0"/>
              <a:ea typeface="Arial" panose="020B0604020202020204" pitchFamily="34" charset="0"/>
            </a:endParaRPr>
          </a:p>
          <a:p>
            <a:pPr marL="0" lvl="0" indent="0">
              <a:lnSpc>
                <a:spcPct val="115000"/>
              </a:lnSpc>
              <a:buFont typeface="+mj-lt"/>
              <a:buNone/>
            </a:pPr>
            <a:r>
              <a:rPr lang="nl-NL" sz="1800" b="1" dirty="0">
                <a:effectLst/>
                <a:latin typeface="Arial"/>
                <a:ea typeface="Arial" panose="020B0604020202020204" pitchFamily="34" charset="0"/>
                <a:cs typeface="Arial"/>
              </a:rPr>
              <a:t>6. Controleren in plaats van aanleveren</a:t>
            </a:r>
          </a:p>
          <a:p>
            <a:pPr>
              <a:lnSpc>
                <a:spcPct val="115000"/>
              </a:lnSpc>
            </a:pPr>
            <a:r>
              <a:rPr lang="nl-NL" sz="1800" dirty="0">
                <a:effectLst/>
                <a:latin typeface="Arial"/>
                <a:ea typeface="Arial" panose="020B0604020202020204" pitchFamily="34" charset="0"/>
                <a:cs typeface="Arial"/>
              </a:rPr>
              <a:t>Er komt een grondslag voor het raadplegen van gegevens. Op deze manier worden inwoners met schulden ontlast. Dit betekent dat het proces voor de schuldhulpverlener gaat wijzigen. De inwoner met schulden krijgt een controlerende rol. (zie ook punt 1 – de mededeling van de beslagvrije voet).</a:t>
            </a:r>
            <a:r>
              <a:rPr lang="nl-NL" sz="1800" dirty="0">
                <a:latin typeface="Arial"/>
                <a:ea typeface="Arial" panose="020B0604020202020204" pitchFamily="34" charset="0"/>
                <a:cs typeface="Arial"/>
              </a:rPr>
              <a:t> </a:t>
            </a:r>
            <a:endParaRPr lang="nl-NL" sz="1800" dirty="0">
              <a:effectLst/>
              <a:latin typeface="Arial" panose="020B0604020202020204" pitchFamily="34" charset="0"/>
              <a:ea typeface="Arial" panose="020B0604020202020204" pitchFamily="34" charset="0"/>
              <a:cs typeface="Arial"/>
            </a:endParaRPr>
          </a:p>
          <a:p>
            <a:pPr marL="0" lvl="0" indent="0">
              <a:lnSpc>
                <a:spcPct val="115000"/>
              </a:lnSpc>
              <a:buFont typeface="+mj-lt"/>
              <a:buNone/>
            </a:pPr>
            <a:endParaRPr lang="nl-NL" sz="1800" dirty="0">
              <a:effectLst/>
              <a:latin typeface="Arial" panose="020B0604020202020204" pitchFamily="34" charset="0"/>
              <a:ea typeface="Arial" panose="020B0604020202020204" pitchFamily="34" charset="0"/>
            </a:endParaRPr>
          </a:p>
          <a:p>
            <a:pPr marL="0" lvl="0" indent="0">
              <a:lnSpc>
                <a:spcPct val="115000"/>
              </a:lnSpc>
              <a:buFont typeface="+mj-lt"/>
              <a:buNone/>
            </a:pPr>
            <a:r>
              <a:rPr lang="nl-NL" sz="1800" b="1" dirty="0">
                <a:effectLst/>
                <a:latin typeface="Arial"/>
                <a:ea typeface="Arial" panose="020B0604020202020204" pitchFamily="34" charset="0"/>
                <a:cs typeface="Arial"/>
              </a:rPr>
              <a:t>7. Termijnen</a:t>
            </a:r>
          </a:p>
          <a:p>
            <a:pPr>
              <a:lnSpc>
                <a:spcPct val="115000"/>
              </a:lnSpc>
            </a:pPr>
            <a:r>
              <a:rPr lang="nl-NL" sz="1800" dirty="0">
                <a:effectLst/>
                <a:latin typeface="Arial"/>
                <a:ea typeface="Arial" panose="020B0604020202020204" pitchFamily="34" charset="0"/>
                <a:cs typeface="Arial"/>
              </a:rPr>
              <a:t>Wanneer een inwoner een aanvraag voor ondersteuning doet moet de gemeente binnen 4 weken een gesprek aanbieden en maximaal 8 weken na acceptatie van het hulpaanbod een beschikking over toegang en een plan van aanpak </a:t>
            </a:r>
            <a:r>
              <a:rPr lang="nl-NL" sz="1800" dirty="0">
                <a:latin typeface="Arial"/>
                <a:ea typeface="Arial" panose="020B0604020202020204" pitchFamily="34" charset="0"/>
                <a:cs typeface="Arial"/>
              </a:rPr>
              <a:t>op hoofdlijnen opstellen</a:t>
            </a:r>
            <a:r>
              <a:rPr lang="nl-NL" sz="1800" dirty="0">
                <a:effectLst/>
                <a:latin typeface="Arial"/>
                <a:ea typeface="Arial" panose="020B0604020202020204" pitchFamily="34" charset="0"/>
                <a:cs typeface="Arial"/>
              </a:rPr>
              <a:t>.</a:t>
            </a:r>
            <a:r>
              <a:rPr lang="nl-NL" sz="1800" dirty="0">
                <a:latin typeface="Arial"/>
                <a:ea typeface="Arial" panose="020B0604020202020204" pitchFamily="34" charset="0"/>
                <a:cs typeface="Arial"/>
              </a:rPr>
              <a:t> </a:t>
            </a:r>
            <a:endParaRPr lang="nl-NL" sz="1800" dirty="0">
              <a:effectLst/>
              <a:latin typeface="Arial"/>
              <a:ea typeface="Arial" panose="020B0604020202020204" pitchFamily="34" charset="0"/>
              <a:cs typeface="Arial"/>
            </a:endParaRPr>
          </a:p>
          <a:p>
            <a:endParaRPr lang="nl-NL"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7</a:t>
            </a:fld>
            <a:endParaRPr lang="nl-NL" altLang="en-US"/>
          </a:p>
        </p:txBody>
      </p:sp>
    </p:spTree>
    <p:extLst>
      <p:ext uri="{BB962C8B-B14F-4D97-AF65-F5344CB8AC3E}">
        <p14:creationId xmlns:p14="http://schemas.microsoft.com/office/powerpoint/2010/main" val="1113597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400"/>
              </a:lnSpc>
            </a:pPr>
            <a:r>
              <a:rPr lang="nl-NL" i="1" dirty="0">
                <a:latin typeface="Arial"/>
                <a:ea typeface="ＭＳ Ｐゴシック"/>
                <a:cs typeface="Arial"/>
              </a:rPr>
              <a:t>Vul ‘invordering overig’ in vanuit de lokale situatie. Het betreft veelal leges, inning van parkeergelden. In een aantal gemeenten maakt de inning van havengelden ook deel  uit van de dwangvordering. </a:t>
            </a:r>
            <a:endParaRPr lang="nl-NL" i="1" dirty="0"/>
          </a:p>
          <a:p>
            <a:pPr>
              <a:lnSpc>
                <a:spcPts val="1400"/>
              </a:lnSpc>
            </a:pPr>
            <a:endParaRPr lang="nl-NL" i="1" dirty="0"/>
          </a:p>
          <a:p>
            <a:pPr>
              <a:lnSpc>
                <a:spcPts val="1400"/>
              </a:lnSpc>
            </a:pPr>
            <a:r>
              <a:rPr lang="nl-NL" i="0" dirty="0">
                <a:latin typeface="Arial"/>
                <a:ea typeface="ＭＳ Ｐゴシック"/>
                <a:cs typeface="Arial"/>
              </a:rPr>
              <a:t>Gemeenten krijgen in zes verschillende rollen te maken met nieuwe wetgeving. Wat hiermee duidelijk wordt is dat waar hulp geboden wordt (preventie en </a:t>
            </a:r>
            <a:r>
              <a:rPr lang="nl-NL" dirty="0">
                <a:latin typeface="Arial"/>
                <a:ea typeface="ＭＳ Ｐゴシック"/>
                <a:cs typeface="Arial"/>
              </a:rPr>
              <a:t>schuldhulpverlening</a:t>
            </a:r>
            <a:r>
              <a:rPr lang="nl-NL" i="0" dirty="0">
                <a:latin typeface="Arial"/>
                <a:ea typeface="ＭＳ Ｐゴシック"/>
                <a:cs typeface="Arial"/>
              </a:rPr>
              <a:t>) ook vanuit onze organisatie inkomen wordt verstrekt en beslag wordt gelegd. De invoering van de nieuwe wetten raken aan al deze rollen en zullen in samenhang geïmplementeerd moeten worden.</a:t>
            </a:r>
            <a:r>
              <a:rPr lang="nl-NL" dirty="0">
                <a:latin typeface="Arial"/>
                <a:ea typeface="ＭＳ Ｐゴシック"/>
                <a:cs typeface="Arial"/>
              </a:rPr>
              <a:t> </a:t>
            </a:r>
            <a:endParaRPr lang="nl-NL" i="0" dirty="0">
              <a:cs typeface="Arial"/>
            </a:endParaRPr>
          </a:p>
          <a:p>
            <a:pPr>
              <a:lnSpc>
                <a:spcPts val="1400"/>
              </a:lnSpc>
            </a:pPr>
            <a:endParaRPr lang="nl-NL" dirty="0"/>
          </a:p>
          <a:p>
            <a:pPr>
              <a:lnSpc>
                <a:spcPts val="1400"/>
              </a:lnSpc>
            </a:pPr>
            <a:r>
              <a:rPr lang="nl-NL" dirty="0">
                <a:latin typeface="Arial"/>
                <a:ea typeface="ＭＳ Ｐゴシック"/>
                <a:cs typeface="Arial"/>
              </a:rPr>
              <a:t>Overigens verschillen de werkwijzen van de afdelingen belastingen en de gemeentelijke sociale diensten op een aantal punten. Bij loonvorderingen in het belastingdomein gaat het om relatief veel loonvorderingen (duizenden voor grote gemeenten en samenwerkingsverbanden) voor relatief lage bedragen (enkele honderden euro’s). Bij loonbeslag in het sociale domein gaat het om relatief weinig loonbeslagen (tientallen tot enkele honderden) voor relatief hoge bedragen (duizenden euro’s). </a:t>
            </a:r>
            <a:endParaRPr lang="nl-NL" dirty="0">
              <a:cs typeface="Arial"/>
            </a:endParaRP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8</a:t>
            </a:fld>
            <a:endParaRPr lang="nl-NL" altLang="en-US"/>
          </a:p>
        </p:txBody>
      </p:sp>
    </p:spTree>
    <p:extLst>
      <p:ext uri="{BB962C8B-B14F-4D97-AF65-F5344CB8AC3E}">
        <p14:creationId xmlns:p14="http://schemas.microsoft.com/office/powerpoint/2010/main" val="1504473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Zie hiervoor ook het document ‘Aandachtspunten voor beleid’. Met de ophanden zijnde wetgeving liggen er ook opnieuw te maken keuzes in het lokaal te voeren beleid. De keuzes die gemaakt worden hebben effect op de in te richten werkprocessen voor alle betrokken partijen. </a:t>
            </a:r>
          </a:p>
          <a:p>
            <a:endParaRPr lang="nl-NL" i="1" dirty="0"/>
          </a:p>
          <a:p>
            <a:endParaRPr lang="nl-NL"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9</a:t>
            </a:fld>
            <a:endParaRPr lang="nl-NL" altLang="en-US"/>
          </a:p>
        </p:txBody>
      </p:sp>
    </p:spTree>
    <p:extLst>
      <p:ext uri="{BB962C8B-B14F-4D97-AF65-F5344CB8AC3E}">
        <p14:creationId xmlns:p14="http://schemas.microsoft.com/office/powerpoint/2010/main" val="2567806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903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dia: Academie">
    <p:spTree>
      <p:nvGrpSpPr>
        <p:cNvPr id="1" name=""/>
        <p:cNvGrpSpPr/>
        <p:nvPr/>
      </p:nvGrpSpPr>
      <p:grpSpPr>
        <a:xfrm>
          <a:off x="0" y="0"/>
          <a:ext cx="0" cy="0"/>
          <a:chOff x="0" y="0"/>
          <a:chExt cx="0" cy="0"/>
        </a:xfrm>
      </p:grpSpPr>
      <p:grpSp>
        <p:nvGrpSpPr>
          <p:cNvPr id="11" name="Groeperen 3"/>
          <p:cNvGrpSpPr>
            <a:grpSpLocks/>
          </p:cNvGrpSpPr>
          <p:nvPr userDrawn="1"/>
        </p:nvGrpSpPr>
        <p:grpSpPr bwMode="auto">
          <a:xfrm>
            <a:off x="7346964" y="1871663"/>
            <a:ext cx="4845036" cy="4319587"/>
            <a:chOff x="7222241" y="1800000"/>
            <a:chExt cx="4844271" cy="4320000"/>
          </a:xfrm>
          <a:solidFill>
            <a:schemeClr val="tx2"/>
          </a:solidFill>
        </p:grpSpPr>
        <p:sp>
          <p:nvSpPr>
            <p:cNvPr id="12" name="Uitstel 4"/>
            <p:cNvSpPr/>
            <p:nvPr userDrawn="1"/>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a:solidFill>
                  <a:srgbClr val="FFFFFF"/>
                </a:solidFill>
                <a:latin typeface="Arial" panose="020B0604020202020204" pitchFamily="34" charset="0"/>
              </a:endParaRPr>
            </a:p>
          </p:txBody>
        </p:sp>
        <p:sp>
          <p:nvSpPr>
            <p:cNvPr id="14" name="Rechthoek 13"/>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a:solidFill>
                  <a:srgbClr val="FFFFFF"/>
                </a:solidFill>
                <a:latin typeface="Arial" panose="020B0604020202020204" pitchFamily="34" charset="0"/>
              </a:endParaRPr>
            </a:p>
          </p:txBody>
        </p:sp>
      </p:grpSp>
      <p:sp>
        <p:nvSpPr>
          <p:cNvPr id="3" name="Ondertitel 2"/>
          <p:cNvSpPr>
            <a:spLocks noGrp="1"/>
          </p:cNvSpPr>
          <p:nvPr>
            <p:ph type="subTitle" idx="1"/>
          </p:nvPr>
        </p:nvSpPr>
        <p:spPr>
          <a:xfrm>
            <a:off x="1080000" y="3959940"/>
            <a:ext cx="4320000" cy="144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tx2"/>
                </a:solidFill>
                <a:latin typeface="Arial" panose="020B0604020202020204" pitchFamily="34" charset="0"/>
                <a:ea typeface="+mn-ea"/>
              </a:defRPr>
            </a:lvl1pPr>
          </a:lstStyle>
          <a:p>
            <a:pPr>
              <a:defRPr/>
            </a:pPr>
            <a:endParaRPr lang="nl-NL"/>
          </a:p>
        </p:txBody>
      </p:sp>
      <p:pic>
        <p:nvPicPr>
          <p:cNvPr id="10" name="Afbeelding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1" y="4323167"/>
            <a:ext cx="2634916" cy="2527974"/>
          </a:xfrm>
          <a:prstGeom prst="rect">
            <a:avLst/>
          </a:prstGeom>
        </p:spPr>
      </p:pic>
      <p:pic>
        <p:nvPicPr>
          <p:cNvPr id="13" name="Afbeelding 12"/>
          <p:cNvPicPr>
            <a:picLocks noChangeAspect="1"/>
          </p:cNvPicPr>
          <p:nvPr userDrawn="1"/>
        </p:nvPicPr>
        <p:blipFill rotWithShape="1">
          <a:blip r:embed="rId3">
            <a:extLst>
              <a:ext uri="{28A0092B-C50C-407E-A947-70E740481C1C}">
                <a14:useLocalDpi xmlns:a14="http://schemas.microsoft.com/office/drawing/2010/main" val="0"/>
              </a:ext>
            </a:extLst>
          </a:blip>
          <a:srcRect l="12048" t="21635" r="45369" b="22009"/>
          <a:stretch/>
        </p:blipFill>
        <p:spPr>
          <a:xfrm>
            <a:off x="516963" y="378862"/>
            <a:ext cx="1486713" cy="1125086"/>
          </a:xfrm>
          <a:prstGeom prst="rect">
            <a:avLst/>
          </a:prstGeom>
        </p:spPr>
      </p:pic>
    </p:spTree>
    <p:extLst>
      <p:ext uri="{BB962C8B-B14F-4D97-AF65-F5344CB8AC3E}">
        <p14:creationId xmlns:p14="http://schemas.microsoft.com/office/powerpoint/2010/main" val="780745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a:prstGeom prst="rect">
            <a:avLst/>
          </a:prstGeom>
        </p:spPr>
        <p:txBody>
          <a:bodyPr>
            <a:noAutofit/>
          </a:bodyPr>
          <a:lstStyle>
            <a:lvl1pPr>
              <a:defRPr sz="3200">
                <a:solidFill>
                  <a:srgbClr val="00A9F3"/>
                </a:solidFill>
              </a:defRPr>
            </a:lvl1pPr>
          </a:lstStyle>
          <a:p>
            <a:r>
              <a:rPr lang="nl-NL"/>
              <a:t>Klik om de stijl te bewerken</a:t>
            </a:r>
          </a:p>
        </p:txBody>
      </p:sp>
      <p:sp>
        <p:nvSpPr>
          <p:cNvPr id="3" name="Tijdelijke aanduiding voor inhoud 2"/>
          <p:cNvSpPr>
            <a:spLocks noGrp="1"/>
          </p:cNvSpPr>
          <p:nvPr>
            <p:ph idx="1"/>
          </p:nvPr>
        </p:nvSpPr>
        <p:spPr>
          <a:xfrm>
            <a:off x="1079500" y="1800225"/>
            <a:ext cx="10033000" cy="4500563"/>
          </a:xfrm>
          <a:prstGeom prst="rect">
            <a:avLst/>
          </a:prstGeom>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30200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pic>
        <p:nvPicPr>
          <p:cNvPr id="3" name="Afbeelding 2"/>
          <p:cNvPicPr>
            <a:picLocks noChangeAspect="1"/>
          </p:cNvPicPr>
          <p:nvPr userDrawn="1"/>
        </p:nvPicPr>
        <p:blipFill rotWithShape="1">
          <a:blip r:embed="rId8">
            <a:extLst>
              <a:ext uri="{28A0092B-C50C-407E-A947-70E740481C1C}">
                <a14:useLocalDpi xmlns:a14="http://schemas.microsoft.com/office/drawing/2010/main" val="0"/>
              </a:ext>
            </a:extLst>
          </a:blip>
          <a:srcRect l="12815" t="21635" r="45369" b="22009"/>
          <a:stretch/>
        </p:blipFill>
        <p:spPr>
          <a:xfrm>
            <a:off x="756746" y="246515"/>
            <a:ext cx="937329" cy="722350"/>
          </a:xfrm>
          <a:prstGeom prst="rect">
            <a:avLst/>
          </a:prstGeom>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Lst>
  <p:hf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7" r:id="rId1"/>
    <p:sldLayoutId id="2147483758" r:id="rId2"/>
  </p:sldLayoutIdLst>
  <p:hf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6uZheADP9rI&amp;list=PLTeTOYjjvK0KLEC77WW4MHy22eGBMG7qY" TargetMode="External"/><Relationship Id="rId2" Type="http://schemas.openxmlformats.org/officeDocument/2006/relationships/hyperlink" Target="http://www.vngrealisatie.nl/verbinden-schuldendomei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a:t>Format presentatie</a:t>
            </a:r>
          </a:p>
        </p:txBody>
      </p:sp>
      <p:sp>
        <p:nvSpPr>
          <p:cNvPr id="5" name="Tijdelijke aanduiding voor inhoud 4"/>
          <p:cNvSpPr>
            <a:spLocks noGrp="1"/>
          </p:cNvSpPr>
          <p:nvPr>
            <p:ph idx="1"/>
          </p:nvPr>
        </p:nvSpPr>
        <p:spPr>
          <a:xfrm>
            <a:off x="1080000" y="1978025"/>
            <a:ext cx="10033700" cy="3902075"/>
          </a:xfrm>
        </p:spPr>
        <p:txBody>
          <a:bodyPr lIns="91440" tIns="45720" rIns="91440" bIns="45720" anchor="t">
            <a:noAutofit/>
          </a:bodyPr>
          <a:lstStyle/>
          <a:p>
            <a:pPr marL="0" indent="0">
              <a:buNone/>
            </a:pPr>
            <a:r>
              <a:rPr lang="nl-NL" sz="2000" dirty="0">
                <a:latin typeface="Arial"/>
                <a:ea typeface="ＭＳ Ｐゴシック"/>
                <a:cs typeface="Arial"/>
              </a:rPr>
              <a:t>Dit document kunt u gebruiken om de kick-off ‘Versterken en verbinden schuldendomein’ te ondersteunen.</a:t>
            </a:r>
          </a:p>
          <a:p>
            <a:pPr marL="0" indent="0">
              <a:buNone/>
            </a:pPr>
            <a:endParaRPr lang="nl-NL" sz="900" dirty="0">
              <a:latin typeface="Arial" panose="020B0604020202020204" pitchFamily="34" charset="0"/>
              <a:cs typeface="Arial" panose="020B0604020202020204" pitchFamily="34" charset="0"/>
            </a:endParaRPr>
          </a:p>
          <a:p>
            <a:pPr marL="0" indent="0">
              <a:buNone/>
            </a:pPr>
            <a:r>
              <a:rPr lang="nl-NL" sz="2000" dirty="0">
                <a:latin typeface="Arial" panose="020B0604020202020204" pitchFamily="34" charset="0"/>
                <a:cs typeface="Arial" panose="020B0604020202020204" pitchFamily="34" charset="0"/>
              </a:rPr>
              <a:t>Bij deze PowerPoint zijn teksten ter ondersteuning voor de kick-off opgenomen in de onderwatertekst. </a:t>
            </a:r>
          </a:p>
          <a:p>
            <a:pPr marL="0" indent="0">
              <a:buNone/>
            </a:pPr>
            <a:r>
              <a:rPr lang="nl-NL" sz="2000" i="1" dirty="0">
                <a:latin typeface="Arial" panose="020B0604020202020204" pitchFamily="34" charset="0"/>
                <a:cs typeface="Arial" panose="020B0604020202020204" pitchFamily="34" charset="0"/>
              </a:rPr>
              <a:t>De schuingedrukte tekst op de slides kunt u vervangen en aanvullen.</a:t>
            </a:r>
          </a:p>
          <a:p>
            <a:pPr marL="0" indent="0">
              <a:buNone/>
            </a:pPr>
            <a:r>
              <a:rPr lang="nl-NL" sz="2000" i="1" dirty="0">
                <a:latin typeface="Arial" panose="020B0604020202020204" pitchFamily="34" charset="0"/>
                <a:cs typeface="Arial" panose="020B0604020202020204" pitchFamily="34" charset="0"/>
              </a:rPr>
              <a:t>De schuingedrukte tekst in de onderwatertekst zijn tips voor de opsteller.</a:t>
            </a:r>
          </a:p>
          <a:p>
            <a:pPr marL="0" indent="0">
              <a:buNone/>
            </a:pPr>
            <a:endParaRPr lang="nl-NL" sz="900" i="1" dirty="0">
              <a:latin typeface="Arial" panose="020B0604020202020204" pitchFamily="34" charset="0"/>
              <a:cs typeface="Arial" panose="020B0604020202020204" pitchFamily="34" charset="0"/>
            </a:endParaRPr>
          </a:p>
          <a:p>
            <a:pPr marL="0" indent="0">
              <a:buNone/>
            </a:pPr>
            <a:endParaRPr lang="nl-NL" sz="900" i="1" dirty="0">
              <a:latin typeface="Arial" panose="020B0604020202020204" pitchFamily="34" charset="0"/>
              <a:cs typeface="Arial" panose="020B0604020202020204" pitchFamily="34" charset="0"/>
            </a:endParaRPr>
          </a:p>
          <a:p>
            <a:pPr marL="0" indent="0">
              <a:buNone/>
            </a:pPr>
            <a:endParaRPr lang="nl-NL" sz="900" i="1" dirty="0">
              <a:latin typeface="Arial" panose="020B0604020202020204" pitchFamily="34" charset="0"/>
              <a:cs typeface="Arial" panose="020B0604020202020204" pitchFamily="34" charset="0"/>
            </a:endParaRPr>
          </a:p>
          <a:p>
            <a:pPr marL="0" indent="0">
              <a:buNone/>
            </a:pPr>
            <a:r>
              <a:rPr lang="nl-NL" sz="2000" dirty="0">
                <a:latin typeface="Arial" panose="020B0604020202020204" pitchFamily="34" charset="0"/>
                <a:cs typeface="Arial" panose="020B0604020202020204" pitchFamily="34" charset="0"/>
              </a:rPr>
              <a:t>Tip:</a:t>
            </a:r>
          </a:p>
          <a:p>
            <a:pPr marL="267970" indent="-267970">
              <a:buFont typeface="Arial" panose="020B0604020202020204" pitchFamily="34" charset="0"/>
              <a:buChar char="•"/>
            </a:pPr>
            <a:r>
              <a:rPr lang="nl-NL" sz="2000" dirty="0">
                <a:latin typeface="Arial" panose="020B0604020202020204" pitchFamily="34" charset="0"/>
                <a:cs typeface="Arial" panose="020B0604020202020204" pitchFamily="34" charset="0"/>
              </a:rPr>
              <a:t>Ter ondersteuning van deze bijeenkomst kunt u gebruik maken van:</a:t>
            </a:r>
          </a:p>
          <a:p>
            <a:pPr marL="537845" lvl="1">
              <a:buFont typeface="Arial" panose="020B0604020202020204" pitchFamily="34" charset="0"/>
              <a:buChar char="•"/>
            </a:pPr>
            <a:r>
              <a:rPr lang="nl-NL" dirty="0">
                <a:latin typeface="Arial" panose="020B0604020202020204" pitchFamily="34" charset="0"/>
                <a:cs typeface="Arial" panose="020B0604020202020204" pitchFamily="34" charset="0"/>
              </a:rPr>
              <a:t>De routekaart</a:t>
            </a:r>
          </a:p>
          <a:p>
            <a:pPr marL="537845" lvl="1">
              <a:buFont typeface="Arial" panose="020B0604020202020204" pitchFamily="34" charset="0"/>
              <a:buChar char="•"/>
            </a:pPr>
            <a:r>
              <a:rPr lang="nl-NL" dirty="0">
                <a:latin typeface="Arial" panose="020B0604020202020204" pitchFamily="34" charset="0"/>
                <a:cs typeface="Arial" panose="020B0604020202020204" pitchFamily="34" charset="0"/>
              </a:rPr>
              <a:t>Plan van Aanpak (format beschikbaar)</a:t>
            </a:r>
          </a:p>
          <a:p>
            <a:pPr marL="0" indent="0">
              <a:buNone/>
            </a:pP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841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F1C1A0-F00D-4736-AC4D-DE77928C3345}"/>
              </a:ext>
            </a:extLst>
          </p:cNvPr>
          <p:cNvSpPr>
            <a:spLocks noGrp="1"/>
          </p:cNvSpPr>
          <p:nvPr>
            <p:ph type="title"/>
          </p:nvPr>
        </p:nvSpPr>
        <p:spPr>
          <a:xfrm>
            <a:off x="2158800" y="278027"/>
            <a:ext cx="10033200" cy="720000"/>
          </a:xfrm>
        </p:spPr>
        <p:txBody>
          <a:bodyPr/>
          <a:lstStyle/>
          <a:p>
            <a:r>
              <a:rPr lang="nl-NL"/>
              <a:t>Wijzigingen, impact en risico’s</a:t>
            </a:r>
            <a:br>
              <a:rPr lang="nl-NL"/>
            </a:br>
            <a:r>
              <a:rPr lang="nl-NL" sz="1800"/>
              <a:t>Belangrijkste risico’s</a:t>
            </a:r>
          </a:p>
        </p:txBody>
      </p:sp>
      <p:graphicFrame>
        <p:nvGraphicFramePr>
          <p:cNvPr id="7" name="Tijdelijke aanduiding voor inhoud 6">
            <a:extLst>
              <a:ext uri="{FF2B5EF4-FFF2-40B4-BE49-F238E27FC236}">
                <a16:creationId xmlns:a16="http://schemas.microsoft.com/office/drawing/2014/main" id="{2A2D9C26-107D-4525-A003-09833E0AE854}"/>
              </a:ext>
            </a:extLst>
          </p:cNvPr>
          <p:cNvGraphicFramePr>
            <a:graphicFrameLocks noGrp="1"/>
          </p:cNvGraphicFramePr>
          <p:nvPr>
            <p:ph idx="1"/>
            <p:extLst>
              <p:ext uri="{D42A27DB-BD31-4B8C-83A1-F6EECF244321}">
                <p14:modId xmlns:p14="http://schemas.microsoft.com/office/powerpoint/2010/main" val="4138509957"/>
              </p:ext>
            </p:extLst>
          </p:nvPr>
        </p:nvGraphicFramePr>
        <p:xfrm>
          <a:off x="2158800" y="1426192"/>
          <a:ext cx="8540606" cy="3835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586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ABED8F27-F4B0-414F-B404-9564773459A6}"/>
              </a:ext>
            </a:extLst>
          </p:cNvPr>
          <p:cNvGraphicFramePr/>
          <p:nvPr>
            <p:extLst>
              <p:ext uri="{D42A27DB-BD31-4B8C-83A1-F6EECF244321}">
                <p14:modId xmlns:p14="http://schemas.microsoft.com/office/powerpoint/2010/main" val="16981266"/>
              </p:ext>
            </p:extLst>
          </p:nvPr>
        </p:nvGraphicFramePr>
        <p:xfrm>
          <a:off x="1074869" y="1186903"/>
          <a:ext cx="10539828" cy="5088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ijl: gebogen omhoog 4">
            <a:extLst>
              <a:ext uri="{FF2B5EF4-FFF2-40B4-BE49-F238E27FC236}">
                <a16:creationId xmlns:a16="http://schemas.microsoft.com/office/drawing/2014/main" id="{0D45870C-DDDF-4C6F-AE44-88B29B4F231D}"/>
              </a:ext>
            </a:extLst>
          </p:cNvPr>
          <p:cNvSpPr/>
          <p:nvPr/>
        </p:nvSpPr>
        <p:spPr>
          <a:xfrm flipV="1">
            <a:off x="2482808" y="2298724"/>
            <a:ext cx="1854097" cy="557642"/>
          </a:xfrm>
          <a:prstGeom prst="bentUpArrow">
            <a:avLst/>
          </a:prstGeom>
          <a:solidFill>
            <a:srgbClr val="F0AB00"/>
          </a:solidFill>
          <a:ln>
            <a:noFill/>
          </a:ln>
          <a:effectLst>
            <a:outerShdw blurRad="63500" sx="102000" sy="102000" algn="ctr" rotWithShape="0">
              <a:prstClr val="black">
                <a:alpha val="40000"/>
              </a:prstClr>
            </a:outerShdw>
          </a:effectLst>
        </p:spPr>
        <p:txBody>
          <a:bodyPr spcFirstLastPara="0" vert="horz" wrap="square" lIns="64770" tIns="64770" rIns="64770" bIns="64770" numCol="1" spcCol="1270" anchor="ctr" anchorCtr="0">
            <a:noAutofit/>
          </a:bodyPr>
          <a:lstStyle/>
          <a:p>
            <a:pPr algn="ctr" defTabSz="755650">
              <a:lnSpc>
                <a:spcPct val="90000"/>
              </a:lnSpc>
              <a:spcAft>
                <a:spcPct val="35000"/>
              </a:spcAft>
            </a:pPr>
            <a:endParaRPr lang="nl-NL" sz="1700">
              <a:solidFill>
                <a:srgbClr val="FFFFFF"/>
              </a:solidFill>
              <a:latin typeface="Arial"/>
            </a:endParaRPr>
          </a:p>
        </p:txBody>
      </p:sp>
      <p:sp>
        <p:nvSpPr>
          <p:cNvPr id="6" name="Titel 1">
            <a:extLst>
              <a:ext uri="{FF2B5EF4-FFF2-40B4-BE49-F238E27FC236}">
                <a16:creationId xmlns:a16="http://schemas.microsoft.com/office/drawing/2014/main" id="{70872D4A-F5FD-4E83-84DA-AE50662F3D4D}"/>
              </a:ext>
            </a:extLst>
          </p:cNvPr>
          <p:cNvSpPr txBox="1">
            <a:spLocks/>
          </p:cNvSpPr>
          <p:nvPr/>
        </p:nvSpPr>
        <p:spPr>
          <a:xfrm>
            <a:off x="1903565" y="297314"/>
            <a:ext cx="10033200" cy="720000"/>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a:t>Samenwerkingspartners in het schuldendomein</a:t>
            </a:r>
          </a:p>
        </p:txBody>
      </p:sp>
    </p:spTree>
    <p:extLst>
      <p:ext uri="{BB962C8B-B14F-4D97-AF65-F5344CB8AC3E}">
        <p14:creationId xmlns:p14="http://schemas.microsoft.com/office/powerpoint/2010/main" val="2822405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6BFA7-D92E-4F0E-931C-4FE3DCB7BBEE}"/>
              </a:ext>
            </a:extLst>
          </p:cNvPr>
          <p:cNvSpPr>
            <a:spLocks noGrp="1"/>
          </p:cNvSpPr>
          <p:nvPr>
            <p:ph type="title"/>
          </p:nvPr>
        </p:nvSpPr>
        <p:spPr>
          <a:xfrm>
            <a:off x="2091836" y="405442"/>
            <a:ext cx="10033200" cy="720000"/>
          </a:xfrm>
        </p:spPr>
        <p:txBody>
          <a:bodyPr/>
          <a:lstStyle/>
          <a:p>
            <a:r>
              <a:rPr lang="nl-NL" dirty="0"/>
              <a:t>Leveranciers, overeenkomsten en </a:t>
            </a:r>
            <a:r>
              <a:rPr lang="nl-NL" dirty="0" err="1"/>
              <a:t>SLA’s</a:t>
            </a:r>
            <a:br>
              <a:rPr lang="nl-NL" dirty="0"/>
            </a:br>
            <a:r>
              <a:rPr lang="nl-NL" sz="1800" dirty="0"/>
              <a:t>IT leveranciers</a:t>
            </a:r>
          </a:p>
        </p:txBody>
      </p:sp>
      <p:graphicFrame>
        <p:nvGraphicFramePr>
          <p:cNvPr id="7" name="Diagram 6">
            <a:extLst>
              <a:ext uri="{FF2B5EF4-FFF2-40B4-BE49-F238E27FC236}">
                <a16:creationId xmlns:a16="http://schemas.microsoft.com/office/drawing/2014/main" id="{17D4919D-7CFD-4603-B4BB-CFDF2762458D}"/>
              </a:ext>
            </a:extLst>
          </p:cNvPr>
          <p:cNvGraphicFramePr/>
          <p:nvPr>
            <p:extLst>
              <p:ext uri="{D42A27DB-BD31-4B8C-83A1-F6EECF244321}">
                <p14:modId xmlns:p14="http://schemas.microsoft.com/office/powerpoint/2010/main" val="408664439"/>
              </p:ext>
            </p:extLst>
          </p:nvPr>
        </p:nvGraphicFramePr>
        <p:xfrm>
          <a:off x="1619434" y="1590721"/>
          <a:ext cx="8322960" cy="40804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5890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6BFA7-D92E-4F0E-931C-4FE3DCB7BBEE}"/>
              </a:ext>
            </a:extLst>
          </p:cNvPr>
          <p:cNvSpPr>
            <a:spLocks noGrp="1"/>
          </p:cNvSpPr>
          <p:nvPr>
            <p:ph type="title"/>
          </p:nvPr>
        </p:nvSpPr>
        <p:spPr>
          <a:xfrm>
            <a:off x="2091836" y="405442"/>
            <a:ext cx="10033200" cy="720000"/>
          </a:xfrm>
        </p:spPr>
        <p:txBody>
          <a:bodyPr/>
          <a:lstStyle/>
          <a:p>
            <a:r>
              <a:rPr lang="nl-NL" dirty="0"/>
              <a:t>Leveranciers, overeenkomsten en </a:t>
            </a:r>
            <a:r>
              <a:rPr lang="nl-NL" dirty="0" err="1"/>
              <a:t>SLA’s</a:t>
            </a:r>
            <a:br>
              <a:rPr lang="nl-NL" dirty="0"/>
            </a:br>
            <a:r>
              <a:rPr lang="nl-NL" sz="1800" dirty="0"/>
              <a:t>Externe dienstleveranciers</a:t>
            </a:r>
            <a:br>
              <a:rPr lang="nl-NL" dirty="0"/>
            </a:br>
            <a:endParaRPr lang="nl-NL" dirty="0"/>
          </a:p>
        </p:txBody>
      </p:sp>
      <p:graphicFrame>
        <p:nvGraphicFramePr>
          <p:cNvPr id="8" name="Diagram 7">
            <a:extLst>
              <a:ext uri="{FF2B5EF4-FFF2-40B4-BE49-F238E27FC236}">
                <a16:creationId xmlns:a16="http://schemas.microsoft.com/office/drawing/2014/main" id="{F74B9C1D-E368-4779-B511-3984CC30B640}"/>
              </a:ext>
            </a:extLst>
          </p:cNvPr>
          <p:cNvGraphicFramePr/>
          <p:nvPr>
            <p:extLst>
              <p:ext uri="{D42A27DB-BD31-4B8C-83A1-F6EECF244321}">
                <p14:modId xmlns:p14="http://schemas.microsoft.com/office/powerpoint/2010/main" val="2327264470"/>
              </p:ext>
            </p:extLst>
          </p:nvPr>
        </p:nvGraphicFramePr>
        <p:xfrm>
          <a:off x="2091835" y="1597545"/>
          <a:ext cx="8034803" cy="1974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025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a:extLst>
              <a:ext uri="{FF2B5EF4-FFF2-40B4-BE49-F238E27FC236}">
                <a16:creationId xmlns:a16="http://schemas.microsoft.com/office/drawing/2014/main" id="{F12F5503-01DF-4AEE-A52F-9E5507BF81DB}"/>
              </a:ext>
            </a:extLst>
          </p:cNvPr>
          <p:cNvGraphicFramePr>
            <a:graphicFrameLocks noGrp="1"/>
          </p:cNvGraphicFramePr>
          <p:nvPr>
            <p:ph idx="4294967295"/>
            <p:extLst>
              <p:ext uri="{D42A27DB-BD31-4B8C-83A1-F6EECF244321}">
                <p14:modId xmlns:p14="http://schemas.microsoft.com/office/powerpoint/2010/main" val="482304671"/>
              </p:ext>
            </p:extLst>
          </p:nvPr>
        </p:nvGraphicFramePr>
        <p:xfrm>
          <a:off x="1304144" y="959370"/>
          <a:ext cx="9721122" cy="53489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el 5">
            <a:extLst>
              <a:ext uri="{FF2B5EF4-FFF2-40B4-BE49-F238E27FC236}">
                <a16:creationId xmlns:a16="http://schemas.microsoft.com/office/drawing/2014/main" id="{12249A8A-050E-464D-8AD1-A17B7695C36B}"/>
              </a:ext>
            </a:extLst>
          </p:cNvPr>
          <p:cNvSpPr txBox="1">
            <a:spLocks/>
          </p:cNvSpPr>
          <p:nvPr/>
        </p:nvSpPr>
        <p:spPr>
          <a:xfrm>
            <a:off x="2031876" y="315351"/>
            <a:ext cx="10033200" cy="720000"/>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a:t>Planning en aanpak</a:t>
            </a:r>
          </a:p>
        </p:txBody>
      </p:sp>
    </p:spTree>
    <p:extLst>
      <p:ext uri="{BB962C8B-B14F-4D97-AF65-F5344CB8AC3E}">
        <p14:creationId xmlns:p14="http://schemas.microsoft.com/office/powerpoint/2010/main" val="340775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4058D636-C311-4115-83D5-65F785BE03CF}"/>
              </a:ext>
            </a:extLst>
          </p:cNvPr>
          <p:cNvGraphicFramePr/>
          <p:nvPr>
            <p:extLst>
              <p:ext uri="{D42A27DB-BD31-4B8C-83A1-F6EECF244321}">
                <p14:modId xmlns:p14="http://schemas.microsoft.com/office/powerpoint/2010/main" val="461474734"/>
              </p:ext>
            </p:extLst>
          </p:nvPr>
        </p:nvGraphicFramePr>
        <p:xfrm>
          <a:off x="608927" y="920508"/>
          <a:ext cx="1082410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el 5">
            <a:extLst>
              <a:ext uri="{FF2B5EF4-FFF2-40B4-BE49-F238E27FC236}">
                <a16:creationId xmlns:a16="http://schemas.microsoft.com/office/drawing/2014/main" id="{71AEEF45-1187-4506-8453-6DE712D812A6}"/>
              </a:ext>
            </a:extLst>
          </p:cNvPr>
          <p:cNvSpPr txBox="1">
            <a:spLocks/>
          </p:cNvSpPr>
          <p:nvPr/>
        </p:nvSpPr>
        <p:spPr>
          <a:xfrm>
            <a:off x="2158800" y="200508"/>
            <a:ext cx="10033200" cy="720000"/>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a:t>Hoe werken we samen</a:t>
            </a:r>
          </a:p>
        </p:txBody>
      </p:sp>
    </p:spTree>
    <p:extLst>
      <p:ext uri="{BB962C8B-B14F-4D97-AF65-F5344CB8AC3E}">
        <p14:creationId xmlns:p14="http://schemas.microsoft.com/office/powerpoint/2010/main" val="2315750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B0A9C80-E9CE-4AD5-B59D-8E9AB1C5F32D}"/>
              </a:ext>
            </a:extLst>
          </p:cNvPr>
          <p:cNvGraphicFramePr/>
          <p:nvPr>
            <p:extLst>
              <p:ext uri="{D42A27DB-BD31-4B8C-83A1-F6EECF244321}">
                <p14:modId xmlns:p14="http://schemas.microsoft.com/office/powerpoint/2010/main" val="3423924194"/>
              </p:ext>
            </p:extLst>
          </p:nvPr>
        </p:nvGraphicFramePr>
        <p:xfrm>
          <a:off x="608927" y="1115380"/>
          <a:ext cx="1082410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vak 4">
            <a:extLst>
              <a:ext uri="{FF2B5EF4-FFF2-40B4-BE49-F238E27FC236}">
                <a16:creationId xmlns:a16="http://schemas.microsoft.com/office/drawing/2014/main" id="{5E094DC4-9278-445B-B1C4-8C2B7E4150CA}"/>
              </a:ext>
            </a:extLst>
          </p:cNvPr>
          <p:cNvSpPr txBox="1"/>
          <p:nvPr/>
        </p:nvSpPr>
        <p:spPr>
          <a:xfrm>
            <a:off x="499926" y="3575327"/>
            <a:ext cx="2394665" cy="2677656"/>
          </a:xfrm>
          <a:prstGeom prst="rect">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r>
              <a:rPr lang="nl-NL">
                <a:solidFill>
                  <a:schemeClr val="bg1"/>
                </a:solidFill>
              </a:rPr>
              <a:t>Opdrachtgever: </a:t>
            </a:r>
          </a:p>
          <a:p>
            <a:endParaRPr lang="nl-NL"/>
          </a:p>
          <a:p>
            <a:endParaRPr lang="nl-NL"/>
          </a:p>
          <a:p>
            <a:endParaRPr lang="nl-NL"/>
          </a:p>
          <a:p>
            <a:endParaRPr lang="nl-NL"/>
          </a:p>
          <a:p>
            <a:endParaRPr lang="nl-NL"/>
          </a:p>
          <a:p>
            <a:endParaRPr lang="nl-NL"/>
          </a:p>
        </p:txBody>
      </p:sp>
      <p:sp>
        <p:nvSpPr>
          <p:cNvPr id="6" name="Titel 5">
            <a:extLst>
              <a:ext uri="{FF2B5EF4-FFF2-40B4-BE49-F238E27FC236}">
                <a16:creationId xmlns:a16="http://schemas.microsoft.com/office/drawing/2014/main" id="{B3740FAF-1228-43AD-8063-36257FCBF986}"/>
              </a:ext>
            </a:extLst>
          </p:cNvPr>
          <p:cNvSpPr>
            <a:spLocks noGrp="1"/>
          </p:cNvSpPr>
          <p:nvPr>
            <p:ph type="title"/>
          </p:nvPr>
        </p:nvSpPr>
        <p:spPr>
          <a:xfrm>
            <a:off x="2031876" y="315351"/>
            <a:ext cx="10033200" cy="720000"/>
          </a:xfrm>
        </p:spPr>
        <p:txBody>
          <a:bodyPr/>
          <a:lstStyle/>
          <a:p>
            <a:r>
              <a:rPr lang="nl-NL"/>
              <a:t>Betrokkenen, rollen en taken</a:t>
            </a:r>
          </a:p>
        </p:txBody>
      </p:sp>
    </p:spTree>
    <p:extLst>
      <p:ext uri="{BB962C8B-B14F-4D97-AF65-F5344CB8AC3E}">
        <p14:creationId xmlns:p14="http://schemas.microsoft.com/office/powerpoint/2010/main" val="572344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C47860-7352-4483-8C27-84E66D28A7FA}"/>
              </a:ext>
            </a:extLst>
          </p:cNvPr>
          <p:cNvSpPr>
            <a:spLocks noGrp="1"/>
          </p:cNvSpPr>
          <p:nvPr>
            <p:ph type="title"/>
          </p:nvPr>
        </p:nvSpPr>
        <p:spPr>
          <a:xfrm>
            <a:off x="2024381" y="255541"/>
            <a:ext cx="10033200" cy="720000"/>
          </a:xfrm>
        </p:spPr>
        <p:txBody>
          <a:bodyPr/>
          <a:lstStyle/>
          <a:p>
            <a:r>
              <a:rPr lang="nl-NL"/>
              <a:t>Werkafspraken</a:t>
            </a:r>
          </a:p>
        </p:txBody>
      </p:sp>
      <p:sp>
        <p:nvSpPr>
          <p:cNvPr id="5" name="Tijdelijke aanduiding voor inhoud 4">
            <a:extLst>
              <a:ext uri="{FF2B5EF4-FFF2-40B4-BE49-F238E27FC236}">
                <a16:creationId xmlns:a16="http://schemas.microsoft.com/office/drawing/2014/main" id="{72148BEE-A003-40CE-BEDB-D048F00A025D}"/>
              </a:ext>
            </a:extLst>
          </p:cNvPr>
          <p:cNvSpPr>
            <a:spLocks noGrp="1"/>
          </p:cNvSpPr>
          <p:nvPr>
            <p:ph idx="1"/>
          </p:nvPr>
        </p:nvSpPr>
        <p:spPr>
          <a:xfrm>
            <a:off x="854647" y="1275569"/>
            <a:ext cx="10033000" cy="4500563"/>
          </a:xfrm>
        </p:spPr>
        <p:txBody>
          <a:bodyPr/>
          <a:lstStyle/>
          <a:p>
            <a:endParaRPr lang="nl-NL"/>
          </a:p>
        </p:txBody>
      </p:sp>
    </p:spTree>
    <p:extLst>
      <p:ext uri="{BB962C8B-B14F-4D97-AF65-F5344CB8AC3E}">
        <p14:creationId xmlns:p14="http://schemas.microsoft.com/office/powerpoint/2010/main" val="262304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2D1CA-7F84-4C05-AAF2-E52CFE699BF7}"/>
              </a:ext>
            </a:extLst>
          </p:cNvPr>
          <p:cNvSpPr>
            <a:spLocks noGrp="1"/>
          </p:cNvSpPr>
          <p:nvPr>
            <p:ph type="title"/>
          </p:nvPr>
        </p:nvSpPr>
        <p:spPr>
          <a:xfrm>
            <a:off x="960079" y="1507219"/>
            <a:ext cx="10033200" cy="720000"/>
          </a:xfrm>
        </p:spPr>
        <p:txBody>
          <a:bodyPr/>
          <a:lstStyle/>
          <a:p>
            <a:r>
              <a:rPr lang="nl-NL"/>
              <a:t>Tot slot</a:t>
            </a:r>
          </a:p>
        </p:txBody>
      </p:sp>
      <p:sp>
        <p:nvSpPr>
          <p:cNvPr id="5" name="Tijdelijke aanduiding voor inhoud 4">
            <a:extLst>
              <a:ext uri="{FF2B5EF4-FFF2-40B4-BE49-F238E27FC236}">
                <a16:creationId xmlns:a16="http://schemas.microsoft.com/office/drawing/2014/main" id="{311AC532-C1C1-4289-8416-F5E375773FA0}"/>
              </a:ext>
            </a:extLst>
          </p:cNvPr>
          <p:cNvSpPr>
            <a:spLocks noGrp="1"/>
          </p:cNvSpPr>
          <p:nvPr>
            <p:ph idx="1"/>
          </p:nvPr>
        </p:nvSpPr>
        <p:spPr/>
        <p:txBody>
          <a:bodyPr/>
          <a:lstStyle/>
          <a:p>
            <a:pPr marL="267970" indent="-267970"/>
            <a:endParaRPr lang="nl-NL" dirty="0"/>
          </a:p>
          <a:p>
            <a:pPr marL="267970" indent="-267970"/>
            <a:endParaRPr lang="nl-NL" dirty="0"/>
          </a:p>
          <a:p>
            <a:pPr marL="0" indent="0">
              <a:buNone/>
            </a:pPr>
            <a:r>
              <a:rPr lang="nl-NL" dirty="0">
                <a:latin typeface="Arial"/>
                <a:cs typeface="Arial"/>
              </a:rPr>
              <a:t>Contactgegevens</a:t>
            </a:r>
          </a:p>
          <a:p>
            <a:pPr marL="0" indent="0">
              <a:buNone/>
            </a:pPr>
            <a:r>
              <a:rPr lang="nl-NL" dirty="0">
                <a:latin typeface="Arial"/>
                <a:cs typeface="Arial"/>
              </a:rPr>
              <a:t>&lt;Coördinator Schuldendomein&gt;</a:t>
            </a:r>
          </a:p>
          <a:p>
            <a:pPr marL="267970" indent="-267970"/>
            <a:endParaRPr lang="nl-NL" dirty="0"/>
          </a:p>
          <a:p>
            <a:pPr marL="267970" indent="-267970"/>
            <a:endParaRPr lang="nl-NL" dirty="0"/>
          </a:p>
          <a:p>
            <a:pPr marL="267970" indent="-267970"/>
            <a:endParaRPr lang="nl-NL" dirty="0"/>
          </a:p>
          <a:p>
            <a:pPr marL="0" indent="0">
              <a:buNone/>
            </a:pPr>
            <a:r>
              <a:rPr lang="nl-NL" dirty="0">
                <a:latin typeface="Arial"/>
                <a:cs typeface="Arial"/>
              </a:rPr>
              <a:t>Inhoudelijke informatie via: </a:t>
            </a:r>
            <a:endParaRPr lang="nl-NL" dirty="0"/>
          </a:p>
          <a:p>
            <a:pPr marL="267970" indent="-267970"/>
            <a:r>
              <a:rPr lang="nl-NL" dirty="0">
                <a:latin typeface="Arial"/>
                <a:cs typeface="Arial"/>
                <a:hlinkClick r:id="rId2"/>
              </a:rPr>
              <a:t>www.vngrealisatie.nl/verbinden-schuldendomein</a:t>
            </a:r>
            <a:endParaRPr lang="nl-NL" dirty="0">
              <a:latin typeface="Arial"/>
              <a:cs typeface="Arial"/>
            </a:endParaRPr>
          </a:p>
          <a:p>
            <a:pPr marL="267970" indent="-267970"/>
            <a:r>
              <a:rPr lang="nl-NL" dirty="0">
                <a:latin typeface="Arial"/>
                <a:cs typeface="Arial"/>
              </a:rPr>
              <a:t>Verbinden Schuldendomein YouTube kanaal: </a:t>
            </a:r>
            <a:r>
              <a:rPr lang="nl-NL" dirty="0">
                <a:latin typeface="Arial"/>
                <a:cs typeface="Arial"/>
                <a:hlinkClick r:id="rId3"/>
              </a:rPr>
              <a:t>https://www.youtube.com/watch?v=6uZheADP9rI&amp;list=PLTeTOYjjvK0KLEC77WW4MHy22eGBMG7qY</a:t>
            </a:r>
          </a:p>
        </p:txBody>
      </p:sp>
    </p:spTree>
    <p:extLst>
      <p:ext uri="{BB962C8B-B14F-4D97-AF65-F5344CB8AC3E}">
        <p14:creationId xmlns:p14="http://schemas.microsoft.com/office/powerpoint/2010/main" val="286611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idx="4294967295"/>
          </p:nvPr>
        </p:nvSpPr>
        <p:spPr>
          <a:xfrm>
            <a:off x="1080000" y="2160000"/>
            <a:ext cx="6120000" cy="1440000"/>
          </a:xfrm>
          <a:prstGeom prst="rect">
            <a:avLst/>
          </a:prstGeom>
        </p:spPr>
        <p:txBody>
          <a:bodyPr/>
          <a:lstStyle/>
          <a:p>
            <a:r>
              <a:rPr lang="nl-NL"/>
              <a:t>Versterken en verbinden schuldendomein </a:t>
            </a:r>
          </a:p>
        </p:txBody>
      </p:sp>
      <p:sp>
        <p:nvSpPr>
          <p:cNvPr id="3" name="Ondertitel 2"/>
          <p:cNvSpPr>
            <a:spLocks noGrp="1"/>
          </p:cNvSpPr>
          <p:nvPr>
            <p:ph type="subTitle" idx="1"/>
          </p:nvPr>
        </p:nvSpPr>
        <p:spPr/>
        <p:txBody>
          <a:bodyPr/>
          <a:lstStyle/>
          <a:p>
            <a:endParaRPr lang="nl-NL"/>
          </a:p>
        </p:txBody>
      </p:sp>
      <p:sp>
        <p:nvSpPr>
          <p:cNvPr id="4" name="Tijdelijke aanduiding voor datum 3"/>
          <p:cNvSpPr>
            <a:spLocks noGrp="1"/>
          </p:cNvSpPr>
          <p:nvPr>
            <p:ph type="dt" sz="half" idx="10"/>
          </p:nvPr>
        </p:nvSpPr>
        <p:spPr/>
        <p:txBody>
          <a:bodyPr/>
          <a:lstStyle/>
          <a:p>
            <a:pPr>
              <a:defRPr/>
            </a:pPr>
            <a:endParaRPr lang="nl-NL"/>
          </a:p>
        </p:txBody>
      </p:sp>
    </p:spTree>
    <p:extLst>
      <p:ext uri="{BB962C8B-B14F-4D97-AF65-F5344CB8AC3E}">
        <p14:creationId xmlns:p14="http://schemas.microsoft.com/office/powerpoint/2010/main" val="55169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Agenda</a:t>
            </a:r>
          </a:p>
        </p:txBody>
      </p:sp>
      <p:sp>
        <p:nvSpPr>
          <p:cNvPr id="3" name="Tijdelijke aanduiding voor inhoud 2"/>
          <p:cNvSpPr>
            <a:spLocks noGrp="1"/>
          </p:cNvSpPr>
          <p:nvPr>
            <p:ph idx="1"/>
          </p:nvPr>
        </p:nvSpPr>
        <p:spPr/>
        <p:txBody>
          <a:bodyPr/>
          <a:lstStyle/>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Achtergrond &amp; scope</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Wijzigingen, impact &amp; risico’s</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Samenwerkingspartners </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Leveranciers, </a:t>
            </a:r>
            <a:r>
              <a:rPr lang="nl-NL" sz="2000">
                <a:latin typeface="Arial" panose="020B0604020202020204" pitchFamily="34" charset="0"/>
                <a:ea typeface="Arial" panose="020B0604020202020204" pitchFamily="34" charset="0"/>
              </a:rPr>
              <a:t>overeenkomsten en </a:t>
            </a:r>
            <a:r>
              <a:rPr lang="nl-NL" sz="2000" err="1">
                <a:effectLst/>
                <a:latin typeface="Arial" panose="020B0604020202020204" pitchFamily="34" charset="0"/>
                <a:ea typeface="Arial" panose="020B0604020202020204" pitchFamily="34" charset="0"/>
              </a:rPr>
              <a:t>SLA’s</a:t>
            </a:r>
            <a:endParaRPr lang="nl-NL" sz="2000">
              <a:effectLst/>
              <a:latin typeface="Arial" panose="020B0604020202020204" pitchFamily="34" charset="0"/>
              <a:ea typeface="Arial" panose="020B0604020202020204" pitchFamily="34" charset="0"/>
            </a:endParaRP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Planning en aanpak</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Hoe werken we samen</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Betrokkenen (rollen en taken)</a:t>
            </a:r>
          </a:p>
          <a:p>
            <a:pPr marL="449263" indent="-358775">
              <a:spcBef>
                <a:spcPts val="600"/>
              </a:spcBef>
              <a:spcAft>
                <a:spcPts val="0"/>
              </a:spcAft>
              <a:buFont typeface="Wingdings" panose="05000000000000000000" pitchFamily="2" charset="2"/>
              <a:buChar char="§"/>
            </a:pPr>
            <a:r>
              <a:rPr lang="nl-NL" sz="2000">
                <a:effectLst/>
                <a:latin typeface="Arial" panose="020B0604020202020204" pitchFamily="34" charset="0"/>
                <a:ea typeface="Arial" panose="020B0604020202020204" pitchFamily="34" charset="0"/>
              </a:rPr>
              <a:t>Werkafspraken</a:t>
            </a:r>
          </a:p>
          <a:p>
            <a:endParaRPr lang="nl-NL"/>
          </a:p>
          <a:p>
            <a:pPr marL="0" indent="0">
              <a:buNone/>
            </a:pPr>
            <a:endParaRPr lang="nl-NL"/>
          </a:p>
        </p:txBody>
      </p:sp>
    </p:spTree>
    <p:extLst>
      <p:ext uri="{BB962C8B-B14F-4D97-AF65-F5344CB8AC3E}">
        <p14:creationId xmlns:p14="http://schemas.microsoft.com/office/powerpoint/2010/main" val="36820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ep 13">
            <a:extLst>
              <a:ext uri="{FF2B5EF4-FFF2-40B4-BE49-F238E27FC236}">
                <a16:creationId xmlns:a16="http://schemas.microsoft.com/office/drawing/2014/main" id="{78D1DD48-F991-4C9A-869D-1888E6B5D557}"/>
              </a:ext>
            </a:extLst>
          </p:cNvPr>
          <p:cNvGrpSpPr/>
          <p:nvPr/>
        </p:nvGrpSpPr>
        <p:grpSpPr>
          <a:xfrm>
            <a:off x="2869876" y="422041"/>
            <a:ext cx="7719762" cy="5621491"/>
            <a:chOff x="1969989" y="634571"/>
            <a:chExt cx="7719762" cy="5621491"/>
          </a:xfrm>
        </p:grpSpPr>
        <p:grpSp>
          <p:nvGrpSpPr>
            <p:cNvPr id="2" name="Groep 1">
              <a:extLst>
                <a:ext uri="{FF2B5EF4-FFF2-40B4-BE49-F238E27FC236}">
                  <a16:creationId xmlns:a16="http://schemas.microsoft.com/office/drawing/2014/main" id="{D9D01A51-B196-4833-8C0C-E22C93339698}"/>
                </a:ext>
              </a:extLst>
            </p:cNvPr>
            <p:cNvGrpSpPr/>
            <p:nvPr/>
          </p:nvGrpSpPr>
          <p:grpSpPr>
            <a:xfrm>
              <a:off x="1969989" y="2215621"/>
              <a:ext cx="2426758" cy="2426758"/>
              <a:chOff x="5410556" y="272700"/>
              <a:chExt cx="2426758" cy="2426758"/>
            </a:xfrm>
            <a:scene3d>
              <a:camera prst="orthographicFront">
                <a:rot lat="0" lon="0" rev="0"/>
              </a:camera>
              <a:lightRig rig="balanced" dir="t">
                <a:rot lat="0" lon="0" rev="8700000"/>
              </a:lightRig>
            </a:scene3d>
          </p:grpSpPr>
          <p:sp>
            <p:nvSpPr>
              <p:cNvPr id="3" name="Vorm 2">
                <a:extLst>
                  <a:ext uri="{FF2B5EF4-FFF2-40B4-BE49-F238E27FC236}">
                    <a16:creationId xmlns:a16="http://schemas.microsoft.com/office/drawing/2014/main" id="{9FB5258F-0AD8-483C-AA1F-BDFD42E50FD7}"/>
                  </a:ext>
                </a:extLst>
              </p:cNvPr>
              <p:cNvSpPr/>
              <p:nvPr/>
            </p:nvSpPr>
            <p:spPr>
              <a:xfrm rot="20700000">
                <a:off x="5410556" y="272700"/>
                <a:ext cx="2426758" cy="2426758"/>
              </a:xfrm>
              <a:prstGeom prst="gear6">
                <a:avLst/>
              </a:prstGeom>
              <a:solidFill>
                <a:schemeClr val="accent4"/>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4" name="Vorm 4">
                <a:extLst>
                  <a:ext uri="{FF2B5EF4-FFF2-40B4-BE49-F238E27FC236}">
                    <a16:creationId xmlns:a16="http://schemas.microsoft.com/office/drawing/2014/main" id="{2B2AD47F-1C16-418E-8741-726F9C8CED6B}"/>
                  </a:ext>
                </a:extLst>
              </p:cNvPr>
              <p:cNvSpPr txBox="1"/>
              <p:nvPr/>
            </p:nvSpPr>
            <p:spPr>
              <a:xfrm>
                <a:off x="5942816" y="804960"/>
                <a:ext cx="1362240" cy="136224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nl-NL" sz="1300" kern="1200"/>
                  <a:t>Vroegsignalering en preventie (bewust en samen)</a:t>
                </a:r>
              </a:p>
            </p:txBody>
          </p:sp>
        </p:grpSp>
        <p:grpSp>
          <p:nvGrpSpPr>
            <p:cNvPr id="5" name="Groep 4">
              <a:extLst>
                <a:ext uri="{FF2B5EF4-FFF2-40B4-BE49-F238E27FC236}">
                  <a16:creationId xmlns:a16="http://schemas.microsoft.com/office/drawing/2014/main" id="{23A6B862-9168-43CB-91D1-0A7BB2F37DE4}"/>
                </a:ext>
              </a:extLst>
            </p:cNvPr>
            <p:cNvGrpSpPr>
              <a:grpSpLocks noChangeAspect="1"/>
            </p:cNvGrpSpPr>
            <p:nvPr/>
          </p:nvGrpSpPr>
          <p:grpSpPr>
            <a:xfrm>
              <a:off x="4944280" y="634571"/>
              <a:ext cx="2483793" cy="2484000"/>
              <a:chOff x="4359601" y="198208"/>
              <a:chExt cx="1763853" cy="1763853"/>
            </a:xfrm>
          </p:grpSpPr>
          <p:sp>
            <p:nvSpPr>
              <p:cNvPr id="6" name="Vorm 5">
                <a:extLst>
                  <a:ext uri="{FF2B5EF4-FFF2-40B4-BE49-F238E27FC236}">
                    <a16:creationId xmlns:a16="http://schemas.microsoft.com/office/drawing/2014/main" id="{DC701F96-4171-4D55-9FBC-DCE488A89B7E}"/>
                  </a:ext>
                </a:extLst>
              </p:cNvPr>
              <p:cNvSpPr/>
              <p:nvPr/>
            </p:nvSpPr>
            <p:spPr>
              <a:xfrm rot="20700000">
                <a:off x="4359601" y="198208"/>
                <a:ext cx="1763853" cy="1763853"/>
              </a:xfrm>
              <a:prstGeom prst="gear6">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p:spPr>
            <p:txBody>
              <a:bodyPr spcFirstLastPara="0" vert="horz" wrap="square" lIns="12700" tIns="12700" rIns="12700" bIns="12700" numCol="1" spcCol="1270" anchor="ctr" anchorCtr="0">
                <a:noAutofit/>
              </a:bodyPr>
              <a:lstStyle/>
              <a:p>
                <a:pPr algn="ctr" defTabSz="444500">
                  <a:lnSpc>
                    <a:spcPct val="90000"/>
                  </a:lnSpc>
                  <a:spcAft>
                    <a:spcPct val="35000"/>
                  </a:spcAft>
                </a:pPr>
                <a:endParaRPr lang="nl-NL" sz="1000">
                  <a:solidFill>
                    <a:srgbClr val="FFFFFF"/>
                  </a:solidFill>
                  <a:latin typeface="Arial"/>
                </a:endParaRPr>
              </a:p>
            </p:txBody>
          </p:sp>
          <p:sp>
            <p:nvSpPr>
              <p:cNvPr id="7" name="Vorm 4">
                <a:extLst>
                  <a:ext uri="{FF2B5EF4-FFF2-40B4-BE49-F238E27FC236}">
                    <a16:creationId xmlns:a16="http://schemas.microsoft.com/office/drawing/2014/main" id="{33462D0F-0A76-43B6-8BC2-135BF6036F82}"/>
                  </a:ext>
                </a:extLst>
              </p:cNvPr>
              <p:cNvSpPr txBox="1"/>
              <p:nvPr/>
            </p:nvSpPr>
            <p:spPr>
              <a:xfrm>
                <a:off x="4746466" y="585073"/>
                <a:ext cx="990123" cy="990123"/>
              </a:xfrm>
              <a:prstGeom prst="rect">
                <a:avLst/>
              </a:prstGeom>
              <a:no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p:spPr>
            <p:txBody>
              <a:bodyPr spcFirstLastPara="0" vert="horz" wrap="square" lIns="12700" tIns="12700" rIns="12700" bIns="12700" numCol="1" spcCol="1270" anchor="ctr" anchorCtr="0">
                <a:noAutofit/>
              </a:bodyPr>
              <a:lstStyle>
                <a:lvl1pPr marL="0" lvl="0" indent="0" algn="ctr" defTabSz="444500">
                  <a:lnSpc>
                    <a:spcPct val="90000"/>
                  </a:lnSpc>
                  <a:spcAft>
                    <a:spcPct val="35000"/>
                  </a:spcAft>
                  <a:buNone/>
                  <a:defRPr sz="1000">
                    <a:solidFill>
                      <a:srgbClr val="FFFFFF"/>
                    </a:solidFill>
                    <a:latin typeface="Arial"/>
                  </a:defRPr>
                </a:lvl1pPr>
              </a:lstStyle>
              <a:p>
                <a:r>
                  <a:rPr lang="nl-NL" sz="1300"/>
                  <a:t>Effectieve schuldhulp (mensgericht en integraal) </a:t>
                </a:r>
              </a:p>
            </p:txBody>
          </p:sp>
        </p:grpSp>
        <p:grpSp>
          <p:nvGrpSpPr>
            <p:cNvPr id="8" name="Groep 7">
              <a:extLst>
                <a:ext uri="{FF2B5EF4-FFF2-40B4-BE49-F238E27FC236}">
                  <a16:creationId xmlns:a16="http://schemas.microsoft.com/office/drawing/2014/main" id="{2C579F95-8BEB-4016-B4B2-A52F06F43B23}"/>
                </a:ext>
              </a:extLst>
            </p:cNvPr>
            <p:cNvGrpSpPr/>
            <p:nvPr/>
          </p:nvGrpSpPr>
          <p:grpSpPr>
            <a:xfrm>
              <a:off x="4022473" y="2850462"/>
              <a:ext cx="3405600" cy="3405600"/>
              <a:chOff x="5741168" y="2308696"/>
              <a:chExt cx="3405600" cy="3405600"/>
            </a:xfrm>
            <a:scene3d>
              <a:camera prst="orthographicFront">
                <a:rot lat="0" lon="0" rev="0"/>
              </a:camera>
              <a:lightRig rig="balanced" dir="t">
                <a:rot lat="0" lon="0" rev="8700000"/>
              </a:lightRig>
            </a:scene3d>
          </p:grpSpPr>
          <p:sp>
            <p:nvSpPr>
              <p:cNvPr id="9" name="Vorm 8">
                <a:extLst>
                  <a:ext uri="{FF2B5EF4-FFF2-40B4-BE49-F238E27FC236}">
                    <a16:creationId xmlns:a16="http://schemas.microsoft.com/office/drawing/2014/main" id="{BF03061F-E0B7-47CA-AD87-816C62F62F15}"/>
                  </a:ext>
                </a:extLst>
              </p:cNvPr>
              <p:cNvSpPr/>
              <p:nvPr/>
            </p:nvSpPr>
            <p:spPr>
              <a:xfrm>
                <a:off x="5741168" y="2308696"/>
                <a:ext cx="3405600" cy="3405600"/>
              </a:xfrm>
              <a:prstGeom prst="gear9">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0" name="Vorm 4">
                <a:extLst>
                  <a:ext uri="{FF2B5EF4-FFF2-40B4-BE49-F238E27FC236}">
                    <a16:creationId xmlns:a16="http://schemas.microsoft.com/office/drawing/2014/main" id="{4D04294F-B2F8-457E-B23A-3FF4564B013B}"/>
                  </a:ext>
                </a:extLst>
              </p:cNvPr>
              <p:cNvSpPr txBox="1"/>
              <p:nvPr/>
            </p:nvSpPr>
            <p:spPr>
              <a:xfrm>
                <a:off x="6425845" y="3106442"/>
                <a:ext cx="2036246" cy="175054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NL" sz="2000" kern="1200" dirty="0">
                    <a:solidFill>
                      <a:srgbClr val="FFFFFF"/>
                    </a:solidFill>
                    <a:latin typeface="Arial"/>
                    <a:ea typeface="+mn-ea"/>
                    <a:cs typeface="+mn-cs"/>
                  </a:rPr>
                  <a:t>Inwoner &amp;</a:t>
                </a:r>
              </a:p>
              <a:p>
                <a:pPr marL="0" lvl="0" indent="0" algn="ctr" defTabSz="444500">
                  <a:lnSpc>
                    <a:spcPct val="90000"/>
                  </a:lnSpc>
                  <a:spcBef>
                    <a:spcPct val="0"/>
                  </a:spcBef>
                  <a:spcAft>
                    <a:spcPct val="35000"/>
                  </a:spcAft>
                  <a:buNone/>
                </a:pPr>
                <a:r>
                  <a:rPr lang="nl-NL" sz="2000" kern="1200" dirty="0">
                    <a:solidFill>
                      <a:srgbClr val="FFFFFF"/>
                    </a:solidFill>
                    <a:latin typeface="Arial"/>
                    <a:ea typeface="+mn-ea"/>
                    <a:cs typeface="+mn-cs"/>
                  </a:rPr>
                  <a:t> brede schuldenaanpak</a:t>
                </a:r>
              </a:p>
            </p:txBody>
          </p:sp>
        </p:grpSp>
        <p:grpSp>
          <p:nvGrpSpPr>
            <p:cNvPr id="11" name="Groep 10">
              <a:extLst>
                <a:ext uri="{FF2B5EF4-FFF2-40B4-BE49-F238E27FC236}">
                  <a16:creationId xmlns:a16="http://schemas.microsoft.com/office/drawing/2014/main" id="{F9CEAC99-A853-4379-A0EF-6C19A7C4AB51}"/>
                </a:ext>
              </a:extLst>
            </p:cNvPr>
            <p:cNvGrpSpPr/>
            <p:nvPr/>
          </p:nvGrpSpPr>
          <p:grpSpPr>
            <a:xfrm>
              <a:off x="7212951" y="3066820"/>
              <a:ext cx="2476800" cy="2476800"/>
              <a:chOff x="3515760" y="2513085"/>
              <a:chExt cx="2476800" cy="2476800"/>
            </a:xfrm>
            <a:scene3d>
              <a:camera prst="orthographicFront">
                <a:rot lat="0" lon="0" rev="0"/>
              </a:camera>
              <a:lightRig rig="balanced" dir="t">
                <a:rot lat="0" lon="0" rev="8700000"/>
              </a:lightRig>
            </a:scene3d>
          </p:grpSpPr>
          <p:sp>
            <p:nvSpPr>
              <p:cNvPr id="12" name="Vorm 11">
                <a:extLst>
                  <a:ext uri="{FF2B5EF4-FFF2-40B4-BE49-F238E27FC236}">
                    <a16:creationId xmlns:a16="http://schemas.microsoft.com/office/drawing/2014/main" id="{CF7CB88D-38D9-4CE7-9A86-2BA172DC6576}"/>
                  </a:ext>
                </a:extLst>
              </p:cNvPr>
              <p:cNvSpPr/>
              <p:nvPr/>
            </p:nvSpPr>
            <p:spPr>
              <a:xfrm>
                <a:off x="3515760" y="2513085"/>
                <a:ext cx="2476800" cy="2476800"/>
              </a:xfrm>
              <a:prstGeom prst="gear6">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3" name="Vorm 4">
                <a:extLst>
                  <a:ext uri="{FF2B5EF4-FFF2-40B4-BE49-F238E27FC236}">
                    <a16:creationId xmlns:a16="http://schemas.microsoft.com/office/drawing/2014/main" id="{381413DD-5437-4417-AA6D-C9FD0DD342F5}"/>
                  </a:ext>
                </a:extLst>
              </p:cNvPr>
              <p:cNvSpPr txBox="1"/>
              <p:nvPr/>
            </p:nvSpPr>
            <p:spPr>
              <a:xfrm>
                <a:off x="4139302" y="3140395"/>
                <a:ext cx="1229716" cy="12221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NL" sz="1300" kern="1200">
                    <a:solidFill>
                      <a:srgbClr val="FFFFFF"/>
                    </a:solidFill>
                    <a:latin typeface="Arial"/>
                    <a:ea typeface="+mn-ea"/>
                    <a:cs typeface="+mn-cs"/>
                  </a:rPr>
                  <a:t>Sociale Incasso (gecoördineerd en zorgvuldig)</a:t>
                </a:r>
              </a:p>
            </p:txBody>
          </p:sp>
        </p:grpSp>
      </p:grpSp>
      <p:sp>
        <p:nvSpPr>
          <p:cNvPr id="16" name="Pijl: gebogen 15">
            <a:extLst>
              <a:ext uri="{FF2B5EF4-FFF2-40B4-BE49-F238E27FC236}">
                <a16:creationId xmlns:a16="http://schemas.microsoft.com/office/drawing/2014/main" id="{20678902-71F1-497F-A8AD-3F78B4BAC7B9}"/>
              </a:ext>
            </a:extLst>
          </p:cNvPr>
          <p:cNvSpPr/>
          <p:nvPr/>
        </p:nvSpPr>
        <p:spPr>
          <a:xfrm rot="12513737">
            <a:off x="4762593" y="4185258"/>
            <a:ext cx="3552026" cy="2891858"/>
          </a:xfrm>
          <a:prstGeom prst="bentArrow">
            <a:avLst>
              <a:gd name="adj1" fmla="val 12281"/>
              <a:gd name="adj2" fmla="val 14181"/>
              <a:gd name="adj3" fmla="val 22907"/>
              <a:gd name="adj4" fmla="val 86673"/>
            </a:avLst>
          </a:prstGeom>
          <a:solidFill>
            <a:schemeClr val="accent4"/>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txBody>
          <a:bodyPr rtlCol="0" anchor="ctr"/>
          <a:lstStyle/>
          <a:p>
            <a:pPr algn="ctr"/>
            <a:endParaRPr lang="nl-NL">
              <a:solidFill>
                <a:schemeClr val="tx1"/>
              </a:solidFill>
            </a:endParaRPr>
          </a:p>
        </p:txBody>
      </p:sp>
      <p:grpSp>
        <p:nvGrpSpPr>
          <p:cNvPr id="40" name="Groep 39">
            <a:extLst>
              <a:ext uri="{FF2B5EF4-FFF2-40B4-BE49-F238E27FC236}">
                <a16:creationId xmlns:a16="http://schemas.microsoft.com/office/drawing/2014/main" id="{7279B178-6187-4100-AB65-CD1EEB22B739}"/>
              </a:ext>
            </a:extLst>
          </p:cNvPr>
          <p:cNvGrpSpPr/>
          <p:nvPr/>
        </p:nvGrpSpPr>
        <p:grpSpPr>
          <a:xfrm>
            <a:off x="8984474" y="5832799"/>
            <a:ext cx="1906114" cy="707886"/>
            <a:chOff x="9966096" y="5126636"/>
            <a:chExt cx="1906114" cy="707886"/>
          </a:xfrm>
        </p:grpSpPr>
        <p:sp>
          <p:nvSpPr>
            <p:cNvPr id="25" name="Tekstvak 24">
              <a:extLst>
                <a:ext uri="{FF2B5EF4-FFF2-40B4-BE49-F238E27FC236}">
                  <a16:creationId xmlns:a16="http://schemas.microsoft.com/office/drawing/2014/main" id="{F9093323-5699-4DD0-96A9-B4DCD8E18259}"/>
                </a:ext>
              </a:extLst>
            </p:cNvPr>
            <p:cNvSpPr txBox="1"/>
            <p:nvPr/>
          </p:nvSpPr>
          <p:spPr>
            <a:xfrm>
              <a:off x="9966096" y="5126636"/>
              <a:ext cx="1906114" cy="707886"/>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vbr</a:t>
              </a:r>
            </a:p>
            <a:p>
              <a:endParaRPr lang="nl-NL" sz="1000"/>
            </a:p>
            <a:p>
              <a:r>
                <a:rPr lang="nl-NL" sz="1000"/>
                <a:t>Verbreding beslagregister </a:t>
              </a:r>
            </a:p>
          </p:txBody>
        </p:sp>
        <p:pic>
          <p:nvPicPr>
            <p:cNvPr id="27" name="Picture 4">
              <a:extLst>
                <a:ext uri="{FF2B5EF4-FFF2-40B4-BE49-F238E27FC236}">
                  <a16:creationId xmlns:a16="http://schemas.microsoft.com/office/drawing/2014/main" id="{6279627B-27E7-4928-925D-CF82C267E631}"/>
                </a:ext>
              </a:extLst>
            </p:cNvPr>
            <p:cNvPicPr>
              <a:picLocks noChangeAspect="1"/>
            </p:cNvPicPr>
            <p:nvPr/>
          </p:nvPicPr>
          <p:blipFill>
            <a:blip r:embed="rId3"/>
            <a:stretch>
              <a:fillRect/>
            </a:stretch>
          </p:blipFill>
          <p:spPr>
            <a:xfrm>
              <a:off x="10055510" y="5218610"/>
              <a:ext cx="231240" cy="287251"/>
            </a:xfrm>
            <a:prstGeom prst="rect">
              <a:avLst/>
            </a:prstGeom>
          </p:spPr>
        </p:pic>
      </p:grpSp>
      <p:sp>
        <p:nvSpPr>
          <p:cNvPr id="31" name="Tekstvak 30">
            <a:extLst>
              <a:ext uri="{FF2B5EF4-FFF2-40B4-BE49-F238E27FC236}">
                <a16:creationId xmlns:a16="http://schemas.microsoft.com/office/drawing/2014/main" id="{2394A34B-B336-418D-8718-53059ABC0F6C}"/>
              </a:ext>
            </a:extLst>
          </p:cNvPr>
          <p:cNvSpPr txBox="1"/>
          <p:nvPr/>
        </p:nvSpPr>
        <p:spPr>
          <a:xfrm>
            <a:off x="8188298" y="451508"/>
            <a:ext cx="2792186" cy="707886"/>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err="1"/>
              <a:t>ags</a:t>
            </a:r>
            <a:endParaRPr lang="nl-NL" sz="2000"/>
          </a:p>
          <a:p>
            <a:endParaRPr lang="nl-NL" sz="1000"/>
          </a:p>
          <a:p>
            <a:r>
              <a:rPr lang="nl-NL" sz="1000"/>
              <a:t>Adviesrecht gemeenten bij schuldenbewind</a:t>
            </a:r>
          </a:p>
        </p:txBody>
      </p:sp>
      <p:grpSp>
        <p:nvGrpSpPr>
          <p:cNvPr id="39" name="Groep 38">
            <a:extLst>
              <a:ext uri="{FF2B5EF4-FFF2-40B4-BE49-F238E27FC236}">
                <a16:creationId xmlns:a16="http://schemas.microsoft.com/office/drawing/2014/main" id="{2E82CC70-D39D-4325-B629-15015633A005}"/>
              </a:ext>
            </a:extLst>
          </p:cNvPr>
          <p:cNvGrpSpPr/>
          <p:nvPr/>
        </p:nvGrpSpPr>
        <p:grpSpPr>
          <a:xfrm>
            <a:off x="9633063" y="5054215"/>
            <a:ext cx="2476800" cy="707886"/>
            <a:chOff x="9359569" y="4363708"/>
            <a:chExt cx="2476800" cy="707886"/>
          </a:xfrm>
        </p:grpSpPr>
        <p:sp>
          <p:nvSpPr>
            <p:cNvPr id="35" name="Tekstvak 34">
              <a:extLst>
                <a:ext uri="{FF2B5EF4-FFF2-40B4-BE49-F238E27FC236}">
                  <a16:creationId xmlns:a16="http://schemas.microsoft.com/office/drawing/2014/main" id="{6F1C480C-123F-4469-ADF4-7CD261D82B85}"/>
                </a:ext>
              </a:extLst>
            </p:cNvPr>
            <p:cNvSpPr txBox="1"/>
            <p:nvPr/>
          </p:nvSpPr>
          <p:spPr>
            <a:xfrm>
              <a:off x="9359569" y="4363708"/>
              <a:ext cx="2476800" cy="707886"/>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Wvbvv</a:t>
              </a:r>
            </a:p>
            <a:p>
              <a:endParaRPr lang="nl-NL" sz="1000"/>
            </a:p>
            <a:p>
              <a:r>
                <a:rPr lang="nl-NL" sz="1000"/>
                <a:t>Wet vereenvoudiging beslagvrije voet</a:t>
              </a:r>
            </a:p>
          </p:txBody>
        </p:sp>
        <p:pic>
          <p:nvPicPr>
            <p:cNvPr id="37" name="Picture 4">
              <a:extLst>
                <a:ext uri="{FF2B5EF4-FFF2-40B4-BE49-F238E27FC236}">
                  <a16:creationId xmlns:a16="http://schemas.microsoft.com/office/drawing/2014/main" id="{FAD1E9D7-94D1-4BE3-BF19-D666BC62931F}"/>
                </a:ext>
              </a:extLst>
            </p:cNvPr>
            <p:cNvPicPr>
              <a:picLocks noChangeAspect="1"/>
            </p:cNvPicPr>
            <p:nvPr/>
          </p:nvPicPr>
          <p:blipFill>
            <a:blip r:embed="rId3"/>
            <a:stretch>
              <a:fillRect/>
            </a:stretch>
          </p:blipFill>
          <p:spPr>
            <a:xfrm>
              <a:off x="9461362" y="4450557"/>
              <a:ext cx="231240" cy="287251"/>
            </a:xfrm>
            <a:prstGeom prst="rect">
              <a:avLst/>
            </a:prstGeom>
          </p:spPr>
        </p:pic>
      </p:grpSp>
      <p:grpSp>
        <p:nvGrpSpPr>
          <p:cNvPr id="47" name="Groep 46">
            <a:extLst>
              <a:ext uri="{FF2B5EF4-FFF2-40B4-BE49-F238E27FC236}">
                <a16:creationId xmlns:a16="http://schemas.microsoft.com/office/drawing/2014/main" id="{E7ADFF25-FA5D-4F99-8F49-FB0090C1D924}"/>
              </a:ext>
            </a:extLst>
          </p:cNvPr>
          <p:cNvGrpSpPr/>
          <p:nvPr/>
        </p:nvGrpSpPr>
        <p:grpSpPr>
          <a:xfrm>
            <a:off x="1743915" y="4192440"/>
            <a:ext cx="1859897" cy="861774"/>
            <a:chOff x="1743915" y="4192441"/>
            <a:chExt cx="1506117" cy="1014192"/>
          </a:xfrm>
        </p:grpSpPr>
        <p:sp>
          <p:nvSpPr>
            <p:cNvPr id="43" name="Tekstvak 42">
              <a:extLst>
                <a:ext uri="{FF2B5EF4-FFF2-40B4-BE49-F238E27FC236}">
                  <a16:creationId xmlns:a16="http://schemas.microsoft.com/office/drawing/2014/main" id="{339B5E8C-6FA4-485B-879E-47054D4C0142}"/>
                </a:ext>
              </a:extLst>
            </p:cNvPr>
            <p:cNvSpPr txBox="1"/>
            <p:nvPr/>
          </p:nvSpPr>
          <p:spPr>
            <a:xfrm>
              <a:off x="1743915" y="4192441"/>
              <a:ext cx="1506117" cy="1014192"/>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Wgs </a:t>
              </a:r>
            </a:p>
            <a:p>
              <a:endParaRPr lang="nl-NL" sz="1000"/>
            </a:p>
            <a:p>
              <a:r>
                <a:rPr lang="nl-NL" sz="1000"/>
                <a:t>Wet gemeentelijke schuldhulpverlening</a:t>
              </a:r>
            </a:p>
          </p:txBody>
        </p:sp>
        <p:pic>
          <p:nvPicPr>
            <p:cNvPr id="46" name="Picture 4">
              <a:extLst>
                <a:ext uri="{FF2B5EF4-FFF2-40B4-BE49-F238E27FC236}">
                  <a16:creationId xmlns:a16="http://schemas.microsoft.com/office/drawing/2014/main" id="{BF0DBDFE-1ED8-4146-B30D-E41B37406B35}"/>
                </a:ext>
              </a:extLst>
            </p:cNvPr>
            <p:cNvPicPr>
              <a:picLocks noChangeAspect="1"/>
            </p:cNvPicPr>
            <p:nvPr/>
          </p:nvPicPr>
          <p:blipFill>
            <a:blip r:embed="rId3"/>
            <a:stretch>
              <a:fillRect/>
            </a:stretch>
          </p:blipFill>
          <p:spPr>
            <a:xfrm>
              <a:off x="1832685" y="4310952"/>
              <a:ext cx="194503" cy="287251"/>
            </a:xfrm>
            <a:prstGeom prst="rect">
              <a:avLst/>
            </a:prstGeom>
          </p:spPr>
        </p:pic>
      </p:grpSp>
      <p:sp>
        <p:nvSpPr>
          <p:cNvPr id="49" name="Tekstvak 48">
            <a:extLst>
              <a:ext uri="{FF2B5EF4-FFF2-40B4-BE49-F238E27FC236}">
                <a16:creationId xmlns:a16="http://schemas.microsoft.com/office/drawing/2014/main" id="{E8DB0829-410C-4802-AED2-D0D49B8FE319}"/>
              </a:ext>
            </a:extLst>
          </p:cNvPr>
          <p:cNvSpPr txBox="1"/>
          <p:nvPr/>
        </p:nvSpPr>
        <p:spPr>
          <a:xfrm>
            <a:off x="8344359" y="1457992"/>
            <a:ext cx="2059823" cy="861774"/>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Wgs </a:t>
            </a:r>
          </a:p>
          <a:p>
            <a:endParaRPr lang="nl-NL" sz="1000"/>
          </a:p>
          <a:p>
            <a:r>
              <a:rPr lang="nl-NL" sz="1000"/>
              <a:t>Wet gemeentelijke schuldhulpverlening</a:t>
            </a:r>
          </a:p>
        </p:txBody>
      </p:sp>
      <p:pic>
        <p:nvPicPr>
          <p:cNvPr id="51" name="Picture 4">
            <a:extLst>
              <a:ext uri="{FF2B5EF4-FFF2-40B4-BE49-F238E27FC236}">
                <a16:creationId xmlns:a16="http://schemas.microsoft.com/office/drawing/2014/main" id="{BEC094B3-22B7-4BF3-B37D-863A19B507BE}"/>
              </a:ext>
            </a:extLst>
          </p:cNvPr>
          <p:cNvPicPr>
            <a:picLocks noChangeAspect="1"/>
          </p:cNvPicPr>
          <p:nvPr/>
        </p:nvPicPr>
        <p:blipFill>
          <a:blip r:embed="rId3"/>
          <a:stretch>
            <a:fillRect/>
          </a:stretch>
        </p:blipFill>
        <p:spPr>
          <a:xfrm>
            <a:off x="8439938" y="1520414"/>
            <a:ext cx="194503" cy="287251"/>
          </a:xfrm>
          <a:prstGeom prst="rect">
            <a:avLst/>
          </a:prstGeom>
        </p:spPr>
      </p:pic>
      <p:sp>
        <p:nvSpPr>
          <p:cNvPr id="53" name="Tekstvak 52">
            <a:extLst>
              <a:ext uri="{FF2B5EF4-FFF2-40B4-BE49-F238E27FC236}">
                <a16:creationId xmlns:a16="http://schemas.microsoft.com/office/drawing/2014/main" id="{C1135A0F-1668-432A-88F6-6D763B215058}"/>
              </a:ext>
            </a:extLst>
          </p:cNvPr>
          <p:cNvSpPr txBox="1"/>
          <p:nvPr/>
        </p:nvSpPr>
        <p:spPr>
          <a:xfrm>
            <a:off x="2011842" y="180190"/>
            <a:ext cx="6100996" cy="738664"/>
          </a:xfrm>
          <a:prstGeom prst="rect">
            <a:avLst/>
          </a:prstGeom>
          <a:noFill/>
        </p:spPr>
        <p:txBody>
          <a:bodyPr wrap="square">
            <a:spAutoFit/>
          </a:bodyPr>
          <a:lstStyle/>
          <a:p>
            <a:r>
              <a:rPr lang="nl-NL" sz="2400" b="1" dirty="0">
                <a:solidFill>
                  <a:srgbClr val="00A9F3"/>
                </a:solidFill>
                <a:latin typeface="+mn-lt"/>
              </a:rPr>
              <a:t>Achtergrond en scope</a:t>
            </a:r>
          </a:p>
          <a:p>
            <a:r>
              <a:rPr lang="nl-NL" sz="1800" b="1" dirty="0">
                <a:solidFill>
                  <a:srgbClr val="00A9F3"/>
                </a:solidFill>
                <a:latin typeface="+mn-lt"/>
              </a:rPr>
              <a:t>Wetswijzigingen schuldendomein</a:t>
            </a:r>
          </a:p>
        </p:txBody>
      </p:sp>
      <p:pic>
        <p:nvPicPr>
          <p:cNvPr id="15" name="Picture 4">
            <a:extLst>
              <a:ext uri="{FF2B5EF4-FFF2-40B4-BE49-F238E27FC236}">
                <a16:creationId xmlns:a16="http://schemas.microsoft.com/office/drawing/2014/main" id="{1DE59771-2074-4F14-91EC-3057AA60196B}"/>
              </a:ext>
            </a:extLst>
          </p:cNvPr>
          <p:cNvPicPr>
            <a:picLocks noChangeAspect="1"/>
          </p:cNvPicPr>
          <p:nvPr/>
        </p:nvPicPr>
        <p:blipFill>
          <a:blip r:embed="rId3"/>
          <a:stretch>
            <a:fillRect/>
          </a:stretch>
        </p:blipFill>
        <p:spPr>
          <a:xfrm>
            <a:off x="8247107" y="553288"/>
            <a:ext cx="194503" cy="287251"/>
          </a:xfrm>
          <a:prstGeom prst="rect">
            <a:avLst/>
          </a:prstGeom>
        </p:spPr>
      </p:pic>
    </p:spTree>
    <p:extLst>
      <p:ext uri="{BB962C8B-B14F-4D97-AF65-F5344CB8AC3E}">
        <p14:creationId xmlns:p14="http://schemas.microsoft.com/office/powerpoint/2010/main" val="294074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ep 13">
            <a:extLst>
              <a:ext uri="{FF2B5EF4-FFF2-40B4-BE49-F238E27FC236}">
                <a16:creationId xmlns:a16="http://schemas.microsoft.com/office/drawing/2014/main" id="{78D1DD48-F991-4C9A-869D-1888E6B5D557}"/>
              </a:ext>
            </a:extLst>
          </p:cNvPr>
          <p:cNvGrpSpPr/>
          <p:nvPr/>
        </p:nvGrpSpPr>
        <p:grpSpPr>
          <a:xfrm>
            <a:off x="2869876" y="422041"/>
            <a:ext cx="7719762" cy="5621491"/>
            <a:chOff x="1969989" y="634571"/>
            <a:chExt cx="7719762" cy="5621491"/>
          </a:xfrm>
        </p:grpSpPr>
        <p:grpSp>
          <p:nvGrpSpPr>
            <p:cNvPr id="2" name="Groep 1">
              <a:extLst>
                <a:ext uri="{FF2B5EF4-FFF2-40B4-BE49-F238E27FC236}">
                  <a16:creationId xmlns:a16="http://schemas.microsoft.com/office/drawing/2014/main" id="{D9D01A51-B196-4833-8C0C-E22C93339698}"/>
                </a:ext>
              </a:extLst>
            </p:cNvPr>
            <p:cNvGrpSpPr/>
            <p:nvPr/>
          </p:nvGrpSpPr>
          <p:grpSpPr>
            <a:xfrm>
              <a:off x="1969989" y="2215621"/>
              <a:ext cx="2426758" cy="2426758"/>
              <a:chOff x="5410556" y="272700"/>
              <a:chExt cx="2426758" cy="2426758"/>
            </a:xfrm>
            <a:scene3d>
              <a:camera prst="orthographicFront">
                <a:rot lat="0" lon="0" rev="0"/>
              </a:camera>
              <a:lightRig rig="balanced" dir="t">
                <a:rot lat="0" lon="0" rev="8700000"/>
              </a:lightRig>
            </a:scene3d>
          </p:grpSpPr>
          <p:sp>
            <p:nvSpPr>
              <p:cNvPr id="3" name="Vorm 2">
                <a:extLst>
                  <a:ext uri="{FF2B5EF4-FFF2-40B4-BE49-F238E27FC236}">
                    <a16:creationId xmlns:a16="http://schemas.microsoft.com/office/drawing/2014/main" id="{9FB5258F-0AD8-483C-AA1F-BDFD42E50FD7}"/>
                  </a:ext>
                </a:extLst>
              </p:cNvPr>
              <p:cNvSpPr/>
              <p:nvPr/>
            </p:nvSpPr>
            <p:spPr>
              <a:xfrm rot="20700000">
                <a:off x="5410556" y="272700"/>
                <a:ext cx="2426758" cy="2426758"/>
              </a:xfrm>
              <a:prstGeom prst="gear6">
                <a:avLst/>
              </a:prstGeom>
              <a:solidFill>
                <a:schemeClr val="accent4"/>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4" name="Vorm 4">
                <a:extLst>
                  <a:ext uri="{FF2B5EF4-FFF2-40B4-BE49-F238E27FC236}">
                    <a16:creationId xmlns:a16="http://schemas.microsoft.com/office/drawing/2014/main" id="{2B2AD47F-1C16-418E-8741-726F9C8CED6B}"/>
                  </a:ext>
                </a:extLst>
              </p:cNvPr>
              <p:cNvSpPr txBox="1"/>
              <p:nvPr/>
            </p:nvSpPr>
            <p:spPr>
              <a:xfrm>
                <a:off x="5942816" y="804960"/>
                <a:ext cx="1362240" cy="136224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nl-NL" sz="1300" kern="1200"/>
                  <a:t>Vroegsignalering en preventie (bewust en samen)</a:t>
                </a:r>
              </a:p>
            </p:txBody>
          </p:sp>
        </p:grpSp>
        <p:grpSp>
          <p:nvGrpSpPr>
            <p:cNvPr id="5" name="Groep 4">
              <a:extLst>
                <a:ext uri="{FF2B5EF4-FFF2-40B4-BE49-F238E27FC236}">
                  <a16:creationId xmlns:a16="http://schemas.microsoft.com/office/drawing/2014/main" id="{23A6B862-9168-43CB-91D1-0A7BB2F37DE4}"/>
                </a:ext>
              </a:extLst>
            </p:cNvPr>
            <p:cNvGrpSpPr>
              <a:grpSpLocks noChangeAspect="1"/>
            </p:cNvGrpSpPr>
            <p:nvPr/>
          </p:nvGrpSpPr>
          <p:grpSpPr>
            <a:xfrm>
              <a:off x="4944280" y="634571"/>
              <a:ext cx="2483793" cy="2484000"/>
              <a:chOff x="4359601" y="198208"/>
              <a:chExt cx="1763853" cy="1763853"/>
            </a:xfrm>
          </p:grpSpPr>
          <p:sp>
            <p:nvSpPr>
              <p:cNvPr id="6" name="Vorm 5">
                <a:extLst>
                  <a:ext uri="{FF2B5EF4-FFF2-40B4-BE49-F238E27FC236}">
                    <a16:creationId xmlns:a16="http://schemas.microsoft.com/office/drawing/2014/main" id="{DC701F96-4171-4D55-9FBC-DCE488A89B7E}"/>
                  </a:ext>
                </a:extLst>
              </p:cNvPr>
              <p:cNvSpPr/>
              <p:nvPr/>
            </p:nvSpPr>
            <p:spPr>
              <a:xfrm rot="20700000">
                <a:off x="4359601" y="198208"/>
                <a:ext cx="1763853" cy="1763853"/>
              </a:xfrm>
              <a:prstGeom prst="gear6">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p:spPr>
            <p:txBody>
              <a:bodyPr spcFirstLastPara="0" vert="horz" wrap="square" lIns="12700" tIns="12700" rIns="12700" bIns="12700" numCol="1" spcCol="1270" anchor="ctr" anchorCtr="0">
                <a:noAutofit/>
              </a:bodyPr>
              <a:lstStyle/>
              <a:p>
                <a:pPr algn="ctr" defTabSz="444500">
                  <a:lnSpc>
                    <a:spcPct val="90000"/>
                  </a:lnSpc>
                  <a:spcAft>
                    <a:spcPct val="35000"/>
                  </a:spcAft>
                </a:pPr>
                <a:endParaRPr lang="nl-NL" sz="1000">
                  <a:solidFill>
                    <a:srgbClr val="FFFFFF"/>
                  </a:solidFill>
                  <a:latin typeface="Arial"/>
                </a:endParaRPr>
              </a:p>
            </p:txBody>
          </p:sp>
          <p:sp>
            <p:nvSpPr>
              <p:cNvPr id="7" name="Vorm 4">
                <a:extLst>
                  <a:ext uri="{FF2B5EF4-FFF2-40B4-BE49-F238E27FC236}">
                    <a16:creationId xmlns:a16="http://schemas.microsoft.com/office/drawing/2014/main" id="{33462D0F-0A76-43B6-8BC2-135BF6036F82}"/>
                  </a:ext>
                </a:extLst>
              </p:cNvPr>
              <p:cNvSpPr txBox="1"/>
              <p:nvPr/>
            </p:nvSpPr>
            <p:spPr>
              <a:xfrm>
                <a:off x="4746466" y="585073"/>
                <a:ext cx="990123" cy="990123"/>
              </a:xfrm>
              <a:prstGeom prst="rect">
                <a:avLst/>
              </a:prstGeom>
              <a:no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p:spPr>
            <p:txBody>
              <a:bodyPr spcFirstLastPara="0" vert="horz" wrap="square" lIns="12700" tIns="12700" rIns="12700" bIns="12700" numCol="1" spcCol="1270" anchor="ctr" anchorCtr="0">
                <a:noAutofit/>
              </a:bodyPr>
              <a:lstStyle>
                <a:lvl1pPr marL="0" lvl="0" indent="0" algn="ctr" defTabSz="444500">
                  <a:lnSpc>
                    <a:spcPct val="90000"/>
                  </a:lnSpc>
                  <a:spcAft>
                    <a:spcPct val="35000"/>
                  </a:spcAft>
                  <a:buNone/>
                  <a:defRPr sz="1000">
                    <a:solidFill>
                      <a:srgbClr val="FFFFFF"/>
                    </a:solidFill>
                    <a:latin typeface="Arial"/>
                  </a:defRPr>
                </a:lvl1pPr>
              </a:lstStyle>
              <a:p>
                <a:r>
                  <a:rPr lang="nl-NL" sz="1300"/>
                  <a:t>Effectieve schuldhulp (mensgericht en integraal) </a:t>
                </a:r>
              </a:p>
            </p:txBody>
          </p:sp>
        </p:grpSp>
        <p:grpSp>
          <p:nvGrpSpPr>
            <p:cNvPr id="8" name="Groep 7">
              <a:extLst>
                <a:ext uri="{FF2B5EF4-FFF2-40B4-BE49-F238E27FC236}">
                  <a16:creationId xmlns:a16="http://schemas.microsoft.com/office/drawing/2014/main" id="{2C579F95-8BEB-4016-B4B2-A52F06F43B23}"/>
                </a:ext>
              </a:extLst>
            </p:cNvPr>
            <p:cNvGrpSpPr/>
            <p:nvPr/>
          </p:nvGrpSpPr>
          <p:grpSpPr>
            <a:xfrm>
              <a:off x="4022473" y="2850462"/>
              <a:ext cx="3405600" cy="3405600"/>
              <a:chOff x="5741168" y="2308696"/>
              <a:chExt cx="3405600" cy="3405600"/>
            </a:xfrm>
            <a:scene3d>
              <a:camera prst="orthographicFront">
                <a:rot lat="0" lon="0" rev="0"/>
              </a:camera>
              <a:lightRig rig="balanced" dir="t">
                <a:rot lat="0" lon="0" rev="8700000"/>
              </a:lightRig>
            </a:scene3d>
          </p:grpSpPr>
          <p:sp>
            <p:nvSpPr>
              <p:cNvPr id="9" name="Vorm 8">
                <a:extLst>
                  <a:ext uri="{FF2B5EF4-FFF2-40B4-BE49-F238E27FC236}">
                    <a16:creationId xmlns:a16="http://schemas.microsoft.com/office/drawing/2014/main" id="{BF03061F-E0B7-47CA-AD87-816C62F62F15}"/>
                  </a:ext>
                </a:extLst>
              </p:cNvPr>
              <p:cNvSpPr/>
              <p:nvPr/>
            </p:nvSpPr>
            <p:spPr>
              <a:xfrm>
                <a:off x="5741168" y="2308696"/>
                <a:ext cx="3405600" cy="3405600"/>
              </a:xfrm>
              <a:prstGeom prst="gear9">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0" name="Vorm 4">
                <a:extLst>
                  <a:ext uri="{FF2B5EF4-FFF2-40B4-BE49-F238E27FC236}">
                    <a16:creationId xmlns:a16="http://schemas.microsoft.com/office/drawing/2014/main" id="{4D04294F-B2F8-457E-B23A-3FF4564B013B}"/>
                  </a:ext>
                </a:extLst>
              </p:cNvPr>
              <p:cNvSpPr txBox="1"/>
              <p:nvPr/>
            </p:nvSpPr>
            <p:spPr>
              <a:xfrm>
                <a:off x="6425845" y="3106442"/>
                <a:ext cx="2036246" cy="175054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NL" sz="2000" kern="1200" dirty="0">
                    <a:solidFill>
                      <a:srgbClr val="FFFFFF"/>
                    </a:solidFill>
                    <a:latin typeface="Arial"/>
                    <a:ea typeface="+mn-ea"/>
                    <a:cs typeface="+mn-cs"/>
                  </a:rPr>
                  <a:t>Inwoner &amp;</a:t>
                </a:r>
              </a:p>
              <a:p>
                <a:pPr marL="0" lvl="0" indent="0" algn="ctr" defTabSz="444500">
                  <a:lnSpc>
                    <a:spcPct val="90000"/>
                  </a:lnSpc>
                  <a:spcBef>
                    <a:spcPct val="0"/>
                  </a:spcBef>
                  <a:spcAft>
                    <a:spcPct val="35000"/>
                  </a:spcAft>
                  <a:buNone/>
                </a:pPr>
                <a:r>
                  <a:rPr lang="nl-NL" sz="2000" kern="1200" dirty="0">
                    <a:solidFill>
                      <a:srgbClr val="FFFFFF"/>
                    </a:solidFill>
                    <a:latin typeface="Arial"/>
                    <a:ea typeface="+mn-ea"/>
                    <a:cs typeface="+mn-cs"/>
                  </a:rPr>
                  <a:t> brede schuldenaanpak</a:t>
                </a:r>
              </a:p>
            </p:txBody>
          </p:sp>
        </p:grpSp>
        <p:grpSp>
          <p:nvGrpSpPr>
            <p:cNvPr id="11" name="Groep 10">
              <a:extLst>
                <a:ext uri="{FF2B5EF4-FFF2-40B4-BE49-F238E27FC236}">
                  <a16:creationId xmlns:a16="http://schemas.microsoft.com/office/drawing/2014/main" id="{F9CEAC99-A853-4379-A0EF-6C19A7C4AB51}"/>
                </a:ext>
              </a:extLst>
            </p:cNvPr>
            <p:cNvGrpSpPr/>
            <p:nvPr/>
          </p:nvGrpSpPr>
          <p:grpSpPr>
            <a:xfrm>
              <a:off x="7212951" y="3066820"/>
              <a:ext cx="2476800" cy="2476800"/>
              <a:chOff x="3515760" y="2513085"/>
              <a:chExt cx="2476800" cy="2476800"/>
            </a:xfrm>
            <a:scene3d>
              <a:camera prst="orthographicFront">
                <a:rot lat="0" lon="0" rev="0"/>
              </a:camera>
              <a:lightRig rig="balanced" dir="t">
                <a:rot lat="0" lon="0" rev="8700000"/>
              </a:lightRig>
            </a:scene3d>
          </p:grpSpPr>
          <p:sp>
            <p:nvSpPr>
              <p:cNvPr id="12" name="Vorm 11">
                <a:extLst>
                  <a:ext uri="{FF2B5EF4-FFF2-40B4-BE49-F238E27FC236}">
                    <a16:creationId xmlns:a16="http://schemas.microsoft.com/office/drawing/2014/main" id="{CF7CB88D-38D9-4CE7-9A86-2BA172DC6576}"/>
                  </a:ext>
                </a:extLst>
              </p:cNvPr>
              <p:cNvSpPr/>
              <p:nvPr/>
            </p:nvSpPr>
            <p:spPr>
              <a:xfrm>
                <a:off x="3515760" y="2513085"/>
                <a:ext cx="2476800" cy="2476800"/>
              </a:xfrm>
              <a:prstGeom prst="gear6">
                <a:avLst/>
              </a:prstGeom>
              <a:solidFill>
                <a:srgbClr val="F0AB00"/>
              </a:solidFill>
              <a:ln w="12700" cap="flat" cmpd="sng" algn="ctr">
                <a:noFill/>
                <a:prstDash val="solid"/>
                <a:miter lim="800000"/>
              </a:ln>
              <a:effectLst>
                <a:outerShdw blurRad="44450" dist="27940" dir="5400000" algn="ctr" rotWithShape="0">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3" name="Vorm 4">
                <a:extLst>
                  <a:ext uri="{FF2B5EF4-FFF2-40B4-BE49-F238E27FC236}">
                    <a16:creationId xmlns:a16="http://schemas.microsoft.com/office/drawing/2014/main" id="{381413DD-5437-4417-AA6D-C9FD0DD342F5}"/>
                  </a:ext>
                </a:extLst>
              </p:cNvPr>
              <p:cNvSpPr txBox="1"/>
              <p:nvPr/>
            </p:nvSpPr>
            <p:spPr>
              <a:xfrm>
                <a:off x="4139302" y="3140395"/>
                <a:ext cx="1229716" cy="12221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NL" sz="1300" kern="1200">
                    <a:solidFill>
                      <a:srgbClr val="FFFFFF"/>
                    </a:solidFill>
                    <a:latin typeface="Arial"/>
                    <a:ea typeface="+mn-ea"/>
                    <a:cs typeface="+mn-cs"/>
                  </a:rPr>
                  <a:t>Sociale Incasso (gecoördineerd en zorgvuldig)</a:t>
                </a:r>
              </a:p>
            </p:txBody>
          </p:sp>
        </p:grpSp>
      </p:grpSp>
      <p:sp>
        <p:nvSpPr>
          <p:cNvPr id="16" name="Pijl: gebogen 15">
            <a:extLst>
              <a:ext uri="{FF2B5EF4-FFF2-40B4-BE49-F238E27FC236}">
                <a16:creationId xmlns:a16="http://schemas.microsoft.com/office/drawing/2014/main" id="{20678902-71F1-497F-A8AD-3F78B4BAC7B9}"/>
              </a:ext>
            </a:extLst>
          </p:cNvPr>
          <p:cNvSpPr/>
          <p:nvPr/>
        </p:nvSpPr>
        <p:spPr>
          <a:xfrm rot="12513737">
            <a:off x="4762593" y="4185258"/>
            <a:ext cx="3552026" cy="2891858"/>
          </a:xfrm>
          <a:prstGeom prst="bentArrow">
            <a:avLst>
              <a:gd name="adj1" fmla="val 12281"/>
              <a:gd name="adj2" fmla="val 14181"/>
              <a:gd name="adj3" fmla="val 22907"/>
              <a:gd name="adj4" fmla="val 86673"/>
            </a:avLst>
          </a:prstGeom>
          <a:solidFill>
            <a:schemeClr val="accent4"/>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txBody>
          <a:bodyPr rtlCol="0" anchor="ctr"/>
          <a:lstStyle/>
          <a:p>
            <a:pPr algn="ctr"/>
            <a:endParaRPr lang="nl-NL">
              <a:solidFill>
                <a:schemeClr val="tx1"/>
              </a:solidFill>
            </a:endParaRPr>
          </a:p>
        </p:txBody>
      </p:sp>
      <p:grpSp>
        <p:nvGrpSpPr>
          <p:cNvPr id="40" name="Groep 39">
            <a:extLst>
              <a:ext uri="{FF2B5EF4-FFF2-40B4-BE49-F238E27FC236}">
                <a16:creationId xmlns:a16="http://schemas.microsoft.com/office/drawing/2014/main" id="{7279B178-6187-4100-AB65-CD1EEB22B739}"/>
              </a:ext>
            </a:extLst>
          </p:cNvPr>
          <p:cNvGrpSpPr/>
          <p:nvPr/>
        </p:nvGrpSpPr>
        <p:grpSpPr>
          <a:xfrm>
            <a:off x="8984474" y="5832799"/>
            <a:ext cx="1906114" cy="707886"/>
            <a:chOff x="9966096" y="5126636"/>
            <a:chExt cx="1906114" cy="707886"/>
          </a:xfrm>
        </p:grpSpPr>
        <p:sp>
          <p:nvSpPr>
            <p:cNvPr id="25" name="Tekstvak 24">
              <a:extLst>
                <a:ext uri="{FF2B5EF4-FFF2-40B4-BE49-F238E27FC236}">
                  <a16:creationId xmlns:a16="http://schemas.microsoft.com/office/drawing/2014/main" id="{F9093323-5699-4DD0-96A9-B4DCD8E18259}"/>
                </a:ext>
              </a:extLst>
            </p:cNvPr>
            <p:cNvSpPr txBox="1"/>
            <p:nvPr/>
          </p:nvSpPr>
          <p:spPr>
            <a:xfrm>
              <a:off x="9966096" y="5126636"/>
              <a:ext cx="1906114" cy="707886"/>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vbr</a:t>
              </a:r>
            </a:p>
            <a:p>
              <a:endParaRPr lang="nl-NL" sz="1000"/>
            </a:p>
            <a:p>
              <a:r>
                <a:rPr lang="nl-NL" sz="1000"/>
                <a:t>Verbreding beslagregister </a:t>
              </a:r>
            </a:p>
          </p:txBody>
        </p:sp>
        <p:pic>
          <p:nvPicPr>
            <p:cNvPr id="27" name="Picture 4">
              <a:extLst>
                <a:ext uri="{FF2B5EF4-FFF2-40B4-BE49-F238E27FC236}">
                  <a16:creationId xmlns:a16="http://schemas.microsoft.com/office/drawing/2014/main" id="{6279627B-27E7-4928-925D-CF82C267E631}"/>
                </a:ext>
              </a:extLst>
            </p:cNvPr>
            <p:cNvPicPr>
              <a:picLocks noChangeAspect="1"/>
            </p:cNvPicPr>
            <p:nvPr/>
          </p:nvPicPr>
          <p:blipFill>
            <a:blip r:embed="rId3"/>
            <a:stretch>
              <a:fillRect/>
            </a:stretch>
          </p:blipFill>
          <p:spPr>
            <a:xfrm>
              <a:off x="10055510" y="5218610"/>
              <a:ext cx="231240" cy="287251"/>
            </a:xfrm>
            <a:prstGeom prst="rect">
              <a:avLst/>
            </a:prstGeom>
          </p:spPr>
        </p:pic>
      </p:grpSp>
      <p:sp>
        <p:nvSpPr>
          <p:cNvPr id="31" name="Tekstvak 30">
            <a:extLst>
              <a:ext uri="{FF2B5EF4-FFF2-40B4-BE49-F238E27FC236}">
                <a16:creationId xmlns:a16="http://schemas.microsoft.com/office/drawing/2014/main" id="{2394A34B-B336-418D-8718-53059ABC0F6C}"/>
              </a:ext>
            </a:extLst>
          </p:cNvPr>
          <p:cNvSpPr txBox="1"/>
          <p:nvPr/>
        </p:nvSpPr>
        <p:spPr>
          <a:xfrm>
            <a:off x="8188298" y="451508"/>
            <a:ext cx="2792186" cy="707886"/>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err="1"/>
              <a:t>ags</a:t>
            </a:r>
            <a:endParaRPr lang="nl-NL" sz="2000"/>
          </a:p>
          <a:p>
            <a:endParaRPr lang="nl-NL" sz="1000"/>
          </a:p>
          <a:p>
            <a:r>
              <a:rPr lang="nl-NL" sz="1000"/>
              <a:t>Adviesrecht gemeenten bij schuldenbewind</a:t>
            </a:r>
          </a:p>
        </p:txBody>
      </p:sp>
      <p:grpSp>
        <p:nvGrpSpPr>
          <p:cNvPr id="39" name="Groep 38">
            <a:extLst>
              <a:ext uri="{FF2B5EF4-FFF2-40B4-BE49-F238E27FC236}">
                <a16:creationId xmlns:a16="http://schemas.microsoft.com/office/drawing/2014/main" id="{2E82CC70-D39D-4325-B629-15015633A005}"/>
              </a:ext>
            </a:extLst>
          </p:cNvPr>
          <p:cNvGrpSpPr/>
          <p:nvPr/>
        </p:nvGrpSpPr>
        <p:grpSpPr>
          <a:xfrm>
            <a:off x="9633063" y="5054215"/>
            <a:ext cx="2476800" cy="707886"/>
            <a:chOff x="9359569" y="4363708"/>
            <a:chExt cx="2476800" cy="707886"/>
          </a:xfrm>
        </p:grpSpPr>
        <p:sp>
          <p:nvSpPr>
            <p:cNvPr id="35" name="Tekstvak 34">
              <a:extLst>
                <a:ext uri="{FF2B5EF4-FFF2-40B4-BE49-F238E27FC236}">
                  <a16:creationId xmlns:a16="http://schemas.microsoft.com/office/drawing/2014/main" id="{6F1C480C-123F-4469-ADF4-7CD261D82B85}"/>
                </a:ext>
              </a:extLst>
            </p:cNvPr>
            <p:cNvSpPr txBox="1"/>
            <p:nvPr/>
          </p:nvSpPr>
          <p:spPr>
            <a:xfrm>
              <a:off x="9359569" y="4363708"/>
              <a:ext cx="2476800" cy="707886"/>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Wvbvv</a:t>
              </a:r>
            </a:p>
            <a:p>
              <a:endParaRPr lang="nl-NL" sz="1000"/>
            </a:p>
            <a:p>
              <a:r>
                <a:rPr lang="nl-NL" sz="1000"/>
                <a:t>Wet vereenvoudiging beslagvrije voet</a:t>
              </a:r>
            </a:p>
          </p:txBody>
        </p:sp>
        <p:pic>
          <p:nvPicPr>
            <p:cNvPr id="37" name="Picture 4">
              <a:extLst>
                <a:ext uri="{FF2B5EF4-FFF2-40B4-BE49-F238E27FC236}">
                  <a16:creationId xmlns:a16="http://schemas.microsoft.com/office/drawing/2014/main" id="{FAD1E9D7-94D1-4BE3-BF19-D666BC62931F}"/>
                </a:ext>
              </a:extLst>
            </p:cNvPr>
            <p:cNvPicPr>
              <a:picLocks noChangeAspect="1"/>
            </p:cNvPicPr>
            <p:nvPr/>
          </p:nvPicPr>
          <p:blipFill>
            <a:blip r:embed="rId3"/>
            <a:stretch>
              <a:fillRect/>
            </a:stretch>
          </p:blipFill>
          <p:spPr>
            <a:xfrm>
              <a:off x="9461362" y="4450557"/>
              <a:ext cx="231240" cy="287251"/>
            </a:xfrm>
            <a:prstGeom prst="rect">
              <a:avLst/>
            </a:prstGeom>
          </p:spPr>
        </p:pic>
      </p:grpSp>
      <p:grpSp>
        <p:nvGrpSpPr>
          <p:cNvPr id="47" name="Groep 46">
            <a:extLst>
              <a:ext uri="{FF2B5EF4-FFF2-40B4-BE49-F238E27FC236}">
                <a16:creationId xmlns:a16="http://schemas.microsoft.com/office/drawing/2014/main" id="{E7ADFF25-FA5D-4F99-8F49-FB0090C1D924}"/>
              </a:ext>
            </a:extLst>
          </p:cNvPr>
          <p:cNvGrpSpPr/>
          <p:nvPr/>
        </p:nvGrpSpPr>
        <p:grpSpPr>
          <a:xfrm>
            <a:off x="1743915" y="4192440"/>
            <a:ext cx="1859897" cy="861774"/>
            <a:chOff x="1743915" y="4192441"/>
            <a:chExt cx="1506117" cy="1014192"/>
          </a:xfrm>
        </p:grpSpPr>
        <p:sp>
          <p:nvSpPr>
            <p:cNvPr id="43" name="Tekstvak 42">
              <a:extLst>
                <a:ext uri="{FF2B5EF4-FFF2-40B4-BE49-F238E27FC236}">
                  <a16:creationId xmlns:a16="http://schemas.microsoft.com/office/drawing/2014/main" id="{339B5E8C-6FA4-485B-879E-47054D4C0142}"/>
                </a:ext>
              </a:extLst>
            </p:cNvPr>
            <p:cNvSpPr txBox="1"/>
            <p:nvPr/>
          </p:nvSpPr>
          <p:spPr>
            <a:xfrm>
              <a:off x="1743915" y="4192441"/>
              <a:ext cx="1506117" cy="1014192"/>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Wgs </a:t>
              </a:r>
            </a:p>
            <a:p>
              <a:endParaRPr lang="nl-NL" sz="1000"/>
            </a:p>
            <a:p>
              <a:r>
                <a:rPr lang="nl-NL" sz="1000"/>
                <a:t>Wet gemeentelijke schuldhulpverlening</a:t>
              </a:r>
            </a:p>
          </p:txBody>
        </p:sp>
        <p:pic>
          <p:nvPicPr>
            <p:cNvPr id="46" name="Picture 4">
              <a:extLst>
                <a:ext uri="{FF2B5EF4-FFF2-40B4-BE49-F238E27FC236}">
                  <a16:creationId xmlns:a16="http://schemas.microsoft.com/office/drawing/2014/main" id="{BF0DBDFE-1ED8-4146-B30D-E41B37406B35}"/>
                </a:ext>
              </a:extLst>
            </p:cNvPr>
            <p:cNvPicPr>
              <a:picLocks noChangeAspect="1"/>
            </p:cNvPicPr>
            <p:nvPr/>
          </p:nvPicPr>
          <p:blipFill>
            <a:blip r:embed="rId3"/>
            <a:stretch>
              <a:fillRect/>
            </a:stretch>
          </p:blipFill>
          <p:spPr>
            <a:xfrm>
              <a:off x="1832685" y="4310952"/>
              <a:ext cx="194503" cy="287251"/>
            </a:xfrm>
            <a:prstGeom prst="rect">
              <a:avLst/>
            </a:prstGeom>
          </p:spPr>
        </p:pic>
      </p:grpSp>
      <p:sp>
        <p:nvSpPr>
          <p:cNvPr id="49" name="Tekstvak 48">
            <a:extLst>
              <a:ext uri="{FF2B5EF4-FFF2-40B4-BE49-F238E27FC236}">
                <a16:creationId xmlns:a16="http://schemas.microsoft.com/office/drawing/2014/main" id="{E8DB0829-410C-4802-AED2-D0D49B8FE319}"/>
              </a:ext>
            </a:extLst>
          </p:cNvPr>
          <p:cNvSpPr txBox="1"/>
          <p:nvPr/>
        </p:nvSpPr>
        <p:spPr>
          <a:xfrm>
            <a:off x="8344359" y="1457992"/>
            <a:ext cx="2059823" cy="861774"/>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1000"/>
              <a:t>         </a:t>
            </a:r>
            <a:r>
              <a:rPr lang="nl-NL" sz="2000"/>
              <a:t>Wgs </a:t>
            </a:r>
          </a:p>
          <a:p>
            <a:endParaRPr lang="nl-NL" sz="1000"/>
          </a:p>
          <a:p>
            <a:r>
              <a:rPr lang="nl-NL" sz="1000"/>
              <a:t>Wet gemeentelijke schuldhulpverlening</a:t>
            </a:r>
          </a:p>
        </p:txBody>
      </p:sp>
      <p:pic>
        <p:nvPicPr>
          <p:cNvPr id="51" name="Picture 4">
            <a:extLst>
              <a:ext uri="{FF2B5EF4-FFF2-40B4-BE49-F238E27FC236}">
                <a16:creationId xmlns:a16="http://schemas.microsoft.com/office/drawing/2014/main" id="{BEC094B3-22B7-4BF3-B37D-863A19B507BE}"/>
              </a:ext>
            </a:extLst>
          </p:cNvPr>
          <p:cNvPicPr>
            <a:picLocks noChangeAspect="1"/>
          </p:cNvPicPr>
          <p:nvPr/>
        </p:nvPicPr>
        <p:blipFill>
          <a:blip r:embed="rId3"/>
          <a:stretch>
            <a:fillRect/>
          </a:stretch>
        </p:blipFill>
        <p:spPr>
          <a:xfrm>
            <a:off x="8439938" y="1520414"/>
            <a:ext cx="194503" cy="287251"/>
          </a:xfrm>
          <a:prstGeom prst="rect">
            <a:avLst/>
          </a:prstGeom>
        </p:spPr>
      </p:pic>
      <p:sp>
        <p:nvSpPr>
          <p:cNvPr id="53" name="Tekstvak 52">
            <a:extLst>
              <a:ext uri="{FF2B5EF4-FFF2-40B4-BE49-F238E27FC236}">
                <a16:creationId xmlns:a16="http://schemas.microsoft.com/office/drawing/2014/main" id="{C1135A0F-1668-432A-88F6-6D763B215058}"/>
              </a:ext>
            </a:extLst>
          </p:cNvPr>
          <p:cNvSpPr txBox="1"/>
          <p:nvPr/>
        </p:nvSpPr>
        <p:spPr>
          <a:xfrm>
            <a:off x="1911734" y="197998"/>
            <a:ext cx="6100996" cy="738664"/>
          </a:xfrm>
          <a:prstGeom prst="rect">
            <a:avLst/>
          </a:prstGeom>
          <a:noFill/>
        </p:spPr>
        <p:txBody>
          <a:bodyPr wrap="square">
            <a:spAutoFit/>
          </a:bodyPr>
          <a:lstStyle/>
          <a:p>
            <a:r>
              <a:rPr lang="nl-NL" sz="2400" b="1" dirty="0">
                <a:solidFill>
                  <a:srgbClr val="00A9F3"/>
                </a:solidFill>
                <a:latin typeface="+mn-lt"/>
              </a:rPr>
              <a:t>Achtergrond en scope</a:t>
            </a:r>
          </a:p>
          <a:p>
            <a:r>
              <a:rPr lang="nl-NL" sz="1800" b="1" dirty="0">
                <a:solidFill>
                  <a:srgbClr val="00A9F3"/>
                </a:solidFill>
                <a:latin typeface="+mn-lt"/>
              </a:rPr>
              <a:t>Wetswijzigingen schuldendomein</a:t>
            </a:r>
          </a:p>
        </p:txBody>
      </p:sp>
      <p:pic>
        <p:nvPicPr>
          <p:cNvPr id="15" name="Picture 4">
            <a:extLst>
              <a:ext uri="{FF2B5EF4-FFF2-40B4-BE49-F238E27FC236}">
                <a16:creationId xmlns:a16="http://schemas.microsoft.com/office/drawing/2014/main" id="{1DE59771-2074-4F14-91EC-3057AA60196B}"/>
              </a:ext>
            </a:extLst>
          </p:cNvPr>
          <p:cNvPicPr>
            <a:picLocks noChangeAspect="1"/>
          </p:cNvPicPr>
          <p:nvPr/>
        </p:nvPicPr>
        <p:blipFill>
          <a:blip r:embed="rId3"/>
          <a:stretch>
            <a:fillRect/>
          </a:stretch>
        </p:blipFill>
        <p:spPr>
          <a:xfrm>
            <a:off x="8247107" y="553288"/>
            <a:ext cx="194503" cy="287251"/>
          </a:xfrm>
          <a:prstGeom prst="rect">
            <a:avLst/>
          </a:prstGeom>
        </p:spPr>
      </p:pic>
      <p:sp>
        <p:nvSpPr>
          <p:cNvPr id="28" name="Vrije vorm: vorm 27">
            <a:extLst>
              <a:ext uri="{FF2B5EF4-FFF2-40B4-BE49-F238E27FC236}">
                <a16:creationId xmlns:a16="http://schemas.microsoft.com/office/drawing/2014/main" id="{EA5B20EE-284C-4B5A-9DE9-91FEF57A945A}"/>
              </a:ext>
            </a:extLst>
          </p:cNvPr>
          <p:cNvSpPr/>
          <p:nvPr/>
        </p:nvSpPr>
        <p:spPr>
          <a:xfrm>
            <a:off x="-48871" y="1351681"/>
            <a:ext cx="1752610" cy="1752610"/>
          </a:xfrm>
          <a:custGeom>
            <a:avLst/>
            <a:gdLst>
              <a:gd name="connsiteX0" fmla="*/ 1070741 w 1431000"/>
              <a:gd name="connsiteY0" fmla="*/ 362436 h 1431000"/>
              <a:gd name="connsiteX1" fmla="*/ 1281862 w 1431000"/>
              <a:gd name="connsiteY1" fmla="*/ 298808 h 1431000"/>
              <a:gd name="connsiteX2" fmla="*/ 1359547 w 1431000"/>
              <a:gd name="connsiteY2" fmla="*/ 433362 h 1431000"/>
              <a:gd name="connsiteX3" fmla="*/ 1198883 w 1431000"/>
              <a:gd name="connsiteY3" fmla="*/ 584384 h 1431000"/>
              <a:gd name="connsiteX4" fmla="*/ 1198883 w 1431000"/>
              <a:gd name="connsiteY4" fmla="*/ 846616 h 1431000"/>
              <a:gd name="connsiteX5" fmla="*/ 1359547 w 1431000"/>
              <a:gd name="connsiteY5" fmla="*/ 997638 h 1431000"/>
              <a:gd name="connsiteX6" fmla="*/ 1281862 w 1431000"/>
              <a:gd name="connsiteY6" fmla="*/ 1132192 h 1431000"/>
              <a:gd name="connsiteX7" fmla="*/ 1070741 w 1431000"/>
              <a:gd name="connsiteY7" fmla="*/ 1068564 h 1431000"/>
              <a:gd name="connsiteX8" fmla="*/ 843641 w 1431000"/>
              <a:gd name="connsiteY8" fmla="*/ 1199680 h 1431000"/>
              <a:gd name="connsiteX9" fmla="*/ 793185 w 1431000"/>
              <a:gd name="connsiteY9" fmla="*/ 1414330 h 1431000"/>
              <a:gd name="connsiteX10" fmla="*/ 637815 w 1431000"/>
              <a:gd name="connsiteY10" fmla="*/ 1414330 h 1431000"/>
              <a:gd name="connsiteX11" fmla="*/ 587358 w 1431000"/>
              <a:gd name="connsiteY11" fmla="*/ 1199680 h 1431000"/>
              <a:gd name="connsiteX12" fmla="*/ 360258 w 1431000"/>
              <a:gd name="connsiteY12" fmla="*/ 1068564 h 1431000"/>
              <a:gd name="connsiteX13" fmla="*/ 149138 w 1431000"/>
              <a:gd name="connsiteY13" fmla="*/ 1132192 h 1431000"/>
              <a:gd name="connsiteX14" fmla="*/ 71453 w 1431000"/>
              <a:gd name="connsiteY14" fmla="*/ 997638 h 1431000"/>
              <a:gd name="connsiteX15" fmla="*/ 232117 w 1431000"/>
              <a:gd name="connsiteY15" fmla="*/ 846616 h 1431000"/>
              <a:gd name="connsiteX16" fmla="*/ 232117 w 1431000"/>
              <a:gd name="connsiteY16" fmla="*/ 584384 h 1431000"/>
              <a:gd name="connsiteX17" fmla="*/ 71453 w 1431000"/>
              <a:gd name="connsiteY17" fmla="*/ 433362 h 1431000"/>
              <a:gd name="connsiteX18" fmla="*/ 149138 w 1431000"/>
              <a:gd name="connsiteY18" fmla="*/ 298808 h 1431000"/>
              <a:gd name="connsiteX19" fmla="*/ 360259 w 1431000"/>
              <a:gd name="connsiteY19" fmla="*/ 362436 h 1431000"/>
              <a:gd name="connsiteX20" fmla="*/ 587359 w 1431000"/>
              <a:gd name="connsiteY20" fmla="*/ 231320 h 1431000"/>
              <a:gd name="connsiteX21" fmla="*/ 637815 w 1431000"/>
              <a:gd name="connsiteY21" fmla="*/ 16670 h 1431000"/>
              <a:gd name="connsiteX22" fmla="*/ 793185 w 1431000"/>
              <a:gd name="connsiteY22" fmla="*/ 16670 h 1431000"/>
              <a:gd name="connsiteX23" fmla="*/ 843642 w 1431000"/>
              <a:gd name="connsiteY23" fmla="*/ 231320 h 1431000"/>
              <a:gd name="connsiteX24" fmla="*/ 1070742 w 1431000"/>
              <a:gd name="connsiteY24" fmla="*/ 362436 h 1431000"/>
              <a:gd name="connsiteX25" fmla="*/ 1070741 w 1431000"/>
              <a:gd name="connsiteY25" fmla="*/ 362436 h 143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31000" h="1431000">
                <a:moveTo>
                  <a:pt x="921059" y="361976"/>
                </a:moveTo>
                <a:lnTo>
                  <a:pt x="1074118" y="267179"/>
                </a:lnTo>
                <a:lnTo>
                  <a:pt x="1163821" y="356882"/>
                </a:lnTo>
                <a:lnTo>
                  <a:pt x="1069024" y="509941"/>
                </a:lnTo>
                <a:cubicBezTo>
                  <a:pt x="1105536" y="572735"/>
                  <a:pt x="1124664" y="644121"/>
                  <a:pt x="1124440" y="716757"/>
                </a:cubicBezTo>
                <a:lnTo>
                  <a:pt x="1283067" y="801912"/>
                </a:lnTo>
                <a:lnTo>
                  <a:pt x="1250233" y="924448"/>
                </a:lnTo>
                <a:lnTo>
                  <a:pt x="1070281" y="918882"/>
                </a:lnTo>
                <a:cubicBezTo>
                  <a:pt x="1034156" y="981899"/>
                  <a:pt x="981898" y="1034156"/>
                  <a:pt x="918881" y="1070281"/>
                </a:cubicBezTo>
                <a:lnTo>
                  <a:pt x="924448" y="1250233"/>
                </a:lnTo>
                <a:lnTo>
                  <a:pt x="801912" y="1283067"/>
                </a:lnTo>
                <a:lnTo>
                  <a:pt x="716757" y="1124440"/>
                </a:lnTo>
                <a:cubicBezTo>
                  <a:pt x="644120" y="1124663"/>
                  <a:pt x="572734" y="1105536"/>
                  <a:pt x="509941" y="1069024"/>
                </a:cubicBezTo>
                <a:lnTo>
                  <a:pt x="356882" y="1163821"/>
                </a:lnTo>
                <a:lnTo>
                  <a:pt x="267179" y="1074118"/>
                </a:lnTo>
                <a:lnTo>
                  <a:pt x="361976" y="921059"/>
                </a:lnTo>
                <a:cubicBezTo>
                  <a:pt x="325464" y="858265"/>
                  <a:pt x="306336" y="786879"/>
                  <a:pt x="306560" y="714243"/>
                </a:cubicBezTo>
                <a:lnTo>
                  <a:pt x="147933" y="629088"/>
                </a:lnTo>
                <a:lnTo>
                  <a:pt x="180767" y="506552"/>
                </a:lnTo>
                <a:lnTo>
                  <a:pt x="360719" y="512118"/>
                </a:lnTo>
                <a:cubicBezTo>
                  <a:pt x="396844" y="449101"/>
                  <a:pt x="449102" y="396844"/>
                  <a:pt x="512119" y="360719"/>
                </a:cubicBezTo>
                <a:lnTo>
                  <a:pt x="506552" y="180767"/>
                </a:lnTo>
                <a:lnTo>
                  <a:pt x="629088" y="147933"/>
                </a:lnTo>
                <a:lnTo>
                  <a:pt x="714243" y="306560"/>
                </a:lnTo>
                <a:cubicBezTo>
                  <a:pt x="786880" y="306337"/>
                  <a:pt x="858266" y="325464"/>
                  <a:pt x="921059" y="361976"/>
                </a:cubicBezTo>
                <a:lnTo>
                  <a:pt x="921059" y="361976"/>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93715" tIns="493716" rIns="493716" bIns="493715" numCol="1" spcCol="1270" anchor="ctr" anchorCtr="0">
            <a:noAutofit/>
          </a:bodyPr>
          <a:lstStyle/>
          <a:p>
            <a:pPr marL="0" lvl="0" indent="0" algn="ctr" defTabSz="666750">
              <a:lnSpc>
                <a:spcPct val="90000"/>
              </a:lnSpc>
              <a:spcBef>
                <a:spcPct val="0"/>
              </a:spcBef>
              <a:spcAft>
                <a:spcPct val="35000"/>
              </a:spcAft>
              <a:buNone/>
            </a:pPr>
            <a:r>
              <a:rPr lang="nl-NL" sz="1500" kern="1200" dirty="0"/>
              <a:t>Lokaal initiatief</a:t>
            </a:r>
          </a:p>
        </p:txBody>
      </p:sp>
      <p:sp>
        <p:nvSpPr>
          <p:cNvPr id="29" name="Vrije vorm: vorm 28">
            <a:extLst>
              <a:ext uri="{FF2B5EF4-FFF2-40B4-BE49-F238E27FC236}">
                <a16:creationId xmlns:a16="http://schemas.microsoft.com/office/drawing/2014/main" id="{9CA43C98-7B5D-4342-96D5-B4F9AE549C39}"/>
              </a:ext>
            </a:extLst>
          </p:cNvPr>
          <p:cNvSpPr/>
          <p:nvPr/>
        </p:nvSpPr>
        <p:spPr>
          <a:xfrm>
            <a:off x="-75662" y="1977985"/>
            <a:ext cx="1752610" cy="1752610"/>
          </a:xfrm>
          <a:custGeom>
            <a:avLst/>
            <a:gdLst>
              <a:gd name="connsiteX0" fmla="*/ 1070741 w 1431000"/>
              <a:gd name="connsiteY0" fmla="*/ 362436 h 1431000"/>
              <a:gd name="connsiteX1" fmla="*/ 1281862 w 1431000"/>
              <a:gd name="connsiteY1" fmla="*/ 298808 h 1431000"/>
              <a:gd name="connsiteX2" fmla="*/ 1359547 w 1431000"/>
              <a:gd name="connsiteY2" fmla="*/ 433362 h 1431000"/>
              <a:gd name="connsiteX3" fmla="*/ 1198883 w 1431000"/>
              <a:gd name="connsiteY3" fmla="*/ 584384 h 1431000"/>
              <a:gd name="connsiteX4" fmla="*/ 1198883 w 1431000"/>
              <a:gd name="connsiteY4" fmla="*/ 846616 h 1431000"/>
              <a:gd name="connsiteX5" fmla="*/ 1359547 w 1431000"/>
              <a:gd name="connsiteY5" fmla="*/ 997638 h 1431000"/>
              <a:gd name="connsiteX6" fmla="*/ 1281862 w 1431000"/>
              <a:gd name="connsiteY6" fmla="*/ 1132192 h 1431000"/>
              <a:gd name="connsiteX7" fmla="*/ 1070741 w 1431000"/>
              <a:gd name="connsiteY7" fmla="*/ 1068564 h 1431000"/>
              <a:gd name="connsiteX8" fmla="*/ 843641 w 1431000"/>
              <a:gd name="connsiteY8" fmla="*/ 1199680 h 1431000"/>
              <a:gd name="connsiteX9" fmla="*/ 793185 w 1431000"/>
              <a:gd name="connsiteY9" fmla="*/ 1414330 h 1431000"/>
              <a:gd name="connsiteX10" fmla="*/ 637815 w 1431000"/>
              <a:gd name="connsiteY10" fmla="*/ 1414330 h 1431000"/>
              <a:gd name="connsiteX11" fmla="*/ 587358 w 1431000"/>
              <a:gd name="connsiteY11" fmla="*/ 1199680 h 1431000"/>
              <a:gd name="connsiteX12" fmla="*/ 360258 w 1431000"/>
              <a:gd name="connsiteY12" fmla="*/ 1068564 h 1431000"/>
              <a:gd name="connsiteX13" fmla="*/ 149138 w 1431000"/>
              <a:gd name="connsiteY13" fmla="*/ 1132192 h 1431000"/>
              <a:gd name="connsiteX14" fmla="*/ 71453 w 1431000"/>
              <a:gd name="connsiteY14" fmla="*/ 997638 h 1431000"/>
              <a:gd name="connsiteX15" fmla="*/ 232117 w 1431000"/>
              <a:gd name="connsiteY15" fmla="*/ 846616 h 1431000"/>
              <a:gd name="connsiteX16" fmla="*/ 232117 w 1431000"/>
              <a:gd name="connsiteY16" fmla="*/ 584384 h 1431000"/>
              <a:gd name="connsiteX17" fmla="*/ 71453 w 1431000"/>
              <a:gd name="connsiteY17" fmla="*/ 433362 h 1431000"/>
              <a:gd name="connsiteX18" fmla="*/ 149138 w 1431000"/>
              <a:gd name="connsiteY18" fmla="*/ 298808 h 1431000"/>
              <a:gd name="connsiteX19" fmla="*/ 360259 w 1431000"/>
              <a:gd name="connsiteY19" fmla="*/ 362436 h 1431000"/>
              <a:gd name="connsiteX20" fmla="*/ 587359 w 1431000"/>
              <a:gd name="connsiteY20" fmla="*/ 231320 h 1431000"/>
              <a:gd name="connsiteX21" fmla="*/ 637815 w 1431000"/>
              <a:gd name="connsiteY21" fmla="*/ 16670 h 1431000"/>
              <a:gd name="connsiteX22" fmla="*/ 793185 w 1431000"/>
              <a:gd name="connsiteY22" fmla="*/ 16670 h 1431000"/>
              <a:gd name="connsiteX23" fmla="*/ 843642 w 1431000"/>
              <a:gd name="connsiteY23" fmla="*/ 231320 h 1431000"/>
              <a:gd name="connsiteX24" fmla="*/ 1070742 w 1431000"/>
              <a:gd name="connsiteY24" fmla="*/ 362436 h 1431000"/>
              <a:gd name="connsiteX25" fmla="*/ 1070741 w 1431000"/>
              <a:gd name="connsiteY25" fmla="*/ 362436 h 143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31000" h="1431000">
                <a:moveTo>
                  <a:pt x="921059" y="361976"/>
                </a:moveTo>
                <a:lnTo>
                  <a:pt x="1074118" y="267179"/>
                </a:lnTo>
                <a:lnTo>
                  <a:pt x="1163821" y="356882"/>
                </a:lnTo>
                <a:lnTo>
                  <a:pt x="1069024" y="509941"/>
                </a:lnTo>
                <a:cubicBezTo>
                  <a:pt x="1105536" y="572735"/>
                  <a:pt x="1124664" y="644121"/>
                  <a:pt x="1124440" y="716757"/>
                </a:cubicBezTo>
                <a:lnTo>
                  <a:pt x="1283067" y="801912"/>
                </a:lnTo>
                <a:lnTo>
                  <a:pt x="1250233" y="924448"/>
                </a:lnTo>
                <a:lnTo>
                  <a:pt x="1070281" y="918882"/>
                </a:lnTo>
                <a:cubicBezTo>
                  <a:pt x="1034156" y="981899"/>
                  <a:pt x="981898" y="1034156"/>
                  <a:pt x="918881" y="1070281"/>
                </a:cubicBezTo>
                <a:lnTo>
                  <a:pt x="924448" y="1250233"/>
                </a:lnTo>
                <a:lnTo>
                  <a:pt x="801912" y="1283067"/>
                </a:lnTo>
                <a:lnTo>
                  <a:pt x="716757" y="1124440"/>
                </a:lnTo>
                <a:cubicBezTo>
                  <a:pt x="644120" y="1124663"/>
                  <a:pt x="572734" y="1105536"/>
                  <a:pt x="509941" y="1069024"/>
                </a:cubicBezTo>
                <a:lnTo>
                  <a:pt x="356882" y="1163821"/>
                </a:lnTo>
                <a:lnTo>
                  <a:pt x="267179" y="1074118"/>
                </a:lnTo>
                <a:lnTo>
                  <a:pt x="361976" y="921059"/>
                </a:lnTo>
                <a:cubicBezTo>
                  <a:pt x="325464" y="858265"/>
                  <a:pt x="306336" y="786879"/>
                  <a:pt x="306560" y="714243"/>
                </a:cubicBezTo>
                <a:lnTo>
                  <a:pt x="147933" y="629088"/>
                </a:lnTo>
                <a:lnTo>
                  <a:pt x="180767" y="506552"/>
                </a:lnTo>
                <a:lnTo>
                  <a:pt x="360719" y="512118"/>
                </a:lnTo>
                <a:cubicBezTo>
                  <a:pt x="396844" y="449101"/>
                  <a:pt x="449102" y="396844"/>
                  <a:pt x="512119" y="360719"/>
                </a:cubicBezTo>
                <a:lnTo>
                  <a:pt x="506552" y="180767"/>
                </a:lnTo>
                <a:lnTo>
                  <a:pt x="629088" y="147933"/>
                </a:lnTo>
                <a:lnTo>
                  <a:pt x="714243" y="306560"/>
                </a:lnTo>
                <a:cubicBezTo>
                  <a:pt x="786880" y="306337"/>
                  <a:pt x="858266" y="325464"/>
                  <a:pt x="921059" y="361976"/>
                </a:cubicBezTo>
                <a:lnTo>
                  <a:pt x="921059" y="361976"/>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93715" tIns="493716" rIns="493716" bIns="493715" numCol="1" spcCol="1270" anchor="ctr" anchorCtr="0">
            <a:noAutofit/>
          </a:bodyPr>
          <a:lstStyle/>
          <a:p>
            <a:pPr marL="0" lvl="0" indent="0" algn="ctr" defTabSz="666750">
              <a:lnSpc>
                <a:spcPct val="90000"/>
              </a:lnSpc>
              <a:spcBef>
                <a:spcPct val="0"/>
              </a:spcBef>
              <a:spcAft>
                <a:spcPct val="35000"/>
              </a:spcAft>
              <a:buNone/>
            </a:pPr>
            <a:r>
              <a:rPr lang="nl-NL" sz="1500" kern="1200" dirty="0"/>
              <a:t>Lokaal initiatief</a:t>
            </a:r>
          </a:p>
        </p:txBody>
      </p:sp>
      <p:sp>
        <p:nvSpPr>
          <p:cNvPr id="30" name="Vrije vorm: vorm 29">
            <a:extLst>
              <a:ext uri="{FF2B5EF4-FFF2-40B4-BE49-F238E27FC236}">
                <a16:creationId xmlns:a16="http://schemas.microsoft.com/office/drawing/2014/main" id="{9CD0B4E9-2E32-4350-833B-B38C944F934E}"/>
              </a:ext>
            </a:extLst>
          </p:cNvPr>
          <p:cNvSpPr/>
          <p:nvPr/>
        </p:nvSpPr>
        <p:spPr>
          <a:xfrm>
            <a:off x="-86573" y="2637932"/>
            <a:ext cx="1752610" cy="1752610"/>
          </a:xfrm>
          <a:custGeom>
            <a:avLst/>
            <a:gdLst>
              <a:gd name="connsiteX0" fmla="*/ 1070741 w 1431000"/>
              <a:gd name="connsiteY0" fmla="*/ 362436 h 1431000"/>
              <a:gd name="connsiteX1" fmla="*/ 1281862 w 1431000"/>
              <a:gd name="connsiteY1" fmla="*/ 298808 h 1431000"/>
              <a:gd name="connsiteX2" fmla="*/ 1359547 w 1431000"/>
              <a:gd name="connsiteY2" fmla="*/ 433362 h 1431000"/>
              <a:gd name="connsiteX3" fmla="*/ 1198883 w 1431000"/>
              <a:gd name="connsiteY3" fmla="*/ 584384 h 1431000"/>
              <a:gd name="connsiteX4" fmla="*/ 1198883 w 1431000"/>
              <a:gd name="connsiteY4" fmla="*/ 846616 h 1431000"/>
              <a:gd name="connsiteX5" fmla="*/ 1359547 w 1431000"/>
              <a:gd name="connsiteY5" fmla="*/ 997638 h 1431000"/>
              <a:gd name="connsiteX6" fmla="*/ 1281862 w 1431000"/>
              <a:gd name="connsiteY6" fmla="*/ 1132192 h 1431000"/>
              <a:gd name="connsiteX7" fmla="*/ 1070741 w 1431000"/>
              <a:gd name="connsiteY7" fmla="*/ 1068564 h 1431000"/>
              <a:gd name="connsiteX8" fmla="*/ 843641 w 1431000"/>
              <a:gd name="connsiteY8" fmla="*/ 1199680 h 1431000"/>
              <a:gd name="connsiteX9" fmla="*/ 793185 w 1431000"/>
              <a:gd name="connsiteY9" fmla="*/ 1414330 h 1431000"/>
              <a:gd name="connsiteX10" fmla="*/ 637815 w 1431000"/>
              <a:gd name="connsiteY10" fmla="*/ 1414330 h 1431000"/>
              <a:gd name="connsiteX11" fmla="*/ 587358 w 1431000"/>
              <a:gd name="connsiteY11" fmla="*/ 1199680 h 1431000"/>
              <a:gd name="connsiteX12" fmla="*/ 360258 w 1431000"/>
              <a:gd name="connsiteY12" fmla="*/ 1068564 h 1431000"/>
              <a:gd name="connsiteX13" fmla="*/ 149138 w 1431000"/>
              <a:gd name="connsiteY13" fmla="*/ 1132192 h 1431000"/>
              <a:gd name="connsiteX14" fmla="*/ 71453 w 1431000"/>
              <a:gd name="connsiteY14" fmla="*/ 997638 h 1431000"/>
              <a:gd name="connsiteX15" fmla="*/ 232117 w 1431000"/>
              <a:gd name="connsiteY15" fmla="*/ 846616 h 1431000"/>
              <a:gd name="connsiteX16" fmla="*/ 232117 w 1431000"/>
              <a:gd name="connsiteY16" fmla="*/ 584384 h 1431000"/>
              <a:gd name="connsiteX17" fmla="*/ 71453 w 1431000"/>
              <a:gd name="connsiteY17" fmla="*/ 433362 h 1431000"/>
              <a:gd name="connsiteX18" fmla="*/ 149138 w 1431000"/>
              <a:gd name="connsiteY18" fmla="*/ 298808 h 1431000"/>
              <a:gd name="connsiteX19" fmla="*/ 360259 w 1431000"/>
              <a:gd name="connsiteY19" fmla="*/ 362436 h 1431000"/>
              <a:gd name="connsiteX20" fmla="*/ 587359 w 1431000"/>
              <a:gd name="connsiteY20" fmla="*/ 231320 h 1431000"/>
              <a:gd name="connsiteX21" fmla="*/ 637815 w 1431000"/>
              <a:gd name="connsiteY21" fmla="*/ 16670 h 1431000"/>
              <a:gd name="connsiteX22" fmla="*/ 793185 w 1431000"/>
              <a:gd name="connsiteY22" fmla="*/ 16670 h 1431000"/>
              <a:gd name="connsiteX23" fmla="*/ 843642 w 1431000"/>
              <a:gd name="connsiteY23" fmla="*/ 231320 h 1431000"/>
              <a:gd name="connsiteX24" fmla="*/ 1070742 w 1431000"/>
              <a:gd name="connsiteY24" fmla="*/ 362436 h 1431000"/>
              <a:gd name="connsiteX25" fmla="*/ 1070741 w 1431000"/>
              <a:gd name="connsiteY25" fmla="*/ 362436 h 143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31000" h="1431000">
                <a:moveTo>
                  <a:pt x="921059" y="361976"/>
                </a:moveTo>
                <a:lnTo>
                  <a:pt x="1074118" y="267179"/>
                </a:lnTo>
                <a:lnTo>
                  <a:pt x="1163821" y="356882"/>
                </a:lnTo>
                <a:lnTo>
                  <a:pt x="1069024" y="509941"/>
                </a:lnTo>
                <a:cubicBezTo>
                  <a:pt x="1105536" y="572735"/>
                  <a:pt x="1124664" y="644121"/>
                  <a:pt x="1124440" y="716757"/>
                </a:cubicBezTo>
                <a:lnTo>
                  <a:pt x="1283067" y="801912"/>
                </a:lnTo>
                <a:lnTo>
                  <a:pt x="1250233" y="924448"/>
                </a:lnTo>
                <a:lnTo>
                  <a:pt x="1070281" y="918882"/>
                </a:lnTo>
                <a:cubicBezTo>
                  <a:pt x="1034156" y="981899"/>
                  <a:pt x="981898" y="1034156"/>
                  <a:pt x="918881" y="1070281"/>
                </a:cubicBezTo>
                <a:lnTo>
                  <a:pt x="924448" y="1250233"/>
                </a:lnTo>
                <a:lnTo>
                  <a:pt x="801912" y="1283067"/>
                </a:lnTo>
                <a:lnTo>
                  <a:pt x="716757" y="1124440"/>
                </a:lnTo>
                <a:cubicBezTo>
                  <a:pt x="644120" y="1124663"/>
                  <a:pt x="572734" y="1105536"/>
                  <a:pt x="509941" y="1069024"/>
                </a:cubicBezTo>
                <a:lnTo>
                  <a:pt x="356882" y="1163821"/>
                </a:lnTo>
                <a:lnTo>
                  <a:pt x="267179" y="1074118"/>
                </a:lnTo>
                <a:lnTo>
                  <a:pt x="361976" y="921059"/>
                </a:lnTo>
                <a:cubicBezTo>
                  <a:pt x="325464" y="858265"/>
                  <a:pt x="306336" y="786879"/>
                  <a:pt x="306560" y="714243"/>
                </a:cubicBezTo>
                <a:lnTo>
                  <a:pt x="147933" y="629088"/>
                </a:lnTo>
                <a:lnTo>
                  <a:pt x="180767" y="506552"/>
                </a:lnTo>
                <a:lnTo>
                  <a:pt x="360719" y="512118"/>
                </a:lnTo>
                <a:cubicBezTo>
                  <a:pt x="396844" y="449101"/>
                  <a:pt x="449102" y="396844"/>
                  <a:pt x="512119" y="360719"/>
                </a:cubicBezTo>
                <a:lnTo>
                  <a:pt x="506552" y="180767"/>
                </a:lnTo>
                <a:lnTo>
                  <a:pt x="629088" y="147933"/>
                </a:lnTo>
                <a:lnTo>
                  <a:pt x="714243" y="306560"/>
                </a:lnTo>
                <a:cubicBezTo>
                  <a:pt x="786880" y="306337"/>
                  <a:pt x="858266" y="325464"/>
                  <a:pt x="921059" y="361976"/>
                </a:cubicBezTo>
                <a:lnTo>
                  <a:pt x="921059" y="361976"/>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93715" tIns="493716" rIns="493716" bIns="493715" numCol="1" spcCol="1270" anchor="ctr" anchorCtr="0">
            <a:noAutofit/>
          </a:bodyPr>
          <a:lstStyle/>
          <a:p>
            <a:pPr marL="0" lvl="0" indent="0" algn="ctr" defTabSz="666750">
              <a:lnSpc>
                <a:spcPct val="90000"/>
              </a:lnSpc>
              <a:spcBef>
                <a:spcPct val="0"/>
              </a:spcBef>
              <a:spcAft>
                <a:spcPct val="35000"/>
              </a:spcAft>
              <a:buNone/>
            </a:pPr>
            <a:r>
              <a:rPr lang="nl-NL" sz="1500" kern="1200" dirty="0"/>
              <a:t>Lokaal initiatief</a:t>
            </a:r>
          </a:p>
        </p:txBody>
      </p:sp>
    </p:spTree>
    <p:extLst>
      <p:ext uri="{BB962C8B-B14F-4D97-AF65-F5344CB8AC3E}">
        <p14:creationId xmlns:p14="http://schemas.microsoft.com/office/powerpoint/2010/main" val="3012885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A1EF6F-9B6F-47F3-9B47-01333C87DBAE}"/>
              </a:ext>
            </a:extLst>
          </p:cNvPr>
          <p:cNvSpPr>
            <a:spLocks noGrp="1"/>
          </p:cNvSpPr>
          <p:nvPr>
            <p:ph type="title"/>
          </p:nvPr>
        </p:nvSpPr>
        <p:spPr>
          <a:xfrm>
            <a:off x="1946633" y="343021"/>
            <a:ext cx="10033200" cy="720000"/>
          </a:xfrm>
        </p:spPr>
        <p:txBody>
          <a:bodyPr/>
          <a:lstStyle/>
          <a:p>
            <a:r>
              <a:rPr lang="nl-NL" dirty="0"/>
              <a:t>Achtergrond en scope</a:t>
            </a:r>
            <a:br>
              <a:rPr lang="nl-NL" dirty="0"/>
            </a:br>
            <a:r>
              <a:rPr lang="nl-NL" sz="1800" b="1" dirty="0">
                <a:solidFill>
                  <a:schemeClr val="bg2"/>
                </a:solidFill>
              </a:rPr>
              <a:t>Keuze overgangstermijn Wet vereenvoudiging beslagvrije voet</a:t>
            </a:r>
            <a:br>
              <a:rPr lang="nl-NL" sz="1800" b="1" dirty="0">
                <a:solidFill>
                  <a:schemeClr val="bg2"/>
                </a:solidFill>
              </a:rPr>
            </a:br>
            <a:r>
              <a:rPr lang="nl-NL" dirty="0"/>
              <a:t> </a:t>
            </a:r>
          </a:p>
        </p:txBody>
      </p:sp>
      <p:sp>
        <p:nvSpPr>
          <p:cNvPr id="3" name="Tijdelijke aanduiding voor inhoud 2">
            <a:extLst>
              <a:ext uri="{FF2B5EF4-FFF2-40B4-BE49-F238E27FC236}">
                <a16:creationId xmlns:a16="http://schemas.microsoft.com/office/drawing/2014/main" id="{BDDB1801-1FE2-425B-BDD3-FCB52ADFC726}"/>
              </a:ext>
            </a:extLst>
          </p:cNvPr>
          <p:cNvSpPr>
            <a:spLocks noGrp="1"/>
          </p:cNvSpPr>
          <p:nvPr>
            <p:ph idx="1"/>
          </p:nvPr>
        </p:nvSpPr>
        <p:spPr/>
        <p:txBody>
          <a:bodyPr/>
          <a:lstStyle/>
          <a:p>
            <a:pPr marL="0" indent="0">
              <a:buNone/>
            </a:pPr>
            <a:r>
              <a:rPr lang="nl-NL" dirty="0"/>
              <a:t>Eenduidige berekening door centrale rekenmodule</a:t>
            </a:r>
          </a:p>
          <a:p>
            <a:pPr marL="0" indent="0">
              <a:buNone/>
            </a:pPr>
            <a:r>
              <a:rPr lang="nl-NL" dirty="0"/>
              <a:t>Wijziging afloscapaciteit</a:t>
            </a:r>
          </a:p>
          <a:p>
            <a:pPr marL="0" indent="0">
              <a:buNone/>
            </a:pPr>
            <a:r>
              <a:rPr lang="nl-NL" dirty="0"/>
              <a:t>Vaste beslagvolgorde</a:t>
            </a:r>
          </a:p>
          <a:p>
            <a:pPr marL="0" indent="0">
              <a:buNone/>
            </a:pPr>
            <a:r>
              <a:rPr lang="nl-NL" dirty="0"/>
              <a:t>Coördinerend </a:t>
            </a:r>
            <a:r>
              <a:rPr lang="nl-NL" dirty="0" err="1"/>
              <a:t>deurwaarderschap</a:t>
            </a:r>
            <a:endParaRPr lang="nl-NL" dirty="0"/>
          </a:p>
          <a:p>
            <a:pPr marL="0" indent="0">
              <a:buNone/>
            </a:pPr>
            <a:endParaRPr lang="nl-NL" dirty="0"/>
          </a:p>
          <a:p>
            <a:pPr marL="92075" lvl="1" indent="0" defTabSz="714375">
              <a:tabLst>
                <a:tab pos="446088" algn="l"/>
              </a:tabLst>
            </a:pPr>
            <a:r>
              <a:rPr lang="nl-NL" dirty="0"/>
              <a:t>	Ingangsdatum 1 januari 2021</a:t>
            </a:r>
          </a:p>
          <a:p>
            <a:pPr lvl="3"/>
            <a:r>
              <a:rPr lang="nl-NL" i="1" dirty="0"/>
              <a:t>Behelst alleen de berekening BVV – aan overige eisen dient uitvoering te worden gegeven</a:t>
            </a:r>
          </a:p>
          <a:p>
            <a:pPr lvl="3"/>
            <a:r>
              <a:rPr lang="nl-NL" i="1" dirty="0"/>
              <a:t>Overgangstermijn met berekening oude BVV tot </a:t>
            </a:r>
            <a:r>
              <a:rPr lang="nl-NL" i="1" dirty="0">
                <a:highlight>
                  <a:srgbClr val="FFFF00"/>
                </a:highlight>
              </a:rPr>
              <a:t>&lt;datum&gt;</a:t>
            </a:r>
          </a:p>
          <a:p>
            <a:pPr lvl="3"/>
            <a:r>
              <a:rPr lang="nl-NL" i="1" dirty="0"/>
              <a:t>CDW met berekening ‘oude’ BVV rekenregels</a:t>
            </a:r>
          </a:p>
        </p:txBody>
      </p:sp>
    </p:spTree>
    <p:extLst>
      <p:ext uri="{BB962C8B-B14F-4D97-AF65-F5344CB8AC3E}">
        <p14:creationId xmlns:p14="http://schemas.microsoft.com/office/powerpoint/2010/main" val="424335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CE8A9-D483-4D58-903B-ACEFF10D603E}"/>
              </a:ext>
            </a:extLst>
          </p:cNvPr>
          <p:cNvSpPr>
            <a:spLocks noGrp="1"/>
          </p:cNvSpPr>
          <p:nvPr>
            <p:ph type="title"/>
          </p:nvPr>
        </p:nvSpPr>
        <p:spPr>
          <a:xfrm>
            <a:off x="2115513" y="360000"/>
            <a:ext cx="10033200" cy="720000"/>
          </a:xfrm>
        </p:spPr>
        <p:txBody>
          <a:bodyPr/>
          <a:lstStyle/>
          <a:p>
            <a:r>
              <a:rPr lang="nl-NL"/>
              <a:t>Wijzigingen, impact en risico’s </a:t>
            </a:r>
            <a:br>
              <a:rPr lang="nl-NL"/>
            </a:br>
            <a:r>
              <a:rPr lang="nl-NL" sz="1800"/>
              <a:t>Inhoudelijke wijzigingen</a:t>
            </a:r>
          </a:p>
        </p:txBody>
      </p:sp>
      <p:sp>
        <p:nvSpPr>
          <p:cNvPr id="3" name="Tijdelijke aanduiding voor inhoud 2">
            <a:extLst>
              <a:ext uri="{FF2B5EF4-FFF2-40B4-BE49-F238E27FC236}">
                <a16:creationId xmlns:a16="http://schemas.microsoft.com/office/drawing/2014/main" id="{AF595F36-79CD-4A5F-871D-3E15297B8765}"/>
              </a:ext>
            </a:extLst>
          </p:cNvPr>
          <p:cNvSpPr>
            <a:spLocks noGrp="1"/>
          </p:cNvSpPr>
          <p:nvPr>
            <p:ph idx="1"/>
          </p:nvPr>
        </p:nvSpPr>
        <p:spPr>
          <a:xfrm>
            <a:off x="717142" y="1510291"/>
            <a:ext cx="11767291" cy="4500563"/>
          </a:xfrm>
        </p:spPr>
        <p:txBody>
          <a:bodyPr/>
          <a:lstStyle/>
          <a:p>
            <a:pPr marL="531495" indent="-457200" fontAlgn="ctr">
              <a:spcBef>
                <a:spcPts val="0"/>
              </a:spcBef>
              <a:spcAft>
                <a:spcPts val="0"/>
              </a:spcAft>
              <a:buFont typeface="Arial" panose="020B0604020202020204" pitchFamily="34" charset="0"/>
              <a:buChar char="•"/>
            </a:pPr>
            <a:r>
              <a:rPr lang="nl-NL" sz="2200" b="0" i="0" dirty="0">
                <a:effectLst/>
                <a:latin typeface="Arial"/>
                <a:cs typeface="Arial"/>
              </a:rPr>
              <a:t>De berekening van de beslagvrije voet</a:t>
            </a:r>
            <a:r>
              <a:rPr lang="nl-NL" sz="2200" dirty="0">
                <a:latin typeface="Arial"/>
                <a:cs typeface="Arial"/>
              </a:rPr>
              <a:t> en communicatie met een verplichte </a:t>
            </a:r>
            <a:r>
              <a:rPr lang="nl-NL" sz="2200" b="0" i="0" dirty="0">
                <a:effectLst/>
                <a:latin typeface="Arial"/>
                <a:cs typeface="Arial"/>
              </a:rPr>
              <a:t> modelmededeling (Wvbvv)</a:t>
            </a:r>
            <a:endParaRPr lang="nl-NL" dirty="0">
              <a:latin typeface="Arial"/>
              <a:cs typeface="Arial"/>
            </a:endParaRPr>
          </a:p>
          <a:p>
            <a:pPr marL="531495" indent="-457200" fontAlgn="ctr">
              <a:spcBef>
                <a:spcPts val="0"/>
              </a:spcBef>
              <a:spcAft>
                <a:spcPts val="0"/>
              </a:spcAft>
              <a:buFont typeface="Arial" panose="020B0604020202020204" pitchFamily="34" charset="0"/>
              <a:buChar char="•"/>
            </a:pPr>
            <a:r>
              <a:rPr lang="nl-NL" sz="2200" b="0" i="0" dirty="0">
                <a:effectLst/>
                <a:latin typeface="Arial" panose="020B0604020202020204" pitchFamily="34" charset="0"/>
              </a:rPr>
              <a:t>Iedereen lost af (Wvbvv)			</a:t>
            </a:r>
          </a:p>
          <a:p>
            <a:pPr marL="531495" indent="-457200" fontAlgn="ctr">
              <a:spcBef>
                <a:spcPts val="0"/>
              </a:spcBef>
              <a:spcAft>
                <a:spcPts val="0"/>
              </a:spcAft>
              <a:buFont typeface="Arial" panose="020B0604020202020204" pitchFamily="34" charset="0"/>
              <a:buChar char="•"/>
            </a:pPr>
            <a:r>
              <a:rPr lang="nl-NL" sz="2200" b="0" i="0" dirty="0">
                <a:effectLst/>
                <a:latin typeface="Arial" panose="020B0604020202020204" pitchFamily="34" charset="0"/>
              </a:rPr>
              <a:t>De introductie van een vaste beslagvolgorde (Wvbvv)</a:t>
            </a:r>
          </a:p>
          <a:p>
            <a:pPr marL="531495" indent="-457200" fontAlgn="ctr">
              <a:spcBef>
                <a:spcPts val="0"/>
              </a:spcBef>
              <a:spcAft>
                <a:spcPts val="0"/>
              </a:spcAft>
              <a:buFont typeface="Arial" panose="020B0604020202020204" pitchFamily="34" charset="0"/>
              <a:buChar char="•"/>
            </a:pPr>
            <a:r>
              <a:rPr lang="nl-NL" sz="2200" b="0" i="0" dirty="0">
                <a:effectLst/>
                <a:latin typeface="Arial" panose="020B0604020202020204" pitchFamily="34" charset="0"/>
              </a:rPr>
              <a:t>De introductie van een coördinerend deurwaarder (</a:t>
            </a:r>
            <a:r>
              <a:rPr lang="nl-NL" sz="2200" dirty="0">
                <a:latin typeface="Arial" panose="020B0604020202020204" pitchFamily="34" charset="0"/>
              </a:rPr>
              <a:t>Wvbvv)</a:t>
            </a:r>
            <a:endParaRPr lang="nl-NL" sz="2200" b="0" i="0" dirty="0">
              <a:effectLst/>
              <a:latin typeface="Arial" panose="020B0604020202020204" pitchFamily="34" charset="0"/>
            </a:endParaRPr>
          </a:p>
          <a:p>
            <a:pPr marL="531495" indent="-457200" fontAlgn="ctr">
              <a:lnSpc>
                <a:spcPct val="100000"/>
              </a:lnSpc>
              <a:spcBef>
                <a:spcPts val="0"/>
              </a:spcBef>
              <a:spcAft>
                <a:spcPts val="0"/>
              </a:spcAft>
              <a:buFont typeface="Arial" panose="020B0604020202020204" pitchFamily="34" charset="0"/>
              <a:buChar char="•"/>
            </a:pPr>
            <a:r>
              <a:rPr lang="nl-NL" altLang="nl-NL" sz="2200" dirty="0">
                <a:latin typeface="+mj-lt"/>
              </a:rPr>
              <a:t>De verplichting tot afhandeling van vroegsignalen (Wgs)</a:t>
            </a:r>
          </a:p>
          <a:p>
            <a:pPr marL="531495" indent="-457200" fontAlgn="ctr">
              <a:lnSpc>
                <a:spcPct val="100000"/>
              </a:lnSpc>
              <a:spcBef>
                <a:spcPts val="0"/>
              </a:spcBef>
              <a:spcAft>
                <a:spcPts val="0"/>
              </a:spcAft>
              <a:buFont typeface="Arial" panose="020B0604020202020204" pitchFamily="34" charset="0"/>
              <a:buChar char="•"/>
            </a:pPr>
            <a:r>
              <a:rPr lang="nl-NL" altLang="nl-NL" sz="2200" dirty="0">
                <a:latin typeface="Arial" panose="020B0604020202020204" pitchFamily="34" charset="0"/>
                <a:cs typeface="Arial" panose="020B0604020202020204" pitchFamily="34" charset="0"/>
              </a:rPr>
              <a:t>Inwoner controleert gegevens (grondslag voor gegevensuitwisseling) (Wgs)</a:t>
            </a:r>
            <a:endParaRPr lang="nl-NL" altLang="nl-NL" sz="2200" dirty="0">
              <a:latin typeface="+mj-lt"/>
            </a:endParaRPr>
          </a:p>
          <a:p>
            <a:pPr marL="531495" indent="-457200" fontAlgn="ctr">
              <a:lnSpc>
                <a:spcPct val="100000"/>
              </a:lnSpc>
              <a:spcBef>
                <a:spcPts val="0"/>
              </a:spcBef>
              <a:spcAft>
                <a:spcPts val="0"/>
              </a:spcAft>
              <a:buFont typeface="Arial" panose="020B0604020202020204" pitchFamily="34" charset="0"/>
              <a:buChar char="•"/>
            </a:pPr>
            <a:r>
              <a:rPr lang="nl-NL" altLang="nl-NL" sz="2200" dirty="0">
                <a:latin typeface="+mj-lt"/>
              </a:rPr>
              <a:t>Termijnen voor behandeling aanvraag schuldhulpverlening en beschikking wettelijk bepaald (Wgs)</a:t>
            </a:r>
          </a:p>
          <a:p>
            <a:pPr marL="74295" indent="0" fontAlgn="ctr">
              <a:lnSpc>
                <a:spcPct val="100000"/>
              </a:lnSpc>
              <a:spcBef>
                <a:spcPts val="0"/>
              </a:spcBef>
              <a:spcAft>
                <a:spcPts val="0"/>
              </a:spcAft>
              <a:buNone/>
            </a:pPr>
            <a:endParaRPr lang="nl-NL" altLang="nl-NL" sz="2200" dirty="0">
              <a:latin typeface="+mj-lt"/>
            </a:endParaRPr>
          </a:p>
          <a:p>
            <a:pPr marL="74295" indent="0" fontAlgn="ctr">
              <a:lnSpc>
                <a:spcPct val="100000"/>
              </a:lnSpc>
              <a:spcBef>
                <a:spcPts val="0"/>
              </a:spcBef>
              <a:spcAft>
                <a:spcPts val="0"/>
              </a:spcAft>
              <a:buNone/>
            </a:pPr>
            <a:endParaRPr lang="nl-NL" altLang="nl-NL" sz="2200" dirty="0">
              <a:latin typeface="+mj-lt"/>
            </a:endParaRPr>
          </a:p>
          <a:p>
            <a:pPr marL="74295" indent="0" fontAlgn="ctr">
              <a:lnSpc>
                <a:spcPct val="100000"/>
              </a:lnSpc>
              <a:spcBef>
                <a:spcPts val="0"/>
              </a:spcBef>
              <a:spcAft>
                <a:spcPts val="0"/>
              </a:spcAft>
              <a:buNone/>
            </a:pPr>
            <a:endParaRPr lang="nl-NL" altLang="nl-NL" sz="2200" dirty="0">
              <a:latin typeface="+mj-lt"/>
            </a:endParaRPr>
          </a:p>
          <a:p>
            <a:pPr marL="74295" indent="0" fontAlgn="ctr">
              <a:lnSpc>
                <a:spcPct val="100000"/>
              </a:lnSpc>
              <a:spcBef>
                <a:spcPts val="0"/>
              </a:spcBef>
              <a:spcAft>
                <a:spcPts val="0"/>
              </a:spcAft>
              <a:buNone/>
            </a:pPr>
            <a:endParaRPr lang="nl-NL" altLang="nl-NL" sz="2200" dirty="0">
              <a:latin typeface="+mj-lt"/>
            </a:endParaRPr>
          </a:p>
          <a:p>
            <a:pPr marL="417195" indent="-342900" fontAlgn="ctr">
              <a:spcBef>
                <a:spcPts val="0"/>
              </a:spcBef>
              <a:spcAft>
                <a:spcPts val="0"/>
              </a:spcAft>
            </a:pPr>
            <a:endParaRPr lang="nl-NL" sz="2200" b="0" i="0" dirty="0">
              <a:effectLst/>
              <a:latin typeface="Arial" panose="020B0604020202020204" pitchFamily="34" charset="0"/>
            </a:endParaRPr>
          </a:p>
          <a:p>
            <a:pPr marL="0" indent="0">
              <a:buNone/>
            </a:pPr>
            <a:endParaRPr lang="nl-NL" sz="2200" dirty="0"/>
          </a:p>
        </p:txBody>
      </p:sp>
    </p:spTree>
    <p:extLst>
      <p:ext uri="{BB962C8B-B14F-4D97-AF65-F5344CB8AC3E}">
        <p14:creationId xmlns:p14="http://schemas.microsoft.com/office/powerpoint/2010/main" val="381397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BB0128C7-77CB-4389-AFED-DE68466BC3F6}"/>
              </a:ext>
            </a:extLst>
          </p:cNvPr>
          <p:cNvSpPr>
            <a:spLocks noGrp="1"/>
          </p:cNvSpPr>
          <p:nvPr>
            <p:ph type="title"/>
          </p:nvPr>
        </p:nvSpPr>
        <p:spPr>
          <a:xfrm>
            <a:off x="2061012" y="292768"/>
            <a:ext cx="10033200" cy="720000"/>
          </a:xfrm>
        </p:spPr>
        <p:txBody>
          <a:bodyPr/>
          <a:lstStyle/>
          <a:p>
            <a:r>
              <a:rPr lang="nl-NL" dirty="0"/>
              <a:t>Wijzigingen, impact en risico’s</a:t>
            </a:r>
            <a:br>
              <a:rPr lang="nl-NL" dirty="0"/>
            </a:br>
            <a:r>
              <a:rPr lang="nl-NL" sz="1800" dirty="0"/>
              <a:t>Impact: Aanpassing wetten raken aan verschillende rollen</a:t>
            </a:r>
          </a:p>
        </p:txBody>
      </p:sp>
      <p:sp>
        <p:nvSpPr>
          <p:cNvPr id="6" name="Tijdelijke aanduiding voor inhoud 5">
            <a:extLst>
              <a:ext uri="{FF2B5EF4-FFF2-40B4-BE49-F238E27FC236}">
                <a16:creationId xmlns:a16="http://schemas.microsoft.com/office/drawing/2014/main" id="{3D8A1E58-10F7-458D-B1FF-4F0FF7C52F1A}"/>
              </a:ext>
            </a:extLst>
          </p:cNvPr>
          <p:cNvSpPr>
            <a:spLocks noGrp="1"/>
          </p:cNvSpPr>
          <p:nvPr>
            <p:ph idx="1"/>
          </p:nvPr>
        </p:nvSpPr>
        <p:spPr>
          <a:xfrm>
            <a:off x="1079500" y="1402985"/>
            <a:ext cx="10033000" cy="4500563"/>
          </a:xfrm>
        </p:spPr>
        <p:txBody>
          <a:bodyPr/>
          <a:lstStyle/>
          <a:p>
            <a:pPr marL="0" indent="0">
              <a:buNone/>
            </a:pPr>
            <a:r>
              <a:rPr lang="nl-NL" b="1" dirty="0"/>
              <a:t>Beslagleggende partij</a:t>
            </a:r>
            <a:r>
              <a:rPr lang="nl-NL" dirty="0"/>
              <a:t> </a:t>
            </a:r>
          </a:p>
          <a:p>
            <a:pPr lvl="1">
              <a:buFont typeface="Arial" panose="020B0604020202020204" pitchFamily="34" charset="0"/>
              <a:buChar char="•"/>
            </a:pPr>
            <a:r>
              <a:rPr lang="nl-NL" dirty="0"/>
              <a:t>invordering belastingdomein</a:t>
            </a:r>
          </a:p>
          <a:p>
            <a:pPr lvl="1">
              <a:buFont typeface="Arial" panose="020B0604020202020204" pitchFamily="34" charset="0"/>
              <a:buChar char="•"/>
            </a:pPr>
            <a:r>
              <a:rPr lang="nl-NL" dirty="0"/>
              <a:t>Invordering/verrekenen sociaal domein</a:t>
            </a:r>
          </a:p>
          <a:p>
            <a:pPr lvl="1">
              <a:buFont typeface="Arial" panose="020B0604020202020204" pitchFamily="34" charset="0"/>
              <a:buChar char="•"/>
            </a:pPr>
            <a:r>
              <a:rPr lang="nl-NL" dirty="0"/>
              <a:t>invordering overige vorderingen</a:t>
            </a:r>
          </a:p>
          <a:p>
            <a:pPr marL="269875" lvl="1" indent="0">
              <a:buNone/>
            </a:pPr>
            <a:endParaRPr lang="nl-NL" dirty="0"/>
          </a:p>
          <a:p>
            <a:pPr marL="0" indent="0">
              <a:buNone/>
            </a:pPr>
            <a:r>
              <a:rPr lang="nl-NL" b="1" dirty="0"/>
              <a:t>Inhoudingsplichtige</a:t>
            </a:r>
          </a:p>
          <a:p>
            <a:pPr lvl="1"/>
            <a:r>
              <a:rPr lang="nl-NL" dirty="0"/>
              <a:t>verstrekker van uitkeringen en werkgever</a:t>
            </a:r>
          </a:p>
          <a:p>
            <a:pPr marL="269875" lvl="1" indent="0">
              <a:buNone/>
            </a:pPr>
            <a:endParaRPr lang="nl-NL" dirty="0"/>
          </a:p>
          <a:p>
            <a:pPr marL="0" indent="0">
              <a:buNone/>
            </a:pPr>
            <a:r>
              <a:rPr lang="nl-NL" b="1" dirty="0"/>
              <a:t>Schuldhulpverlener</a:t>
            </a:r>
          </a:p>
          <a:p>
            <a:pPr lvl="1"/>
            <a:r>
              <a:rPr lang="nl-NL" dirty="0"/>
              <a:t>vroegsignalering</a:t>
            </a:r>
          </a:p>
          <a:p>
            <a:pPr lvl="1"/>
            <a:r>
              <a:rPr lang="nl-NL" dirty="0"/>
              <a:t>ondersteuner en verbinder bij plan van aanpak (incl. BVV)</a:t>
            </a:r>
          </a:p>
          <a:p>
            <a:pPr marL="0" indent="0">
              <a:buNone/>
            </a:pPr>
            <a:endParaRPr lang="nl-NL" dirty="0"/>
          </a:p>
        </p:txBody>
      </p:sp>
    </p:spTree>
    <p:extLst>
      <p:ext uri="{BB962C8B-B14F-4D97-AF65-F5344CB8AC3E}">
        <p14:creationId xmlns:p14="http://schemas.microsoft.com/office/powerpoint/2010/main" val="622568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7FC2E-B25D-432F-80E8-8EC1AFE3FAB3}"/>
              </a:ext>
            </a:extLst>
          </p:cNvPr>
          <p:cNvSpPr>
            <a:spLocks noGrp="1"/>
          </p:cNvSpPr>
          <p:nvPr>
            <p:ph type="title"/>
          </p:nvPr>
        </p:nvSpPr>
        <p:spPr>
          <a:xfrm>
            <a:off x="1994400" y="278026"/>
            <a:ext cx="10033200" cy="720000"/>
          </a:xfrm>
        </p:spPr>
        <p:txBody>
          <a:bodyPr/>
          <a:lstStyle/>
          <a:p>
            <a:r>
              <a:rPr lang="nl-NL"/>
              <a:t>Wijzigingen, impact en risico’s </a:t>
            </a:r>
            <a:br>
              <a:rPr lang="nl-NL"/>
            </a:br>
            <a:r>
              <a:rPr lang="nl-NL" sz="1800"/>
              <a:t>Wijzigingen en keuzes beleid</a:t>
            </a:r>
          </a:p>
        </p:txBody>
      </p:sp>
      <p:sp>
        <p:nvSpPr>
          <p:cNvPr id="5" name="Tijdelijke aanduiding voor inhoud 4">
            <a:extLst>
              <a:ext uri="{FF2B5EF4-FFF2-40B4-BE49-F238E27FC236}">
                <a16:creationId xmlns:a16="http://schemas.microsoft.com/office/drawing/2014/main" id="{F131F1E6-0740-4C57-9167-D5001ECAD47E}"/>
              </a:ext>
            </a:extLst>
          </p:cNvPr>
          <p:cNvSpPr>
            <a:spLocks noGrp="1"/>
          </p:cNvSpPr>
          <p:nvPr>
            <p:ph idx="1"/>
          </p:nvPr>
        </p:nvSpPr>
        <p:spPr>
          <a:xfrm>
            <a:off x="974726" y="1385885"/>
            <a:ext cx="10242548" cy="4983048"/>
          </a:xfrm>
        </p:spPr>
        <p:txBody>
          <a:bodyPr/>
          <a:lstStyle/>
          <a:p>
            <a:pPr>
              <a:buFont typeface="Arial" panose="020B0604020202020204" pitchFamily="34" charset="0"/>
              <a:buChar char="•"/>
            </a:pPr>
            <a:r>
              <a:rPr lang="nl-NL" sz="2000" dirty="0"/>
              <a:t>Vaststellen te behalen beleidsdoelstellingen</a:t>
            </a:r>
          </a:p>
          <a:p>
            <a:pPr>
              <a:buFont typeface="Arial" panose="020B0604020202020204" pitchFamily="34" charset="0"/>
              <a:buChar char="•"/>
            </a:pPr>
            <a:r>
              <a:rPr lang="nl-NL" sz="2000" dirty="0"/>
              <a:t>Afspraken met schuldeisers en eisen aan signalen | landelijk convenant (Wgs)</a:t>
            </a:r>
          </a:p>
          <a:p>
            <a:pPr>
              <a:buFont typeface="Arial" panose="020B0604020202020204" pitchFamily="34" charset="0"/>
              <a:buChar char="•"/>
            </a:pPr>
            <a:r>
              <a:rPr lang="nl-NL" sz="2000" dirty="0"/>
              <a:t>Herberekening 5% aflossing voor P-wet (Wvbvv)</a:t>
            </a:r>
          </a:p>
          <a:p>
            <a:pPr>
              <a:buFont typeface="Arial" panose="020B0604020202020204" pitchFamily="34" charset="0"/>
              <a:buChar char="•"/>
            </a:pPr>
            <a:r>
              <a:rPr lang="nl-NL" sz="2000" dirty="0"/>
              <a:t>Keuze uitbetaling vakantiegeld en consequenties (Wvbvv) </a:t>
            </a:r>
          </a:p>
          <a:p>
            <a:pPr>
              <a:buFont typeface="Arial" panose="020B0604020202020204" pitchFamily="34" charset="0"/>
              <a:buChar char="•"/>
            </a:pPr>
            <a:r>
              <a:rPr lang="nl-NL" sz="2000" dirty="0"/>
              <a:t>Klachtenafhandeling bij gemandateerde organisaties (Wgs)</a:t>
            </a:r>
          </a:p>
          <a:p>
            <a:pPr>
              <a:buFont typeface="Arial" panose="020B0604020202020204" pitchFamily="34" charset="0"/>
              <a:buChar char="•"/>
            </a:pPr>
            <a:r>
              <a:rPr lang="nl-NL" sz="2000" dirty="0"/>
              <a:t>Uitsluitingsgronden voor toegang en beëindiging (Wgs)</a:t>
            </a:r>
          </a:p>
          <a:p>
            <a:pPr>
              <a:buFont typeface="Arial" panose="020B0604020202020204" pitchFamily="34" charset="0"/>
              <a:buChar char="•"/>
            </a:pPr>
            <a:r>
              <a:rPr lang="nl-NL" sz="2000" dirty="0"/>
              <a:t>Termijnen in gewijzigde verordening (Wgs)</a:t>
            </a:r>
          </a:p>
          <a:p>
            <a:pPr marL="0" indent="0">
              <a:buNone/>
            </a:pPr>
            <a:endParaRPr lang="nl-NL" sz="2000" dirty="0"/>
          </a:p>
          <a:p>
            <a:pPr marL="0" indent="0">
              <a:buNone/>
            </a:pPr>
            <a:r>
              <a:rPr lang="nl-NL" sz="2000" dirty="0"/>
              <a:t> En hieruit volgend:</a:t>
            </a:r>
          </a:p>
          <a:p>
            <a:pPr>
              <a:buFont typeface="Arial" panose="020B0604020202020204" pitchFamily="34" charset="0"/>
              <a:buChar char="•"/>
            </a:pPr>
            <a:r>
              <a:rPr lang="nl-NL" sz="2000" dirty="0"/>
              <a:t>Monitoring</a:t>
            </a:r>
          </a:p>
          <a:p>
            <a:pPr>
              <a:buFont typeface="Arial" panose="020B0604020202020204" pitchFamily="34" charset="0"/>
              <a:buChar char="•"/>
            </a:pPr>
            <a:r>
              <a:rPr lang="nl-NL" sz="2000" dirty="0"/>
              <a:t>Stress sensitieve dienstverlening (klant controleert gegevens) </a:t>
            </a:r>
          </a:p>
          <a:p>
            <a:pPr>
              <a:buFont typeface="Arial" panose="020B0604020202020204" pitchFamily="34" charset="0"/>
              <a:buChar char="•"/>
            </a:pPr>
            <a:r>
              <a:rPr lang="nl-NL" sz="2000" dirty="0"/>
              <a:t>(Vormgeving) schuldhulpverlening met inwonende minderjarige kinderen</a:t>
            </a:r>
          </a:p>
          <a:p>
            <a:pPr>
              <a:buFont typeface="Arial" panose="020B0604020202020204" pitchFamily="34" charset="0"/>
              <a:buChar char="•"/>
            </a:pPr>
            <a:r>
              <a:rPr lang="nl-NL" sz="2000" dirty="0"/>
              <a:t>(Vormgeving) schuldhulpverlening aan zelfstandigen</a:t>
            </a:r>
          </a:p>
          <a:p>
            <a:r>
              <a:rPr lang="nl-NL" sz="2000" i="1" dirty="0"/>
              <a:t>&lt;aanvullen&gt;</a:t>
            </a:r>
          </a:p>
          <a:p>
            <a:pPr marL="0" indent="0">
              <a:buNone/>
            </a:pPr>
            <a:endParaRPr lang="nl-NL" dirty="0"/>
          </a:p>
          <a:p>
            <a:pPr marL="0" indent="0">
              <a:buNone/>
            </a:pPr>
            <a:endParaRPr lang="nl-NL" dirty="0"/>
          </a:p>
          <a:p>
            <a:pPr>
              <a:buFont typeface="Arial" panose="020B0604020202020204" pitchFamily="34" charset="0"/>
              <a:buChar char="•"/>
            </a:pPr>
            <a:endParaRPr lang="nl-NL" dirty="0"/>
          </a:p>
        </p:txBody>
      </p:sp>
    </p:spTree>
    <p:extLst>
      <p:ext uri="{BB962C8B-B14F-4D97-AF65-F5344CB8AC3E}">
        <p14:creationId xmlns:p14="http://schemas.microsoft.com/office/powerpoint/2010/main" val="2407227131"/>
      </p:ext>
    </p:extLst>
  </p:cSld>
  <p:clrMapOvr>
    <a:masterClrMapping/>
  </p:clrMapOvr>
</p:sld>
</file>

<file path=ppt/theme/theme1.xml><?xml version="1.0" encoding="utf-8"?>
<a:theme xmlns:a="http://schemas.openxmlformats.org/drawingml/2006/main" name="VNG_Academ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sjabloon VNG Realisatie.pptx" id="{476A51A4-6A0B-4104-9BC4-FC09C2807F27}" vid="{D91797C9-8928-4D00-A223-FBF1BBE13113}"/>
    </a:ext>
  </a:extLst>
</a:theme>
</file>

<file path=ppt/theme/theme2.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sjabloon VNG Realisatie.pptx" id="{476A51A4-6A0B-4104-9BC4-FC09C2807F27}" vid="{EFE96DEA-A7D9-4FA9-8011-44D158F24140}"/>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32A196229D7B409DB189F67281DF26" ma:contentTypeVersion="11" ma:contentTypeDescription="Een nieuw document maken." ma:contentTypeScope="" ma:versionID="0f7c7269efa1faaae1875a30c84c8791">
  <xsd:schema xmlns:xsd="http://www.w3.org/2001/XMLSchema" xmlns:xs="http://www.w3.org/2001/XMLSchema" xmlns:p="http://schemas.microsoft.com/office/2006/metadata/properties" xmlns:ns2="4c78aff5-1915-467e-8926-fc156a35ca64" xmlns:ns3="1bd2c2b8-c9e4-4548-b6a5-c5aec7c00b2c" targetNamespace="http://schemas.microsoft.com/office/2006/metadata/properties" ma:root="true" ma:fieldsID="360ac831d2248dc7e3e1a0dfa4473758" ns2:_="" ns3:_="">
    <xsd:import namespace="4c78aff5-1915-467e-8926-fc156a35ca64"/>
    <xsd:import namespace="1bd2c2b8-c9e4-4548-b6a5-c5aec7c00b2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78aff5-1915-467e-8926-fc156a35ca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d2c2b8-c9e4-4548-b6a5-c5aec7c00b2c"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40524A-0CC4-4F1A-B926-84C1DA1D8245}">
  <ds:schemaRefs>
    <ds:schemaRef ds:uri="3ab34907-cfea-4875-a9e3-dcc53d1d57a8"/>
    <ds:schemaRef ds:uri="850e99bc-7c50-40aa-bb40-6e2a2313a4b8"/>
    <ds:schemaRef ds:uri="VNG.SP2013.PowerShell"/>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0980E1A-4843-41BB-A476-151ABAFD4C5C}">
  <ds:schemaRefs>
    <ds:schemaRef ds:uri="1bd2c2b8-c9e4-4548-b6a5-c5aec7c00b2c"/>
    <ds:schemaRef ds:uri="4c78aff5-1915-467e-8926-fc156a35ca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D44CA2-11AD-4B5B-A232-AED0ECAD82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Powerpointsjabloon VNG Realisatie</Template>
  <TotalTime>0</TotalTime>
  <Words>4197</Words>
  <Application>Microsoft Office PowerPoint</Application>
  <PresentationFormat>Breedbeeld</PresentationFormat>
  <Paragraphs>395</Paragraphs>
  <Slides>18</Slides>
  <Notes>17</Notes>
  <HiddenSlides>1</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18</vt:i4>
      </vt:variant>
    </vt:vector>
  </HeadingPairs>
  <TitlesOfParts>
    <vt:vector size="25" baseType="lpstr">
      <vt:lpstr>Arial</vt:lpstr>
      <vt:lpstr>Calibri</vt:lpstr>
      <vt:lpstr>Times New Roman</vt:lpstr>
      <vt:lpstr>Verdana</vt:lpstr>
      <vt:lpstr>Wingdings</vt:lpstr>
      <vt:lpstr>VNG_Academie</vt:lpstr>
      <vt:lpstr>VNG Titels</vt:lpstr>
      <vt:lpstr>Format presentatie</vt:lpstr>
      <vt:lpstr>Versterken en verbinden schuldendomein </vt:lpstr>
      <vt:lpstr>Agenda</vt:lpstr>
      <vt:lpstr>PowerPoint-presentatie</vt:lpstr>
      <vt:lpstr>PowerPoint-presentatie</vt:lpstr>
      <vt:lpstr>Achtergrond en scope Keuze overgangstermijn Wet vereenvoudiging beslagvrije voet  </vt:lpstr>
      <vt:lpstr>Wijzigingen, impact en risico’s  Inhoudelijke wijzigingen</vt:lpstr>
      <vt:lpstr>Wijzigingen, impact en risico’s Impact: Aanpassing wetten raken aan verschillende rollen</vt:lpstr>
      <vt:lpstr>Wijzigingen, impact en risico’s  Wijzigingen en keuzes beleid</vt:lpstr>
      <vt:lpstr>Wijzigingen, impact en risico’s Belangrijkste risico’s</vt:lpstr>
      <vt:lpstr>PowerPoint-presentatie</vt:lpstr>
      <vt:lpstr>Leveranciers, overeenkomsten en SLA’s IT leveranciers</vt:lpstr>
      <vt:lpstr>Leveranciers, overeenkomsten en SLA’s Externe dienstleveranciers </vt:lpstr>
      <vt:lpstr>PowerPoint-presentatie</vt:lpstr>
      <vt:lpstr>PowerPoint-presentatie</vt:lpstr>
      <vt:lpstr>Betrokkenen, rollen en taken</vt:lpstr>
      <vt:lpstr>Werkafspraken</vt:lpstr>
      <vt:lpstr>Tot slot</vt:lpstr>
    </vt:vector>
  </TitlesOfParts>
  <Company>Vereninging Nederlandse Gemeenten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 presentatie</dc:title>
  <dc:creator>Jeanne-Marie Langen</dc:creator>
  <cp:keywords/>
  <cp:lastModifiedBy>Jeanne-Marie Langen</cp:lastModifiedBy>
  <cp:revision>58</cp:revision>
  <cp:lastPrinted>2016-11-29T12:08:35Z</cp:lastPrinted>
  <dcterms:created xsi:type="dcterms:W3CDTF">2020-09-17T08:15:21Z</dcterms:created>
  <dcterms:modified xsi:type="dcterms:W3CDTF">2020-10-14T09:58:52Z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0x010100EA32A196229D7B409DB189F67281DF26</vt:lpwstr>
  </property>
  <property fmtid="{D5CDD505-2E9C-101B-9397-08002B2CF9AE}" pid="3" name="_dlc_DocIdItemGuid">
    <vt:lpwstr>91e0f14d-5f8c-4053-a72e-55a67c6908f9</vt:lpwstr>
  </property>
</Properties>
</file>