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48" r:id="rId2"/>
  </p:sldMasterIdLst>
  <p:sldIdLst>
    <p:sldId id="343" r:id="rId3"/>
    <p:sldId id="272" r:id="rId4"/>
    <p:sldId id="334" r:id="rId5"/>
    <p:sldId id="307" r:id="rId6"/>
    <p:sldId id="308" r:id="rId7"/>
    <p:sldId id="321" r:id="rId8"/>
    <p:sldId id="322" r:id="rId9"/>
    <p:sldId id="324" r:id="rId10"/>
    <p:sldId id="323" r:id="rId11"/>
    <p:sldId id="325" r:id="rId12"/>
    <p:sldId id="326" r:id="rId13"/>
    <p:sldId id="330" r:id="rId14"/>
    <p:sldId id="329" r:id="rId15"/>
  </p:sldIdLst>
  <p:sldSz cx="10693400" cy="7562850"/>
  <p:notesSz cx="10693400" cy="756285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B82B5"/>
    <a:srgbClr val="FFDD00"/>
    <a:srgbClr val="00B0F0"/>
    <a:srgbClr val="50B848"/>
    <a:srgbClr val="FF4040"/>
    <a:srgbClr val="FB75EF"/>
    <a:srgbClr val="F1B4F0"/>
    <a:srgbClr val="4472C4"/>
    <a:srgbClr val="28BB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02" autoAdjust="0"/>
    <p:restoredTop sz="94660" autoAdjust="0"/>
  </p:normalViewPr>
  <p:slideViewPr>
    <p:cSldViewPr>
      <p:cViewPr>
        <p:scale>
          <a:sx n="50" d="100"/>
          <a:sy n="50" d="100"/>
        </p:scale>
        <p:origin x="-1872" y="-40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27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blue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0D060D8-8216-4C32-97C9-F83C76FE9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3A8D-CAB3-44BF-8731-BB4C47D8360F}" type="datetimeFigureOut">
              <a:rPr lang="nl-NL" smtClean="0"/>
              <a:pPr/>
              <a:t>09-11-17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1A2B45F-8285-44C7-B75C-D9E1D157D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46DADDE-FD4F-477F-8005-4A53B6996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F0A8-22AB-4B08-8015-343559BD7384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63BE0193-1588-4A3B-A235-526209360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358" y="276225"/>
            <a:ext cx="9202798" cy="609600"/>
          </a:xfrm>
          <a:prstGeom prst="rect">
            <a:avLst/>
          </a:prstGeom>
        </p:spPr>
        <p:txBody>
          <a:bodyPr lIns="0"/>
          <a:lstStyle>
            <a:lvl1pPr>
              <a:defRPr b="1">
                <a:latin typeface="Museo-70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5B243450-C25E-467F-8F42-C62DF4C0E7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48358" y="885825"/>
            <a:ext cx="9202798" cy="457200"/>
          </a:xfrm>
          <a:prstGeom prst="rect">
            <a:avLst/>
          </a:prstGeom>
        </p:spPr>
        <p:txBody>
          <a:bodyPr lIns="0"/>
          <a:lstStyle>
            <a:lvl1pPr>
              <a:defRPr lang="nl-NL" sz="1800" b="1" smtClean="0">
                <a:latin typeface="Museo-700"/>
              </a:defRPr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  <a:lvl5pPr>
              <a:defRPr lang="nl-NL"/>
            </a:lvl5pPr>
          </a:lstStyle>
          <a:p>
            <a:pPr marL="0" lvl="0" indent="0">
              <a:buNone/>
            </a:pPr>
            <a:r>
              <a:rPr lang="nl-NL" dirty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33537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rgbClr val="006D95"/>
                </a:solidFill>
                <a:latin typeface="Museo-700"/>
                <a:cs typeface="Museo-70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76510" y="7015115"/>
            <a:ext cx="619760" cy="125095"/>
          </a:xfrm>
          <a:prstGeom prst="rect">
            <a:avLst/>
          </a:prstGeom>
        </p:spPr>
        <p:txBody>
          <a:bodyPr lIns="0" tIns="0" rIns="0" bIns="0"/>
          <a:lstStyle>
            <a:lvl1pPr>
              <a:defRPr sz="700" b="0" i="0">
                <a:solidFill>
                  <a:srgbClr val="414042"/>
                </a:solidFill>
                <a:latin typeface="Museo"/>
                <a:cs typeface="Museo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Componenten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472063" y="6887687"/>
            <a:ext cx="570864" cy="139700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0" i="0">
                <a:solidFill>
                  <a:srgbClr val="414042"/>
                </a:solidFill>
                <a:latin typeface="Museo"/>
                <a:cs typeface="Museo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component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rgbClr val="006D95"/>
                </a:solidFill>
                <a:latin typeface="Museo-700"/>
                <a:cs typeface="Museo-70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76510" y="7015115"/>
            <a:ext cx="619760" cy="125095"/>
          </a:xfrm>
          <a:prstGeom prst="rect">
            <a:avLst/>
          </a:prstGeom>
        </p:spPr>
        <p:txBody>
          <a:bodyPr lIns="0" tIns="0" rIns="0" bIns="0"/>
          <a:lstStyle>
            <a:lvl1pPr>
              <a:defRPr sz="700" b="0" i="0">
                <a:solidFill>
                  <a:srgbClr val="414042"/>
                </a:solidFill>
                <a:latin typeface="Museo"/>
                <a:cs typeface="Museo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Componenten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1472063" y="6887687"/>
            <a:ext cx="570864" cy="139700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0" i="0">
                <a:solidFill>
                  <a:srgbClr val="414042"/>
                </a:solidFill>
                <a:latin typeface="Museo"/>
                <a:cs typeface="Museo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component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rgbClr val="006D95"/>
                </a:solidFill>
                <a:latin typeface="Museo-700"/>
                <a:cs typeface="Museo-70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76510" y="7015115"/>
            <a:ext cx="619760" cy="125095"/>
          </a:xfrm>
          <a:prstGeom prst="rect">
            <a:avLst/>
          </a:prstGeom>
        </p:spPr>
        <p:txBody>
          <a:bodyPr lIns="0" tIns="0" rIns="0" bIns="0"/>
          <a:lstStyle>
            <a:lvl1pPr>
              <a:defRPr sz="700" b="0" i="0">
                <a:solidFill>
                  <a:srgbClr val="414042"/>
                </a:solidFill>
                <a:latin typeface="Museo"/>
                <a:cs typeface="Museo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Componenten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1472063" y="6887687"/>
            <a:ext cx="570864" cy="139700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0" i="0">
                <a:solidFill>
                  <a:srgbClr val="414042"/>
                </a:solidFill>
                <a:latin typeface="Museo"/>
                <a:cs typeface="Museo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component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76510" y="7015115"/>
            <a:ext cx="619760" cy="125095"/>
          </a:xfrm>
          <a:prstGeom prst="rect">
            <a:avLst/>
          </a:prstGeom>
        </p:spPr>
        <p:txBody>
          <a:bodyPr lIns="0" tIns="0" rIns="0" bIns="0"/>
          <a:lstStyle>
            <a:lvl1pPr>
              <a:defRPr sz="700" b="0" i="0">
                <a:solidFill>
                  <a:srgbClr val="414042"/>
                </a:solidFill>
                <a:latin typeface="Museo"/>
                <a:cs typeface="Museo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Componenten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1472063" y="6887687"/>
            <a:ext cx="570864" cy="139700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0" i="0">
                <a:solidFill>
                  <a:srgbClr val="414042"/>
                </a:solidFill>
                <a:latin typeface="Museo"/>
                <a:cs typeface="Museo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component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houdsopgave met bullet">
    <p:bg>
      <p:bgPr>
        <a:solidFill>
          <a:srgbClr val="8CB83D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1871345" y="2773045"/>
            <a:ext cx="8287385" cy="841575"/>
          </a:xfrm>
          <a:prstGeom prst="rect">
            <a:avLst/>
          </a:prstGeom>
          <a:noFill/>
          <a:ln>
            <a:noFill/>
          </a:ln>
        </p:spPr>
        <p:txBody>
          <a:bodyPr lIns="104298" tIns="104298" rIns="104298" bIns="104298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1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521574" marR="0" lvl="5" indent="0" algn="ctr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043148" marR="0" lvl="6" indent="0" algn="ctr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564721" marR="0" lvl="7" indent="0" algn="ctr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086295" marR="0" lvl="8" indent="0" algn="ctr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0507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9D829C4-DD3E-467F-B626-82B3E0212A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3701" y="7202904"/>
            <a:ext cx="1219200" cy="2091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33A8D-CAB3-44BF-8731-BB4C47D8360F}" type="datetimeFigureOut">
              <a:rPr lang="nl-NL" smtClean="0"/>
              <a:pPr/>
              <a:t>09-11-17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1EF9D8A-5AE0-4ECE-AB20-E1F7562835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65301" y="7202904"/>
            <a:ext cx="7848600" cy="2091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9F81759-3A00-47C1-A355-FFFBA0A4A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66300" y="7202904"/>
            <a:ext cx="684856" cy="2091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1F0A8-22AB-4B08-8015-343559BD7384}" type="slidenum">
              <a:rPr lang="nl-NL" smtClean="0"/>
              <a:pPr/>
              <a:t>‹nr.›</a:t>
            </a:fld>
            <a:endParaRPr lang="nl-NL"/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4D4D5890-D1BA-4C3B-818E-C201E47AE0A6}"/>
              </a:ext>
            </a:extLst>
          </p:cNvPr>
          <p:cNvGrpSpPr/>
          <p:nvPr/>
        </p:nvGrpSpPr>
        <p:grpSpPr>
          <a:xfrm>
            <a:off x="1248358" y="1401584"/>
            <a:ext cx="9203741" cy="5754338"/>
            <a:chOff x="1248359" y="1401584"/>
            <a:chExt cx="8986520" cy="5754338"/>
          </a:xfrm>
        </p:grpSpPr>
        <p:sp>
          <p:nvSpPr>
            <p:cNvPr id="35" name="object 9">
              <a:extLst>
                <a:ext uri="{FF2B5EF4-FFF2-40B4-BE49-F238E27FC236}">
                  <a16:creationId xmlns:a16="http://schemas.microsoft.com/office/drawing/2014/main" id="{FEA2EDF0-D189-4A13-8098-19E0C54E9A63}"/>
                </a:ext>
              </a:extLst>
            </p:cNvPr>
            <p:cNvSpPr/>
            <p:nvPr/>
          </p:nvSpPr>
          <p:spPr>
            <a:xfrm>
              <a:off x="1248359" y="4569579"/>
              <a:ext cx="8986520" cy="1962150"/>
            </a:xfrm>
            <a:custGeom>
              <a:avLst/>
              <a:gdLst/>
              <a:ahLst/>
              <a:cxnLst/>
              <a:rect l="l" t="t" r="r" b="b"/>
              <a:pathLst>
                <a:path w="8986520" h="1962150">
                  <a:moveTo>
                    <a:pt x="0" y="1961997"/>
                  </a:moveTo>
                  <a:lnTo>
                    <a:pt x="8986443" y="1961997"/>
                  </a:lnTo>
                  <a:lnTo>
                    <a:pt x="8986443" y="0"/>
                  </a:lnTo>
                  <a:lnTo>
                    <a:pt x="0" y="0"/>
                  </a:lnTo>
                  <a:lnTo>
                    <a:pt x="0" y="1961997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object 9">
              <a:extLst>
                <a:ext uri="{FF2B5EF4-FFF2-40B4-BE49-F238E27FC236}">
                  <a16:creationId xmlns:a16="http://schemas.microsoft.com/office/drawing/2014/main" id="{E3348D44-0D15-49F3-AF93-0B3E980099B6}"/>
                </a:ext>
              </a:extLst>
            </p:cNvPr>
            <p:cNvSpPr/>
            <p:nvPr/>
          </p:nvSpPr>
          <p:spPr>
            <a:xfrm>
              <a:off x="1248359" y="2513459"/>
              <a:ext cx="8986520" cy="1962150"/>
            </a:xfrm>
            <a:custGeom>
              <a:avLst/>
              <a:gdLst/>
              <a:ahLst/>
              <a:cxnLst/>
              <a:rect l="l" t="t" r="r" b="b"/>
              <a:pathLst>
                <a:path w="8986520" h="1962150">
                  <a:moveTo>
                    <a:pt x="0" y="1961997"/>
                  </a:moveTo>
                  <a:lnTo>
                    <a:pt x="8986443" y="1961997"/>
                  </a:lnTo>
                  <a:lnTo>
                    <a:pt x="8986443" y="0"/>
                  </a:lnTo>
                  <a:lnTo>
                    <a:pt x="0" y="0"/>
                  </a:lnTo>
                  <a:lnTo>
                    <a:pt x="0" y="1961997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object 6">
              <a:extLst>
                <a:ext uri="{FF2B5EF4-FFF2-40B4-BE49-F238E27FC236}">
                  <a16:creationId xmlns:a16="http://schemas.microsoft.com/office/drawing/2014/main" id="{2428D6E0-FE17-497A-AD1E-38CB241B5BEA}"/>
                </a:ext>
              </a:extLst>
            </p:cNvPr>
            <p:cNvSpPr/>
            <p:nvPr/>
          </p:nvSpPr>
          <p:spPr>
            <a:xfrm>
              <a:off x="1248359" y="1401584"/>
              <a:ext cx="8986520" cy="1017905"/>
            </a:xfrm>
            <a:custGeom>
              <a:avLst/>
              <a:gdLst/>
              <a:ahLst/>
              <a:cxnLst/>
              <a:rect l="l" t="t" r="r" b="b"/>
              <a:pathLst>
                <a:path w="8986520" h="1017905">
                  <a:moveTo>
                    <a:pt x="0" y="1017625"/>
                  </a:moveTo>
                  <a:lnTo>
                    <a:pt x="8986443" y="1017625"/>
                  </a:lnTo>
                  <a:lnTo>
                    <a:pt x="8986443" y="0"/>
                  </a:lnTo>
                  <a:lnTo>
                    <a:pt x="0" y="0"/>
                  </a:lnTo>
                  <a:lnTo>
                    <a:pt x="0" y="1017625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object 8">
              <a:extLst>
                <a:ext uri="{FF2B5EF4-FFF2-40B4-BE49-F238E27FC236}">
                  <a16:creationId xmlns:a16="http://schemas.microsoft.com/office/drawing/2014/main" id="{26A1986D-5593-4A7E-B88D-C40384AE563F}"/>
                </a:ext>
              </a:extLst>
            </p:cNvPr>
            <p:cNvSpPr/>
            <p:nvPr/>
          </p:nvSpPr>
          <p:spPr>
            <a:xfrm>
              <a:off x="1248359" y="6625697"/>
              <a:ext cx="8986520" cy="530225"/>
            </a:xfrm>
            <a:custGeom>
              <a:avLst/>
              <a:gdLst/>
              <a:ahLst/>
              <a:cxnLst/>
              <a:rect l="l" t="t" r="r" b="b"/>
              <a:pathLst>
                <a:path w="8986520" h="530225">
                  <a:moveTo>
                    <a:pt x="0" y="529920"/>
                  </a:moveTo>
                  <a:lnTo>
                    <a:pt x="8986443" y="529920"/>
                  </a:lnTo>
                  <a:lnTo>
                    <a:pt x="8986443" y="0"/>
                  </a:lnTo>
                  <a:lnTo>
                    <a:pt x="0" y="0"/>
                  </a:lnTo>
                  <a:lnTo>
                    <a:pt x="0" y="52992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bk object 16">
              <a:extLst>
                <a:ext uri="{FF2B5EF4-FFF2-40B4-BE49-F238E27FC236}">
                  <a16:creationId xmlns:a16="http://schemas.microsoft.com/office/drawing/2014/main" id="{65813E9F-23EF-424D-BF73-92EFEFA34CC6}"/>
                </a:ext>
              </a:extLst>
            </p:cNvPr>
            <p:cNvSpPr/>
            <p:nvPr/>
          </p:nvSpPr>
          <p:spPr>
            <a:xfrm>
              <a:off x="1248359" y="2466474"/>
              <a:ext cx="8985600" cy="0"/>
            </a:xfrm>
            <a:custGeom>
              <a:avLst/>
              <a:gdLst/>
              <a:ahLst/>
              <a:cxnLst/>
              <a:rect l="l" t="t" r="r" b="b"/>
              <a:pathLst>
                <a:path w="8872220">
                  <a:moveTo>
                    <a:pt x="8872080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A7A9AC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bk object 16">
              <a:extLst>
                <a:ext uri="{FF2B5EF4-FFF2-40B4-BE49-F238E27FC236}">
                  <a16:creationId xmlns:a16="http://schemas.microsoft.com/office/drawing/2014/main" id="{E404740C-DD4B-4809-B48F-D57C988CD23D}"/>
                </a:ext>
              </a:extLst>
            </p:cNvPr>
            <p:cNvSpPr/>
            <p:nvPr/>
          </p:nvSpPr>
          <p:spPr>
            <a:xfrm>
              <a:off x="1248359" y="4522594"/>
              <a:ext cx="8985600" cy="0"/>
            </a:xfrm>
            <a:custGeom>
              <a:avLst/>
              <a:gdLst/>
              <a:ahLst/>
              <a:cxnLst/>
              <a:rect l="l" t="t" r="r" b="b"/>
              <a:pathLst>
                <a:path w="8872220">
                  <a:moveTo>
                    <a:pt x="8872080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A7A9AC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bk object 16">
              <a:extLst>
                <a:ext uri="{FF2B5EF4-FFF2-40B4-BE49-F238E27FC236}">
                  <a16:creationId xmlns:a16="http://schemas.microsoft.com/office/drawing/2014/main" id="{F8160E51-E79E-43B5-AC0D-9FE4172F66E6}"/>
                </a:ext>
              </a:extLst>
            </p:cNvPr>
            <p:cNvSpPr/>
            <p:nvPr/>
          </p:nvSpPr>
          <p:spPr>
            <a:xfrm>
              <a:off x="1248359" y="6578714"/>
              <a:ext cx="8985600" cy="0"/>
            </a:xfrm>
            <a:custGeom>
              <a:avLst/>
              <a:gdLst/>
              <a:ahLst/>
              <a:cxnLst/>
              <a:rect l="l" t="t" r="r" b="b"/>
              <a:pathLst>
                <a:path w="8872220">
                  <a:moveTo>
                    <a:pt x="8872080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A7A9AC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" name="Groep 8">
            <a:extLst>
              <a:ext uri="{FF2B5EF4-FFF2-40B4-BE49-F238E27FC236}">
                <a16:creationId xmlns:a16="http://schemas.microsoft.com/office/drawing/2014/main" id="{AB125B55-AEF7-4F77-BB1F-69B7B253997C}"/>
              </a:ext>
            </a:extLst>
          </p:cNvPr>
          <p:cNvGrpSpPr/>
          <p:nvPr/>
        </p:nvGrpSpPr>
        <p:grpSpPr>
          <a:xfrm>
            <a:off x="165100" y="1508848"/>
            <a:ext cx="1083253" cy="5583128"/>
            <a:chOff x="165100" y="1508848"/>
            <a:chExt cx="1083253" cy="5583128"/>
          </a:xfrm>
        </p:grpSpPr>
        <p:grpSp>
          <p:nvGrpSpPr>
            <p:cNvPr id="10" name="Groep 9">
              <a:extLst>
                <a:ext uri="{FF2B5EF4-FFF2-40B4-BE49-F238E27FC236}">
                  <a16:creationId xmlns:a16="http://schemas.microsoft.com/office/drawing/2014/main" id="{91D0D29C-A328-4106-A19D-577F46C51828}"/>
                </a:ext>
              </a:extLst>
            </p:cNvPr>
            <p:cNvGrpSpPr/>
            <p:nvPr/>
          </p:nvGrpSpPr>
          <p:grpSpPr>
            <a:xfrm>
              <a:off x="471141" y="5326923"/>
              <a:ext cx="471170" cy="467880"/>
              <a:chOff x="549901" y="4697247"/>
              <a:chExt cx="471170" cy="467880"/>
            </a:xfrm>
          </p:grpSpPr>
          <p:sp>
            <p:nvSpPr>
              <p:cNvPr id="33" name="object 10">
                <a:extLst>
                  <a:ext uri="{FF2B5EF4-FFF2-40B4-BE49-F238E27FC236}">
                    <a16:creationId xmlns:a16="http://schemas.microsoft.com/office/drawing/2014/main" id="{C1CEC4EF-3E20-41C5-AAC0-99CF2252A161}"/>
                  </a:ext>
                </a:extLst>
              </p:cNvPr>
              <p:cNvSpPr txBox="1"/>
              <p:nvPr/>
            </p:nvSpPr>
            <p:spPr>
              <a:xfrm>
                <a:off x="549901" y="4936859"/>
                <a:ext cx="471170" cy="228268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marR="5080" lvl="0" indent="6985" algn="ctr" defTabSz="91440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700" b="0" i="0" u="none" strike="noStrike" kern="0" cap="none" spc="-5" normalizeH="0" baseline="0" noProof="0" dirty="0">
                    <a:ln>
                      <a:noFill/>
                    </a:ln>
                    <a:solidFill>
                      <a:srgbClr val="414042"/>
                    </a:solidFill>
                    <a:effectLst/>
                    <a:uLnTx/>
                    <a:uFillTx/>
                    <a:latin typeface="Museo"/>
                    <a:cs typeface="Museo"/>
                  </a:rPr>
                  <a:t>Backstage  </a:t>
                </a:r>
                <a:r>
                  <a:rPr kumimoji="0" sz="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14042"/>
                    </a:solidFill>
                    <a:effectLst/>
                    <a:uLnTx/>
                    <a:uFillTx/>
                    <a:latin typeface="Museo"/>
                    <a:cs typeface="Museo"/>
                  </a:rPr>
                  <a:t>act</a:t>
                </a:r>
                <a:r>
                  <a:rPr kumimoji="0" sz="700" b="0" i="0" u="none" strike="noStrike" kern="0" cap="none" spc="-5" normalizeH="0" baseline="0" noProof="0" dirty="0">
                    <a:ln>
                      <a:noFill/>
                    </a:ln>
                    <a:solidFill>
                      <a:srgbClr val="414042"/>
                    </a:solidFill>
                    <a:effectLst/>
                    <a:uLnTx/>
                    <a:uFillTx/>
                    <a:latin typeface="Museo"/>
                    <a:cs typeface="Museo"/>
                  </a:rPr>
                  <a:t>i</a:t>
                </a:r>
                <a:r>
                  <a:rPr kumimoji="0" sz="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14042"/>
                    </a:solidFill>
                    <a:effectLst/>
                    <a:uLnTx/>
                    <a:uFillTx/>
                    <a:latin typeface="Museo"/>
                    <a:cs typeface="Museo"/>
                  </a:rPr>
                  <a:t>vi</a:t>
                </a:r>
                <a:r>
                  <a:rPr kumimoji="0" sz="700" b="0" i="0" u="none" strike="noStrike" kern="0" cap="none" spc="-10" normalizeH="0" baseline="0" noProof="0" dirty="0">
                    <a:ln>
                      <a:noFill/>
                    </a:ln>
                    <a:solidFill>
                      <a:srgbClr val="414042"/>
                    </a:solidFill>
                    <a:effectLst/>
                    <a:uLnTx/>
                    <a:uFillTx/>
                    <a:latin typeface="Museo"/>
                    <a:cs typeface="Museo"/>
                  </a:rPr>
                  <a:t>t</a:t>
                </a:r>
                <a:r>
                  <a:rPr kumimoji="0" sz="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14042"/>
                    </a:solidFill>
                    <a:effectLst/>
                    <a:uLnTx/>
                    <a:uFillTx/>
                    <a:latin typeface="Museo"/>
                    <a:cs typeface="Museo"/>
                  </a:rPr>
                  <a:t>ei</a:t>
                </a:r>
                <a:r>
                  <a:rPr kumimoji="0" sz="700" b="0" i="0" u="none" strike="noStrike" kern="0" cap="none" spc="-10" normalizeH="0" baseline="0" noProof="0" dirty="0">
                    <a:ln>
                      <a:noFill/>
                    </a:ln>
                    <a:solidFill>
                      <a:srgbClr val="414042"/>
                    </a:solidFill>
                    <a:effectLst/>
                    <a:uLnTx/>
                    <a:uFillTx/>
                    <a:latin typeface="Museo"/>
                    <a:cs typeface="Museo"/>
                  </a:rPr>
                  <a:t>t</a:t>
                </a:r>
                <a:r>
                  <a:rPr kumimoji="0" sz="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14042"/>
                    </a:solidFill>
                    <a:effectLst/>
                    <a:uLnTx/>
                    <a:uFillTx/>
                    <a:latin typeface="Museo"/>
                    <a:cs typeface="Museo"/>
                  </a:rPr>
                  <a:t>en</a:t>
                </a:r>
                <a:endParaRPr kumimoji="0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useo"/>
                  <a:cs typeface="Museo"/>
                </a:endParaRPr>
              </a:p>
            </p:txBody>
          </p:sp>
          <p:sp>
            <p:nvSpPr>
              <p:cNvPr id="34" name="object 11">
                <a:extLst>
                  <a:ext uri="{FF2B5EF4-FFF2-40B4-BE49-F238E27FC236}">
                    <a16:creationId xmlns:a16="http://schemas.microsoft.com/office/drawing/2014/main" id="{C78D5A5A-B936-4D2D-9EE1-0A77BC3844F0}"/>
                  </a:ext>
                </a:extLst>
              </p:cNvPr>
              <p:cNvSpPr/>
              <p:nvPr/>
            </p:nvSpPr>
            <p:spPr>
              <a:xfrm>
                <a:off x="637368" y="4697247"/>
                <a:ext cx="298450" cy="226060"/>
              </a:xfrm>
              <a:custGeom>
                <a:avLst/>
                <a:gdLst/>
                <a:ahLst/>
                <a:cxnLst/>
                <a:rect l="l" t="t" r="r" b="b"/>
                <a:pathLst>
                  <a:path w="298450" h="226060">
                    <a:moveTo>
                      <a:pt x="243813" y="197899"/>
                    </a:moveTo>
                    <a:lnTo>
                      <a:pt x="173137" y="197899"/>
                    </a:lnTo>
                    <a:lnTo>
                      <a:pt x="173137" y="226043"/>
                    </a:lnTo>
                    <a:lnTo>
                      <a:pt x="198537" y="226043"/>
                    </a:lnTo>
                    <a:lnTo>
                      <a:pt x="198537" y="198026"/>
                    </a:lnTo>
                    <a:lnTo>
                      <a:pt x="243813" y="198026"/>
                    </a:lnTo>
                    <a:close/>
                  </a:path>
                  <a:path w="298450" h="226060">
                    <a:moveTo>
                      <a:pt x="112177" y="24227"/>
                    </a:moveTo>
                    <a:lnTo>
                      <a:pt x="34186" y="53653"/>
                    </a:lnTo>
                    <a:lnTo>
                      <a:pt x="3706" y="87003"/>
                    </a:lnTo>
                    <a:lnTo>
                      <a:pt x="0" y="120726"/>
                    </a:lnTo>
                    <a:lnTo>
                      <a:pt x="2447" y="137379"/>
                    </a:lnTo>
                    <a:lnTo>
                      <a:pt x="23185" y="185317"/>
                    </a:lnTo>
                    <a:lnTo>
                      <a:pt x="60262" y="216687"/>
                    </a:lnTo>
                    <a:lnTo>
                      <a:pt x="72643" y="220169"/>
                    </a:lnTo>
                    <a:lnTo>
                      <a:pt x="85513" y="220126"/>
                    </a:lnTo>
                    <a:lnTo>
                      <a:pt x="98944" y="216162"/>
                    </a:lnTo>
                    <a:lnTo>
                      <a:pt x="108764" y="212092"/>
                    </a:lnTo>
                    <a:lnTo>
                      <a:pt x="123880" y="206355"/>
                    </a:lnTo>
                    <a:lnTo>
                      <a:pt x="70664" y="206355"/>
                    </a:lnTo>
                    <a:lnTo>
                      <a:pt x="57542" y="202217"/>
                    </a:lnTo>
                    <a:lnTo>
                      <a:pt x="27790" y="172271"/>
                    </a:lnTo>
                    <a:lnTo>
                      <a:pt x="11561" y="126625"/>
                    </a:lnTo>
                    <a:lnTo>
                      <a:pt x="10923" y="111933"/>
                    </a:lnTo>
                    <a:lnTo>
                      <a:pt x="11036" y="104453"/>
                    </a:lnTo>
                    <a:lnTo>
                      <a:pt x="40622" y="70810"/>
                    </a:lnTo>
                    <a:lnTo>
                      <a:pt x="213153" y="70810"/>
                    </a:lnTo>
                    <a:lnTo>
                      <a:pt x="215187" y="70099"/>
                    </a:lnTo>
                    <a:lnTo>
                      <a:pt x="231904" y="63559"/>
                    </a:lnTo>
                    <a:lnTo>
                      <a:pt x="185050" y="63559"/>
                    </a:lnTo>
                    <a:lnTo>
                      <a:pt x="183945" y="62606"/>
                    </a:lnTo>
                    <a:lnTo>
                      <a:pt x="181925" y="61679"/>
                    </a:lnTo>
                    <a:lnTo>
                      <a:pt x="180922" y="58796"/>
                    </a:lnTo>
                    <a:lnTo>
                      <a:pt x="181608" y="56637"/>
                    </a:lnTo>
                    <a:lnTo>
                      <a:pt x="182916" y="54199"/>
                    </a:lnTo>
                    <a:lnTo>
                      <a:pt x="184542" y="53742"/>
                    </a:lnTo>
                    <a:lnTo>
                      <a:pt x="210870" y="43480"/>
                    </a:lnTo>
                    <a:lnTo>
                      <a:pt x="162228" y="43480"/>
                    </a:lnTo>
                    <a:lnTo>
                      <a:pt x="159421" y="36000"/>
                    </a:lnTo>
                    <a:lnTo>
                      <a:pt x="161948" y="34235"/>
                    </a:lnTo>
                    <a:lnTo>
                      <a:pt x="186695" y="24673"/>
                    </a:lnTo>
                    <a:lnTo>
                      <a:pt x="128734" y="24673"/>
                    </a:lnTo>
                    <a:lnTo>
                      <a:pt x="114806" y="24557"/>
                    </a:lnTo>
                    <a:lnTo>
                      <a:pt x="112177" y="24227"/>
                    </a:lnTo>
                    <a:close/>
                  </a:path>
                  <a:path w="298450" h="226060">
                    <a:moveTo>
                      <a:pt x="213153" y="70810"/>
                    </a:moveTo>
                    <a:lnTo>
                      <a:pt x="40622" y="70810"/>
                    </a:lnTo>
                    <a:lnTo>
                      <a:pt x="51090" y="72754"/>
                    </a:lnTo>
                    <a:lnTo>
                      <a:pt x="60182" y="77016"/>
                    </a:lnTo>
                    <a:lnTo>
                      <a:pt x="90546" y="112426"/>
                    </a:lnTo>
                    <a:lnTo>
                      <a:pt x="103605" y="166467"/>
                    </a:lnTo>
                    <a:lnTo>
                      <a:pt x="102766" y="170544"/>
                    </a:lnTo>
                    <a:lnTo>
                      <a:pt x="101979" y="178672"/>
                    </a:lnTo>
                    <a:lnTo>
                      <a:pt x="99363" y="186165"/>
                    </a:lnTo>
                    <a:lnTo>
                      <a:pt x="92527" y="198026"/>
                    </a:lnTo>
                    <a:lnTo>
                      <a:pt x="82648" y="204854"/>
                    </a:lnTo>
                    <a:lnTo>
                      <a:pt x="70664" y="206355"/>
                    </a:lnTo>
                    <a:lnTo>
                      <a:pt x="123880" y="206355"/>
                    </a:lnTo>
                    <a:lnTo>
                      <a:pt x="128676" y="204552"/>
                    </a:lnTo>
                    <a:lnTo>
                      <a:pt x="138568" y="200617"/>
                    </a:lnTo>
                    <a:lnTo>
                      <a:pt x="147059" y="198387"/>
                    </a:lnTo>
                    <a:lnTo>
                      <a:pt x="155643" y="197977"/>
                    </a:lnTo>
                    <a:lnTo>
                      <a:pt x="170917" y="197977"/>
                    </a:lnTo>
                    <a:lnTo>
                      <a:pt x="173137" y="197899"/>
                    </a:lnTo>
                    <a:lnTo>
                      <a:pt x="243813" y="197899"/>
                    </a:lnTo>
                    <a:lnTo>
                      <a:pt x="243837" y="172271"/>
                    </a:lnTo>
                    <a:lnTo>
                      <a:pt x="189799" y="172271"/>
                    </a:lnTo>
                    <a:lnTo>
                      <a:pt x="196627" y="167743"/>
                    </a:lnTo>
                    <a:lnTo>
                      <a:pt x="203825" y="164643"/>
                    </a:lnTo>
                    <a:lnTo>
                      <a:pt x="211125" y="161978"/>
                    </a:lnTo>
                    <a:lnTo>
                      <a:pt x="218260" y="158758"/>
                    </a:lnTo>
                    <a:lnTo>
                      <a:pt x="243786" y="158758"/>
                    </a:lnTo>
                    <a:lnTo>
                      <a:pt x="243711" y="150160"/>
                    </a:lnTo>
                    <a:lnTo>
                      <a:pt x="244587" y="148674"/>
                    </a:lnTo>
                    <a:lnTo>
                      <a:pt x="254684" y="145398"/>
                    </a:lnTo>
                    <a:lnTo>
                      <a:pt x="261110" y="141727"/>
                    </a:lnTo>
                    <a:lnTo>
                      <a:pt x="262139" y="140457"/>
                    </a:lnTo>
                    <a:lnTo>
                      <a:pt x="204443" y="140457"/>
                    </a:lnTo>
                    <a:lnTo>
                      <a:pt x="203427" y="139492"/>
                    </a:lnTo>
                    <a:lnTo>
                      <a:pt x="201458" y="138476"/>
                    </a:lnTo>
                    <a:lnTo>
                      <a:pt x="200633" y="135568"/>
                    </a:lnTo>
                    <a:lnTo>
                      <a:pt x="201623" y="133612"/>
                    </a:lnTo>
                    <a:lnTo>
                      <a:pt x="202601" y="131377"/>
                    </a:lnTo>
                    <a:lnTo>
                      <a:pt x="203719" y="131021"/>
                    </a:lnTo>
                    <a:lnTo>
                      <a:pt x="236092" y="118436"/>
                    </a:lnTo>
                    <a:lnTo>
                      <a:pt x="248397" y="113864"/>
                    </a:lnTo>
                    <a:lnTo>
                      <a:pt x="276398" y="113864"/>
                    </a:lnTo>
                    <a:lnTo>
                      <a:pt x="276686" y="112555"/>
                    </a:lnTo>
                    <a:lnTo>
                      <a:pt x="204011" y="112555"/>
                    </a:lnTo>
                    <a:lnTo>
                      <a:pt x="202919" y="111539"/>
                    </a:lnTo>
                    <a:lnTo>
                      <a:pt x="200633" y="110396"/>
                    </a:lnTo>
                    <a:lnTo>
                      <a:pt x="200125" y="107221"/>
                    </a:lnTo>
                    <a:lnTo>
                      <a:pt x="201128" y="104453"/>
                    </a:lnTo>
                    <a:lnTo>
                      <a:pt x="205103" y="101748"/>
                    </a:lnTo>
                    <a:lnTo>
                      <a:pt x="208367" y="100948"/>
                    </a:lnTo>
                    <a:lnTo>
                      <a:pt x="248042" y="85543"/>
                    </a:lnTo>
                    <a:lnTo>
                      <a:pt x="250890" y="85047"/>
                    </a:lnTo>
                    <a:lnTo>
                      <a:pt x="201383" y="85035"/>
                    </a:lnTo>
                    <a:lnTo>
                      <a:pt x="200404" y="83917"/>
                    </a:lnTo>
                    <a:lnTo>
                      <a:pt x="198016" y="82380"/>
                    </a:lnTo>
                    <a:lnTo>
                      <a:pt x="198080" y="79078"/>
                    </a:lnTo>
                    <a:lnTo>
                      <a:pt x="199718" y="76386"/>
                    </a:lnTo>
                    <a:lnTo>
                      <a:pt x="208147" y="72560"/>
                    </a:lnTo>
                    <a:lnTo>
                      <a:pt x="213153" y="70810"/>
                    </a:lnTo>
                    <a:close/>
                  </a:path>
                  <a:path w="298450" h="226060">
                    <a:moveTo>
                      <a:pt x="170917" y="197977"/>
                    </a:moveTo>
                    <a:lnTo>
                      <a:pt x="155643" y="197977"/>
                    </a:lnTo>
                    <a:lnTo>
                      <a:pt x="164332" y="198208"/>
                    </a:lnTo>
                    <a:lnTo>
                      <a:pt x="170917" y="197977"/>
                    </a:lnTo>
                    <a:close/>
                  </a:path>
                  <a:path w="298450" h="226060">
                    <a:moveTo>
                      <a:pt x="243786" y="158758"/>
                    </a:moveTo>
                    <a:lnTo>
                      <a:pt x="218260" y="158758"/>
                    </a:lnTo>
                    <a:lnTo>
                      <a:pt x="218260" y="172271"/>
                    </a:lnTo>
                    <a:lnTo>
                      <a:pt x="243837" y="172271"/>
                    </a:lnTo>
                    <a:lnTo>
                      <a:pt x="243786" y="158758"/>
                    </a:lnTo>
                    <a:close/>
                  </a:path>
                  <a:path w="298450" h="226060">
                    <a:moveTo>
                      <a:pt x="276398" y="113864"/>
                    </a:moveTo>
                    <a:lnTo>
                      <a:pt x="248397" y="113864"/>
                    </a:lnTo>
                    <a:lnTo>
                      <a:pt x="251610" y="114854"/>
                    </a:lnTo>
                    <a:lnTo>
                      <a:pt x="255268" y="118512"/>
                    </a:lnTo>
                    <a:lnTo>
                      <a:pt x="253757" y="121699"/>
                    </a:lnTo>
                    <a:lnTo>
                      <a:pt x="229063" y="131390"/>
                    </a:lnTo>
                    <a:lnTo>
                      <a:pt x="207262" y="139835"/>
                    </a:lnTo>
                    <a:lnTo>
                      <a:pt x="206246" y="139987"/>
                    </a:lnTo>
                    <a:lnTo>
                      <a:pt x="204443" y="140457"/>
                    </a:lnTo>
                    <a:lnTo>
                      <a:pt x="262139" y="140457"/>
                    </a:lnTo>
                    <a:lnTo>
                      <a:pt x="265999" y="135695"/>
                    </a:lnTo>
                    <a:lnTo>
                      <a:pt x="271761" y="126912"/>
                    </a:lnTo>
                    <a:lnTo>
                      <a:pt x="275596" y="117504"/>
                    </a:lnTo>
                    <a:lnTo>
                      <a:pt x="276398" y="113864"/>
                    </a:lnTo>
                    <a:close/>
                  </a:path>
                  <a:path w="298450" h="226060">
                    <a:moveTo>
                      <a:pt x="291052" y="85035"/>
                    </a:moveTo>
                    <a:lnTo>
                      <a:pt x="250963" y="85035"/>
                    </a:lnTo>
                    <a:lnTo>
                      <a:pt x="254265" y="91512"/>
                    </a:lnTo>
                    <a:lnTo>
                      <a:pt x="252601" y="94039"/>
                    </a:lnTo>
                    <a:lnTo>
                      <a:pt x="207135" y="111628"/>
                    </a:lnTo>
                    <a:lnTo>
                      <a:pt x="205992" y="111933"/>
                    </a:lnTo>
                    <a:lnTo>
                      <a:pt x="204011" y="112555"/>
                    </a:lnTo>
                    <a:lnTo>
                      <a:pt x="276686" y="112555"/>
                    </a:lnTo>
                    <a:lnTo>
                      <a:pt x="277785" y="107565"/>
                    </a:lnTo>
                    <a:lnTo>
                      <a:pt x="278595" y="97379"/>
                    </a:lnTo>
                    <a:lnTo>
                      <a:pt x="278776" y="89403"/>
                    </a:lnTo>
                    <a:lnTo>
                      <a:pt x="278534" y="89022"/>
                    </a:lnTo>
                    <a:lnTo>
                      <a:pt x="291052" y="85035"/>
                    </a:lnTo>
                    <a:close/>
                  </a:path>
                  <a:path w="298450" h="226060">
                    <a:moveTo>
                      <a:pt x="297057" y="57882"/>
                    </a:moveTo>
                    <a:lnTo>
                      <a:pt x="249324" y="57882"/>
                    </a:lnTo>
                    <a:lnTo>
                      <a:pt x="252042" y="64803"/>
                    </a:lnTo>
                    <a:lnTo>
                      <a:pt x="249997" y="66696"/>
                    </a:lnTo>
                    <a:lnTo>
                      <a:pt x="235028" y="72563"/>
                    </a:lnTo>
                    <a:lnTo>
                      <a:pt x="204252" y="84552"/>
                    </a:lnTo>
                    <a:lnTo>
                      <a:pt x="203350" y="84628"/>
                    </a:lnTo>
                    <a:lnTo>
                      <a:pt x="201395" y="85047"/>
                    </a:lnTo>
                    <a:lnTo>
                      <a:pt x="250963" y="85035"/>
                    </a:lnTo>
                    <a:lnTo>
                      <a:pt x="291052" y="85035"/>
                    </a:lnTo>
                    <a:lnTo>
                      <a:pt x="293444" y="84273"/>
                    </a:lnTo>
                    <a:lnTo>
                      <a:pt x="297445" y="79497"/>
                    </a:lnTo>
                    <a:lnTo>
                      <a:pt x="297859" y="72754"/>
                    </a:lnTo>
                    <a:lnTo>
                      <a:pt x="297833" y="70099"/>
                    </a:lnTo>
                    <a:lnTo>
                      <a:pt x="297464" y="59528"/>
                    </a:lnTo>
                    <a:lnTo>
                      <a:pt x="297057" y="57882"/>
                    </a:lnTo>
                    <a:close/>
                  </a:path>
                  <a:path w="298450" h="226060">
                    <a:moveTo>
                      <a:pt x="288332" y="35784"/>
                    </a:moveTo>
                    <a:lnTo>
                      <a:pt x="231862" y="35784"/>
                    </a:lnTo>
                    <a:lnTo>
                      <a:pt x="235113" y="42413"/>
                    </a:lnTo>
                    <a:lnTo>
                      <a:pt x="233487" y="44890"/>
                    </a:lnTo>
                    <a:lnTo>
                      <a:pt x="187948" y="62606"/>
                    </a:lnTo>
                    <a:lnTo>
                      <a:pt x="186917" y="62911"/>
                    </a:lnTo>
                    <a:lnTo>
                      <a:pt x="185050" y="63559"/>
                    </a:lnTo>
                    <a:lnTo>
                      <a:pt x="231904" y="63559"/>
                    </a:lnTo>
                    <a:lnTo>
                      <a:pt x="236269" y="61832"/>
                    </a:lnTo>
                    <a:lnTo>
                      <a:pt x="246391" y="57945"/>
                    </a:lnTo>
                    <a:lnTo>
                      <a:pt x="249324" y="57882"/>
                    </a:lnTo>
                    <a:lnTo>
                      <a:pt x="297057" y="57882"/>
                    </a:lnTo>
                    <a:lnTo>
                      <a:pt x="294579" y="47847"/>
                    </a:lnTo>
                    <a:lnTo>
                      <a:pt x="289292" y="37031"/>
                    </a:lnTo>
                    <a:lnTo>
                      <a:pt x="288332" y="35784"/>
                    </a:lnTo>
                    <a:close/>
                  </a:path>
                  <a:path w="298450" h="226060">
                    <a:moveTo>
                      <a:pt x="244915" y="15959"/>
                    </a:moveTo>
                    <a:lnTo>
                      <a:pt x="209751" y="15959"/>
                    </a:lnTo>
                    <a:lnTo>
                      <a:pt x="210920" y="17140"/>
                    </a:lnTo>
                    <a:lnTo>
                      <a:pt x="213234" y="18448"/>
                    </a:lnTo>
                    <a:lnTo>
                      <a:pt x="213294" y="21700"/>
                    </a:lnTo>
                    <a:lnTo>
                      <a:pt x="212037" y="24583"/>
                    </a:lnTo>
                    <a:lnTo>
                      <a:pt x="204735" y="28088"/>
                    </a:lnTo>
                    <a:lnTo>
                      <a:pt x="198613" y="30158"/>
                    </a:lnTo>
                    <a:lnTo>
                      <a:pt x="165339" y="43213"/>
                    </a:lnTo>
                    <a:lnTo>
                      <a:pt x="162228" y="43480"/>
                    </a:lnTo>
                    <a:lnTo>
                      <a:pt x="210870" y="43480"/>
                    </a:lnTo>
                    <a:lnTo>
                      <a:pt x="228890" y="36457"/>
                    </a:lnTo>
                    <a:lnTo>
                      <a:pt x="231862" y="35784"/>
                    </a:lnTo>
                    <a:lnTo>
                      <a:pt x="288332" y="35784"/>
                    </a:lnTo>
                    <a:lnTo>
                      <a:pt x="281646" y="27097"/>
                    </a:lnTo>
                    <a:lnTo>
                      <a:pt x="280291" y="25637"/>
                    </a:lnTo>
                    <a:lnTo>
                      <a:pt x="254544" y="25637"/>
                    </a:lnTo>
                    <a:lnTo>
                      <a:pt x="253414" y="24913"/>
                    </a:lnTo>
                    <a:lnTo>
                      <a:pt x="244915" y="15959"/>
                    </a:lnTo>
                    <a:close/>
                  </a:path>
                  <a:path w="298450" h="226060">
                    <a:moveTo>
                      <a:pt x="269200" y="18448"/>
                    </a:moveTo>
                    <a:lnTo>
                      <a:pt x="259700" y="23452"/>
                    </a:lnTo>
                    <a:lnTo>
                      <a:pt x="258049" y="23757"/>
                    </a:lnTo>
                    <a:lnTo>
                      <a:pt x="254544" y="25637"/>
                    </a:lnTo>
                    <a:lnTo>
                      <a:pt x="280291" y="25637"/>
                    </a:lnTo>
                    <a:lnTo>
                      <a:pt x="275931" y="20938"/>
                    </a:lnTo>
                    <a:lnTo>
                      <a:pt x="269200" y="18448"/>
                    </a:lnTo>
                    <a:close/>
                  </a:path>
                  <a:path w="298450" h="226060">
                    <a:moveTo>
                      <a:pt x="203105" y="0"/>
                    </a:moveTo>
                    <a:lnTo>
                      <a:pt x="189749" y="4059"/>
                    </a:lnTo>
                    <a:lnTo>
                      <a:pt x="182599" y="7374"/>
                    </a:lnTo>
                    <a:lnTo>
                      <a:pt x="175017" y="9749"/>
                    </a:lnTo>
                    <a:lnTo>
                      <a:pt x="154966" y="17860"/>
                    </a:lnTo>
                    <a:lnTo>
                      <a:pt x="142049" y="22138"/>
                    </a:lnTo>
                    <a:lnTo>
                      <a:pt x="128734" y="24673"/>
                    </a:lnTo>
                    <a:lnTo>
                      <a:pt x="186695" y="24673"/>
                    </a:lnTo>
                    <a:lnTo>
                      <a:pt x="206703" y="16886"/>
                    </a:lnTo>
                    <a:lnTo>
                      <a:pt x="207821" y="16582"/>
                    </a:lnTo>
                    <a:lnTo>
                      <a:pt x="209751" y="15959"/>
                    </a:lnTo>
                    <a:lnTo>
                      <a:pt x="244915" y="15959"/>
                    </a:lnTo>
                    <a:lnTo>
                      <a:pt x="243927" y="14918"/>
                    </a:lnTo>
                    <a:lnTo>
                      <a:pt x="239418" y="11463"/>
                    </a:lnTo>
                    <a:lnTo>
                      <a:pt x="227855" y="4243"/>
                    </a:lnTo>
                    <a:lnTo>
                      <a:pt x="215779" y="241"/>
                    </a:lnTo>
                    <a:lnTo>
                      <a:pt x="203105" y="0"/>
                    </a:lnTo>
                    <a:close/>
                  </a:path>
                </a:pathLst>
              </a:custGeom>
              <a:solidFill>
                <a:srgbClr val="DCDDDE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1" name="Groep 10">
              <a:extLst>
                <a:ext uri="{FF2B5EF4-FFF2-40B4-BE49-F238E27FC236}">
                  <a16:creationId xmlns:a16="http://schemas.microsoft.com/office/drawing/2014/main" id="{E3F10BAD-28CB-47EF-93FD-951BD8BEBDFA}"/>
                </a:ext>
              </a:extLst>
            </p:cNvPr>
            <p:cNvGrpSpPr/>
            <p:nvPr/>
          </p:nvGrpSpPr>
          <p:grpSpPr>
            <a:xfrm>
              <a:off x="516226" y="1508848"/>
              <a:ext cx="381000" cy="333672"/>
              <a:chOff x="595857" y="1597341"/>
              <a:chExt cx="381000" cy="333672"/>
            </a:xfrm>
          </p:grpSpPr>
          <p:sp>
            <p:nvSpPr>
              <p:cNvPr id="30" name="object 13">
                <a:extLst>
                  <a:ext uri="{FF2B5EF4-FFF2-40B4-BE49-F238E27FC236}">
                    <a16:creationId xmlns:a16="http://schemas.microsoft.com/office/drawing/2014/main" id="{B73E8A43-4209-4E39-9DC9-64709EAC7290}"/>
                  </a:ext>
                </a:extLst>
              </p:cNvPr>
              <p:cNvSpPr txBox="1"/>
              <p:nvPr/>
            </p:nvSpPr>
            <p:spPr>
              <a:xfrm>
                <a:off x="595857" y="1810467"/>
                <a:ext cx="381000" cy="120546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700" b="0" i="0" u="none" strike="noStrike" kern="0" cap="none" spc="-5" normalizeH="0" baseline="0" noProof="0" dirty="0">
                    <a:ln>
                      <a:noFill/>
                    </a:ln>
                    <a:solidFill>
                      <a:srgbClr val="414042"/>
                    </a:solidFill>
                    <a:effectLst/>
                    <a:uLnTx/>
                    <a:uFillTx/>
                    <a:latin typeface="Museo"/>
                    <a:cs typeface="Museo"/>
                  </a:rPr>
                  <a:t>Activiteit</a:t>
                </a:r>
                <a:endParaRPr kumimoji="0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useo"/>
                  <a:cs typeface="Museo"/>
                </a:endParaRPr>
              </a:p>
            </p:txBody>
          </p:sp>
          <p:sp>
            <p:nvSpPr>
              <p:cNvPr id="31" name="object 17">
                <a:extLst>
                  <a:ext uri="{FF2B5EF4-FFF2-40B4-BE49-F238E27FC236}">
                    <a16:creationId xmlns:a16="http://schemas.microsoft.com/office/drawing/2014/main" id="{7C428B0A-260C-41A3-810F-AB2E9CA0B779}"/>
                  </a:ext>
                </a:extLst>
              </p:cNvPr>
              <p:cNvSpPr/>
              <p:nvPr/>
            </p:nvSpPr>
            <p:spPr>
              <a:xfrm>
                <a:off x="714278" y="1597341"/>
                <a:ext cx="212090" cy="219710"/>
              </a:xfrm>
              <a:custGeom>
                <a:avLst/>
                <a:gdLst/>
                <a:ahLst/>
                <a:cxnLst/>
                <a:rect l="l" t="t" r="r" b="b"/>
                <a:pathLst>
                  <a:path w="212090" h="219710">
                    <a:moveTo>
                      <a:pt x="135821" y="0"/>
                    </a:moveTo>
                    <a:lnTo>
                      <a:pt x="97352" y="6829"/>
                    </a:lnTo>
                    <a:lnTo>
                      <a:pt x="40342" y="48895"/>
                    </a:lnTo>
                    <a:lnTo>
                      <a:pt x="31271" y="55730"/>
                    </a:lnTo>
                    <a:lnTo>
                      <a:pt x="10324" y="87862"/>
                    </a:lnTo>
                    <a:lnTo>
                      <a:pt x="0" y="132928"/>
                    </a:lnTo>
                    <a:lnTo>
                      <a:pt x="1121" y="156810"/>
                    </a:lnTo>
                    <a:lnTo>
                      <a:pt x="16679" y="194808"/>
                    </a:lnTo>
                    <a:lnTo>
                      <a:pt x="21162" y="199151"/>
                    </a:lnTo>
                    <a:lnTo>
                      <a:pt x="23461" y="199151"/>
                    </a:lnTo>
                    <a:lnTo>
                      <a:pt x="30191" y="199610"/>
                    </a:lnTo>
                    <a:lnTo>
                      <a:pt x="36715" y="200823"/>
                    </a:lnTo>
                    <a:lnTo>
                      <a:pt x="43108" y="202600"/>
                    </a:lnTo>
                    <a:lnTo>
                      <a:pt x="49445" y="204752"/>
                    </a:lnTo>
                    <a:lnTo>
                      <a:pt x="65045" y="210340"/>
                    </a:lnTo>
                    <a:lnTo>
                      <a:pt x="72794" y="212823"/>
                    </a:lnTo>
                    <a:lnTo>
                      <a:pt x="80725" y="214912"/>
                    </a:lnTo>
                    <a:lnTo>
                      <a:pt x="98657" y="218039"/>
                    </a:lnTo>
                    <a:lnTo>
                      <a:pt x="116690" y="219373"/>
                    </a:lnTo>
                    <a:lnTo>
                      <a:pt x="134787" y="219045"/>
                    </a:lnTo>
                    <a:lnTo>
                      <a:pt x="176138" y="203537"/>
                    </a:lnTo>
                    <a:lnTo>
                      <a:pt x="180902" y="188026"/>
                    </a:lnTo>
                    <a:lnTo>
                      <a:pt x="184077" y="183530"/>
                    </a:lnTo>
                    <a:lnTo>
                      <a:pt x="196612" y="175479"/>
                    </a:lnTo>
                    <a:lnTo>
                      <a:pt x="199622" y="168582"/>
                    </a:lnTo>
                    <a:lnTo>
                      <a:pt x="196028" y="153203"/>
                    </a:lnTo>
                    <a:lnTo>
                      <a:pt x="198124" y="147958"/>
                    </a:lnTo>
                    <a:lnTo>
                      <a:pt x="203242" y="143513"/>
                    </a:lnTo>
                    <a:lnTo>
                      <a:pt x="208882" y="137487"/>
                    </a:lnTo>
                    <a:lnTo>
                      <a:pt x="211648" y="131375"/>
                    </a:lnTo>
                    <a:lnTo>
                      <a:pt x="211562" y="124725"/>
                    </a:lnTo>
                    <a:lnTo>
                      <a:pt x="208652" y="117084"/>
                    </a:lnTo>
                    <a:lnTo>
                      <a:pt x="204601" y="109324"/>
                    </a:lnTo>
                    <a:lnTo>
                      <a:pt x="203610" y="101780"/>
                    </a:lnTo>
                    <a:lnTo>
                      <a:pt x="208296" y="90947"/>
                    </a:lnTo>
                    <a:lnTo>
                      <a:pt x="209300" y="88064"/>
                    </a:lnTo>
                    <a:lnTo>
                      <a:pt x="210366" y="81257"/>
                    </a:lnTo>
                    <a:lnTo>
                      <a:pt x="211332" y="77028"/>
                    </a:lnTo>
                    <a:lnTo>
                      <a:pt x="188347" y="46993"/>
                    </a:lnTo>
                    <a:lnTo>
                      <a:pt x="185284" y="46993"/>
                    </a:lnTo>
                    <a:lnTo>
                      <a:pt x="173961" y="46349"/>
                    </a:lnTo>
                    <a:lnTo>
                      <a:pt x="143971" y="26876"/>
                    </a:lnTo>
                    <a:lnTo>
                      <a:pt x="142536" y="24577"/>
                    </a:lnTo>
                    <a:lnTo>
                      <a:pt x="171368" y="24577"/>
                    </a:lnTo>
                    <a:lnTo>
                      <a:pt x="170781" y="21694"/>
                    </a:lnTo>
                    <a:lnTo>
                      <a:pt x="166221" y="6391"/>
                    </a:lnTo>
                    <a:lnTo>
                      <a:pt x="159782" y="942"/>
                    </a:lnTo>
                    <a:lnTo>
                      <a:pt x="150118" y="396"/>
                    </a:lnTo>
                    <a:lnTo>
                      <a:pt x="142975" y="105"/>
                    </a:lnTo>
                    <a:lnTo>
                      <a:pt x="135821" y="0"/>
                    </a:lnTo>
                    <a:close/>
                  </a:path>
                  <a:path w="212090" h="219710">
                    <a:moveTo>
                      <a:pt x="187570" y="46789"/>
                    </a:moveTo>
                    <a:lnTo>
                      <a:pt x="185284" y="46993"/>
                    </a:lnTo>
                    <a:lnTo>
                      <a:pt x="188347" y="46993"/>
                    </a:lnTo>
                    <a:lnTo>
                      <a:pt x="187570" y="46789"/>
                    </a:lnTo>
                    <a:close/>
                  </a:path>
                  <a:path w="212090" h="219710">
                    <a:moveTo>
                      <a:pt x="171368" y="24577"/>
                    </a:moveTo>
                    <a:lnTo>
                      <a:pt x="142536" y="24577"/>
                    </a:lnTo>
                    <a:lnTo>
                      <a:pt x="151195" y="24917"/>
                    </a:lnTo>
                    <a:lnTo>
                      <a:pt x="158899" y="27905"/>
                    </a:lnTo>
                    <a:lnTo>
                      <a:pt x="166040" y="31730"/>
                    </a:lnTo>
                    <a:lnTo>
                      <a:pt x="173778" y="34991"/>
                    </a:lnTo>
                    <a:lnTo>
                      <a:pt x="172032" y="27836"/>
                    </a:lnTo>
                    <a:lnTo>
                      <a:pt x="171368" y="24577"/>
                    </a:lnTo>
                    <a:close/>
                  </a:path>
                </a:pathLst>
              </a:custGeom>
              <a:solidFill>
                <a:srgbClr val="DCDDDE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object 18">
                <a:extLst>
                  <a:ext uri="{FF2B5EF4-FFF2-40B4-BE49-F238E27FC236}">
                    <a16:creationId xmlns:a16="http://schemas.microsoft.com/office/drawing/2014/main" id="{EB6E7831-2403-4D73-BFB1-CCB58C68389F}"/>
                  </a:ext>
                </a:extLst>
              </p:cNvPr>
              <p:cNvSpPr/>
              <p:nvPr/>
            </p:nvSpPr>
            <p:spPr>
              <a:xfrm>
                <a:off x="646051" y="1669902"/>
                <a:ext cx="57785" cy="134620"/>
              </a:xfrm>
              <a:custGeom>
                <a:avLst/>
                <a:gdLst/>
                <a:ahLst/>
                <a:cxnLst/>
                <a:rect l="l" t="t" r="r" b="b"/>
                <a:pathLst>
                  <a:path w="57784" h="134619">
                    <a:moveTo>
                      <a:pt x="22664" y="0"/>
                    </a:moveTo>
                    <a:lnTo>
                      <a:pt x="3894" y="43497"/>
                    </a:lnTo>
                    <a:lnTo>
                      <a:pt x="0" y="78962"/>
                    </a:lnTo>
                    <a:lnTo>
                      <a:pt x="149" y="96775"/>
                    </a:lnTo>
                    <a:lnTo>
                      <a:pt x="1773" y="114617"/>
                    </a:lnTo>
                    <a:lnTo>
                      <a:pt x="2649" y="121170"/>
                    </a:lnTo>
                    <a:lnTo>
                      <a:pt x="4681" y="127558"/>
                    </a:lnTo>
                    <a:lnTo>
                      <a:pt x="6180" y="134035"/>
                    </a:lnTo>
                    <a:lnTo>
                      <a:pt x="54592" y="130225"/>
                    </a:lnTo>
                    <a:lnTo>
                      <a:pt x="48372" y="98259"/>
                    </a:lnTo>
                    <a:lnTo>
                      <a:pt x="46950" y="66498"/>
                    </a:lnTo>
                    <a:lnTo>
                      <a:pt x="50009" y="34883"/>
                    </a:lnTo>
                    <a:lnTo>
                      <a:pt x="57234" y="3352"/>
                    </a:lnTo>
                    <a:lnTo>
                      <a:pt x="32214" y="841"/>
                    </a:lnTo>
                    <a:lnTo>
                      <a:pt x="22664" y="0"/>
                    </a:lnTo>
                    <a:close/>
                  </a:path>
                </a:pathLst>
              </a:custGeom>
              <a:solidFill>
                <a:srgbClr val="DCDDDE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2" name="Groep 11">
              <a:extLst>
                <a:ext uri="{FF2B5EF4-FFF2-40B4-BE49-F238E27FC236}">
                  <a16:creationId xmlns:a16="http://schemas.microsoft.com/office/drawing/2014/main" id="{A6DB66FD-66DA-4909-9D21-7B7FB5F0AF6D}"/>
                </a:ext>
              </a:extLst>
            </p:cNvPr>
            <p:cNvGrpSpPr/>
            <p:nvPr/>
          </p:nvGrpSpPr>
          <p:grpSpPr>
            <a:xfrm>
              <a:off x="459076" y="1998794"/>
              <a:ext cx="495300" cy="395152"/>
              <a:chOff x="538650" y="2013836"/>
              <a:chExt cx="495300" cy="395152"/>
            </a:xfrm>
          </p:grpSpPr>
          <p:sp>
            <p:nvSpPr>
              <p:cNvPr id="27" name="object 14">
                <a:extLst>
                  <a:ext uri="{FF2B5EF4-FFF2-40B4-BE49-F238E27FC236}">
                    <a16:creationId xmlns:a16="http://schemas.microsoft.com/office/drawing/2014/main" id="{DC846173-5AE4-4C60-A9C0-571B6E039124}"/>
                  </a:ext>
                </a:extLst>
              </p:cNvPr>
              <p:cNvSpPr txBox="1"/>
              <p:nvPr/>
            </p:nvSpPr>
            <p:spPr>
              <a:xfrm>
                <a:off x="538650" y="2253176"/>
                <a:ext cx="495300" cy="155812"/>
              </a:xfrm>
              <a:prstGeom prst="rect">
                <a:avLst/>
              </a:prstGeom>
            </p:spPr>
            <p:txBody>
              <a:bodyPr vert="horz" wrap="square" lIns="0" tIns="47625" rIns="0" bIns="0" rtlCol="0">
                <a:spAutoFit/>
              </a:bodyPr>
              <a:lstStyle/>
              <a:p>
                <a:pPr marL="1270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37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700" b="0" i="0" u="none" strike="noStrike" kern="0" cap="none" spc="-10" normalizeH="0" baseline="0" noProof="0" dirty="0">
                    <a:ln>
                      <a:noFill/>
                    </a:ln>
                    <a:solidFill>
                      <a:srgbClr val="414042"/>
                    </a:solidFill>
                    <a:effectLst/>
                    <a:uLnTx/>
                    <a:uFillTx/>
                    <a:latin typeface="Museo"/>
                    <a:cs typeface="Museo"/>
                  </a:rPr>
                  <a:t>Touchpoint</a:t>
                </a:r>
                <a:endParaRPr kumimoji="0" sz="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useo"/>
                  <a:cs typeface="Museo"/>
                </a:endParaRPr>
              </a:p>
            </p:txBody>
          </p:sp>
          <p:sp>
            <p:nvSpPr>
              <p:cNvPr id="28" name="object 19">
                <a:extLst>
                  <a:ext uri="{FF2B5EF4-FFF2-40B4-BE49-F238E27FC236}">
                    <a16:creationId xmlns:a16="http://schemas.microsoft.com/office/drawing/2014/main" id="{B2D30AC8-EECA-46D9-BD2E-75001CAD952D}"/>
                  </a:ext>
                </a:extLst>
              </p:cNvPr>
              <p:cNvSpPr/>
              <p:nvPr/>
            </p:nvSpPr>
            <p:spPr>
              <a:xfrm>
                <a:off x="650401" y="2013836"/>
                <a:ext cx="271780" cy="271780"/>
              </a:xfrm>
              <a:custGeom>
                <a:avLst/>
                <a:gdLst/>
                <a:ahLst/>
                <a:cxnLst/>
                <a:rect l="l" t="t" r="r" b="b"/>
                <a:pathLst>
                  <a:path w="271780" h="271780">
                    <a:moveTo>
                      <a:pt x="135775" y="271551"/>
                    </a:moveTo>
                    <a:lnTo>
                      <a:pt x="178693" y="264630"/>
                    </a:lnTo>
                    <a:lnTo>
                      <a:pt x="215965" y="245357"/>
                    </a:lnTo>
                    <a:lnTo>
                      <a:pt x="245356" y="215968"/>
                    </a:lnTo>
                    <a:lnTo>
                      <a:pt x="264630" y="178700"/>
                    </a:lnTo>
                    <a:lnTo>
                      <a:pt x="271551" y="135788"/>
                    </a:lnTo>
                    <a:lnTo>
                      <a:pt x="264630" y="92864"/>
                    </a:lnTo>
                    <a:lnTo>
                      <a:pt x="245356" y="55588"/>
                    </a:lnTo>
                    <a:lnTo>
                      <a:pt x="215965" y="26195"/>
                    </a:lnTo>
                    <a:lnTo>
                      <a:pt x="178693" y="6921"/>
                    </a:lnTo>
                    <a:lnTo>
                      <a:pt x="135775" y="0"/>
                    </a:lnTo>
                    <a:lnTo>
                      <a:pt x="92862" y="6921"/>
                    </a:lnTo>
                    <a:lnTo>
                      <a:pt x="55590" y="26195"/>
                    </a:lnTo>
                    <a:lnTo>
                      <a:pt x="26198" y="55588"/>
                    </a:lnTo>
                    <a:lnTo>
                      <a:pt x="6922" y="92864"/>
                    </a:lnTo>
                    <a:lnTo>
                      <a:pt x="0" y="135788"/>
                    </a:lnTo>
                    <a:lnTo>
                      <a:pt x="6922" y="178700"/>
                    </a:lnTo>
                    <a:lnTo>
                      <a:pt x="26198" y="215968"/>
                    </a:lnTo>
                    <a:lnTo>
                      <a:pt x="55590" y="245357"/>
                    </a:lnTo>
                    <a:lnTo>
                      <a:pt x="92862" y="264630"/>
                    </a:lnTo>
                    <a:lnTo>
                      <a:pt x="135775" y="271551"/>
                    </a:lnTo>
                    <a:close/>
                  </a:path>
                </a:pathLst>
              </a:custGeom>
              <a:ln w="25400">
                <a:solidFill>
                  <a:srgbClr val="DCDDDE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object 20">
                <a:extLst>
                  <a:ext uri="{FF2B5EF4-FFF2-40B4-BE49-F238E27FC236}">
                    <a16:creationId xmlns:a16="http://schemas.microsoft.com/office/drawing/2014/main" id="{10DE936A-7CAB-4D4D-8AFD-89B680381824}"/>
                  </a:ext>
                </a:extLst>
              </p:cNvPr>
              <p:cNvSpPr/>
              <p:nvPr/>
            </p:nvSpPr>
            <p:spPr>
              <a:xfrm>
                <a:off x="723921" y="2087353"/>
                <a:ext cx="125095" cy="125095"/>
              </a:xfrm>
              <a:custGeom>
                <a:avLst/>
                <a:gdLst/>
                <a:ahLst/>
                <a:cxnLst/>
                <a:rect l="l" t="t" r="r" b="b"/>
                <a:pathLst>
                  <a:path w="125094" h="125094">
                    <a:moveTo>
                      <a:pt x="62255" y="0"/>
                    </a:moveTo>
                    <a:lnTo>
                      <a:pt x="38024" y="4893"/>
                    </a:lnTo>
                    <a:lnTo>
                      <a:pt x="18235" y="18237"/>
                    </a:lnTo>
                    <a:lnTo>
                      <a:pt x="4892" y="38029"/>
                    </a:lnTo>
                    <a:lnTo>
                      <a:pt x="0" y="62268"/>
                    </a:lnTo>
                    <a:lnTo>
                      <a:pt x="4892" y="86499"/>
                    </a:lnTo>
                    <a:lnTo>
                      <a:pt x="18235" y="106287"/>
                    </a:lnTo>
                    <a:lnTo>
                      <a:pt x="38024" y="119630"/>
                    </a:lnTo>
                    <a:lnTo>
                      <a:pt x="62255" y="124523"/>
                    </a:lnTo>
                    <a:lnTo>
                      <a:pt x="86486" y="119630"/>
                    </a:lnTo>
                    <a:lnTo>
                      <a:pt x="106275" y="106287"/>
                    </a:lnTo>
                    <a:lnTo>
                      <a:pt x="119617" y="86499"/>
                    </a:lnTo>
                    <a:lnTo>
                      <a:pt x="124510" y="62268"/>
                    </a:lnTo>
                    <a:lnTo>
                      <a:pt x="119617" y="38029"/>
                    </a:lnTo>
                    <a:lnTo>
                      <a:pt x="106275" y="18237"/>
                    </a:lnTo>
                    <a:lnTo>
                      <a:pt x="86486" y="4893"/>
                    </a:lnTo>
                    <a:lnTo>
                      <a:pt x="62255" y="0"/>
                    </a:lnTo>
                    <a:close/>
                  </a:path>
                </a:pathLst>
              </a:custGeom>
              <a:solidFill>
                <a:srgbClr val="DCDDDE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3" name="Groep 12">
              <a:extLst>
                <a:ext uri="{FF2B5EF4-FFF2-40B4-BE49-F238E27FC236}">
                  <a16:creationId xmlns:a16="http://schemas.microsoft.com/office/drawing/2014/main" id="{7AD2F918-72CE-48C5-BD1A-BAE22F42DF84}"/>
                </a:ext>
              </a:extLst>
            </p:cNvPr>
            <p:cNvGrpSpPr/>
            <p:nvPr/>
          </p:nvGrpSpPr>
          <p:grpSpPr>
            <a:xfrm>
              <a:off x="467649" y="3236018"/>
              <a:ext cx="478155" cy="551182"/>
              <a:chOff x="547095" y="2664791"/>
              <a:chExt cx="478155" cy="551182"/>
            </a:xfrm>
          </p:grpSpPr>
          <p:sp>
            <p:nvSpPr>
              <p:cNvPr id="25" name="object 12">
                <a:extLst>
                  <a:ext uri="{FF2B5EF4-FFF2-40B4-BE49-F238E27FC236}">
                    <a16:creationId xmlns:a16="http://schemas.microsoft.com/office/drawing/2014/main" id="{E7427388-1E39-4CEE-AFDA-C61980E7B471}"/>
                  </a:ext>
                </a:extLst>
              </p:cNvPr>
              <p:cNvSpPr txBox="1"/>
              <p:nvPr/>
            </p:nvSpPr>
            <p:spPr>
              <a:xfrm>
                <a:off x="547095" y="2987705"/>
                <a:ext cx="478155" cy="228268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5875" marR="5080" lvl="0" indent="-3810" algn="ctr" defTabSz="91440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700" b="0" i="0" u="none" strike="noStrike" kern="0" cap="none" spc="-5" normalizeH="0" baseline="0" noProof="0" dirty="0">
                    <a:ln>
                      <a:noFill/>
                    </a:ln>
                    <a:solidFill>
                      <a:srgbClr val="414042"/>
                    </a:solidFill>
                    <a:effectLst/>
                    <a:uLnTx/>
                    <a:uFillTx/>
                    <a:latin typeface="Museo"/>
                    <a:cs typeface="Museo"/>
                  </a:rPr>
                  <a:t>Frontstage  </a:t>
                </a:r>
                <a:r>
                  <a:rPr kumimoji="0" sz="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14042"/>
                    </a:solidFill>
                    <a:effectLst/>
                    <a:uLnTx/>
                    <a:uFillTx/>
                    <a:latin typeface="Museo"/>
                    <a:cs typeface="Museo"/>
                  </a:rPr>
                  <a:t>act</a:t>
                </a:r>
                <a:r>
                  <a:rPr kumimoji="0" sz="700" b="0" i="0" u="none" strike="noStrike" kern="0" cap="none" spc="-5" normalizeH="0" baseline="0" noProof="0" dirty="0">
                    <a:ln>
                      <a:noFill/>
                    </a:ln>
                    <a:solidFill>
                      <a:srgbClr val="414042"/>
                    </a:solidFill>
                    <a:effectLst/>
                    <a:uLnTx/>
                    <a:uFillTx/>
                    <a:latin typeface="Museo"/>
                    <a:cs typeface="Museo"/>
                  </a:rPr>
                  <a:t>i</a:t>
                </a:r>
                <a:r>
                  <a:rPr kumimoji="0" sz="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14042"/>
                    </a:solidFill>
                    <a:effectLst/>
                    <a:uLnTx/>
                    <a:uFillTx/>
                    <a:latin typeface="Museo"/>
                    <a:cs typeface="Museo"/>
                  </a:rPr>
                  <a:t>vi</a:t>
                </a:r>
                <a:r>
                  <a:rPr kumimoji="0" sz="700" b="0" i="0" u="none" strike="noStrike" kern="0" cap="none" spc="-10" normalizeH="0" baseline="0" noProof="0" dirty="0">
                    <a:ln>
                      <a:noFill/>
                    </a:ln>
                    <a:solidFill>
                      <a:srgbClr val="414042"/>
                    </a:solidFill>
                    <a:effectLst/>
                    <a:uLnTx/>
                    <a:uFillTx/>
                    <a:latin typeface="Museo"/>
                    <a:cs typeface="Museo"/>
                  </a:rPr>
                  <a:t>t</a:t>
                </a:r>
                <a:r>
                  <a:rPr kumimoji="0" sz="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14042"/>
                    </a:solidFill>
                    <a:effectLst/>
                    <a:uLnTx/>
                    <a:uFillTx/>
                    <a:latin typeface="Museo"/>
                    <a:cs typeface="Museo"/>
                  </a:rPr>
                  <a:t>ei</a:t>
                </a:r>
                <a:r>
                  <a:rPr kumimoji="0" sz="700" b="0" i="0" u="none" strike="noStrike" kern="0" cap="none" spc="-10" normalizeH="0" baseline="0" noProof="0" dirty="0">
                    <a:ln>
                      <a:noFill/>
                    </a:ln>
                    <a:solidFill>
                      <a:srgbClr val="414042"/>
                    </a:solidFill>
                    <a:effectLst/>
                    <a:uLnTx/>
                    <a:uFillTx/>
                    <a:latin typeface="Museo"/>
                    <a:cs typeface="Museo"/>
                  </a:rPr>
                  <a:t>t</a:t>
                </a:r>
                <a:r>
                  <a:rPr kumimoji="0" sz="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14042"/>
                    </a:solidFill>
                    <a:effectLst/>
                    <a:uLnTx/>
                    <a:uFillTx/>
                    <a:latin typeface="Museo"/>
                    <a:cs typeface="Museo"/>
                  </a:rPr>
                  <a:t>en</a:t>
                </a:r>
                <a:endParaRPr kumimoji="0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useo"/>
                  <a:cs typeface="Museo"/>
                </a:endParaRPr>
              </a:p>
            </p:txBody>
          </p:sp>
          <p:sp>
            <p:nvSpPr>
              <p:cNvPr id="26" name="object 21">
                <a:extLst>
                  <a:ext uri="{FF2B5EF4-FFF2-40B4-BE49-F238E27FC236}">
                    <a16:creationId xmlns:a16="http://schemas.microsoft.com/office/drawing/2014/main" id="{F728F2BE-E079-4286-8E20-3492B6A36135}"/>
                  </a:ext>
                </a:extLst>
              </p:cNvPr>
              <p:cNvSpPr/>
              <p:nvPr/>
            </p:nvSpPr>
            <p:spPr>
              <a:xfrm>
                <a:off x="637315" y="2664791"/>
                <a:ext cx="297180" cy="320040"/>
              </a:xfrm>
              <a:custGeom>
                <a:avLst/>
                <a:gdLst/>
                <a:ahLst/>
                <a:cxnLst/>
                <a:rect l="l" t="t" r="r" b="b"/>
                <a:pathLst>
                  <a:path w="297180" h="320039">
                    <a:moveTo>
                      <a:pt x="291659" y="319653"/>
                    </a:moveTo>
                    <a:lnTo>
                      <a:pt x="180550" y="319653"/>
                    </a:lnTo>
                    <a:lnTo>
                      <a:pt x="291528" y="319747"/>
                    </a:lnTo>
                    <a:lnTo>
                      <a:pt x="291659" y="319653"/>
                    </a:lnTo>
                    <a:close/>
                  </a:path>
                  <a:path w="297180" h="320039">
                    <a:moveTo>
                      <a:pt x="278688" y="0"/>
                    </a:moveTo>
                    <a:lnTo>
                      <a:pt x="12446" y="53378"/>
                    </a:lnTo>
                    <a:lnTo>
                      <a:pt x="0" y="58242"/>
                    </a:lnTo>
                    <a:lnTo>
                      <a:pt x="5432" y="84353"/>
                    </a:lnTo>
                    <a:lnTo>
                      <a:pt x="7193" y="92976"/>
                    </a:lnTo>
                    <a:lnTo>
                      <a:pt x="10477" y="109448"/>
                    </a:lnTo>
                    <a:lnTo>
                      <a:pt x="12159" y="115366"/>
                    </a:lnTo>
                    <a:lnTo>
                      <a:pt x="12247" y="127647"/>
                    </a:lnTo>
                    <a:lnTo>
                      <a:pt x="12369" y="310146"/>
                    </a:lnTo>
                    <a:lnTo>
                      <a:pt x="14058" y="316864"/>
                    </a:lnTo>
                    <a:lnTo>
                      <a:pt x="18211" y="319658"/>
                    </a:lnTo>
                    <a:lnTo>
                      <a:pt x="291659" y="319653"/>
                    </a:lnTo>
                    <a:lnTo>
                      <a:pt x="297167" y="315683"/>
                    </a:lnTo>
                    <a:lnTo>
                      <a:pt x="297093" y="160718"/>
                    </a:lnTo>
                    <a:lnTo>
                      <a:pt x="194068" y="160718"/>
                    </a:lnTo>
                    <a:lnTo>
                      <a:pt x="190908" y="159943"/>
                    </a:lnTo>
                    <a:lnTo>
                      <a:pt x="163728" y="159931"/>
                    </a:lnTo>
                    <a:lnTo>
                      <a:pt x="43644" y="159905"/>
                    </a:lnTo>
                    <a:lnTo>
                      <a:pt x="43459" y="159829"/>
                    </a:lnTo>
                    <a:lnTo>
                      <a:pt x="42964" y="159740"/>
                    </a:lnTo>
                    <a:lnTo>
                      <a:pt x="44945" y="156171"/>
                    </a:lnTo>
                    <a:lnTo>
                      <a:pt x="59638" y="130402"/>
                    </a:lnTo>
                    <a:lnTo>
                      <a:pt x="65024" y="121030"/>
                    </a:lnTo>
                    <a:lnTo>
                      <a:pt x="66128" y="120078"/>
                    </a:lnTo>
                    <a:lnTo>
                      <a:pt x="126370" y="120002"/>
                    </a:lnTo>
                    <a:lnTo>
                      <a:pt x="297055" y="119926"/>
                    </a:lnTo>
                    <a:lnTo>
                      <a:pt x="297053" y="115366"/>
                    </a:lnTo>
                    <a:lnTo>
                      <a:pt x="296443" y="112941"/>
                    </a:lnTo>
                    <a:lnTo>
                      <a:pt x="292976" y="106591"/>
                    </a:lnTo>
                    <a:lnTo>
                      <a:pt x="288810" y="105663"/>
                    </a:lnTo>
                    <a:lnTo>
                      <a:pt x="90716" y="105663"/>
                    </a:lnTo>
                    <a:lnTo>
                      <a:pt x="91147" y="105282"/>
                    </a:lnTo>
                    <a:lnTo>
                      <a:pt x="91236" y="105105"/>
                    </a:lnTo>
                    <a:lnTo>
                      <a:pt x="139010" y="95300"/>
                    </a:lnTo>
                    <a:lnTo>
                      <a:pt x="42900" y="95300"/>
                    </a:lnTo>
                    <a:lnTo>
                      <a:pt x="43721" y="92706"/>
                    </a:lnTo>
                    <a:lnTo>
                      <a:pt x="54234" y="62725"/>
                    </a:lnTo>
                    <a:lnTo>
                      <a:pt x="57861" y="52273"/>
                    </a:lnTo>
                    <a:lnTo>
                      <a:pt x="58648" y="51612"/>
                    </a:lnTo>
                    <a:lnTo>
                      <a:pt x="88849" y="46240"/>
                    </a:lnTo>
                    <a:lnTo>
                      <a:pt x="89535" y="46189"/>
                    </a:lnTo>
                    <a:lnTo>
                      <a:pt x="90487" y="46075"/>
                    </a:lnTo>
                    <a:lnTo>
                      <a:pt x="115764" y="46075"/>
                    </a:lnTo>
                    <a:lnTo>
                      <a:pt x="117233" y="41998"/>
                    </a:lnTo>
                    <a:lnTo>
                      <a:pt x="117779" y="41059"/>
                    </a:lnTo>
                    <a:lnTo>
                      <a:pt x="149898" y="35242"/>
                    </a:lnTo>
                    <a:lnTo>
                      <a:pt x="175283" y="35242"/>
                    </a:lnTo>
                    <a:lnTo>
                      <a:pt x="176695" y="31254"/>
                    </a:lnTo>
                    <a:lnTo>
                      <a:pt x="177507" y="30302"/>
                    </a:lnTo>
                    <a:lnTo>
                      <a:pt x="208813" y="24637"/>
                    </a:lnTo>
                    <a:lnTo>
                      <a:pt x="234624" y="24637"/>
                    </a:lnTo>
                    <a:lnTo>
                      <a:pt x="236105" y="20256"/>
                    </a:lnTo>
                    <a:lnTo>
                      <a:pt x="236842" y="19481"/>
                    </a:lnTo>
                    <a:lnTo>
                      <a:pt x="238721" y="19176"/>
                    </a:lnTo>
                    <a:lnTo>
                      <a:pt x="267055" y="14071"/>
                    </a:lnTo>
                    <a:lnTo>
                      <a:pt x="267766" y="14071"/>
                    </a:lnTo>
                    <a:lnTo>
                      <a:pt x="268757" y="13995"/>
                    </a:lnTo>
                    <a:lnTo>
                      <a:pt x="281955" y="13995"/>
                    </a:lnTo>
                    <a:lnTo>
                      <a:pt x="279196" y="292"/>
                    </a:lnTo>
                    <a:lnTo>
                      <a:pt x="278688" y="0"/>
                    </a:lnTo>
                    <a:close/>
                  </a:path>
                  <a:path w="297180" h="320039">
                    <a:moveTo>
                      <a:pt x="277926" y="120002"/>
                    </a:moveTo>
                    <a:lnTo>
                      <a:pt x="218059" y="120002"/>
                    </a:lnTo>
                    <a:lnTo>
                      <a:pt x="218510" y="120116"/>
                    </a:lnTo>
                    <a:lnTo>
                      <a:pt x="219024" y="120205"/>
                    </a:lnTo>
                    <a:lnTo>
                      <a:pt x="200469" y="152806"/>
                    </a:lnTo>
                    <a:lnTo>
                      <a:pt x="199123" y="155143"/>
                    </a:lnTo>
                    <a:lnTo>
                      <a:pt x="198247" y="158381"/>
                    </a:lnTo>
                    <a:lnTo>
                      <a:pt x="194068" y="160718"/>
                    </a:lnTo>
                    <a:lnTo>
                      <a:pt x="297093" y="160718"/>
                    </a:lnTo>
                    <a:lnTo>
                      <a:pt x="297092" y="159931"/>
                    </a:lnTo>
                    <a:lnTo>
                      <a:pt x="224015" y="159931"/>
                    </a:lnTo>
                    <a:lnTo>
                      <a:pt x="239076" y="133476"/>
                    </a:lnTo>
                    <a:lnTo>
                      <a:pt x="242328" y="127647"/>
                    </a:lnTo>
                    <a:lnTo>
                      <a:pt x="246291" y="120903"/>
                    </a:lnTo>
                    <a:lnTo>
                      <a:pt x="247459" y="120065"/>
                    </a:lnTo>
                    <a:lnTo>
                      <a:pt x="277926" y="120002"/>
                    </a:lnTo>
                    <a:close/>
                  </a:path>
                  <a:path w="297180" h="320039">
                    <a:moveTo>
                      <a:pt x="190804" y="159918"/>
                    </a:moveTo>
                    <a:lnTo>
                      <a:pt x="180060" y="159943"/>
                    </a:lnTo>
                    <a:lnTo>
                      <a:pt x="190908" y="159943"/>
                    </a:lnTo>
                    <a:close/>
                  </a:path>
                  <a:path w="297180" h="320039">
                    <a:moveTo>
                      <a:pt x="297055" y="120002"/>
                    </a:moveTo>
                    <a:lnTo>
                      <a:pt x="278307" y="120002"/>
                    </a:lnTo>
                    <a:lnTo>
                      <a:pt x="279400" y="120154"/>
                    </a:lnTo>
                    <a:lnTo>
                      <a:pt x="276529" y="125285"/>
                    </a:lnTo>
                    <a:lnTo>
                      <a:pt x="262454" y="149992"/>
                    </a:lnTo>
                    <a:lnTo>
                      <a:pt x="257287" y="158965"/>
                    </a:lnTo>
                    <a:lnTo>
                      <a:pt x="256298" y="159842"/>
                    </a:lnTo>
                    <a:lnTo>
                      <a:pt x="224015" y="159931"/>
                    </a:lnTo>
                    <a:lnTo>
                      <a:pt x="297092" y="159931"/>
                    </a:lnTo>
                    <a:lnTo>
                      <a:pt x="297055" y="120002"/>
                    </a:lnTo>
                    <a:close/>
                  </a:path>
                  <a:path w="297180" h="320039">
                    <a:moveTo>
                      <a:pt x="126370" y="120002"/>
                    </a:moveTo>
                    <a:lnTo>
                      <a:pt x="97155" y="120002"/>
                    </a:lnTo>
                    <a:lnTo>
                      <a:pt x="97536" y="120116"/>
                    </a:lnTo>
                    <a:lnTo>
                      <a:pt x="98183" y="120218"/>
                    </a:lnTo>
                    <a:lnTo>
                      <a:pt x="90678" y="133680"/>
                    </a:lnTo>
                    <a:lnTo>
                      <a:pt x="80390" y="152016"/>
                    </a:lnTo>
                    <a:lnTo>
                      <a:pt x="76428" y="158965"/>
                    </a:lnTo>
                    <a:lnTo>
                      <a:pt x="75298" y="159842"/>
                    </a:lnTo>
                    <a:lnTo>
                      <a:pt x="43891" y="159918"/>
                    </a:lnTo>
                    <a:lnTo>
                      <a:pt x="163740" y="159907"/>
                    </a:lnTo>
                    <a:lnTo>
                      <a:pt x="104038" y="159905"/>
                    </a:lnTo>
                    <a:lnTo>
                      <a:pt x="103835" y="159804"/>
                    </a:lnTo>
                    <a:lnTo>
                      <a:pt x="103378" y="159689"/>
                    </a:lnTo>
                    <a:lnTo>
                      <a:pt x="108242" y="151041"/>
                    </a:lnTo>
                    <a:lnTo>
                      <a:pt x="121274" y="128137"/>
                    </a:lnTo>
                    <a:lnTo>
                      <a:pt x="125577" y="120497"/>
                    </a:lnTo>
                    <a:lnTo>
                      <a:pt x="126370" y="120002"/>
                    </a:lnTo>
                    <a:close/>
                  </a:path>
                  <a:path w="297180" h="320039">
                    <a:moveTo>
                      <a:pt x="297055" y="119926"/>
                    </a:moveTo>
                    <a:lnTo>
                      <a:pt x="126492" y="119926"/>
                    </a:lnTo>
                    <a:lnTo>
                      <a:pt x="135145" y="119989"/>
                    </a:lnTo>
                    <a:lnTo>
                      <a:pt x="156985" y="120005"/>
                    </a:lnTo>
                    <a:lnTo>
                      <a:pt x="157505" y="120053"/>
                    </a:lnTo>
                    <a:lnTo>
                      <a:pt x="158483" y="120103"/>
                    </a:lnTo>
                    <a:lnTo>
                      <a:pt x="158178" y="120764"/>
                    </a:lnTo>
                    <a:lnTo>
                      <a:pt x="158013" y="121259"/>
                    </a:lnTo>
                    <a:lnTo>
                      <a:pt x="142107" y="149198"/>
                    </a:lnTo>
                    <a:lnTo>
                      <a:pt x="136436" y="159067"/>
                    </a:lnTo>
                    <a:lnTo>
                      <a:pt x="135369" y="159854"/>
                    </a:lnTo>
                    <a:lnTo>
                      <a:pt x="127005" y="159907"/>
                    </a:lnTo>
                    <a:lnTo>
                      <a:pt x="163740" y="159907"/>
                    </a:lnTo>
                    <a:lnTo>
                      <a:pt x="185907" y="120903"/>
                    </a:lnTo>
                    <a:lnTo>
                      <a:pt x="297055" y="120002"/>
                    </a:lnTo>
                    <a:close/>
                  </a:path>
                  <a:path w="297180" h="320039">
                    <a:moveTo>
                      <a:pt x="288696" y="105638"/>
                    </a:moveTo>
                    <a:lnTo>
                      <a:pt x="93675" y="105663"/>
                    </a:lnTo>
                    <a:lnTo>
                      <a:pt x="288810" y="105663"/>
                    </a:lnTo>
                    <a:close/>
                  </a:path>
                  <a:path w="297180" h="320039">
                    <a:moveTo>
                      <a:pt x="115764" y="46075"/>
                    </a:moveTo>
                    <a:lnTo>
                      <a:pt x="90487" y="46075"/>
                    </a:lnTo>
                    <a:lnTo>
                      <a:pt x="79009" y="78917"/>
                    </a:lnTo>
                    <a:lnTo>
                      <a:pt x="77495" y="83159"/>
                    </a:lnTo>
                    <a:lnTo>
                      <a:pt x="75539" y="88887"/>
                    </a:lnTo>
                    <a:lnTo>
                      <a:pt x="74980" y="89522"/>
                    </a:lnTo>
                    <a:lnTo>
                      <a:pt x="42900" y="95300"/>
                    </a:lnTo>
                    <a:lnTo>
                      <a:pt x="139010" y="95300"/>
                    </a:lnTo>
                    <a:lnTo>
                      <a:pt x="192354" y="84353"/>
                    </a:lnTo>
                    <a:lnTo>
                      <a:pt x="103644" y="84353"/>
                    </a:lnTo>
                    <a:lnTo>
                      <a:pt x="103085" y="84277"/>
                    </a:lnTo>
                    <a:lnTo>
                      <a:pt x="102349" y="84277"/>
                    </a:lnTo>
                    <a:lnTo>
                      <a:pt x="114951" y="48329"/>
                    </a:lnTo>
                    <a:lnTo>
                      <a:pt x="115764" y="46075"/>
                    </a:lnTo>
                    <a:close/>
                  </a:path>
                  <a:path w="297180" h="320039">
                    <a:moveTo>
                      <a:pt x="175283" y="35242"/>
                    </a:moveTo>
                    <a:lnTo>
                      <a:pt x="149898" y="35242"/>
                    </a:lnTo>
                    <a:lnTo>
                      <a:pt x="147959" y="41059"/>
                    </a:lnTo>
                    <a:lnTo>
                      <a:pt x="138460" y="68173"/>
                    </a:lnTo>
                    <a:lnTo>
                      <a:pt x="135064" y="77990"/>
                    </a:lnTo>
                    <a:lnTo>
                      <a:pt x="134112" y="78917"/>
                    </a:lnTo>
                    <a:lnTo>
                      <a:pt x="124918" y="80460"/>
                    </a:lnTo>
                    <a:lnTo>
                      <a:pt x="103644" y="84353"/>
                    </a:lnTo>
                    <a:lnTo>
                      <a:pt x="192354" y="84353"/>
                    </a:lnTo>
                    <a:lnTo>
                      <a:pt x="243767" y="73799"/>
                    </a:lnTo>
                    <a:lnTo>
                      <a:pt x="161975" y="73799"/>
                    </a:lnTo>
                    <a:lnTo>
                      <a:pt x="162115" y="73088"/>
                    </a:lnTo>
                    <a:lnTo>
                      <a:pt x="162166" y="72504"/>
                    </a:lnTo>
                    <a:lnTo>
                      <a:pt x="175283" y="35242"/>
                    </a:lnTo>
                    <a:close/>
                  </a:path>
                  <a:path w="297180" h="320039">
                    <a:moveTo>
                      <a:pt x="234624" y="24637"/>
                    </a:moveTo>
                    <a:lnTo>
                      <a:pt x="208813" y="24637"/>
                    </a:lnTo>
                    <a:lnTo>
                      <a:pt x="208978" y="24739"/>
                    </a:lnTo>
                    <a:lnTo>
                      <a:pt x="209283" y="24841"/>
                    </a:lnTo>
                    <a:lnTo>
                      <a:pt x="199250" y="53479"/>
                    </a:lnTo>
                    <a:lnTo>
                      <a:pt x="197027" y="59677"/>
                    </a:lnTo>
                    <a:lnTo>
                      <a:pt x="194437" y="67500"/>
                    </a:lnTo>
                    <a:lnTo>
                      <a:pt x="193624" y="68173"/>
                    </a:lnTo>
                    <a:lnTo>
                      <a:pt x="161975" y="73799"/>
                    </a:lnTo>
                    <a:lnTo>
                      <a:pt x="243767" y="73799"/>
                    </a:lnTo>
                    <a:lnTo>
                      <a:pt x="280492" y="66166"/>
                    </a:lnTo>
                    <a:lnTo>
                      <a:pt x="284708" y="64693"/>
                    </a:lnTo>
                    <a:lnTo>
                      <a:pt x="290195" y="62864"/>
                    </a:lnTo>
                    <a:lnTo>
                      <a:pt x="221564" y="62864"/>
                    </a:lnTo>
                    <a:lnTo>
                      <a:pt x="225354" y="51612"/>
                    </a:lnTo>
                    <a:lnTo>
                      <a:pt x="232977" y="29510"/>
                    </a:lnTo>
                    <a:lnTo>
                      <a:pt x="234624" y="24637"/>
                    </a:lnTo>
                    <a:close/>
                  </a:path>
                  <a:path w="297180" h="320039">
                    <a:moveTo>
                      <a:pt x="222529" y="62814"/>
                    </a:moveTo>
                    <a:lnTo>
                      <a:pt x="221564" y="62864"/>
                    </a:lnTo>
                    <a:lnTo>
                      <a:pt x="223164" y="62864"/>
                    </a:lnTo>
                    <a:lnTo>
                      <a:pt x="222529" y="62814"/>
                    </a:lnTo>
                    <a:close/>
                  </a:path>
                  <a:path w="297180" h="320039">
                    <a:moveTo>
                      <a:pt x="281955" y="13995"/>
                    </a:moveTo>
                    <a:lnTo>
                      <a:pt x="268757" y="13995"/>
                    </a:lnTo>
                    <a:lnTo>
                      <a:pt x="256538" y="48813"/>
                    </a:lnTo>
                    <a:lnTo>
                      <a:pt x="253834" y="56743"/>
                    </a:lnTo>
                    <a:lnTo>
                      <a:pt x="253022" y="57454"/>
                    </a:lnTo>
                    <a:lnTo>
                      <a:pt x="251167" y="57759"/>
                    </a:lnTo>
                    <a:lnTo>
                      <a:pt x="223164" y="62864"/>
                    </a:lnTo>
                    <a:lnTo>
                      <a:pt x="290195" y="62864"/>
                    </a:lnTo>
                    <a:lnTo>
                      <a:pt x="290614" y="62725"/>
                    </a:lnTo>
                    <a:lnTo>
                      <a:pt x="291503" y="61417"/>
                    </a:lnTo>
                    <a:lnTo>
                      <a:pt x="281955" y="13995"/>
                    </a:lnTo>
                    <a:close/>
                  </a:path>
                </a:pathLst>
              </a:custGeom>
              <a:solidFill>
                <a:srgbClr val="DCDDDE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9A08205B-353C-4645-A3CD-BEC7680AF455}"/>
                </a:ext>
              </a:extLst>
            </p:cNvPr>
            <p:cNvGrpSpPr/>
            <p:nvPr/>
          </p:nvGrpSpPr>
          <p:grpSpPr>
            <a:xfrm>
              <a:off x="436929" y="6693936"/>
              <a:ext cx="539595" cy="398040"/>
              <a:chOff x="515688" y="6682399"/>
              <a:chExt cx="539595" cy="398040"/>
            </a:xfrm>
          </p:grpSpPr>
          <p:sp>
            <p:nvSpPr>
              <p:cNvPr id="18" name="object 23">
                <a:extLst>
                  <a:ext uri="{FF2B5EF4-FFF2-40B4-BE49-F238E27FC236}">
                    <a16:creationId xmlns:a16="http://schemas.microsoft.com/office/drawing/2014/main" id="{7274E540-73DC-48E0-AACC-1223D1319D3D}"/>
                  </a:ext>
                </a:extLst>
              </p:cNvPr>
              <p:cNvSpPr/>
              <p:nvPr/>
            </p:nvSpPr>
            <p:spPr>
              <a:xfrm>
                <a:off x="637730" y="6682399"/>
                <a:ext cx="297180" cy="297180"/>
              </a:xfrm>
              <a:custGeom>
                <a:avLst/>
                <a:gdLst/>
                <a:ahLst/>
                <a:cxnLst/>
                <a:rect l="l" t="t" r="r" b="b"/>
                <a:pathLst>
                  <a:path w="297180" h="297179">
                    <a:moveTo>
                      <a:pt x="194" y="94608"/>
                    </a:moveTo>
                    <a:lnTo>
                      <a:pt x="113" y="95878"/>
                    </a:lnTo>
                    <a:lnTo>
                      <a:pt x="0" y="160750"/>
                    </a:lnTo>
                    <a:lnTo>
                      <a:pt x="143" y="196488"/>
                    </a:lnTo>
                    <a:lnTo>
                      <a:pt x="1921" y="199193"/>
                    </a:lnTo>
                    <a:lnTo>
                      <a:pt x="148365" y="296995"/>
                    </a:lnTo>
                    <a:lnTo>
                      <a:pt x="295355" y="198837"/>
                    </a:lnTo>
                    <a:lnTo>
                      <a:pt x="296599" y="195840"/>
                    </a:lnTo>
                    <a:lnTo>
                      <a:pt x="296612" y="192716"/>
                    </a:lnTo>
                    <a:lnTo>
                      <a:pt x="147527" y="192716"/>
                    </a:lnTo>
                    <a:lnTo>
                      <a:pt x="3877" y="96831"/>
                    </a:lnTo>
                    <a:lnTo>
                      <a:pt x="2253" y="95878"/>
                    </a:lnTo>
                    <a:lnTo>
                      <a:pt x="194" y="94608"/>
                    </a:lnTo>
                    <a:close/>
                  </a:path>
                  <a:path w="297180" h="297179">
                    <a:moveTo>
                      <a:pt x="296371" y="94646"/>
                    </a:moveTo>
                    <a:lnTo>
                      <a:pt x="294313" y="95916"/>
                    </a:lnTo>
                    <a:lnTo>
                      <a:pt x="292929" y="96742"/>
                    </a:lnTo>
                    <a:lnTo>
                      <a:pt x="261643" y="117586"/>
                    </a:lnTo>
                    <a:lnTo>
                      <a:pt x="149660" y="192335"/>
                    </a:lnTo>
                    <a:lnTo>
                      <a:pt x="147527" y="192716"/>
                    </a:lnTo>
                    <a:lnTo>
                      <a:pt x="296612" y="192716"/>
                    </a:lnTo>
                    <a:lnTo>
                      <a:pt x="296736" y="149594"/>
                    </a:lnTo>
                    <a:lnTo>
                      <a:pt x="296726" y="98012"/>
                    </a:lnTo>
                    <a:lnTo>
                      <a:pt x="296600" y="97174"/>
                    </a:lnTo>
                    <a:lnTo>
                      <a:pt x="296484" y="96208"/>
                    </a:lnTo>
                    <a:lnTo>
                      <a:pt x="296371" y="94646"/>
                    </a:lnTo>
                    <a:close/>
                  </a:path>
                  <a:path w="297180" h="297179">
                    <a:moveTo>
                      <a:pt x="145588" y="93048"/>
                    </a:moveTo>
                    <a:lnTo>
                      <a:pt x="106580" y="117236"/>
                    </a:lnTo>
                    <a:lnTo>
                      <a:pt x="105021" y="141369"/>
                    </a:lnTo>
                    <a:lnTo>
                      <a:pt x="108117" y="149594"/>
                    </a:lnTo>
                    <a:lnTo>
                      <a:pt x="114192" y="156451"/>
                    </a:lnTo>
                    <a:lnTo>
                      <a:pt x="123054" y="161791"/>
                    </a:lnTo>
                    <a:lnTo>
                      <a:pt x="136259" y="166131"/>
                    </a:lnTo>
                    <a:lnTo>
                      <a:pt x="149478" y="167419"/>
                    </a:lnTo>
                    <a:lnTo>
                      <a:pt x="162632" y="165633"/>
                    </a:lnTo>
                    <a:lnTo>
                      <a:pt x="191659" y="134410"/>
                    </a:lnTo>
                    <a:lnTo>
                      <a:pt x="191474" y="131921"/>
                    </a:lnTo>
                    <a:lnTo>
                      <a:pt x="191405" y="127539"/>
                    </a:lnTo>
                    <a:lnTo>
                      <a:pt x="169044" y="96379"/>
                    </a:lnTo>
                    <a:lnTo>
                      <a:pt x="157507" y="93449"/>
                    </a:lnTo>
                    <a:lnTo>
                      <a:pt x="145588" y="93048"/>
                    </a:lnTo>
                    <a:close/>
                  </a:path>
                  <a:path w="297180" h="297179">
                    <a:moveTo>
                      <a:pt x="225916" y="49771"/>
                    </a:moveTo>
                    <a:lnTo>
                      <a:pt x="186973" y="73083"/>
                    </a:lnTo>
                    <a:lnTo>
                      <a:pt x="185569" y="93048"/>
                    </a:lnTo>
                    <a:lnTo>
                      <a:pt x="185655" y="97174"/>
                    </a:lnTo>
                    <a:lnTo>
                      <a:pt x="229053" y="123875"/>
                    </a:lnTo>
                    <a:lnTo>
                      <a:pt x="248103" y="120929"/>
                    </a:lnTo>
                    <a:lnTo>
                      <a:pt x="263452" y="112452"/>
                    </a:lnTo>
                    <a:lnTo>
                      <a:pt x="269218" y="107181"/>
                    </a:lnTo>
                    <a:lnTo>
                      <a:pt x="272380" y="100882"/>
                    </a:lnTo>
                    <a:lnTo>
                      <a:pt x="271860" y="88817"/>
                    </a:lnTo>
                    <a:lnTo>
                      <a:pt x="271923" y="82988"/>
                    </a:lnTo>
                    <a:lnTo>
                      <a:pt x="238081" y="50195"/>
                    </a:lnTo>
                    <a:lnTo>
                      <a:pt x="225916" y="49771"/>
                    </a:lnTo>
                    <a:close/>
                  </a:path>
                  <a:path w="297180" h="297179">
                    <a:moveTo>
                      <a:pt x="71968" y="43413"/>
                    </a:moveTo>
                    <a:lnTo>
                      <a:pt x="30068" y="57867"/>
                    </a:lnTo>
                    <a:lnTo>
                      <a:pt x="24806" y="86480"/>
                    </a:lnTo>
                    <a:lnTo>
                      <a:pt x="25255" y="93524"/>
                    </a:lnTo>
                    <a:lnTo>
                      <a:pt x="61684" y="117541"/>
                    </a:lnTo>
                    <a:lnTo>
                      <a:pt x="72430" y="117586"/>
                    </a:lnTo>
                    <a:lnTo>
                      <a:pt x="83366" y="115779"/>
                    </a:lnTo>
                    <a:lnTo>
                      <a:pt x="96177" y="111100"/>
                    </a:lnTo>
                    <a:lnTo>
                      <a:pt x="104820" y="104063"/>
                    </a:lnTo>
                    <a:lnTo>
                      <a:pt x="109705" y="94141"/>
                    </a:lnTo>
                    <a:lnTo>
                      <a:pt x="111192" y="81248"/>
                    </a:lnTo>
                    <a:lnTo>
                      <a:pt x="111116" y="77704"/>
                    </a:lnTo>
                    <a:lnTo>
                      <a:pt x="111061" y="73083"/>
                    </a:lnTo>
                    <a:lnTo>
                      <a:pt x="83539" y="45295"/>
                    </a:lnTo>
                    <a:lnTo>
                      <a:pt x="71968" y="43413"/>
                    </a:lnTo>
                    <a:close/>
                  </a:path>
                  <a:path w="297180" h="297179">
                    <a:moveTo>
                      <a:pt x="149479" y="0"/>
                    </a:moveTo>
                    <a:lnTo>
                      <a:pt x="108647" y="17078"/>
                    </a:lnTo>
                    <a:lnTo>
                      <a:pt x="105058" y="33762"/>
                    </a:lnTo>
                    <a:lnTo>
                      <a:pt x="105287" y="36328"/>
                    </a:lnTo>
                    <a:lnTo>
                      <a:pt x="105274" y="38931"/>
                    </a:lnTo>
                    <a:lnTo>
                      <a:pt x="130453" y="71897"/>
                    </a:lnTo>
                    <a:lnTo>
                      <a:pt x="149463" y="74348"/>
                    </a:lnTo>
                    <a:lnTo>
                      <a:pt x="159312" y="73488"/>
                    </a:lnTo>
                    <a:lnTo>
                      <a:pt x="173608" y="69497"/>
                    </a:lnTo>
                    <a:lnTo>
                      <a:pt x="183687" y="62198"/>
                    </a:lnTo>
                    <a:lnTo>
                      <a:pt x="189655" y="51403"/>
                    </a:lnTo>
                    <a:lnTo>
                      <a:pt x="191621" y="36925"/>
                    </a:lnTo>
                    <a:lnTo>
                      <a:pt x="191039" y="25894"/>
                    </a:lnTo>
                    <a:lnTo>
                      <a:pt x="188853" y="18065"/>
                    </a:lnTo>
                    <a:lnTo>
                      <a:pt x="184399" y="12275"/>
                    </a:lnTo>
                    <a:lnTo>
                      <a:pt x="177016" y="7359"/>
                    </a:lnTo>
                    <a:lnTo>
                      <a:pt x="163311" y="1891"/>
                    </a:lnTo>
                    <a:lnTo>
                      <a:pt x="149479" y="0"/>
                    </a:lnTo>
                    <a:close/>
                  </a:path>
                </a:pathLst>
              </a:custGeom>
              <a:solidFill>
                <a:srgbClr val="DCDDDE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object 24">
                <a:extLst>
                  <a:ext uri="{FF2B5EF4-FFF2-40B4-BE49-F238E27FC236}">
                    <a16:creationId xmlns:a16="http://schemas.microsoft.com/office/drawing/2014/main" id="{34B2CDAC-A092-4FF4-98AB-996635329110}"/>
                  </a:ext>
                </a:extLst>
              </p:cNvPr>
              <p:cNvSpPr/>
              <p:nvPr/>
            </p:nvSpPr>
            <p:spPr>
              <a:xfrm>
                <a:off x="637740" y="6777008"/>
                <a:ext cx="297180" cy="202565"/>
              </a:xfrm>
              <a:custGeom>
                <a:avLst/>
                <a:gdLst/>
                <a:ahLst/>
                <a:cxnLst/>
                <a:rect l="l" t="t" r="r" b="b"/>
                <a:pathLst>
                  <a:path w="297180" h="202565">
                    <a:moveTo>
                      <a:pt x="183" y="0"/>
                    </a:moveTo>
                    <a:lnTo>
                      <a:pt x="103" y="1269"/>
                    </a:lnTo>
                    <a:lnTo>
                      <a:pt x="0" y="72394"/>
                    </a:lnTo>
                    <a:lnTo>
                      <a:pt x="133" y="101879"/>
                    </a:lnTo>
                    <a:lnTo>
                      <a:pt x="1911" y="104584"/>
                    </a:lnTo>
                    <a:lnTo>
                      <a:pt x="148354" y="202387"/>
                    </a:lnTo>
                    <a:lnTo>
                      <a:pt x="295344" y="104228"/>
                    </a:lnTo>
                    <a:lnTo>
                      <a:pt x="296589" y="101231"/>
                    </a:lnTo>
                    <a:lnTo>
                      <a:pt x="296602" y="98107"/>
                    </a:lnTo>
                    <a:lnTo>
                      <a:pt x="147516" y="98107"/>
                    </a:lnTo>
                    <a:lnTo>
                      <a:pt x="3866" y="2222"/>
                    </a:lnTo>
                    <a:lnTo>
                      <a:pt x="2243" y="1269"/>
                    </a:lnTo>
                    <a:lnTo>
                      <a:pt x="183" y="0"/>
                    </a:lnTo>
                    <a:close/>
                  </a:path>
                  <a:path w="297180" h="202565">
                    <a:moveTo>
                      <a:pt x="296360" y="38"/>
                    </a:moveTo>
                    <a:lnTo>
                      <a:pt x="294302" y="1308"/>
                    </a:lnTo>
                    <a:lnTo>
                      <a:pt x="292918" y="2133"/>
                    </a:lnTo>
                    <a:lnTo>
                      <a:pt x="149650" y="97726"/>
                    </a:lnTo>
                    <a:lnTo>
                      <a:pt x="147516" y="98107"/>
                    </a:lnTo>
                    <a:lnTo>
                      <a:pt x="296602" y="98107"/>
                    </a:lnTo>
                    <a:lnTo>
                      <a:pt x="296701" y="72394"/>
                    </a:lnTo>
                    <a:lnTo>
                      <a:pt x="296590" y="2565"/>
                    </a:lnTo>
                    <a:lnTo>
                      <a:pt x="296473" y="1600"/>
                    </a:lnTo>
                    <a:lnTo>
                      <a:pt x="296360" y="38"/>
                    </a:lnTo>
                    <a:close/>
                  </a:path>
                </a:pathLst>
              </a:custGeom>
              <a:solidFill>
                <a:srgbClr val="DCDDDE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object 25">
                <a:extLst>
                  <a:ext uri="{FF2B5EF4-FFF2-40B4-BE49-F238E27FC236}">
                    <a16:creationId xmlns:a16="http://schemas.microsoft.com/office/drawing/2014/main" id="{6FD55159-8BC3-40E7-BB61-831D7F909DE2}"/>
                  </a:ext>
                </a:extLst>
              </p:cNvPr>
              <p:cNvSpPr/>
              <p:nvPr/>
            </p:nvSpPr>
            <p:spPr>
              <a:xfrm>
                <a:off x="823206" y="6732170"/>
                <a:ext cx="86995" cy="74295"/>
              </a:xfrm>
              <a:custGeom>
                <a:avLst/>
                <a:gdLst/>
                <a:ahLst/>
                <a:cxnLst/>
                <a:rect l="l" t="t" r="r" b="b"/>
                <a:pathLst>
                  <a:path w="86994" h="74295">
                    <a:moveTo>
                      <a:pt x="40441" y="0"/>
                    </a:moveTo>
                    <a:lnTo>
                      <a:pt x="1498" y="23317"/>
                    </a:lnTo>
                    <a:lnTo>
                      <a:pt x="0" y="36716"/>
                    </a:lnTo>
                    <a:lnTo>
                      <a:pt x="146" y="47287"/>
                    </a:lnTo>
                    <a:lnTo>
                      <a:pt x="43578" y="74108"/>
                    </a:lnTo>
                    <a:lnTo>
                      <a:pt x="62629" y="71159"/>
                    </a:lnTo>
                    <a:lnTo>
                      <a:pt x="77978" y="62675"/>
                    </a:lnTo>
                    <a:lnTo>
                      <a:pt x="83743" y="57404"/>
                    </a:lnTo>
                    <a:lnTo>
                      <a:pt x="86893" y="51118"/>
                    </a:lnTo>
                    <a:lnTo>
                      <a:pt x="86385" y="39053"/>
                    </a:lnTo>
                    <a:lnTo>
                      <a:pt x="86372" y="34912"/>
                    </a:lnTo>
                    <a:lnTo>
                      <a:pt x="64356" y="3473"/>
                    </a:lnTo>
                    <a:lnTo>
                      <a:pt x="52606" y="421"/>
                    </a:lnTo>
                    <a:lnTo>
                      <a:pt x="40441" y="0"/>
                    </a:lnTo>
                    <a:close/>
                  </a:path>
                </a:pathLst>
              </a:custGeom>
              <a:solidFill>
                <a:srgbClr val="DCDDDE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object 26">
                <a:extLst>
                  <a:ext uri="{FF2B5EF4-FFF2-40B4-BE49-F238E27FC236}">
                    <a16:creationId xmlns:a16="http://schemas.microsoft.com/office/drawing/2014/main" id="{3E4F2ED7-9245-40E3-AEAF-8B3FAFBA237D}"/>
                  </a:ext>
                </a:extLst>
              </p:cNvPr>
              <p:cNvSpPr/>
              <p:nvPr/>
            </p:nvSpPr>
            <p:spPr>
              <a:xfrm>
                <a:off x="742788" y="6682406"/>
                <a:ext cx="86995" cy="74930"/>
              </a:xfrm>
              <a:custGeom>
                <a:avLst/>
                <a:gdLst/>
                <a:ahLst/>
                <a:cxnLst/>
                <a:rect l="l" t="t" r="r" b="b"/>
                <a:pathLst>
                  <a:path w="86994" h="74929">
                    <a:moveTo>
                      <a:pt x="44421" y="0"/>
                    </a:moveTo>
                    <a:lnTo>
                      <a:pt x="3589" y="17070"/>
                    </a:lnTo>
                    <a:lnTo>
                      <a:pt x="0" y="33764"/>
                    </a:lnTo>
                    <a:lnTo>
                      <a:pt x="228" y="36317"/>
                    </a:lnTo>
                    <a:lnTo>
                      <a:pt x="215" y="38920"/>
                    </a:lnTo>
                    <a:lnTo>
                      <a:pt x="25395" y="71891"/>
                    </a:lnTo>
                    <a:lnTo>
                      <a:pt x="44404" y="74344"/>
                    </a:lnTo>
                    <a:lnTo>
                      <a:pt x="54254" y="73490"/>
                    </a:lnTo>
                    <a:lnTo>
                      <a:pt x="68550" y="69496"/>
                    </a:lnTo>
                    <a:lnTo>
                      <a:pt x="78628" y="62193"/>
                    </a:lnTo>
                    <a:lnTo>
                      <a:pt x="84597" y="51394"/>
                    </a:lnTo>
                    <a:lnTo>
                      <a:pt x="86563" y="36914"/>
                    </a:lnTo>
                    <a:lnTo>
                      <a:pt x="85981" y="25888"/>
                    </a:lnTo>
                    <a:lnTo>
                      <a:pt x="83794" y="18059"/>
                    </a:lnTo>
                    <a:lnTo>
                      <a:pt x="79340" y="12266"/>
                    </a:lnTo>
                    <a:lnTo>
                      <a:pt x="71958" y="7348"/>
                    </a:lnTo>
                    <a:lnTo>
                      <a:pt x="58252" y="1887"/>
                    </a:lnTo>
                    <a:lnTo>
                      <a:pt x="44421" y="0"/>
                    </a:lnTo>
                    <a:close/>
                  </a:path>
                </a:pathLst>
              </a:custGeom>
              <a:solidFill>
                <a:srgbClr val="DCDDDE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object 27">
                <a:extLst>
                  <a:ext uri="{FF2B5EF4-FFF2-40B4-BE49-F238E27FC236}">
                    <a16:creationId xmlns:a16="http://schemas.microsoft.com/office/drawing/2014/main" id="{71AD888F-CB4E-4EB4-9A1F-79328E62D426}"/>
                  </a:ext>
                </a:extLst>
              </p:cNvPr>
              <p:cNvSpPr/>
              <p:nvPr/>
            </p:nvSpPr>
            <p:spPr>
              <a:xfrm>
                <a:off x="662418" y="6725816"/>
                <a:ext cx="86995" cy="74295"/>
              </a:xfrm>
              <a:custGeom>
                <a:avLst/>
                <a:gdLst/>
                <a:ahLst/>
                <a:cxnLst/>
                <a:rect l="l" t="t" r="r" b="b"/>
                <a:pathLst>
                  <a:path w="86995" h="74295">
                    <a:moveTo>
                      <a:pt x="47275" y="0"/>
                    </a:moveTo>
                    <a:lnTo>
                      <a:pt x="5375" y="14454"/>
                    </a:lnTo>
                    <a:lnTo>
                      <a:pt x="121" y="37390"/>
                    </a:lnTo>
                    <a:lnTo>
                      <a:pt x="152" y="39574"/>
                    </a:lnTo>
                    <a:lnTo>
                      <a:pt x="0" y="41276"/>
                    </a:lnTo>
                    <a:lnTo>
                      <a:pt x="26477" y="72103"/>
                    </a:lnTo>
                    <a:lnTo>
                      <a:pt x="47744" y="74166"/>
                    </a:lnTo>
                    <a:lnTo>
                      <a:pt x="58673" y="72366"/>
                    </a:lnTo>
                    <a:lnTo>
                      <a:pt x="86499" y="37834"/>
                    </a:lnTo>
                    <a:lnTo>
                      <a:pt x="86563" y="32754"/>
                    </a:lnTo>
                    <a:lnTo>
                      <a:pt x="86007" y="23936"/>
                    </a:lnTo>
                    <a:lnTo>
                      <a:pt x="82862" y="16708"/>
                    </a:lnTo>
                    <a:lnTo>
                      <a:pt x="77481" y="10880"/>
                    </a:lnTo>
                    <a:lnTo>
                      <a:pt x="70218" y="6262"/>
                    </a:lnTo>
                    <a:lnTo>
                      <a:pt x="58847" y="1881"/>
                    </a:lnTo>
                    <a:lnTo>
                      <a:pt x="47275" y="0"/>
                    </a:lnTo>
                    <a:close/>
                  </a:path>
                </a:pathLst>
              </a:custGeom>
              <a:solidFill>
                <a:srgbClr val="DCDDDE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object 28">
                <a:extLst>
                  <a:ext uri="{FF2B5EF4-FFF2-40B4-BE49-F238E27FC236}">
                    <a16:creationId xmlns:a16="http://schemas.microsoft.com/office/drawing/2014/main" id="{4993E59C-DC10-4446-B471-5D0A6AEAD785}"/>
                  </a:ext>
                </a:extLst>
              </p:cNvPr>
              <p:cNvSpPr/>
              <p:nvPr/>
            </p:nvSpPr>
            <p:spPr>
              <a:xfrm>
                <a:off x="742751" y="6775443"/>
                <a:ext cx="86995" cy="74930"/>
              </a:xfrm>
              <a:custGeom>
                <a:avLst/>
                <a:gdLst/>
                <a:ahLst/>
                <a:cxnLst/>
                <a:rect l="l" t="t" r="r" b="b"/>
                <a:pathLst>
                  <a:path w="86994" h="74929">
                    <a:moveTo>
                      <a:pt x="40564" y="0"/>
                    </a:moveTo>
                    <a:lnTo>
                      <a:pt x="1558" y="24192"/>
                    </a:lnTo>
                    <a:lnTo>
                      <a:pt x="0" y="48326"/>
                    </a:lnTo>
                    <a:lnTo>
                      <a:pt x="3100" y="56550"/>
                    </a:lnTo>
                    <a:lnTo>
                      <a:pt x="9179" y="63402"/>
                    </a:lnTo>
                    <a:lnTo>
                      <a:pt x="18043" y="68735"/>
                    </a:lnTo>
                    <a:lnTo>
                      <a:pt x="31246" y="73077"/>
                    </a:lnTo>
                    <a:lnTo>
                      <a:pt x="44460" y="74369"/>
                    </a:lnTo>
                    <a:lnTo>
                      <a:pt x="57610" y="72588"/>
                    </a:lnTo>
                    <a:lnTo>
                      <a:pt x="86636" y="41367"/>
                    </a:lnTo>
                    <a:lnTo>
                      <a:pt x="86450" y="38878"/>
                    </a:lnTo>
                    <a:lnTo>
                      <a:pt x="86394" y="34496"/>
                    </a:lnTo>
                    <a:lnTo>
                      <a:pt x="64020" y="3336"/>
                    </a:lnTo>
                    <a:lnTo>
                      <a:pt x="52484" y="405"/>
                    </a:lnTo>
                    <a:lnTo>
                      <a:pt x="40564" y="0"/>
                    </a:lnTo>
                    <a:close/>
                  </a:path>
                </a:pathLst>
              </a:custGeom>
              <a:solidFill>
                <a:srgbClr val="DCDDDE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object 10">
                <a:extLst>
                  <a:ext uri="{FF2B5EF4-FFF2-40B4-BE49-F238E27FC236}">
                    <a16:creationId xmlns:a16="http://schemas.microsoft.com/office/drawing/2014/main" id="{5FE27AA0-F3A7-4F9E-901F-83949D658580}"/>
                  </a:ext>
                </a:extLst>
              </p:cNvPr>
              <p:cNvSpPr txBox="1"/>
              <p:nvPr/>
            </p:nvSpPr>
            <p:spPr>
              <a:xfrm>
                <a:off x="515688" y="6959893"/>
                <a:ext cx="539595" cy="120546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marR="5080" lvl="0" indent="6985" algn="ctr" defTabSz="91440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700" b="0" i="0" u="none" strike="noStrike" kern="0" cap="none" spc="-5" normalizeH="0" baseline="0" noProof="0" dirty="0">
                    <a:ln>
                      <a:noFill/>
                    </a:ln>
                    <a:solidFill>
                      <a:srgbClr val="414042"/>
                    </a:solidFill>
                    <a:effectLst/>
                    <a:uLnTx/>
                    <a:uFillTx/>
                    <a:latin typeface="Museo"/>
                    <a:cs typeface="Museo"/>
                  </a:rPr>
                  <a:t>Applicaties</a:t>
                </a:r>
                <a:endParaRPr kumimoji="0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useo"/>
                  <a:cs typeface="Museo"/>
                </a:endParaRPr>
              </a:p>
            </p:txBody>
          </p:sp>
        </p:grp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D0253122-205F-4057-B13B-116F8C7D285C}"/>
                </a:ext>
              </a:extLst>
            </p:cNvPr>
            <p:cNvSpPr/>
            <p:nvPr/>
          </p:nvSpPr>
          <p:spPr>
            <a:xfrm>
              <a:off x="165100" y="2419489"/>
              <a:ext cx="1083253" cy="99019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00" b="0" i="0" u="none" strike="noStrike" kern="0" cap="none" spc="-5" normalizeH="0" baseline="0" noProof="0" dirty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Museo"/>
                  <a:ea typeface="+mn-ea"/>
                  <a:cs typeface="Museo"/>
                </a:rPr>
                <a:t>Externe interactielijn</a:t>
              </a:r>
              <a:endParaRPr kumimoji="0" lang="nl-NL" sz="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E8AAF280-1CD0-4225-AB7B-A17D8D3961B2}"/>
                </a:ext>
              </a:extLst>
            </p:cNvPr>
            <p:cNvSpPr/>
            <p:nvPr/>
          </p:nvSpPr>
          <p:spPr>
            <a:xfrm>
              <a:off x="165100" y="4475609"/>
              <a:ext cx="1083253" cy="89646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00" b="0" i="0" u="none" strike="noStrike" kern="0" cap="none" spc="-5" normalizeH="0" baseline="0" noProof="0" dirty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Museo"/>
                  <a:ea typeface="+mn-ea"/>
                  <a:cs typeface="Museo"/>
                </a:rPr>
                <a:t>Zichtlijn</a:t>
              </a:r>
              <a:endParaRPr kumimoji="0" lang="nl-NL" sz="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D8D7DB24-DE87-4EE5-89F9-004C74D8626E}"/>
                </a:ext>
              </a:extLst>
            </p:cNvPr>
            <p:cNvSpPr/>
            <p:nvPr/>
          </p:nvSpPr>
          <p:spPr>
            <a:xfrm>
              <a:off x="174133" y="6531728"/>
              <a:ext cx="1065187" cy="100921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00" b="0" i="0" u="none" strike="noStrike" kern="0" cap="none" spc="-5" normalizeH="0" baseline="0" noProof="0" dirty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Museo"/>
                  <a:ea typeface="+mn-ea"/>
                  <a:cs typeface="Museo"/>
                </a:rPr>
                <a:t>Interne interactielijn</a:t>
              </a:r>
            </a:p>
          </p:txBody>
        </p:sp>
      </p:grpSp>
      <p:sp>
        <p:nvSpPr>
          <p:cNvPr id="43" name="object 24">
            <a:extLst>
              <a:ext uri="{FF2B5EF4-FFF2-40B4-BE49-F238E27FC236}">
                <a16:creationId xmlns:a16="http://schemas.microsoft.com/office/drawing/2014/main" id="{00D9A11D-3613-4ACD-ACD9-5A5EB2E5EE1A}"/>
              </a:ext>
            </a:extLst>
          </p:cNvPr>
          <p:cNvSpPr/>
          <p:nvPr userDrawn="1"/>
        </p:nvSpPr>
        <p:spPr>
          <a:xfrm>
            <a:off x="1308100" y="2083282"/>
            <a:ext cx="9067799" cy="144000"/>
          </a:xfrm>
          <a:custGeom>
            <a:avLst/>
            <a:gdLst/>
            <a:ahLst/>
            <a:cxnLst/>
            <a:rect l="l" t="t" r="r" b="b"/>
            <a:pathLst>
              <a:path w="7943850" h="127000">
                <a:moveTo>
                  <a:pt x="0" y="127000"/>
                </a:moveTo>
                <a:lnTo>
                  <a:pt x="7943256" y="127000"/>
                </a:lnTo>
                <a:lnTo>
                  <a:pt x="7943256" y="0"/>
                </a:lnTo>
                <a:lnTo>
                  <a:pt x="0" y="0"/>
                </a:lnTo>
                <a:lnTo>
                  <a:pt x="0" y="12700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4293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k object 17"/>
          <p:cNvSpPr/>
          <p:nvPr/>
        </p:nvSpPr>
        <p:spPr>
          <a:xfrm>
            <a:off x="10209399" y="24649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A7A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261055" y="24649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A7A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302723"/>
            <a:ext cx="2873375" cy="711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1" i="0">
                <a:solidFill>
                  <a:srgbClr val="006D95"/>
                </a:solidFill>
                <a:latin typeface="Museo-700"/>
                <a:cs typeface="Museo-70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19122" y="3002906"/>
            <a:ext cx="6055154" cy="1763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8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49"/>
          <p:cNvSpPr txBox="1">
            <a:spLocks noGrp="1"/>
          </p:cNvSpPr>
          <p:nvPr>
            <p:ph type="dt" idx="4294967295"/>
          </p:nvPr>
        </p:nvSpPr>
        <p:spPr>
          <a:xfrm>
            <a:off x="8109163" y="7142692"/>
            <a:ext cx="2227790" cy="252095"/>
          </a:xfrm>
          <a:prstGeom prst="rect">
            <a:avLst/>
          </a:prstGeom>
          <a:noFill/>
          <a:ln>
            <a:noFill/>
          </a:ln>
        </p:spPr>
        <p:txBody>
          <a:bodyPr lIns="104298" tIns="104298" rIns="104298" bIns="104298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21574" marR="0" lvl="1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43148" marR="0" lvl="2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64721" marR="0" lvl="3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86295" marR="0" lvl="4" indent="0" algn="l" rtl="0"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607869" marR="0" lvl="5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29443" marR="0" lvl="6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1016" marR="0" lvl="7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72590" marR="0" lvl="8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fld id="{49DFB62D-DD6B-42F6-A821-F23F26A2BDD9}" type="slidenum">
              <a:rPr lang="nl-NL" smtClean="0"/>
              <a:pPr algn="l"/>
              <a:t>1</a:t>
            </a:fld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2543" t="-1693" r="12786" b="-1692"/>
          <a:stretch>
            <a:fillRect/>
          </a:stretch>
        </p:blipFill>
        <p:spPr bwMode="auto">
          <a:xfrm>
            <a:off x="0" y="-147666"/>
            <a:ext cx="10693400" cy="7832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 descr="http://www.elektroteam.cc/files/slider/fotolia_50539206_subscription_monthly_m.jpg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 t="14443" r="1099" b="962"/>
          <a:stretch>
            <a:fillRect/>
          </a:stretch>
        </p:blipFill>
        <p:spPr bwMode="auto">
          <a:xfrm>
            <a:off x="0" y="1138219"/>
            <a:ext cx="10693400" cy="5857916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 l="78429" t="91016" r="13335"/>
          <a:stretch>
            <a:fillRect/>
          </a:stretch>
        </p:blipFill>
        <p:spPr bwMode="auto">
          <a:xfrm>
            <a:off x="9204352" y="6905646"/>
            <a:ext cx="1071570" cy="657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hthoek 6"/>
          <p:cNvSpPr/>
          <p:nvPr/>
        </p:nvSpPr>
        <p:spPr>
          <a:xfrm>
            <a:off x="1631924" y="2995607"/>
            <a:ext cx="7715304" cy="171451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Serviceblueprint</a:t>
            </a:r>
            <a:endParaRPr lang="nl-NL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436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1CF5869-609D-48D3-830E-6B5639EEA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792" y="276225"/>
            <a:ext cx="9202798" cy="609600"/>
          </a:xfrm>
        </p:spPr>
        <p:txBody>
          <a:bodyPr lIns="0"/>
          <a:lstStyle/>
          <a:p>
            <a:r>
              <a:rPr lang="nl-NL" sz="3200" dirty="0"/>
              <a:t>4. Betaling	(1/1)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6A633FB4-96F1-4BA7-950E-2765A78722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Betaling ontvangen en afhandelen</a:t>
            </a:r>
          </a:p>
        </p:txBody>
      </p:sp>
      <p:sp>
        <p:nvSpPr>
          <p:cNvPr id="8" name="object 24">
            <a:extLst>
              <a:ext uri="{FF2B5EF4-FFF2-40B4-BE49-F238E27FC236}">
                <a16:creationId xmlns:a16="http://schemas.microsoft.com/office/drawing/2014/main" id="{7E36B79A-D88B-489D-A45C-784D6C00FFDC}"/>
              </a:ext>
            </a:extLst>
          </p:cNvPr>
          <p:cNvSpPr/>
          <p:nvPr/>
        </p:nvSpPr>
        <p:spPr>
          <a:xfrm>
            <a:off x="2755282" y="2083282"/>
            <a:ext cx="3706330" cy="144000"/>
          </a:xfrm>
          <a:custGeom>
            <a:avLst/>
            <a:gdLst/>
            <a:ahLst/>
            <a:cxnLst/>
            <a:rect l="l" t="t" r="r" b="b"/>
            <a:pathLst>
              <a:path w="7943850" h="127000">
                <a:moveTo>
                  <a:pt x="0" y="127000"/>
                </a:moveTo>
                <a:lnTo>
                  <a:pt x="7943256" y="127000"/>
                </a:lnTo>
                <a:lnTo>
                  <a:pt x="7943256" y="0"/>
                </a:lnTo>
                <a:lnTo>
                  <a:pt x="0" y="0"/>
                </a:lnTo>
                <a:lnTo>
                  <a:pt x="0" y="127000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8E61B31C-6169-4502-A316-D7C68327625D}"/>
              </a:ext>
            </a:extLst>
          </p:cNvPr>
          <p:cNvSpPr/>
          <p:nvPr/>
        </p:nvSpPr>
        <p:spPr>
          <a:xfrm>
            <a:off x="3861130" y="1703886"/>
            <a:ext cx="1493230" cy="3168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b="1" dirty="0">
                <a:solidFill>
                  <a:schemeClr val="tx1"/>
                </a:solidFill>
                <a:latin typeface="Museo-700"/>
              </a:rPr>
              <a:t>Betaling doen</a:t>
            </a:r>
          </a:p>
        </p:txBody>
      </p:sp>
      <p:pic>
        <p:nvPicPr>
          <p:cNvPr id="47" name="Afbeelding 46">
            <a:extLst>
              <a:ext uri="{FF2B5EF4-FFF2-40B4-BE49-F238E27FC236}">
                <a16:creationId xmlns:a16="http://schemas.microsoft.com/office/drawing/2014/main" id="{5B936187-7933-4BD6-9A36-44992AA615FE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 cstate="print"/>
          <a:srcRect l="6415" t="5276" r="7892" b="5390"/>
          <a:stretch/>
        </p:blipFill>
        <p:spPr>
          <a:xfrm rot="600000">
            <a:off x="3963667" y="1367377"/>
            <a:ext cx="292367" cy="366738"/>
          </a:xfrm>
          <a:custGeom>
            <a:avLst/>
            <a:gdLst>
              <a:gd name="connsiteX0" fmla="*/ 811011 w 904013"/>
              <a:gd name="connsiteY0" fmla="*/ 0 h 1133972"/>
              <a:gd name="connsiteX1" fmla="*/ 904013 w 904013"/>
              <a:gd name="connsiteY1" fmla="*/ 1063018 h 1133972"/>
              <a:gd name="connsiteX2" fmla="*/ 93003 w 904013"/>
              <a:gd name="connsiteY2" fmla="*/ 1133972 h 1133972"/>
              <a:gd name="connsiteX3" fmla="*/ 0 w 904013"/>
              <a:gd name="connsiteY3" fmla="*/ 70955 h 1133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4013" h="1133972">
                <a:moveTo>
                  <a:pt x="811011" y="0"/>
                </a:moveTo>
                <a:lnTo>
                  <a:pt x="904013" y="1063018"/>
                </a:lnTo>
                <a:lnTo>
                  <a:pt x="93003" y="1133972"/>
                </a:lnTo>
                <a:lnTo>
                  <a:pt x="0" y="70955"/>
                </a:lnTo>
                <a:close/>
              </a:path>
            </a:pathLst>
          </a:custGeom>
          <a:ln w="19050">
            <a:solidFill>
              <a:schemeClr val="bg1"/>
            </a:solidFill>
          </a:ln>
        </p:spPr>
      </p:pic>
      <p:pic>
        <p:nvPicPr>
          <p:cNvPr id="48" name="Afbeelding 47">
            <a:extLst>
              <a:ext uri="{FF2B5EF4-FFF2-40B4-BE49-F238E27FC236}">
                <a16:creationId xmlns:a16="http://schemas.microsoft.com/office/drawing/2014/main" id="{1E9E1024-28D0-4FA0-9373-537C53FCD147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print"/>
          <a:srcRect l="7475" t="5757" r="7041" b="5835"/>
          <a:stretch>
            <a:fillRect/>
          </a:stretch>
        </p:blipFill>
        <p:spPr>
          <a:xfrm>
            <a:off x="4496997" y="1375680"/>
            <a:ext cx="289373" cy="363403"/>
          </a:xfrm>
          <a:custGeom>
            <a:avLst/>
            <a:gdLst>
              <a:gd name="connsiteX0" fmla="*/ 73561 w 882740"/>
              <a:gd name="connsiteY0" fmla="*/ 0 h 1108557"/>
              <a:gd name="connsiteX1" fmla="*/ 882740 w 882740"/>
              <a:gd name="connsiteY1" fmla="*/ 56583 h 1108557"/>
              <a:gd name="connsiteX2" fmla="*/ 809179 w 882740"/>
              <a:gd name="connsiteY2" fmla="*/ 1108557 h 1108557"/>
              <a:gd name="connsiteX3" fmla="*/ 0 w 882740"/>
              <a:gd name="connsiteY3" fmla="*/ 1051973 h 1108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2740" h="1108557">
                <a:moveTo>
                  <a:pt x="73561" y="0"/>
                </a:moveTo>
                <a:lnTo>
                  <a:pt x="882740" y="56583"/>
                </a:lnTo>
                <a:lnTo>
                  <a:pt x="809179" y="1108557"/>
                </a:lnTo>
                <a:lnTo>
                  <a:pt x="0" y="1051973"/>
                </a:lnTo>
                <a:close/>
              </a:path>
            </a:pathLst>
          </a:custGeom>
          <a:ln w="19050">
            <a:solidFill>
              <a:schemeClr val="bg1"/>
            </a:solidFill>
          </a:ln>
        </p:spPr>
      </p:pic>
      <p:pic>
        <p:nvPicPr>
          <p:cNvPr id="49" name="Afbeelding 48">
            <a:extLst>
              <a:ext uri="{FF2B5EF4-FFF2-40B4-BE49-F238E27FC236}">
                <a16:creationId xmlns:a16="http://schemas.microsoft.com/office/drawing/2014/main" id="{56F0AEA1-29B0-4B51-A0C7-3B336687EEEA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 cstate="print"/>
          <a:srcRect l="7910" t="6480" r="7150" b="9175"/>
          <a:stretch>
            <a:fillRect/>
          </a:stretch>
        </p:blipFill>
        <p:spPr>
          <a:xfrm rot="-540000">
            <a:off x="4210384" y="1361130"/>
            <a:ext cx="308202" cy="379231"/>
          </a:xfrm>
          <a:custGeom>
            <a:avLst/>
            <a:gdLst>
              <a:gd name="connsiteX0" fmla="*/ 128502 w 930598"/>
              <a:gd name="connsiteY0" fmla="*/ 0 h 1145051"/>
              <a:gd name="connsiteX1" fmla="*/ 930598 w 930598"/>
              <a:gd name="connsiteY1" fmla="*/ 98485 h 1145051"/>
              <a:gd name="connsiteX2" fmla="*/ 802096 w 930598"/>
              <a:gd name="connsiteY2" fmla="*/ 1145051 h 1145051"/>
              <a:gd name="connsiteX3" fmla="*/ 0 w 930598"/>
              <a:gd name="connsiteY3" fmla="*/ 1046566 h 1145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0598" h="1145051">
                <a:moveTo>
                  <a:pt x="128502" y="0"/>
                </a:moveTo>
                <a:lnTo>
                  <a:pt x="930598" y="98485"/>
                </a:lnTo>
                <a:lnTo>
                  <a:pt x="802096" y="1145051"/>
                </a:lnTo>
                <a:lnTo>
                  <a:pt x="0" y="1046566"/>
                </a:lnTo>
                <a:close/>
              </a:path>
            </a:pathLst>
          </a:custGeom>
          <a:ln w="19050">
            <a:solidFill>
              <a:schemeClr val="bg1"/>
            </a:solidFill>
          </a:ln>
        </p:spPr>
      </p:pic>
      <p:pic>
        <p:nvPicPr>
          <p:cNvPr id="50" name="Afbeelding 49">
            <a:extLst>
              <a:ext uri="{FF2B5EF4-FFF2-40B4-BE49-F238E27FC236}">
                <a16:creationId xmlns:a16="http://schemas.microsoft.com/office/drawing/2014/main" id="{AB27C7E4-0664-48DB-B113-12E9F74C64B2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 cstate="print"/>
          <a:srcRect l="6838" t="5504" r="7615" b="6052"/>
          <a:stretch>
            <a:fillRect/>
          </a:stretch>
        </p:blipFill>
        <p:spPr>
          <a:xfrm>
            <a:off x="4710114" y="1371470"/>
            <a:ext cx="299224" cy="371822"/>
          </a:xfrm>
          <a:custGeom>
            <a:avLst/>
            <a:gdLst>
              <a:gd name="connsiteX0" fmla="*/ 0 w 915667"/>
              <a:gd name="connsiteY0" fmla="*/ 84606 h 1137838"/>
              <a:gd name="connsiteX1" fmla="*/ 804968 w 915667"/>
              <a:gd name="connsiteY1" fmla="*/ 0 h 1137838"/>
              <a:gd name="connsiteX2" fmla="*/ 915667 w 915667"/>
              <a:gd name="connsiteY2" fmla="*/ 1053232 h 1137838"/>
              <a:gd name="connsiteX3" fmla="*/ 110699 w 915667"/>
              <a:gd name="connsiteY3" fmla="*/ 1137838 h 1137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667" h="1137838">
                <a:moveTo>
                  <a:pt x="0" y="84606"/>
                </a:moveTo>
                <a:lnTo>
                  <a:pt x="804968" y="0"/>
                </a:lnTo>
                <a:lnTo>
                  <a:pt x="915667" y="1053232"/>
                </a:lnTo>
                <a:lnTo>
                  <a:pt x="110699" y="1137838"/>
                </a:lnTo>
                <a:close/>
              </a:path>
            </a:pathLst>
          </a:custGeom>
          <a:ln w="19050">
            <a:solidFill>
              <a:schemeClr val="bg1"/>
            </a:solidFill>
          </a:ln>
        </p:spPr>
      </p:pic>
      <p:pic>
        <p:nvPicPr>
          <p:cNvPr id="51" name="Afbeelding 50">
            <a:extLst>
              <a:ext uri="{FF2B5EF4-FFF2-40B4-BE49-F238E27FC236}">
                <a16:creationId xmlns:a16="http://schemas.microsoft.com/office/drawing/2014/main" id="{4B5628C3-ACD7-47AC-8C3D-DE4DDDEB86E8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6" cstate="print"/>
          <a:srcRect l="8053" t="6710" r="8216" b="6218"/>
          <a:stretch>
            <a:fillRect/>
          </a:stretch>
        </p:blipFill>
        <p:spPr>
          <a:xfrm rot="300000">
            <a:off x="4979939" y="1374877"/>
            <a:ext cx="270140" cy="350434"/>
          </a:xfrm>
          <a:custGeom>
            <a:avLst/>
            <a:gdLst>
              <a:gd name="connsiteX0" fmla="*/ 0 w 816908"/>
              <a:gd name="connsiteY0" fmla="*/ 0 h 1059737"/>
              <a:gd name="connsiteX1" fmla="*/ 816908 w 816908"/>
              <a:gd name="connsiteY1" fmla="*/ 0 h 1059737"/>
              <a:gd name="connsiteX2" fmla="*/ 816908 w 816908"/>
              <a:gd name="connsiteY2" fmla="*/ 1059737 h 1059737"/>
              <a:gd name="connsiteX3" fmla="*/ 0 w 816908"/>
              <a:gd name="connsiteY3" fmla="*/ 1059737 h 105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6908" h="1059737">
                <a:moveTo>
                  <a:pt x="0" y="0"/>
                </a:moveTo>
                <a:lnTo>
                  <a:pt x="816908" y="0"/>
                </a:lnTo>
                <a:lnTo>
                  <a:pt x="816908" y="1059737"/>
                </a:lnTo>
                <a:lnTo>
                  <a:pt x="0" y="1059737"/>
                </a:lnTo>
                <a:close/>
              </a:path>
            </a:pathLst>
          </a:custGeom>
          <a:ln w="19050">
            <a:solidFill>
              <a:schemeClr val="bg1"/>
            </a:solidFill>
          </a:ln>
        </p:spPr>
      </p:pic>
      <p:grpSp>
        <p:nvGrpSpPr>
          <p:cNvPr id="2" name="Groep 1">
            <a:extLst>
              <a:ext uri="{FF2B5EF4-FFF2-40B4-BE49-F238E27FC236}">
                <a16:creationId xmlns:a16="http://schemas.microsoft.com/office/drawing/2014/main" id="{A6827056-037A-48FC-A57C-5846DAA001D6}"/>
              </a:ext>
            </a:extLst>
          </p:cNvPr>
          <p:cNvGrpSpPr/>
          <p:nvPr/>
        </p:nvGrpSpPr>
        <p:grpSpPr>
          <a:xfrm>
            <a:off x="4463745" y="2011282"/>
            <a:ext cx="288000" cy="288000"/>
            <a:chOff x="4454036" y="2011282"/>
            <a:chExt cx="288000" cy="288000"/>
          </a:xfrm>
        </p:grpSpPr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2698BE7B-3E16-4CD9-A8B1-62F36AD764DF}"/>
                </a:ext>
              </a:extLst>
            </p:cNvPr>
            <p:cNvSpPr/>
            <p:nvPr/>
          </p:nvSpPr>
          <p:spPr>
            <a:xfrm>
              <a:off x="4454036" y="2011282"/>
              <a:ext cx="288000" cy="28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D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3" name="Ovaal 52">
              <a:extLst>
                <a:ext uri="{FF2B5EF4-FFF2-40B4-BE49-F238E27FC236}">
                  <a16:creationId xmlns:a16="http://schemas.microsoft.com/office/drawing/2014/main" id="{15AE07D1-FA2D-44E8-9A2F-D25AEF17027C}"/>
                </a:ext>
              </a:extLst>
            </p:cNvPr>
            <p:cNvSpPr/>
            <p:nvPr/>
          </p:nvSpPr>
          <p:spPr>
            <a:xfrm>
              <a:off x="4536228" y="2092686"/>
              <a:ext cx="123616" cy="125192"/>
            </a:xfrm>
            <a:prstGeom prst="ellipse">
              <a:avLst/>
            </a:prstGeom>
            <a:solidFill>
              <a:srgbClr val="FFDD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28" name="Groep 27">
            <a:extLst>
              <a:ext uri="{FF2B5EF4-FFF2-40B4-BE49-F238E27FC236}">
                <a16:creationId xmlns:a16="http://schemas.microsoft.com/office/drawing/2014/main" id="{250F9221-5323-43D9-94A3-9C8F3BCA52E3}"/>
              </a:ext>
            </a:extLst>
          </p:cNvPr>
          <p:cNvGrpSpPr/>
          <p:nvPr/>
        </p:nvGrpSpPr>
        <p:grpSpPr>
          <a:xfrm>
            <a:off x="1660043" y="6753953"/>
            <a:ext cx="1023772" cy="532672"/>
            <a:chOff x="6032500" y="6753953"/>
            <a:chExt cx="1023772" cy="532672"/>
          </a:xfrm>
        </p:grpSpPr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60EE3105-C4AC-4313-961D-F62F2E09008C}"/>
                </a:ext>
              </a:extLst>
            </p:cNvPr>
            <p:cNvSpPr/>
            <p:nvPr/>
          </p:nvSpPr>
          <p:spPr>
            <a:xfrm>
              <a:off x="6032500" y="6753953"/>
              <a:ext cx="1023772" cy="53267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800" b="1" dirty="0">
                  <a:latin typeface="Museo-700"/>
                </a:rPr>
                <a:t>Winkel/kassa</a:t>
              </a:r>
            </a:p>
          </p:txBody>
        </p:sp>
        <p:grpSp>
          <p:nvGrpSpPr>
            <p:cNvPr id="30" name="Groep 29">
              <a:extLst>
                <a:ext uri="{FF2B5EF4-FFF2-40B4-BE49-F238E27FC236}">
                  <a16:creationId xmlns:a16="http://schemas.microsoft.com/office/drawing/2014/main" id="{9CB40D6E-2A47-419F-A28A-70276F6C4369}"/>
                </a:ext>
              </a:extLst>
            </p:cNvPr>
            <p:cNvGrpSpPr>
              <a:grpSpLocks/>
            </p:cNvGrpSpPr>
            <p:nvPr/>
          </p:nvGrpSpPr>
          <p:grpSpPr>
            <a:xfrm>
              <a:off x="6907246" y="6791100"/>
              <a:ext cx="104805" cy="76649"/>
              <a:chOff x="3650803" y="6753953"/>
              <a:chExt cx="857697" cy="532672"/>
            </a:xfrm>
            <a:solidFill>
              <a:schemeClr val="bg1">
                <a:lumMod val="50000"/>
              </a:schemeClr>
            </a:solidFill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D02C5DB1-DC4A-41F5-A3D2-3B02BEB66AF2}"/>
                  </a:ext>
                </a:extLst>
              </p:cNvPr>
              <p:cNvSpPr/>
              <p:nvPr/>
            </p:nvSpPr>
            <p:spPr>
              <a:xfrm>
                <a:off x="3746500" y="6753953"/>
                <a:ext cx="762000" cy="53267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  <p:sp>
            <p:nvSpPr>
              <p:cNvPr id="32" name="Rechthoek 31">
                <a:extLst>
                  <a:ext uri="{FF2B5EF4-FFF2-40B4-BE49-F238E27FC236}">
                    <a16:creationId xmlns:a16="http://schemas.microsoft.com/office/drawing/2014/main" id="{91DA0C73-C484-4395-BBCD-5AB11944D85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0803" y="6829425"/>
                <a:ext cx="191393" cy="12118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  <p:sp>
            <p:nvSpPr>
              <p:cNvPr id="33" name="Rechthoek 32">
                <a:extLst>
                  <a:ext uri="{FF2B5EF4-FFF2-40B4-BE49-F238E27FC236}">
                    <a16:creationId xmlns:a16="http://schemas.microsoft.com/office/drawing/2014/main" id="{9F0A317E-1BBA-4BC6-8C49-5C085134D53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0803" y="7057293"/>
                <a:ext cx="191393" cy="12118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</p:grpSp>
      </p:grpSp>
      <p:sp>
        <p:nvSpPr>
          <p:cNvPr id="35" name="Rechthoek 34">
            <a:extLst>
              <a:ext uri="{FF2B5EF4-FFF2-40B4-BE49-F238E27FC236}">
                <a16:creationId xmlns:a16="http://schemas.microsoft.com/office/drawing/2014/main" id="{9E0B840B-B923-40C1-B636-E3B2A5051B60}"/>
              </a:ext>
            </a:extLst>
          </p:cNvPr>
          <p:cNvSpPr/>
          <p:nvPr/>
        </p:nvSpPr>
        <p:spPr>
          <a:xfrm>
            <a:off x="2755900" y="2651328"/>
            <a:ext cx="3700986" cy="3721486"/>
          </a:xfrm>
          <a:prstGeom prst="rect">
            <a:avLst/>
          </a:prstGeom>
          <a:solidFill>
            <a:srgbClr val="FFDD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endParaRPr lang="nl-NL" sz="1000" b="1" dirty="0">
              <a:solidFill>
                <a:srgbClr val="F1B4F0"/>
              </a:solidFill>
              <a:latin typeface="Museo-700"/>
            </a:endParaRPr>
          </a:p>
        </p:txBody>
      </p:sp>
      <p:sp>
        <p:nvSpPr>
          <p:cNvPr id="36" name="Rechthoek 35">
            <a:extLst>
              <a:ext uri="{FF2B5EF4-FFF2-40B4-BE49-F238E27FC236}">
                <a16:creationId xmlns:a16="http://schemas.microsoft.com/office/drawing/2014/main" id="{0C13DACE-DD02-4DAA-838F-48F8A8CA7015}"/>
              </a:ext>
            </a:extLst>
          </p:cNvPr>
          <p:cNvSpPr/>
          <p:nvPr/>
        </p:nvSpPr>
        <p:spPr>
          <a:xfrm>
            <a:off x="5264837" y="5988744"/>
            <a:ext cx="1194182" cy="3810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1000" b="1" dirty="0">
                <a:solidFill>
                  <a:schemeClr val="tx1"/>
                </a:solidFill>
                <a:latin typeface="Museo-700"/>
              </a:rPr>
              <a:t>Webshopstijl betalingen</a:t>
            </a:r>
          </a:p>
        </p:txBody>
      </p:sp>
      <p:sp>
        <p:nvSpPr>
          <p:cNvPr id="37" name="Rechthoek: afgeronde hoeken 36">
            <a:extLst>
              <a:ext uri="{FF2B5EF4-FFF2-40B4-BE49-F238E27FC236}">
                <a16:creationId xmlns:a16="http://schemas.microsoft.com/office/drawing/2014/main" id="{55E0A656-CA91-421E-9792-B9ADCA226A2C}"/>
              </a:ext>
            </a:extLst>
          </p:cNvPr>
          <p:cNvSpPr/>
          <p:nvPr/>
        </p:nvSpPr>
        <p:spPr>
          <a:xfrm>
            <a:off x="3160509" y="5234057"/>
            <a:ext cx="1194182" cy="381000"/>
          </a:xfrm>
          <a:prstGeom prst="roundRect">
            <a:avLst>
              <a:gd name="adj" fmla="val 50000"/>
            </a:avLst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800" b="1" dirty="0">
                <a:solidFill>
                  <a:schemeClr val="tx1"/>
                </a:solidFill>
                <a:latin typeface="Museo-700"/>
              </a:rPr>
              <a:t>Rekenmodule leges</a:t>
            </a:r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E4191BFA-BD60-4455-ADE1-37089CF0A805}"/>
              </a:ext>
            </a:extLst>
          </p:cNvPr>
          <p:cNvSpPr/>
          <p:nvPr/>
        </p:nvSpPr>
        <p:spPr>
          <a:xfrm>
            <a:off x="3757601" y="2795728"/>
            <a:ext cx="1084476" cy="5727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800" i="1" dirty="0">
                <a:solidFill>
                  <a:schemeClr val="tx1"/>
                </a:solidFill>
                <a:latin typeface="Museo-700"/>
              </a:rPr>
              <a:t>Leges worden online berekend, voorafgaand aan de betaling</a:t>
            </a:r>
          </a:p>
        </p:txBody>
      </p:sp>
      <p:cxnSp>
        <p:nvCxnSpPr>
          <p:cNvPr id="40" name="Verbindingslijn: gebogen 19">
            <a:extLst>
              <a:ext uri="{FF2B5EF4-FFF2-40B4-BE49-F238E27FC236}">
                <a16:creationId xmlns:a16="http://schemas.microsoft.com/office/drawing/2014/main" id="{2F723B5F-A8B9-4D3A-AB5A-83EE0013C410}"/>
              </a:ext>
            </a:extLst>
          </p:cNvPr>
          <p:cNvCxnSpPr>
            <a:cxnSpLocks/>
            <a:stCxn id="39" idx="0"/>
            <a:endCxn id="14" idx="3"/>
          </p:cNvCxnSpPr>
          <p:nvPr/>
        </p:nvCxnSpPr>
        <p:spPr>
          <a:xfrm rot="5400000" flipH="1" flipV="1">
            <a:off x="3596114" y="2418592"/>
            <a:ext cx="1071295" cy="748322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hthoek 40">
            <a:extLst>
              <a:ext uri="{FF2B5EF4-FFF2-40B4-BE49-F238E27FC236}">
                <a16:creationId xmlns:a16="http://schemas.microsoft.com/office/drawing/2014/main" id="{97C4CEF7-FF58-4908-9B39-BBEDF68DC950}"/>
              </a:ext>
            </a:extLst>
          </p:cNvPr>
          <p:cNvSpPr/>
          <p:nvPr/>
        </p:nvSpPr>
        <p:spPr>
          <a:xfrm>
            <a:off x="5448644" y="4523588"/>
            <a:ext cx="1008241" cy="7104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NL" sz="800" i="1" dirty="0">
                <a:solidFill>
                  <a:schemeClr val="tx1"/>
                </a:solidFill>
                <a:latin typeface="Museo-700"/>
              </a:rPr>
              <a:t>Onlinebetalingen lopen via standaardservices </a:t>
            </a:r>
            <a:r>
              <a:rPr lang="nl-NL" sz="800" i="1" dirty="0" err="1">
                <a:solidFill>
                  <a:schemeClr val="tx1"/>
                </a:solidFill>
                <a:latin typeface="Museo-700"/>
              </a:rPr>
              <a:t>iDeal</a:t>
            </a:r>
            <a:r>
              <a:rPr lang="nl-NL" sz="800" i="1" dirty="0">
                <a:solidFill>
                  <a:schemeClr val="tx1"/>
                </a:solidFill>
                <a:latin typeface="Museo-700"/>
              </a:rPr>
              <a:t> en/of </a:t>
            </a:r>
            <a:r>
              <a:rPr lang="nl-NL" sz="800" i="1" dirty="0" err="1">
                <a:solidFill>
                  <a:schemeClr val="tx1"/>
                </a:solidFill>
                <a:latin typeface="Museo-700"/>
              </a:rPr>
              <a:t>CreditCard</a:t>
            </a:r>
            <a:endParaRPr lang="nl-NL" sz="800" i="1" dirty="0">
              <a:solidFill>
                <a:schemeClr val="tx1"/>
              </a:solidFill>
              <a:latin typeface="Museo-700"/>
            </a:endParaRPr>
          </a:p>
        </p:txBody>
      </p:sp>
      <p:cxnSp>
        <p:nvCxnSpPr>
          <p:cNvPr id="42" name="Verbindingslijn: gebogen 19">
            <a:extLst>
              <a:ext uri="{FF2B5EF4-FFF2-40B4-BE49-F238E27FC236}">
                <a16:creationId xmlns:a16="http://schemas.microsoft.com/office/drawing/2014/main" id="{9BD393AF-36EB-4224-8D81-446899C9D80D}"/>
              </a:ext>
            </a:extLst>
          </p:cNvPr>
          <p:cNvCxnSpPr>
            <a:cxnSpLocks/>
            <a:stCxn id="37" idx="0"/>
            <a:endCxn id="39" idx="2"/>
          </p:cNvCxnSpPr>
          <p:nvPr/>
        </p:nvCxnSpPr>
        <p:spPr>
          <a:xfrm flipV="1">
            <a:off x="3757600" y="3709400"/>
            <a:ext cx="0" cy="1524657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hthoek: afgeronde hoeken 38">
            <a:extLst>
              <a:ext uri="{FF2B5EF4-FFF2-40B4-BE49-F238E27FC236}">
                <a16:creationId xmlns:a16="http://schemas.microsoft.com/office/drawing/2014/main" id="{041DA6BF-E3F9-4D9E-A870-DF9CBF89BFC4}"/>
              </a:ext>
            </a:extLst>
          </p:cNvPr>
          <p:cNvSpPr/>
          <p:nvPr/>
        </p:nvSpPr>
        <p:spPr>
          <a:xfrm>
            <a:off x="3160509" y="3328400"/>
            <a:ext cx="1194182" cy="381000"/>
          </a:xfrm>
          <a:prstGeom prst="roundRect">
            <a:avLst>
              <a:gd name="adj" fmla="val 50000"/>
            </a:avLst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800" b="1" dirty="0">
                <a:solidFill>
                  <a:schemeClr val="tx1"/>
                </a:solidFill>
                <a:latin typeface="Museo-700"/>
              </a:rPr>
              <a:t>Leges tonen</a:t>
            </a:r>
          </a:p>
        </p:txBody>
      </p:sp>
      <p:sp>
        <p:nvSpPr>
          <p:cNvPr id="55" name="Rechthoek: afgeronde hoeken 54">
            <a:extLst>
              <a:ext uri="{FF2B5EF4-FFF2-40B4-BE49-F238E27FC236}">
                <a16:creationId xmlns:a16="http://schemas.microsoft.com/office/drawing/2014/main" id="{D4AD1FFE-69A8-4BB5-A14C-5423E3CFFE5E}"/>
              </a:ext>
            </a:extLst>
          </p:cNvPr>
          <p:cNvSpPr/>
          <p:nvPr/>
        </p:nvSpPr>
        <p:spPr>
          <a:xfrm>
            <a:off x="4851554" y="3328400"/>
            <a:ext cx="1194182" cy="381000"/>
          </a:xfrm>
          <a:prstGeom prst="roundRect">
            <a:avLst>
              <a:gd name="adj" fmla="val 50000"/>
            </a:avLst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800" b="1" dirty="0">
                <a:solidFill>
                  <a:schemeClr val="tx1"/>
                </a:solidFill>
                <a:latin typeface="Museo-700"/>
              </a:rPr>
              <a:t>Online betalen</a:t>
            </a:r>
          </a:p>
        </p:txBody>
      </p:sp>
      <p:cxnSp>
        <p:nvCxnSpPr>
          <p:cNvPr id="56" name="Verbindingslijn: gebogen 19">
            <a:extLst>
              <a:ext uri="{FF2B5EF4-FFF2-40B4-BE49-F238E27FC236}">
                <a16:creationId xmlns:a16="http://schemas.microsoft.com/office/drawing/2014/main" id="{E9D90ECF-0BC5-489C-8E52-68E722EACA59}"/>
              </a:ext>
            </a:extLst>
          </p:cNvPr>
          <p:cNvCxnSpPr>
            <a:cxnSpLocks/>
            <a:stCxn id="55" idx="0"/>
            <a:endCxn id="14" idx="5"/>
          </p:cNvCxnSpPr>
          <p:nvPr/>
        </p:nvCxnSpPr>
        <p:spPr>
          <a:xfrm rot="16200000" flipV="1">
            <a:off x="4543460" y="2423214"/>
            <a:ext cx="1071295" cy="739077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hthoek: afgeronde hoeken 64">
            <a:extLst>
              <a:ext uri="{FF2B5EF4-FFF2-40B4-BE49-F238E27FC236}">
                <a16:creationId xmlns:a16="http://schemas.microsoft.com/office/drawing/2014/main" id="{C4175D91-A8C2-43A0-B57C-007F54573B99}"/>
              </a:ext>
            </a:extLst>
          </p:cNvPr>
          <p:cNvSpPr/>
          <p:nvPr/>
        </p:nvSpPr>
        <p:spPr>
          <a:xfrm>
            <a:off x="4851554" y="5234057"/>
            <a:ext cx="1194182" cy="381000"/>
          </a:xfrm>
          <a:prstGeom prst="roundRect">
            <a:avLst>
              <a:gd name="adj" fmla="val 50000"/>
            </a:avLst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800" b="1" dirty="0">
                <a:solidFill>
                  <a:schemeClr val="tx1"/>
                </a:solidFill>
                <a:latin typeface="Museo-700"/>
              </a:rPr>
              <a:t>Betaalmodule </a:t>
            </a:r>
            <a:r>
              <a:rPr lang="nl-NL" sz="800" b="1" dirty="0" err="1">
                <a:solidFill>
                  <a:schemeClr val="tx1"/>
                </a:solidFill>
                <a:latin typeface="Museo-700"/>
              </a:rPr>
              <a:t>iDeal</a:t>
            </a:r>
            <a:r>
              <a:rPr lang="nl-NL" sz="800" b="1" dirty="0">
                <a:solidFill>
                  <a:schemeClr val="tx1"/>
                </a:solidFill>
                <a:latin typeface="Museo-700"/>
              </a:rPr>
              <a:t>/</a:t>
            </a:r>
            <a:r>
              <a:rPr lang="nl-NL" sz="800" b="1" dirty="0" err="1">
                <a:solidFill>
                  <a:schemeClr val="tx1"/>
                </a:solidFill>
                <a:latin typeface="Museo-700"/>
              </a:rPr>
              <a:t>CreditCard</a:t>
            </a:r>
            <a:endParaRPr lang="nl-NL" sz="800" b="1" dirty="0">
              <a:solidFill>
                <a:schemeClr val="tx1"/>
              </a:solidFill>
              <a:latin typeface="Museo-700"/>
            </a:endParaRPr>
          </a:p>
        </p:txBody>
      </p:sp>
      <p:cxnSp>
        <p:nvCxnSpPr>
          <p:cNvPr id="66" name="Verbindingslijn: gebogen 19">
            <a:extLst>
              <a:ext uri="{FF2B5EF4-FFF2-40B4-BE49-F238E27FC236}">
                <a16:creationId xmlns:a16="http://schemas.microsoft.com/office/drawing/2014/main" id="{624006C6-5FBE-441C-8741-A30E5251D0D5}"/>
              </a:ext>
            </a:extLst>
          </p:cNvPr>
          <p:cNvCxnSpPr>
            <a:cxnSpLocks/>
            <a:stCxn id="65" idx="0"/>
            <a:endCxn id="55" idx="2"/>
          </p:cNvCxnSpPr>
          <p:nvPr/>
        </p:nvCxnSpPr>
        <p:spPr>
          <a:xfrm flipV="1">
            <a:off x="5448645" y="3709400"/>
            <a:ext cx="0" cy="1524657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hthoek 68">
            <a:extLst>
              <a:ext uri="{FF2B5EF4-FFF2-40B4-BE49-F238E27FC236}">
                <a16:creationId xmlns:a16="http://schemas.microsoft.com/office/drawing/2014/main" id="{B8CFAD7C-7E5C-4A90-8667-3C0421AD18AB}"/>
              </a:ext>
            </a:extLst>
          </p:cNvPr>
          <p:cNvSpPr/>
          <p:nvPr/>
        </p:nvSpPr>
        <p:spPr>
          <a:xfrm>
            <a:off x="7260682" y="2651328"/>
            <a:ext cx="1727424" cy="3721486"/>
          </a:xfrm>
          <a:prstGeom prst="rect">
            <a:avLst/>
          </a:prstGeom>
          <a:solidFill>
            <a:srgbClr val="FF404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endParaRPr lang="nl-NL" sz="1000" b="1" dirty="0">
              <a:solidFill>
                <a:srgbClr val="F1B4F0"/>
              </a:solidFill>
              <a:latin typeface="Museo-700"/>
            </a:endParaRPr>
          </a:p>
        </p:txBody>
      </p:sp>
      <p:grpSp>
        <p:nvGrpSpPr>
          <p:cNvPr id="70" name="Groep 69">
            <a:extLst>
              <a:ext uri="{FF2B5EF4-FFF2-40B4-BE49-F238E27FC236}">
                <a16:creationId xmlns:a16="http://schemas.microsoft.com/office/drawing/2014/main" id="{8BFCDD46-7DC8-4A30-A9C0-FBCA9CD49282}"/>
              </a:ext>
            </a:extLst>
          </p:cNvPr>
          <p:cNvGrpSpPr/>
          <p:nvPr/>
        </p:nvGrpSpPr>
        <p:grpSpPr>
          <a:xfrm>
            <a:off x="7618800" y="5154040"/>
            <a:ext cx="1011188" cy="533983"/>
            <a:chOff x="2508697" y="5076825"/>
            <a:chExt cx="1011188" cy="533983"/>
          </a:xfrm>
        </p:grpSpPr>
        <p:sp>
          <p:nvSpPr>
            <p:cNvPr id="71" name="Rechthoek: afgeronde hoeken 70">
              <a:extLst>
                <a:ext uri="{FF2B5EF4-FFF2-40B4-BE49-F238E27FC236}">
                  <a16:creationId xmlns:a16="http://schemas.microsoft.com/office/drawing/2014/main" id="{36D8C4CE-98FF-4B7D-A0DD-4FD490E75691}"/>
                </a:ext>
              </a:extLst>
            </p:cNvPr>
            <p:cNvSpPr/>
            <p:nvPr/>
          </p:nvSpPr>
          <p:spPr>
            <a:xfrm>
              <a:off x="2508697" y="5076825"/>
              <a:ext cx="1011188" cy="533983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l-NL" sz="800" b="1" dirty="0">
                  <a:latin typeface="Museo-700"/>
                </a:rPr>
                <a:t>Behandelen aanvraag vergunning</a:t>
              </a:r>
            </a:p>
          </p:txBody>
        </p:sp>
        <p:sp>
          <p:nvSpPr>
            <p:cNvPr id="72" name="Pijl: rechts 71">
              <a:extLst>
                <a:ext uri="{FF2B5EF4-FFF2-40B4-BE49-F238E27FC236}">
                  <a16:creationId xmlns:a16="http://schemas.microsoft.com/office/drawing/2014/main" id="{171F19A2-6877-41C5-80E2-CE5B9A179689}"/>
                </a:ext>
              </a:extLst>
            </p:cNvPr>
            <p:cNvSpPr/>
            <p:nvPr/>
          </p:nvSpPr>
          <p:spPr>
            <a:xfrm>
              <a:off x="3384000" y="5112000"/>
              <a:ext cx="102945" cy="76200"/>
            </a:xfrm>
            <a:prstGeom prst="rightArrow">
              <a:avLst/>
            </a:prstGeom>
            <a:solidFill>
              <a:schemeClr val="accent5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73" name="Verbindingslijn: gebogen 156">
            <a:extLst>
              <a:ext uri="{FF2B5EF4-FFF2-40B4-BE49-F238E27FC236}">
                <a16:creationId xmlns:a16="http://schemas.microsoft.com/office/drawing/2014/main" id="{59FB8065-5A3E-4BD6-829D-20AB490E7391}"/>
              </a:ext>
            </a:extLst>
          </p:cNvPr>
          <p:cNvCxnSpPr>
            <a:cxnSpLocks/>
            <a:stCxn id="71" idx="0"/>
            <a:endCxn id="86" idx="2"/>
          </p:cNvCxnSpPr>
          <p:nvPr/>
        </p:nvCxnSpPr>
        <p:spPr>
          <a:xfrm flipV="1">
            <a:off x="8124394" y="3729603"/>
            <a:ext cx="0" cy="1424437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bject 24">
            <a:extLst>
              <a:ext uri="{FF2B5EF4-FFF2-40B4-BE49-F238E27FC236}">
                <a16:creationId xmlns:a16="http://schemas.microsoft.com/office/drawing/2014/main" id="{7356144B-4AF2-48FF-AC54-420CED51391C}"/>
              </a:ext>
            </a:extLst>
          </p:cNvPr>
          <p:cNvSpPr/>
          <p:nvPr/>
        </p:nvSpPr>
        <p:spPr>
          <a:xfrm>
            <a:off x="7260682" y="2090958"/>
            <a:ext cx="1727424" cy="144000"/>
          </a:xfrm>
          <a:custGeom>
            <a:avLst/>
            <a:gdLst/>
            <a:ahLst/>
            <a:cxnLst/>
            <a:rect l="l" t="t" r="r" b="b"/>
            <a:pathLst>
              <a:path w="7943850" h="127000">
                <a:moveTo>
                  <a:pt x="0" y="127000"/>
                </a:moveTo>
                <a:lnTo>
                  <a:pt x="7943256" y="127000"/>
                </a:lnTo>
                <a:lnTo>
                  <a:pt x="7943256" y="0"/>
                </a:lnTo>
                <a:lnTo>
                  <a:pt x="0" y="0"/>
                </a:lnTo>
                <a:lnTo>
                  <a:pt x="0" y="127000"/>
                </a:lnTo>
                <a:close/>
              </a:path>
            </a:pathLst>
          </a:custGeom>
          <a:solidFill>
            <a:srgbClr val="FF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Rechthoek 74">
            <a:extLst>
              <a:ext uri="{FF2B5EF4-FFF2-40B4-BE49-F238E27FC236}">
                <a16:creationId xmlns:a16="http://schemas.microsoft.com/office/drawing/2014/main" id="{B590EC8E-8734-47E5-A64B-437159F4BDE3}"/>
              </a:ext>
            </a:extLst>
          </p:cNvPr>
          <p:cNvSpPr/>
          <p:nvPr/>
        </p:nvSpPr>
        <p:spPr>
          <a:xfrm>
            <a:off x="7477522" y="1703886"/>
            <a:ext cx="1293744" cy="316800"/>
          </a:xfrm>
          <a:prstGeom prst="rect">
            <a:avLst/>
          </a:prstGeom>
          <a:solidFill>
            <a:srgbClr val="FF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b="1" dirty="0">
                <a:latin typeface="Museo-700"/>
              </a:rPr>
              <a:t>Ontvangstbevestiging krijgen</a:t>
            </a:r>
          </a:p>
        </p:txBody>
      </p:sp>
      <p:pic>
        <p:nvPicPr>
          <p:cNvPr id="76" name="Afbeelding 75">
            <a:extLst>
              <a:ext uri="{FF2B5EF4-FFF2-40B4-BE49-F238E27FC236}">
                <a16:creationId xmlns:a16="http://schemas.microsoft.com/office/drawing/2014/main" id="{AC27013E-FB23-4C08-9CDE-1922931D3665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 cstate="print"/>
          <a:srcRect l="6415" t="5276" r="7892" b="5390"/>
          <a:stretch/>
        </p:blipFill>
        <p:spPr>
          <a:xfrm rot="600000">
            <a:off x="7441913" y="1367377"/>
            <a:ext cx="292367" cy="366738"/>
          </a:xfrm>
          <a:custGeom>
            <a:avLst/>
            <a:gdLst>
              <a:gd name="connsiteX0" fmla="*/ 811011 w 904013"/>
              <a:gd name="connsiteY0" fmla="*/ 0 h 1133972"/>
              <a:gd name="connsiteX1" fmla="*/ 904013 w 904013"/>
              <a:gd name="connsiteY1" fmla="*/ 1063018 h 1133972"/>
              <a:gd name="connsiteX2" fmla="*/ 93003 w 904013"/>
              <a:gd name="connsiteY2" fmla="*/ 1133972 h 1133972"/>
              <a:gd name="connsiteX3" fmla="*/ 0 w 904013"/>
              <a:gd name="connsiteY3" fmla="*/ 70955 h 1133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4013" h="1133972">
                <a:moveTo>
                  <a:pt x="811011" y="0"/>
                </a:moveTo>
                <a:lnTo>
                  <a:pt x="904013" y="1063018"/>
                </a:lnTo>
                <a:lnTo>
                  <a:pt x="93003" y="1133972"/>
                </a:lnTo>
                <a:lnTo>
                  <a:pt x="0" y="70955"/>
                </a:lnTo>
                <a:close/>
              </a:path>
            </a:pathLst>
          </a:custGeom>
          <a:ln w="19050">
            <a:solidFill>
              <a:schemeClr val="bg1"/>
            </a:solidFill>
          </a:ln>
        </p:spPr>
      </p:pic>
      <p:pic>
        <p:nvPicPr>
          <p:cNvPr id="77" name="Afbeelding 76">
            <a:extLst>
              <a:ext uri="{FF2B5EF4-FFF2-40B4-BE49-F238E27FC236}">
                <a16:creationId xmlns:a16="http://schemas.microsoft.com/office/drawing/2014/main" id="{458675E6-350E-4905-BC50-81B28E64306A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print"/>
          <a:srcRect l="7475" t="5757" r="7041" b="5835"/>
          <a:stretch>
            <a:fillRect/>
          </a:stretch>
        </p:blipFill>
        <p:spPr>
          <a:xfrm>
            <a:off x="7975243" y="1375680"/>
            <a:ext cx="289373" cy="363403"/>
          </a:xfrm>
          <a:custGeom>
            <a:avLst/>
            <a:gdLst>
              <a:gd name="connsiteX0" fmla="*/ 73561 w 882740"/>
              <a:gd name="connsiteY0" fmla="*/ 0 h 1108557"/>
              <a:gd name="connsiteX1" fmla="*/ 882740 w 882740"/>
              <a:gd name="connsiteY1" fmla="*/ 56583 h 1108557"/>
              <a:gd name="connsiteX2" fmla="*/ 809179 w 882740"/>
              <a:gd name="connsiteY2" fmla="*/ 1108557 h 1108557"/>
              <a:gd name="connsiteX3" fmla="*/ 0 w 882740"/>
              <a:gd name="connsiteY3" fmla="*/ 1051973 h 1108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2740" h="1108557">
                <a:moveTo>
                  <a:pt x="73561" y="0"/>
                </a:moveTo>
                <a:lnTo>
                  <a:pt x="882740" y="56583"/>
                </a:lnTo>
                <a:lnTo>
                  <a:pt x="809179" y="1108557"/>
                </a:lnTo>
                <a:lnTo>
                  <a:pt x="0" y="1051973"/>
                </a:lnTo>
                <a:close/>
              </a:path>
            </a:pathLst>
          </a:custGeom>
          <a:ln w="19050">
            <a:solidFill>
              <a:schemeClr val="bg1"/>
            </a:solidFill>
          </a:ln>
        </p:spPr>
      </p:pic>
      <p:pic>
        <p:nvPicPr>
          <p:cNvPr id="78" name="Afbeelding 77">
            <a:extLst>
              <a:ext uri="{FF2B5EF4-FFF2-40B4-BE49-F238E27FC236}">
                <a16:creationId xmlns:a16="http://schemas.microsoft.com/office/drawing/2014/main" id="{131E3F60-6C7C-497E-BDE7-1D9D3CAB1853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 cstate="print"/>
          <a:srcRect l="7910" t="6480" r="7150" b="9175"/>
          <a:stretch>
            <a:fillRect/>
          </a:stretch>
        </p:blipFill>
        <p:spPr>
          <a:xfrm rot="-540000">
            <a:off x="7688630" y="1361130"/>
            <a:ext cx="308202" cy="379231"/>
          </a:xfrm>
          <a:custGeom>
            <a:avLst/>
            <a:gdLst>
              <a:gd name="connsiteX0" fmla="*/ 128502 w 930598"/>
              <a:gd name="connsiteY0" fmla="*/ 0 h 1145051"/>
              <a:gd name="connsiteX1" fmla="*/ 930598 w 930598"/>
              <a:gd name="connsiteY1" fmla="*/ 98485 h 1145051"/>
              <a:gd name="connsiteX2" fmla="*/ 802096 w 930598"/>
              <a:gd name="connsiteY2" fmla="*/ 1145051 h 1145051"/>
              <a:gd name="connsiteX3" fmla="*/ 0 w 930598"/>
              <a:gd name="connsiteY3" fmla="*/ 1046566 h 1145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0598" h="1145051">
                <a:moveTo>
                  <a:pt x="128502" y="0"/>
                </a:moveTo>
                <a:lnTo>
                  <a:pt x="930598" y="98485"/>
                </a:lnTo>
                <a:lnTo>
                  <a:pt x="802096" y="1145051"/>
                </a:lnTo>
                <a:lnTo>
                  <a:pt x="0" y="1046566"/>
                </a:lnTo>
                <a:close/>
              </a:path>
            </a:pathLst>
          </a:custGeom>
          <a:ln w="19050">
            <a:solidFill>
              <a:schemeClr val="bg1"/>
            </a:solidFill>
          </a:ln>
        </p:spPr>
      </p:pic>
      <p:pic>
        <p:nvPicPr>
          <p:cNvPr id="79" name="Afbeelding 78">
            <a:extLst>
              <a:ext uri="{FF2B5EF4-FFF2-40B4-BE49-F238E27FC236}">
                <a16:creationId xmlns:a16="http://schemas.microsoft.com/office/drawing/2014/main" id="{BDD9CA6E-AB1B-4EED-A605-9A14026F9538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 cstate="print"/>
          <a:srcRect l="6838" t="5504" r="7615" b="6052"/>
          <a:stretch>
            <a:fillRect/>
          </a:stretch>
        </p:blipFill>
        <p:spPr>
          <a:xfrm>
            <a:off x="8188360" y="1371470"/>
            <a:ext cx="299224" cy="371822"/>
          </a:xfrm>
          <a:custGeom>
            <a:avLst/>
            <a:gdLst>
              <a:gd name="connsiteX0" fmla="*/ 0 w 915667"/>
              <a:gd name="connsiteY0" fmla="*/ 84606 h 1137838"/>
              <a:gd name="connsiteX1" fmla="*/ 804968 w 915667"/>
              <a:gd name="connsiteY1" fmla="*/ 0 h 1137838"/>
              <a:gd name="connsiteX2" fmla="*/ 915667 w 915667"/>
              <a:gd name="connsiteY2" fmla="*/ 1053232 h 1137838"/>
              <a:gd name="connsiteX3" fmla="*/ 110699 w 915667"/>
              <a:gd name="connsiteY3" fmla="*/ 1137838 h 1137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667" h="1137838">
                <a:moveTo>
                  <a:pt x="0" y="84606"/>
                </a:moveTo>
                <a:lnTo>
                  <a:pt x="804968" y="0"/>
                </a:lnTo>
                <a:lnTo>
                  <a:pt x="915667" y="1053232"/>
                </a:lnTo>
                <a:lnTo>
                  <a:pt x="110699" y="1137838"/>
                </a:lnTo>
                <a:close/>
              </a:path>
            </a:pathLst>
          </a:custGeom>
          <a:ln w="19050">
            <a:solidFill>
              <a:schemeClr val="bg1"/>
            </a:solidFill>
          </a:ln>
        </p:spPr>
      </p:pic>
      <p:pic>
        <p:nvPicPr>
          <p:cNvPr id="80" name="Afbeelding 79">
            <a:extLst>
              <a:ext uri="{FF2B5EF4-FFF2-40B4-BE49-F238E27FC236}">
                <a16:creationId xmlns:a16="http://schemas.microsoft.com/office/drawing/2014/main" id="{37D4CC15-B7FB-470C-BCD0-2D7C0DB1EB33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6" cstate="print"/>
          <a:srcRect l="8053" t="6710" r="8216" b="6218"/>
          <a:stretch>
            <a:fillRect/>
          </a:stretch>
        </p:blipFill>
        <p:spPr>
          <a:xfrm rot="300000">
            <a:off x="8458185" y="1374877"/>
            <a:ext cx="270140" cy="350434"/>
          </a:xfrm>
          <a:custGeom>
            <a:avLst/>
            <a:gdLst>
              <a:gd name="connsiteX0" fmla="*/ 0 w 816908"/>
              <a:gd name="connsiteY0" fmla="*/ 0 h 1059737"/>
              <a:gd name="connsiteX1" fmla="*/ 816908 w 816908"/>
              <a:gd name="connsiteY1" fmla="*/ 0 h 1059737"/>
              <a:gd name="connsiteX2" fmla="*/ 816908 w 816908"/>
              <a:gd name="connsiteY2" fmla="*/ 1059737 h 1059737"/>
              <a:gd name="connsiteX3" fmla="*/ 0 w 816908"/>
              <a:gd name="connsiteY3" fmla="*/ 1059737 h 105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6908" h="1059737">
                <a:moveTo>
                  <a:pt x="0" y="0"/>
                </a:moveTo>
                <a:lnTo>
                  <a:pt x="816908" y="0"/>
                </a:lnTo>
                <a:lnTo>
                  <a:pt x="816908" y="1059737"/>
                </a:lnTo>
                <a:lnTo>
                  <a:pt x="0" y="1059737"/>
                </a:lnTo>
                <a:close/>
              </a:path>
            </a:pathLst>
          </a:custGeom>
          <a:ln w="19050">
            <a:solidFill>
              <a:schemeClr val="bg1"/>
            </a:solidFill>
          </a:ln>
        </p:spPr>
      </p:pic>
      <p:grpSp>
        <p:nvGrpSpPr>
          <p:cNvPr id="81" name="Groep 80">
            <a:extLst>
              <a:ext uri="{FF2B5EF4-FFF2-40B4-BE49-F238E27FC236}">
                <a16:creationId xmlns:a16="http://schemas.microsoft.com/office/drawing/2014/main" id="{4C2EF2C4-58BF-4829-A5ED-9504109BC709}"/>
              </a:ext>
            </a:extLst>
          </p:cNvPr>
          <p:cNvGrpSpPr/>
          <p:nvPr/>
        </p:nvGrpSpPr>
        <p:grpSpPr>
          <a:xfrm>
            <a:off x="7980394" y="2011282"/>
            <a:ext cx="288000" cy="288000"/>
            <a:chOff x="9363723" y="2011282"/>
            <a:chExt cx="288000" cy="288000"/>
          </a:xfrm>
        </p:grpSpPr>
        <p:sp>
          <p:nvSpPr>
            <p:cNvPr id="82" name="Ovaal 81">
              <a:extLst>
                <a:ext uri="{FF2B5EF4-FFF2-40B4-BE49-F238E27FC236}">
                  <a16:creationId xmlns:a16="http://schemas.microsoft.com/office/drawing/2014/main" id="{A750ACC3-575C-40D4-8491-3465C27360EA}"/>
                </a:ext>
              </a:extLst>
            </p:cNvPr>
            <p:cNvSpPr/>
            <p:nvPr/>
          </p:nvSpPr>
          <p:spPr>
            <a:xfrm>
              <a:off x="9363723" y="2011282"/>
              <a:ext cx="288000" cy="28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30571B3C-3893-4851-BB6D-73C90A384276}"/>
                </a:ext>
              </a:extLst>
            </p:cNvPr>
            <p:cNvSpPr/>
            <p:nvPr/>
          </p:nvSpPr>
          <p:spPr>
            <a:xfrm>
              <a:off x="9445915" y="2092686"/>
              <a:ext cx="123616" cy="125192"/>
            </a:xfrm>
            <a:prstGeom prst="ellipse">
              <a:avLst/>
            </a:prstGeom>
            <a:solidFill>
              <a:srgbClr val="FF404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84" name="Verbindingslijn: gebogen 156">
            <a:extLst>
              <a:ext uri="{FF2B5EF4-FFF2-40B4-BE49-F238E27FC236}">
                <a16:creationId xmlns:a16="http://schemas.microsoft.com/office/drawing/2014/main" id="{7AA510C8-AF58-4B5D-A25B-3C66E08FB871}"/>
              </a:ext>
            </a:extLst>
          </p:cNvPr>
          <p:cNvCxnSpPr>
            <a:cxnSpLocks/>
            <a:stCxn id="86" idx="0"/>
            <a:endCxn id="82" idx="4"/>
          </p:cNvCxnSpPr>
          <p:nvPr/>
        </p:nvCxnSpPr>
        <p:spPr>
          <a:xfrm flipV="1">
            <a:off x="8124394" y="2299282"/>
            <a:ext cx="0" cy="1049321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hthoek 84">
            <a:extLst>
              <a:ext uri="{FF2B5EF4-FFF2-40B4-BE49-F238E27FC236}">
                <a16:creationId xmlns:a16="http://schemas.microsoft.com/office/drawing/2014/main" id="{6F35AEBD-8BD9-41A5-BC41-8D0366CE9544}"/>
              </a:ext>
            </a:extLst>
          </p:cNvPr>
          <p:cNvSpPr/>
          <p:nvPr/>
        </p:nvSpPr>
        <p:spPr>
          <a:xfrm>
            <a:off x="7793924" y="5991814"/>
            <a:ext cx="1194182" cy="381000"/>
          </a:xfrm>
          <a:prstGeom prst="rect">
            <a:avLst/>
          </a:prstGeom>
          <a:solidFill>
            <a:srgbClr val="FF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1000" b="1" dirty="0">
                <a:solidFill>
                  <a:schemeClr val="bg1"/>
                </a:solidFill>
                <a:latin typeface="Museo-700"/>
              </a:rPr>
              <a:t>Informeren</a:t>
            </a:r>
          </a:p>
        </p:txBody>
      </p:sp>
      <p:sp>
        <p:nvSpPr>
          <p:cNvPr id="86" name="Rechthoek: afgeronde hoeken 85">
            <a:extLst>
              <a:ext uri="{FF2B5EF4-FFF2-40B4-BE49-F238E27FC236}">
                <a16:creationId xmlns:a16="http://schemas.microsoft.com/office/drawing/2014/main" id="{36DDE104-FE93-45E4-BFAA-522BE5492BEE}"/>
              </a:ext>
            </a:extLst>
          </p:cNvPr>
          <p:cNvSpPr/>
          <p:nvPr/>
        </p:nvSpPr>
        <p:spPr>
          <a:xfrm>
            <a:off x="7527303" y="3348603"/>
            <a:ext cx="1194182" cy="381000"/>
          </a:xfrm>
          <a:prstGeom prst="roundRect">
            <a:avLst>
              <a:gd name="adj" fmla="val 50000"/>
            </a:avLst>
          </a:prstGeom>
          <a:solidFill>
            <a:srgbClr val="FF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800" b="1" dirty="0" err="1">
                <a:solidFill>
                  <a:schemeClr val="bg1"/>
                </a:solidFill>
                <a:latin typeface="Museo-700"/>
              </a:rPr>
              <a:t>Ontvangst-bevestiging</a:t>
            </a:r>
            <a:r>
              <a:rPr lang="nl-NL" sz="800" b="1" dirty="0">
                <a:solidFill>
                  <a:schemeClr val="bg1"/>
                </a:solidFill>
                <a:latin typeface="Museo-700"/>
              </a:rPr>
              <a:t> sturen</a:t>
            </a:r>
          </a:p>
        </p:txBody>
      </p:sp>
      <p:grpSp>
        <p:nvGrpSpPr>
          <p:cNvPr id="88" name="Groep 87">
            <a:extLst>
              <a:ext uri="{FF2B5EF4-FFF2-40B4-BE49-F238E27FC236}">
                <a16:creationId xmlns:a16="http://schemas.microsoft.com/office/drawing/2014/main" id="{B4F7CB08-5153-4FA7-8905-0B5DBD6692CE}"/>
              </a:ext>
            </a:extLst>
          </p:cNvPr>
          <p:cNvGrpSpPr/>
          <p:nvPr/>
        </p:nvGrpSpPr>
        <p:grpSpPr>
          <a:xfrm>
            <a:off x="7612508" y="6753953"/>
            <a:ext cx="1023772" cy="532672"/>
            <a:chOff x="7356939" y="6753953"/>
            <a:chExt cx="1023772" cy="532672"/>
          </a:xfrm>
        </p:grpSpPr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45DB5563-34E7-4467-9C4C-2F75C780218B}"/>
                </a:ext>
              </a:extLst>
            </p:cNvPr>
            <p:cNvSpPr/>
            <p:nvPr/>
          </p:nvSpPr>
          <p:spPr>
            <a:xfrm>
              <a:off x="7356939" y="6753953"/>
              <a:ext cx="1023772" cy="53267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800" b="1" dirty="0">
                  <a:latin typeface="Museo-700"/>
                </a:rPr>
                <a:t>VTH-component</a:t>
              </a:r>
            </a:p>
          </p:txBody>
        </p:sp>
        <p:grpSp>
          <p:nvGrpSpPr>
            <p:cNvPr id="92" name="Groep 91">
              <a:extLst>
                <a:ext uri="{FF2B5EF4-FFF2-40B4-BE49-F238E27FC236}">
                  <a16:creationId xmlns:a16="http://schemas.microsoft.com/office/drawing/2014/main" id="{D60D74F4-94DB-46DC-A05A-E63ABBA87C8F}"/>
                </a:ext>
              </a:extLst>
            </p:cNvPr>
            <p:cNvGrpSpPr>
              <a:grpSpLocks/>
            </p:cNvGrpSpPr>
            <p:nvPr/>
          </p:nvGrpSpPr>
          <p:grpSpPr>
            <a:xfrm>
              <a:off x="8242300" y="6791100"/>
              <a:ext cx="104805" cy="76649"/>
              <a:chOff x="3650803" y="6753953"/>
              <a:chExt cx="857697" cy="532672"/>
            </a:xfrm>
          </p:grpSpPr>
          <p:sp>
            <p:nvSpPr>
              <p:cNvPr id="93" name="Rechthoek 92">
                <a:extLst>
                  <a:ext uri="{FF2B5EF4-FFF2-40B4-BE49-F238E27FC236}">
                    <a16:creationId xmlns:a16="http://schemas.microsoft.com/office/drawing/2014/main" id="{D6BAC348-085C-4CF5-8965-5C8FD5064FDA}"/>
                  </a:ext>
                </a:extLst>
              </p:cNvPr>
              <p:cNvSpPr/>
              <p:nvPr/>
            </p:nvSpPr>
            <p:spPr>
              <a:xfrm>
                <a:off x="3746500" y="6753953"/>
                <a:ext cx="762000" cy="532672"/>
              </a:xfrm>
              <a:prstGeom prst="rect">
                <a:avLst/>
              </a:prstGeom>
              <a:solidFill>
                <a:schemeClr val="accent5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  <p:sp>
            <p:nvSpPr>
              <p:cNvPr id="94" name="Rechthoek 93">
                <a:extLst>
                  <a:ext uri="{FF2B5EF4-FFF2-40B4-BE49-F238E27FC236}">
                    <a16:creationId xmlns:a16="http://schemas.microsoft.com/office/drawing/2014/main" id="{2D6C5441-110E-4D17-8B8E-BF812A22DC3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0803" y="6829425"/>
                <a:ext cx="191393" cy="121182"/>
              </a:xfrm>
              <a:prstGeom prst="rect">
                <a:avLst/>
              </a:prstGeom>
              <a:solidFill>
                <a:schemeClr val="accent5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  <p:sp>
            <p:nvSpPr>
              <p:cNvPr id="95" name="Rechthoek 94">
                <a:extLst>
                  <a:ext uri="{FF2B5EF4-FFF2-40B4-BE49-F238E27FC236}">
                    <a16:creationId xmlns:a16="http://schemas.microsoft.com/office/drawing/2014/main" id="{8B408D69-5B3F-476C-A7E3-2E63534A18C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0803" y="7057293"/>
                <a:ext cx="191393" cy="121182"/>
              </a:xfrm>
              <a:prstGeom prst="rect">
                <a:avLst/>
              </a:prstGeom>
              <a:solidFill>
                <a:schemeClr val="accent5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</p:grpSp>
      </p:grpSp>
      <p:cxnSp>
        <p:nvCxnSpPr>
          <p:cNvPr id="96" name="Verbindingslijn: gebogen 156">
            <a:extLst>
              <a:ext uri="{FF2B5EF4-FFF2-40B4-BE49-F238E27FC236}">
                <a16:creationId xmlns:a16="http://schemas.microsoft.com/office/drawing/2014/main" id="{A9AC42D5-A169-462D-9584-D2AEC82C303D}"/>
              </a:ext>
            </a:extLst>
          </p:cNvPr>
          <p:cNvCxnSpPr>
            <a:cxnSpLocks/>
            <a:stCxn id="116" idx="3"/>
            <a:endCxn id="71" idx="1"/>
          </p:cNvCxnSpPr>
          <p:nvPr/>
        </p:nvCxnSpPr>
        <p:spPr>
          <a:xfrm flipV="1">
            <a:off x="6380325" y="5421032"/>
            <a:ext cx="1238475" cy="1599257"/>
          </a:xfrm>
          <a:prstGeom prst="bentConnector3">
            <a:avLst>
              <a:gd name="adj1" fmla="val 41051"/>
            </a:avLst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Verbindingslijn: gebogen 156">
            <a:extLst>
              <a:ext uri="{FF2B5EF4-FFF2-40B4-BE49-F238E27FC236}">
                <a16:creationId xmlns:a16="http://schemas.microsoft.com/office/drawing/2014/main" id="{2D2371DD-6D39-47F8-B9B9-62D0CB1E9731}"/>
              </a:ext>
            </a:extLst>
          </p:cNvPr>
          <p:cNvCxnSpPr>
            <a:cxnSpLocks/>
            <a:stCxn id="105" idx="3"/>
            <a:endCxn id="39" idx="1"/>
          </p:cNvCxnSpPr>
          <p:nvPr/>
        </p:nvCxnSpPr>
        <p:spPr>
          <a:xfrm>
            <a:off x="2168640" y="3518900"/>
            <a:ext cx="991869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Pijl: vijfhoek 104">
            <a:extLst>
              <a:ext uri="{FF2B5EF4-FFF2-40B4-BE49-F238E27FC236}">
                <a16:creationId xmlns:a16="http://schemas.microsoft.com/office/drawing/2014/main" id="{C3D79B89-AC36-49CC-BC9F-F60CDA73A2B9}"/>
              </a:ext>
            </a:extLst>
          </p:cNvPr>
          <p:cNvSpPr/>
          <p:nvPr/>
        </p:nvSpPr>
        <p:spPr>
          <a:xfrm>
            <a:off x="1260740" y="3328400"/>
            <a:ext cx="907900" cy="381000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800" b="1" i="1" dirty="0">
                <a:solidFill>
                  <a:schemeClr val="tx1"/>
                </a:solidFill>
                <a:latin typeface="Museo-700"/>
              </a:rPr>
              <a:t>Van “Aanvraag indienen”</a:t>
            </a:r>
          </a:p>
        </p:txBody>
      </p:sp>
      <p:sp>
        <p:nvSpPr>
          <p:cNvPr id="107" name="Rechthoek 106">
            <a:extLst>
              <a:ext uri="{FF2B5EF4-FFF2-40B4-BE49-F238E27FC236}">
                <a16:creationId xmlns:a16="http://schemas.microsoft.com/office/drawing/2014/main" id="{34A24018-663F-4926-BC03-9F690D0E5912}"/>
              </a:ext>
            </a:extLst>
          </p:cNvPr>
          <p:cNvSpPr/>
          <p:nvPr/>
        </p:nvSpPr>
        <p:spPr>
          <a:xfrm>
            <a:off x="5439167" y="2795728"/>
            <a:ext cx="1017718" cy="5727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800" i="1" dirty="0">
                <a:solidFill>
                  <a:schemeClr val="tx1"/>
                </a:solidFill>
                <a:latin typeface="Museo-700"/>
              </a:rPr>
              <a:t>Na betaling wordt getoond hoe het proces verder gaat</a:t>
            </a:r>
          </a:p>
        </p:txBody>
      </p:sp>
      <p:sp>
        <p:nvSpPr>
          <p:cNvPr id="109" name="Pijl: vijfhoek 108">
            <a:extLst>
              <a:ext uri="{FF2B5EF4-FFF2-40B4-BE49-F238E27FC236}">
                <a16:creationId xmlns:a16="http://schemas.microsoft.com/office/drawing/2014/main" id="{A90408A8-8E59-4BCE-89A9-CA0D7D3F328B}"/>
              </a:ext>
            </a:extLst>
          </p:cNvPr>
          <p:cNvSpPr/>
          <p:nvPr/>
        </p:nvSpPr>
        <p:spPr>
          <a:xfrm>
            <a:off x="9543256" y="5230531"/>
            <a:ext cx="907900" cy="381000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800" b="1" i="1" dirty="0">
                <a:solidFill>
                  <a:schemeClr val="tx1"/>
                </a:solidFill>
                <a:latin typeface="Museo-700"/>
              </a:rPr>
              <a:t>Naar “Genereren samenvatting”</a:t>
            </a:r>
          </a:p>
        </p:txBody>
      </p:sp>
      <p:cxnSp>
        <p:nvCxnSpPr>
          <p:cNvPr id="110" name="Verbindingslijn: gebogen 156">
            <a:extLst>
              <a:ext uri="{FF2B5EF4-FFF2-40B4-BE49-F238E27FC236}">
                <a16:creationId xmlns:a16="http://schemas.microsoft.com/office/drawing/2014/main" id="{7B927EC0-67F7-496E-8F7B-B7420B650BA2}"/>
              </a:ext>
            </a:extLst>
          </p:cNvPr>
          <p:cNvCxnSpPr>
            <a:cxnSpLocks/>
            <a:stCxn id="71" idx="3"/>
            <a:endCxn id="109" idx="1"/>
          </p:cNvCxnSpPr>
          <p:nvPr/>
        </p:nvCxnSpPr>
        <p:spPr>
          <a:xfrm flipV="1">
            <a:off x="8629988" y="5421031"/>
            <a:ext cx="913268" cy="1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5" name="Groep 114">
            <a:extLst>
              <a:ext uri="{FF2B5EF4-FFF2-40B4-BE49-F238E27FC236}">
                <a16:creationId xmlns:a16="http://schemas.microsoft.com/office/drawing/2014/main" id="{5398160D-F2C9-4519-9A80-FC9582DE62F0}"/>
              </a:ext>
            </a:extLst>
          </p:cNvPr>
          <p:cNvGrpSpPr/>
          <p:nvPr/>
        </p:nvGrpSpPr>
        <p:grpSpPr>
          <a:xfrm>
            <a:off x="5356553" y="6753953"/>
            <a:ext cx="1023772" cy="532672"/>
            <a:chOff x="6032500" y="6753953"/>
            <a:chExt cx="1023772" cy="532672"/>
          </a:xfrm>
        </p:grpSpPr>
        <p:sp>
          <p:nvSpPr>
            <p:cNvPr id="116" name="Rechthoek 115">
              <a:extLst>
                <a:ext uri="{FF2B5EF4-FFF2-40B4-BE49-F238E27FC236}">
                  <a16:creationId xmlns:a16="http://schemas.microsoft.com/office/drawing/2014/main" id="{31D261E6-CDDA-4712-AD44-B11A9ADBF528}"/>
                </a:ext>
              </a:extLst>
            </p:cNvPr>
            <p:cNvSpPr/>
            <p:nvPr/>
          </p:nvSpPr>
          <p:spPr>
            <a:xfrm>
              <a:off x="6032500" y="6753953"/>
              <a:ext cx="1023772" cy="53267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800" b="1" dirty="0">
                  <a:latin typeface="Museo-700"/>
                </a:rPr>
                <a:t>DSO routerings-component</a:t>
              </a:r>
            </a:p>
          </p:txBody>
        </p: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523C7584-6CE2-42A8-B404-AA1585B99174}"/>
                </a:ext>
              </a:extLst>
            </p:cNvPr>
            <p:cNvGrpSpPr>
              <a:grpSpLocks/>
            </p:cNvGrpSpPr>
            <p:nvPr/>
          </p:nvGrpSpPr>
          <p:grpSpPr>
            <a:xfrm>
              <a:off x="6907246" y="6791100"/>
              <a:ext cx="104805" cy="76649"/>
              <a:chOff x="3650803" y="6753953"/>
              <a:chExt cx="857697" cy="532672"/>
            </a:xfrm>
            <a:solidFill>
              <a:schemeClr val="bg1">
                <a:lumMod val="50000"/>
              </a:schemeClr>
            </a:solidFill>
          </p:grpSpPr>
          <p:sp>
            <p:nvSpPr>
              <p:cNvPr id="118" name="Rechthoek 117">
                <a:extLst>
                  <a:ext uri="{FF2B5EF4-FFF2-40B4-BE49-F238E27FC236}">
                    <a16:creationId xmlns:a16="http://schemas.microsoft.com/office/drawing/2014/main" id="{43CD0A8F-246E-48B6-9CDB-DC9E171D3026}"/>
                  </a:ext>
                </a:extLst>
              </p:cNvPr>
              <p:cNvSpPr/>
              <p:nvPr/>
            </p:nvSpPr>
            <p:spPr>
              <a:xfrm>
                <a:off x="3746500" y="6753953"/>
                <a:ext cx="762000" cy="53267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  <p:sp>
            <p:nvSpPr>
              <p:cNvPr id="119" name="Rechthoek 118">
                <a:extLst>
                  <a:ext uri="{FF2B5EF4-FFF2-40B4-BE49-F238E27FC236}">
                    <a16:creationId xmlns:a16="http://schemas.microsoft.com/office/drawing/2014/main" id="{590D8A22-01FC-49A1-9F86-2EABD041B86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0803" y="6829425"/>
                <a:ext cx="191393" cy="12118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  <p:sp>
            <p:nvSpPr>
              <p:cNvPr id="120" name="Rechthoek 119">
                <a:extLst>
                  <a:ext uri="{FF2B5EF4-FFF2-40B4-BE49-F238E27FC236}">
                    <a16:creationId xmlns:a16="http://schemas.microsoft.com/office/drawing/2014/main" id="{ED47D45D-E1A0-49EB-9F09-0063B429C5C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0803" y="7057293"/>
                <a:ext cx="191393" cy="12118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</p:grpSp>
      </p:grpSp>
      <p:grpSp>
        <p:nvGrpSpPr>
          <p:cNvPr id="97" name="Groep 96">
            <a:extLst>
              <a:ext uri="{FF2B5EF4-FFF2-40B4-BE49-F238E27FC236}">
                <a16:creationId xmlns:a16="http://schemas.microsoft.com/office/drawing/2014/main" id="{69341C5B-F86B-48D9-99C5-5CB523F15093}"/>
              </a:ext>
            </a:extLst>
          </p:cNvPr>
          <p:cNvGrpSpPr/>
          <p:nvPr/>
        </p:nvGrpSpPr>
        <p:grpSpPr>
          <a:xfrm>
            <a:off x="3762598" y="6753953"/>
            <a:ext cx="1023772" cy="532672"/>
            <a:chOff x="6032500" y="6753953"/>
            <a:chExt cx="1023772" cy="532672"/>
          </a:xfrm>
        </p:grpSpPr>
        <p:sp>
          <p:nvSpPr>
            <p:cNvPr id="98" name="Rechthoek 97">
              <a:extLst>
                <a:ext uri="{FF2B5EF4-FFF2-40B4-BE49-F238E27FC236}">
                  <a16:creationId xmlns:a16="http://schemas.microsoft.com/office/drawing/2014/main" id="{1A64A557-2D12-4CE0-B1E6-34ED66C82B1E}"/>
                </a:ext>
              </a:extLst>
            </p:cNvPr>
            <p:cNvSpPr/>
            <p:nvPr/>
          </p:nvSpPr>
          <p:spPr>
            <a:xfrm>
              <a:off x="6032500" y="6753953"/>
              <a:ext cx="1023772" cy="53267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800" b="1" dirty="0">
                  <a:latin typeface="Museo-700"/>
                </a:rPr>
                <a:t>DSO-omgevingsloket</a:t>
              </a:r>
            </a:p>
          </p:txBody>
        </p:sp>
        <p:grpSp>
          <p:nvGrpSpPr>
            <p:cNvPr id="99" name="Groep 98">
              <a:extLst>
                <a:ext uri="{FF2B5EF4-FFF2-40B4-BE49-F238E27FC236}">
                  <a16:creationId xmlns:a16="http://schemas.microsoft.com/office/drawing/2014/main" id="{BD07D45E-DC64-4119-B80E-8BE248B27DDB}"/>
                </a:ext>
              </a:extLst>
            </p:cNvPr>
            <p:cNvGrpSpPr>
              <a:grpSpLocks/>
            </p:cNvGrpSpPr>
            <p:nvPr/>
          </p:nvGrpSpPr>
          <p:grpSpPr>
            <a:xfrm>
              <a:off x="6907246" y="6791100"/>
              <a:ext cx="104805" cy="76649"/>
              <a:chOff x="3650803" y="6753953"/>
              <a:chExt cx="857697" cy="532672"/>
            </a:xfrm>
            <a:solidFill>
              <a:schemeClr val="bg1">
                <a:lumMod val="50000"/>
              </a:schemeClr>
            </a:solidFill>
          </p:grpSpPr>
          <p:sp>
            <p:nvSpPr>
              <p:cNvPr id="101" name="Rechthoek 100">
                <a:extLst>
                  <a:ext uri="{FF2B5EF4-FFF2-40B4-BE49-F238E27FC236}">
                    <a16:creationId xmlns:a16="http://schemas.microsoft.com/office/drawing/2014/main" id="{39D3A39D-EA88-41F8-AF1C-78E4EF79A1BA}"/>
                  </a:ext>
                </a:extLst>
              </p:cNvPr>
              <p:cNvSpPr/>
              <p:nvPr/>
            </p:nvSpPr>
            <p:spPr>
              <a:xfrm>
                <a:off x="3746500" y="6753953"/>
                <a:ext cx="762000" cy="53267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  <p:sp>
            <p:nvSpPr>
              <p:cNvPr id="102" name="Rechthoek 101">
                <a:extLst>
                  <a:ext uri="{FF2B5EF4-FFF2-40B4-BE49-F238E27FC236}">
                    <a16:creationId xmlns:a16="http://schemas.microsoft.com/office/drawing/2014/main" id="{ABF98F22-582E-4F3C-BB61-F39AE03C05C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0803" y="6829425"/>
                <a:ext cx="191393" cy="12118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  <p:sp>
            <p:nvSpPr>
              <p:cNvPr id="103" name="Rechthoek 102">
                <a:extLst>
                  <a:ext uri="{FF2B5EF4-FFF2-40B4-BE49-F238E27FC236}">
                    <a16:creationId xmlns:a16="http://schemas.microsoft.com/office/drawing/2014/main" id="{0EBCE76F-C43D-4D74-9BDA-8ADF9D10541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0803" y="7057293"/>
                <a:ext cx="191393" cy="12118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70032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4">
            <a:extLst>
              <a:ext uri="{FF2B5EF4-FFF2-40B4-BE49-F238E27FC236}">
                <a16:creationId xmlns:a16="http://schemas.microsoft.com/office/drawing/2014/main" id="{F715622D-E324-48F4-8540-9FC13D41F182}"/>
              </a:ext>
            </a:extLst>
          </p:cNvPr>
          <p:cNvSpPr/>
          <p:nvPr/>
        </p:nvSpPr>
        <p:spPr>
          <a:xfrm>
            <a:off x="1311855" y="2083282"/>
            <a:ext cx="3809999" cy="144000"/>
          </a:xfrm>
          <a:custGeom>
            <a:avLst/>
            <a:gdLst/>
            <a:ahLst/>
            <a:cxnLst/>
            <a:rect l="l" t="t" r="r" b="b"/>
            <a:pathLst>
              <a:path w="7943850" h="127000">
                <a:moveTo>
                  <a:pt x="0" y="127000"/>
                </a:moveTo>
                <a:lnTo>
                  <a:pt x="7943256" y="127000"/>
                </a:lnTo>
                <a:lnTo>
                  <a:pt x="7943256" y="0"/>
                </a:lnTo>
                <a:lnTo>
                  <a:pt x="0" y="0"/>
                </a:lnTo>
                <a:lnTo>
                  <a:pt x="0" y="127000"/>
                </a:lnTo>
                <a:close/>
              </a:path>
            </a:pathLst>
          </a:custGeom>
          <a:solidFill>
            <a:srgbClr val="50B8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21E115BD-E948-4949-9E78-F68CDF1BA648}"/>
              </a:ext>
            </a:extLst>
          </p:cNvPr>
          <p:cNvSpPr/>
          <p:nvPr/>
        </p:nvSpPr>
        <p:spPr>
          <a:xfrm>
            <a:off x="3064631" y="1703886"/>
            <a:ext cx="1493230" cy="316800"/>
          </a:xfrm>
          <a:prstGeom prst="rect">
            <a:avLst/>
          </a:prstGeom>
          <a:solidFill>
            <a:srgbClr val="50B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1920">
              <a:lnSpc>
                <a:spcPct val="100000"/>
              </a:lnSpc>
              <a:spcBef>
                <a:spcPts val="100"/>
              </a:spcBef>
            </a:pPr>
            <a:r>
              <a:rPr lang="nl-NL" sz="800" b="1" spc="-5" dirty="0">
                <a:solidFill>
                  <a:srgbClr val="FFFFFF"/>
                </a:solidFill>
                <a:latin typeface="Museo-700"/>
                <a:cs typeface="Museo-700"/>
              </a:rPr>
              <a:t>Digitaal </a:t>
            </a:r>
            <a:r>
              <a:rPr lang="nl-NL" sz="800" b="1" dirty="0">
                <a:solidFill>
                  <a:srgbClr val="FFFFFF"/>
                </a:solidFill>
                <a:latin typeface="Museo-700"/>
                <a:cs typeface="Museo-700"/>
              </a:rPr>
              <a:t>besluit</a:t>
            </a:r>
            <a:r>
              <a:rPr lang="nl-NL" sz="800" b="1" spc="-25" dirty="0">
                <a:solidFill>
                  <a:srgbClr val="FFFFFF"/>
                </a:solidFill>
                <a:latin typeface="Museo-700"/>
                <a:cs typeface="Museo-700"/>
              </a:rPr>
              <a:t> </a:t>
            </a:r>
            <a:r>
              <a:rPr lang="nl-NL" sz="800" b="1" spc="-5" dirty="0">
                <a:solidFill>
                  <a:srgbClr val="FFFFFF"/>
                </a:solidFill>
                <a:latin typeface="Museo-700"/>
                <a:cs typeface="Museo-700"/>
              </a:rPr>
              <a:t>ontvangen</a:t>
            </a:r>
            <a:endParaRPr lang="nl-NL" sz="800" dirty="0">
              <a:latin typeface="Museo-700"/>
              <a:cs typeface="Museo-700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3FB23BD-AEF1-47F6-B814-45B87DFE1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792" y="314305"/>
            <a:ext cx="9202798" cy="609600"/>
          </a:xfrm>
        </p:spPr>
        <p:txBody>
          <a:bodyPr lIns="0"/>
          <a:lstStyle/>
          <a:p>
            <a:r>
              <a:rPr lang="nl-NL" sz="3200" dirty="0"/>
              <a:t>5. Bevestiging	(1/2)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B729FA5-12BD-45A9-A22F-B39749CB07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Ontvangen besluit over de aanvraag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816758CB-A915-4847-87CF-1BD3B2FB6F54}"/>
              </a:ext>
            </a:extLst>
          </p:cNvPr>
          <p:cNvGrpSpPr/>
          <p:nvPr/>
        </p:nvGrpSpPr>
        <p:grpSpPr>
          <a:xfrm>
            <a:off x="3041145" y="1361131"/>
            <a:ext cx="1540202" cy="382162"/>
            <a:chOff x="4937522" y="1361131"/>
            <a:chExt cx="1540202" cy="382162"/>
          </a:xfrm>
        </p:grpSpPr>
        <p:pic>
          <p:nvPicPr>
            <p:cNvPr id="38" name="Afbeelding 37">
              <a:extLst>
                <a:ext uri="{FF2B5EF4-FFF2-40B4-BE49-F238E27FC236}">
                  <a16:creationId xmlns:a16="http://schemas.microsoft.com/office/drawing/2014/main" id="{B99BEDED-17DA-4B26-BEE8-9C2913DF0EA8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2" cstate="print"/>
            <a:srcRect l="7856" t="5392" r="7626" b="5915"/>
            <a:stretch>
              <a:fillRect/>
            </a:stretch>
          </p:blipFill>
          <p:spPr>
            <a:xfrm>
              <a:off x="4937522" y="1375681"/>
              <a:ext cx="284577" cy="361682"/>
            </a:xfrm>
            <a:custGeom>
              <a:avLst/>
              <a:gdLst>
                <a:gd name="connsiteX0" fmla="*/ 0 w 865565"/>
                <a:gd name="connsiteY0" fmla="*/ 42457 h 1100072"/>
                <a:gd name="connsiteX1" fmla="*/ 810137 w 865565"/>
                <a:gd name="connsiteY1" fmla="*/ 0 h 1100072"/>
                <a:gd name="connsiteX2" fmla="*/ 865565 w 865565"/>
                <a:gd name="connsiteY2" fmla="*/ 1057614 h 1100072"/>
                <a:gd name="connsiteX3" fmla="*/ 55427 w 865565"/>
                <a:gd name="connsiteY3" fmla="*/ 1100072 h 1100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5565" h="1100072">
                  <a:moveTo>
                    <a:pt x="0" y="42457"/>
                  </a:moveTo>
                  <a:lnTo>
                    <a:pt x="810137" y="0"/>
                  </a:lnTo>
                  <a:lnTo>
                    <a:pt x="865565" y="1057614"/>
                  </a:lnTo>
                  <a:lnTo>
                    <a:pt x="55427" y="1100072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</p:pic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33E7CDAB-E488-4D28-AF3C-62F64152EB29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3" cstate="print"/>
            <a:srcRect l="6415" t="5276" r="7892" b="5390"/>
            <a:stretch/>
          </p:blipFill>
          <p:spPr>
            <a:xfrm rot="600000">
              <a:off x="5191312" y="1367378"/>
              <a:ext cx="292367" cy="366738"/>
            </a:xfrm>
            <a:custGeom>
              <a:avLst/>
              <a:gdLst>
                <a:gd name="connsiteX0" fmla="*/ 811011 w 904013"/>
                <a:gd name="connsiteY0" fmla="*/ 0 h 1133972"/>
                <a:gd name="connsiteX1" fmla="*/ 904013 w 904013"/>
                <a:gd name="connsiteY1" fmla="*/ 1063018 h 1133972"/>
                <a:gd name="connsiteX2" fmla="*/ 93003 w 904013"/>
                <a:gd name="connsiteY2" fmla="*/ 1133972 h 1133972"/>
                <a:gd name="connsiteX3" fmla="*/ 0 w 904013"/>
                <a:gd name="connsiteY3" fmla="*/ 70955 h 1133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4013" h="1133972">
                  <a:moveTo>
                    <a:pt x="811011" y="0"/>
                  </a:moveTo>
                  <a:lnTo>
                    <a:pt x="904013" y="1063018"/>
                  </a:lnTo>
                  <a:lnTo>
                    <a:pt x="93003" y="1133972"/>
                  </a:lnTo>
                  <a:lnTo>
                    <a:pt x="0" y="70955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</p:pic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2ED6B6E6-1620-40D9-A6C1-37FB077B60A1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4" cstate="print"/>
            <a:srcRect l="7475" t="5757" r="7041" b="5835"/>
            <a:stretch>
              <a:fillRect/>
            </a:stretch>
          </p:blipFill>
          <p:spPr>
            <a:xfrm>
              <a:off x="5724642" y="1375681"/>
              <a:ext cx="289373" cy="363403"/>
            </a:xfrm>
            <a:custGeom>
              <a:avLst/>
              <a:gdLst>
                <a:gd name="connsiteX0" fmla="*/ 73561 w 882740"/>
                <a:gd name="connsiteY0" fmla="*/ 0 h 1108557"/>
                <a:gd name="connsiteX1" fmla="*/ 882740 w 882740"/>
                <a:gd name="connsiteY1" fmla="*/ 56583 h 1108557"/>
                <a:gd name="connsiteX2" fmla="*/ 809179 w 882740"/>
                <a:gd name="connsiteY2" fmla="*/ 1108557 h 1108557"/>
                <a:gd name="connsiteX3" fmla="*/ 0 w 882740"/>
                <a:gd name="connsiteY3" fmla="*/ 1051973 h 1108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2740" h="1108557">
                  <a:moveTo>
                    <a:pt x="73561" y="0"/>
                  </a:moveTo>
                  <a:lnTo>
                    <a:pt x="882740" y="56583"/>
                  </a:lnTo>
                  <a:lnTo>
                    <a:pt x="809179" y="1108557"/>
                  </a:lnTo>
                  <a:lnTo>
                    <a:pt x="0" y="1051973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</p:pic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id="{68770675-1CE5-4082-9EC3-5F5ABFCBADBB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5" cstate="print"/>
            <a:srcRect l="7910" t="6480" r="7150" b="9175"/>
            <a:stretch>
              <a:fillRect/>
            </a:stretch>
          </p:blipFill>
          <p:spPr>
            <a:xfrm rot="-540000">
              <a:off x="5438029" y="1361131"/>
              <a:ext cx="308202" cy="379231"/>
            </a:xfrm>
            <a:custGeom>
              <a:avLst/>
              <a:gdLst>
                <a:gd name="connsiteX0" fmla="*/ 128502 w 930598"/>
                <a:gd name="connsiteY0" fmla="*/ 0 h 1145051"/>
                <a:gd name="connsiteX1" fmla="*/ 930598 w 930598"/>
                <a:gd name="connsiteY1" fmla="*/ 98485 h 1145051"/>
                <a:gd name="connsiteX2" fmla="*/ 802096 w 930598"/>
                <a:gd name="connsiteY2" fmla="*/ 1145051 h 1145051"/>
                <a:gd name="connsiteX3" fmla="*/ 0 w 930598"/>
                <a:gd name="connsiteY3" fmla="*/ 1046566 h 1145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0598" h="1145051">
                  <a:moveTo>
                    <a:pt x="128502" y="0"/>
                  </a:moveTo>
                  <a:lnTo>
                    <a:pt x="930598" y="98485"/>
                  </a:lnTo>
                  <a:lnTo>
                    <a:pt x="802096" y="1145051"/>
                  </a:lnTo>
                  <a:lnTo>
                    <a:pt x="0" y="1046566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</p:pic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05B7001D-CB68-45C9-B049-BA326A708479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6" cstate="print"/>
            <a:srcRect l="6838" t="5504" r="7615" b="6052"/>
            <a:stretch>
              <a:fillRect/>
            </a:stretch>
          </p:blipFill>
          <p:spPr>
            <a:xfrm>
              <a:off x="5937759" y="1371471"/>
              <a:ext cx="299224" cy="371822"/>
            </a:xfrm>
            <a:custGeom>
              <a:avLst/>
              <a:gdLst>
                <a:gd name="connsiteX0" fmla="*/ 0 w 915667"/>
                <a:gd name="connsiteY0" fmla="*/ 84606 h 1137838"/>
                <a:gd name="connsiteX1" fmla="*/ 804968 w 915667"/>
                <a:gd name="connsiteY1" fmla="*/ 0 h 1137838"/>
                <a:gd name="connsiteX2" fmla="*/ 915667 w 915667"/>
                <a:gd name="connsiteY2" fmla="*/ 1053232 h 1137838"/>
                <a:gd name="connsiteX3" fmla="*/ 110699 w 915667"/>
                <a:gd name="connsiteY3" fmla="*/ 1137838 h 1137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5667" h="1137838">
                  <a:moveTo>
                    <a:pt x="0" y="84606"/>
                  </a:moveTo>
                  <a:lnTo>
                    <a:pt x="804968" y="0"/>
                  </a:lnTo>
                  <a:lnTo>
                    <a:pt x="915667" y="1053232"/>
                  </a:lnTo>
                  <a:lnTo>
                    <a:pt x="110699" y="1137838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</p:pic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DFAB1A49-35D6-404E-A312-2B46F577BF1D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7" cstate="print"/>
            <a:srcRect l="8053" t="6710" r="8216" b="6218"/>
            <a:stretch>
              <a:fillRect/>
            </a:stretch>
          </p:blipFill>
          <p:spPr>
            <a:xfrm rot="300000">
              <a:off x="6207584" y="1374878"/>
              <a:ext cx="270140" cy="350434"/>
            </a:xfrm>
            <a:custGeom>
              <a:avLst/>
              <a:gdLst>
                <a:gd name="connsiteX0" fmla="*/ 0 w 816908"/>
                <a:gd name="connsiteY0" fmla="*/ 0 h 1059737"/>
                <a:gd name="connsiteX1" fmla="*/ 816908 w 816908"/>
                <a:gd name="connsiteY1" fmla="*/ 0 h 1059737"/>
                <a:gd name="connsiteX2" fmla="*/ 816908 w 816908"/>
                <a:gd name="connsiteY2" fmla="*/ 1059737 h 1059737"/>
                <a:gd name="connsiteX3" fmla="*/ 0 w 816908"/>
                <a:gd name="connsiteY3" fmla="*/ 1059737 h 1059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6908" h="1059737">
                  <a:moveTo>
                    <a:pt x="0" y="0"/>
                  </a:moveTo>
                  <a:lnTo>
                    <a:pt x="816908" y="0"/>
                  </a:lnTo>
                  <a:lnTo>
                    <a:pt x="816908" y="1059737"/>
                  </a:lnTo>
                  <a:lnTo>
                    <a:pt x="0" y="1059737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</p:pic>
      </p:grpSp>
      <p:grpSp>
        <p:nvGrpSpPr>
          <p:cNvPr id="2" name="Groep 1">
            <a:extLst>
              <a:ext uri="{FF2B5EF4-FFF2-40B4-BE49-F238E27FC236}">
                <a16:creationId xmlns:a16="http://schemas.microsoft.com/office/drawing/2014/main" id="{7FCB9680-6D99-44AA-83B8-69E5D8985396}"/>
              </a:ext>
            </a:extLst>
          </p:cNvPr>
          <p:cNvGrpSpPr/>
          <p:nvPr/>
        </p:nvGrpSpPr>
        <p:grpSpPr>
          <a:xfrm>
            <a:off x="3667246" y="2011282"/>
            <a:ext cx="288000" cy="288000"/>
            <a:chOff x="5594031" y="2011282"/>
            <a:chExt cx="288000" cy="288000"/>
          </a:xfrm>
        </p:grpSpPr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33A55259-76F2-428A-88AF-6EA279E5003F}"/>
                </a:ext>
              </a:extLst>
            </p:cNvPr>
            <p:cNvSpPr/>
            <p:nvPr/>
          </p:nvSpPr>
          <p:spPr>
            <a:xfrm>
              <a:off x="5594031" y="2011282"/>
              <a:ext cx="288000" cy="28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50B8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9" name="Ovaal 38">
              <a:extLst>
                <a:ext uri="{FF2B5EF4-FFF2-40B4-BE49-F238E27FC236}">
                  <a16:creationId xmlns:a16="http://schemas.microsoft.com/office/drawing/2014/main" id="{1F00A925-872B-43B5-A4E0-00EC3AF01087}"/>
                </a:ext>
              </a:extLst>
            </p:cNvPr>
            <p:cNvSpPr/>
            <p:nvPr/>
          </p:nvSpPr>
          <p:spPr>
            <a:xfrm>
              <a:off x="5676223" y="2092686"/>
              <a:ext cx="123616" cy="125192"/>
            </a:xfrm>
            <a:prstGeom prst="ellipse">
              <a:avLst/>
            </a:prstGeom>
            <a:solidFill>
              <a:srgbClr val="50B848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24" name="Groep 23">
            <a:extLst>
              <a:ext uri="{FF2B5EF4-FFF2-40B4-BE49-F238E27FC236}">
                <a16:creationId xmlns:a16="http://schemas.microsoft.com/office/drawing/2014/main" id="{A383219E-0CB5-4D5B-8192-68A117D1B117}"/>
              </a:ext>
            </a:extLst>
          </p:cNvPr>
          <p:cNvGrpSpPr/>
          <p:nvPr/>
        </p:nvGrpSpPr>
        <p:grpSpPr>
          <a:xfrm>
            <a:off x="3436626" y="6753953"/>
            <a:ext cx="1023772" cy="532672"/>
            <a:chOff x="6032500" y="6753953"/>
            <a:chExt cx="1023772" cy="532672"/>
          </a:xfrm>
        </p:grpSpPr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5AC406B5-91BC-4045-904F-C7374C7EF07D}"/>
                </a:ext>
              </a:extLst>
            </p:cNvPr>
            <p:cNvSpPr/>
            <p:nvPr/>
          </p:nvSpPr>
          <p:spPr>
            <a:xfrm>
              <a:off x="6032500" y="6753953"/>
              <a:ext cx="1023772" cy="53267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800" b="1" dirty="0">
                  <a:latin typeface="Museo-700"/>
                </a:rPr>
                <a:t>Mijn berichten box</a:t>
              </a:r>
            </a:p>
          </p:txBody>
        </p:sp>
        <p:grpSp>
          <p:nvGrpSpPr>
            <p:cNvPr id="26" name="Groep 25">
              <a:extLst>
                <a:ext uri="{FF2B5EF4-FFF2-40B4-BE49-F238E27FC236}">
                  <a16:creationId xmlns:a16="http://schemas.microsoft.com/office/drawing/2014/main" id="{9B70DB3B-2C90-48C6-A469-2275AE600E29}"/>
                </a:ext>
              </a:extLst>
            </p:cNvPr>
            <p:cNvGrpSpPr>
              <a:grpSpLocks/>
            </p:cNvGrpSpPr>
            <p:nvPr/>
          </p:nvGrpSpPr>
          <p:grpSpPr>
            <a:xfrm>
              <a:off x="6907246" y="6791100"/>
              <a:ext cx="104805" cy="76649"/>
              <a:chOff x="3650803" y="6753953"/>
              <a:chExt cx="857697" cy="532672"/>
            </a:xfrm>
            <a:solidFill>
              <a:schemeClr val="bg1">
                <a:lumMod val="50000"/>
              </a:schemeClr>
            </a:solidFill>
          </p:grpSpPr>
          <p:sp>
            <p:nvSpPr>
              <p:cNvPr id="27" name="Rechthoek 26">
                <a:extLst>
                  <a:ext uri="{FF2B5EF4-FFF2-40B4-BE49-F238E27FC236}">
                    <a16:creationId xmlns:a16="http://schemas.microsoft.com/office/drawing/2014/main" id="{47F46586-7580-4D76-9449-A995AC388DF4}"/>
                  </a:ext>
                </a:extLst>
              </p:cNvPr>
              <p:cNvSpPr/>
              <p:nvPr/>
            </p:nvSpPr>
            <p:spPr>
              <a:xfrm>
                <a:off x="3746500" y="6753953"/>
                <a:ext cx="762000" cy="53267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  <p:sp>
            <p:nvSpPr>
              <p:cNvPr id="28" name="Rechthoek 27">
                <a:extLst>
                  <a:ext uri="{FF2B5EF4-FFF2-40B4-BE49-F238E27FC236}">
                    <a16:creationId xmlns:a16="http://schemas.microsoft.com/office/drawing/2014/main" id="{79705D6E-77B4-403A-BEDC-BFA8D8BDA42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0803" y="6829425"/>
                <a:ext cx="191393" cy="12118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D8D4DDD3-1427-4E7D-B7FF-C0DC7CC5DBE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0803" y="7057293"/>
                <a:ext cx="191393" cy="12118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</p:grpSp>
      </p:grpSp>
      <p:sp>
        <p:nvSpPr>
          <p:cNvPr id="33" name="Rechthoek 32">
            <a:extLst>
              <a:ext uri="{FF2B5EF4-FFF2-40B4-BE49-F238E27FC236}">
                <a16:creationId xmlns:a16="http://schemas.microsoft.com/office/drawing/2014/main" id="{5663F080-79B2-4C92-9178-E8D644B30B17}"/>
              </a:ext>
            </a:extLst>
          </p:cNvPr>
          <p:cNvSpPr/>
          <p:nvPr/>
        </p:nvSpPr>
        <p:spPr>
          <a:xfrm>
            <a:off x="1311855" y="2651328"/>
            <a:ext cx="3809999" cy="3721486"/>
          </a:xfrm>
          <a:prstGeom prst="rect">
            <a:avLst/>
          </a:prstGeom>
          <a:solidFill>
            <a:srgbClr val="50B84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endParaRPr lang="nl-NL" sz="1000" b="1" dirty="0">
              <a:solidFill>
                <a:srgbClr val="F1B4F0"/>
              </a:solidFill>
              <a:latin typeface="Museo-700"/>
            </a:endParaRPr>
          </a:p>
        </p:txBody>
      </p:sp>
      <p:grpSp>
        <p:nvGrpSpPr>
          <p:cNvPr id="34" name="Groep 33">
            <a:extLst>
              <a:ext uri="{FF2B5EF4-FFF2-40B4-BE49-F238E27FC236}">
                <a16:creationId xmlns:a16="http://schemas.microsoft.com/office/drawing/2014/main" id="{6A566B1D-DB62-4EFE-BD6B-89BB439BF483}"/>
              </a:ext>
            </a:extLst>
          </p:cNvPr>
          <p:cNvGrpSpPr/>
          <p:nvPr/>
        </p:nvGrpSpPr>
        <p:grpSpPr>
          <a:xfrm>
            <a:off x="1694227" y="5161689"/>
            <a:ext cx="1011188" cy="533983"/>
            <a:chOff x="2508697" y="5076825"/>
            <a:chExt cx="1011188" cy="533983"/>
          </a:xfrm>
        </p:grpSpPr>
        <p:sp>
          <p:nvSpPr>
            <p:cNvPr id="35" name="Rechthoek: afgeronde hoeken 34">
              <a:extLst>
                <a:ext uri="{FF2B5EF4-FFF2-40B4-BE49-F238E27FC236}">
                  <a16:creationId xmlns:a16="http://schemas.microsoft.com/office/drawing/2014/main" id="{5C4747EC-FBE9-412D-ACBC-A35695B48081}"/>
                </a:ext>
              </a:extLst>
            </p:cNvPr>
            <p:cNvSpPr/>
            <p:nvPr/>
          </p:nvSpPr>
          <p:spPr>
            <a:xfrm>
              <a:off x="2508697" y="5076825"/>
              <a:ext cx="1011188" cy="533983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l-NL" sz="800" b="1" dirty="0">
                  <a:latin typeface="Museo-700"/>
                </a:rPr>
                <a:t>Behandelen aanvraag vergunning</a:t>
              </a:r>
            </a:p>
          </p:txBody>
        </p:sp>
        <p:sp>
          <p:nvSpPr>
            <p:cNvPr id="36" name="Pijl: rechts 35">
              <a:extLst>
                <a:ext uri="{FF2B5EF4-FFF2-40B4-BE49-F238E27FC236}">
                  <a16:creationId xmlns:a16="http://schemas.microsoft.com/office/drawing/2014/main" id="{B1875D60-7466-45E6-B82B-95E9BDD9794D}"/>
                </a:ext>
              </a:extLst>
            </p:cNvPr>
            <p:cNvSpPr/>
            <p:nvPr/>
          </p:nvSpPr>
          <p:spPr>
            <a:xfrm>
              <a:off x="3384000" y="5112000"/>
              <a:ext cx="102945" cy="76200"/>
            </a:xfrm>
            <a:prstGeom prst="rightArrow">
              <a:avLst/>
            </a:prstGeom>
            <a:solidFill>
              <a:schemeClr val="accent5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37" name="Verbindingslijn: gebogen 156">
            <a:extLst>
              <a:ext uri="{FF2B5EF4-FFF2-40B4-BE49-F238E27FC236}">
                <a16:creationId xmlns:a16="http://schemas.microsoft.com/office/drawing/2014/main" id="{3D744025-E3F3-4097-9BCF-6C697A83A4FA}"/>
              </a:ext>
            </a:extLst>
          </p:cNvPr>
          <p:cNvCxnSpPr>
            <a:cxnSpLocks/>
            <a:stCxn id="52" idx="0"/>
            <a:endCxn id="42" idx="2"/>
          </p:cNvCxnSpPr>
          <p:nvPr/>
        </p:nvCxnSpPr>
        <p:spPr>
          <a:xfrm flipV="1">
            <a:off x="3811246" y="3729603"/>
            <a:ext cx="0" cy="150445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Verbindingslijn: gebogen 156">
            <a:extLst>
              <a:ext uri="{FF2B5EF4-FFF2-40B4-BE49-F238E27FC236}">
                <a16:creationId xmlns:a16="http://schemas.microsoft.com/office/drawing/2014/main" id="{86DE9EAA-F643-4DFF-8C63-3171C5108EFE}"/>
              </a:ext>
            </a:extLst>
          </p:cNvPr>
          <p:cNvCxnSpPr>
            <a:cxnSpLocks/>
            <a:stCxn id="42" idx="0"/>
          </p:cNvCxnSpPr>
          <p:nvPr/>
        </p:nvCxnSpPr>
        <p:spPr>
          <a:xfrm flipV="1">
            <a:off x="3811246" y="2299283"/>
            <a:ext cx="0" cy="104932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hthoek 40">
            <a:extLst>
              <a:ext uri="{FF2B5EF4-FFF2-40B4-BE49-F238E27FC236}">
                <a16:creationId xmlns:a16="http://schemas.microsoft.com/office/drawing/2014/main" id="{44DCFA81-02DC-48C1-A6CE-BC325500F593}"/>
              </a:ext>
            </a:extLst>
          </p:cNvPr>
          <p:cNvSpPr/>
          <p:nvPr/>
        </p:nvSpPr>
        <p:spPr>
          <a:xfrm>
            <a:off x="3927672" y="5991814"/>
            <a:ext cx="1194182" cy="381000"/>
          </a:xfrm>
          <a:prstGeom prst="rect">
            <a:avLst/>
          </a:prstGeom>
          <a:solidFill>
            <a:srgbClr val="50B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1000" b="1" dirty="0">
                <a:solidFill>
                  <a:schemeClr val="bg1"/>
                </a:solidFill>
                <a:latin typeface="Museo-700"/>
              </a:rPr>
              <a:t>Duidelijk besluit</a:t>
            </a:r>
          </a:p>
        </p:txBody>
      </p:sp>
      <p:sp>
        <p:nvSpPr>
          <p:cNvPr id="42" name="Rechthoek: afgeronde hoeken 41">
            <a:extLst>
              <a:ext uri="{FF2B5EF4-FFF2-40B4-BE49-F238E27FC236}">
                <a16:creationId xmlns:a16="http://schemas.microsoft.com/office/drawing/2014/main" id="{24B6109E-8C72-41A6-9405-018DB7E61440}"/>
              </a:ext>
            </a:extLst>
          </p:cNvPr>
          <p:cNvSpPr/>
          <p:nvPr/>
        </p:nvSpPr>
        <p:spPr>
          <a:xfrm>
            <a:off x="3214155" y="3348603"/>
            <a:ext cx="1194182" cy="381000"/>
          </a:xfrm>
          <a:prstGeom prst="roundRect">
            <a:avLst>
              <a:gd name="adj" fmla="val 50000"/>
            </a:avLst>
          </a:prstGeom>
          <a:solidFill>
            <a:srgbClr val="50B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800" b="1" dirty="0">
                <a:solidFill>
                  <a:schemeClr val="bg1"/>
                </a:solidFill>
                <a:latin typeface="Museo-700"/>
              </a:rPr>
              <a:t>Beschikking en brief versturen</a:t>
            </a:r>
          </a:p>
        </p:txBody>
      </p:sp>
      <p:sp>
        <p:nvSpPr>
          <p:cNvPr id="52" name="Rechthoek: afgeronde hoeken 51">
            <a:extLst>
              <a:ext uri="{FF2B5EF4-FFF2-40B4-BE49-F238E27FC236}">
                <a16:creationId xmlns:a16="http://schemas.microsoft.com/office/drawing/2014/main" id="{720A594F-57FC-47C2-BED9-4DEC0F754C8B}"/>
              </a:ext>
            </a:extLst>
          </p:cNvPr>
          <p:cNvSpPr/>
          <p:nvPr/>
        </p:nvSpPr>
        <p:spPr>
          <a:xfrm>
            <a:off x="3214155" y="5234057"/>
            <a:ext cx="1194182" cy="381000"/>
          </a:xfrm>
          <a:prstGeom prst="roundRect">
            <a:avLst>
              <a:gd name="adj" fmla="val 50000"/>
            </a:avLst>
          </a:prstGeom>
          <a:solidFill>
            <a:srgbClr val="50B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800" b="1" dirty="0">
                <a:solidFill>
                  <a:schemeClr val="bg1"/>
                </a:solidFill>
                <a:latin typeface="Museo-700"/>
              </a:rPr>
              <a:t>Genereren samenvatting beschikking</a:t>
            </a:r>
          </a:p>
        </p:txBody>
      </p:sp>
      <p:cxnSp>
        <p:nvCxnSpPr>
          <p:cNvPr id="53" name="Verbindingslijn: gebogen 156">
            <a:extLst>
              <a:ext uri="{FF2B5EF4-FFF2-40B4-BE49-F238E27FC236}">
                <a16:creationId xmlns:a16="http://schemas.microsoft.com/office/drawing/2014/main" id="{645A9E6F-5379-463E-805F-35EC7D2E17DA}"/>
              </a:ext>
            </a:extLst>
          </p:cNvPr>
          <p:cNvCxnSpPr>
            <a:cxnSpLocks/>
            <a:stCxn id="35" idx="3"/>
            <a:endCxn id="52" idx="1"/>
          </p:cNvCxnSpPr>
          <p:nvPr/>
        </p:nvCxnSpPr>
        <p:spPr>
          <a:xfrm flipV="1">
            <a:off x="2705415" y="5424557"/>
            <a:ext cx="508740" cy="412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hthoek 54">
            <a:extLst>
              <a:ext uri="{FF2B5EF4-FFF2-40B4-BE49-F238E27FC236}">
                <a16:creationId xmlns:a16="http://schemas.microsoft.com/office/drawing/2014/main" id="{0B904DC8-EA75-4298-85B8-B9B939821F5C}"/>
              </a:ext>
            </a:extLst>
          </p:cNvPr>
          <p:cNvSpPr/>
          <p:nvPr/>
        </p:nvSpPr>
        <p:spPr>
          <a:xfrm>
            <a:off x="3824295" y="4523588"/>
            <a:ext cx="1297559" cy="7104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NL" sz="800" i="1" dirty="0">
                <a:solidFill>
                  <a:schemeClr val="tx1"/>
                </a:solidFill>
                <a:latin typeface="Museo-700"/>
              </a:rPr>
              <a:t>Op basis van de formele beschikking wordt een klantvriendelijke samenvattende brief gegenereerd</a:t>
            </a:r>
          </a:p>
        </p:txBody>
      </p:sp>
      <p:sp>
        <p:nvSpPr>
          <p:cNvPr id="56" name="Rechthoek 55">
            <a:extLst>
              <a:ext uri="{FF2B5EF4-FFF2-40B4-BE49-F238E27FC236}">
                <a16:creationId xmlns:a16="http://schemas.microsoft.com/office/drawing/2014/main" id="{7F3F7EE3-1408-4EDF-A95B-658216D2DAAA}"/>
              </a:ext>
            </a:extLst>
          </p:cNvPr>
          <p:cNvSpPr/>
          <p:nvPr/>
        </p:nvSpPr>
        <p:spPr>
          <a:xfrm>
            <a:off x="3814818" y="2645202"/>
            <a:ext cx="1307036" cy="723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800" i="1" dirty="0">
                <a:solidFill>
                  <a:schemeClr val="tx1"/>
                </a:solidFill>
                <a:latin typeface="Museo-700"/>
              </a:rPr>
              <a:t>Klant ontvangt via zijn/haar voorkeurskanaal beschikking en brief. Daarin staan ook de vervolgstappen.</a:t>
            </a:r>
          </a:p>
        </p:txBody>
      </p:sp>
      <p:sp>
        <p:nvSpPr>
          <p:cNvPr id="57" name="Rechthoek 56">
            <a:extLst>
              <a:ext uri="{FF2B5EF4-FFF2-40B4-BE49-F238E27FC236}">
                <a16:creationId xmlns:a16="http://schemas.microsoft.com/office/drawing/2014/main" id="{CA0CE256-2C10-4513-96AA-0B521EF79E78}"/>
              </a:ext>
            </a:extLst>
          </p:cNvPr>
          <p:cNvSpPr/>
          <p:nvPr/>
        </p:nvSpPr>
        <p:spPr>
          <a:xfrm>
            <a:off x="1399721" y="4523588"/>
            <a:ext cx="1600200" cy="627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800" i="1" dirty="0">
                <a:solidFill>
                  <a:schemeClr val="tx1"/>
                </a:solidFill>
                <a:latin typeface="Museo-700"/>
              </a:rPr>
              <a:t>Bij deze </a:t>
            </a:r>
            <a:r>
              <a:rPr lang="nl-NL" sz="800" i="1" dirty="0" err="1">
                <a:solidFill>
                  <a:schemeClr val="tx1"/>
                </a:solidFill>
                <a:latin typeface="Museo-700"/>
              </a:rPr>
              <a:t>snelserviceformule</a:t>
            </a:r>
            <a:r>
              <a:rPr lang="nl-NL" sz="800" i="1" dirty="0">
                <a:solidFill>
                  <a:schemeClr val="tx1"/>
                </a:solidFill>
                <a:latin typeface="Museo-700"/>
              </a:rPr>
              <a:t> is het behandelproces teruggebracht tot de essentie, en geheel of grotendeels geautomatiseerd.</a:t>
            </a:r>
          </a:p>
        </p:txBody>
      </p:sp>
      <p:sp>
        <p:nvSpPr>
          <p:cNvPr id="58" name="object 24">
            <a:extLst>
              <a:ext uri="{FF2B5EF4-FFF2-40B4-BE49-F238E27FC236}">
                <a16:creationId xmlns:a16="http://schemas.microsoft.com/office/drawing/2014/main" id="{A886B389-1C3A-4B90-8332-89151A3738B4}"/>
              </a:ext>
            </a:extLst>
          </p:cNvPr>
          <p:cNvSpPr/>
          <p:nvPr/>
        </p:nvSpPr>
        <p:spPr>
          <a:xfrm>
            <a:off x="5637229" y="2083282"/>
            <a:ext cx="2067696" cy="144000"/>
          </a:xfrm>
          <a:custGeom>
            <a:avLst/>
            <a:gdLst/>
            <a:ahLst/>
            <a:cxnLst/>
            <a:rect l="l" t="t" r="r" b="b"/>
            <a:pathLst>
              <a:path w="7943850" h="127000">
                <a:moveTo>
                  <a:pt x="0" y="127000"/>
                </a:moveTo>
                <a:lnTo>
                  <a:pt x="7943256" y="127000"/>
                </a:lnTo>
                <a:lnTo>
                  <a:pt x="7943256" y="0"/>
                </a:lnTo>
                <a:lnTo>
                  <a:pt x="0" y="0"/>
                </a:lnTo>
                <a:lnTo>
                  <a:pt x="0" y="12700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Rechthoek 59">
            <a:extLst>
              <a:ext uri="{FF2B5EF4-FFF2-40B4-BE49-F238E27FC236}">
                <a16:creationId xmlns:a16="http://schemas.microsoft.com/office/drawing/2014/main" id="{ED21EAC3-9783-48C8-A231-2003534026A3}"/>
              </a:ext>
            </a:extLst>
          </p:cNvPr>
          <p:cNvSpPr/>
          <p:nvPr/>
        </p:nvSpPr>
        <p:spPr>
          <a:xfrm>
            <a:off x="5637229" y="1703886"/>
            <a:ext cx="2067696" cy="316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1920">
              <a:lnSpc>
                <a:spcPct val="100000"/>
              </a:lnSpc>
              <a:spcBef>
                <a:spcPts val="100"/>
              </a:spcBef>
            </a:pPr>
            <a:r>
              <a:rPr lang="nl-NL" sz="800" b="1" spc="-5" dirty="0">
                <a:solidFill>
                  <a:srgbClr val="FFFFFF"/>
                </a:solidFill>
                <a:latin typeface="Museo-700"/>
                <a:cs typeface="Museo-700"/>
              </a:rPr>
              <a:t>Notificatie ontvangen dat besluit omtrent  initiatief van buurman is bekendgemaakt</a:t>
            </a:r>
          </a:p>
        </p:txBody>
      </p:sp>
      <p:pic>
        <p:nvPicPr>
          <p:cNvPr id="61" name="Afbeelding 60">
            <a:extLst>
              <a:ext uri="{FF2B5EF4-FFF2-40B4-BE49-F238E27FC236}">
                <a16:creationId xmlns:a16="http://schemas.microsoft.com/office/drawing/2014/main" id="{7FAF1A01-09AD-40AB-9C3D-E07B43B61CB2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8" cstate="print"/>
          <a:srcRect l="8740" t="6376" r="11437" b="5864"/>
          <a:stretch>
            <a:fillRect/>
          </a:stretch>
        </p:blipFill>
        <p:spPr>
          <a:xfrm>
            <a:off x="6509704" y="1339364"/>
            <a:ext cx="322747" cy="388053"/>
          </a:xfrm>
          <a:custGeom>
            <a:avLst/>
            <a:gdLst>
              <a:gd name="connsiteX0" fmla="*/ 0 w 982241"/>
              <a:gd name="connsiteY0" fmla="*/ 140857 h 1180995"/>
              <a:gd name="connsiteX1" fmla="*/ 798836 w 982241"/>
              <a:gd name="connsiteY1" fmla="*/ 0 h 1180995"/>
              <a:gd name="connsiteX2" fmla="*/ 982241 w 982241"/>
              <a:gd name="connsiteY2" fmla="*/ 1040138 h 1180995"/>
              <a:gd name="connsiteX3" fmla="*/ 183404 w 982241"/>
              <a:gd name="connsiteY3" fmla="*/ 1180995 h 1180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2241" h="1180995">
                <a:moveTo>
                  <a:pt x="0" y="140857"/>
                </a:moveTo>
                <a:lnTo>
                  <a:pt x="798836" y="0"/>
                </a:lnTo>
                <a:lnTo>
                  <a:pt x="982241" y="1040138"/>
                </a:lnTo>
                <a:lnTo>
                  <a:pt x="183404" y="1180995"/>
                </a:lnTo>
                <a:close/>
              </a:path>
            </a:pathLst>
          </a:custGeom>
          <a:ln w="19050">
            <a:solidFill>
              <a:schemeClr val="bg1"/>
            </a:solidFill>
          </a:ln>
        </p:spPr>
      </p:pic>
      <p:grpSp>
        <p:nvGrpSpPr>
          <p:cNvPr id="63" name="Groep 62">
            <a:extLst>
              <a:ext uri="{FF2B5EF4-FFF2-40B4-BE49-F238E27FC236}">
                <a16:creationId xmlns:a16="http://schemas.microsoft.com/office/drawing/2014/main" id="{8AE8660E-8A80-43B3-9998-E26BB7C5D4FA}"/>
              </a:ext>
            </a:extLst>
          </p:cNvPr>
          <p:cNvGrpSpPr/>
          <p:nvPr/>
        </p:nvGrpSpPr>
        <p:grpSpPr>
          <a:xfrm>
            <a:off x="6527077" y="2011282"/>
            <a:ext cx="288000" cy="288000"/>
            <a:chOff x="6962329" y="2011282"/>
            <a:chExt cx="288000" cy="288000"/>
          </a:xfrm>
        </p:grpSpPr>
        <p:sp>
          <p:nvSpPr>
            <p:cNvPr id="59" name="Ovaal 58">
              <a:extLst>
                <a:ext uri="{FF2B5EF4-FFF2-40B4-BE49-F238E27FC236}">
                  <a16:creationId xmlns:a16="http://schemas.microsoft.com/office/drawing/2014/main" id="{352B5BD3-66C9-44B0-BEDE-696EA23005F5}"/>
                </a:ext>
              </a:extLst>
            </p:cNvPr>
            <p:cNvSpPr/>
            <p:nvPr/>
          </p:nvSpPr>
          <p:spPr>
            <a:xfrm>
              <a:off x="6962329" y="2011282"/>
              <a:ext cx="288000" cy="28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2" name="Ovaal 61">
              <a:extLst>
                <a:ext uri="{FF2B5EF4-FFF2-40B4-BE49-F238E27FC236}">
                  <a16:creationId xmlns:a16="http://schemas.microsoft.com/office/drawing/2014/main" id="{28C69AD5-E8AD-4C1A-81A3-CC4257BF5A37}"/>
                </a:ext>
              </a:extLst>
            </p:cNvPr>
            <p:cNvSpPr/>
            <p:nvPr/>
          </p:nvSpPr>
          <p:spPr>
            <a:xfrm>
              <a:off x="7044521" y="2092686"/>
              <a:ext cx="123616" cy="125192"/>
            </a:xfrm>
            <a:prstGeom prst="ellipse">
              <a:avLst/>
            </a:prstGeom>
            <a:solidFill>
              <a:srgbClr val="00B0F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65" name="Rechthoek 64">
            <a:extLst>
              <a:ext uri="{FF2B5EF4-FFF2-40B4-BE49-F238E27FC236}">
                <a16:creationId xmlns:a16="http://schemas.microsoft.com/office/drawing/2014/main" id="{E3EAF9A7-24D6-4A08-BA45-0E05771F19DC}"/>
              </a:ext>
            </a:extLst>
          </p:cNvPr>
          <p:cNvSpPr/>
          <p:nvPr/>
        </p:nvSpPr>
        <p:spPr>
          <a:xfrm>
            <a:off x="5637229" y="2651328"/>
            <a:ext cx="2067696" cy="3721486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endParaRPr lang="nl-NL" sz="1000" b="1" dirty="0">
              <a:solidFill>
                <a:srgbClr val="F1B4F0"/>
              </a:solidFill>
              <a:latin typeface="Museo-700"/>
            </a:endParaRPr>
          </a:p>
        </p:txBody>
      </p:sp>
      <p:cxnSp>
        <p:nvCxnSpPr>
          <p:cNvPr id="66" name="Verbindingslijn: gebogen 156">
            <a:extLst>
              <a:ext uri="{FF2B5EF4-FFF2-40B4-BE49-F238E27FC236}">
                <a16:creationId xmlns:a16="http://schemas.microsoft.com/office/drawing/2014/main" id="{83E48F0E-7492-4DA8-B2BA-5433D5946D13}"/>
              </a:ext>
            </a:extLst>
          </p:cNvPr>
          <p:cNvCxnSpPr>
            <a:cxnSpLocks/>
            <a:stCxn id="70" idx="0"/>
            <a:endCxn id="69" idx="2"/>
          </p:cNvCxnSpPr>
          <p:nvPr/>
        </p:nvCxnSpPr>
        <p:spPr>
          <a:xfrm flipV="1">
            <a:off x="6671077" y="3735419"/>
            <a:ext cx="0" cy="149863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Verbindingslijn: gebogen 156">
            <a:extLst>
              <a:ext uri="{FF2B5EF4-FFF2-40B4-BE49-F238E27FC236}">
                <a16:creationId xmlns:a16="http://schemas.microsoft.com/office/drawing/2014/main" id="{4E42EC6A-6891-46EE-9B6D-8BD2A025C3F0}"/>
              </a:ext>
            </a:extLst>
          </p:cNvPr>
          <p:cNvCxnSpPr>
            <a:cxnSpLocks/>
            <a:stCxn id="69" idx="0"/>
            <a:endCxn id="59" idx="4"/>
          </p:cNvCxnSpPr>
          <p:nvPr/>
        </p:nvCxnSpPr>
        <p:spPr>
          <a:xfrm flipV="1">
            <a:off x="6671077" y="2299282"/>
            <a:ext cx="0" cy="1055137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hthoek 67">
            <a:extLst>
              <a:ext uri="{FF2B5EF4-FFF2-40B4-BE49-F238E27FC236}">
                <a16:creationId xmlns:a16="http://schemas.microsoft.com/office/drawing/2014/main" id="{76E934AA-4F58-4A60-BFBB-05960B3368FA}"/>
              </a:ext>
            </a:extLst>
          </p:cNvPr>
          <p:cNvSpPr/>
          <p:nvPr/>
        </p:nvSpPr>
        <p:spPr>
          <a:xfrm>
            <a:off x="6510743" y="5991814"/>
            <a:ext cx="1194182" cy="381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1000" b="1" dirty="0">
                <a:solidFill>
                  <a:schemeClr val="bg1"/>
                </a:solidFill>
                <a:latin typeface="Museo-700"/>
              </a:rPr>
              <a:t>Geïnformeerd worden</a:t>
            </a:r>
          </a:p>
        </p:txBody>
      </p:sp>
      <p:sp>
        <p:nvSpPr>
          <p:cNvPr id="69" name="Rechthoek: afgeronde hoeken 68">
            <a:extLst>
              <a:ext uri="{FF2B5EF4-FFF2-40B4-BE49-F238E27FC236}">
                <a16:creationId xmlns:a16="http://schemas.microsoft.com/office/drawing/2014/main" id="{099A54E0-FC28-4615-9EF3-E4B00C0E13F9}"/>
              </a:ext>
            </a:extLst>
          </p:cNvPr>
          <p:cNvSpPr/>
          <p:nvPr/>
        </p:nvSpPr>
        <p:spPr>
          <a:xfrm>
            <a:off x="6073986" y="3354419"/>
            <a:ext cx="1194182" cy="38100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800" b="1" dirty="0">
                <a:solidFill>
                  <a:schemeClr val="bg1"/>
                </a:solidFill>
                <a:latin typeface="Museo-700"/>
              </a:rPr>
              <a:t>Notificaties versturen</a:t>
            </a:r>
          </a:p>
        </p:txBody>
      </p:sp>
      <p:sp>
        <p:nvSpPr>
          <p:cNvPr id="70" name="Rechthoek: afgeronde hoeken 69">
            <a:extLst>
              <a:ext uri="{FF2B5EF4-FFF2-40B4-BE49-F238E27FC236}">
                <a16:creationId xmlns:a16="http://schemas.microsoft.com/office/drawing/2014/main" id="{8372EEC8-3B1E-40DB-BED9-956C4073E1B8}"/>
              </a:ext>
            </a:extLst>
          </p:cNvPr>
          <p:cNvSpPr/>
          <p:nvPr/>
        </p:nvSpPr>
        <p:spPr>
          <a:xfrm>
            <a:off x="6073986" y="5234057"/>
            <a:ext cx="1194182" cy="38100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800" b="1" dirty="0">
                <a:solidFill>
                  <a:schemeClr val="bg1"/>
                </a:solidFill>
                <a:latin typeface="Museo-700"/>
              </a:rPr>
              <a:t>Genereren notificaties</a:t>
            </a:r>
          </a:p>
        </p:txBody>
      </p:sp>
      <p:sp>
        <p:nvSpPr>
          <p:cNvPr id="71" name="Rechthoek 70">
            <a:extLst>
              <a:ext uri="{FF2B5EF4-FFF2-40B4-BE49-F238E27FC236}">
                <a16:creationId xmlns:a16="http://schemas.microsoft.com/office/drawing/2014/main" id="{902C0FE9-6025-4670-AD91-4E5D1E654851}"/>
              </a:ext>
            </a:extLst>
          </p:cNvPr>
          <p:cNvSpPr/>
          <p:nvPr/>
        </p:nvSpPr>
        <p:spPr>
          <a:xfrm>
            <a:off x="6700833" y="4523588"/>
            <a:ext cx="1004092" cy="7104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NL" sz="800" i="1" dirty="0">
                <a:solidFill>
                  <a:schemeClr val="tx1"/>
                </a:solidFill>
                <a:latin typeface="Museo-700"/>
              </a:rPr>
              <a:t>Publicatie van de beschikking leidt tot genereren van notificaties</a:t>
            </a:r>
          </a:p>
        </p:txBody>
      </p:sp>
      <p:sp>
        <p:nvSpPr>
          <p:cNvPr id="72" name="Rechthoek 71">
            <a:extLst>
              <a:ext uri="{FF2B5EF4-FFF2-40B4-BE49-F238E27FC236}">
                <a16:creationId xmlns:a16="http://schemas.microsoft.com/office/drawing/2014/main" id="{6795EB86-6150-4505-B345-2A6D23C70BC7}"/>
              </a:ext>
            </a:extLst>
          </p:cNvPr>
          <p:cNvSpPr/>
          <p:nvPr/>
        </p:nvSpPr>
        <p:spPr>
          <a:xfrm>
            <a:off x="6700833" y="2645202"/>
            <a:ext cx="1004092" cy="723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800" i="1" dirty="0">
                <a:solidFill>
                  <a:schemeClr val="tx1"/>
                </a:solidFill>
                <a:latin typeface="Museo-700"/>
              </a:rPr>
              <a:t>Belanghebbenden ontvangen via hun voorkeurskanaal een notificatie met link naar de publicatie</a:t>
            </a:r>
          </a:p>
        </p:txBody>
      </p:sp>
      <p:cxnSp>
        <p:nvCxnSpPr>
          <p:cNvPr id="73" name="Verbindingslijn: gebogen 156">
            <a:extLst>
              <a:ext uri="{FF2B5EF4-FFF2-40B4-BE49-F238E27FC236}">
                <a16:creationId xmlns:a16="http://schemas.microsoft.com/office/drawing/2014/main" id="{0BE83BFC-5FC0-42D7-ADD2-28125D8E547C}"/>
              </a:ext>
            </a:extLst>
          </p:cNvPr>
          <p:cNvCxnSpPr>
            <a:cxnSpLocks/>
            <a:stCxn id="35" idx="2"/>
            <a:endCxn id="70" idx="2"/>
          </p:cNvCxnSpPr>
          <p:nvPr/>
        </p:nvCxnSpPr>
        <p:spPr>
          <a:xfrm rot="5400000" flipH="1" flipV="1">
            <a:off x="4395141" y="3419737"/>
            <a:ext cx="80615" cy="4471256"/>
          </a:xfrm>
          <a:prstGeom prst="bentConnector3">
            <a:avLst>
              <a:gd name="adj1" fmla="val -283570"/>
            </a:avLst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bject 24">
            <a:extLst>
              <a:ext uri="{FF2B5EF4-FFF2-40B4-BE49-F238E27FC236}">
                <a16:creationId xmlns:a16="http://schemas.microsoft.com/office/drawing/2014/main" id="{320089FB-A40E-492E-B715-4C5C83FB5778}"/>
              </a:ext>
            </a:extLst>
          </p:cNvPr>
          <p:cNvSpPr/>
          <p:nvPr/>
        </p:nvSpPr>
        <p:spPr>
          <a:xfrm>
            <a:off x="8267894" y="2083282"/>
            <a:ext cx="2067696" cy="144000"/>
          </a:xfrm>
          <a:custGeom>
            <a:avLst/>
            <a:gdLst/>
            <a:ahLst/>
            <a:cxnLst/>
            <a:rect l="l" t="t" r="r" b="b"/>
            <a:pathLst>
              <a:path w="7943850" h="127000">
                <a:moveTo>
                  <a:pt x="0" y="127000"/>
                </a:moveTo>
                <a:lnTo>
                  <a:pt x="7943256" y="127000"/>
                </a:lnTo>
                <a:lnTo>
                  <a:pt x="7943256" y="0"/>
                </a:lnTo>
                <a:lnTo>
                  <a:pt x="0" y="0"/>
                </a:lnTo>
                <a:lnTo>
                  <a:pt x="0" y="12700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9" name="Groep 88">
            <a:extLst>
              <a:ext uri="{FF2B5EF4-FFF2-40B4-BE49-F238E27FC236}">
                <a16:creationId xmlns:a16="http://schemas.microsoft.com/office/drawing/2014/main" id="{0D79435E-08A4-4970-BA42-4547E2523983}"/>
              </a:ext>
            </a:extLst>
          </p:cNvPr>
          <p:cNvGrpSpPr/>
          <p:nvPr/>
        </p:nvGrpSpPr>
        <p:grpSpPr>
          <a:xfrm>
            <a:off x="9157742" y="2011282"/>
            <a:ext cx="288000" cy="288000"/>
            <a:chOff x="6962329" y="2011282"/>
            <a:chExt cx="288000" cy="288000"/>
          </a:xfrm>
        </p:grpSpPr>
        <p:sp>
          <p:nvSpPr>
            <p:cNvPr id="90" name="Ovaal 89">
              <a:extLst>
                <a:ext uri="{FF2B5EF4-FFF2-40B4-BE49-F238E27FC236}">
                  <a16:creationId xmlns:a16="http://schemas.microsoft.com/office/drawing/2014/main" id="{E2D2F0EF-DE1B-422D-B177-A67177AEAB47}"/>
                </a:ext>
              </a:extLst>
            </p:cNvPr>
            <p:cNvSpPr/>
            <p:nvPr/>
          </p:nvSpPr>
          <p:spPr>
            <a:xfrm>
              <a:off x="6962329" y="2011282"/>
              <a:ext cx="288000" cy="28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1" name="Ovaal 90">
              <a:extLst>
                <a:ext uri="{FF2B5EF4-FFF2-40B4-BE49-F238E27FC236}">
                  <a16:creationId xmlns:a16="http://schemas.microsoft.com/office/drawing/2014/main" id="{70298E4C-2478-48EE-B90D-B7D147B1FE79}"/>
                </a:ext>
              </a:extLst>
            </p:cNvPr>
            <p:cNvSpPr/>
            <p:nvPr/>
          </p:nvSpPr>
          <p:spPr>
            <a:xfrm>
              <a:off x="7044521" y="2092686"/>
              <a:ext cx="123616" cy="125192"/>
            </a:xfrm>
            <a:prstGeom prst="ellipse">
              <a:avLst/>
            </a:prstGeom>
            <a:solidFill>
              <a:srgbClr val="00B0F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92" name="Rechthoek 91">
            <a:extLst>
              <a:ext uri="{FF2B5EF4-FFF2-40B4-BE49-F238E27FC236}">
                <a16:creationId xmlns:a16="http://schemas.microsoft.com/office/drawing/2014/main" id="{597B2203-2A8D-4538-B4DD-398E9A145035}"/>
              </a:ext>
            </a:extLst>
          </p:cNvPr>
          <p:cNvSpPr/>
          <p:nvPr/>
        </p:nvSpPr>
        <p:spPr>
          <a:xfrm>
            <a:off x="8267894" y="2651328"/>
            <a:ext cx="2067696" cy="3721486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endParaRPr lang="nl-NL" sz="1000" b="1" dirty="0">
              <a:solidFill>
                <a:srgbClr val="F1B4F0"/>
              </a:solidFill>
              <a:latin typeface="Museo-700"/>
            </a:endParaRPr>
          </a:p>
        </p:txBody>
      </p:sp>
      <p:cxnSp>
        <p:nvCxnSpPr>
          <p:cNvPr id="93" name="Verbindingslijn: gebogen 156">
            <a:extLst>
              <a:ext uri="{FF2B5EF4-FFF2-40B4-BE49-F238E27FC236}">
                <a16:creationId xmlns:a16="http://schemas.microsoft.com/office/drawing/2014/main" id="{F768FED0-9F58-4193-AA02-4E8D6D0310EC}"/>
              </a:ext>
            </a:extLst>
          </p:cNvPr>
          <p:cNvCxnSpPr>
            <a:cxnSpLocks/>
          </p:cNvCxnSpPr>
          <p:nvPr/>
        </p:nvCxnSpPr>
        <p:spPr>
          <a:xfrm flipV="1">
            <a:off x="9301742" y="3735419"/>
            <a:ext cx="0" cy="1498638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Verbindingslijn: gebogen 156">
            <a:extLst>
              <a:ext uri="{FF2B5EF4-FFF2-40B4-BE49-F238E27FC236}">
                <a16:creationId xmlns:a16="http://schemas.microsoft.com/office/drawing/2014/main" id="{BFF01BBD-0194-4AAB-BA6C-1096A2468CCA}"/>
              </a:ext>
            </a:extLst>
          </p:cNvPr>
          <p:cNvCxnSpPr>
            <a:cxnSpLocks/>
          </p:cNvCxnSpPr>
          <p:nvPr/>
        </p:nvCxnSpPr>
        <p:spPr>
          <a:xfrm flipV="1">
            <a:off x="9301742" y="2299282"/>
            <a:ext cx="0" cy="1055137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hthoek 94">
            <a:extLst>
              <a:ext uri="{FF2B5EF4-FFF2-40B4-BE49-F238E27FC236}">
                <a16:creationId xmlns:a16="http://schemas.microsoft.com/office/drawing/2014/main" id="{3F97CF4C-61C1-41DA-A9CE-1AA14C1E920F}"/>
              </a:ext>
            </a:extLst>
          </p:cNvPr>
          <p:cNvSpPr/>
          <p:nvPr/>
        </p:nvSpPr>
        <p:spPr>
          <a:xfrm>
            <a:off x="9141408" y="5991814"/>
            <a:ext cx="1194182" cy="381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1000" b="1" dirty="0">
                <a:solidFill>
                  <a:schemeClr val="bg1"/>
                </a:solidFill>
                <a:latin typeface="Museo-700"/>
              </a:rPr>
              <a:t>Next steps</a:t>
            </a:r>
          </a:p>
        </p:txBody>
      </p:sp>
      <p:sp>
        <p:nvSpPr>
          <p:cNvPr id="96" name="Rechthoek: afgeronde hoeken 95">
            <a:extLst>
              <a:ext uri="{FF2B5EF4-FFF2-40B4-BE49-F238E27FC236}">
                <a16:creationId xmlns:a16="http://schemas.microsoft.com/office/drawing/2014/main" id="{800C9458-1D96-47AC-88CF-08496FDC750F}"/>
              </a:ext>
            </a:extLst>
          </p:cNvPr>
          <p:cNvSpPr/>
          <p:nvPr/>
        </p:nvSpPr>
        <p:spPr>
          <a:xfrm>
            <a:off x="8704651" y="3354419"/>
            <a:ext cx="1194182" cy="38100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800" b="1" dirty="0">
                <a:solidFill>
                  <a:schemeClr val="bg1"/>
                </a:solidFill>
                <a:latin typeface="Museo-700"/>
              </a:rPr>
              <a:t>Tonen proces en status</a:t>
            </a:r>
          </a:p>
        </p:txBody>
      </p:sp>
      <p:sp>
        <p:nvSpPr>
          <p:cNvPr id="97" name="Rechthoek: afgeronde hoeken 96">
            <a:extLst>
              <a:ext uri="{FF2B5EF4-FFF2-40B4-BE49-F238E27FC236}">
                <a16:creationId xmlns:a16="http://schemas.microsoft.com/office/drawing/2014/main" id="{17835E41-1C0A-46F6-9358-5508AAC54656}"/>
              </a:ext>
            </a:extLst>
          </p:cNvPr>
          <p:cNvSpPr/>
          <p:nvPr/>
        </p:nvSpPr>
        <p:spPr>
          <a:xfrm>
            <a:off x="8704651" y="5234057"/>
            <a:ext cx="1194182" cy="38100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800" b="1" dirty="0">
                <a:solidFill>
                  <a:schemeClr val="bg1"/>
                </a:solidFill>
                <a:latin typeface="Museo-700"/>
              </a:rPr>
              <a:t>Combineren procesmodel en actuele situatie</a:t>
            </a:r>
          </a:p>
        </p:txBody>
      </p:sp>
      <p:sp>
        <p:nvSpPr>
          <p:cNvPr id="98" name="Rechthoek 97">
            <a:extLst>
              <a:ext uri="{FF2B5EF4-FFF2-40B4-BE49-F238E27FC236}">
                <a16:creationId xmlns:a16="http://schemas.microsoft.com/office/drawing/2014/main" id="{BBD161A1-81E4-4E9B-B772-AFF2313750A0}"/>
              </a:ext>
            </a:extLst>
          </p:cNvPr>
          <p:cNvSpPr/>
          <p:nvPr/>
        </p:nvSpPr>
        <p:spPr>
          <a:xfrm>
            <a:off x="9331498" y="4523588"/>
            <a:ext cx="1004092" cy="7104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NL" sz="800" i="1" dirty="0" err="1">
                <a:solidFill>
                  <a:schemeClr val="tx1"/>
                </a:solidFill>
                <a:latin typeface="Museo-700"/>
              </a:rPr>
              <a:t>Situatiespecifiek</a:t>
            </a:r>
            <a:r>
              <a:rPr lang="nl-NL" sz="800" i="1" dirty="0">
                <a:solidFill>
                  <a:schemeClr val="tx1"/>
                </a:solidFill>
                <a:latin typeface="Museo-700"/>
              </a:rPr>
              <a:t> maken o.b.v. standaard procesbeschrijving</a:t>
            </a:r>
          </a:p>
        </p:txBody>
      </p:sp>
      <p:sp>
        <p:nvSpPr>
          <p:cNvPr id="99" name="Rechthoek 98">
            <a:extLst>
              <a:ext uri="{FF2B5EF4-FFF2-40B4-BE49-F238E27FC236}">
                <a16:creationId xmlns:a16="http://schemas.microsoft.com/office/drawing/2014/main" id="{DBB40437-B8D6-4D8E-8728-3FD92C14D228}"/>
              </a:ext>
            </a:extLst>
          </p:cNvPr>
          <p:cNvSpPr/>
          <p:nvPr/>
        </p:nvSpPr>
        <p:spPr>
          <a:xfrm>
            <a:off x="9301742" y="2645202"/>
            <a:ext cx="1033848" cy="723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800" i="1" dirty="0">
                <a:solidFill>
                  <a:schemeClr val="tx1"/>
                </a:solidFill>
                <a:latin typeface="Museo-700"/>
              </a:rPr>
              <a:t>Tonen </a:t>
            </a:r>
            <a:r>
              <a:rPr lang="nl-NL" sz="800" i="1" dirty="0" err="1">
                <a:solidFill>
                  <a:schemeClr val="tx1"/>
                </a:solidFill>
                <a:latin typeface="Museo-700"/>
              </a:rPr>
              <a:t>infographic</a:t>
            </a:r>
            <a:r>
              <a:rPr lang="nl-NL" sz="800" i="1" dirty="0">
                <a:solidFill>
                  <a:schemeClr val="tx1"/>
                </a:solidFill>
                <a:latin typeface="Museo-700"/>
              </a:rPr>
              <a:t> met procesgang, huidige status en next steps. Doorklikken voor details</a:t>
            </a:r>
          </a:p>
        </p:txBody>
      </p:sp>
      <p:sp>
        <p:nvSpPr>
          <p:cNvPr id="100" name="Rechthoek 99">
            <a:extLst>
              <a:ext uri="{FF2B5EF4-FFF2-40B4-BE49-F238E27FC236}">
                <a16:creationId xmlns:a16="http://schemas.microsoft.com/office/drawing/2014/main" id="{54E39CC4-28E7-49CE-AA05-2AAA21604F60}"/>
              </a:ext>
            </a:extLst>
          </p:cNvPr>
          <p:cNvSpPr/>
          <p:nvPr/>
        </p:nvSpPr>
        <p:spPr>
          <a:xfrm>
            <a:off x="8555127" y="1703886"/>
            <a:ext cx="1493230" cy="316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1920">
              <a:lnSpc>
                <a:spcPct val="100000"/>
              </a:lnSpc>
              <a:spcBef>
                <a:spcPts val="100"/>
              </a:spcBef>
            </a:pPr>
            <a:r>
              <a:rPr lang="nl-NL" sz="800" b="1" spc="-5" dirty="0">
                <a:solidFill>
                  <a:srgbClr val="FFFFFF"/>
                </a:solidFill>
                <a:latin typeface="Museo-700"/>
                <a:cs typeface="Museo-700"/>
              </a:rPr>
              <a:t>Volgende stappen inzien</a:t>
            </a:r>
          </a:p>
        </p:txBody>
      </p:sp>
      <p:grpSp>
        <p:nvGrpSpPr>
          <p:cNvPr id="101" name="Groep 100">
            <a:extLst>
              <a:ext uri="{FF2B5EF4-FFF2-40B4-BE49-F238E27FC236}">
                <a16:creationId xmlns:a16="http://schemas.microsoft.com/office/drawing/2014/main" id="{3EEC5472-BCAE-4E33-B0F6-0ABCA17F0714}"/>
              </a:ext>
            </a:extLst>
          </p:cNvPr>
          <p:cNvGrpSpPr/>
          <p:nvPr/>
        </p:nvGrpSpPr>
        <p:grpSpPr>
          <a:xfrm>
            <a:off x="8531641" y="1361131"/>
            <a:ext cx="1540202" cy="382162"/>
            <a:chOff x="7734586" y="1361131"/>
            <a:chExt cx="1540202" cy="382162"/>
          </a:xfrm>
        </p:grpSpPr>
        <p:pic>
          <p:nvPicPr>
            <p:cNvPr id="102" name="Afbeelding 101">
              <a:extLst>
                <a:ext uri="{FF2B5EF4-FFF2-40B4-BE49-F238E27FC236}">
                  <a16:creationId xmlns:a16="http://schemas.microsoft.com/office/drawing/2014/main" id="{9F8870D5-81DF-49A9-A906-D603A6E78919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2" cstate="print"/>
            <a:srcRect l="7856" t="5392" r="7626" b="5915"/>
            <a:stretch>
              <a:fillRect/>
            </a:stretch>
          </p:blipFill>
          <p:spPr>
            <a:xfrm>
              <a:off x="7734586" y="1375681"/>
              <a:ext cx="284577" cy="361682"/>
            </a:xfrm>
            <a:custGeom>
              <a:avLst/>
              <a:gdLst>
                <a:gd name="connsiteX0" fmla="*/ 0 w 865565"/>
                <a:gd name="connsiteY0" fmla="*/ 42457 h 1100072"/>
                <a:gd name="connsiteX1" fmla="*/ 810137 w 865565"/>
                <a:gd name="connsiteY1" fmla="*/ 0 h 1100072"/>
                <a:gd name="connsiteX2" fmla="*/ 865565 w 865565"/>
                <a:gd name="connsiteY2" fmla="*/ 1057614 h 1100072"/>
                <a:gd name="connsiteX3" fmla="*/ 55427 w 865565"/>
                <a:gd name="connsiteY3" fmla="*/ 1100072 h 1100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5565" h="1100072">
                  <a:moveTo>
                    <a:pt x="0" y="42457"/>
                  </a:moveTo>
                  <a:lnTo>
                    <a:pt x="810137" y="0"/>
                  </a:lnTo>
                  <a:lnTo>
                    <a:pt x="865565" y="1057614"/>
                  </a:lnTo>
                  <a:lnTo>
                    <a:pt x="55427" y="1100072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</p:pic>
        <p:pic>
          <p:nvPicPr>
            <p:cNvPr id="103" name="Afbeelding 102">
              <a:extLst>
                <a:ext uri="{FF2B5EF4-FFF2-40B4-BE49-F238E27FC236}">
                  <a16:creationId xmlns:a16="http://schemas.microsoft.com/office/drawing/2014/main" id="{88743C9F-B38C-47A9-8E3B-8A2599B48300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3" cstate="print"/>
            <a:srcRect l="6415" t="5276" r="7892" b="5390"/>
            <a:stretch/>
          </p:blipFill>
          <p:spPr>
            <a:xfrm rot="600000">
              <a:off x="7988376" y="1367378"/>
              <a:ext cx="292367" cy="366738"/>
            </a:xfrm>
            <a:custGeom>
              <a:avLst/>
              <a:gdLst>
                <a:gd name="connsiteX0" fmla="*/ 811011 w 904013"/>
                <a:gd name="connsiteY0" fmla="*/ 0 h 1133972"/>
                <a:gd name="connsiteX1" fmla="*/ 904013 w 904013"/>
                <a:gd name="connsiteY1" fmla="*/ 1063018 h 1133972"/>
                <a:gd name="connsiteX2" fmla="*/ 93003 w 904013"/>
                <a:gd name="connsiteY2" fmla="*/ 1133972 h 1133972"/>
                <a:gd name="connsiteX3" fmla="*/ 0 w 904013"/>
                <a:gd name="connsiteY3" fmla="*/ 70955 h 1133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4013" h="1133972">
                  <a:moveTo>
                    <a:pt x="811011" y="0"/>
                  </a:moveTo>
                  <a:lnTo>
                    <a:pt x="904013" y="1063018"/>
                  </a:lnTo>
                  <a:lnTo>
                    <a:pt x="93003" y="1133972"/>
                  </a:lnTo>
                  <a:lnTo>
                    <a:pt x="0" y="70955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</p:pic>
        <p:pic>
          <p:nvPicPr>
            <p:cNvPr id="104" name="Afbeelding 103">
              <a:extLst>
                <a:ext uri="{FF2B5EF4-FFF2-40B4-BE49-F238E27FC236}">
                  <a16:creationId xmlns:a16="http://schemas.microsoft.com/office/drawing/2014/main" id="{6F907BE1-AC1E-4936-A38F-92D2226E600D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4" cstate="print"/>
            <a:srcRect l="7475" t="5757" r="7041" b="5835"/>
            <a:stretch>
              <a:fillRect/>
            </a:stretch>
          </p:blipFill>
          <p:spPr>
            <a:xfrm>
              <a:off x="8521706" y="1375681"/>
              <a:ext cx="289373" cy="363403"/>
            </a:xfrm>
            <a:custGeom>
              <a:avLst/>
              <a:gdLst>
                <a:gd name="connsiteX0" fmla="*/ 73561 w 882740"/>
                <a:gd name="connsiteY0" fmla="*/ 0 h 1108557"/>
                <a:gd name="connsiteX1" fmla="*/ 882740 w 882740"/>
                <a:gd name="connsiteY1" fmla="*/ 56583 h 1108557"/>
                <a:gd name="connsiteX2" fmla="*/ 809179 w 882740"/>
                <a:gd name="connsiteY2" fmla="*/ 1108557 h 1108557"/>
                <a:gd name="connsiteX3" fmla="*/ 0 w 882740"/>
                <a:gd name="connsiteY3" fmla="*/ 1051973 h 1108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2740" h="1108557">
                  <a:moveTo>
                    <a:pt x="73561" y="0"/>
                  </a:moveTo>
                  <a:lnTo>
                    <a:pt x="882740" y="56583"/>
                  </a:lnTo>
                  <a:lnTo>
                    <a:pt x="809179" y="1108557"/>
                  </a:lnTo>
                  <a:lnTo>
                    <a:pt x="0" y="1051973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</p:pic>
        <p:pic>
          <p:nvPicPr>
            <p:cNvPr id="105" name="Afbeelding 104">
              <a:extLst>
                <a:ext uri="{FF2B5EF4-FFF2-40B4-BE49-F238E27FC236}">
                  <a16:creationId xmlns:a16="http://schemas.microsoft.com/office/drawing/2014/main" id="{CC83C532-7BA9-4665-B912-86F62361864F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5" cstate="print"/>
            <a:srcRect l="7910" t="6480" r="7150" b="9175"/>
            <a:stretch>
              <a:fillRect/>
            </a:stretch>
          </p:blipFill>
          <p:spPr>
            <a:xfrm rot="-540000">
              <a:off x="8235093" y="1361131"/>
              <a:ext cx="308202" cy="379231"/>
            </a:xfrm>
            <a:custGeom>
              <a:avLst/>
              <a:gdLst>
                <a:gd name="connsiteX0" fmla="*/ 128502 w 930598"/>
                <a:gd name="connsiteY0" fmla="*/ 0 h 1145051"/>
                <a:gd name="connsiteX1" fmla="*/ 930598 w 930598"/>
                <a:gd name="connsiteY1" fmla="*/ 98485 h 1145051"/>
                <a:gd name="connsiteX2" fmla="*/ 802096 w 930598"/>
                <a:gd name="connsiteY2" fmla="*/ 1145051 h 1145051"/>
                <a:gd name="connsiteX3" fmla="*/ 0 w 930598"/>
                <a:gd name="connsiteY3" fmla="*/ 1046566 h 1145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0598" h="1145051">
                  <a:moveTo>
                    <a:pt x="128502" y="0"/>
                  </a:moveTo>
                  <a:lnTo>
                    <a:pt x="930598" y="98485"/>
                  </a:lnTo>
                  <a:lnTo>
                    <a:pt x="802096" y="1145051"/>
                  </a:lnTo>
                  <a:lnTo>
                    <a:pt x="0" y="1046566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</p:pic>
        <p:pic>
          <p:nvPicPr>
            <p:cNvPr id="106" name="Afbeelding 105">
              <a:extLst>
                <a:ext uri="{FF2B5EF4-FFF2-40B4-BE49-F238E27FC236}">
                  <a16:creationId xmlns:a16="http://schemas.microsoft.com/office/drawing/2014/main" id="{678A9D38-B79D-4881-B417-62020E5262F5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6" cstate="print"/>
            <a:srcRect l="6838" t="5504" r="7615" b="6052"/>
            <a:stretch>
              <a:fillRect/>
            </a:stretch>
          </p:blipFill>
          <p:spPr>
            <a:xfrm>
              <a:off x="8734823" y="1371471"/>
              <a:ext cx="299224" cy="371822"/>
            </a:xfrm>
            <a:custGeom>
              <a:avLst/>
              <a:gdLst>
                <a:gd name="connsiteX0" fmla="*/ 0 w 915667"/>
                <a:gd name="connsiteY0" fmla="*/ 84606 h 1137838"/>
                <a:gd name="connsiteX1" fmla="*/ 804968 w 915667"/>
                <a:gd name="connsiteY1" fmla="*/ 0 h 1137838"/>
                <a:gd name="connsiteX2" fmla="*/ 915667 w 915667"/>
                <a:gd name="connsiteY2" fmla="*/ 1053232 h 1137838"/>
                <a:gd name="connsiteX3" fmla="*/ 110699 w 915667"/>
                <a:gd name="connsiteY3" fmla="*/ 1137838 h 1137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5667" h="1137838">
                  <a:moveTo>
                    <a:pt x="0" y="84606"/>
                  </a:moveTo>
                  <a:lnTo>
                    <a:pt x="804968" y="0"/>
                  </a:lnTo>
                  <a:lnTo>
                    <a:pt x="915667" y="1053232"/>
                  </a:lnTo>
                  <a:lnTo>
                    <a:pt x="110699" y="1137838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</p:pic>
        <p:pic>
          <p:nvPicPr>
            <p:cNvPr id="107" name="Afbeelding 106">
              <a:extLst>
                <a:ext uri="{FF2B5EF4-FFF2-40B4-BE49-F238E27FC236}">
                  <a16:creationId xmlns:a16="http://schemas.microsoft.com/office/drawing/2014/main" id="{5F2E66C9-D0B4-4B58-9C0D-DD9EBA13BE98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7" cstate="print"/>
            <a:srcRect l="8053" t="6710" r="8216" b="6218"/>
            <a:stretch>
              <a:fillRect/>
            </a:stretch>
          </p:blipFill>
          <p:spPr>
            <a:xfrm rot="300000">
              <a:off x="9004648" y="1374878"/>
              <a:ext cx="270140" cy="350434"/>
            </a:xfrm>
            <a:custGeom>
              <a:avLst/>
              <a:gdLst>
                <a:gd name="connsiteX0" fmla="*/ 0 w 816908"/>
                <a:gd name="connsiteY0" fmla="*/ 0 h 1059737"/>
                <a:gd name="connsiteX1" fmla="*/ 816908 w 816908"/>
                <a:gd name="connsiteY1" fmla="*/ 0 h 1059737"/>
                <a:gd name="connsiteX2" fmla="*/ 816908 w 816908"/>
                <a:gd name="connsiteY2" fmla="*/ 1059737 h 1059737"/>
                <a:gd name="connsiteX3" fmla="*/ 0 w 816908"/>
                <a:gd name="connsiteY3" fmla="*/ 1059737 h 1059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6908" h="1059737">
                  <a:moveTo>
                    <a:pt x="0" y="0"/>
                  </a:moveTo>
                  <a:lnTo>
                    <a:pt x="816908" y="0"/>
                  </a:lnTo>
                  <a:lnTo>
                    <a:pt x="816908" y="1059737"/>
                  </a:lnTo>
                  <a:lnTo>
                    <a:pt x="0" y="1059737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</p:pic>
      </p:grpSp>
      <p:grpSp>
        <p:nvGrpSpPr>
          <p:cNvPr id="118" name="Groep 117">
            <a:extLst>
              <a:ext uri="{FF2B5EF4-FFF2-40B4-BE49-F238E27FC236}">
                <a16:creationId xmlns:a16="http://schemas.microsoft.com/office/drawing/2014/main" id="{52030434-EA28-4802-A6A3-9985DAFEF855}"/>
              </a:ext>
            </a:extLst>
          </p:cNvPr>
          <p:cNvGrpSpPr/>
          <p:nvPr/>
        </p:nvGrpSpPr>
        <p:grpSpPr>
          <a:xfrm>
            <a:off x="6158336" y="6753953"/>
            <a:ext cx="1023772" cy="532672"/>
            <a:chOff x="6032500" y="6753953"/>
            <a:chExt cx="1023772" cy="532672"/>
          </a:xfrm>
        </p:grpSpPr>
        <p:sp>
          <p:nvSpPr>
            <p:cNvPr id="119" name="Rechthoek 118">
              <a:extLst>
                <a:ext uri="{FF2B5EF4-FFF2-40B4-BE49-F238E27FC236}">
                  <a16:creationId xmlns:a16="http://schemas.microsoft.com/office/drawing/2014/main" id="{613EFC23-A728-470B-A849-2A52E3D3AFE3}"/>
                </a:ext>
              </a:extLst>
            </p:cNvPr>
            <p:cNvSpPr/>
            <p:nvPr/>
          </p:nvSpPr>
          <p:spPr>
            <a:xfrm>
              <a:off x="6032500" y="6753953"/>
              <a:ext cx="1023772" cy="53267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800" b="1" dirty="0">
                  <a:latin typeface="Museo-700"/>
                </a:rPr>
                <a:t>Mijn berichten box</a:t>
              </a:r>
            </a:p>
          </p:txBody>
        </p:sp>
        <p:grpSp>
          <p:nvGrpSpPr>
            <p:cNvPr id="120" name="Groep 119">
              <a:extLst>
                <a:ext uri="{FF2B5EF4-FFF2-40B4-BE49-F238E27FC236}">
                  <a16:creationId xmlns:a16="http://schemas.microsoft.com/office/drawing/2014/main" id="{23C9A1B8-0B1C-4640-AD8C-78E939A5C06A}"/>
                </a:ext>
              </a:extLst>
            </p:cNvPr>
            <p:cNvGrpSpPr>
              <a:grpSpLocks/>
            </p:cNvGrpSpPr>
            <p:nvPr/>
          </p:nvGrpSpPr>
          <p:grpSpPr>
            <a:xfrm>
              <a:off x="6907246" y="6791100"/>
              <a:ext cx="104805" cy="76649"/>
              <a:chOff x="3650803" y="6753953"/>
              <a:chExt cx="857697" cy="532672"/>
            </a:xfrm>
            <a:solidFill>
              <a:schemeClr val="bg1">
                <a:lumMod val="50000"/>
              </a:schemeClr>
            </a:solidFill>
          </p:grpSpPr>
          <p:sp>
            <p:nvSpPr>
              <p:cNvPr id="121" name="Rechthoek 120">
                <a:extLst>
                  <a:ext uri="{FF2B5EF4-FFF2-40B4-BE49-F238E27FC236}">
                    <a16:creationId xmlns:a16="http://schemas.microsoft.com/office/drawing/2014/main" id="{572C795A-4597-4B54-812C-018705C9B10F}"/>
                  </a:ext>
                </a:extLst>
              </p:cNvPr>
              <p:cNvSpPr/>
              <p:nvPr/>
            </p:nvSpPr>
            <p:spPr>
              <a:xfrm>
                <a:off x="3746500" y="6753953"/>
                <a:ext cx="762000" cy="53267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  <p:sp>
            <p:nvSpPr>
              <p:cNvPr id="122" name="Rechthoek 121">
                <a:extLst>
                  <a:ext uri="{FF2B5EF4-FFF2-40B4-BE49-F238E27FC236}">
                    <a16:creationId xmlns:a16="http://schemas.microsoft.com/office/drawing/2014/main" id="{0FA421FC-5F92-4198-9703-22A87FB7604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0803" y="6829425"/>
                <a:ext cx="191393" cy="12118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  <p:sp>
            <p:nvSpPr>
              <p:cNvPr id="123" name="Rechthoek 122">
                <a:extLst>
                  <a:ext uri="{FF2B5EF4-FFF2-40B4-BE49-F238E27FC236}">
                    <a16:creationId xmlns:a16="http://schemas.microsoft.com/office/drawing/2014/main" id="{0174EDAD-AAFB-4DC9-9EF9-D152329A87D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0803" y="7057293"/>
                <a:ext cx="191393" cy="12118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</p:grpSp>
      </p:grpSp>
      <p:grpSp>
        <p:nvGrpSpPr>
          <p:cNvPr id="108" name="Groep 107">
            <a:extLst>
              <a:ext uri="{FF2B5EF4-FFF2-40B4-BE49-F238E27FC236}">
                <a16:creationId xmlns:a16="http://schemas.microsoft.com/office/drawing/2014/main" id="{21168A3C-E056-4E1D-BF33-506C192293C1}"/>
              </a:ext>
            </a:extLst>
          </p:cNvPr>
          <p:cNvGrpSpPr/>
          <p:nvPr/>
        </p:nvGrpSpPr>
        <p:grpSpPr>
          <a:xfrm>
            <a:off x="1853598" y="6753953"/>
            <a:ext cx="1023772" cy="532672"/>
            <a:chOff x="6032500" y="6753953"/>
            <a:chExt cx="1023772" cy="532672"/>
          </a:xfrm>
        </p:grpSpPr>
        <p:sp>
          <p:nvSpPr>
            <p:cNvPr id="124" name="Rechthoek 123">
              <a:extLst>
                <a:ext uri="{FF2B5EF4-FFF2-40B4-BE49-F238E27FC236}">
                  <a16:creationId xmlns:a16="http://schemas.microsoft.com/office/drawing/2014/main" id="{93E0C93F-6C04-475B-A926-17F6F732BE61}"/>
                </a:ext>
              </a:extLst>
            </p:cNvPr>
            <p:cNvSpPr/>
            <p:nvPr/>
          </p:nvSpPr>
          <p:spPr>
            <a:xfrm>
              <a:off x="6032500" y="6753953"/>
              <a:ext cx="1023772" cy="53267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800" b="1" dirty="0">
                  <a:latin typeface="Museo-700"/>
                </a:rPr>
                <a:t>DSO-omgevingsloket</a:t>
              </a:r>
            </a:p>
          </p:txBody>
        </p:sp>
        <p:grpSp>
          <p:nvGrpSpPr>
            <p:cNvPr id="125" name="Groep 124">
              <a:extLst>
                <a:ext uri="{FF2B5EF4-FFF2-40B4-BE49-F238E27FC236}">
                  <a16:creationId xmlns:a16="http://schemas.microsoft.com/office/drawing/2014/main" id="{34DCCCA6-84CA-46C6-AE79-1F60BD21F1C8}"/>
                </a:ext>
              </a:extLst>
            </p:cNvPr>
            <p:cNvGrpSpPr>
              <a:grpSpLocks/>
            </p:cNvGrpSpPr>
            <p:nvPr/>
          </p:nvGrpSpPr>
          <p:grpSpPr>
            <a:xfrm>
              <a:off x="6907246" y="6791100"/>
              <a:ext cx="104805" cy="76649"/>
              <a:chOff x="3650803" y="6753953"/>
              <a:chExt cx="857697" cy="532672"/>
            </a:xfrm>
            <a:solidFill>
              <a:schemeClr val="bg1">
                <a:lumMod val="50000"/>
              </a:schemeClr>
            </a:solidFill>
          </p:grpSpPr>
          <p:sp>
            <p:nvSpPr>
              <p:cNvPr id="126" name="Rechthoek 125">
                <a:extLst>
                  <a:ext uri="{FF2B5EF4-FFF2-40B4-BE49-F238E27FC236}">
                    <a16:creationId xmlns:a16="http://schemas.microsoft.com/office/drawing/2014/main" id="{05008876-CD9D-45FB-B80F-0BE82B26078E}"/>
                  </a:ext>
                </a:extLst>
              </p:cNvPr>
              <p:cNvSpPr/>
              <p:nvPr/>
            </p:nvSpPr>
            <p:spPr>
              <a:xfrm>
                <a:off x="3746500" y="6753953"/>
                <a:ext cx="762000" cy="53267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  <p:sp>
            <p:nvSpPr>
              <p:cNvPr id="127" name="Rechthoek 126">
                <a:extLst>
                  <a:ext uri="{FF2B5EF4-FFF2-40B4-BE49-F238E27FC236}">
                    <a16:creationId xmlns:a16="http://schemas.microsoft.com/office/drawing/2014/main" id="{E347C528-84BB-45F7-8CD9-4204875075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0803" y="6829425"/>
                <a:ext cx="191393" cy="12118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  <p:sp>
            <p:nvSpPr>
              <p:cNvPr id="128" name="Rechthoek 127">
                <a:extLst>
                  <a:ext uri="{FF2B5EF4-FFF2-40B4-BE49-F238E27FC236}">
                    <a16:creationId xmlns:a16="http://schemas.microsoft.com/office/drawing/2014/main" id="{0CD964DB-6278-4919-BA2C-A7296C6C641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0803" y="7057293"/>
                <a:ext cx="191393" cy="12118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</p:grpSp>
      </p:grpSp>
      <p:grpSp>
        <p:nvGrpSpPr>
          <p:cNvPr id="129" name="Groep 128">
            <a:extLst>
              <a:ext uri="{FF2B5EF4-FFF2-40B4-BE49-F238E27FC236}">
                <a16:creationId xmlns:a16="http://schemas.microsoft.com/office/drawing/2014/main" id="{311F7F3B-1C21-4B27-9CEB-B6B68596F6DB}"/>
              </a:ext>
            </a:extLst>
          </p:cNvPr>
          <p:cNvGrpSpPr/>
          <p:nvPr/>
        </p:nvGrpSpPr>
        <p:grpSpPr>
          <a:xfrm>
            <a:off x="8794894" y="6753953"/>
            <a:ext cx="1023772" cy="532672"/>
            <a:chOff x="6032500" y="6753953"/>
            <a:chExt cx="1023772" cy="532672"/>
          </a:xfrm>
        </p:grpSpPr>
        <p:sp>
          <p:nvSpPr>
            <p:cNvPr id="130" name="Rechthoek 129">
              <a:extLst>
                <a:ext uri="{FF2B5EF4-FFF2-40B4-BE49-F238E27FC236}">
                  <a16:creationId xmlns:a16="http://schemas.microsoft.com/office/drawing/2014/main" id="{C19F7872-CC53-4ADD-BB10-2A8C282D7137}"/>
                </a:ext>
              </a:extLst>
            </p:cNvPr>
            <p:cNvSpPr/>
            <p:nvPr/>
          </p:nvSpPr>
          <p:spPr>
            <a:xfrm>
              <a:off x="6032500" y="6753953"/>
              <a:ext cx="1023772" cy="53267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800" b="1" dirty="0">
                  <a:latin typeface="Museo-700"/>
                </a:rPr>
                <a:t>DSO-omgevingsloket</a:t>
              </a:r>
            </a:p>
          </p:txBody>
        </p:sp>
        <p:grpSp>
          <p:nvGrpSpPr>
            <p:cNvPr id="131" name="Groep 130">
              <a:extLst>
                <a:ext uri="{FF2B5EF4-FFF2-40B4-BE49-F238E27FC236}">
                  <a16:creationId xmlns:a16="http://schemas.microsoft.com/office/drawing/2014/main" id="{DB8C3483-FE64-47BD-96CC-6DBD2D237D6B}"/>
                </a:ext>
              </a:extLst>
            </p:cNvPr>
            <p:cNvGrpSpPr>
              <a:grpSpLocks/>
            </p:cNvGrpSpPr>
            <p:nvPr/>
          </p:nvGrpSpPr>
          <p:grpSpPr>
            <a:xfrm>
              <a:off x="6907246" y="6791100"/>
              <a:ext cx="104805" cy="76649"/>
              <a:chOff x="3650803" y="6753953"/>
              <a:chExt cx="857697" cy="532672"/>
            </a:xfrm>
            <a:solidFill>
              <a:schemeClr val="bg1">
                <a:lumMod val="50000"/>
              </a:schemeClr>
            </a:solidFill>
          </p:grpSpPr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ACA540E-31B2-41B3-810A-C658B9541C45}"/>
                  </a:ext>
                </a:extLst>
              </p:cNvPr>
              <p:cNvSpPr/>
              <p:nvPr/>
            </p:nvSpPr>
            <p:spPr>
              <a:xfrm>
                <a:off x="3746500" y="6753953"/>
                <a:ext cx="762000" cy="53267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94BA5559-59D3-441B-A088-0CB9837C06C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0803" y="6829425"/>
                <a:ext cx="191393" cy="12118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F105A8C5-D1FC-4481-97CF-7151FB55207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0803" y="7057293"/>
                <a:ext cx="191393" cy="12118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12563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5F5D2E11-3E16-4E7D-A2F1-2C1CA1AF2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934" y="314305"/>
            <a:ext cx="9202798" cy="609600"/>
          </a:xfrm>
        </p:spPr>
        <p:txBody>
          <a:bodyPr lIns="0"/>
          <a:lstStyle/>
          <a:p>
            <a:r>
              <a:rPr lang="nl-NL" sz="3200" dirty="0"/>
              <a:t>6. Realisatie	(1/2)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5BE22A35-FB5E-4C8E-B70C-5668521E8F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Het realiseren van het initiatief</a:t>
            </a:r>
          </a:p>
        </p:txBody>
      </p:sp>
      <p:sp>
        <p:nvSpPr>
          <p:cNvPr id="44" name="object 24">
            <a:extLst>
              <a:ext uri="{FF2B5EF4-FFF2-40B4-BE49-F238E27FC236}">
                <a16:creationId xmlns:a16="http://schemas.microsoft.com/office/drawing/2014/main" id="{52F7BA5D-FF40-41D2-923B-E7E332568369}"/>
              </a:ext>
            </a:extLst>
          </p:cNvPr>
          <p:cNvSpPr/>
          <p:nvPr/>
        </p:nvSpPr>
        <p:spPr>
          <a:xfrm>
            <a:off x="8275999" y="2083282"/>
            <a:ext cx="2066400" cy="144000"/>
          </a:xfrm>
          <a:custGeom>
            <a:avLst/>
            <a:gdLst/>
            <a:ahLst/>
            <a:cxnLst/>
            <a:rect l="l" t="t" r="r" b="b"/>
            <a:pathLst>
              <a:path w="7943850" h="127000">
                <a:moveTo>
                  <a:pt x="0" y="127000"/>
                </a:moveTo>
                <a:lnTo>
                  <a:pt x="7943256" y="127000"/>
                </a:lnTo>
                <a:lnTo>
                  <a:pt x="7943256" y="0"/>
                </a:lnTo>
                <a:lnTo>
                  <a:pt x="0" y="0"/>
                </a:lnTo>
                <a:lnTo>
                  <a:pt x="0" y="12700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Rechthoek 45">
            <a:extLst>
              <a:ext uri="{FF2B5EF4-FFF2-40B4-BE49-F238E27FC236}">
                <a16:creationId xmlns:a16="http://schemas.microsoft.com/office/drawing/2014/main" id="{9E6F0805-9CDE-4712-B30D-79E6305F7FA2}"/>
              </a:ext>
            </a:extLst>
          </p:cNvPr>
          <p:cNvSpPr/>
          <p:nvPr/>
        </p:nvSpPr>
        <p:spPr>
          <a:xfrm>
            <a:off x="8562584" y="1703886"/>
            <a:ext cx="1493230" cy="316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1920">
              <a:lnSpc>
                <a:spcPct val="100000"/>
              </a:lnSpc>
              <a:spcBef>
                <a:spcPts val="100"/>
              </a:spcBef>
            </a:pPr>
            <a:r>
              <a:rPr lang="nl-NL" sz="800" b="1" spc="-5" dirty="0">
                <a:solidFill>
                  <a:schemeClr val="bg1"/>
                </a:solidFill>
                <a:latin typeface="Museo-700"/>
                <a:cs typeface="Museo-700"/>
              </a:rPr>
              <a:t>Overlastmeldingen van  belanghebbenden inzien</a:t>
            </a: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01650972-2F4B-4754-A22C-B8580A437BF2}"/>
              </a:ext>
            </a:extLst>
          </p:cNvPr>
          <p:cNvGrpSpPr/>
          <p:nvPr/>
        </p:nvGrpSpPr>
        <p:grpSpPr>
          <a:xfrm>
            <a:off x="9039217" y="1371471"/>
            <a:ext cx="539965" cy="371822"/>
            <a:chOff x="9071688" y="1371471"/>
            <a:chExt cx="539965" cy="371822"/>
          </a:xfrm>
        </p:grpSpPr>
        <p:pic>
          <p:nvPicPr>
            <p:cNvPr id="51" name="Afbeelding 50">
              <a:extLst>
                <a:ext uri="{FF2B5EF4-FFF2-40B4-BE49-F238E27FC236}">
                  <a16:creationId xmlns:a16="http://schemas.microsoft.com/office/drawing/2014/main" id="{91F7B065-E9E6-4384-BE4C-BD8F0D17CE47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2" cstate="print"/>
            <a:srcRect l="6838" t="5504" r="7615" b="6052"/>
            <a:stretch>
              <a:fillRect/>
            </a:stretch>
          </p:blipFill>
          <p:spPr>
            <a:xfrm>
              <a:off x="9071688" y="1371471"/>
              <a:ext cx="299224" cy="371822"/>
            </a:xfrm>
            <a:custGeom>
              <a:avLst/>
              <a:gdLst>
                <a:gd name="connsiteX0" fmla="*/ 0 w 915667"/>
                <a:gd name="connsiteY0" fmla="*/ 84606 h 1137838"/>
                <a:gd name="connsiteX1" fmla="*/ 804968 w 915667"/>
                <a:gd name="connsiteY1" fmla="*/ 0 h 1137838"/>
                <a:gd name="connsiteX2" fmla="*/ 915667 w 915667"/>
                <a:gd name="connsiteY2" fmla="*/ 1053232 h 1137838"/>
                <a:gd name="connsiteX3" fmla="*/ 110699 w 915667"/>
                <a:gd name="connsiteY3" fmla="*/ 1137838 h 1137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5667" h="1137838">
                  <a:moveTo>
                    <a:pt x="0" y="84606"/>
                  </a:moveTo>
                  <a:lnTo>
                    <a:pt x="804968" y="0"/>
                  </a:lnTo>
                  <a:lnTo>
                    <a:pt x="915667" y="1053232"/>
                  </a:lnTo>
                  <a:lnTo>
                    <a:pt x="110699" y="1137838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</p:pic>
        <p:pic>
          <p:nvPicPr>
            <p:cNvPr id="52" name="Afbeelding 51">
              <a:extLst>
                <a:ext uri="{FF2B5EF4-FFF2-40B4-BE49-F238E27FC236}">
                  <a16:creationId xmlns:a16="http://schemas.microsoft.com/office/drawing/2014/main" id="{03CBB564-0C96-4EAF-B38F-293B021B5E62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3" cstate="print"/>
            <a:srcRect l="8053" t="6710" r="8216" b="6218"/>
            <a:stretch>
              <a:fillRect/>
            </a:stretch>
          </p:blipFill>
          <p:spPr>
            <a:xfrm rot="300000">
              <a:off x="9341513" y="1374878"/>
              <a:ext cx="270140" cy="350434"/>
            </a:xfrm>
            <a:custGeom>
              <a:avLst/>
              <a:gdLst>
                <a:gd name="connsiteX0" fmla="*/ 0 w 816908"/>
                <a:gd name="connsiteY0" fmla="*/ 0 h 1059737"/>
                <a:gd name="connsiteX1" fmla="*/ 816908 w 816908"/>
                <a:gd name="connsiteY1" fmla="*/ 0 h 1059737"/>
                <a:gd name="connsiteX2" fmla="*/ 816908 w 816908"/>
                <a:gd name="connsiteY2" fmla="*/ 1059737 h 1059737"/>
                <a:gd name="connsiteX3" fmla="*/ 0 w 816908"/>
                <a:gd name="connsiteY3" fmla="*/ 1059737 h 1059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6908" h="1059737">
                  <a:moveTo>
                    <a:pt x="0" y="0"/>
                  </a:moveTo>
                  <a:lnTo>
                    <a:pt x="816908" y="0"/>
                  </a:lnTo>
                  <a:lnTo>
                    <a:pt x="816908" y="1059737"/>
                  </a:lnTo>
                  <a:lnTo>
                    <a:pt x="0" y="1059737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</p:pic>
      </p:grpSp>
      <p:sp>
        <p:nvSpPr>
          <p:cNvPr id="53" name="object 24">
            <a:extLst>
              <a:ext uri="{FF2B5EF4-FFF2-40B4-BE49-F238E27FC236}">
                <a16:creationId xmlns:a16="http://schemas.microsoft.com/office/drawing/2014/main" id="{9FC0B2F1-0658-49FE-87FC-44CADFA6C042}"/>
              </a:ext>
            </a:extLst>
          </p:cNvPr>
          <p:cNvSpPr/>
          <p:nvPr/>
        </p:nvSpPr>
        <p:spPr>
          <a:xfrm>
            <a:off x="3478733" y="2083281"/>
            <a:ext cx="2066400" cy="144000"/>
          </a:xfrm>
          <a:custGeom>
            <a:avLst/>
            <a:gdLst/>
            <a:ahLst/>
            <a:cxnLst/>
            <a:rect l="l" t="t" r="r" b="b"/>
            <a:pathLst>
              <a:path w="7943850" h="127000">
                <a:moveTo>
                  <a:pt x="0" y="127000"/>
                </a:moveTo>
                <a:lnTo>
                  <a:pt x="7943256" y="127000"/>
                </a:lnTo>
                <a:lnTo>
                  <a:pt x="7943256" y="0"/>
                </a:lnTo>
                <a:lnTo>
                  <a:pt x="0" y="0"/>
                </a:lnTo>
                <a:lnTo>
                  <a:pt x="0" y="127000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Rechthoek 54">
            <a:extLst>
              <a:ext uri="{FF2B5EF4-FFF2-40B4-BE49-F238E27FC236}">
                <a16:creationId xmlns:a16="http://schemas.microsoft.com/office/drawing/2014/main" id="{F0CBEE97-BC20-42C9-9853-3B503820F067}"/>
              </a:ext>
            </a:extLst>
          </p:cNvPr>
          <p:cNvSpPr/>
          <p:nvPr/>
        </p:nvSpPr>
        <p:spPr>
          <a:xfrm>
            <a:off x="3765318" y="1703886"/>
            <a:ext cx="1493230" cy="3168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1920">
              <a:lnSpc>
                <a:spcPct val="100000"/>
              </a:lnSpc>
              <a:spcBef>
                <a:spcPts val="100"/>
              </a:spcBef>
            </a:pPr>
            <a:r>
              <a:rPr lang="nl-NL" sz="800" b="1" spc="-5" dirty="0">
                <a:solidFill>
                  <a:sysClr val="windowText" lastClr="000000"/>
                </a:solidFill>
                <a:latin typeface="Museo-700"/>
                <a:cs typeface="Museo-700"/>
              </a:rPr>
              <a:t>Zelf controles uitvoeren</a:t>
            </a:r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D0DC0E7E-0968-45E6-8CC9-1C9473EDE989}"/>
              </a:ext>
            </a:extLst>
          </p:cNvPr>
          <p:cNvGrpSpPr/>
          <p:nvPr/>
        </p:nvGrpSpPr>
        <p:grpSpPr>
          <a:xfrm>
            <a:off x="4238855" y="1367377"/>
            <a:ext cx="546157" cy="369985"/>
            <a:chOff x="2942608" y="1367377"/>
            <a:chExt cx="546157" cy="369985"/>
          </a:xfrm>
        </p:grpSpPr>
        <p:pic>
          <p:nvPicPr>
            <p:cNvPr id="56" name="Afbeelding 55">
              <a:extLst>
                <a:ext uri="{FF2B5EF4-FFF2-40B4-BE49-F238E27FC236}">
                  <a16:creationId xmlns:a16="http://schemas.microsoft.com/office/drawing/2014/main" id="{67A7ED78-20C7-450A-B15E-6B85A20F1913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4" cstate="print"/>
            <a:srcRect l="7856" t="5392" r="7626" b="5915"/>
            <a:stretch>
              <a:fillRect/>
            </a:stretch>
          </p:blipFill>
          <p:spPr>
            <a:xfrm>
              <a:off x="2942608" y="1375680"/>
              <a:ext cx="284577" cy="361682"/>
            </a:xfrm>
            <a:custGeom>
              <a:avLst/>
              <a:gdLst>
                <a:gd name="connsiteX0" fmla="*/ 0 w 865565"/>
                <a:gd name="connsiteY0" fmla="*/ 42457 h 1100072"/>
                <a:gd name="connsiteX1" fmla="*/ 810137 w 865565"/>
                <a:gd name="connsiteY1" fmla="*/ 0 h 1100072"/>
                <a:gd name="connsiteX2" fmla="*/ 865565 w 865565"/>
                <a:gd name="connsiteY2" fmla="*/ 1057614 h 1100072"/>
                <a:gd name="connsiteX3" fmla="*/ 55427 w 865565"/>
                <a:gd name="connsiteY3" fmla="*/ 1100072 h 1100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5565" h="1100072">
                  <a:moveTo>
                    <a:pt x="0" y="42457"/>
                  </a:moveTo>
                  <a:lnTo>
                    <a:pt x="810137" y="0"/>
                  </a:lnTo>
                  <a:lnTo>
                    <a:pt x="865565" y="1057614"/>
                  </a:lnTo>
                  <a:lnTo>
                    <a:pt x="55427" y="1100072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</p:pic>
        <p:pic>
          <p:nvPicPr>
            <p:cNvPr id="57" name="Afbeelding 56">
              <a:extLst>
                <a:ext uri="{FF2B5EF4-FFF2-40B4-BE49-F238E27FC236}">
                  <a16:creationId xmlns:a16="http://schemas.microsoft.com/office/drawing/2014/main" id="{2C8BC8F2-C21C-4658-B6A5-39388DAFC482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5" cstate="print"/>
            <a:srcRect l="6415" t="5276" r="7892" b="5390"/>
            <a:stretch/>
          </p:blipFill>
          <p:spPr>
            <a:xfrm rot="600000">
              <a:off x="3196398" y="1367377"/>
              <a:ext cx="292367" cy="366738"/>
            </a:xfrm>
            <a:custGeom>
              <a:avLst/>
              <a:gdLst>
                <a:gd name="connsiteX0" fmla="*/ 811011 w 904013"/>
                <a:gd name="connsiteY0" fmla="*/ 0 h 1133972"/>
                <a:gd name="connsiteX1" fmla="*/ 904013 w 904013"/>
                <a:gd name="connsiteY1" fmla="*/ 1063018 h 1133972"/>
                <a:gd name="connsiteX2" fmla="*/ 93003 w 904013"/>
                <a:gd name="connsiteY2" fmla="*/ 1133972 h 1133972"/>
                <a:gd name="connsiteX3" fmla="*/ 0 w 904013"/>
                <a:gd name="connsiteY3" fmla="*/ 70955 h 1133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4013" h="1133972">
                  <a:moveTo>
                    <a:pt x="811011" y="0"/>
                  </a:moveTo>
                  <a:lnTo>
                    <a:pt x="904013" y="1063018"/>
                  </a:lnTo>
                  <a:lnTo>
                    <a:pt x="93003" y="1133972"/>
                  </a:lnTo>
                  <a:lnTo>
                    <a:pt x="0" y="70955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</p:pic>
      </p:grpSp>
      <p:sp>
        <p:nvSpPr>
          <p:cNvPr id="62" name="object 24">
            <a:extLst>
              <a:ext uri="{FF2B5EF4-FFF2-40B4-BE49-F238E27FC236}">
                <a16:creationId xmlns:a16="http://schemas.microsoft.com/office/drawing/2014/main" id="{D2462448-A8C5-48ED-92D8-920009DA2873}"/>
              </a:ext>
            </a:extLst>
          </p:cNvPr>
          <p:cNvSpPr/>
          <p:nvPr/>
        </p:nvSpPr>
        <p:spPr>
          <a:xfrm>
            <a:off x="6118708" y="2083281"/>
            <a:ext cx="2066400" cy="144000"/>
          </a:xfrm>
          <a:custGeom>
            <a:avLst/>
            <a:gdLst/>
            <a:ahLst/>
            <a:cxnLst/>
            <a:rect l="l" t="t" r="r" b="b"/>
            <a:pathLst>
              <a:path w="7943850" h="127000">
                <a:moveTo>
                  <a:pt x="0" y="127000"/>
                </a:moveTo>
                <a:lnTo>
                  <a:pt x="7943256" y="127000"/>
                </a:lnTo>
                <a:lnTo>
                  <a:pt x="7943256" y="0"/>
                </a:lnTo>
                <a:lnTo>
                  <a:pt x="0" y="0"/>
                </a:lnTo>
                <a:lnTo>
                  <a:pt x="0" y="127000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Rechthoek 63">
            <a:extLst>
              <a:ext uri="{FF2B5EF4-FFF2-40B4-BE49-F238E27FC236}">
                <a16:creationId xmlns:a16="http://schemas.microsoft.com/office/drawing/2014/main" id="{1BCAE260-F4F6-4E3C-99FB-82B38A031D4E}"/>
              </a:ext>
            </a:extLst>
          </p:cNvPr>
          <p:cNvSpPr/>
          <p:nvPr/>
        </p:nvSpPr>
        <p:spPr>
          <a:xfrm>
            <a:off x="6405293" y="1703886"/>
            <a:ext cx="1493230" cy="3168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1920">
              <a:lnSpc>
                <a:spcPct val="100000"/>
              </a:lnSpc>
              <a:spcBef>
                <a:spcPts val="100"/>
              </a:spcBef>
            </a:pPr>
            <a:r>
              <a:rPr lang="nl-NL" sz="800" b="1" spc="-5" dirty="0">
                <a:solidFill>
                  <a:sysClr val="windowText" lastClr="000000"/>
                </a:solidFill>
                <a:latin typeface="Museo-700"/>
                <a:cs typeface="Museo-700"/>
              </a:rPr>
              <a:t>Controle update ontvangen</a:t>
            </a:r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1C30AF28-AFAC-4479-A770-F60C560B94B2}"/>
              </a:ext>
            </a:extLst>
          </p:cNvPr>
          <p:cNvGrpSpPr/>
          <p:nvPr/>
        </p:nvGrpSpPr>
        <p:grpSpPr>
          <a:xfrm>
            <a:off x="6878830" y="1367377"/>
            <a:ext cx="546157" cy="369985"/>
            <a:chOff x="6264871" y="1367377"/>
            <a:chExt cx="546157" cy="369985"/>
          </a:xfrm>
        </p:grpSpPr>
        <p:pic>
          <p:nvPicPr>
            <p:cNvPr id="65" name="Afbeelding 64">
              <a:extLst>
                <a:ext uri="{FF2B5EF4-FFF2-40B4-BE49-F238E27FC236}">
                  <a16:creationId xmlns:a16="http://schemas.microsoft.com/office/drawing/2014/main" id="{EE9DAE13-C95B-4DAF-BB93-5B02BD6F8412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4" cstate="print"/>
            <a:srcRect l="7856" t="5392" r="7626" b="5915"/>
            <a:stretch>
              <a:fillRect/>
            </a:stretch>
          </p:blipFill>
          <p:spPr>
            <a:xfrm>
              <a:off x="6264871" y="1375680"/>
              <a:ext cx="284577" cy="361682"/>
            </a:xfrm>
            <a:custGeom>
              <a:avLst/>
              <a:gdLst>
                <a:gd name="connsiteX0" fmla="*/ 0 w 865565"/>
                <a:gd name="connsiteY0" fmla="*/ 42457 h 1100072"/>
                <a:gd name="connsiteX1" fmla="*/ 810137 w 865565"/>
                <a:gd name="connsiteY1" fmla="*/ 0 h 1100072"/>
                <a:gd name="connsiteX2" fmla="*/ 865565 w 865565"/>
                <a:gd name="connsiteY2" fmla="*/ 1057614 h 1100072"/>
                <a:gd name="connsiteX3" fmla="*/ 55427 w 865565"/>
                <a:gd name="connsiteY3" fmla="*/ 1100072 h 1100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5565" h="1100072">
                  <a:moveTo>
                    <a:pt x="0" y="42457"/>
                  </a:moveTo>
                  <a:lnTo>
                    <a:pt x="810137" y="0"/>
                  </a:lnTo>
                  <a:lnTo>
                    <a:pt x="865565" y="1057614"/>
                  </a:lnTo>
                  <a:lnTo>
                    <a:pt x="55427" y="1100072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</p:pic>
        <p:pic>
          <p:nvPicPr>
            <p:cNvPr id="66" name="Afbeelding 65">
              <a:extLst>
                <a:ext uri="{FF2B5EF4-FFF2-40B4-BE49-F238E27FC236}">
                  <a16:creationId xmlns:a16="http://schemas.microsoft.com/office/drawing/2014/main" id="{E77C440E-2D9E-426B-A288-9ABF5436B26D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5" cstate="print"/>
            <a:srcRect l="6415" t="5276" r="7892" b="5390"/>
            <a:stretch/>
          </p:blipFill>
          <p:spPr>
            <a:xfrm rot="600000">
              <a:off x="6518661" y="1367377"/>
              <a:ext cx="292367" cy="366738"/>
            </a:xfrm>
            <a:custGeom>
              <a:avLst/>
              <a:gdLst>
                <a:gd name="connsiteX0" fmla="*/ 811011 w 904013"/>
                <a:gd name="connsiteY0" fmla="*/ 0 h 1133972"/>
                <a:gd name="connsiteX1" fmla="*/ 904013 w 904013"/>
                <a:gd name="connsiteY1" fmla="*/ 1063018 h 1133972"/>
                <a:gd name="connsiteX2" fmla="*/ 93003 w 904013"/>
                <a:gd name="connsiteY2" fmla="*/ 1133972 h 1133972"/>
                <a:gd name="connsiteX3" fmla="*/ 0 w 904013"/>
                <a:gd name="connsiteY3" fmla="*/ 70955 h 1133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4013" h="1133972">
                  <a:moveTo>
                    <a:pt x="811011" y="0"/>
                  </a:moveTo>
                  <a:lnTo>
                    <a:pt x="904013" y="1063018"/>
                  </a:lnTo>
                  <a:lnTo>
                    <a:pt x="93003" y="1133972"/>
                  </a:lnTo>
                  <a:lnTo>
                    <a:pt x="0" y="70955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</p:pic>
      </p:grpSp>
      <p:grpSp>
        <p:nvGrpSpPr>
          <p:cNvPr id="2" name="Groep 1">
            <a:extLst>
              <a:ext uri="{FF2B5EF4-FFF2-40B4-BE49-F238E27FC236}">
                <a16:creationId xmlns:a16="http://schemas.microsoft.com/office/drawing/2014/main" id="{085ADEE5-57DF-4005-BAC4-5BA65FFDAF2F}"/>
              </a:ext>
            </a:extLst>
          </p:cNvPr>
          <p:cNvGrpSpPr/>
          <p:nvPr/>
        </p:nvGrpSpPr>
        <p:grpSpPr>
          <a:xfrm>
            <a:off x="4367933" y="2011282"/>
            <a:ext cx="288000" cy="288000"/>
            <a:chOff x="3054582" y="2011282"/>
            <a:chExt cx="288000" cy="288000"/>
          </a:xfrm>
        </p:grpSpPr>
        <p:sp>
          <p:nvSpPr>
            <p:cNvPr id="54" name="Ovaal 53">
              <a:extLst>
                <a:ext uri="{FF2B5EF4-FFF2-40B4-BE49-F238E27FC236}">
                  <a16:creationId xmlns:a16="http://schemas.microsoft.com/office/drawing/2014/main" id="{395F4D8D-2028-421D-BAA4-F6654ED01D37}"/>
                </a:ext>
              </a:extLst>
            </p:cNvPr>
            <p:cNvSpPr/>
            <p:nvPr/>
          </p:nvSpPr>
          <p:spPr>
            <a:xfrm>
              <a:off x="3054582" y="2011282"/>
              <a:ext cx="288000" cy="28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D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1" name="Ovaal 70">
              <a:extLst>
                <a:ext uri="{FF2B5EF4-FFF2-40B4-BE49-F238E27FC236}">
                  <a16:creationId xmlns:a16="http://schemas.microsoft.com/office/drawing/2014/main" id="{CCD1C75E-5B64-4DD1-B118-0C1875F51DCD}"/>
                </a:ext>
              </a:extLst>
            </p:cNvPr>
            <p:cNvSpPr/>
            <p:nvPr/>
          </p:nvSpPr>
          <p:spPr>
            <a:xfrm>
              <a:off x="3136774" y="2092686"/>
              <a:ext cx="123616" cy="125192"/>
            </a:xfrm>
            <a:prstGeom prst="ellipse">
              <a:avLst/>
            </a:prstGeom>
            <a:solidFill>
              <a:srgbClr val="FFDD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3" name="Groep 2">
            <a:extLst>
              <a:ext uri="{FF2B5EF4-FFF2-40B4-BE49-F238E27FC236}">
                <a16:creationId xmlns:a16="http://schemas.microsoft.com/office/drawing/2014/main" id="{716CAEF8-395B-4A45-90CE-CDA5A018F8DF}"/>
              </a:ext>
            </a:extLst>
          </p:cNvPr>
          <p:cNvGrpSpPr/>
          <p:nvPr/>
        </p:nvGrpSpPr>
        <p:grpSpPr>
          <a:xfrm>
            <a:off x="7007908" y="2011282"/>
            <a:ext cx="288000" cy="288000"/>
            <a:chOff x="6366497" y="2011282"/>
            <a:chExt cx="288000" cy="288000"/>
          </a:xfrm>
        </p:grpSpPr>
        <p:sp>
          <p:nvSpPr>
            <p:cNvPr id="63" name="Ovaal 62">
              <a:extLst>
                <a:ext uri="{FF2B5EF4-FFF2-40B4-BE49-F238E27FC236}">
                  <a16:creationId xmlns:a16="http://schemas.microsoft.com/office/drawing/2014/main" id="{55DF9B0E-B783-4114-9483-E1B22D9D8369}"/>
                </a:ext>
              </a:extLst>
            </p:cNvPr>
            <p:cNvSpPr/>
            <p:nvPr/>
          </p:nvSpPr>
          <p:spPr>
            <a:xfrm>
              <a:off x="6366497" y="2011282"/>
              <a:ext cx="288000" cy="28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D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2" name="Ovaal 71">
              <a:extLst>
                <a:ext uri="{FF2B5EF4-FFF2-40B4-BE49-F238E27FC236}">
                  <a16:creationId xmlns:a16="http://schemas.microsoft.com/office/drawing/2014/main" id="{A863EB4F-6CA3-4676-8B7B-BA45E20C44B1}"/>
                </a:ext>
              </a:extLst>
            </p:cNvPr>
            <p:cNvSpPr/>
            <p:nvPr/>
          </p:nvSpPr>
          <p:spPr>
            <a:xfrm>
              <a:off x="6448689" y="2092686"/>
              <a:ext cx="123616" cy="125192"/>
            </a:xfrm>
            <a:prstGeom prst="ellipse">
              <a:avLst/>
            </a:prstGeom>
            <a:solidFill>
              <a:srgbClr val="FFDD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4" name="Groep 3">
            <a:extLst>
              <a:ext uri="{FF2B5EF4-FFF2-40B4-BE49-F238E27FC236}">
                <a16:creationId xmlns:a16="http://schemas.microsoft.com/office/drawing/2014/main" id="{B183DB24-CA7C-41C2-864D-02C59BC6E3F2}"/>
              </a:ext>
            </a:extLst>
          </p:cNvPr>
          <p:cNvGrpSpPr/>
          <p:nvPr/>
        </p:nvGrpSpPr>
        <p:grpSpPr>
          <a:xfrm>
            <a:off x="9165199" y="2011282"/>
            <a:ext cx="288000" cy="288000"/>
            <a:chOff x="9211118" y="2011282"/>
            <a:chExt cx="288000" cy="288000"/>
          </a:xfrm>
        </p:grpSpPr>
        <p:sp>
          <p:nvSpPr>
            <p:cNvPr id="45" name="Ovaal 44">
              <a:extLst>
                <a:ext uri="{FF2B5EF4-FFF2-40B4-BE49-F238E27FC236}">
                  <a16:creationId xmlns:a16="http://schemas.microsoft.com/office/drawing/2014/main" id="{9627557D-3FC1-49F6-9C3D-5B712D095134}"/>
                </a:ext>
              </a:extLst>
            </p:cNvPr>
            <p:cNvSpPr/>
            <p:nvPr/>
          </p:nvSpPr>
          <p:spPr>
            <a:xfrm>
              <a:off x="9211118" y="2011282"/>
              <a:ext cx="288000" cy="28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3" name="Ovaal 72">
              <a:extLst>
                <a:ext uri="{FF2B5EF4-FFF2-40B4-BE49-F238E27FC236}">
                  <a16:creationId xmlns:a16="http://schemas.microsoft.com/office/drawing/2014/main" id="{6D2347F1-9F66-43E2-AFC9-B76CF6FB15DA}"/>
                </a:ext>
              </a:extLst>
            </p:cNvPr>
            <p:cNvSpPr/>
            <p:nvPr/>
          </p:nvSpPr>
          <p:spPr>
            <a:xfrm>
              <a:off x="9293310" y="2092686"/>
              <a:ext cx="123616" cy="125192"/>
            </a:xfrm>
            <a:prstGeom prst="ellipse">
              <a:avLst/>
            </a:prstGeom>
            <a:solidFill>
              <a:srgbClr val="00B0F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8" name="object 24">
            <a:extLst>
              <a:ext uri="{FF2B5EF4-FFF2-40B4-BE49-F238E27FC236}">
                <a16:creationId xmlns:a16="http://schemas.microsoft.com/office/drawing/2014/main" id="{5C7FABFF-443B-4207-85AA-02AB7C38157C}"/>
              </a:ext>
            </a:extLst>
          </p:cNvPr>
          <p:cNvSpPr/>
          <p:nvPr/>
        </p:nvSpPr>
        <p:spPr>
          <a:xfrm>
            <a:off x="1303817" y="2083281"/>
            <a:ext cx="2066400" cy="144000"/>
          </a:xfrm>
          <a:custGeom>
            <a:avLst/>
            <a:gdLst/>
            <a:ahLst/>
            <a:cxnLst/>
            <a:rect l="l" t="t" r="r" b="b"/>
            <a:pathLst>
              <a:path w="7943850" h="127000">
                <a:moveTo>
                  <a:pt x="0" y="127000"/>
                </a:moveTo>
                <a:lnTo>
                  <a:pt x="7943256" y="127000"/>
                </a:lnTo>
                <a:lnTo>
                  <a:pt x="7943256" y="0"/>
                </a:lnTo>
                <a:lnTo>
                  <a:pt x="0" y="0"/>
                </a:lnTo>
                <a:lnTo>
                  <a:pt x="0" y="127000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BAB6BFC4-AA81-4243-97CC-B3DABC40180E}"/>
              </a:ext>
            </a:extLst>
          </p:cNvPr>
          <p:cNvSpPr/>
          <p:nvPr/>
        </p:nvSpPr>
        <p:spPr>
          <a:xfrm>
            <a:off x="1590402" y="1703886"/>
            <a:ext cx="1493230" cy="3168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1920">
              <a:lnSpc>
                <a:spcPct val="100000"/>
              </a:lnSpc>
              <a:spcBef>
                <a:spcPts val="100"/>
              </a:spcBef>
            </a:pPr>
            <a:r>
              <a:rPr lang="nl-NL" sz="800" b="1" spc="-5" dirty="0">
                <a:solidFill>
                  <a:sysClr val="windowText" lastClr="000000"/>
                </a:solidFill>
                <a:latin typeface="Museo-700"/>
                <a:cs typeface="Museo-700"/>
              </a:rPr>
              <a:t>Melden aanvang activiteit</a:t>
            </a:r>
          </a:p>
        </p:txBody>
      </p:sp>
      <p:grpSp>
        <p:nvGrpSpPr>
          <p:cNvPr id="30" name="Groep 29">
            <a:extLst>
              <a:ext uri="{FF2B5EF4-FFF2-40B4-BE49-F238E27FC236}">
                <a16:creationId xmlns:a16="http://schemas.microsoft.com/office/drawing/2014/main" id="{69D171E6-2797-4AED-AB21-697C9B4A689E}"/>
              </a:ext>
            </a:extLst>
          </p:cNvPr>
          <p:cNvGrpSpPr/>
          <p:nvPr/>
        </p:nvGrpSpPr>
        <p:grpSpPr>
          <a:xfrm>
            <a:off x="2063939" y="1367377"/>
            <a:ext cx="546157" cy="369985"/>
            <a:chOff x="2942608" y="1367377"/>
            <a:chExt cx="546157" cy="369985"/>
          </a:xfrm>
        </p:grpSpPr>
        <p:pic>
          <p:nvPicPr>
            <p:cNvPr id="31" name="Afbeelding 30">
              <a:extLst>
                <a:ext uri="{FF2B5EF4-FFF2-40B4-BE49-F238E27FC236}">
                  <a16:creationId xmlns:a16="http://schemas.microsoft.com/office/drawing/2014/main" id="{5C6C6D92-5463-44FD-857B-9571D0FEBB8E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4" cstate="print"/>
            <a:srcRect l="7856" t="5392" r="7626" b="5915"/>
            <a:stretch>
              <a:fillRect/>
            </a:stretch>
          </p:blipFill>
          <p:spPr>
            <a:xfrm>
              <a:off x="2942608" y="1375680"/>
              <a:ext cx="284577" cy="361682"/>
            </a:xfrm>
            <a:custGeom>
              <a:avLst/>
              <a:gdLst>
                <a:gd name="connsiteX0" fmla="*/ 0 w 865565"/>
                <a:gd name="connsiteY0" fmla="*/ 42457 h 1100072"/>
                <a:gd name="connsiteX1" fmla="*/ 810137 w 865565"/>
                <a:gd name="connsiteY1" fmla="*/ 0 h 1100072"/>
                <a:gd name="connsiteX2" fmla="*/ 865565 w 865565"/>
                <a:gd name="connsiteY2" fmla="*/ 1057614 h 1100072"/>
                <a:gd name="connsiteX3" fmla="*/ 55427 w 865565"/>
                <a:gd name="connsiteY3" fmla="*/ 1100072 h 1100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5565" h="1100072">
                  <a:moveTo>
                    <a:pt x="0" y="42457"/>
                  </a:moveTo>
                  <a:lnTo>
                    <a:pt x="810137" y="0"/>
                  </a:lnTo>
                  <a:lnTo>
                    <a:pt x="865565" y="1057614"/>
                  </a:lnTo>
                  <a:lnTo>
                    <a:pt x="55427" y="1100072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</p:pic>
        <p:pic>
          <p:nvPicPr>
            <p:cNvPr id="32" name="Afbeelding 31">
              <a:extLst>
                <a:ext uri="{FF2B5EF4-FFF2-40B4-BE49-F238E27FC236}">
                  <a16:creationId xmlns:a16="http://schemas.microsoft.com/office/drawing/2014/main" id="{875A9D3F-101C-4522-AF2A-FFBADE6C52AC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5" cstate="print"/>
            <a:srcRect l="6415" t="5276" r="7892" b="5390"/>
            <a:stretch/>
          </p:blipFill>
          <p:spPr>
            <a:xfrm rot="600000">
              <a:off x="3196398" y="1367377"/>
              <a:ext cx="292367" cy="366738"/>
            </a:xfrm>
            <a:custGeom>
              <a:avLst/>
              <a:gdLst>
                <a:gd name="connsiteX0" fmla="*/ 811011 w 904013"/>
                <a:gd name="connsiteY0" fmla="*/ 0 h 1133972"/>
                <a:gd name="connsiteX1" fmla="*/ 904013 w 904013"/>
                <a:gd name="connsiteY1" fmla="*/ 1063018 h 1133972"/>
                <a:gd name="connsiteX2" fmla="*/ 93003 w 904013"/>
                <a:gd name="connsiteY2" fmla="*/ 1133972 h 1133972"/>
                <a:gd name="connsiteX3" fmla="*/ 0 w 904013"/>
                <a:gd name="connsiteY3" fmla="*/ 70955 h 1133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4013" h="1133972">
                  <a:moveTo>
                    <a:pt x="811011" y="0"/>
                  </a:moveTo>
                  <a:lnTo>
                    <a:pt x="904013" y="1063018"/>
                  </a:lnTo>
                  <a:lnTo>
                    <a:pt x="93003" y="1133972"/>
                  </a:lnTo>
                  <a:lnTo>
                    <a:pt x="0" y="70955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</p:pic>
      </p:grpSp>
      <p:grpSp>
        <p:nvGrpSpPr>
          <p:cNvPr id="33" name="Groep 32">
            <a:extLst>
              <a:ext uri="{FF2B5EF4-FFF2-40B4-BE49-F238E27FC236}">
                <a16:creationId xmlns:a16="http://schemas.microsoft.com/office/drawing/2014/main" id="{31AE6C9B-6354-4058-999F-D39485BCD12B}"/>
              </a:ext>
            </a:extLst>
          </p:cNvPr>
          <p:cNvGrpSpPr/>
          <p:nvPr/>
        </p:nvGrpSpPr>
        <p:grpSpPr>
          <a:xfrm>
            <a:off x="2193017" y="2011282"/>
            <a:ext cx="288000" cy="288000"/>
            <a:chOff x="3054582" y="2011282"/>
            <a:chExt cx="288000" cy="288000"/>
          </a:xfrm>
        </p:grpSpPr>
        <p:sp>
          <p:nvSpPr>
            <p:cNvPr id="34" name="Ovaal 33">
              <a:extLst>
                <a:ext uri="{FF2B5EF4-FFF2-40B4-BE49-F238E27FC236}">
                  <a16:creationId xmlns:a16="http://schemas.microsoft.com/office/drawing/2014/main" id="{BFDD20BA-B919-4237-AAA6-CBF8DCE2EDFC}"/>
                </a:ext>
              </a:extLst>
            </p:cNvPr>
            <p:cNvSpPr/>
            <p:nvPr/>
          </p:nvSpPr>
          <p:spPr>
            <a:xfrm>
              <a:off x="3054582" y="2011282"/>
              <a:ext cx="288000" cy="28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D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" name="Ovaal 34">
              <a:extLst>
                <a:ext uri="{FF2B5EF4-FFF2-40B4-BE49-F238E27FC236}">
                  <a16:creationId xmlns:a16="http://schemas.microsoft.com/office/drawing/2014/main" id="{85B770C6-5B6D-4B10-889E-093613546508}"/>
                </a:ext>
              </a:extLst>
            </p:cNvPr>
            <p:cNvSpPr/>
            <p:nvPr/>
          </p:nvSpPr>
          <p:spPr>
            <a:xfrm>
              <a:off x="3136774" y="2092686"/>
              <a:ext cx="123616" cy="125192"/>
            </a:xfrm>
            <a:prstGeom prst="ellipse">
              <a:avLst/>
            </a:prstGeom>
            <a:solidFill>
              <a:srgbClr val="FFDD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6" name="Rechthoek 35">
            <a:extLst>
              <a:ext uri="{FF2B5EF4-FFF2-40B4-BE49-F238E27FC236}">
                <a16:creationId xmlns:a16="http://schemas.microsoft.com/office/drawing/2014/main" id="{C2F694C6-7AB3-4EE3-873F-02047CEC24DD}"/>
              </a:ext>
            </a:extLst>
          </p:cNvPr>
          <p:cNvSpPr/>
          <p:nvPr/>
        </p:nvSpPr>
        <p:spPr>
          <a:xfrm>
            <a:off x="1303817" y="2651328"/>
            <a:ext cx="2067696" cy="3721486"/>
          </a:xfrm>
          <a:prstGeom prst="rect">
            <a:avLst/>
          </a:prstGeom>
          <a:solidFill>
            <a:srgbClr val="FFDD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endParaRPr lang="nl-NL" sz="1000" b="1" dirty="0">
              <a:solidFill>
                <a:srgbClr val="F1B4F0"/>
              </a:solidFill>
              <a:latin typeface="Museo-700"/>
            </a:endParaRPr>
          </a:p>
        </p:txBody>
      </p:sp>
      <p:cxnSp>
        <p:nvCxnSpPr>
          <p:cNvPr id="37" name="Verbindingslijn: gebogen 156">
            <a:extLst>
              <a:ext uri="{FF2B5EF4-FFF2-40B4-BE49-F238E27FC236}">
                <a16:creationId xmlns:a16="http://schemas.microsoft.com/office/drawing/2014/main" id="{032AFA8C-EFFA-45BC-9538-045556D0A729}"/>
              </a:ext>
            </a:extLst>
          </p:cNvPr>
          <p:cNvCxnSpPr>
            <a:cxnSpLocks/>
          </p:cNvCxnSpPr>
          <p:nvPr/>
        </p:nvCxnSpPr>
        <p:spPr>
          <a:xfrm flipV="1">
            <a:off x="2337665" y="3735419"/>
            <a:ext cx="0" cy="1498638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Verbindingslijn: gebogen 156">
            <a:extLst>
              <a:ext uri="{FF2B5EF4-FFF2-40B4-BE49-F238E27FC236}">
                <a16:creationId xmlns:a16="http://schemas.microsoft.com/office/drawing/2014/main" id="{BBAA9965-A832-4412-9F6B-14B5A50AB069}"/>
              </a:ext>
            </a:extLst>
          </p:cNvPr>
          <p:cNvCxnSpPr>
            <a:cxnSpLocks/>
            <a:stCxn id="40" idx="0"/>
            <a:endCxn id="34" idx="4"/>
          </p:cNvCxnSpPr>
          <p:nvPr/>
        </p:nvCxnSpPr>
        <p:spPr>
          <a:xfrm flipH="1" flipV="1">
            <a:off x="2337017" y="2299282"/>
            <a:ext cx="648" cy="1055137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hthoek 38">
            <a:extLst>
              <a:ext uri="{FF2B5EF4-FFF2-40B4-BE49-F238E27FC236}">
                <a16:creationId xmlns:a16="http://schemas.microsoft.com/office/drawing/2014/main" id="{36C6B419-EF99-4923-B658-6A49C197060F}"/>
              </a:ext>
            </a:extLst>
          </p:cNvPr>
          <p:cNvSpPr/>
          <p:nvPr/>
        </p:nvSpPr>
        <p:spPr>
          <a:xfrm>
            <a:off x="2177331" y="5991814"/>
            <a:ext cx="1194182" cy="3810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1000" b="1" dirty="0">
                <a:solidFill>
                  <a:schemeClr val="tx1"/>
                </a:solidFill>
                <a:latin typeface="Museo-700"/>
              </a:rPr>
              <a:t>Melden aanvang</a:t>
            </a:r>
          </a:p>
        </p:txBody>
      </p:sp>
      <p:sp>
        <p:nvSpPr>
          <p:cNvPr id="40" name="Rechthoek: afgeronde hoeken 39">
            <a:extLst>
              <a:ext uri="{FF2B5EF4-FFF2-40B4-BE49-F238E27FC236}">
                <a16:creationId xmlns:a16="http://schemas.microsoft.com/office/drawing/2014/main" id="{665CDE75-6A0C-4823-981C-2782DD1768C3}"/>
              </a:ext>
            </a:extLst>
          </p:cNvPr>
          <p:cNvSpPr/>
          <p:nvPr/>
        </p:nvSpPr>
        <p:spPr>
          <a:xfrm>
            <a:off x="1740574" y="3354419"/>
            <a:ext cx="1194182" cy="381000"/>
          </a:xfrm>
          <a:prstGeom prst="roundRect">
            <a:avLst>
              <a:gd name="adj" fmla="val 50000"/>
            </a:avLst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800" b="1" dirty="0">
                <a:solidFill>
                  <a:schemeClr val="tx1"/>
                </a:solidFill>
                <a:latin typeface="Museo-700"/>
              </a:rPr>
              <a:t>Gebeurtenis of wijziging melden</a:t>
            </a:r>
          </a:p>
        </p:txBody>
      </p:sp>
      <p:sp>
        <p:nvSpPr>
          <p:cNvPr id="41" name="Rechthoek: afgeronde hoeken 40">
            <a:extLst>
              <a:ext uri="{FF2B5EF4-FFF2-40B4-BE49-F238E27FC236}">
                <a16:creationId xmlns:a16="http://schemas.microsoft.com/office/drawing/2014/main" id="{3D7EF85F-2A00-4FEF-B560-6C3C0DEDBA22}"/>
              </a:ext>
            </a:extLst>
          </p:cNvPr>
          <p:cNvSpPr/>
          <p:nvPr/>
        </p:nvSpPr>
        <p:spPr>
          <a:xfrm>
            <a:off x="1740574" y="5234057"/>
            <a:ext cx="1194182" cy="381000"/>
          </a:xfrm>
          <a:prstGeom prst="roundRect">
            <a:avLst>
              <a:gd name="adj" fmla="val 50000"/>
            </a:avLst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800" b="1" dirty="0">
                <a:solidFill>
                  <a:schemeClr val="tx1"/>
                </a:solidFill>
                <a:latin typeface="Museo-700"/>
              </a:rPr>
              <a:t>Verwerken melding</a:t>
            </a:r>
          </a:p>
        </p:txBody>
      </p:sp>
      <p:sp>
        <p:nvSpPr>
          <p:cNvPr id="42" name="Rechthoek 41">
            <a:extLst>
              <a:ext uri="{FF2B5EF4-FFF2-40B4-BE49-F238E27FC236}">
                <a16:creationId xmlns:a16="http://schemas.microsoft.com/office/drawing/2014/main" id="{708ACED6-D3BC-47E9-A115-E3029FCFCA29}"/>
              </a:ext>
            </a:extLst>
          </p:cNvPr>
          <p:cNvSpPr/>
          <p:nvPr/>
        </p:nvSpPr>
        <p:spPr>
          <a:xfrm>
            <a:off x="2367421" y="4523588"/>
            <a:ext cx="1004092" cy="7104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NL" sz="800" i="1" dirty="0">
                <a:solidFill>
                  <a:schemeClr val="tx1"/>
                </a:solidFill>
                <a:latin typeface="Museo-700"/>
              </a:rPr>
              <a:t>De melding aanvang activiteit wordt geregistreerd, eventueel kan dit leiden tot activeren toezicht, en verzoek aan klant om t.z.t. zelf controle uit te voeren.</a:t>
            </a:r>
          </a:p>
        </p:txBody>
      </p:sp>
      <p:sp>
        <p:nvSpPr>
          <p:cNvPr id="43" name="Rechthoek 42">
            <a:extLst>
              <a:ext uri="{FF2B5EF4-FFF2-40B4-BE49-F238E27FC236}">
                <a16:creationId xmlns:a16="http://schemas.microsoft.com/office/drawing/2014/main" id="{AF6D7E0A-6D4D-4738-8328-124FAE3973E5}"/>
              </a:ext>
            </a:extLst>
          </p:cNvPr>
          <p:cNvSpPr/>
          <p:nvPr/>
        </p:nvSpPr>
        <p:spPr>
          <a:xfrm>
            <a:off x="2337665" y="2645202"/>
            <a:ext cx="1033848" cy="723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800" i="1" dirty="0">
                <a:solidFill>
                  <a:schemeClr val="tx1"/>
                </a:solidFill>
                <a:latin typeface="Museo-700"/>
              </a:rPr>
              <a:t>Klant meldt online te starten met de vergunde activiteit. Ziet meteen proces en next steps</a:t>
            </a:r>
          </a:p>
        </p:txBody>
      </p:sp>
      <p:sp>
        <p:nvSpPr>
          <p:cNvPr id="68" name="Rechthoek 67">
            <a:extLst>
              <a:ext uri="{FF2B5EF4-FFF2-40B4-BE49-F238E27FC236}">
                <a16:creationId xmlns:a16="http://schemas.microsoft.com/office/drawing/2014/main" id="{B997225A-E412-4BAB-AB8D-E958BFE054C6}"/>
              </a:ext>
            </a:extLst>
          </p:cNvPr>
          <p:cNvSpPr/>
          <p:nvPr/>
        </p:nvSpPr>
        <p:spPr>
          <a:xfrm>
            <a:off x="8275999" y="2651328"/>
            <a:ext cx="2067696" cy="3721486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endParaRPr lang="nl-NL" sz="1000" b="1" dirty="0">
              <a:solidFill>
                <a:srgbClr val="F1B4F0"/>
              </a:solidFill>
              <a:latin typeface="Museo-700"/>
            </a:endParaRPr>
          </a:p>
        </p:txBody>
      </p:sp>
      <p:cxnSp>
        <p:nvCxnSpPr>
          <p:cNvPr id="69" name="Verbindingslijn: gebogen 156">
            <a:extLst>
              <a:ext uri="{FF2B5EF4-FFF2-40B4-BE49-F238E27FC236}">
                <a16:creationId xmlns:a16="http://schemas.microsoft.com/office/drawing/2014/main" id="{97CF417C-0E9D-4CDC-A6FB-0FE873F1A77A}"/>
              </a:ext>
            </a:extLst>
          </p:cNvPr>
          <p:cNvCxnSpPr>
            <a:cxnSpLocks/>
          </p:cNvCxnSpPr>
          <p:nvPr/>
        </p:nvCxnSpPr>
        <p:spPr>
          <a:xfrm flipV="1">
            <a:off x="9309847" y="3735419"/>
            <a:ext cx="0" cy="1498638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Verbindingslijn: gebogen 156">
            <a:extLst>
              <a:ext uri="{FF2B5EF4-FFF2-40B4-BE49-F238E27FC236}">
                <a16:creationId xmlns:a16="http://schemas.microsoft.com/office/drawing/2014/main" id="{1A4E791E-EB2E-4119-980C-1C8D94270609}"/>
              </a:ext>
            </a:extLst>
          </p:cNvPr>
          <p:cNvCxnSpPr>
            <a:cxnSpLocks/>
            <a:stCxn id="75" idx="0"/>
          </p:cNvCxnSpPr>
          <p:nvPr/>
        </p:nvCxnSpPr>
        <p:spPr>
          <a:xfrm flipH="1" flipV="1">
            <a:off x="9309199" y="2299282"/>
            <a:ext cx="648" cy="1055137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hthoek 73">
            <a:extLst>
              <a:ext uri="{FF2B5EF4-FFF2-40B4-BE49-F238E27FC236}">
                <a16:creationId xmlns:a16="http://schemas.microsoft.com/office/drawing/2014/main" id="{C4575F74-409C-4569-9753-AFF189902F2E}"/>
              </a:ext>
            </a:extLst>
          </p:cNvPr>
          <p:cNvSpPr/>
          <p:nvPr/>
        </p:nvSpPr>
        <p:spPr>
          <a:xfrm>
            <a:off x="9149513" y="5991814"/>
            <a:ext cx="1194182" cy="381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1000" b="1" dirty="0">
                <a:solidFill>
                  <a:schemeClr val="bg1"/>
                </a:solidFill>
                <a:latin typeface="Museo-700"/>
              </a:rPr>
              <a:t>Overlast</a:t>
            </a:r>
          </a:p>
        </p:txBody>
      </p:sp>
      <p:sp>
        <p:nvSpPr>
          <p:cNvPr id="75" name="Rechthoek: afgeronde hoeken 74">
            <a:extLst>
              <a:ext uri="{FF2B5EF4-FFF2-40B4-BE49-F238E27FC236}">
                <a16:creationId xmlns:a16="http://schemas.microsoft.com/office/drawing/2014/main" id="{CDA3FC21-0300-4CB6-87D8-01D57697B39A}"/>
              </a:ext>
            </a:extLst>
          </p:cNvPr>
          <p:cNvSpPr/>
          <p:nvPr/>
        </p:nvSpPr>
        <p:spPr>
          <a:xfrm>
            <a:off x="8712756" y="3354419"/>
            <a:ext cx="1194182" cy="38100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800" b="1" dirty="0">
                <a:solidFill>
                  <a:schemeClr val="bg1"/>
                </a:solidFill>
                <a:latin typeface="Museo-700"/>
              </a:rPr>
              <a:t>Overlastmeldingen tonen</a:t>
            </a:r>
          </a:p>
        </p:txBody>
      </p:sp>
      <p:sp>
        <p:nvSpPr>
          <p:cNvPr id="76" name="Rechthoek: afgeronde hoeken 75">
            <a:extLst>
              <a:ext uri="{FF2B5EF4-FFF2-40B4-BE49-F238E27FC236}">
                <a16:creationId xmlns:a16="http://schemas.microsoft.com/office/drawing/2014/main" id="{F266B031-740B-487D-9361-1C1A093C320E}"/>
              </a:ext>
            </a:extLst>
          </p:cNvPr>
          <p:cNvSpPr/>
          <p:nvPr/>
        </p:nvSpPr>
        <p:spPr>
          <a:xfrm>
            <a:off x="8712756" y="5234057"/>
            <a:ext cx="1194182" cy="38100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800" b="1" dirty="0">
                <a:solidFill>
                  <a:schemeClr val="bg1"/>
                </a:solidFill>
                <a:latin typeface="Museo-700"/>
              </a:rPr>
              <a:t>Ophalen overlastmeldingen</a:t>
            </a:r>
          </a:p>
        </p:txBody>
      </p:sp>
      <p:sp>
        <p:nvSpPr>
          <p:cNvPr id="77" name="Rechthoek 76">
            <a:extLst>
              <a:ext uri="{FF2B5EF4-FFF2-40B4-BE49-F238E27FC236}">
                <a16:creationId xmlns:a16="http://schemas.microsoft.com/office/drawing/2014/main" id="{32FA846C-3F59-4567-A219-F64F17CFF0D9}"/>
              </a:ext>
            </a:extLst>
          </p:cNvPr>
          <p:cNvSpPr/>
          <p:nvPr/>
        </p:nvSpPr>
        <p:spPr>
          <a:xfrm>
            <a:off x="9339603" y="4523588"/>
            <a:ext cx="1004092" cy="7104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NL" sz="800" i="1" dirty="0">
                <a:solidFill>
                  <a:schemeClr val="tx1"/>
                </a:solidFill>
                <a:latin typeface="Museo-700"/>
              </a:rPr>
              <a:t>…</a:t>
            </a:r>
          </a:p>
        </p:txBody>
      </p:sp>
      <p:sp>
        <p:nvSpPr>
          <p:cNvPr id="78" name="Rechthoek 77">
            <a:extLst>
              <a:ext uri="{FF2B5EF4-FFF2-40B4-BE49-F238E27FC236}">
                <a16:creationId xmlns:a16="http://schemas.microsoft.com/office/drawing/2014/main" id="{6C2318B4-E48C-4EE4-AC1A-E5251BD0EF23}"/>
              </a:ext>
            </a:extLst>
          </p:cNvPr>
          <p:cNvSpPr/>
          <p:nvPr/>
        </p:nvSpPr>
        <p:spPr>
          <a:xfrm>
            <a:off x="9309847" y="2645202"/>
            <a:ext cx="1033848" cy="723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800" i="1" dirty="0">
                <a:solidFill>
                  <a:schemeClr val="tx1"/>
                </a:solidFill>
                <a:latin typeface="Museo-700"/>
              </a:rPr>
              <a:t>Klant meldt online te starten met de vergunde activiteit. Ziet meteen proces en next steps</a:t>
            </a:r>
          </a:p>
        </p:txBody>
      </p:sp>
      <p:sp>
        <p:nvSpPr>
          <p:cNvPr id="88" name="Rechthoek 87">
            <a:extLst>
              <a:ext uri="{FF2B5EF4-FFF2-40B4-BE49-F238E27FC236}">
                <a16:creationId xmlns:a16="http://schemas.microsoft.com/office/drawing/2014/main" id="{02452472-0661-49A8-A0DB-D6F1A4DA6219}"/>
              </a:ext>
            </a:extLst>
          </p:cNvPr>
          <p:cNvSpPr/>
          <p:nvPr/>
        </p:nvSpPr>
        <p:spPr>
          <a:xfrm>
            <a:off x="3489584" y="2651328"/>
            <a:ext cx="2067696" cy="3721486"/>
          </a:xfrm>
          <a:prstGeom prst="rect">
            <a:avLst/>
          </a:prstGeom>
          <a:solidFill>
            <a:srgbClr val="FFDD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endParaRPr lang="nl-NL" sz="1000" b="1" dirty="0">
              <a:solidFill>
                <a:srgbClr val="F1B4F0"/>
              </a:solidFill>
              <a:latin typeface="Museo-700"/>
            </a:endParaRPr>
          </a:p>
        </p:txBody>
      </p:sp>
      <p:cxnSp>
        <p:nvCxnSpPr>
          <p:cNvPr id="89" name="Verbindingslijn: gebogen 156">
            <a:extLst>
              <a:ext uri="{FF2B5EF4-FFF2-40B4-BE49-F238E27FC236}">
                <a16:creationId xmlns:a16="http://schemas.microsoft.com/office/drawing/2014/main" id="{C777066B-E077-4888-B433-B51FBC6617E7}"/>
              </a:ext>
            </a:extLst>
          </p:cNvPr>
          <p:cNvCxnSpPr>
            <a:cxnSpLocks/>
          </p:cNvCxnSpPr>
          <p:nvPr/>
        </p:nvCxnSpPr>
        <p:spPr>
          <a:xfrm flipV="1">
            <a:off x="4523432" y="3735419"/>
            <a:ext cx="0" cy="1498638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Verbindingslijn: gebogen 156">
            <a:extLst>
              <a:ext uri="{FF2B5EF4-FFF2-40B4-BE49-F238E27FC236}">
                <a16:creationId xmlns:a16="http://schemas.microsoft.com/office/drawing/2014/main" id="{91EEFDF0-76C1-41F9-9EED-3D89D0532269}"/>
              </a:ext>
            </a:extLst>
          </p:cNvPr>
          <p:cNvCxnSpPr>
            <a:cxnSpLocks/>
            <a:stCxn id="92" idx="0"/>
          </p:cNvCxnSpPr>
          <p:nvPr/>
        </p:nvCxnSpPr>
        <p:spPr>
          <a:xfrm flipH="1" flipV="1">
            <a:off x="4522784" y="2299282"/>
            <a:ext cx="648" cy="1055137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hthoek 90">
            <a:extLst>
              <a:ext uri="{FF2B5EF4-FFF2-40B4-BE49-F238E27FC236}">
                <a16:creationId xmlns:a16="http://schemas.microsoft.com/office/drawing/2014/main" id="{C61D57F7-3AEE-4ED7-99CC-AE150DEC5ECB}"/>
              </a:ext>
            </a:extLst>
          </p:cNvPr>
          <p:cNvSpPr/>
          <p:nvPr/>
        </p:nvSpPr>
        <p:spPr>
          <a:xfrm>
            <a:off x="4363098" y="5991814"/>
            <a:ext cx="1194182" cy="3810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1000" b="1" dirty="0">
                <a:solidFill>
                  <a:schemeClr val="tx1"/>
                </a:solidFill>
                <a:latin typeface="Museo-700"/>
              </a:rPr>
              <a:t>Zelftoezicht</a:t>
            </a:r>
          </a:p>
        </p:txBody>
      </p:sp>
      <p:sp>
        <p:nvSpPr>
          <p:cNvPr id="92" name="Rechthoek: afgeronde hoeken 91">
            <a:extLst>
              <a:ext uri="{FF2B5EF4-FFF2-40B4-BE49-F238E27FC236}">
                <a16:creationId xmlns:a16="http://schemas.microsoft.com/office/drawing/2014/main" id="{FE7C73C7-0B06-43A0-8BF4-D2574C304D28}"/>
              </a:ext>
            </a:extLst>
          </p:cNvPr>
          <p:cNvSpPr/>
          <p:nvPr/>
        </p:nvSpPr>
        <p:spPr>
          <a:xfrm>
            <a:off x="3926341" y="3354419"/>
            <a:ext cx="1194182" cy="381000"/>
          </a:xfrm>
          <a:prstGeom prst="roundRect">
            <a:avLst>
              <a:gd name="adj" fmla="val 50000"/>
            </a:avLst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800" b="1" dirty="0">
                <a:solidFill>
                  <a:schemeClr val="tx1"/>
                </a:solidFill>
                <a:latin typeface="Museo-700"/>
              </a:rPr>
              <a:t>Gegevens controle doorgeven</a:t>
            </a:r>
          </a:p>
        </p:txBody>
      </p:sp>
      <p:sp>
        <p:nvSpPr>
          <p:cNvPr id="93" name="Rechthoek: afgeronde hoeken 92">
            <a:extLst>
              <a:ext uri="{FF2B5EF4-FFF2-40B4-BE49-F238E27FC236}">
                <a16:creationId xmlns:a16="http://schemas.microsoft.com/office/drawing/2014/main" id="{C36F5470-2F66-435B-A084-86D0305B8BC5}"/>
              </a:ext>
            </a:extLst>
          </p:cNvPr>
          <p:cNvSpPr/>
          <p:nvPr/>
        </p:nvSpPr>
        <p:spPr>
          <a:xfrm>
            <a:off x="3926341" y="5234057"/>
            <a:ext cx="1194182" cy="381000"/>
          </a:xfrm>
          <a:prstGeom prst="roundRect">
            <a:avLst>
              <a:gd name="adj" fmla="val 50000"/>
            </a:avLst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800" b="1" dirty="0">
                <a:solidFill>
                  <a:schemeClr val="tx1"/>
                </a:solidFill>
                <a:latin typeface="Museo-700"/>
              </a:rPr>
              <a:t>Verwerken gegevens eigen controle</a:t>
            </a:r>
          </a:p>
        </p:txBody>
      </p:sp>
      <p:sp>
        <p:nvSpPr>
          <p:cNvPr id="94" name="Rechthoek 93">
            <a:extLst>
              <a:ext uri="{FF2B5EF4-FFF2-40B4-BE49-F238E27FC236}">
                <a16:creationId xmlns:a16="http://schemas.microsoft.com/office/drawing/2014/main" id="{D6EBBD03-2438-43ED-8E25-20ECB39B7EFC}"/>
              </a:ext>
            </a:extLst>
          </p:cNvPr>
          <p:cNvSpPr/>
          <p:nvPr/>
        </p:nvSpPr>
        <p:spPr>
          <a:xfrm>
            <a:off x="4553188" y="4523588"/>
            <a:ext cx="1004092" cy="7104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NL" sz="800" i="1" dirty="0">
                <a:solidFill>
                  <a:schemeClr val="tx1"/>
                </a:solidFill>
                <a:latin typeface="Museo-700"/>
              </a:rPr>
              <a:t>De gegevens worden geregistreerd en geautomatiseerd of handmatig beoordeeld</a:t>
            </a:r>
          </a:p>
        </p:txBody>
      </p:sp>
      <p:sp>
        <p:nvSpPr>
          <p:cNvPr id="95" name="Rechthoek 94">
            <a:extLst>
              <a:ext uri="{FF2B5EF4-FFF2-40B4-BE49-F238E27FC236}">
                <a16:creationId xmlns:a16="http://schemas.microsoft.com/office/drawing/2014/main" id="{A92895C3-C5BC-43B7-B7C2-1A2567689A8B}"/>
              </a:ext>
            </a:extLst>
          </p:cNvPr>
          <p:cNvSpPr/>
          <p:nvPr/>
        </p:nvSpPr>
        <p:spPr>
          <a:xfrm>
            <a:off x="4523432" y="2645202"/>
            <a:ext cx="1033848" cy="723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800" i="1" dirty="0">
                <a:solidFill>
                  <a:schemeClr val="tx1"/>
                </a:solidFill>
                <a:latin typeface="Museo-700"/>
              </a:rPr>
              <a:t>Klant geeft online gegevens door van zelf uitgevoerde controle</a:t>
            </a:r>
          </a:p>
        </p:txBody>
      </p:sp>
      <p:sp>
        <p:nvSpPr>
          <p:cNvPr id="105" name="Rechthoek 104">
            <a:extLst>
              <a:ext uri="{FF2B5EF4-FFF2-40B4-BE49-F238E27FC236}">
                <a16:creationId xmlns:a16="http://schemas.microsoft.com/office/drawing/2014/main" id="{8621695E-A257-40D2-8998-580D6EB8AC6A}"/>
              </a:ext>
            </a:extLst>
          </p:cNvPr>
          <p:cNvSpPr/>
          <p:nvPr/>
        </p:nvSpPr>
        <p:spPr>
          <a:xfrm>
            <a:off x="6123324" y="2651328"/>
            <a:ext cx="2067696" cy="3721486"/>
          </a:xfrm>
          <a:prstGeom prst="rect">
            <a:avLst/>
          </a:prstGeom>
          <a:solidFill>
            <a:srgbClr val="FFDD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endParaRPr lang="nl-NL" sz="1000" b="1" dirty="0">
              <a:solidFill>
                <a:srgbClr val="F1B4F0"/>
              </a:solidFill>
              <a:latin typeface="Museo-700"/>
            </a:endParaRPr>
          </a:p>
        </p:txBody>
      </p:sp>
      <p:cxnSp>
        <p:nvCxnSpPr>
          <p:cNvPr id="106" name="Verbindingslijn: gebogen 156">
            <a:extLst>
              <a:ext uri="{FF2B5EF4-FFF2-40B4-BE49-F238E27FC236}">
                <a16:creationId xmlns:a16="http://schemas.microsoft.com/office/drawing/2014/main" id="{63F22713-5F87-47D0-B916-B0B433F1AC11}"/>
              </a:ext>
            </a:extLst>
          </p:cNvPr>
          <p:cNvCxnSpPr>
            <a:cxnSpLocks/>
          </p:cNvCxnSpPr>
          <p:nvPr/>
        </p:nvCxnSpPr>
        <p:spPr>
          <a:xfrm flipV="1">
            <a:off x="7157172" y="3735419"/>
            <a:ext cx="0" cy="149863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Verbindingslijn: gebogen 156">
            <a:extLst>
              <a:ext uri="{FF2B5EF4-FFF2-40B4-BE49-F238E27FC236}">
                <a16:creationId xmlns:a16="http://schemas.microsoft.com/office/drawing/2014/main" id="{2DDB63D2-933B-4F2B-8E83-DCC16669C26D}"/>
              </a:ext>
            </a:extLst>
          </p:cNvPr>
          <p:cNvCxnSpPr>
            <a:cxnSpLocks/>
            <a:stCxn id="109" idx="0"/>
          </p:cNvCxnSpPr>
          <p:nvPr/>
        </p:nvCxnSpPr>
        <p:spPr>
          <a:xfrm flipH="1" flipV="1">
            <a:off x="7156524" y="2299282"/>
            <a:ext cx="648" cy="1055137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hthoek 107">
            <a:extLst>
              <a:ext uri="{FF2B5EF4-FFF2-40B4-BE49-F238E27FC236}">
                <a16:creationId xmlns:a16="http://schemas.microsoft.com/office/drawing/2014/main" id="{F586240F-2AEC-4C41-BE0F-FBCC5830F37E}"/>
              </a:ext>
            </a:extLst>
          </p:cNvPr>
          <p:cNvSpPr/>
          <p:nvPr/>
        </p:nvSpPr>
        <p:spPr>
          <a:xfrm>
            <a:off x="6996838" y="5991814"/>
            <a:ext cx="1194182" cy="3810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1000" b="1" dirty="0">
                <a:solidFill>
                  <a:schemeClr val="tx1"/>
                </a:solidFill>
                <a:latin typeface="Museo-700"/>
              </a:rPr>
              <a:t>Geïnformeerd worden</a:t>
            </a:r>
          </a:p>
        </p:txBody>
      </p:sp>
      <p:sp>
        <p:nvSpPr>
          <p:cNvPr id="109" name="Rechthoek: afgeronde hoeken 108">
            <a:extLst>
              <a:ext uri="{FF2B5EF4-FFF2-40B4-BE49-F238E27FC236}">
                <a16:creationId xmlns:a16="http://schemas.microsoft.com/office/drawing/2014/main" id="{8678301C-371C-4371-BAB3-36500419F198}"/>
              </a:ext>
            </a:extLst>
          </p:cNvPr>
          <p:cNvSpPr/>
          <p:nvPr/>
        </p:nvSpPr>
        <p:spPr>
          <a:xfrm>
            <a:off x="6560081" y="3354419"/>
            <a:ext cx="1194182" cy="381000"/>
          </a:xfrm>
          <a:prstGeom prst="roundRect">
            <a:avLst>
              <a:gd name="adj" fmla="val 50000"/>
            </a:avLst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800" b="1" dirty="0">
                <a:solidFill>
                  <a:schemeClr val="tx1"/>
                </a:solidFill>
                <a:latin typeface="Museo-700"/>
              </a:rPr>
              <a:t>Resultaat toezicht versturen</a:t>
            </a:r>
          </a:p>
        </p:txBody>
      </p:sp>
      <p:sp>
        <p:nvSpPr>
          <p:cNvPr id="110" name="Rechthoek: afgeronde hoeken 109">
            <a:extLst>
              <a:ext uri="{FF2B5EF4-FFF2-40B4-BE49-F238E27FC236}">
                <a16:creationId xmlns:a16="http://schemas.microsoft.com/office/drawing/2014/main" id="{AEA38535-E5C8-4087-84C1-75E67A4E6FAD}"/>
              </a:ext>
            </a:extLst>
          </p:cNvPr>
          <p:cNvSpPr/>
          <p:nvPr/>
        </p:nvSpPr>
        <p:spPr>
          <a:xfrm>
            <a:off x="6560081" y="5234057"/>
            <a:ext cx="1194182" cy="381000"/>
          </a:xfrm>
          <a:prstGeom prst="roundRect">
            <a:avLst>
              <a:gd name="adj" fmla="val 50000"/>
            </a:avLst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800" b="1" dirty="0">
                <a:solidFill>
                  <a:schemeClr val="tx1"/>
                </a:solidFill>
                <a:latin typeface="Museo-700"/>
              </a:rPr>
              <a:t>Genereren bericht resultaat toezicht</a:t>
            </a:r>
          </a:p>
        </p:txBody>
      </p:sp>
      <p:sp>
        <p:nvSpPr>
          <p:cNvPr id="111" name="Rechthoek 110">
            <a:extLst>
              <a:ext uri="{FF2B5EF4-FFF2-40B4-BE49-F238E27FC236}">
                <a16:creationId xmlns:a16="http://schemas.microsoft.com/office/drawing/2014/main" id="{571CB56F-B194-496E-A615-52F8C071AC7B}"/>
              </a:ext>
            </a:extLst>
          </p:cNvPr>
          <p:cNvSpPr/>
          <p:nvPr/>
        </p:nvSpPr>
        <p:spPr>
          <a:xfrm>
            <a:off x="7186928" y="4523588"/>
            <a:ext cx="1004092" cy="7104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NL" sz="800" i="1" dirty="0">
                <a:solidFill>
                  <a:schemeClr val="tx1"/>
                </a:solidFill>
                <a:latin typeface="Museo-700"/>
              </a:rPr>
              <a:t>Het resultaat van de geautomatiseerde of handmatige beoordeling wordt in een bericht gevat</a:t>
            </a:r>
          </a:p>
        </p:txBody>
      </p:sp>
      <p:sp>
        <p:nvSpPr>
          <p:cNvPr id="112" name="Rechthoek 111">
            <a:extLst>
              <a:ext uri="{FF2B5EF4-FFF2-40B4-BE49-F238E27FC236}">
                <a16:creationId xmlns:a16="http://schemas.microsoft.com/office/drawing/2014/main" id="{9AF672C0-9E8B-41D5-9959-4E5CA5B5F51B}"/>
              </a:ext>
            </a:extLst>
          </p:cNvPr>
          <p:cNvSpPr/>
          <p:nvPr/>
        </p:nvSpPr>
        <p:spPr>
          <a:xfrm>
            <a:off x="7157172" y="2645202"/>
            <a:ext cx="1033848" cy="723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800" i="1" dirty="0">
                <a:solidFill>
                  <a:schemeClr val="tx1"/>
                </a:solidFill>
                <a:latin typeface="Museo-700"/>
              </a:rPr>
              <a:t>Klant ontvangt bericht van het resultaat via zijn/haar voorkeurskanaal</a:t>
            </a:r>
          </a:p>
        </p:txBody>
      </p:sp>
      <p:grpSp>
        <p:nvGrpSpPr>
          <p:cNvPr id="122" name="Groep 121">
            <a:extLst>
              <a:ext uri="{FF2B5EF4-FFF2-40B4-BE49-F238E27FC236}">
                <a16:creationId xmlns:a16="http://schemas.microsoft.com/office/drawing/2014/main" id="{E887649D-3E52-40E3-950B-33E368D4F47A}"/>
              </a:ext>
            </a:extLst>
          </p:cNvPr>
          <p:cNvGrpSpPr/>
          <p:nvPr/>
        </p:nvGrpSpPr>
        <p:grpSpPr>
          <a:xfrm>
            <a:off x="5324668" y="5157566"/>
            <a:ext cx="1011188" cy="533983"/>
            <a:chOff x="2508697" y="5076825"/>
            <a:chExt cx="1011188" cy="533983"/>
          </a:xfrm>
        </p:grpSpPr>
        <p:sp>
          <p:nvSpPr>
            <p:cNvPr id="123" name="Rechthoek: afgeronde hoeken 122">
              <a:extLst>
                <a:ext uri="{FF2B5EF4-FFF2-40B4-BE49-F238E27FC236}">
                  <a16:creationId xmlns:a16="http://schemas.microsoft.com/office/drawing/2014/main" id="{0FBB3460-7ECD-4D91-8F58-46173C87FECC}"/>
                </a:ext>
              </a:extLst>
            </p:cNvPr>
            <p:cNvSpPr/>
            <p:nvPr/>
          </p:nvSpPr>
          <p:spPr>
            <a:xfrm>
              <a:off x="2508697" y="5076825"/>
              <a:ext cx="1011188" cy="533983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l-NL" sz="800" b="1" dirty="0">
                  <a:latin typeface="Museo-700"/>
                </a:rPr>
                <a:t>Toezichthouden</a:t>
              </a:r>
            </a:p>
          </p:txBody>
        </p:sp>
        <p:sp>
          <p:nvSpPr>
            <p:cNvPr id="124" name="Pijl: rechts 123">
              <a:extLst>
                <a:ext uri="{FF2B5EF4-FFF2-40B4-BE49-F238E27FC236}">
                  <a16:creationId xmlns:a16="http://schemas.microsoft.com/office/drawing/2014/main" id="{4509CCAD-51E9-4AD4-90AF-677EACF64D12}"/>
                </a:ext>
              </a:extLst>
            </p:cNvPr>
            <p:cNvSpPr/>
            <p:nvPr/>
          </p:nvSpPr>
          <p:spPr>
            <a:xfrm>
              <a:off x="3384000" y="5112000"/>
              <a:ext cx="102945" cy="76200"/>
            </a:xfrm>
            <a:prstGeom prst="rightArrow">
              <a:avLst/>
            </a:prstGeom>
            <a:solidFill>
              <a:schemeClr val="accent5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125" name="Verbindingslijn: gebogen 156">
            <a:extLst>
              <a:ext uri="{FF2B5EF4-FFF2-40B4-BE49-F238E27FC236}">
                <a16:creationId xmlns:a16="http://schemas.microsoft.com/office/drawing/2014/main" id="{522C5933-AD75-46F2-ACBC-A9AC817B4720}"/>
              </a:ext>
            </a:extLst>
          </p:cNvPr>
          <p:cNvCxnSpPr>
            <a:cxnSpLocks/>
            <a:stCxn id="93" idx="3"/>
            <a:endCxn id="123" idx="1"/>
          </p:cNvCxnSpPr>
          <p:nvPr/>
        </p:nvCxnSpPr>
        <p:spPr>
          <a:xfrm>
            <a:off x="5120523" y="5424557"/>
            <a:ext cx="204145" cy="1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Verbindingslijn: gebogen 156">
            <a:extLst>
              <a:ext uri="{FF2B5EF4-FFF2-40B4-BE49-F238E27FC236}">
                <a16:creationId xmlns:a16="http://schemas.microsoft.com/office/drawing/2014/main" id="{BD9BC213-9AC2-4F02-94BF-F55DEF9169E4}"/>
              </a:ext>
            </a:extLst>
          </p:cNvPr>
          <p:cNvCxnSpPr>
            <a:cxnSpLocks/>
            <a:stCxn id="123" idx="3"/>
            <a:endCxn id="110" idx="1"/>
          </p:cNvCxnSpPr>
          <p:nvPr/>
        </p:nvCxnSpPr>
        <p:spPr>
          <a:xfrm flipV="1">
            <a:off x="6335856" y="5424557"/>
            <a:ext cx="224225" cy="1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7" name="Groep 126">
            <a:extLst>
              <a:ext uri="{FF2B5EF4-FFF2-40B4-BE49-F238E27FC236}">
                <a16:creationId xmlns:a16="http://schemas.microsoft.com/office/drawing/2014/main" id="{B6AA5B66-C9B6-4674-9D1F-261D19985529}"/>
              </a:ext>
            </a:extLst>
          </p:cNvPr>
          <p:cNvGrpSpPr/>
          <p:nvPr/>
        </p:nvGrpSpPr>
        <p:grpSpPr>
          <a:xfrm>
            <a:off x="6633772" y="6753953"/>
            <a:ext cx="1023772" cy="532672"/>
            <a:chOff x="6032500" y="6753953"/>
            <a:chExt cx="1023772" cy="532672"/>
          </a:xfrm>
        </p:grpSpPr>
        <p:sp>
          <p:nvSpPr>
            <p:cNvPr id="128" name="Rechthoek 127">
              <a:extLst>
                <a:ext uri="{FF2B5EF4-FFF2-40B4-BE49-F238E27FC236}">
                  <a16:creationId xmlns:a16="http://schemas.microsoft.com/office/drawing/2014/main" id="{F9E3BB00-1909-4D0D-A2C0-066E06DB030F}"/>
                </a:ext>
              </a:extLst>
            </p:cNvPr>
            <p:cNvSpPr/>
            <p:nvPr/>
          </p:nvSpPr>
          <p:spPr>
            <a:xfrm>
              <a:off x="6032500" y="6753953"/>
              <a:ext cx="1023772" cy="53267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800" b="1" dirty="0">
                  <a:latin typeface="Museo-700"/>
                </a:rPr>
                <a:t>Mijn berichten box</a:t>
              </a:r>
            </a:p>
          </p:txBody>
        </p:sp>
        <p:grpSp>
          <p:nvGrpSpPr>
            <p:cNvPr id="129" name="Groep 128">
              <a:extLst>
                <a:ext uri="{FF2B5EF4-FFF2-40B4-BE49-F238E27FC236}">
                  <a16:creationId xmlns:a16="http://schemas.microsoft.com/office/drawing/2014/main" id="{E6301E7E-AA49-45AB-A483-B49803E94B55}"/>
                </a:ext>
              </a:extLst>
            </p:cNvPr>
            <p:cNvGrpSpPr>
              <a:grpSpLocks/>
            </p:cNvGrpSpPr>
            <p:nvPr/>
          </p:nvGrpSpPr>
          <p:grpSpPr>
            <a:xfrm>
              <a:off x="6907246" y="6791100"/>
              <a:ext cx="104805" cy="76649"/>
              <a:chOff x="3650803" y="6753953"/>
              <a:chExt cx="857697" cy="532672"/>
            </a:xfrm>
            <a:solidFill>
              <a:schemeClr val="bg1">
                <a:lumMod val="50000"/>
              </a:schemeClr>
            </a:solidFill>
          </p:grpSpPr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B06827BF-FEF9-4FA0-915D-9BF06A249DB1}"/>
                  </a:ext>
                </a:extLst>
              </p:cNvPr>
              <p:cNvSpPr/>
              <p:nvPr/>
            </p:nvSpPr>
            <p:spPr>
              <a:xfrm>
                <a:off x="3746500" y="6753953"/>
                <a:ext cx="762000" cy="53267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6EEFE83E-0D49-4A90-8B13-11C4251A181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0803" y="6829425"/>
                <a:ext cx="191393" cy="12118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7A971F68-595C-4A47-958A-63355CD4F67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0803" y="7057293"/>
                <a:ext cx="191393" cy="12118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</p:grpSp>
      </p:grpSp>
      <p:grpSp>
        <p:nvGrpSpPr>
          <p:cNvPr id="134" name="Groep 133">
            <a:extLst>
              <a:ext uri="{FF2B5EF4-FFF2-40B4-BE49-F238E27FC236}">
                <a16:creationId xmlns:a16="http://schemas.microsoft.com/office/drawing/2014/main" id="{5A6860EC-FB8B-4E9B-A888-93CAC24032DB}"/>
              </a:ext>
            </a:extLst>
          </p:cNvPr>
          <p:cNvGrpSpPr/>
          <p:nvPr/>
        </p:nvGrpSpPr>
        <p:grpSpPr>
          <a:xfrm>
            <a:off x="9305978" y="6753953"/>
            <a:ext cx="1023772" cy="532672"/>
            <a:chOff x="7356939" y="6753953"/>
            <a:chExt cx="1023772" cy="532672"/>
          </a:xfrm>
        </p:grpSpPr>
        <p:sp>
          <p:nvSpPr>
            <p:cNvPr id="137" name="Rechthoek 136">
              <a:extLst>
                <a:ext uri="{FF2B5EF4-FFF2-40B4-BE49-F238E27FC236}">
                  <a16:creationId xmlns:a16="http://schemas.microsoft.com/office/drawing/2014/main" id="{4F2AE822-ABF2-4DD9-9C6C-CD31A5602961}"/>
                </a:ext>
              </a:extLst>
            </p:cNvPr>
            <p:cNvSpPr/>
            <p:nvPr/>
          </p:nvSpPr>
          <p:spPr>
            <a:xfrm>
              <a:off x="7356939" y="6753953"/>
              <a:ext cx="1023772" cy="53267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800" b="1" dirty="0">
                  <a:latin typeface="Museo-700"/>
                </a:rPr>
                <a:t>VTH-component</a:t>
              </a:r>
            </a:p>
          </p:txBody>
        </p:sp>
        <p:grpSp>
          <p:nvGrpSpPr>
            <p:cNvPr id="138" name="Groep 137">
              <a:extLst>
                <a:ext uri="{FF2B5EF4-FFF2-40B4-BE49-F238E27FC236}">
                  <a16:creationId xmlns:a16="http://schemas.microsoft.com/office/drawing/2014/main" id="{064E3924-229A-4C52-943E-02B9B3F72057}"/>
                </a:ext>
              </a:extLst>
            </p:cNvPr>
            <p:cNvGrpSpPr>
              <a:grpSpLocks/>
            </p:cNvGrpSpPr>
            <p:nvPr/>
          </p:nvGrpSpPr>
          <p:grpSpPr>
            <a:xfrm>
              <a:off x="8242300" y="6791100"/>
              <a:ext cx="104805" cy="76649"/>
              <a:chOff x="3650803" y="6753953"/>
              <a:chExt cx="857697" cy="532672"/>
            </a:xfrm>
          </p:grpSpPr>
          <p:sp>
            <p:nvSpPr>
              <p:cNvPr id="139" name="Rechthoek 138">
                <a:extLst>
                  <a:ext uri="{FF2B5EF4-FFF2-40B4-BE49-F238E27FC236}">
                    <a16:creationId xmlns:a16="http://schemas.microsoft.com/office/drawing/2014/main" id="{69DB1E12-C5A5-49A0-9332-5BDAD2862C30}"/>
                  </a:ext>
                </a:extLst>
              </p:cNvPr>
              <p:cNvSpPr/>
              <p:nvPr/>
            </p:nvSpPr>
            <p:spPr>
              <a:xfrm>
                <a:off x="3746500" y="6753953"/>
                <a:ext cx="762000" cy="532672"/>
              </a:xfrm>
              <a:prstGeom prst="rect">
                <a:avLst/>
              </a:prstGeom>
              <a:solidFill>
                <a:schemeClr val="accent5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  <p:sp>
            <p:nvSpPr>
              <p:cNvPr id="140" name="Rechthoek 139">
                <a:extLst>
                  <a:ext uri="{FF2B5EF4-FFF2-40B4-BE49-F238E27FC236}">
                    <a16:creationId xmlns:a16="http://schemas.microsoft.com/office/drawing/2014/main" id="{BDEEE3D2-96B4-4EBD-94C4-49FCAC0FC66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0803" y="6829425"/>
                <a:ext cx="191393" cy="121182"/>
              </a:xfrm>
              <a:prstGeom prst="rect">
                <a:avLst/>
              </a:prstGeom>
              <a:solidFill>
                <a:schemeClr val="accent5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42B4B17F-90A0-43C4-8A93-1EB7CF1B01E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0803" y="7057293"/>
                <a:ext cx="191393" cy="121182"/>
              </a:xfrm>
              <a:prstGeom prst="rect">
                <a:avLst/>
              </a:prstGeom>
              <a:solidFill>
                <a:schemeClr val="accent5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</p:grpSp>
      </p:grpSp>
      <p:cxnSp>
        <p:nvCxnSpPr>
          <p:cNvPr id="113" name="Verbindingslijn: gebogen 156">
            <a:extLst>
              <a:ext uri="{FF2B5EF4-FFF2-40B4-BE49-F238E27FC236}">
                <a16:creationId xmlns:a16="http://schemas.microsoft.com/office/drawing/2014/main" id="{51AB8342-3DAE-4945-9533-B4B569A2BEC5}"/>
              </a:ext>
            </a:extLst>
          </p:cNvPr>
          <p:cNvCxnSpPr>
            <a:cxnSpLocks/>
            <a:stCxn id="41" idx="2"/>
            <a:endCxn id="123" idx="2"/>
          </p:cNvCxnSpPr>
          <p:nvPr/>
        </p:nvCxnSpPr>
        <p:spPr>
          <a:xfrm rot="16200000" flipH="1">
            <a:off x="4045717" y="3907004"/>
            <a:ext cx="76492" cy="3492597"/>
          </a:xfrm>
          <a:prstGeom prst="bentConnector3">
            <a:avLst>
              <a:gd name="adj1" fmla="val 330367"/>
            </a:avLst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6" name="Groep 115">
            <a:extLst>
              <a:ext uri="{FF2B5EF4-FFF2-40B4-BE49-F238E27FC236}">
                <a16:creationId xmlns:a16="http://schemas.microsoft.com/office/drawing/2014/main" id="{B9F9F3CC-2D74-44E1-9A89-A794D2D4A934}"/>
              </a:ext>
            </a:extLst>
          </p:cNvPr>
          <p:cNvGrpSpPr/>
          <p:nvPr/>
        </p:nvGrpSpPr>
        <p:grpSpPr>
          <a:xfrm>
            <a:off x="1833801" y="6753953"/>
            <a:ext cx="1023772" cy="532672"/>
            <a:chOff x="6032500" y="6753953"/>
            <a:chExt cx="1023772" cy="532672"/>
          </a:xfrm>
        </p:grpSpPr>
        <p:sp>
          <p:nvSpPr>
            <p:cNvPr id="117" name="Rechthoek 116">
              <a:extLst>
                <a:ext uri="{FF2B5EF4-FFF2-40B4-BE49-F238E27FC236}">
                  <a16:creationId xmlns:a16="http://schemas.microsoft.com/office/drawing/2014/main" id="{FB4F745D-9379-4BB2-B2CD-4D0E77B0F6DD}"/>
                </a:ext>
              </a:extLst>
            </p:cNvPr>
            <p:cNvSpPr/>
            <p:nvPr/>
          </p:nvSpPr>
          <p:spPr>
            <a:xfrm>
              <a:off x="6032500" y="6753953"/>
              <a:ext cx="1023772" cy="53267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800" b="1" dirty="0">
                  <a:latin typeface="Museo-700"/>
                </a:rPr>
                <a:t>DSO-omgevingsloket</a:t>
              </a:r>
            </a:p>
          </p:txBody>
        </p:sp>
        <p:grpSp>
          <p:nvGrpSpPr>
            <p:cNvPr id="118" name="Groep 117">
              <a:extLst>
                <a:ext uri="{FF2B5EF4-FFF2-40B4-BE49-F238E27FC236}">
                  <a16:creationId xmlns:a16="http://schemas.microsoft.com/office/drawing/2014/main" id="{5EB38A3F-3446-41D4-8475-7F58A69AEDF9}"/>
                </a:ext>
              </a:extLst>
            </p:cNvPr>
            <p:cNvGrpSpPr>
              <a:grpSpLocks/>
            </p:cNvGrpSpPr>
            <p:nvPr/>
          </p:nvGrpSpPr>
          <p:grpSpPr>
            <a:xfrm>
              <a:off x="6907246" y="6791100"/>
              <a:ext cx="104805" cy="76649"/>
              <a:chOff x="3650803" y="6753953"/>
              <a:chExt cx="857697" cy="532672"/>
            </a:xfrm>
            <a:solidFill>
              <a:schemeClr val="bg1">
                <a:lumMod val="50000"/>
              </a:schemeClr>
            </a:solidFill>
          </p:grpSpPr>
          <p:sp>
            <p:nvSpPr>
              <p:cNvPr id="119" name="Rechthoek 118">
                <a:extLst>
                  <a:ext uri="{FF2B5EF4-FFF2-40B4-BE49-F238E27FC236}">
                    <a16:creationId xmlns:a16="http://schemas.microsoft.com/office/drawing/2014/main" id="{209118F2-D2CB-411C-8BF7-CEB4DBC6E9B1}"/>
                  </a:ext>
                </a:extLst>
              </p:cNvPr>
              <p:cNvSpPr/>
              <p:nvPr/>
            </p:nvSpPr>
            <p:spPr>
              <a:xfrm>
                <a:off x="3746500" y="6753953"/>
                <a:ext cx="762000" cy="53267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  <p:sp>
            <p:nvSpPr>
              <p:cNvPr id="120" name="Rechthoek 119">
                <a:extLst>
                  <a:ext uri="{FF2B5EF4-FFF2-40B4-BE49-F238E27FC236}">
                    <a16:creationId xmlns:a16="http://schemas.microsoft.com/office/drawing/2014/main" id="{82DC5066-9446-496D-A85F-1E13D7F3F96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0803" y="6829425"/>
                <a:ext cx="191393" cy="12118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  <p:sp>
            <p:nvSpPr>
              <p:cNvPr id="121" name="Rechthoek 120">
                <a:extLst>
                  <a:ext uri="{FF2B5EF4-FFF2-40B4-BE49-F238E27FC236}">
                    <a16:creationId xmlns:a16="http://schemas.microsoft.com/office/drawing/2014/main" id="{F8B8863B-B6DC-4154-9EA4-BC9E180A1FA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0803" y="7057293"/>
                <a:ext cx="191393" cy="12118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</p:grpSp>
      </p:grpSp>
      <p:grpSp>
        <p:nvGrpSpPr>
          <p:cNvPr id="133" name="Groep 132">
            <a:extLst>
              <a:ext uri="{FF2B5EF4-FFF2-40B4-BE49-F238E27FC236}">
                <a16:creationId xmlns:a16="http://schemas.microsoft.com/office/drawing/2014/main" id="{20123498-0ECC-442B-83C4-519BF2E5B096}"/>
              </a:ext>
            </a:extLst>
          </p:cNvPr>
          <p:cNvGrpSpPr/>
          <p:nvPr/>
        </p:nvGrpSpPr>
        <p:grpSpPr>
          <a:xfrm>
            <a:off x="3994121" y="6753953"/>
            <a:ext cx="1023772" cy="532672"/>
            <a:chOff x="6032500" y="6753953"/>
            <a:chExt cx="1023772" cy="532672"/>
          </a:xfrm>
        </p:grpSpPr>
        <p:sp>
          <p:nvSpPr>
            <p:cNvPr id="135" name="Rechthoek 134">
              <a:extLst>
                <a:ext uri="{FF2B5EF4-FFF2-40B4-BE49-F238E27FC236}">
                  <a16:creationId xmlns:a16="http://schemas.microsoft.com/office/drawing/2014/main" id="{F38E630C-88A6-4879-A226-BBDE55CF3E92}"/>
                </a:ext>
              </a:extLst>
            </p:cNvPr>
            <p:cNvSpPr/>
            <p:nvPr/>
          </p:nvSpPr>
          <p:spPr>
            <a:xfrm>
              <a:off x="6032500" y="6753953"/>
              <a:ext cx="1023772" cy="53267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800" b="1" dirty="0">
                  <a:latin typeface="Museo-700"/>
                </a:rPr>
                <a:t>DSO-omgevingsloket</a:t>
              </a:r>
            </a:p>
          </p:txBody>
        </p:sp>
        <p:grpSp>
          <p:nvGrpSpPr>
            <p:cNvPr id="136" name="Groep 135">
              <a:extLst>
                <a:ext uri="{FF2B5EF4-FFF2-40B4-BE49-F238E27FC236}">
                  <a16:creationId xmlns:a16="http://schemas.microsoft.com/office/drawing/2014/main" id="{13BF7A39-3C0E-441E-BD38-AB5EBA54EE0D}"/>
                </a:ext>
              </a:extLst>
            </p:cNvPr>
            <p:cNvGrpSpPr>
              <a:grpSpLocks/>
            </p:cNvGrpSpPr>
            <p:nvPr/>
          </p:nvGrpSpPr>
          <p:grpSpPr>
            <a:xfrm>
              <a:off x="6907246" y="6791100"/>
              <a:ext cx="104805" cy="76649"/>
              <a:chOff x="3650803" y="6753953"/>
              <a:chExt cx="857697" cy="532672"/>
            </a:xfrm>
            <a:solidFill>
              <a:schemeClr val="bg1">
                <a:lumMod val="50000"/>
              </a:schemeClr>
            </a:solidFill>
          </p:grpSpPr>
          <p:sp>
            <p:nvSpPr>
              <p:cNvPr id="142" name="Rechthoek 141">
                <a:extLst>
                  <a:ext uri="{FF2B5EF4-FFF2-40B4-BE49-F238E27FC236}">
                    <a16:creationId xmlns:a16="http://schemas.microsoft.com/office/drawing/2014/main" id="{C295A7F0-7160-421C-AC27-8AB68947F8A7}"/>
                  </a:ext>
                </a:extLst>
              </p:cNvPr>
              <p:cNvSpPr/>
              <p:nvPr/>
            </p:nvSpPr>
            <p:spPr>
              <a:xfrm>
                <a:off x="3746500" y="6753953"/>
                <a:ext cx="762000" cy="53267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  <p:sp>
            <p:nvSpPr>
              <p:cNvPr id="143" name="Rechthoek 142">
                <a:extLst>
                  <a:ext uri="{FF2B5EF4-FFF2-40B4-BE49-F238E27FC236}">
                    <a16:creationId xmlns:a16="http://schemas.microsoft.com/office/drawing/2014/main" id="{07217714-A103-4A35-A7CE-86FB66AAB4A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0803" y="6829425"/>
                <a:ext cx="191393" cy="12118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  <p:sp>
            <p:nvSpPr>
              <p:cNvPr id="144" name="Rechthoek 143">
                <a:extLst>
                  <a:ext uri="{FF2B5EF4-FFF2-40B4-BE49-F238E27FC236}">
                    <a16:creationId xmlns:a16="http://schemas.microsoft.com/office/drawing/2014/main" id="{5137EA47-ABC4-4AF3-A2C5-41FE1313ED6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0803" y="7057293"/>
                <a:ext cx="191393" cy="12118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</p:grpSp>
      </p:grpSp>
      <p:grpSp>
        <p:nvGrpSpPr>
          <p:cNvPr id="145" name="Groep 144">
            <a:extLst>
              <a:ext uri="{FF2B5EF4-FFF2-40B4-BE49-F238E27FC236}">
                <a16:creationId xmlns:a16="http://schemas.microsoft.com/office/drawing/2014/main" id="{E2B59922-F864-42A4-A165-CB3B70C563A3}"/>
              </a:ext>
            </a:extLst>
          </p:cNvPr>
          <p:cNvGrpSpPr/>
          <p:nvPr/>
        </p:nvGrpSpPr>
        <p:grpSpPr>
          <a:xfrm>
            <a:off x="7833679" y="6753953"/>
            <a:ext cx="1023772" cy="532672"/>
            <a:chOff x="6032500" y="6753953"/>
            <a:chExt cx="1023772" cy="532672"/>
          </a:xfrm>
        </p:grpSpPr>
        <p:sp>
          <p:nvSpPr>
            <p:cNvPr id="146" name="Rechthoek 145">
              <a:extLst>
                <a:ext uri="{FF2B5EF4-FFF2-40B4-BE49-F238E27FC236}">
                  <a16:creationId xmlns:a16="http://schemas.microsoft.com/office/drawing/2014/main" id="{CCABD370-8B75-41CC-AD36-5B855E2BDC12}"/>
                </a:ext>
              </a:extLst>
            </p:cNvPr>
            <p:cNvSpPr/>
            <p:nvPr/>
          </p:nvSpPr>
          <p:spPr>
            <a:xfrm>
              <a:off x="6032500" y="6753953"/>
              <a:ext cx="1023772" cy="53267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800" b="1" dirty="0">
                  <a:latin typeface="Museo-700"/>
                </a:rPr>
                <a:t>DSO-omgevingsloket</a:t>
              </a:r>
            </a:p>
          </p:txBody>
        </p:sp>
        <p:grpSp>
          <p:nvGrpSpPr>
            <p:cNvPr id="147" name="Groep 146">
              <a:extLst>
                <a:ext uri="{FF2B5EF4-FFF2-40B4-BE49-F238E27FC236}">
                  <a16:creationId xmlns:a16="http://schemas.microsoft.com/office/drawing/2014/main" id="{FDAE9E6E-71A8-443D-84C2-BE16920C5098}"/>
                </a:ext>
              </a:extLst>
            </p:cNvPr>
            <p:cNvGrpSpPr>
              <a:grpSpLocks/>
            </p:cNvGrpSpPr>
            <p:nvPr/>
          </p:nvGrpSpPr>
          <p:grpSpPr>
            <a:xfrm>
              <a:off x="6907246" y="6791100"/>
              <a:ext cx="104805" cy="76649"/>
              <a:chOff x="3650803" y="6753953"/>
              <a:chExt cx="857697" cy="532672"/>
            </a:xfrm>
            <a:solidFill>
              <a:schemeClr val="bg1">
                <a:lumMod val="50000"/>
              </a:schemeClr>
            </a:solidFill>
          </p:grpSpPr>
          <p:sp>
            <p:nvSpPr>
              <p:cNvPr id="148" name="Rechthoek 147">
                <a:extLst>
                  <a:ext uri="{FF2B5EF4-FFF2-40B4-BE49-F238E27FC236}">
                    <a16:creationId xmlns:a16="http://schemas.microsoft.com/office/drawing/2014/main" id="{D5468612-BC54-48FD-B731-200143915EAD}"/>
                  </a:ext>
                </a:extLst>
              </p:cNvPr>
              <p:cNvSpPr/>
              <p:nvPr/>
            </p:nvSpPr>
            <p:spPr>
              <a:xfrm>
                <a:off x="3746500" y="6753953"/>
                <a:ext cx="762000" cy="53267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  <p:sp>
            <p:nvSpPr>
              <p:cNvPr id="149" name="Rechthoek 148">
                <a:extLst>
                  <a:ext uri="{FF2B5EF4-FFF2-40B4-BE49-F238E27FC236}">
                    <a16:creationId xmlns:a16="http://schemas.microsoft.com/office/drawing/2014/main" id="{F4BF1F48-B428-4A2B-ACC6-3A2EC2AE5D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0803" y="6829425"/>
                <a:ext cx="191393" cy="12118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  <p:sp>
            <p:nvSpPr>
              <p:cNvPr id="150" name="Rechthoek 149">
                <a:extLst>
                  <a:ext uri="{FF2B5EF4-FFF2-40B4-BE49-F238E27FC236}">
                    <a16:creationId xmlns:a16="http://schemas.microsoft.com/office/drawing/2014/main" id="{B8EC90FF-F909-4CC5-A046-BABD05C77F2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0803" y="7057293"/>
                <a:ext cx="191393" cy="12118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10085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50B12B1-2B94-4EF8-88E3-77BA2E5DA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496" y="385743"/>
            <a:ext cx="9202798" cy="609600"/>
          </a:xfrm>
        </p:spPr>
        <p:txBody>
          <a:bodyPr lIns="0"/>
          <a:lstStyle/>
          <a:p>
            <a:r>
              <a:rPr lang="nl-NL" sz="3200" dirty="0"/>
              <a:t>6. Realisatie	(2/2)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98C9422-F09B-473F-ACD2-D06EF414A8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Het realiseren van het initiatief</a:t>
            </a:r>
          </a:p>
        </p:txBody>
      </p:sp>
      <p:sp>
        <p:nvSpPr>
          <p:cNvPr id="56" name="object 24">
            <a:extLst>
              <a:ext uri="{FF2B5EF4-FFF2-40B4-BE49-F238E27FC236}">
                <a16:creationId xmlns:a16="http://schemas.microsoft.com/office/drawing/2014/main" id="{C45E1F13-A2FA-489A-B3CC-F07A90E2E386}"/>
              </a:ext>
            </a:extLst>
          </p:cNvPr>
          <p:cNvSpPr/>
          <p:nvPr/>
        </p:nvSpPr>
        <p:spPr>
          <a:xfrm>
            <a:off x="1416060" y="2083282"/>
            <a:ext cx="8866758" cy="144000"/>
          </a:xfrm>
          <a:custGeom>
            <a:avLst/>
            <a:gdLst/>
            <a:ahLst/>
            <a:cxnLst/>
            <a:rect l="l" t="t" r="r" b="b"/>
            <a:pathLst>
              <a:path w="7943850" h="127000">
                <a:moveTo>
                  <a:pt x="0" y="127000"/>
                </a:moveTo>
                <a:lnTo>
                  <a:pt x="7943256" y="127000"/>
                </a:lnTo>
                <a:lnTo>
                  <a:pt x="7943256" y="0"/>
                </a:lnTo>
                <a:lnTo>
                  <a:pt x="0" y="0"/>
                </a:lnTo>
                <a:lnTo>
                  <a:pt x="0" y="127000"/>
                </a:lnTo>
                <a:close/>
              </a:path>
            </a:pathLst>
          </a:custGeom>
          <a:solidFill>
            <a:srgbClr val="DB82B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Groep 26">
            <a:extLst>
              <a:ext uri="{FF2B5EF4-FFF2-40B4-BE49-F238E27FC236}">
                <a16:creationId xmlns:a16="http://schemas.microsoft.com/office/drawing/2014/main" id="{1DDF950E-0CD2-4890-B138-EED695716E18}"/>
              </a:ext>
            </a:extLst>
          </p:cNvPr>
          <p:cNvGrpSpPr/>
          <p:nvPr/>
        </p:nvGrpSpPr>
        <p:grpSpPr>
          <a:xfrm>
            <a:off x="1420247" y="1367378"/>
            <a:ext cx="1195200" cy="931904"/>
            <a:chOff x="1415520" y="1367378"/>
            <a:chExt cx="1195200" cy="931904"/>
          </a:xfrm>
        </p:grpSpPr>
        <p:sp>
          <p:nvSpPr>
            <p:cNvPr id="58" name="Rechthoek 57">
              <a:extLst>
                <a:ext uri="{FF2B5EF4-FFF2-40B4-BE49-F238E27FC236}">
                  <a16:creationId xmlns:a16="http://schemas.microsoft.com/office/drawing/2014/main" id="{5FE783A8-06A6-43E3-A494-95CD6202A08F}"/>
                </a:ext>
              </a:extLst>
            </p:cNvPr>
            <p:cNvSpPr/>
            <p:nvPr/>
          </p:nvSpPr>
          <p:spPr>
            <a:xfrm>
              <a:off x="1415520" y="1703886"/>
              <a:ext cx="1195200" cy="316800"/>
            </a:xfrm>
            <a:prstGeom prst="rect">
              <a:avLst/>
            </a:prstGeom>
            <a:solidFill>
              <a:srgbClr val="DB82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>
                <a:lnSpc>
                  <a:spcPct val="100000"/>
                </a:lnSpc>
                <a:spcBef>
                  <a:spcPts val="100"/>
                </a:spcBef>
              </a:pPr>
              <a:r>
                <a:rPr lang="nl-NL" sz="800" b="1" spc="-5" dirty="0">
                  <a:solidFill>
                    <a:srgbClr val="FFFFFF"/>
                  </a:solidFill>
                  <a:latin typeface="Museo-700"/>
                  <a:cs typeface="Museo-700"/>
                </a:rPr>
                <a:t>Melden bouw gereed</a:t>
              </a:r>
            </a:p>
          </p:txBody>
        </p:sp>
        <p:grpSp>
          <p:nvGrpSpPr>
            <p:cNvPr id="13" name="Groep 12">
              <a:extLst>
                <a:ext uri="{FF2B5EF4-FFF2-40B4-BE49-F238E27FC236}">
                  <a16:creationId xmlns:a16="http://schemas.microsoft.com/office/drawing/2014/main" id="{1DC437EA-223E-4949-A201-F8F59CC6E21B}"/>
                </a:ext>
              </a:extLst>
            </p:cNvPr>
            <p:cNvGrpSpPr/>
            <p:nvPr/>
          </p:nvGrpSpPr>
          <p:grpSpPr>
            <a:xfrm>
              <a:off x="1740042" y="1367378"/>
              <a:ext cx="546157" cy="369985"/>
              <a:chOff x="1784099" y="1367378"/>
              <a:chExt cx="546157" cy="369985"/>
            </a:xfrm>
          </p:grpSpPr>
          <p:pic>
            <p:nvPicPr>
              <p:cNvPr id="59" name="Afbeelding 58">
                <a:extLst>
                  <a:ext uri="{FF2B5EF4-FFF2-40B4-BE49-F238E27FC236}">
                    <a16:creationId xmlns:a16="http://schemas.microsoft.com/office/drawing/2014/main" id="{6F97E705-FBB1-405B-96BC-DA8BB4FC52B7}"/>
                  </a:ext>
                </a:extLst>
              </p:cNvPr>
              <p:cNvPicPr preferRelativeResize="0">
                <a:picLocks noChangeAspect="1"/>
              </p:cNvPicPr>
              <p:nvPr/>
            </p:nvPicPr>
            <p:blipFill>
              <a:blip r:embed="rId2" cstate="print"/>
              <a:srcRect l="7856" t="5392" r="7626" b="5915"/>
              <a:stretch>
                <a:fillRect/>
              </a:stretch>
            </p:blipFill>
            <p:spPr>
              <a:xfrm>
                <a:off x="1784099" y="1375681"/>
                <a:ext cx="284577" cy="361682"/>
              </a:xfrm>
              <a:custGeom>
                <a:avLst/>
                <a:gdLst>
                  <a:gd name="connsiteX0" fmla="*/ 0 w 865565"/>
                  <a:gd name="connsiteY0" fmla="*/ 42457 h 1100072"/>
                  <a:gd name="connsiteX1" fmla="*/ 810137 w 865565"/>
                  <a:gd name="connsiteY1" fmla="*/ 0 h 1100072"/>
                  <a:gd name="connsiteX2" fmla="*/ 865565 w 865565"/>
                  <a:gd name="connsiteY2" fmla="*/ 1057614 h 1100072"/>
                  <a:gd name="connsiteX3" fmla="*/ 55427 w 865565"/>
                  <a:gd name="connsiteY3" fmla="*/ 1100072 h 1100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565" h="1100072">
                    <a:moveTo>
                      <a:pt x="0" y="42457"/>
                    </a:moveTo>
                    <a:lnTo>
                      <a:pt x="810137" y="0"/>
                    </a:lnTo>
                    <a:lnTo>
                      <a:pt x="865565" y="1057614"/>
                    </a:lnTo>
                    <a:lnTo>
                      <a:pt x="55427" y="1100072"/>
                    </a:lnTo>
                    <a:close/>
                  </a:path>
                </a:pathLst>
              </a:custGeom>
              <a:ln w="19050">
                <a:solidFill>
                  <a:schemeClr val="bg1"/>
                </a:solidFill>
              </a:ln>
            </p:spPr>
          </p:pic>
          <p:pic>
            <p:nvPicPr>
              <p:cNvPr id="60" name="Afbeelding 59">
                <a:extLst>
                  <a:ext uri="{FF2B5EF4-FFF2-40B4-BE49-F238E27FC236}">
                    <a16:creationId xmlns:a16="http://schemas.microsoft.com/office/drawing/2014/main" id="{41A14B2B-A683-42DD-9000-C9AEF5D3FCEE}"/>
                  </a:ext>
                </a:extLst>
              </p:cNvPr>
              <p:cNvPicPr preferRelativeResize="0">
                <a:picLocks noChangeAspect="1"/>
              </p:cNvPicPr>
              <p:nvPr/>
            </p:nvPicPr>
            <p:blipFill rotWithShape="1">
              <a:blip r:embed="rId3" cstate="print"/>
              <a:srcRect l="6415" t="5276" r="7892" b="5390"/>
              <a:stretch/>
            </p:blipFill>
            <p:spPr>
              <a:xfrm rot="600000">
                <a:off x="2037889" y="1367378"/>
                <a:ext cx="292367" cy="366738"/>
              </a:xfrm>
              <a:custGeom>
                <a:avLst/>
                <a:gdLst>
                  <a:gd name="connsiteX0" fmla="*/ 811011 w 904013"/>
                  <a:gd name="connsiteY0" fmla="*/ 0 h 1133972"/>
                  <a:gd name="connsiteX1" fmla="*/ 904013 w 904013"/>
                  <a:gd name="connsiteY1" fmla="*/ 1063018 h 1133972"/>
                  <a:gd name="connsiteX2" fmla="*/ 93003 w 904013"/>
                  <a:gd name="connsiteY2" fmla="*/ 1133972 h 1133972"/>
                  <a:gd name="connsiteX3" fmla="*/ 0 w 904013"/>
                  <a:gd name="connsiteY3" fmla="*/ 70955 h 1133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013" h="1133972">
                    <a:moveTo>
                      <a:pt x="811011" y="0"/>
                    </a:moveTo>
                    <a:lnTo>
                      <a:pt x="904013" y="1063018"/>
                    </a:lnTo>
                    <a:lnTo>
                      <a:pt x="93003" y="1133972"/>
                    </a:lnTo>
                    <a:lnTo>
                      <a:pt x="0" y="70955"/>
                    </a:lnTo>
                    <a:close/>
                  </a:path>
                </a:pathLst>
              </a:custGeom>
              <a:ln w="19050">
                <a:solidFill>
                  <a:schemeClr val="bg1"/>
                </a:solidFill>
              </a:ln>
            </p:spPr>
          </p:pic>
        </p:grpSp>
        <p:grpSp>
          <p:nvGrpSpPr>
            <p:cNvPr id="2" name="Groep 1">
              <a:extLst>
                <a:ext uri="{FF2B5EF4-FFF2-40B4-BE49-F238E27FC236}">
                  <a16:creationId xmlns:a16="http://schemas.microsoft.com/office/drawing/2014/main" id="{F0EED23E-BB07-450D-859D-68B106824A12}"/>
                </a:ext>
              </a:extLst>
            </p:cNvPr>
            <p:cNvGrpSpPr/>
            <p:nvPr/>
          </p:nvGrpSpPr>
          <p:grpSpPr>
            <a:xfrm>
              <a:off x="1869120" y="2011282"/>
              <a:ext cx="288000" cy="288000"/>
              <a:chOff x="1861021" y="2011282"/>
              <a:chExt cx="288000" cy="288000"/>
            </a:xfrm>
          </p:grpSpPr>
          <p:sp>
            <p:nvSpPr>
              <p:cNvPr id="57" name="Ovaal 56">
                <a:extLst>
                  <a:ext uri="{FF2B5EF4-FFF2-40B4-BE49-F238E27FC236}">
                    <a16:creationId xmlns:a16="http://schemas.microsoft.com/office/drawing/2014/main" id="{D5ABB98E-1F44-4C65-9577-BAC64C993CD5}"/>
                  </a:ext>
                </a:extLst>
              </p:cNvPr>
              <p:cNvSpPr/>
              <p:nvPr/>
            </p:nvSpPr>
            <p:spPr>
              <a:xfrm>
                <a:off x="1861021" y="2011282"/>
                <a:ext cx="288000" cy="28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DB82B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1" name="Ovaal 100">
                <a:extLst>
                  <a:ext uri="{FF2B5EF4-FFF2-40B4-BE49-F238E27FC236}">
                    <a16:creationId xmlns:a16="http://schemas.microsoft.com/office/drawing/2014/main" id="{0EA33553-2936-477D-B0AB-C8B9E2359B7F}"/>
                  </a:ext>
                </a:extLst>
              </p:cNvPr>
              <p:cNvSpPr/>
              <p:nvPr/>
            </p:nvSpPr>
            <p:spPr>
              <a:xfrm>
                <a:off x="1943213" y="2092686"/>
                <a:ext cx="123616" cy="125192"/>
              </a:xfrm>
              <a:prstGeom prst="ellipse">
                <a:avLst/>
              </a:prstGeom>
              <a:solidFill>
                <a:srgbClr val="DB82B5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grpSp>
        <p:nvGrpSpPr>
          <p:cNvPr id="28" name="Groep 27">
            <a:extLst>
              <a:ext uri="{FF2B5EF4-FFF2-40B4-BE49-F238E27FC236}">
                <a16:creationId xmlns:a16="http://schemas.microsoft.com/office/drawing/2014/main" id="{74448605-F733-4707-AD48-2E9D06D48F39}"/>
              </a:ext>
            </a:extLst>
          </p:cNvPr>
          <p:cNvGrpSpPr/>
          <p:nvPr/>
        </p:nvGrpSpPr>
        <p:grpSpPr>
          <a:xfrm>
            <a:off x="3898900" y="1361131"/>
            <a:ext cx="1195200" cy="938151"/>
            <a:chOff x="3254345" y="1361131"/>
            <a:chExt cx="1195200" cy="938151"/>
          </a:xfrm>
        </p:grpSpPr>
        <p:sp>
          <p:nvSpPr>
            <p:cNvPr id="66" name="Rechthoek 65">
              <a:extLst>
                <a:ext uri="{FF2B5EF4-FFF2-40B4-BE49-F238E27FC236}">
                  <a16:creationId xmlns:a16="http://schemas.microsoft.com/office/drawing/2014/main" id="{6B6733DF-52BE-4DE0-931F-5F76F57092ED}"/>
                </a:ext>
              </a:extLst>
            </p:cNvPr>
            <p:cNvSpPr/>
            <p:nvPr/>
          </p:nvSpPr>
          <p:spPr>
            <a:xfrm>
              <a:off x="3254345" y="1703886"/>
              <a:ext cx="1195200" cy="316800"/>
            </a:xfrm>
            <a:prstGeom prst="rect">
              <a:avLst/>
            </a:prstGeom>
            <a:solidFill>
              <a:srgbClr val="DB82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>
                <a:lnSpc>
                  <a:spcPct val="100000"/>
                </a:lnSpc>
                <a:spcBef>
                  <a:spcPts val="100"/>
                </a:spcBef>
              </a:pPr>
              <a:r>
                <a:rPr lang="nl-NL" sz="800" b="1" spc="-5" dirty="0">
                  <a:solidFill>
                    <a:srgbClr val="FFFFFF"/>
                  </a:solidFill>
                  <a:latin typeface="Museo-700"/>
                  <a:cs typeface="Museo-700"/>
                </a:rPr>
                <a:t>Projectdossier ontvangen</a:t>
              </a:r>
            </a:p>
          </p:txBody>
        </p:sp>
        <p:grpSp>
          <p:nvGrpSpPr>
            <p:cNvPr id="12" name="Groep 11">
              <a:extLst>
                <a:ext uri="{FF2B5EF4-FFF2-40B4-BE49-F238E27FC236}">
                  <a16:creationId xmlns:a16="http://schemas.microsoft.com/office/drawing/2014/main" id="{D4224E33-01AF-4561-9997-E6016CD618CD}"/>
                </a:ext>
              </a:extLst>
            </p:cNvPr>
            <p:cNvGrpSpPr/>
            <p:nvPr/>
          </p:nvGrpSpPr>
          <p:grpSpPr>
            <a:xfrm>
              <a:off x="3313699" y="1361131"/>
              <a:ext cx="1076493" cy="379231"/>
              <a:chOff x="2786529" y="1361131"/>
              <a:chExt cx="1076493" cy="379231"/>
            </a:xfrm>
          </p:grpSpPr>
          <p:pic>
            <p:nvPicPr>
              <p:cNvPr id="67" name="Afbeelding 66">
                <a:extLst>
                  <a:ext uri="{FF2B5EF4-FFF2-40B4-BE49-F238E27FC236}">
                    <a16:creationId xmlns:a16="http://schemas.microsoft.com/office/drawing/2014/main" id="{32332908-232D-4A07-91CF-C7C38CF7DF59}"/>
                  </a:ext>
                </a:extLst>
              </p:cNvPr>
              <p:cNvPicPr preferRelativeResize="0">
                <a:picLocks noChangeAspect="1"/>
              </p:cNvPicPr>
              <p:nvPr/>
            </p:nvPicPr>
            <p:blipFill>
              <a:blip r:embed="rId2" cstate="print"/>
              <a:srcRect l="7856" t="5392" r="7626" b="5915"/>
              <a:stretch>
                <a:fillRect/>
              </a:stretch>
            </p:blipFill>
            <p:spPr>
              <a:xfrm>
                <a:off x="2786529" y="1375681"/>
                <a:ext cx="284577" cy="361682"/>
              </a:xfrm>
              <a:custGeom>
                <a:avLst/>
                <a:gdLst>
                  <a:gd name="connsiteX0" fmla="*/ 0 w 865565"/>
                  <a:gd name="connsiteY0" fmla="*/ 42457 h 1100072"/>
                  <a:gd name="connsiteX1" fmla="*/ 810137 w 865565"/>
                  <a:gd name="connsiteY1" fmla="*/ 0 h 1100072"/>
                  <a:gd name="connsiteX2" fmla="*/ 865565 w 865565"/>
                  <a:gd name="connsiteY2" fmla="*/ 1057614 h 1100072"/>
                  <a:gd name="connsiteX3" fmla="*/ 55427 w 865565"/>
                  <a:gd name="connsiteY3" fmla="*/ 1100072 h 1100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565" h="1100072">
                    <a:moveTo>
                      <a:pt x="0" y="42457"/>
                    </a:moveTo>
                    <a:lnTo>
                      <a:pt x="810137" y="0"/>
                    </a:lnTo>
                    <a:lnTo>
                      <a:pt x="865565" y="1057614"/>
                    </a:lnTo>
                    <a:lnTo>
                      <a:pt x="55427" y="1100072"/>
                    </a:lnTo>
                    <a:close/>
                  </a:path>
                </a:pathLst>
              </a:custGeom>
              <a:ln w="19050">
                <a:solidFill>
                  <a:schemeClr val="bg1"/>
                </a:solidFill>
              </a:ln>
            </p:spPr>
          </p:pic>
          <p:pic>
            <p:nvPicPr>
              <p:cNvPr id="68" name="Afbeelding 67">
                <a:extLst>
                  <a:ext uri="{FF2B5EF4-FFF2-40B4-BE49-F238E27FC236}">
                    <a16:creationId xmlns:a16="http://schemas.microsoft.com/office/drawing/2014/main" id="{929DE232-B93D-4A59-9975-64AED43AEFA5}"/>
                  </a:ext>
                </a:extLst>
              </p:cNvPr>
              <p:cNvPicPr preferRelativeResize="0">
                <a:picLocks noChangeAspect="1"/>
              </p:cNvPicPr>
              <p:nvPr/>
            </p:nvPicPr>
            <p:blipFill rotWithShape="1">
              <a:blip r:embed="rId3" cstate="print"/>
              <a:srcRect l="6415" t="5276" r="7892" b="5390"/>
              <a:stretch/>
            </p:blipFill>
            <p:spPr>
              <a:xfrm rot="600000">
                <a:off x="3040319" y="1367378"/>
                <a:ext cx="292367" cy="366738"/>
              </a:xfrm>
              <a:custGeom>
                <a:avLst/>
                <a:gdLst>
                  <a:gd name="connsiteX0" fmla="*/ 811011 w 904013"/>
                  <a:gd name="connsiteY0" fmla="*/ 0 h 1133972"/>
                  <a:gd name="connsiteX1" fmla="*/ 904013 w 904013"/>
                  <a:gd name="connsiteY1" fmla="*/ 1063018 h 1133972"/>
                  <a:gd name="connsiteX2" fmla="*/ 93003 w 904013"/>
                  <a:gd name="connsiteY2" fmla="*/ 1133972 h 1133972"/>
                  <a:gd name="connsiteX3" fmla="*/ 0 w 904013"/>
                  <a:gd name="connsiteY3" fmla="*/ 70955 h 1133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013" h="1133972">
                    <a:moveTo>
                      <a:pt x="811011" y="0"/>
                    </a:moveTo>
                    <a:lnTo>
                      <a:pt x="904013" y="1063018"/>
                    </a:lnTo>
                    <a:lnTo>
                      <a:pt x="93003" y="1133972"/>
                    </a:lnTo>
                    <a:lnTo>
                      <a:pt x="0" y="70955"/>
                    </a:lnTo>
                    <a:close/>
                  </a:path>
                </a:pathLst>
              </a:custGeom>
              <a:ln w="19050">
                <a:solidFill>
                  <a:schemeClr val="bg1"/>
                </a:solidFill>
              </a:ln>
            </p:spPr>
          </p:pic>
          <p:pic>
            <p:nvPicPr>
              <p:cNvPr id="69" name="Afbeelding 68">
                <a:extLst>
                  <a:ext uri="{FF2B5EF4-FFF2-40B4-BE49-F238E27FC236}">
                    <a16:creationId xmlns:a16="http://schemas.microsoft.com/office/drawing/2014/main" id="{6CFA56D8-D1A4-4A33-87FE-713CE477D85E}"/>
                  </a:ext>
                </a:extLst>
              </p:cNvPr>
              <p:cNvPicPr preferRelativeResize="0">
                <a:picLocks noChangeAspect="1"/>
              </p:cNvPicPr>
              <p:nvPr/>
            </p:nvPicPr>
            <p:blipFill>
              <a:blip r:embed="rId4" cstate="print"/>
              <a:srcRect l="7475" t="5757" r="7041" b="5835"/>
              <a:stretch>
                <a:fillRect/>
              </a:stretch>
            </p:blipFill>
            <p:spPr>
              <a:xfrm>
                <a:off x="3573649" y="1375681"/>
                <a:ext cx="289373" cy="363403"/>
              </a:xfrm>
              <a:custGeom>
                <a:avLst/>
                <a:gdLst>
                  <a:gd name="connsiteX0" fmla="*/ 73561 w 882740"/>
                  <a:gd name="connsiteY0" fmla="*/ 0 h 1108557"/>
                  <a:gd name="connsiteX1" fmla="*/ 882740 w 882740"/>
                  <a:gd name="connsiteY1" fmla="*/ 56583 h 1108557"/>
                  <a:gd name="connsiteX2" fmla="*/ 809179 w 882740"/>
                  <a:gd name="connsiteY2" fmla="*/ 1108557 h 1108557"/>
                  <a:gd name="connsiteX3" fmla="*/ 0 w 882740"/>
                  <a:gd name="connsiteY3" fmla="*/ 1051973 h 1108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2740" h="1108557">
                    <a:moveTo>
                      <a:pt x="73561" y="0"/>
                    </a:moveTo>
                    <a:lnTo>
                      <a:pt x="882740" y="56583"/>
                    </a:lnTo>
                    <a:lnTo>
                      <a:pt x="809179" y="1108557"/>
                    </a:lnTo>
                    <a:lnTo>
                      <a:pt x="0" y="1051973"/>
                    </a:lnTo>
                    <a:close/>
                  </a:path>
                </a:pathLst>
              </a:custGeom>
              <a:ln w="19050">
                <a:solidFill>
                  <a:schemeClr val="bg1"/>
                </a:solidFill>
              </a:ln>
            </p:spPr>
          </p:pic>
          <p:pic>
            <p:nvPicPr>
              <p:cNvPr id="70" name="Afbeelding 69">
                <a:extLst>
                  <a:ext uri="{FF2B5EF4-FFF2-40B4-BE49-F238E27FC236}">
                    <a16:creationId xmlns:a16="http://schemas.microsoft.com/office/drawing/2014/main" id="{9829B5D1-4806-4EA2-A854-EC941F816ADD}"/>
                  </a:ext>
                </a:extLst>
              </p:cNvPr>
              <p:cNvPicPr preferRelativeResize="0">
                <a:picLocks noChangeAspect="1"/>
              </p:cNvPicPr>
              <p:nvPr/>
            </p:nvPicPr>
            <p:blipFill>
              <a:blip r:embed="rId5" cstate="print"/>
              <a:srcRect l="7910" t="6480" r="7150" b="9175"/>
              <a:stretch>
                <a:fillRect/>
              </a:stretch>
            </p:blipFill>
            <p:spPr>
              <a:xfrm rot="-540000">
                <a:off x="3287036" y="1361131"/>
                <a:ext cx="308202" cy="379231"/>
              </a:xfrm>
              <a:custGeom>
                <a:avLst/>
                <a:gdLst>
                  <a:gd name="connsiteX0" fmla="*/ 128502 w 930598"/>
                  <a:gd name="connsiteY0" fmla="*/ 0 h 1145051"/>
                  <a:gd name="connsiteX1" fmla="*/ 930598 w 930598"/>
                  <a:gd name="connsiteY1" fmla="*/ 98485 h 1145051"/>
                  <a:gd name="connsiteX2" fmla="*/ 802096 w 930598"/>
                  <a:gd name="connsiteY2" fmla="*/ 1145051 h 1145051"/>
                  <a:gd name="connsiteX3" fmla="*/ 0 w 930598"/>
                  <a:gd name="connsiteY3" fmla="*/ 1046566 h 114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0598" h="1145051">
                    <a:moveTo>
                      <a:pt x="128502" y="0"/>
                    </a:moveTo>
                    <a:lnTo>
                      <a:pt x="930598" y="98485"/>
                    </a:lnTo>
                    <a:lnTo>
                      <a:pt x="802096" y="1145051"/>
                    </a:lnTo>
                    <a:lnTo>
                      <a:pt x="0" y="1046566"/>
                    </a:lnTo>
                    <a:close/>
                  </a:path>
                </a:pathLst>
              </a:custGeom>
              <a:ln w="19050">
                <a:solidFill>
                  <a:schemeClr val="bg1"/>
                </a:solidFill>
              </a:ln>
            </p:spPr>
          </p:pic>
        </p:grpSp>
        <p:grpSp>
          <p:nvGrpSpPr>
            <p:cNvPr id="3" name="Groep 2">
              <a:extLst>
                <a:ext uri="{FF2B5EF4-FFF2-40B4-BE49-F238E27FC236}">
                  <a16:creationId xmlns:a16="http://schemas.microsoft.com/office/drawing/2014/main" id="{A62C8490-5212-4EA4-9B55-D97476E91DD9}"/>
                </a:ext>
              </a:extLst>
            </p:cNvPr>
            <p:cNvGrpSpPr/>
            <p:nvPr/>
          </p:nvGrpSpPr>
          <p:grpSpPr>
            <a:xfrm>
              <a:off x="3707945" y="2011282"/>
              <a:ext cx="288000" cy="288000"/>
              <a:chOff x="3169922" y="2011282"/>
              <a:chExt cx="288000" cy="288000"/>
            </a:xfrm>
          </p:grpSpPr>
          <p:sp>
            <p:nvSpPr>
              <p:cNvPr id="65" name="Ovaal 64">
                <a:extLst>
                  <a:ext uri="{FF2B5EF4-FFF2-40B4-BE49-F238E27FC236}">
                    <a16:creationId xmlns:a16="http://schemas.microsoft.com/office/drawing/2014/main" id="{33914CEA-D489-409E-9982-9310077F0082}"/>
                  </a:ext>
                </a:extLst>
              </p:cNvPr>
              <p:cNvSpPr/>
              <p:nvPr/>
            </p:nvSpPr>
            <p:spPr>
              <a:xfrm>
                <a:off x="3169922" y="2011282"/>
                <a:ext cx="288000" cy="28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DB82B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2" name="Ovaal 101">
                <a:extLst>
                  <a:ext uri="{FF2B5EF4-FFF2-40B4-BE49-F238E27FC236}">
                    <a16:creationId xmlns:a16="http://schemas.microsoft.com/office/drawing/2014/main" id="{CD28B673-C651-41DE-8E6F-26F6A87A64A9}"/>
                  </a:ext>
                </a:extLst>
              </p:cNvPr>
              <p:cNvSpPr/>
              <p:nvPr/>
            </p:nvSpPr>
            <p:spPr>
              <a:xfrm>
                <a:off x="3252114" y="2092686"/>
                <a:ext cx="123616" cy="125192"/>
              </a:xfrm>
              <a:prstGeom prst="ellipse">
                <a:avLst/>
              </a:prstGeom>
              <a:solidFill>
                <a:srgbClr val="DB82B5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grpSp>
        <p:nvGrpSpPr>
          <p:cNvPr id="29" name="Groep 28">
            <a:extLst>
              <a:ext uri="{FF2B5EF4-FFF2-40B4-BE49-F238E27FC236}">
                <a16:creationId xmlns:a16="http://schemas.microsoft.com/office/drawing/2014/main" id="{6055711E-58BC-4F60-B9A4-7182E515727A}"/>
              </a:ext>
            </a:extLst>
          </p:cNvPr>
          <p:cNvGrpSpPr/>
          <p:nvPr/>
        </p:nvGrpSpPr>
        <p:grpSpPr>
          <a:xfrm>
            <a:off x="5626403" y="1367378"/>
            <a:ext cx="1195200" cy="931904"/>
            <a:chOff x="5093170" y="1367378"/>
            <a:chExt cx="1195200" cy="931904"/>
          </a:xfrm>
        </p:grpSpPr>
        <p:sp>
          <p:nvSpPr>
            <p:cNvPr id="74" name="Rechthoek 73">
              <a:extLst>
                <a:ext uri="{FF2B5EF4-FFF2-40B4-BE49-F238E27FC236}">
                  <a16:creationId xmlns:a16="http://schemas.microsoft.com/office/drawing/2014/main" id="{537B2BEA-E2E2-40E9-A24D-2CFE5A332DF2}"/>
                </a:ext>
              </a:extLst>
            </p:cNvPr>
            <p:cNvSpPr/>
            <p:nvPr/>
          </p:nvSpPr>
          <p:spPr>
            <a:xfrm>
              <a:off x="5093170" y="1703886"/>
              <a:ext cx="1195200" cy="316800"/>
            </a:xfrm>
            <a:prstGeom prst="rect">
              <a:avLst/>
            </a:prstGeom>
            <a:solidFill>
              <a:srgbClr val="DB82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>
                <a:lnSpc>
                  <a:spcPct val="100000"/>
                </a:lnSpc>
                <a:spcBef>
                  <a:spcPts val="100"/>
                </a:spcBef>
              </a:pPr>
              <a:r>
                <a:rPr lang="nl-NL" sz="800" b="1" spc="-5" dirty="0">
                  <a:solidFill>
                    <a:srgbClr val="FFFFFF"/>
                  </a:solidFill>
                  <a:latin typeface="Museo-700"/>
                  <a:cs typeface="Museo-700"/>
                </a:rPr>
                <a:t>Gebeld worden over  ervaring met proces</a:t>
              </a:r>
            </a:p>
          </p:txBody>
        </p:sp>
        <p:grpSp>
          <p:nvGrpSpPr>
            <p:cNvPr id="11" name="Groep 10">
              <a:extLst>
                <a:ext uri="{FF2B5EF4-FFF2-40B4-BE49-F238E27FC236}">
                  <a16:creationId xmlns:a16="http://schemas.microsoft.com/office/drawing/2014/main" id="{37CE4042-DF70-45F6-BD05-8AFDCB51A59D}"/>
                </a:ext>
              </a:extLst>
            </p:cNvPr>
            <p:cNvGrpSpPr/>
            <p:nvPr/>
          </p:nvGrpSpPr>
          <p:grpSpPr>
            <a:xfrm>
              <a:off x="5407549" y="1367378"/>
              <a:ext cx="566443" cy="371706"/>
              <a:chOff x="4923297" y="1367378"/>
              <a:chExt cx="566443" cy="371706"/>
            </a:xfrm>
          </p:grpSpPr>
          <p:pic>
            <p:nvPicPr>
              <p:cNvPr id="97" name="Afbeelding 96">
                <a:extLst>
                  <a:ext uri="{FF2B5EF4-FFF2-40B4-BE49-F238E27FC236}">
                    <a16:creationId xmlns:a16="http://schemas.microsoft.com/office/drawing/2014/main" id="{7EBBBE43-CA64-4823-ACEC-35CB25EFF499}"/>
                  </a:ext>
                </a:extLst>
              </p:cNvPr>
              <p:cNvPicPr preferRelativeResize="0">
                <a:picLocks noChangeAspect="1"/>
              </p:cNvPicPr>
              <p:nvPr/>
            </p:nvPicPr>
            <p:blipFill rotWithShape="1">
              <a:blip r:embed="rId3" cstate="print"/>
              <a:srcRect l="6415" t="5276" r="7892" b="5390"/>
              <a:stretch/>
            </p:blipFill>
            <p:spPr>
              <a:xfrm rot="600000">
                <a:off x="4923297" y="1367378"/>
                <a:ext cx="292367" cy="366738"/>
              </a:xfrm>
              <a:custGeom>
                <a:avLst/>
                <a:gdLst>
                  <a:gd name="connsiteX0" fmla="*/ 811011 w 904013"/>
                  <a:gd name="connsiteY0" fmla="*/ 0 h 1133972"/>
                  <a:gd name="connsiteX1" fmla="*/ 904013 w 904013"/>
                  <a:gd name="connsiteY1" fmla="*/ 1063018 h 1133972"/>
                  <a:gd name="connsiteX2" fmla="*/ 93003 w 904013"/>
                  <a:gd name="connsiteY2" fmla="*/ 1133972 h 1133972"/>
                  <a:gd name="connsiteX3" fmla="*/ 0 w 904013"/>
                  <a:gd name="connsiteY3" fmla="*/ 70955 h 1133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013" h="1133972">
                    <a:moveTo>
                      <a:pt x="811011" y="0"/>
                    </a:moveTo>
                    <a:lnTo>
                      <a:pt x="904013" y="1063018"/>
                    </a:lnTo>
                    <a:lnTo>
                      <a:pt x="93003" y="1133972"/>
                    </a:lnTo>
                    <a:lnTo>
                      <a:pt x="0" y="70955"/>
                    </a:lnTo>
                    <a:close/>
                  </a:path>
                </a:pathLst>
              </a:custGeom>
              <a:ln w="19050">
                <a:solidFill>
                  <a:schemeClr val="bg1"/>
                </a:solidFill>
              </a:ln>
            </p:spPr>
          </p:pic>
          <p:pic>
            <p:nvPicPr>
              <p:cNvPr id="98" name="Afbeelding 97">
                <a:extLst>
                  <a:ext uri="{FF2B5EF4-FFF2-40B4-BE49-F238E27FC236}">
                    <a16:creationId xmlns:a16="http://schemas.microsoft.com/office/drawing/2014/main" id="{C1A889B7-E1CB-448B-B278-3B5408B7AB38}"/>
                  </a:ext>
                </a:extLst>
              </p:cNvPr>
              <p:cNvPicPr preferRelativeResize="0">
                <a:picLocks noChangeAspect="1"/>
              </p:cNvPicPr>
              <p:nvPr/>
            </p:nvPicPr>
            <p:blipFill>
              <a:blip r:embed="rId4" cstate="print"/>
              <a:srcRect l="7475" t="5757" r="7041" b="5835"/>
              <a:stretch>
                <a:fillRect/>
              </a:stretch>
            </p:blipFill>
            <p:spPr>
              <a:xfrm>
                <a:off x="5200367" y="1375681"/>
                <a:ext cx="289373" cy="363403"/>
              </a:xfrm>
              <a:custGeom>
                <a:avLst/>
                <a:gdLst>
                  <a:gd name="connsiteX0" fmla="*/ 73561 w 882740"/>
                  <a:gd name="connsiteY0" fmla="*/ 0 h 1108557"/>
                  <a:gd name="connsiteX1" fmla="*/ 882740 w 882740"/>
                  <a:gd name="connsiteY1" fmla="*/ 56583 h 1108557"/>
                  <a:gd name="connsiteX2" fmla="*/ 809179 w 882740"/>
                  <a:gd name="connsiteY2" fmla="*/ 1108557 h 1108557"/>
                  <a:gd name="connsiteX3" fmla="*/ 0 w 882740"/>
                  <a:gd name="connsiteY3" fmla="*/ 1051973 h 1108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2740" h="1108557">
                    <a:moveTo>
                      <a:pt x="73561" y="0"/>
                    </a:moveTo>
                    <a:lnTo>
                      <a:pt x="882740" y="56583"/>
                    </a:lnTo>
                    <a:lnTo>
                      <a:pt x="809179" y="1108557"/>
                    </a:lnTo>
                    <a:lnTo>
                      <a:pt x="0" y="1051973"/>
                    </a:lnTo>
                    <a:close/>
                  </a:path>
                </a:pathLst>
              </a:custGeom>
              <a:ln w="19050">
                <a:solidFill>
                  <a:schemeClr val="bg1"/>
                </a:solidFill>
              </a:ln>
            </p:spPr>
          </p:pic>
        </p:grpSp>
        <p:grpSp>
          <p:nvGrpSpPr>
            <p:cNvPr id="6" name="Groep 5">
              <a:extLst>
                <a:ext uri="{FF2B5EF4-FFF2-40B4-BE49-F238E27FC236}">
                  <a16:creationId xmlns:a16="http://schemas.microsoft.com/office/drawing/2014/main" id="{1B35FE87-5FA2-4476-9C46-68B0CF6F0AA8}"/>
                </a:ext>
              </a:extLst>
            </p:cNvPr>
            <p:cNvGrpSpPr/>
            <p:nvPr/>
          </p:nvGrpSpPr>
          <p:grpSpPr>
            <a:xfrm>
              <a:off x="5546770" y="2011282"/>
              <a:ext cx="288000" cy="288000"/>
              <a:chOff x="5045981" y="2011282"/>
              <a:chExt cx="288000" cy="288000"/>
            </a:xfrm>
          </p:grpSpPr>
          <p:sp>
            <p:nvSpPr>
              <p:cNvPr id="73" name="Ovaal 72">
                <a:extLst>
                  <a:ext uri="{FF2B5EF4-FFF2-40B4-BE49-F238E27FC236}">
                    <a16:creationId xmlns:a16="http://schemas.microsoft.com/office/drawing/2014/main" id="{98610D6F-54E3-4691-9792-8C0577DF0EA0}"/>
                  </a:ext>
                </a:extLst>
              </p:cNvPr>
              <p:cNvSpPr/>
              <p:nvPr/>
            </p:nvSpPr>
            <p:spPr>
              <a:xfrm>
                <a:off x="5045981" y="2011282"/>
                <a:ext cx="288000" cy="28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DB82B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3" name="Ovaal 102">
                <a:extLst>
                  <a:ext uri="{FF2B5EF4-FFF2-40B4-BE49-F238E27FC236}">
                    <a16:creationId xmlns:a16="http://schemas.microsoft.com/office/drawing/2014/main" id="{4EF961D9-F236-4241-BFC3-914A1B9FCED3}"/>
                  </a:ext>
                </a:extLst>
              </p:cNvPr>
              <p:cNvSpPr/>
              <p:nvPr/>
            </p:nvSpPr>
            <p:spPr>
              <a:xfrm>
                <a:off x="5128173" y="2092686"/>
                <a:ext cx="123616" cy="125192"/>
              </a:xfrm>
              <a:prstGeom prst="ellipse">
                <a:avLst/>
              </a:prstGeom>
              <a:solidFill>
                <a:srgbClr val="DB82B5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grpSp>
        <p:nvGrpSpPr>
          <p:cNvPr id="30" name="Groep 29">
            <a:extLst>
              <a:ext uri="{FF2B5EF4-FFF2-40B4-BE49-F238E27FC236}">
                <a16:creationId xmlns:a16="http://schemas.microsoft.com/office/drawing/2014/main" id="{BE071650-DA0C-4013-822D-FD76EADB8ED7}"/>
              </a:ext>
            </a:extLst>
          </p:cNvPr>
          <p:cNvGrpSpPr/>
          <p:nvPr/>
        </p:nvGrpSpPr>
        <p:grpSpPr>
          <a:xfrm>
            <a:off x="7379003" y="1367378"/>
            <a:ext cx="1195200" cy="931904"/>
            <a:chOff x="7039995" y="1367378"/>
            <a:chExt cx="1195200" cy="931904"/>
          </a:xfrm>
        </p:grpSpPr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42A13D31-FFE9-4C25-B211-7253C10E9C44}"/>
                </a:ext>
              </a:extLst>
            </p:cNvPr>
            <p:cNvSpPr/>
            <p:nvPr/>
          </p:nvSpPr>
          <p:spPr>
            <a:xfrm>
              <a:off x="7039995" y="1703886"/>
              <a:ext cx="1195200" cy="316800"/>
            </a:xfrm>
            <a:prstGeom prst="rect">
              <a:avLst/>
            </a:prstGeom>
            <a:solidFill>
              <a:srgbClr val="DB82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>
                <a:lnSpc>
                  <a:spcPct val="100000"/>
                </a:lnSpc>
                <a:spcBef>
                  <a:spcPts val="100"/>
                </a:spcBef>
              </a:pPr>
              <a:r>
                <a:rPr lang="nl-NL" sz="800" b="1" spc="-5" dirty="0">
                  <a:solidFill>
                    <a:srgbClr val="FFFFFF"/>
                  </a:solidFill>
                  <a:latin typeface="Museo-700"/>
                  <a:cs typeface="Museo-700"/>
                </a:rPr>
                <a:t>Feedback geven</a:t>
              </a:r>
            </a:p>
          </p:txBody>
        </p:sp>
        <p:grpSp>
          <p:nvGrpSpPr>
            <p:cNvPr id="10" name="Groep 9">
              <a:extLst>
                <a:ext uri="{FF2B5EF4-FFF2-40B4-BE49-F238E27FC236}">
                  <a16:creationId xmlns:a16="http://schemas.microsoft.com/office/drawing/2014/main" id="{228A1622-8FB0-4569-B315-980CE7D9E333}"/>
                </a:ext>
              </a:extLst>
            </p:cNvPr>
            <p:cNvGrpSpPr/>
            <p:nvPr/>
          </p:nvGrpSpPr>
          <p:grpSpPr>
            <a:xfrm>
              <a:off x="7354374" y="1367378"/>
              <a:ext cx="566443" cy="371706"/>
              <a:chOff x="6799368" y="1367378"/>
              <a:chExt cx="566443" cy="371706"/>
            </a:xfrm>
          </p:grpSpPr>
          <p:pic>
            <p:nvPicPr>
              <p:cNvPr id="76" name="Afbeelding 75">
                <a:extLst>
                  <a:ext uri="{FF2B5EF4-FFF2-40B4-BE49-F238E27FC236}">
                    <a16:creationId xmlns:a16="http://schemas.microsoft.com/office/drawing/2014/main" id="{B939288E-DF3D-4DD5-9FD8-B69B48F51291}"/>
                  </a:ext>
                </a:extLst>
              </p:cNvPr>
              <p:cNvPicPr preferRelativeResize="0">
                <a:picLocks noChangeAspect="1"/>
              </p:cNvPicPr>
              <p:nvPr/>
            </p:nvPicPr>
            <p:blipFill rotWithShape="1">
              <a:blip r:embed="rId3" cstate="print"/>
              <a:srcRect l="6415" t="5276" r="7892" b="5390"/>
              <a:stretch/>
            </p:blipFill>
            <p:spPr>
              <a:xfrm rot="600000">
                <a:off x="6799368" y="1367378"/>
                <a:ext cx="292367" cy="366738"/>
              </a:xfrm>
              <a:custGeom>
                <a:avLst/>
                <a:gdLst>
                  <a:gd name="connsiteX0" fmla="*/ 811011 w 904013"/>
                  <a:gd name="connsiteY0" fmla="*/ 0 h 1133972"/>
                  <a:gd name="connsiteX1" fmla="*/ 904013 w 904013"/>
                  <a:gd name="connsiteY1" fmla="*/ 1063018 h 1133972"/>
                  <a:gd name="connsiteX2" fmla="*/ 93003 w 904013"/>
                  <a:gd name="connsiteY2" fmla="*/ 1133972 h 1133972"/>
                  <a:gd name="connsiteX3" fmla="*/ 0 w 904013"/>
                  <a:gd name="connsiteY3" fmla="*/ 70955 h 1133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013" h="1133972">
                    <a:moveTo>
                      <a:pt x="811011" y="0"/>
                    </a:moveTo>
                    <a:lnTo>
                      <a:pt x="904013" y="1063018"/>
                    </a:lnTo>
                    <a:lnTo>
                      <a:pt x="93003" y="1133972"/>
                    </a:lnTo>
                    <a:lnTo>
                      <a:pt x="0" y="70955"/>
                    </a:lnTo>
                    <a:close/>
                  </a:path>
                </a:pathLst>
              </a:custGeom>
              <a:ln w="19050">
                <a:solidFill>
                  <a:schemeClr val="bg1"/>
                </a:solidFill>
              </a:ln>
            </p:spPr>
          </p:pic>
          <p:pic>
            <p:nvPicPr>
              <p:cNvPr id="77" name="Afbeelding 76">
                <a:extLst>
                  <a:ext uri="{FF2B5EF4-FFF2-40B4-BE49-F238E27FC236}">
                    <a16:creationId xmlns:a16="http://schemas.microsoft.com/office/drawing/2014/main" id="{10DFE442-128B-4CFD-B906-72D805B384CC}"/>
                  </a:ext>
                </a:extLst>
              </p:cNvPr>
              <p:cNvPicPr preferRelativeResize="0">
                <a:picLocks noChangeAspect="1"/>
              </p:cNvPicPr>
              <p:nvPr/>
            </p:nvPicPr>
            <p:blipFill>
              <a:blip r:embed="rId4" cstate="print"/>
              <a:srcRect l="7475" t="5757" r="7041" b="5835"/>
              <a:stretch>
                <a:fillRect/>
              </a:stretch>
            </p:blipFill>
            <p:spPr>
              <a:xfrm>
                <a:off x="7076438" y="1375681"/>
                <a:ext cx="289373" cy="363403"/>
              </a:xfrm>
              <a:custGeom>
                <a:avLst/>
                <a:gdLst>
                  <a:gd name="connsiteX0" fmla="*/ 73561 w 882740"/>
                  <a:gd name="connsiteY0" fmla="*/ 0 h 1108557"/>
                  <a:gd name="connsiteX1" fmla="*/ 882740 w 882740"/>
                  <a:gd name="connsiteY1" fmla="*/ 56583 h 1108557"/>
                  <a:gd name="connsiteX2" fmla="*/ 809179 w 882740"/>
                  <a:gd name="connsiteY2" fmla="*/ 1108557 h 1108557"/>
                  <a:gd name="connsiteX3" fmla="*/ 0 w 882740"/>
                  <a:gd name="connsiteY3" fmla="*/ 1051973 h 1108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2740" h="1108557">
                    <a:moveTo>
                      <a:pt x="73561" y="0"/>
                    </a:moveTo>
                    <a:lnTo>
                      <a:pt x="882740" y="56583"/>
                    </a:lnTo>
                    <a:lnTo>
                      <a:pt x="809179" y="1108557"/>
                    </a:lnTo>
                    <a:lnTo>
                      <a:pt x="0" y="1051973"/>
                    </a:lnTo>
                    <a:close/>
                  </a:path>
                </a:pathLst>
              </a:custGeom>
              <a:ln w="19050">
                <a:solidFill>
                  <a:schemeClr val="bg1"/>
                </a:solidFill>
              </a:ln>
            </p:spPr>
          </p:pic>
        </p:grpSp>
        <p:grpSp>
          <p:nvGrpSpPr>
            <p:cNvPr id="7" name="Groep 6">
              <a:extLst>
                <a:ext uri="{FF2B5EF4-FFF2-40B4-BE49-F238E27FC236}">
                  <a16:creationId xmlns:a16="http://schemas.microsoft.com/office/drawing/2014/main" id="{B77AB8E3-5DAD-44AB-8E5A-479D7966AA67}"/>
                </a:ext>
              </a:extLst>
            </p:cNvPr>
            <p:cNvGrpSpPr/>
            <p:nvPr/>
          </p:nvGrpSpPr>
          <p:grpSpPr>
            <a:xfrm>
              <a:off x="7493595" y="2011282"/>
              <a:ext cx="288000" cy="288000"/>
              <a:chOff x="6947352" y="2011282"/>
              <a:chExt cx="288000" cy="288000"/>
            </a:xfrm>
          </p:grpSpPr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814E78C9-9F5E-4A28-9178-C89CD54A6E8B}"/>
                  </a:ext>
                </a:extLst>
              </p:cNvPr>
              <p:cNvSpPr/>
              <p:nvPr/>
            </p:nvSpPr>
            <p:spPr>
              <a:xfrm>
                <a:off x="6947352" y="2011282"/>
                <a:ext cx="288000" cy="28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DB82B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4" name="Ovaal 103">
                <a:extLst>
                  <a:ext uri="{FF2B5EF4-FFF2-40B4-BE49-F238E27FC236}">
                    <a16:creationId xmlns:a16="http://schemas.microsoft.com/office/drawing/2014/main" id="{FD046CAB-80C0-4486-9317-A568A94F30AB}"/>
                  </a:ext>
                </a:extLst>
              </p:cNvPr>
              <p:cNvSpPr/>
              <p:nvPr/>
            </p:nvSpPr>
            <p:spPr>
              <a:xfrm>
                <a:off x="7029544" y="2092686"/>
                <a:ext cx="123616" cy="125192"/>
              </a:xfrm>
              <a:prstGeom prst="ellipse">
                <a:avLst/>
              </a:prstGeom>
              <a:solidFill>
                <a:srgbClr val="DB82B5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grpSp>
        <p:nvGrpSpPr>
          <p:cNvPr id="31" name="Groep 30">
            <a:extLst>
              <a:ext uri="{FF2B5EF4-FFF2-40B4-BE49-F238E27FC236}">
                <a16:creationId xmlns:a16="http://schemas.microsoft.com/office/drawing/2014/main" id="{646A6E86-79FC-4389-A905-695FA66E022D}"/>
              </a:ext>
            </a:extLst>
          </p:cNvPr>
          <p:cNvGrpSpPr/>
          <p:nvPr/>
        </p:nvGrpSpPr>
        <p:grpSpPr>
          <a:xfrm>
            <a:off x="9087618" y="1367378"/>
            <a:ext cx="1195200" cy="931904"/>
            <a:chOff x="8986818" y="1367378"/>
            <a:chExt cx="1195200" cy="931904"/>
          </a:xfrm>
        </p:grpSpPr>
        <p:sp>
          <p:nvSpPr>
            <p:cNvPr id="90" name="Rechthoek 89">
              <a:extLst>
                <a:ext uri="{FF2B5EF4-FFF2-40B4-BE49-F238E27FC236}">
                  <a16:creationId xmlns:a16="http://schemas.microsoft.com/office/drawing/2014/main" id="{9554532E-78CA-4B2C-8820-C0885772250A}"/>
                </a:ext>
              </a:extLst>
            </p:cNvPr>
            <p:cNvSpPr/>
            <p:nvPr/>
          </p:nvSpPr>
          <p:spPr>
            <a:xfrm>
              <a:off x="8986818" y="1703886"/>
              <a:ext cx="1195200" cy="316800"/>
            </a:xfrm>
            <a:prstGeom prst="rect">
              <a:avLst/>
            </a:prstGeom>
            <a:solidFill>
              <a:srgbClr val="DB82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>
                <a:lnSpc>
                  <a:spcPct val="100000"/>
                </a:lnSpc>
                <a:spcBef>
                  <a:spcPts val="100"/>
                </a:spcBef>
              </a:pPr>
              <a:r>
                <a:rPr lang="nl-NL" sz="800" b="1" spc="-5" dirty="0">
                  <a:solidFill>
                    <a:srgbClr val="FFFFFF"/>
                  </a:solidFill>
                  <a:latin typeface="Museo-700"/>
                  <a:cs typeface="Museo-700"/>
                </a:rPr>
                <a:t>Terugkoppeling  ontvangen</a:t>
              </a:r>
            </a:p>
          </p:txBody>
        </p:sp>
        <p:grpSp>
          <p:nvGrpSpPr>
            <p:cNvPr id="9" name="Groep 8">
              <a:extLst>
                <a:ext uri="{FF2B5EF4-FFF2-40B4-BE49-F238E27FC236}">
                  <a16:creationId xmlns:a16="http://schemas.microsoft.com/office/drawing/2014/main" id="{4094C01C-8D55-4D1F-AF5B-E8744FF642D1}"/>
                </a:ext>
              </a:extLst>
            </p:cNvPr>
            <p:cNvGrpSpPr/>
            <p:nvPr/>
          </p:nvGrpSpPr>
          <p:grpSpPr>
            <a:xfrm>
              <a:off x="9301197" y="1367378"/>
              <a:ext cx="566443" cy="371706"/>
              <a:chOff x="8802169" y="1367378"/>
              <a:chExt cx="566443" cy="371706"/>
            </a:xfrm>
          </p:grpSpPr>
          <p:pic>
            <p:nvPicPr>
              <p:cNvPr id="99" name="Afbeelding 98">
                <a:extLst>
                  <a:ext uri="{FF2B5EF4-FFF2-40B4-BE49-F238E27FC236}">
                    <a16:creationId xmlns:a16="http://schemas.microsoft.com/office/drawing/2014/main" id="{B3D5DE33-4E09-4FC7-B645-BFC486578120}"/>
                  </a:ext>
                </a:extLst>
              </p:cNvPr>
              <p:cNvPicPr preferRelativeResize="0">
                <a:picLocks noChangeAspect="1"/>
              </p:cNvPicPr>
              <p:nvPr/>
            </p:nvPicPr>
            <p:blipFill rotWithShape="1">
              <a:blip r:embed="rId3" cstate="print"/>
              <a:srcRect l="6415" t="5276" r="7892" b="5390"/>
              <a:stretch/>
            </p:blipFill>
            <p:spPr>
              <a:xfrm rot="600000">
                <a:off x="8802169" y="1367378"/>
                <a:ext cx="292367" cy="366738"/>
              </a:xfrm>
              <a:custGeom>
                <a:avLst/>
                <a:gdLst>
                  <a:gd name="connsiteX0" fmla="*/ 811011 w 904013"/>
                  <a:gd name="connsiteY0" fmla="*/ 0 h 1133972"/>
                  <a:gd name="connsiteX1" fmla="*/ 904013 w 904013"/>
                  <a:gd name="connsiteY1" fmla="*/ 1063018 h 1133972"/>
                  <a:gd name="connsiteX2" fmla="*/ 93003 w 904013"/>
                  <a:gd name="connsiteY2" fmla="*/ 1133972 h 1133972"/>
                  <a:gd name="connsiteX3" fmla="*/ 0 w 904013"/>
                  <a:gd name="connsiteY3" fmla="*/ 70955 h 1133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013" h="1133972">
                    <a:moveTo>
                      <a:pt x="811011" y="0"/>
                    </a:moveTo>
                    <a:lnTo>
                      <a:pt x="904013" y="1063018"/>
                    </a:lnTo>
                    <a:lnTo>
                      <a:pt x="93003" y="1133972"/>
                    </a:lnTo>
                    <a:lnTo>
                      <a:pt x="0" y="70955"/>
                    </a:lnTo>
                    <a:close/>
                  </a:path>
                </a:pathLst>
              </a:custGeom>
              <a:ln w="19050">
                <a:solidFill>
                  <a:schemeClr val="bg1"/>
                </a:solidFill>
              </a:ln>
            </p:spPr>
          </p:pic>
          <p:pic>
            <p:nvPicPr>
              <p:cNvPr id="100" name="Afbeelding 99">
                <a:extLst>
                  <a:ext uri="{FF2B5EF4-FFF2-40B4-BE49-F238E27FC236}">
                    <a16:creationId xmlns:a16="http://schemas.microsoft.com/office/drawing/2014/main" id="{7C8020F4-A360-492B-8B69-B00E648E260A}"/>
                  </a:ext>
                </a:extLst>
              </p:cNvPr>
              <p:cNvPicPr preferRelativeResize="0">
                <a:picLocks noChangeAspect="1"/>
              </p:cNvPicPr>
              <p:nvPr/>
            </p:nvPicPr>
            <p:blipFill>
              <a:blip r:embed="rId4" cstate="print"/>
              <a:srcRect l="7475" t="5757" r="7041" b="5835"/>
              <a:stretch>
                <a:fillRect/>
              </a:stretch>
            </p:blipFill>
            <p:spPr>
              <a:xfrm>
                <a:off x="9079239" y="1375681"/>
                <a:ext cx="289373" cy="363403"/>
              </a:xfrm>
              <a:custGeom>
                <a:avLst/>
                <a:gdLst>
                  <a:gd name="connsiteX0" fmla="*/ 73561 w 882740"/>
                  <a:gd name="connsiteY0" fmla="*/ 0 h 1108557"/>
                  <a:gd name="connsiteX1" fmla="*/ 882740 w 882740"/>
                  <a:gd name="connsiteY1" fmla="*/ 56583 h 1108557"/>
                  <a:gd name="connsiteX2" fmla="*/ 809179 w 882740"/>
                  <a:gd name="connsiteY2" fmla="*/ 1108557 h 1108557"/>
                  <a:gd name="connsiteX3" fmla="*/ 0 w 882740"/>
                  <a:gd name="connsiteY3" fmla="*/ 1051973 h 1108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2740" h="1108557">
                    <a:moveTo>
                      <a:pt x="73561" y="0"/>
                    </a:moveTo>
                    <a:lnTo>
                      <a:pt x="882740" y="56583"/>
                    </a:lnTo>
                    <a:lnTo>
                      <a:pt x="809179" y="1108557"/>
                    </a:lnTo>
                    <a:lnTo>
                      <a:pt x="0" y="1051973"/>
                    </a:lnTo>
                    <a:close/>
                  </a:path>
                </a:pathLst>
              </a:custGeom>
              <a:ln w="19050">
                <a:solidFill>
                  <a:schemeClr val="bg1"/>
                </a:solidFill>
              </a:ln>
            </p:spPr>
          </p:pic>
        </p:grpSp>
        <p:grpSp>
          <p:nvGrpSpPr>
            <p:cNvPr id="8" name="Groep 7">
              <a:extLst>
                <a:ext uri="{FF2B5EF4-FFF2-40B4-BE49-F238E27FC236}">
                  <a16:creationId xmlns:a16="http://schemas.microsoft.com/office/drawing/2014/main" id="{5272168C-BEF7-4D91-AE56-6E5F73C3E798}"/>
                </a:ext>
              </a:extLst>
            </p:cNvPr>
            <p:cNvGrpSpPr/>
            <p:nvPr/>
          </p:nvGrpSpPr>
          <p:grpSpPr>
            <a:xfrm>
              <a:off x="9440418" y="2011282"/>
              <a:ext cx="288000" cy="288000"/>
              <a:chOff x="8923315" y="2011282"/>
              <a:chExt cx="288000" cy="288000"/>
            </a:xfrm>
          </p:grpSpPr>
          <p:sp>
            <p:nvSpPr>
              <p:cNvPr id="89" name="Ovaal 88">
                <a:extLst>
                  <a:ext uri="{FF2B5EF4-FFF2-40B4-BE49-F238E27FC236}">
                    <a16:creationId xmlns:a16="http://schemas.microsoft.com/office/drawing/2014/main" id="{BA7FD99B-EABF-4F9D-AC28-B5F575BDC976}"/>
                  </a:ext>
                </a:extLst>
              </p:cNvPr>
              <p:cNvSpPr/>
              <p:nvPr/>
            </p:nvSpPr>
            <p:spPr>
              <a:xfrm>
                <a:off x="8923315" y="2011282"/>
                <a:ext cx="288000" cy="28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DB82B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5" name="Ovaal 104">
                <a:extLst>
                  <a:ext uri="{FF2B5EF4-FFF2-40B4-BE49-F238E27FC236}">
                    <a16:creationId xmlns:a16="http://schemas.microsoft.com/office/drawing/2014/main" id="{60231BD7-9CC2-4F5F-AC7F-741F189F861A}"/>
                  </a:ext>
                </a:extLst>
              </p:cNvPr>
              <p:cNvSpPr/>
              <p:nvPr/>
            </p:nvSpPr>
            <p:spPr>
              <a:xfrm>
                <a:off x="9005507" y="2092686"/>
                <a:ext cx="123616" cy="125192"/>
              </a:xfrm>
              <a:prstGeom prst="ellipse">
                <a:avLst/>
              </a:prstGeom>
              <a:solidFill>
                <a:srgbClr val="DB82B5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47" name="Rechthoek 46">
            <a:extLst>
              <a:ext uri="{FF2B5EF4-FFF2-40B4-BE49-F238E27FC236}">
                <a16:creationId xmlns:a16="http://schemas.microsoft.com/office/drawing/2014/main" id="{BF494559-476A-4A81-9AEE-A883F3E92B4B}"/>
              </a:ext>
            </a:extLst>
          </p:cNvPr>
          <p:cNvSpPr/>
          <p:nvPr/>
        </p:nvSpPr>
        <p:spPr>
          <a:xfrm>
            <a:off x="1415521" y="2651328"/>
            <a:ext cx="8867298" cy="3721486"/>
          </a:xfrm>
          <a:prstGeom prst="rect">
            <a:avLst/>
          </a:prstGeom>
          <a:solidFill>
            <a:srgbClr val="DB82B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endParaRPr lang="nl-NL" sz="1000" b="1" dirty="0">
              <a:solidFill>
                <a:srgbClr val="F1B4F0"/>
              </a:solidFill>
              <a:latin typeface="Museo-700"/>
            </a:endParaRPr>
          </a:p>
        </p:txBody>
      </p:sp>
      <p:cxnSp>
        <p:nvCxnSpPr>
          <p:cNvPr id="48" name="Verbindingslijn: gebogen 156">
            <a:extLst>
              <a:ext uri="{FF2B5EF4-FFF2-40B4-BE49-F238E27FC236}">
                <a16:creationId xmlns:a16="http://schemas.microsoft.com/office/drawing/2014/main" id="{F8F6BFA0-779F-489C-B24C-74139142A7F2}"/>
              </a:ext>
            </a:extLst>
          </p:cNvPr>
          <p:cNvCxnSpPr>
            <a:cxnSpLocks/>
          </p:cNvCxnSpPr>
          <p:nvPr/>
        </p:nvCxnSpPr>
        <p:spPr>
          <a:xfrm flipV="1">
            <a:off x="9681024" y="3735419"/>
            <a:ext cx="0" cy="149863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Verbindingslijn: gebogen 156">
            <a:extLst>
              <a:ext uri="{FF2B5EF4-FFF2-40B4-BE49-F238E27FC236}">
                <a16:creationId xmlns:a16="http://schemas.microsoft.com/office/drawing/2014/main" id="{BC0C33F1-DB12-4D77-9299-969CF0D9406A}"/>
              </a:ext>
            </a:extLst>
          </p:cNvPr>
          <p:cNvCxnSpPr>
            <a:cxnSpLocks/>
            <a:stCxn id="51" idx="0"/>
          </p:cNvCxnSpPr>
          <p:nvPr/>
        </p:nvCxnSpPr>
        <p:spPr>
          <a:xfrm flipH="1" flipV="1">
            <a:off x="9680376" y="2299282"/>
            <a:ext cx="648" cy="1055137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hthoek 49">
            <a:extLst>
              <a:ext uri="{FF2B5EF4-FFF2-40B4-BE49-F238E27FC236}">
                <a16:creationId xmlns:a16="http://schemas.microsoft.com/office/drawing/2014/main" id="{CE614A6F-449C-4117-8ECD-C8F6D6027A32}"/>
              </a:ext>
            </a:extLst>
          </p:cNvPr>
          <p:cNvSpPr/>
          <p:nvPr/>
        </p:nvSpPr>
        <p:spPr>
          <a:xfrm>
            <a:off x="9088636" y="5991814"/>
            <a:ext cx="1194182" cy="381000"/>
          </a:xfrm>
          <a:prstGeom prst="rect">
            <a:avLst/>
          </a:prstGeom>
          <a:solidFill>
            <a:srgbClr val="DB82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1000" b="1" dirty="0">
                <a:solidFill>
                  <a:schemeClr val="bg1"/>
                </a:solidFill>
                <a:latin typeface="Museo-700"/>
              </a:rPr>
              <a:t>Persoonlijke nazorg</a:t>
            </a:r>
          </a:p>
        </p:txBody>
      </p:sp>
      <p:sp>
        <p:nvSpPr>
          <p:cNvPr id="51" name="Rechthoek: afgeronde hoeken 50">
            <a:extLst>
              <a:ext uri="{FF2B5EF4-FFF2-40B4-BE49-F238E27FC236}">
                <a16:creationId xmlns:a16="http://schemas.microsoft.com/office/drawing/2014/main" id="{F6A548AB-1BE7-421A-AE15-E01E2A047861}"/>
              </a:ext>
            </a:extLst>
          </p:cNvPr>
          <p:cNvSpPr/>
          <p:nvPr/>
        </p:nvSpPr>
        <p:spPr>
          <a:xfrm>
            <a:off x="9083933" y="3354419"/>
            <a:ext cx="1194182" cy="381000"/>
          </a:xfrm>
          <a:prstGeom prst="roundRect">
            <a:avLst>
              <a:gd name="adj" fmla="val 50000"/>
            </a:avLst>
          </a:prstGeom>
          <a:solidFill>
            <a:srgbClr val="DB82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800" b="1" dirty="0">
                <a:solidFill>
                  <a:schemeClr val="bg1"/>
                </a:solidFill>
                <a:latin typeface="Museo-700"/>
              </a:rPr>
              <a:t>Terugkoppeling op feedback versturen</a:t>
            </a:r>
          </a:p>
        </p:txBody>
      </p:sp>
      <p:sp>
        <p:nvSpPr>
          <p:cNvPr id="53" name="Rechthoek 52">
            <a:extLst>
              <a:ext uri="{FF2B5EF4-FFF2-40B4-BE49-F238E27FC236}">
                <a16:creationId xmlns:a16="http://schemas.microsoft.com/office/drawing/2014/main" id="{8D0318FA-8174-4A06-861F-57B35B5664D3}"/>
              </a:ext>
            </a:extLst>
          </p:cNvPr>
          <p:cNvSpPr/>
          <p:nvPr/>
        </p:nvSpPr>
        <p:spPr>
          <a:xfrm>
            <a:off x="9710780" y="4523589"/>
            <a:ext cx="740376" cy="633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NL" sz="800" i="1" dirty="0">
                <a:solidFill>
                  <a:schemeClr val="tx1"/>
                </a:solidFill>
                <a:latin typeface="Museo-700"/>
              </a:rPr>
              <a:t>Verbeteringen worden geregistreerd voor terugkoppeling</a:t>
            </a:r>
          </a:p>
        </p:txBody>
      </p:sp>
      <p:sp>
        <p:nvSpPr>
          <p:cNvPr id="54" name="Rechthoek 53">
            <a:extLst>
              <a:ext uri="{FF2B5EF4-FFF2-40B4-BE49-F238E27FC236}">
                <a16:creationId xmlns:a16="http://schemas.microsoft.com/office/drawing/2014/main" id="{2CCC8B6D-00CC-423E-B098-8BC908EED3E3}"/>
              </a:ext>
            </a:extLst>
          </p:cNvPr>
          <p:cNvSpPr/>
          <p:nvPr/>
        </p:nvSpPr>
        <p:spPr>
          <a:xfrm>
            <a:off x="9681024" y="2645202"/>
            <a:ext cx="762317" cy="723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800" i="1" dirty="0">
                <a:solidFill>
                  <a:schemeClr val="tx1"/>
                </a:solidFill>
                <a:latin typeface="Museo-700"/>
              </a:rPr>
              <a:t>Klant ontvangt terugkoppeling over wat gedaan is met zijn/haar feedback</a:t>
            </a:r>
          </a:p>
        </p:txBody>
      </p:sp>
      <p:cxnSp>
        <p:nvCxnSpPr>
          <p:cNvPr id="61" name="Verbindingslijn: gebogen 156">
            <a:extLst>
              <a:ext uri="{FF2B5EF4-FFF2-40B4-BE49-F238E27FC236}">
                <a16:creationId xmlns:a16="http://schemas.microsoft.com/office/drawing/2014/main" id="{C61FA59F-CD3D-4B76-90DC-62120473F626}"/>
              </a:ext>
            </a:extLst>
          </p:cNvPr>
          <p:cNvCxnSpPr>
            <a:cxnSpLocks/>
            <a:stCxn id="71" idx="0"/>
            <a:endCxn id="64" idx="2"/>
          </p:cNvCxnSpPr>
          <p:nvPr/>
        </p:nvCxnSpPr>
        <p:spPr>
          <a:xfrm flipV="1">
            <a:off x="2017338" y="3735419"/>
            <a:ext cx="0" cy="1498638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Verbindingslijn: gebogen 156">
            <a:extLst>
              <a:ext uri="{FF2B5EF4-FFF2-40B4-BE49-F238E27FC236}">
                <a16:creationId xmlns:a16="http://schemas.microsoft.com/office/drawing/2014/main" id="{33800D2D-ED78-41E9-BA31-70FBD6CEA2BF}"/>
              </a:ext>
            </a:extLst>
          </p:cNvPr>
          <p:cNvCxnSpPr>
            <a:cxnSpLocks/>
            <a:stCxn id="64" idx="0"/>
            <a:endCxn id="57" idx="4"/>
          </p:cNvCxnSpPr>
          <p:nvPr/>
        </p:nvCxnSpPr>
        <p:spPr>
          <a:xfrm flipV="1">
            <a:off x="2017338" y="2299282"/>
            <a:ext cx="509" cy="1055137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hthoek: afgeronde hoeken 63">
            <a:extLst>
              <a:ext uri="{FF2B5EF4-FFF2-40B4-BE49-F238E27FC236}">
                <a16:creationId xmlns:a16="http://schemas.microsoft.com/office/drawing/2014/main" id="{FFFF2659-7011-4882-9882-166B51882C79}"/>
              </a:ext>
            </a:extLst>
          </p:cNvPr>
          <p:cNvSpPr/>
          <p:nvPr/>
        </p:nvSpPr>
        <p:spPr>
          <a:xfrm>
            <a:off x="1420247" y="3354419"/>
            <a:ext cx="1194182" cy="381000"/>
          </a:xfrm>
          <a:prstGeom prst="roundRect">
            <a:avLst>
              <a:gd name="adj" fmla="val 50000"/>
            </a:avLst>
          </a:prstGeom>
          <a:solidFill>
            <a:srgbClr val="DB82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800" b="1" dirty="0">
                <a:solidFill>
                  <a:schemeClr val="bg1"/>
                </a:solidFill>
                <a:latin typeface="Museo-700"/>
              </a:rPr>
              <a:t>Gebeurtenis of wijziging melden</a:t>
            </a:r>
          </a:p>
        </p:txBody>
      </p:sp>
      <p:sp>
        <p:nvSpPr>
          <p:cNvPr id="71" name="Rechthoek: afgeronde hoeken 70">
            <a:extLst>
              <a:ext uri="{FF2B5EF4-FFF2-40B4-BE49-F238E27FC236}">
                <a16:creationId xmlns:a16="http://schemas.microsoft.com/office/drawing/2014/main" id="{5F6AB7C7-3A83-48DA-9AB9-34260F91C3E2}"/>
              </a:ext>
            </a:extLst>
          </p:cNvPr>
          <p:cNvSpPr/>
          <p:nvPr/>
        </p:nvSpPr>
        <p:spPr>
          <a:xfrm>
            <a:off x="1420247" y="5234057"/>
            <a:ext cx="1194182" cy="381000"/>
          </a:xfrm>
          <a:prstGeom prst="roundRect">
            <a:avLst>
              <a:gd name="adj" fmla="val 50000"/>
            </a:avLst>
          </a:prstGeom>
          <a:solidFill>
            <a:srgbClr val="DB82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800" b="1" dirty="0">
                <a:solidFill>
                  <a:schemeClr val="bg1"/>
                </a:solidFill>
                <a:latin typeface="Museo-700"/>
              </a:rPr>
              <a:t>Verwerken melding</a:t>
            </a:r>
          </a:p>
        </p:txBody>
      </p:sp>
      <p:sp>
        <p:nvSpPr>
          <p:cNvPr id="72" name="Rechthoek 71">
            <a:extLst>
              <a:ext uri="{FF2B5EF4-FFF2-40B4-BE49-F238E27FC236}">
                <a16:creationId xmlns:a16="http://schemas.microsoft.com/office/drawing/2014/main" id="{355C909D-AE4A-4113-A522-F57D52602552}"/>
              </a:ext>
            </a:extLst>
          </p:cNvPr>
          <p:cNvSpPr/>
          <p:nvPr/>
        </p:nvSpPr>
        <p:spPr>
          <a:xfrm>
            <a:off x="2040716" y="4523588"/>
            <a:ext cx="1004092" cy="7104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NL" sz="800" i="1" dirty="0">
                <a:solidFill>
                  <a:schemeClr val="tx1"/>
                </a:solidFill>
                <a:latin typeface="Museo-700"/>
              </a:rPr>
              <a:t>De melding wordt geregistreerd, eventueel kan dit leiden tot activeren toezicht</a:t>
            </a:r>
          </a:p>
        </p:txBody>
      </p:sp>
      <p:sp>
        <p:nvSpPr>
          <p:cNvPr id="75" name="Rechthoek 74">
            <a:extLst>
              <a:ext uri="{FF2B5EF4-FFF2-40B4-BE49-F238E27FC236}">
                <a16:creationId xmlns:a16="http://schemas.microsoft.com/office/drawing/2014/main" id="{47736E0A-AD43-44D5-A79D-CAE9C2D31542}"/>
              </a:ext>
            </a:extLst>
          </p:cNvPr>
          <p:cNvSpPr/>
          <p:nvPr/>
        </p:nvSpPr>
        <p:spPr>
          <a:xfrm>
            <a:off x="2010960" y="2645202"/>
            <a:ext cx="1033848" cy="723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800" i="1" dirty="0">
                <a:solidFill>
                  <a:schemeClr val="tx1"/>
                </a:solidFill>
                <a:latin typeface="Museo-700"/>
              </a:rPr>
              <a:t>Klant meldt online klaar te zijn met de vergunde activiteit. Ziet meteen proces en next steps</a:t>
            </a:r>
          </a:p>
        </p:txBody>
      </p:sp>
      <p:cxnSp>
        <p:nvCxnSpPr>
          <p:cNvPr id="91" name="Verbindingslijn: gebogen 156">
            <a:extLst>
              <a:ext uri="{FF2B5EF4-FFF2-40B4-BE49-F238E27FC236}">
                <a16:creationId xmlns:a16="http://schemas.microsoft.com/office/drawing/2014/main" id="{4DE97BFC-F6B1-4A0F-A324-13AA63CF21BB}"/>
              </a:ext>
            </a:extLst>
          </p:cNvPr>
          <p:cNvCxnSpPr>
            <a:cxnSpLocks/>
            <a:stCxn id="94" idx="0"/>
          </p:cNvCxnSpPr>
          <p:nvPr/>
        </p:nvCxnSpPr>
        <p:spPr>
          <a:xfrm flipV="1">
            <a:off x="4495991" y="3735419"/>
            <a:ext cx="1" cy="149863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Verbindingslijn: gebogen 156">
            <a:extLst>
              <a:ext uri="{FF2B5EF4-FFF2-40B4-BE49-F238E27FC236}">
                <a16:creationId xmlns:a16="http://schemas.microsoft.com/office/drawing/2014/main" id="{A25D7A0C-C704-4519-964C-E43CD55F10E2}"/>
              </a:ext>
            </a:extLst>
          </p:cNvPr>
          <p:cNvCxnSpPr>
            <a:cxnSpLocks/>
            <a:stCxn id="93" idx="0"/>
            <a:endCxn id="65" idx="4"/>
          </p:cNvCxnSpPr>
          <p:nvPr/>
        </p:nvCxnSpPr>
        <p:spPr>
          <a:xfrm flipV="1">
            <a:off x="4495991" y="2299282"/>
            <a:ext cx="509" cy="1055137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hthoek: afgeronde hoeken 92">
            <a:extLst>
              <a:ext uri="{FF2B5EF4-FFF2-40B4-BE49-F238E27FC236}">
                <a16:creationId xmlns:a16="http://schemas.microsoft.com/office/drawing/2014/main" id="{C9970ABA-8CE7-4CBF-91D5-F4989D21A916}"/>
              </a:ext>
            </a:extLst>
          </p:cNvPr>
          <p:cNvSpPr/>
          <p:nvPr/>
        </p:nvSpPr>
        <p:spPr>
          <a:xfrm>
            <a:off x="3898900" y="3354419"/>
            <a:ext cx="1194182" cy="381000"/>
          </a:xfrm>
          <a:prstGeom prst="roundRect">
            <a:avLst>
              <a:gd name="adj" fmla="val 50000"/>
            </a:avLst>
          </a:prstGeom>
          <a:solidFill>
            <a:srgbClr val="DB82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800" b="1" dirty="0">
                <a:solidFill>
                  <a:schemeClr val="bg1"/>
                </a:solidFill>
                <a:latin typeface="Museo-700"/>
              </a:rPr>
              <a:t>Versturen projectdossier en attentie</a:t>
            </a:r>
          </a:p>
        </p:txBody>
      </p:sp>
      <p:sp>
        <p:nvSpPr>
          <p:cNvPr id="94" name="Rechthoek: afgeronde hoeken 93">
            <a:extLst>
              <a:ext uri="{FF2B5EF4-FFF2-40B4-BE49-F238E27FC236}">
                <a16:creationId xmlns:a16="http://schemas.microsoft.com/office/drawing/2014/main" id="{7DE373DD-56AB-4BA8-86CD-E4B71BCD3901}"/>
              </a:ext>
            </a:extLst>
          </p:cNvPr>
          <p:cNvSpPr/>
          <p:nvPr/>
        </p:nvSpPr>
        <p:spPr>
          <a:xfrm>
            <a:off x="3898900" y="5234057"/>
            <a:ext cx="1194182" cy="381000"/>
          </a:xfrm>
          <a:prstGeom prst="roundRect">
            <a:avLst>
              <a:gd name="adj" fmla="val 50000"/>
            </a:avLst>
          </a:prstGeom>
          <a:solidFill>
            <a:srgbClr val="DB82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800" b="1" dirty="0">
                <a:solidFill>
                  <a:schemeClr val="bg1"/>
                </a:solidFill>
                <a:latin typeface="Museo-700"/>
              </a:rPr>
              <a:t>Bepalen attentie en genereren brief</a:t>
            </a:r>
          </a:p>
        </p:txBody>
      </p:sp>
      <p:sp>
        <p:nvSpPr>
          <p:cNvPr id="95" name="Rechthoek 94">
            <a:extLst>
              <a:ext uri="{FF2B5EF4-FFF2-40B4-BE49-F238E27FC236}">
                <a16:creationId xmlns:a16="http://schemas.microsoft.com/office/drawing/2014/main" id="{B3E869B5-6A92-4F64-8919-6B657210701B}"/>
              </a:ext>
            </a:extLst>
          </p:cNvPr>
          <p:cNvSpPr/>
          <p:nvPr/>
        </p:nvSpPr>
        <p:spPr>
          <a:xfrm>
            <a:off x="4523541" y="4523588"/>
            <a:ext cx="1004092" cy="7104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NL" sz="800" i="1" dirty="0">
                <a:solidFill>
                  <a:schemeClr val="tx1"/>
                </a:solidFill>
                <a:latin typeface="Museo-700"/>
              </a:rPr>
              <a:t>Het projectdossier wordt automatisch gegenereerd. O.b.v. de contacten/ ervaringen in het doorlopen proces en lokaal </a:t>
            </a:r>
            <a:r>
              <a:rPr lang="nl-NL" sz="800" i="1" dirty="0" err="1">
                <a:solidFill>
                  <a:schemeClr val="tx1"/>
                </a:solidFill>
                <a:latin typeface="Museo-700"/>
              </a:rPr>
              <a:t>bneleid</a:t>
            </a:r>
            <a:r>
              <a:rPr lang="nl-NL" sz="800" i="1" dirty="0">
                <a:solidFill>
                  <a:schemeClr val="tx1"/>
                </a:solidFill>
                <a:latin typeface="Museo-700"/>
              </a:rPr>
              <a:t> wordt een passende attentie gekozen</a:t>
            </a:r>
          </a:p>
        </p:txBody>
      </p:sp>
      <p:sp>
        <p:nvSpPr>
          <p:cNvPr id="96" name="Rechthoek 95">
            <a:extLst>
              <a:ext uri="{FF2B5EF4-FFF2-40B4-BE49-F238E27FC236}">
                <a16:creationId xmlns:a16="http://schemas.microsoft.com/office/drawing/2014/main" id="{2219C37D-DD8D-4309-9113-C16BF4430F5C}"/>
              </a:ext>
            </a:extLst>
          </p:cNvPr>
          <p:cNvSpPr/>
          <p:nvPr/>
        </p:nvSpPr>
        <p:spPr>
          <a:xfrm>
            <a:off x="4493785" y="2645202"/>
            <a:ext cx="1033848" cy="723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800" i="1" dirty="0">
                <a:solidFill>
                  <a:schemeClr val="tx1"/>
                </a:solidFill>
                <a:latin typeface="Museo-700"/>
              </a:rPr>
              <a:t>Klant ontvangt projectdossier met een persoonlijke brief en een attentie</a:t>
            </a:r>
          </a:p>
        </p:txBody>
      </p:sp>
      <p:sp>
        <p:nvSpPr>
          <p:cNvPr id="106" name="Rechthoek: afgeronde hoeken 105">
            <a:extLst>
              <a:ext uri="{FF2B5EF4-FFF2-40B4-BE49-F238E27FC236}">
                <a16:creationId xmlns:a16="http://schemas.microsoft.com/office/drawing/2014/main" id="{2742A1E3-EF1F-4B81-B636-F19133EC1DE0}"/>
              </a:ext>
            </a:extLst>
          </p:cNvPr>
          <p:cNvSpPr/>
          <p:nvPr/>
        </p:nvSpPr>
        <p:spPr>
          <a:xfrm>
            <a:off x="3898900" y="5643225"/>
            <a:ext cx="1194182" cy="381000"/>
          </a:xfrm>
          <a:prstGeom prst="roundRect">
            <a:avLst>
              <a:gd name="adj" fmla="val 50000"/>
            </a:avLst>
          </a:prstGeom>
          <a:solidFill>
            <a:srgbClr val="DB82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800" b="1" dirty="0">
                <a:solidFill>
                  <a:schemeClr val="bg1"/>
                </a:solidFill>
                <a:latin typeface="Museo-700"/>
              </a:rPr>
              <a:t>Genereren projectdossier</a:t>
            </a:r>
          </a:p>
        </p:txBody>
      </p:sp>
      <p:cxnSp>
        <p:nvCxnSpPr>
          <p:cNvPr id="107" name="Verbindingslijn: gebogen 156">
            <a:extLst>
              <a:ext uri="{FF2B5EF4-FFF2-40B4-BE49-F238E27FC236}">
                <a16:creationId xmlns:a16="http://schemas.microsoft.com/office/drawing/2014/main" id="{CA48457C-0E7B-4326-AE76-0975103DD194}"/>
              </a:ext>
            </a:extLst>
          </p:cNvPr>
          <p:cNvCxnSpPr>
            <a:cxnSpLocks/>
            <a:stCxn id="71" idx="3"/>
            <a:endCxn id="94" idx="1"/>
          </p:cNvCxnSpPr>
          <p:nvPr/>
        </p:nvCxnSpPr>
        <p:spPr>
          <a:xfrm>
            <a:off x="2614429" y="5424557"/>
            <a:ext cx="1284471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Verbindingslijn: gebogen 156">
            <a:extLst>
              <a:ext uri="{FF2B5EF4-FFF2-40B4-BE49-F238E27FC236}">
                <a16:creationId xmlns:a16="http://schemas.microsoft.com/office/drawing/2014/main" id="{3107FA2F-1D5B-4463-A26C-91C437492971}"/>
              </a:ext>
            </a:extLst>
          </p:cNvPr>
          <p:cNvCxnSpPr>
            <a:cxnSpLocks/>
            <a:stCxn id="71" idx="3"/>
            <a:endCxn id="106" idx="1"/>
          </p:cNvCxnSpPr>
          <p:nvPr/>
        </p:nvCxnSpPr>
        <p:spPr>
          <a:xfrm>
            <a:off x="2614429" y="5424557"/>
            <a:ext cx="1284471" cy="409168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Verbindingslijn: gebogen 156">
            <a:extLst>
              <a:ext uri="{FF2B5EF4-FFF2-40B4-BE49-F238E27FC236}">
                <a16:creationId xmlns:a16="http://schemas.microsoft.com/office/drawing/2014/main" id="{2ABE40EB-43C4-4A45-A0CF-11F7EC95E84F}"/>
              </a:ext>
            </a:extLst>
          </p:cNvPr>
          <p:cNvCxnSpPr>
            <a:cxnSpLocks/>
            <a:stCxn id="112" idx="0"/>
            <a:endCxn id="111" idx="2"/>
          </p:cNvCxnSpPr>
          <p:nvPr/>
        </p:nvCxnSpPr>
        <p:spPr>
          <a:xfrm flipV="1">
            <a:off x="6224512" y="3735419"/>
            <a:ext cx="0" cy="149863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Verbindingslijn: gebogen 156">
            <a:extLst>
              <a:ext uri="{FF2B5EF4-FFF2-40B4-BE49-F238E27FC236}">
                <a16:creationId xmlns:a16="http://schemas.microsoft.com/office/drawing/2014/main" id="{058D5B0C-A2BD-4343-9A13-411F8FAB3CA8}"/>
              </a:ext>
            </a:extLst>
          </p:cNvPr>
          <p:cNvCxnSpPr>
            <a:cxnSpLocks/>
            <a:stCxn id="111" idx="0"/>
            <a:endCxn id="73" idx="4"/>
          </p:cNvCxnSpPr>
          <p:nvPr/>
        </p:nvCxnSpPr>
        <p:spPr>
          <a:xfrm flipH="1" flipV="1">
            <a:off x="6224003" y="2299282"/>
            <a:ext cx="509" cy="1055137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hthoek: afgeronde hoeken 110">
            <a:extLst>
              <a:ext uri="{FF2B5EF4-FFF2-40B4-BE49-F238E27FC236}">
                <a16:creationId xmlns:a16="http://schemas.microsoft.com/office/drawing/2014/main" id="{A2A0DBEB-97A3-4D4F-927D-30E3B36EEE40}"/>
              </a:ext>
            </a:extLst>
          </p:cNvPr>
          <p:cNvSpPr/>
          <p:nvPr/>
        </p:nvSpPr>
        <p:spPr>
          <a:xfrm>
            <a:off x="5627421" y="3354419"/>
            <a:ext cx="1194182" cy="381000"/>
          </a:xfrm>
          <a:prstGeom prst="roundRect">
            <a:avLst>
              <a:gd name="adj" fmla="val 50000"/>
            </a:avLst>
          </a:prstGeom>
          <a:solidFill>
            <a:srgbClr val="DB82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800" b="1" dirty="0">
                <a:solidFill>
                  <a:schemeClr val="bg1"/>
                </a:solidFill>
                <a:latin typeface="Museo-700"/>
              </a:rPr>
              <a:t>Persoonlijke nazorg verlenen</a:t>
            </a:r>
          </a:p>
        </p:txBody>
      </p:sp>
      <p:sp>
        <p:nvSpPr>
          <p:cNvPr id="112" name="Rechthoek: afgeronde hoeken 111">
            <a:extLst>
              <a:ext uri="{FF2B5EF4-FFF2-40B4-BE49-F238E27FC236}">
                <a16:creationId xmlns:a16="http://schemas.microsoft.com/office/drawing/2014/main" id="{B143BB17-BEA1-4828-8706-C29A5D0EDDA5}"/>
              </a:ext>
            </a:extLst>
          </p:cNvPr>
          <p:cNvSpPr/>
          <p:nvPr/>
        </p:nvSpPr>
        <p:spPr>
          <a:xfrm>
            <a:off x="5627421" y="5234057"/>
            <a:ext cx="1194182" cy="381000"/>
          </a:xfrm>
          <a:prstGeom prst="roundRect">
            <a:avLst>
              <a:gd name="adj" fmla="val 50000"/>
            </a:avLst>
          </a:prstGeom>
          <a:solidFill>
            <a:srgbClr val="DB82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800" b="1" dirty="0">
                <a:solidFill>
                  <a:schemeClr val="bg1"/>
                </a:solidFill>
                <a:latin typeface="Museo-700"/>
              </a:rPr>
              <a:t>Bepalen gewenste nazorg</a:t>
            </a:r>
          </a:p>
        </p:txBody>
      </p:sp>
      <p:sp>
        <p:nvSpPr>
          <p:cNvPr id="113" name="Rechthoek 112">
            <a:extLst>
              <a:ext uri="{FF2B5EF4-FFF2-40B4-BE49-F238E27FC236}">
                <a16:creationId xmlns:a16="http://schemas.microsoft.com/office/drawing/2014/main" id="{FEEB23C7-A07A-4C5F-ADDD-ED0C07EBCABD}"/>
              </a:ext>
            </a:extLst>
          </p:cNvPr>
          <p:cNvSpPr/>
          <p:nvPr/>
        </p:nvSpPr>
        <p:spPr>
          <a:xfrm>
            <a:off x="6247608" y="4523588"/>
            <a:ext cx="1004092" cy="7104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NL" sz="800" i="1" dirty="0">
                <a:solidFill>
                  <a:schemeClr val="tx1"/>
                </a:solidFill>
                <a:latin typeface="Museo-700"/>
              </a:rPr>
              <a:t>Op basis van de contacten/ ervaringen in het doorlopen proces wordt bepaald wat de gewenste vorm van nazorg is</a:t>
            </a:r>
          </a:p>
        </p:txBody>
      </p:sp>
      <p:sp>
        <p:nvSpPr>
          <p:cNvPr id="114" name="Rechthoek 113">
            <a:extLst>
              <a:ext uri="{FF2B5EF4-FFF2-40B4-BE49-F238E27FC236}">
                <a16:creationId xmlns:a16="http://schemas.microsoft.com/office/drawing/2014/main" id="{3B6706A2-29E1-483B-BF91-060B44CC3DB5}"/>
              </a:ext>
            </a:extLst>
          </p:cNvPr>
          <p:cNvSpPr/>
          <p:nvPr/>
        </p:nvSpPr>
        <p:spPr>
          <a:xfrm>
            <a:off x="6217852" y="2645202"/>
            <a:ext cx="1033848" cy="723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800" i="1" dirty="0">
                <a:solidFill>
                  <a:schemeClr val="tx1"/>
                </a:solidFill>
                <a:latin typeface="Museo-700"/>
              </a:rPr>
              <a:t>Casemanager neemt bv. telefonisch contact op met de klant</a:t>
            </a:r>
          </a:p>
        </p:txBody>
      </p:sp>
      <p:cxnSp>
        <p:nvCxnSpPr>
          <p:cNvPr id="115" name="Verbindingslijn: gebogen 156">
            <a:extLst>
              <a:ext uri="{FF2B5EF4-FFF2-40B4-BE49-F238E27FC236}">
                <a16:creationId xmlns:a16="http://schemas.microsoft.com/office/drawing/2014/main" id="{7CD8191C-6822-496E-A821-3D37E00B0343}"/>
              </a:ext>
            </a:extLst>
          </p:cNvPr>
          <p:cNvCxnSpPr>
            <a:cxnSpLocks/>
            <a:stCxn id="106" idx="3"/>
            <a:endCxn id="112" idx="1"/>
          </p:cNvCxnSpPr>
          <p:nvPr/>
        </p:nvCxnSpPr>
        <p:spPr>
          <a:xfrm flipV="1">
            <a:off x="5093082" y="5424557"/>
            <a:ext cx="534339" cy="409168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Verbindingslijn: gebogen 156">
            <a:extLst>
              <a:ext uri="{FF2B5EF4-FFF2-40B4-BE49-F238E27FC236}">
                <a16:creationId xmlns:a16="http://schemas.microsoft.com/office/drawing/2014/main" id="{ED6B66EB-7F9C-459D-8D23-31F6CB53F9A2}"/>
              </a:ext>
            </a:extLst>
          </p:cNvPr>
          <p:cNvCxnSpPr>
            <a:cxnSpLocks/>
            <a:stCxn id="121" idx="0"/>
            <a:endCxn id="120" idx="2"/>
          </p:cNvCxnSpPr>
          <p:nvPr/>
        </p:nvCxnSpPr>
        <p:spPr>
          <a:xfrm flipV="1">
            <a:off x="7977112" y="3735419"/>
            <a:ext cx="0" cy="1498638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Verbindingslijn: gebogen 156">
            <a:extLst>
              <a:ext uri="{FF2B5EF4-FFF2-40B4-BE49-F238E27FC236}">
                <a16:creationId xmlns:a16="http://schemas.microsoft.com/office/drawing/2014/main" id="{9BC14748-3016-4C85-BFC2-3C93027C36CE}"/>
              </a:ext>
            </a:extLst>
          </p:cNvPr>
          <p:cNvCxnSpPr>
            <a:cxnSpLocks/>
            <a:stCxn id="120" idx="0"/>
          </p:cNvCxnSpPr>
          <p:nvPr/>
        </p:nvCxnSpPr>
        <p:spPr>
          <a:xfrm flipH="1" flipV="1">
            <a:off x="7976603" y="2299282"/>
            <a:ext cx="509" cy="1055137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hthoek: afgeronde hoeken 119">
            <a:extLst>
              <a:ext uri="{FF2B5EF4-FFF2-40B4-BE49-F238E27FC236}">
                <a16:creationId xmlns:a16="http://schemas.microsoft.com/office/drawing/2014/main" id="{2E54A82D-8D14-4E89-840C-201EAC5388F2}"/>
              </a:ext>
            </a:extLst>
          </p:cNvPr>
          <p:cNvSpPr/>
          <p:nvPr/>
        </p:nvSpPr>
        <p:spPr>
          <a:xfrm>
            <a:off x="7380021" y="3354419"/>
            <a:ext cx="1194182" cy="381000"/>
          </a:xfrm>
          <a:prstGeom prst="roundRect">
            <a:avLst>
              <a:gd name="adj" fmla="val 50000"/>
            </a:avLst>
          </a:prstGeom>
          <a:solidFill>
            <a:srgbClr val="DB82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800" b="1" dirty="0">
                <a:solidFill>
                  <a:schemeClr val="bg1"/>
                </a:solidFill>
                <a:latin typeface="Museo-700"/>
              </a:rPr>
              <a:t>Feedback geven</a:t>
            </a:r>
          </a:p>
        </p:txBody>
      </p:sp>
      <p:sp>
        <p:nvSpPr>
          <p:cNvPr id="121" name="Rechthoek: afgeronde hoeken 120">
            <a:extLst>
              <a:ext uri="{FF2B5EF4-FFF2-40B4-BE49-F238E27FC236}">
                <a16:creationId xmlns:a16="http://schemas.microsoft.com/office/drawing/2014/main" id="{FC5F2152-85C8-4AE2-A465-521A8CFE9866}"/>
              </a:ext>
            </a:extLst>
          </p:cNvPr>
          <p:cNvSpPr/>
          <p:nvPr/>
        </p:nvSpPr>
        <p:spPr>
          <a:xfrm>
            <a:off x="7380021" y="5234057"/>
            <a:ext cx="1194182" cy="381000"/>
          </a:xfrm>
          <a:prstGeom prst="roundRect">
            <a:avLst>
              <a:gd name="adj" fmla="val 50000"/>
            </a:avLst>
          </a:prstGeom>
          <a:solidFill>
            <a:srgbClr val="DB82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800" b="1" dirty="0">
                <a:solidFill>
                  <a:schemeClr val="bg1"/>
                </a:solidFill>
                <a:latin typeface="Museo-700"/>
              </a:rPr>
              <a:t>Feedback verwerken</a:t>
            </a:r>
          </a:p>
        </p:txBody>
      </p:sp>
      <p:sp>
        <p:nvSpPr>
          <p:cNvPr id="122" name="Rechthoek 121">
            <a:extLst>
              <a:ext uri="{FF2B5EF4-FFF2-40B4-BE49-F238E27FC236}">
                <a16:creationId xmlns:a16="http://schemas.microsoft.com/office/drawing/2014/main" id="{A9C14AA2-381F-4835-9CA3-646A9E57CBC9}"/>
              </a:ext>
            </a:extLst>
          </p:cNvPr>
          <p:cNvSpPr/>
          <p:nvPr/>
        </p:nvSpPr>
        <p:spPr>
          <a:xfrm>
            <a:off x="8000208" y="4523588"/>
            <a:ext cx="1004092" cy="7104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NL" sz="800" i="1" dirty="0">
                <a:solidFill>
                  <a:schemeClr val="tx1"/>
                </a:solidFill>
                <a:latin typeface="Museo-700"/>
              </a:rPr>
              <a:t>Feedback wordt geregistreerd en gebruikt voor verbetering van proces en diensten</a:t>
            </a:r>
          </a:p>
        </p:txBody>
      </p:sp>
      <p:sp>
        <p:nvSpPr>
          <p:cNvPr id="123" name="Rechthoek 122">
            <a:extLst>
              <a:ext uri="{FF2B5EF4-FFF2-40B4-BE49-F238E27FC236}">
                <a16:creationId xmlns:a16="http://schemas.microsoft.com/office/drawing/2014/main" id="{611DB83D-1C04-48AA-8091-E7753886343A}"/>
              </a:ext>
            </a:extLst>
          </p:cNvPr>
          <p:cNvSpPr/>
          <p:nvPr/>
        </p:nvSpPr>
        <p:spPr>
          <a:xfrm>
            <a:off x="7970452" y="2645202"/>
            <a:ext cx="1033848" cy="723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800" i="1" dirty="0">
                <a:solidFill>
                  <a:schemeClr val="tx1"/>
                </a:solidFill>
                <a:latin typeface="Museo-700"/>
              </a:rPr>
              <a:t>Klant geeft tijdens gesprek of online via enquête feedback over zijn/haar ervaringen</a:t>
            </a:r>
          </a:p>
        </p:txBody>
      </p:sp>
      <p:grpSp>
        <p:nvGrpSpPr>
          <p:cNvPr id="124" name="Groep 123">
            <a:extLst>
              <a:ext uri="{FF2B5EF4-FFF2-40B4-BE49-F238E27FC236}">
                <a16:creationId xmlns:a16="http://schemas.microsoft.com/office/drawing/2014/main" id="{4E19A374-F3DC-4EFF-9643-40FFAB0FF5C2}"/>
              </a:ext>
            </a:extLst>
          </p:cNvPr>
          <p:cNvGrpSpPr/>
          <p:nvPr/>
        </p:nvGrpSpPr>
        <p:grpSpPr>
          <a:xfrm>
            <a:off x="9175855" y="5157566"/>
            <a:ext cx="1011188" cy="533983"/>
            <a:chOff x="2508697" y="5076825"/>
            <a:chExt cx="1011188" cy="533983"/>
          </a:xfrm>
        </p:grpSpPr>
        <p:sp>
          <p:nvSpPr>
            <p:cNvPr id="125" name="Rechthoek: afgeronde hoeken 124">
              <a:extLst>
                <a:ext uri="{FF2B5EF4-FFF2-40B4-BE49-F238E27FC236}">
                  <a16:creationId xmlns:a16="http://schemas.microsoft.com/office/drawing/2014/main" id="{4EA0398D-3EF4-4AB5-A6BA-2E2F6513128B}"/>
                </a:ext>
              </a:extLst>
            </p:cNvPr>
            <p:cNvSpPr/>
            <p:nvPr/>
          </p:nvSpPr>
          <p:spPr>
            <a:xfrm>
              <a:off x="2508697" y="5076825"/>
              <a:ext cx="1011188" cy="533983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l-NL" sz="800" b="1" dirty="0">
                  <a:latin typeface="Museo-700"/>
                </a:rPr>
                <a:t>Verbeteren dienstverlening</a:t>
              </a:r>
            </a:p>
          </p:txBody>
        </p:sp>
        <p:sp>
          <p:nvSpPr>
            <p:cNvPr id="126" name="Pijl: rechts 125">
              <a:extLst>
                <a:ext uri="{FF2B5EF4-FFF2-40B4-BE49-F238E27FC236}">
                  <a16:creationId xmlns:a16="http://schemas.microsoft.com/office/drawing/2014/main" id="{8F9CE7D4-85A3-4C31-A936-E1FDBB0BD852}"/>
                </a:ext>
              </a:extLst>
            </p:cNvPr>
            <p:cNvSpPr/>
            <p:nvPr/>
          </p:nvSpPr>
          <p:spPr>
            <a:xfrm>
              <a:off x="3384000" y="5112000"/>
              <a:ext cx="102945" cy="76200"/>
            </a:xfrm>
            <a:prstGeom prst="rightArrow">
              <a:avLst/>
            </a:prstGeom>
            <a:solidFill>
              <a:schemeClr val="accent5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128" name="Verbindingslijn: gebogen 156">
            <a:extLst>
              <a:ext uri="{FF2B5EF4-FFF2-40B4-BE49-F238E27FC236}">
                <a16:creationId xmlns:a16="http://schemas.microsoft.com/office/drawing/2014/main" id="{A29C3D49-B7B8-45FA-B177-062991124724}"/>
              </a:ext>
            </a:extLst>
          </p:cNvPr>
          <p:cNvCxnSpPr>
            <a:cxnSpLocks/>
            <a:stCxn id="121" idx="3"/>
            <a:endCxn id="125" idx="1"/>
          </p:cNvCxnSpPr>
          <p:nvPr/>
        </p:nvCxnSpPr>
        <p:spPr>
          <a:xfrm>
            <a:off x="8574203" y="5424557"/>
            <a:ext cx="601652" cy="1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6" name="Groep 115">
            <a:extLst>
              <a:ext uri="{FF2B5EF4-FFF2-40B4-BE49-F238E27FC236}">
                <a16:creationId xmlns:a16="http://schemas.microsoft.com/office/drawing/2014/main" id="{AF95C186-2598-4D26-A631-50BE64E0202A}"/>
              </a:ext>
            </a:extLst>
          </p:cNvPr>
          <p:cNvGrpSpPr/>
          <p:nvPr/>
        </p:nvGrpSpPr>
        <p:grpSpPr>
          <a:xfrm>
            <a:off x="3365500" y="4630228"/>
            <a:ext cx="1011188" cy="533983"/>
            <a:chOff x="2508697" y="5076825"/>
            <a:chExt cx="1011188" cy="533983"/>
          </a:xfrm>
        </p:grpSpPr>
        <p:sp>
          <p:nvSpPr>
            <p:cNvPr id="117" name="Rechthoek: afgeronde hoeken 116">
              <a:extLst>
                <a:ext uri="{FF2B5EF4-FFF2-40B4-BE49-F238E27FC236}">
                  <a16:creationId xmlns:a16="http://schemas.microsoft.com/office/drawing/2014/main" id="{E469DB92-4E6C-451A-8692-347E18CA1AF0}"/>
                </a:ext>
              </a:extLst>
            </p:cNvPr>
            <p:cNvSpPr/>
            <p:nvPr/>
          </p:nvSpPr>
          <p:spPr>
            <a:xfrm>
              <a:off x="2508697" y="5076825"/>
              <a:ext cx="1011188" cy="533983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l-NL" sz="800" b="1" dirty="0">
                  <a:latin typeface="Museo-700"/>
                </a:rPr>
                <a:t>Toezichthouden</a:t>
              </a:r>
            </a:p>
          </p:txBody>
        </p:sp>
        <p:sp>
          <p:nvSpPr>
            <p:cNvPr id="127" name="Pijl: rechts 126">
              <a:extLst>
                <a:ext uri="{FF2B5EF4-FFF2-40B4-BE49-F238E27FC236}">
                  <a16:creationId xmlns:a16="http://schemas.microsoft.com/office/drawing/2014/main" id="{44824863-B6D0-4BC5-B69C-871D5D00004A}"/>
                </a:ext>
              </a:extLst>
            </p:cNvPr>
            <p:cNvSpPr/>
            <p:nvPr/>
          </p:nvSpPr>
          <p:spPr>
            <a:xfrm>
              <a:off x="3384000" y="5112000"/>
              <a:ext cx="102945" cy="76200"/>
            </a:xfrm>
            <a:prstGeom prst="rightArrow">
              <a:avLst/>
            </a:prstGeom>
            <a:solidFill>
              <a:schemeClr val="accent5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129" name="Verbindingslijn: gebogen 156">
            <a:extLst>
              <a:ext uri="{FF2B5EF4-FFF2-40B4-BE49-F238E27FC236}">
                <a16:creationId xmlns:a16="http://schemas.microsoft.com/office/drawing/2014/main" id="{A1E5E73B-DBCF-4E5D-B85A-A0A9EF4EC393}"/>
              </a:ext>
            </a:extLst>
          </p:cNvPr>
          <p:cNvCxnSpPr>
            <a:cxnSpLocks/>
            <a:stCxn id="71" idx="3"/>
            <a:endCxn id="117" idx="1"/>
          </p:cNvCxnSpPr>
          <p:nvPr/>
        </p:nvCxnSpPr>
        <p:spPr>
          <a:xfrm flipV="1">
            <a:off x="2614429" y="4897220"/>
            <a:ext cx="751071" cy="527337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0" name="Groep 129">
            <a:extLst>
              <a:ext uri="{FF2B5EF4-FFF2-40B4-BE49-F238E27FC236}">
                <a16:creationId xmlns:a16="http://schemas.microsoft.com/office/drawing/2014/main" id="{28BEAEC6-15C7-4873-881B-A90FEEDC69C7}"/>
              </a:ext>
            </a:extLst>
          </p:cNvPr>
          <p:cNvGrpSpPr/>
          <p:nvPr/>
        </p:nvGrpSpPr>
        <p:grpSpPr>
          <a:xfrm>
            <a:off x="5730269" y="6753953"/>
            <a:ext cx="1023772" cy="532672"/>
            <a:chOff x="6032500" y="6753953"/>
            <a:chExt cx="1023772" cy="532672"/>
          </a:xfrm>
        </p:grpSpPr>
        <p:sp>
          <p:nvSpPr>
            <p:cNvPr id="131" name="Rechthoek 130">
              <a:extLst>
                <a:ext uri="{FF2B5EF4-FFF2-40B4-BE49-F238E27FC236}">
                  <a16:creationId xmlns:a16="http://schemas.microsoft.com/office/drawing/2014/main" id="{E56C5EBE-08E9-4324-B94E-40B86146859E}"/>
                </a:ext>
              </a:extLst>
            </p:cNvPr>
            <p:cNvSpPr/>
            <p:nvPr/>
          </p:nvSpPr>
          <p:spPr>
            <a:xfrm>
              <a:off x="6032500" y="6753953"/>
              <a:ext cx="1023772" cy="53267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800" b="1" dirty="0">
                  <a:latin typeface="Museo-700"/>
                </a:rPr>
                <a:t>DSO-omgevingsloket</a:t>
              </a:r>
            </a:p>
          </p:txBody>
        </p:sp>
        <p:grpSp>
          <p:nvGrpSpPr>
            <p:cNvPr id="132" name="Groep 131">
              <a:extLst>
                <a:ext uri="{FF2B5EF4-FFF2-40B4-BE49-F238E27FC236}">
                  <a16:creationId xmlns:a16="http://schemas.microsoft.com/office/drawing/2014/main" id="{C124DF3E-C06F-4741-A6F0-5C5A993E34ED}"/>
                </a:ext>
              </a:extLst>
            </p:cNvPr>
            <p:cNvGrpSpPr>
              <a:grpSpLocks/>
            </p:cNvGrpSpPr>
            <p:nvPr/>
          </p:nvGrpSpPr>
          <p:grpSpPr>
            <a:xfrm>
              <a:off x="6907246" y="6791100"/>
              <a:ext cx="104805" cy="76649"/>
              <a:chOff x="3650803" y="6753953"/>
              <a:chExt cx="857697" cy="532672"/>
            </a:xfrm>
            <a:solidFill>
              <a:schemeClr val="bg1">
                <a:lumMod val="50000"/>
              </a:schemeClr>
            </a:solidFill>
          </p:grpSpPr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71DB4907-346E-4C01-A334-5E2CC1C6205C}"/>
                  </a:ext>
                </a:extLst>
              </p:cNvPr>
              <p:cNvSpPr/>
              <p:nvPr/>
            </p:nvSpPr>
            <p:spPr>
              <a:xfrm>
                <a:off x="3746500" y="6753953"/>
                <a:ext cx="762000" cy="53267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A7654D1A-2515-426D-B355-A69DB473227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0803" y="6829425"/>
                <a:ext cx="191393" cy="12118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238EAAA2-D733-4262-B147-5198B3D21A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0803" y="7057293"/>
                <a:ext cx="191393" cy="12118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71364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417478" y="280963"/>
            <a:ext cx="9202798" cy="609600"/>
          </a:xfrm>
        </p:spPr>
        <p:txBody>
          <a:bodyPr/>
          <a:lstStyle/>
          <a:p>
            <a:r>
              <a:rPr lang="nl-NL" sz="2800" dirty="0"/>
              <a:t>Hoe een </a:t>
            </a:r>
            <a:r>
              <a:rPr lang="nl-NL" sz="2800" dirty="0" err="1"/>
              <a:t>serviceblueprint</a:t>
            </a:r>
            <a:r>
              <a:rPr lang="nl-NL" sz="2800" dirty="0"/>
              <a:t> te lezen?</a:t>
            </a:r>
          </a:p>
        </p:txBody>
      </p:sp>
      <p:sp>
        <p:nvSpPr>
          <p:cNvPr id="53" name="Tijdelijke aanduiding voor tekst 52">
            <a:extLst>
              <a:ext uri="{FF2B5EF4-FFF2-40B4-BE49-F238E27FC236}">
                <a16:creationId xmlns:a16="http://schemas.microsoft.com/office/drawing/2014/main" id="{5749AF2D-8F65-4AF1-ABEF-A57EBCB8CA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Betekenis van de elementen op de dia’s</a:t>
            </a:r>
          </a:p>
        </p:txBody>
      </p:sp>
      <p:grpSp>
        <p:nvGrpSpPr>
          <p:cNvPr id="189" name="Groep 188">
            <a:extLst>
              <a:ext uri="{FF2B5EF4-FFF2-40B4-BE49-F238E27FC236}">
                <a16:creationId xmlns:a16="http://schemas.microsoft.com/office/drawing/2014/main" id="{AF0747D1-7E80-4B40-90A6-C7149BB6F486}"/>
              </a:ext>
            </a:extLst>
          </p:cNvPr>
          <p:cNvGrpSpPr/>
          <p:nvPr/>
        </p:nvGrpSpPr>
        <p:grpSpPr>
          <a:xfrm>
            <a:off x="4756545" y="5157565"/>
            <a:ext cx="1011188" cy="533983"/>
            <a:chOff x="2508697" y="5076825"/>
            <a:chExt cx="1011188" cy="533983"/>
          </a:xfrm>
        </p:grpSpPr>
        <p:sp>
          <p:nvSpPr>
            <p:cNvPr id="168" name="Rechthoek: afgeronde hoeken 167">
              <a:extLst>
                <a:ext uri="{FF2B5EF4-FFF2-40B4-BE49-F238E27FC236}">
                  <a16:creationId xmlns:a16="http://schemas.microsoft.com/office/drawing/2014/main" id="{27C3A8A4-E599-4DB1-8B73-53D4B2480126}"/>
                </a:ext>
              </a:extLst>
            </p:cNvPr>
            <p:cNvSpPr/>
            <p:nvPr/>
          </p:nvSpPr>
          <p:spPr>
            <a:xfrm>
              <a:off x="2508697" y="5076825"/>
              <a:ext cx="1011188" cy="533983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l-NL" sz="800" b="1" dirty="0">
                  <a:latin typeface="Museo-700"/>
                </a:rPr>
                <a:t>Heffen</a:t>
              </a:r>
            </a:p>
          </p:txBody>
        </p:sp>
        <p:sp>
          <p:nvSpPr>
            <p:cNvPr id="169" name="Pijl: rechts 168">
              <a:extLst>
                <a:ext uri="{FF2B5EF4-FFF2-40B4-BE49-F238E27FC236}">
                  <a16:creationId xmlns:a16="http://schemas.microsoft.com/office/drawing/2014/main" id="{52F6C276-CD81-42AC-A97D-CDC2B1644F85}"/>
                </a:ext>
              </a:extLst>
            </p:cNvPr>
            <p:cNvSpPr/>
            <p:nvPr/>
          </p:nvSpPr>
          <p:spPr>
            <a:xfrm>
              <a:off x="3384000" y="5112000"/>
              <a:ext cx="102945" cy="76200"/>
            </a:xfrm>
            <a:prstGeom prst="rightArrow">
              <a:avLst/>
            </a:prstGeom>
            <a:solidFill>
              <a:schemeClr val="accent5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90" name="Groep 189">
            <a:extLst>
              <a:ext uri="{FF2B5EF4-FFF2-40B4-BE49-F238E27FC236}">
                <a16:creationId xmlns:a16="http://schemas.microsoft.com/office/drawing/2014/main" id="{4EE16E35-A773-4BE0-B8A2-F08E38D033C3}"/>
              </a:ext>
            </a:extLst>
          </p:cNvPr>
          <p:cNvGrpSpPr/>
          <p:nvPr/>
        </p:nvGrpSpPr>
        <p:grpSpPr>
          <a:xfrm>
            <a:off x="4756545" y="6753953"/>
            <a:ext cx="1023772" cy="532672"/>
            <a:chOff x="2508697" y="6753953"/>
            <a:chExt cx="1023772" cy="532672"/>
          </a:xfrm>
        </p:grpSpPr>
        <p:sp>
          <p:nvSpPr>
            <p:cNvPr id="166" name="Rechthoek 165">
              <a:extLst>
                <a:ext uri="{FF2B5EF4-FFF2-40B4-BE49-F238E27FC236}">
                  <a16:creationId xmlns:a16="http://schemas.microsoft.com/office/drawing/2014/main" id="{FB44040C-73F5-43FA-8119-719D84A407CF}"/>
                </a:ext>
              </a:extLst>
            </p:cNvPr>
            <p:cNvSpPr/>
            <p:nvPr/>
          </p:nvSpPr>
          <p:spPr>
            <a:xfrm>
              <a:off x="2508697" y="6753953"/>
              <a:ext cx="1023772" cy="53267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800" b="1" dirty="0">
                  <a:latin typeface="Museo-700"/>
                </a:rPr>
                <a:t>Heffingen-systeem</a:t>
              </a:r>
            </a:p>
          </p:txBody>
        </p:sp>
        <p:grpSp>
          <p:nvGrpSpPr>
            <p:cNvPr id="175" name="Groep 174">
              <a:extLst>
                <a:ext uri="{FF2B5EF4-FFF2-40B4-BE49-F238E27FC236}">
                  <a16:creationId xmlns:a16="http://schemas.microsoft.com/office/drawing/2014/main" id="{2CBEB393-62E1-42CE-9A4C-DCBFBAFD91A3}"/>
                </a:ext>
              </a:extLst>
            </p:cNvPr>
            <p:cNvGrpSpPr>
              <a:grpSpLocks/>
            </p:cNvGrpSpPr>
            <p:nvPr/>
          </p:nvGrpSpPr>
          <p:grpSpPr>
            <a:xfrm>
              <a:off x="3384000" y="6791100"/>
              <a:ext cx="104805" cy="76649"/>
              <a:chOff x="3650803" y="6753953"/>
              <a:chExt cx="857697" cy="532672"/>
            </a:xfrm>
          </p:grpSpPr>
          <p:sp>
            <p:nvSpPr>
              <p:cNvPr id="172" name="Rechthoek 171">
                <a:extLst>
                  <a:ext uri="{FF2B5EF4-FFF2-40B4-BE49-F238E27FC236}">
                    <a16:creationId xmlns:a16="http://schemas.microsoft.com/office/drawing/2014/main" id="{B15C842C-9661-45DC-8F21-CE72082EC783}"/>
                  </a:ext>
                </a:extLst>
              </p:cNvPr>
              <p:cNvSpPr/>
              <p:nvPr/>
            </p:nvSpPr>
            <p:spPr>
              <a:xfrm>
                <a:off x="3746500" y="6753953"/>
                <a:ext cx="762000" cy="532672"/>
              </a:xfrm>
              <a:prstGeom prst="rect">
                <a:avLst/>
              </a:prstGeom>
              <a:solidFill>
                <a:schemeClr val="accent5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  <p:sp>
            <p:nvSpPr>
              <p:cNvPr id="173" name="Rechthoek 172">
                <a:extLst>
                  <a:ext uri="{FF2B5EF4-FFF2-40B4-BE49-F238E27FC236}">
                    <a16:creationId xmlns:a16="http://schemas.microsoft.com/office/drawing/2014/main" id="{2285E875-0209-4FDF-8483-309F504F939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0803" y="6829425"/>
                <a:ext cx="191393" cy="121182"/>
              </a:xfrm>
              <a:prstGeom prst="rect">
                <a:avLst/>
              </a:prstGeom>
              <a:solidFill>
                <a:schemeClr val="accent5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  <p:sp>
            <p:nvSpPr>
              <p:cNvPr id="174" name="Rechthoek 173">
                <a:extLst>
                  <a:ext uri="{FF2B5EF4-FFF2-40B4-BE49-F238E27FC236}">
                    <a16:creationId xmlns:a16="http://schemas.microsoft.com/office/drawing/2014/main" id="{A49D35E3-4D79-42E0-AB3D-F859C879086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0803" y="7057293"/>
                <a:ext cx="191393" cy="121182"/>
              </a:xfrm>
              <a:prstGeom prst="rect">
                <a:avLst/>
              </a:prstGeom>
              <a:solidFill>
                <a:schemeClr val="accent5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</p:grpSp>
      </p:grpSp>
      <p:cxnSp>
        <p:nvCxnSpPr>
          <p:cNvPr id="193" name="Verbindingslijn: gebogen 156">
            <a:extLst>
              <a:ext uri="{FF2B5EF4-FFF2-40B4-BE49-F238E27FC236}">
                <a16:creationId xmlns:a16="http://schemas.microsoft.com/office/drawing/2014/main" id="{F3BB1721-15A5-4B8F-B2EC-EBCF3DD51C0C}"/>
              </a:ext>
            </a:extLst>
          </p:cNvPr>
          <p:cNvCxnSpPr>
            <a:cxnSpLocks/>
            <a:stCxn id="84" idx="3"/>
            <a:endCxn id="168" idx="1"/>
          </p:cNvCxnSpPr>
          <p:nvPr/>
        </p:nvCxnSpPr>
        <p:spPr>
          <a:xfrm>
            <a:off x="3632504" y="5424557"/>
            <a:ext cx="1124041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Verbindingslijn: gebogen 156">
            <a:extLst>
              <a:ext uri="{FF2B5EF4-FFF2-40B4-BE49-F238E27FC236}">
                <a16:creationId xmlns:a16="http://schemas.microsoft.com/office/drawing/2014/main" id="{0E3299B0-B15A-4878-8FFF-B4D698ABE216}"/>
              </a:ext>
            </a:extLst>
          </p:cNvPr>
          <p:cNvCxnSpPr>
            <a:cxnSpLocks/>
            <a:stCxn id="166" idx="0"/>
            <a:endCxn id="168" idx="2"/>
          </p:cNvCxnSpPr>
          <p:nvPr/>
        </p:nvCxnSpPr>
        <p:spPr>
          <a:xfrm flipH="1" flipV="1">
            <a:off x="5262139" y="5691548"/>
            <a:ext cx="6292" cy="106240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bject 24">
            <a:extLst>
              <a:ext uri="{FF2B5EF4-FFF2-40B4-BE49-F238E27FC236}">
                <a16:creationId xmlns:a16="http://schemas.microsoft.com/office/drawing/2014/main" id="{98851D81-2DA7-4E91-B697-5DB9EB3A17C2}"/>
              </a:ext>
            </a:extLst>
          </p:cNvPr>
          <p:cNvSpPr/>
          <p:nvPr/>
        </p:nvSpPr>
        <p:spPr>
          <a:xfrm>
            <a:off x="1613413" y="2083282"/>
            <a:ext cx="2844000" cy="144000"/>
          </a:xfrm>
          <a:custGeom>
            <a:avLst/>
            <a:gdLst/>
            <a:ahLst/>
            <a:cxnLst/>
            <a:rect l="l" t="t" r="r" b="b"/>
            <a:pathLst>
              <a:path w="7943850" h="127000">
                <a:moveTo>
                  <a:pt x="0" y="127000"/>
                </a:moveTo>
                <a:lnTo>
                  <a:pt x="7943256" y="127000"/>
                </a:lnTo>
                <a:lnTo>
                  <a:pt x="7943256" y="0"/>
                </a:lnTo>
                <a:lnTo>
                  <a:pt x="0" y="0"/>
                </a:lnTo>
                <a:lnTo>
                  <a:pt x="0" y="127000"/>
                </a:lnTo>
                <a:close/>
              </a:path>
            </a:pathLst>
          </a:custGeom>
          <a:solidFill>
            <a:srgbClr val="50B8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Rechthoek 54">
            <a:extLst>
              <a:ext uri="{FF2B5EF4-FFF2-40B4-BE49-F238E27FC236}">
                <a16:creationId xmlns:a16="http://schemas.microsoft.com/office/drawing/2014/main" id="{8B17307D-C0D3-4345-916E-4F99A6CD3B3F}"/>
              </a:ext>
            </a:extLst>
          </p:cNvPr>
          <p:cNvSpPr/>
          <p:nvPr/>
        </p:nvSpPr>
        <p:spPr>
          <a:xfrm>
            <a:off x="2120826" y="1703886"/>
            <a:ext cx="1829174" cy="316800"/>
          </a:xfrm>
          <a:prstGeom prst="rect">
            <a:avLst/>
          </a:prstGeom>
          <a:solidFill>
            <a:srgbClr val="50B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800" b="1" dirty="0">
                <a:solidFill>
                  <a:schemeClr val="bg1"/>
                </a:solidFill>
                <a:latin typeface="Museo-700"/>
              </a:rPr>
              <a:t>Beeld krijgen van </a:t>
            </a:r>
            <a:r>
              <a:rPr lang="nl-NL" sz="800" b="1" dirty="0" err="1">
                <a:solidFill>
                  <a:schemeClr val="bg1"/>
                </a:solidFill>
                <a:latin typeface="Museo-700"/>
              </a:rPr>
              <a:t>waardewijziging</a:t>
            </a:r>
            <a:r>
              <a:rPr lang="nl-NL" sz="800" b="1" dirty="0">
                <a:solidFill>
                  <a:schemeClr val="bg1"/>
                </a:solidFill>
                <a:latin typeface="Museo-700"/>
              </a:rPr>
              <a:t> van huis</a:t>
            </a:r>
          </a:p>
        </p:txBody>
      </p:sp>
      <p:pic>
        <p:nvPicPr>
          <p:cNvPr id="58" name="Afbeelding 57">
            <a:extLst>
              <a:ext uri="{FF2B5EF4-FFF2-40B4-BE49-F238E27FC236}">
                <a16:creationId xmlns:a16="http://schemas.microsoft.com/office/drawing/2014/main" id="{F84DBDC9-89C8-43BD-A70A-0D355779C48B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 cstate="print"/>
          <a:srcRect l="6415" t="5276" r="7892" b="5390"/>
          <a:stretch/>
        </p:blipFill>
        <p:spPr>
          <a:xfrm rot="600000">
            <a:off x="2592219" y="1367377"/>
            <a:ext cx="292367" cy="366738"/>
          </a:xfrm>
          <a:custGeom>
            <a:avLst/>
            <a:gdLst>
              <a:gd name="connsiteX0" fmla="*/ 811011 w 904013"/>
              <a:gd name="connsiteY0" fmla="*/ 0 h 1133972"/>
              <a:gd name="connsiteX1" fmla="*/ 904013 w 904013"/>
              <a:gd name="connsiteY1" fmla="*/ 1063018 h 1133972"/>
              <a:gd name="connsiteX2" fmla="*/ 93003 w 904013"/>
              <a:gd name="connsiteY2" fmla="*/ 1133972 h 1133972"/>
              <a:gd name="connsiteX3" fmla="*/ 0 w 904013"/>
              <a:gd name="connsiteY3" fmla="*/ 70955 h 1133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4013" h="1133972">
                <a:moveTo>
                  <a:pt x="811011" y="0"/>
                </a:moveTo>
                <a:lnTo>
                  <a:pt x="904013" y="1063018"/>
                </a:lnTo>
                <a:lnTo>
                  <a:pt x="93003" y="1133972"/>
                </a:lnTo>
                <a:lnTo>
                  <a:pt x="0" y="70955"/>
                </a:lnTo>
                <a:close/>
              </a:path>
            </a:pathLst>
          </a:custGeom>
          <a:ln w="19050">
            <a:solidFill>
              <a:schemeClr val="bg1"/>
            </a:solidFill>
          </a:ln>
        </p:spPr>
      </p:pic>
      <p:pic>
        <p:nvPicPr>
          <p:cNvPr id="60" name="Afbeelding 59">
            <a:extLst>
              <a:ext uri="{FF2B5EF4-FFF2-40B4-BE49-F238E27FC236}">
                <a16:creationId xmlns:a16="http://schemas.microsoft.com/office/drawing/2014/main" id="{9D34F5DF-79F5-40F6-97C0-E4A448A20E65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print"/>
          <a:srcRect l="7475" t="5757" r="7041" b="5835"/>
          <a:stretch>
            <a:fillRect/>
          </a:stretch>
        </p:blipFill>
        <p:spPr>
          <a:xfrm>
            <a:off x="3125549" y="1375680"/>
            <a:ext cx="289373" cy="363403"/>
          </a:xfrm>
          <a:custGeom>
            <a:avLst/>
            <a:gdLst>
              <a:gd name="connsiteX0" fmla="*/ 73561 w 882740"/>
              <a:gd name="connsiteY0" fmla="*/ 0 h 1108557"/>
              <a:gd name="connsiteX1" fmla="*/ 882740 w 882740"/>
              <a:gd name="connsiteY1" fmla="*/ 56583 h 1108557"/>
              <a:gd name="connsiteX2" fmla="*/ 809179 w 882740"/>
              <a:gd name="connsiteY2" fmla="*/ 1108557 h 1108557"/>
              <a:gd name="connsiteX3" fmla="*/ 0 w 882740"/>
              <a:gd name="connsiteY3" fmla="*/ 1051973 h 1108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2740" h="1108557">
                <a:moveTo>
                  <a:pt x="73561" y="0"/>
                </a:moveTo>
                <a:lnTo>
                  <a:pt x="882740" y="56583"/>
                </a:lnTo>
                <a:lnTo>
                  <a:pt x="809179" y="1108557"/>
                </a:lnTo>
                <a:lnTo>
                  <a:pt x="0" y="1051973"/>
                </a:lnTo>
                <a:close/>
              </a:path>
            </a:pathLst>
          </a:custGeom>
          <a:ln w="19050">
            <a:solidFill>
              <a:schemeClr val="bg1"/>
            </a:solidFill>
          </a:ln>
        </p:spPr>
      </p:pic>
      <p:pic>
        <p:nvPicPr>
          <p:cNvPr id="62" name="Afbeelding 61">
            <a:extLst>
              <a:ext uri="{FF2B5EF4-FFF2-40B4-BE49-F238E27FC236}">
                <a16:creationId xmlns:a16="http://schemas.microsoft.com/office/drawing/2014/main" id="{6B32C1C5-3EB6-4C1D-83AA-DBFA9E2C2FFF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 cstate="print"/>
          <a:srcRect l="7910" t="6480" r="7150" b="9175"/>
          <a:stretch>
            <a:fillRect/>
          </a:stretch>
        </p:blipFill>
        <p:spPr>
          <a:xfrm rot="-540000">
            <a:off x="2838936" y="1361130"/>
            <a:ext cx="308202" cy="379231"/>
          </a:xfrm>
          <a:custGeom>
            <a:avLst/>
            <a:gdLst>
              <a:gd name="connsiteX0" fmla="*/ 128502 w 930598"/>
              <a:gd name="connsiteY0" fmla="*/ 0 h 1145051"/>
              <a:gd name="connsiteX1" fmla="*/ 930598 w 930598"/>
              <a:gd name="connsiteY1" fmla="*/ 98485 h 1145051"/>
              <a:gd name="connsiteX2" fmla="*/ 802096 w 930598"/>
              <a:gd name="connsiteY2" fmla="*/ 1145051 h 1145051"/>
              <a:gd name="connsiteX3" fmla="*/ 0 w 930598"/>
              <a:gd name="connsiteY3" fmla="*/ 1046566 h 1145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0598" h="1145051">
                <a:moveTo>
                  <a:pt x="128502" y="0"/>
                </a:moveTo>
                <a:lnTo>
                  <a:pt x="930598" y="98485"/>
                </a:lnTo>
                <a:lnTo>
                  <a:pt x="802096" y="1145051"/>
                </a:lnTo>
                <a:lnTo>
                  <a:pt x="0" y="1046566"/>
                </a:lnTo>
                <a:close/>
              </a:path>
            </a:pathLst>
          </a:custGeom>
          <a:ln w="19050">
            <a:solidFill>
              <a:schemeClr val="bg1"/>
            </a:solidFill>
          </a:ln>
        </p:spPr>
      </p:pic>
      <p:grpSp>
        <p:nvGrpSpPr>
          <p:cNvPr id="63" name="Groep 62">
            <a:extLst>
              <a:ext uri="{FF2B5EF4-FFF2-40B4-BE49-F238E27FC236}">
                <a16:creationId xmlns:a16="http://schemas.microsoft.com/office/drawing/2014/main" id="{B52CB1E3-D854-4F3E-9527-78A16E9044BC}"/>
              </a:ext>
            </a:extLst>
          </p:cNvPr>
          <p:cNvGrpSpPr/>
          <p:nvPr/>
        </p:nvGrpSpPr>
        <p:grpSpPr>
          <a:xfrm>
            <a:off x="2891413" y="2011282"/>
            <a:ext cx="288000" cy="288000"/>
            <a:chOff x="8596563" y="2011282"/>
            <a:chExt cx="288000" cy="288000"/>
          </a:xfrm>
        </p:grpSpPr>
        <p:sp>
          <p:nvSpPr>
            <p:cNvPr id="64" name="Ovaal 63">
              <a:extLst>
                <a:ext uri="{FF2B5EF4-FFF2-40B4-BE49-F238E27FC236}">
                  <a16:creationId xmlns:a16="http://schemas.microsoft.com/office/drawing/2014/main" id="{53DF408C-21C8-4456-8872-ED8302132B64}"/>
                </a:ext>
              </a:extLst>
            </p:cNvPr>
            <p:cNvSpPr/>
            <p:nvPr/>
          </p:nvSpPr>
          <p:spPr>
            <a:xfrm>
              <a:off x="8596563" y="2011282"/>
              <a:ext cx="288000" cy="28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50B8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5" name="Ovaal 64">
              <a:extLst>
                <a:ext uri="{FF2B5EF4-FFF2-40B4-BE49-F238E27FC236}">
                  <a16:creationId xmlns:a16="http://schemas.microsoft.com/office/drawing/2014/main" id="{DF2012A2-ECBC-43A0-A062-7CF003D26E67}"/>
                </a:ext>
              </a:extLst>
            </p:cNvPr>
            <p:cNvSpPr/>
            <p:nvPr/>
          </p:nvSpPr>
          <p:spPr>
            <a:xfrm>
              <a:off x="8678755" y="2092686"/>
              <a:ext cx="123616" cy="125192"/>
            </a:xfrm>
            <a:prstGeom prst="ellipse">
              <a:avLst/>
            </a:prstGeom>
            <a:solidFill>
              <a:srgbClr val="50B848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82" name="Rechthoek 81">
            <a:extLst>
              <a:ext uri="{FF2B5EF4-FFF2-40B4-BE49-F238E27FC236}">
                <a16:creationId xmlns:a16="http://schemas.microsoft.com/office/drawing/2014/main" id="{5CB8A7F5-D504-4980-95E9-9482B320C5A2}"/>
              </a:ext>
            </a:extLst>
          </p:cNvPr>
          <p:cNvSpPr/>
          <p:nvPr/>
        </p:nvSpPr>
        <p:spPr>
          <a:xfrm>
            <a:off x="1613413" y="2651328"/>
            <a:ext cx="2844000" cy="3721486"/>
          </a:xfrm>
          <a:prstGeom prst="rect">
            <a:avLst/>
          </a:prstGeom>
          <a:solidFill>
            <a:srgbClr val="50B84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endParaRPr lang="nl-NL" sz="1000" b="1" dirty="0">
              <a:solidFill>
                <a:srgbClr val="F1B4F0"/>
              </a:solidFill>
              <a:latin typeface="Museo-700"/>
            </a:endParaRPr>
          </a:p>
        </p:txBody>
      </p:sp>
      <p:sp>
        <p:nvSpPr>
          <p:cNvPr id="83" name="Rechthoek 82">
            <a:extLst>
              <a:ext uri="{FF2B5EF4-FFF2-40B4-BE49-F238E27FC236}">
                <a16:creationId xmlns:a16="http://schemas.microsoft.com/office/drawing/2014/main" id="{5ED9F99B-A3B9-4251-8008-25D7563092FA}"/>
              </a:ext>
            </a:extLst>
          </p:cNvPr>
          <p:cNvSpPr/>
          <p:nvPr/>
        </p:nvSpPr>
        <p:spPr>
          <a:xfrm>
            <a:off x="3268313" y="5991814"/>
            <a:ext cx="1194182" cy="381000"/>
          </a:xfrm>
          <a:prstGeom prst="rect">
            <a:avLst/>
          </a:prstGeom>
          <a:solidFill>
            <a:srgbClr val="50B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1000" b="1" dirty="0">
                <a:solidFill>
                  <a:schemeClr val="bg1"/>
                </a:solidFill>
                <a:latin typeface="Museo-700"/>
              </a:rPr>
              <a:t>Aanvullende vergunningen</a:t>
            </a:r>
          </a:p>
        </p:txBody>
      </p:sp>
      <p:sp>
        <p:nvSpPr>
          <p:cNvPr id="84" name="Rechthoek: afgeronde hoeken 83">
            <a:extLst>
              <a:ext uri="{FF2B5EF4-FFF2-40B4-BE49-F238E27FC236}">
                <a16:creationId xmlns:a16="http://schemas.microsoft.com/office/drawing/2014/main" id="{9773DDDF-8891-404B-8A2E-A61C9748E62A}"/>
              </a:ext>
            </a:extLst>
          </p:cNvPr>
          <p:cNvSpPr/>
          <p:nvPr/>
        </p:nvSpPr>
        <p:spPr>
          <a:xfrm>
            <a:off x="2438322" y="5234057"/>
            <a:ext cx="1194182" cy="381000"/>
          </a:xfrm>
          <a:prstGeom prst="roundRect">
            <a:avLst>
              <a:gd name="adj" fmla="val 50000"/>
            </a:avLst>
          </a:prstGeom>
          <a:solidFill>
            <a:srgbClr val="50B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800" b="1" dirty="0">
                <a:solidFill>
                  <a:schemeClr val="bg1"/>
                </a:solidFill>
                <a:latin typeface="Museo-700"/>
              </a:rPr>
              <a:t>WOZ-Rekenmodule</a:t>
            </a:r>
          </a:p>
        </p:txBody>
      </p:sp>
      <p:sp>
        <p:nvSpPr>
          <p:cNvPr id="85" name="Rechthoek 84">
            <a:extLst>
              <a:ext uri="{FF2B5EF4-FFF2-40B4-BE49-F238E27FC236}">
                <a16:creationId xmlns:a16="http://schemas.microsoft.com/office/drawing/2014/main" id="{2413FB41-24C4-4FDA-8C65-3E151F7F94CF}"/>
              </a:ext>
            </a:extLst>
          </p:cNvPr>
          <p:cNvSpPr/>
          <p:nvPr/>
        </p:nvSpPr>
        <p:spPr>
          <a:xfrm>
            <a:off x="3046079" y="2658020"/>
            <a:ext cx="1308033" cy="7104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NL" sz="800" i="1" dirty="0">
                <a:solidFill>
                  <a:schemeClr val="tx1"/>
                </a:solidFill>
                <a:latin typeface="Museo-700"/>
              </a:rPr>
              <a:t>De verwachte WOZ-waarde-verandering wordt direct berekend o.b.v. de interactief aanpasbare parameters van het initiatief.</a:t>
            </a:r>
          </a:p>
        </p:txBody>
      </p:sp>
      <p:sp>
        <p:nvSpPr>
          <p:cNvPr id="86" name="Rechthoek: afgeronde hoeken 85">
            <a:extLst>
              <a:ext uri="{FF2B5EF4-FFF2-40B4-BE49-F238E27FC236}">
                <a16:creationId xmlns:a16="http://schemas.microsoft.com/office/drawing/2014/main" id="{A4E53852-E60A-42A7-9641-8D30AE536794}"/>
              </a:ext>
            </a:extLst>
          </p:cNvPr>
          <p:cNvSpPr/>
          <p:nvPr/>
        </p:nvSpPr>
        <p:spPr>
          <a:xfrm>
            <a:off x="2438322" y="3328400"/>
            <a:ext cx="1194182" cy="381000"/>
          </a:xfrm>
          <a:prstGeom prst="roundRect">
            <a:avLst>
              <a:gd name="adj" fmla="val 50000"/>
            </a:avLst>
          </a:prstGeom>
          <a:solidFill>
            <a:srgbClr val="50B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800" b="1" dirty="0">
                <a:solidFill>
                  <a:schemeClr val="bg1"/>
                </a:solidFill>
                <a:latin typeface="Museo-700"/>
              </a:rPr>
              <a:t>Interactieve </a:t>
            </a:r>
            <a:r>
              <a:rPr lang="nl-NL" sz="800" b="1" dirty="0" err="1">
                <a:solidFill>
                  <a:schemeClr val="bg1"/>
                </a:solidFill>
                <a:latin typeface="Museo-700"/>
              </a:rPr>
              <a:t>waardecalculator</a:t>
            </a:r>
            <a:endParaRPr lang="nl-NL" sz="800" b="1" dirty="0">
              <a:solidFill>
                <a:schemeClr val="bg1"/>
              </a:solidFill>
              <a:latin typeface="Museo-700"/>
            </a:endParaRPr>
          </a:p>
        </p:txBody>
      </p:sp>
      <p:cxnSp>
        <p:nvCxnSpPr>
          <p:cNvPr id="87" name="Verbindingslijn: gebogen 19">
            <a:extLst>
              <a:ext uri="{FF2B5EF4-FFF2-40B4-BE49-F238E27FC236}">
                <a16:creationId xmlns:a16="http://schemas.microsoft.com/office/drawing/2014/main" id="{C7EA170C-C506-4653-91A7-0EE439221FFF}"/>
              </a:ext>
            </a:extLst>
          </p:cNvPr>
          <p:cNvCxnSpPr>
            <a:cxnSpLocks/>
            <a:stCxn id="86" idx="0"/>
            <a:endCxn id="64" idx="4"/>
          </p:cNvCxnSpPr>
          <p:nvPr/>
        </p:nvCxnSpPr>
        <p:spPr>
          <a:xfrm flipV="1">
            <a:off x="3035413" y="2299282"/>
            <a:ext cx="0" cy="102911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hthoek 87">
            <a:extLst>
              <a:ext uri="{FF2B5EF4-FFF2-40B4-BE49-F238E27FC236}">
                <a16:creationId xmlns:a16="http://schemas.microsoft.com/office/drawing/2014/main" id="{2101E5C3-29A9-44A8-ABF2-311165F28B45}"/>
              </a:ext>
            </a:extLst>
          </p:cNvPr>
          <p:cNvSpPr/>
          <p:nvPr/>
        </p:nvSpPr>
        <p:spPr>
          <a:xfrm>
            <a:off x="3046079" y="4523588"/>
            <a:ext cx="1308033" cy="7104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NL" sz="800" i="1" dirty="0">
                <a:solidFill>
                  <a:schemeClr val="tx1"/>
                </a:solidFill>
                <a:latin typeface="Museo-700"/>
              </a:rPr>
              <a:t>WOZ-waarde wordt berekend op basis van rekenregels en ervaringscijfers van vergelijkbare initiatieven</a:t>
            </a:r>
          </a:p>
        </p:txBody>
      </p:sp>
      <p:cxnSp>
        <p:nvCxnSpPr>
          <p:cNvPr id="89" name="Verbindingslijn: gebogen 19">
            <a:extLst>
              <a:ext uri="{FF2B5EF4-FFF2-40B4-BE49-F238E27FC236}">
                <a16:creationId xmlns:a16="http://schemas.microsoft.com/office/drawing/2014/main" id="{FFE380B2-F260-41C8-90D1-123BEFC3D5D0}"/>
              </a:ext>
            </a:extLst>
          </p:cNvPr>
          <p:cNvCxnSpPr>
            <a:cxnSpLocks/>
            <a:stCxn id="84" idx="0"/>
            <a:endCxn id="86" idx="2"/>
          </p:cNvCxnSpPr>
          <p:nvPr/>
        </p:nvCxnSpPr>
        <p:spPr>
          <a:xfrm flipV="1">
            <a:off x="3035413" y="3709400"/>
            <a:ext cx="0" cy="1524657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hthoek 89">
            <a:extLst>
              <a:ext uri="{FF2B5EF4-FFF2-40B4-BE49-F238E27FC236}">
                <a16:creationId xmlns:a16="http://schemas.microsoft.com/office/drawing/2014/main" id="{39DC9EDD-EFEC-4324-8D49-02D63CB5BF98}"/>
              </a:ext>
            </a:extLst>
          </p:cNvPr>
          <p:cNvSpPr/>
          <p:nvPr/>
        </p:nvSpPr>
        <p:spPr>
          <a:xfrm>
            <a:off x="6604987" y="933832"/>
            <a:ext cx="3618513" cy="4674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NL" sz="1050" i="1" dirty="0">
                <a:solidFill>
                  <a:schemeClr val="accent2"/>
                </a:solidFill>
                <a:latin typeface="Museo-700"/>
              </a:rPr>
              <a:t>De </a:t>
            </a:r>
            <a:r>
              <a:rPr lang="nl-NL" sz="1050" i="1" dirty="0" err="1">
                <a:solidFill>
                  <a:schemeClr val="accent2"/>
                </a:solidFill>
                <a:latin typeface="Museo-700"/>
              </a:rPr>
              <a:t>persona’s</a:t>
            </a:r>
            <a:r>
              <a:rPr lang="nl-NL" sz="1050" i="1" dirty="0">
                <a:solidFill>
                  <a:schemeClr val="accent2"/>
                </a:solidFill>
                <a:latin typeface="Museo-700"/>
              </a:rPr>
              <a:t> voor wie een </a:t>
            </a:r>
            <a:r>
              <a:rPr lang="nl-NL" sz="1050" i="1" dirty="0" err="1">
                <a:solidFill>
                  <a:schemeClr val="accent2"/>
                </a:solidFill>
                <a:latin typeface="Museo-700"/>
              </a:rPr>
              <a:t>touchpoint</a:t>
            </a:r>
            <a:r>
              <a:rPr lang="nl-NL" sz="1050" i="1" dirty="0">
                <a:solidFill>
                  <a:schemeClr val="accent2"/>
                </a:solidFill>
                <a:latin typeface="Museo-700"/>
              </a:rPr>
              <a:t> in de klantreis relevant is</a:t>
            </a:r>
          </a:p>
        </p:txBody>
      </p:sp>
      <p:sp>
        <p:nvSpPr>
          <p:cNvPr id="92" name="Rechthoek 91">
            <a:extLst>
              <a:ext uri="{FF2B5EF4-FFF2-40B4-BE49-F238E27FC236}">
                <a16:creationId xmlns:a16="http://schemas.microsoft.com/office/drawing/2014/main" id="{DE57D992-AD61-4F81-BF07-8FA4EAB2D1D2}"/>
              </a:ext>
            </a:extLst>
          </p:cNvPr>
          <p:cNvSpPr/>
          <p:nvPr/>
        </p:nvSpPr>
        <p:spPr>
          <a:xfrm>
            <a:off x="6604987" y="1524879"/>
            <a:ext cx="3618513" cy="4674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NL" sz="1050" i="1" dirty="0">
                <a:solidFill>
                  <a:schemeClr val="accent2"/>
                </a:solidFill>
                <a:latin typeface="Museo-700"/>
              </a:rPr>
              <a:t>Beschrijving van het </a:t>
            </a:r>
            <a:r>
              <a:rPr lang="nl-NL" sz="1050" i="1" dirty="0" err="1">
                <a:solidFill>
                  <a:schemeClr val="accent2"/>
                </a:solidFill>
                <a:latin typeface="Museo-700"/>
              </a:rPr>
              <a:t>touchpoint</a:t>
            </a:r>
            <a:r>
              <a:rPr lang="nl-NL" sz="1050" i="1" dirty="0">
                <a:solidFill>
                  <a:schemeClr val="accent2"/>
                </a:solidFill>
                <a:latin typeface="Museo-700"/>
              </a:rPr>
              <a:t>, vanuit het perspectief van de klant</a:t>
            </a:r>
          </a:p>
        </p:txBody>
      </p:sp>
      <p:sp>
        <p:nvSpPr>
          <p:cNvPr id="95" name="Rechthoek 94">
            <a:extLst>
              <a:ext uri="{FF2B5EF4-FFF2-40B4-BE49-F238E27FC236}">
                <a16:creationId xmlns:a16="http://schemas.microsoft.com/office/drawing/2014/main" id="{1902BB9E-FE9F-4507-8155-6834DC5D2030}"/>
              </a:ext>
            </a:extLst>
          </p:cNvPr>
          <p:cNvSpPr/>
          <p:nvPr/>
        </p:nvSpPr>
        <p:spPr>
          <a:xfrm>
            <a:off x="6604987" y="2115926"/>
            <a:ext cx="3618513" cy="4674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NL" sz="1050" i="1" dirty="0">
                <a:solidFill>
                  <a:schemeClr val="accent2"/>
                </a:solidFill>
                <a:latin typeface="Museo-700"/>
              </a:rPr>
              <a:t>Tijdlijn van de klantreis</a:t>
            </a:r>
          </a:p>
        </p:txBody>
      </p:sp>
      <p:sp>
        <p:nvSpPr>
          <p:cNvPr id="103" name="Rechthoek 102">
            <a:extLst>
              <a:ext uri="{FF2B5EF4-FFF2-40B4-BE49-F238E27FC236}">
                <a16:creationId xmlns:a16="http://schemas.microsoft.com/office/drawing/2014/main" id="{71ABC9E0-A2CC-4FCD-93EA-362D1747085C}"/>
              </a:ext>
            </a:extLst>
          </p:cNvPr>
          <p:cNvSpPr/>
          <p:nvPr/>
        </p:nvSpPr>
        <p:spPr>
          <a:xfrm>
            <a:off x="6604987" y="2706973"/>
            <a:ext cx="3618513" cy="4674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NL" sz="1050" i="1" dirty="0">
                <a:solidFill>
                  <a:schemeClr val="accent2"/>
                </a:solidFill>
                <a:latin typeface="Museo-700"/>
              </a:rPr>
              <a:t>Weergave van het </a:t>
            </a:r>
            <a:r>
              <a:rPr lang="nl-NL" sz="1050" i="1" dirty="0" err="1">
                <a:solidFill>
                  <a:schemeClr val="accent2"/>
                </a:solidFill>
                <a:latin typeface="Museo-700"/>
              </a:rPr>
              <a:t>touchpoint</a:t>
            </a:r>
            <a:endParaRPr lang="nl-NL" sz="1050" i="1" dirty="0">
              <a:solidFill>
                <a:schemeClr val="accent2"/>
              </a:solidFill>
              <a:latin typeface="Museo-700"/>
            </a:endParaRPr>
          </a:p>
        </p:txBody>
      </p:sp>
      <p:sp>
        <p:nvSpPr>
          <p:cNvPr id="107" name="Rechthoek 106">
            <a:extLst>
              <a:ext uri="{FF2B5EF4-FFF2-40B4-BE49-F238E27FC236}">
                <a16:creationId xmlns:a16="http://schemas.microsoft.com/office/drawing/2014/main" id="{3F9A14E8-1D8B-4F4C-9B7A-E5E6FDA391C2}"/>
              </a:ext>
            </a:extLst>
          </p:cNvPr>
          <p:cNvSpPr/>
          <p:nvPr/>
        </p:nvSpPr>
        <p:spPr>
          <a:xfrm>
            <a:off x="6604987" y="3298020"/>
            <a:ext cx="3618513" cy="4674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NL" sz="1050" i="1" dirty="0">
                <a:solidFill>
                  <a:schemeClr val="accent2"/>
                </a:solidFill>
                <a:latin typeface="Museo-700"/>
              </a:rPr>
              <a:t>Lijn die aangeeft met welke activiteit/functionaliteit een </a:t>
            </a:r>
            <a:r>
              <a:rPr lang="nl-NL" sz="1050" i="1" dirty="0" err="1">
                <a:solidFill>
                  <a:schemeClr val="accent2"/>
                </a:solidFill>
                <a:latin typeface="Museo-700"/>
              </a:rPr>
              <a:t>touchpoint</a:t>
            </a:r>
            <a:r>
              <a:rPr lang="nl-NL" sz="1050" i="1" dirty="0">
                <a:solidFill>
                  <a:schemeClr val="accent2"/>
                </a:solidFill>
                <a:latin typeface="Museo-700"/>
              </a:rPr>
              <a:t> ondersteund wordt</a:t>
            </a:r>
          </a:p>
        </p:txBody>
      </p:sp>
      <p:sp>
        <p:nvSpPr>
          <p:cNvPr id="112" name="Rechthoek 111">
            <a:extLst>
              <a:ext uri="{FF2B5EF4-FFF2-40B4-BE49-F238E27FC236}">
                <a16:creationId xmlns:a16="http://schemas.microsoft.com/office/drawing/2014/main" id="{4C1536AC-0AC9-459A-9AEE-8C4E4F427FF4}"/>
              </a:ext>
            </a:extLst>
          </p:cNvPr>
          <p:cNvSpPr/>
          <p:nvPr/>
        </p:nvSpPr>
        <p:spPr>
          <a:xfrm>
            <a:off x="6604987" y="4480114"/>
            <a:ext cx="3618513" cy="4674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NL" sz="1050" i="1" dirty="0">
                <a:solidFill>
                  <a:schemeClr val="accent2"/>
                </a:solidFill>
                <a:latin typeface="Museo-700"/>
              </a:rPr>
              <a:t>Voor de klant zichtbare (=frontstage) activiteit/functionaliteit</a:t>
            </a:r>
          </a:p>
        </p:txBody>
      </p:sp>
      <p:sp>
        <p:nvSpPr>
          <p:cNvPr id="126" name="Rechthoek 125">
            <a:extLst>
              <a:ext uri="{FF2B5EF4-FFF2-40B4-BE49-F238E27FC236}">
                <a16:creationId xmlns:a16="http://schemas.microsoft.com/office/drawing/2014/main" id="{4CC6A7A7-4CCA-4CC6-96D8-6F514C5FAD2B}"/>
              </a:ext>
            </a:extLst>
          </p:cNvPr>
          <p:cNvSpPr/>
          <p:nvPr/>
        </p:nvSpPr>
        <p:spPr>
          <a:xfrm>
            <a:off x="6604987" y="5071161"/>
            <a:ext cx="3618513" cy="4674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NL" sz="1050" i="1" dirty="0">
                <a:solidFill>
                  <a:schemeClr val="accent2"/>
                </a:solidFill>
                <a:latin typeface="Museo-700"/>
              </a:rPr>
              <a:t>Ondersteunende activiteit/functionaliteit die op de achtergrond (=backstage) uitgevoerd wordt</a:t>
            </a:r>
          </a:p>
        </p:txBody>
      </p:sp>
      <p:sp>
        <p:nvSpPr>
          <p:cNvPr id="130" name="Rechthoek 129">
            <a:extLst>
              <a:ext uri="{FF2B5EF4-FFF2-40B4-BE49-F238E27FC236}">
                <a16:creationId xmlns:a16="http://schemas.microsoft.com/office/drawing/2014/main" id="{7FB82187-A406-4C5F-BE5F-F7277111BBF8}"/>
              </a:ext>
            </a:extLst>
          </p:cNvPr>
          <p:cNvSpPr/>
          <p:nvPr/>
        </p:nvSpPr>
        <p:spPr>
          <a:xfrm>
            <a:off x="6604987" y="5662208"/>
            <a:ext cx="3618513" cy="4674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NL" sz="1050" i="1" dirty="0">
                <a:solidFill>
                  <a:schemeClr val="accent2"/>
                </a:solidFill>
                <a:latin typeface="Museo-700"/>
              </a:rPr>
              <a:t>Bedrijfsproces bij gemeente dat gestart wordt naar aanleiding van een </a:t>
            </a:r>
            <a:r>
              <a:rPr lang="nl-NL" sz="1050" i="1" dirty="0" err="1">
                <a:solidFill>
                  <a:schemeClr val="accent2"/>
                </a:solidFill>
                <a:latin typeface="Museo-700"/>
              </a:rPr>
              <a:t>touchpoint</a:t>
            </a:r>
            <a:endParaRPr lang="nl-NL" sz="1050" i="1" dirty="0">
              <a:solidFill>
                <a:schemeClr val="accent2"/>
              </a:solidFill>
              <a:latin typeface="Museo-700"/>
            </a:endParaRPr>
          </a:p>
        </p:txBody>
      </p:sp>
      <p:sp>
        <p:nvSpPr>
          <p:cNvPr id="134" name="Rechthoek 133">
            <a:extLst>
              <a:ext uri="{FF2B5EF4-FFF2-40B4-BE49-F238E27FC236}">
                <a16:creationId xmlns:a16="http://schemas.microsoft.com/office/drawing/2014/main" id="{C1D8DC8E-6F06-4040-A063-67E1ECB774B0}"/>
              </a:ext>
            </a:extLst>
          </p:cNvPr>
          <p:cNvSpPr/>
          <p:nvPr/>
        </p:nvSpPr>
        <p:spPr>
          <a:xfrm>
            <a:off x="6604987" y="6253253"/>
            <a:ext cx="3618513" cy="4674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NL" sz="1050" i="1" dirty="0">
                <a:solidFill>
                  <a:schemeClr val="accent2"/>
                </a:solidFill>
                <a:latin typeface="Museo-700"/>
              </a:rPr>
              <a:t>Applicatie die gebruikt wordt bij de uitvoering van een bedrijfsproces, of bij de functionaliteit bij een </a:t>
            </a:r>
            <a:r>
              <a:rPr lang="nl-NL" sz="1050" i="1" dirty="0" err="1">
                <a:solidFill>
                  <a:schemeClr val="accent2"/>
                </a:solidFill>
                <a:latin typeface="Museo-700"/>
              </a:rPr>
              <a:t>touchpoint</a:t>
            </a:r>
            <a:endParaRPr lang="nl-NL" sz="1050" i="1" dirty="0">
              <a:solidFill>
                <a:schemeClr val="accent2"/>
              </a:solidFill>
              <a:latin typeface="Museo-700"/>
            </a:endParaRPr>
          </a:p>
        </p:txBody>
      </p:sp>
      <p:cxnSp>
        <p:nvCxnSpPr>
          <p:cNvPr id="94" name="Verbindingslijn: gebogen 156">
            <a:extLst>
              <a:ext uri="{FF2B5EF4-FFF2-40B4-BE49-F238E27FC236}">
                <a16:creationId xmlns:a16="http://schemas.microsoft.com/office/drawing/2014/main" id="{147654C2-5629-47C8-9CE3-83B2F9A1E8DF}"/>
              </a:ext>
            </a:extLst>
          </p:cNvPr>
          <p:cNvCxnSpPr>
            <a:cxnSpLocks/>
            <a:stCxn id="86" idx="3"/>
            <a:endCxn id="97" idx="1"/>
          </p:cNvCxnSpPr>
          <p:nvPr/>
        </p:nvCxnSpPr>
        <p:spPr>
          <a:xfrm>
            <a:off x="3632504" y="3518900"/>
            <a:ext cx="1028396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Pijl: vijfhoek 96">
            <a:extLst>
              <a:ext uri="{FF2B5EF4-FFF2-40B4-BE49-F238E27FC236}">
                <a16:creationId xmlns:a16="http://schemas.microsoft.com/office/drawing/2014/main" id="{10B17074-B90C-4EB8-AC8E-A56E1CEEA087}"/>
              </a:ext>
            </a:extLst>
          </p:cNvPr>
          <p:cNvSpPr/>
          <p:nvPr/>
        </p:nvSpPr>
        <p:spPr>
          <a:xfrm>
            <a:off x="4660900" y="3328400"/>
            <a:ext cx="907900" cy="381000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800" b="1" i="1" dirty="0">
                <a:solidFill>
                  <a:schemeClr val="tx1"/>
                </a:solidFill>
                <a:latin typeface="Museo-700"/>
              </a:rPr>
              <a:t>Naar “leges tonen”</a:t>
            </a:r>
          </a:p>
        </p:txBody>
      </p:sp>
      <p:sp>
        <p:nvSpPr>
          <p:cNvPr id="98" name="Rechthoek 97">
            <a:extLst>
              <a:ext uri="{FF2B5EF4-FFF2-40B4-BE49-F238E27FC236}">
                <a16:creationId xmlns:a16="http://schemas.microsoft.com/office/drawing/2014/main" id="{F6A7EAE7-606F-49D9-9BF8-539C5E30E866}"/>
              </a:ext>
            </a:extLst>
          </p:cNvPr>
          <p:cNvSpPr/>
          <p:nvPr/>
        </p:nvSpPr>
        <p:spPr>
          <a:xfrm>
            <a:off x="6604987" y="3889067"/>
            <a:ext cx="3618513" cy="4674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NL" sz="1050" i="1" dirty="0">
                <a:solidFill>
                  <a:schemeClr val="accent2"/>
                </a:solidFill>
                <a:latin typeface="Museo-700"/>
              </a:rPr>
              <a:t>Link naar een activiteit/functionaliteit op een volgende dia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0E0F0500-EA9C-40F3-87B7-06B899F4E40B}"/>
              </a:ext>
            </a:extLst>
          </p:cNvPr>
          <p:cNvSpPr/>
          <p:nvPr/>
        </p:nvSpPr>
        <p:spPr>
          <a:xfrm>
            <a:off x="1384300" y="1266825"/>
            <a:ext cx="4572000" cy="6248400"/>
          </a:xfrm>
          <a:prstGeom prst="rect">
            <a:avLst/>
          </a:prstGeom>
          <a:solidFill>
            <a:srgbClr val="FFFFF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91" name="Verbindingslijn: gebogen 156">
            <a:extLst>
              <a:ext uri="{FF2B5EF4-FFF2-40B4-BE49-F238E27FC236}">
                <a16:creationId xmlns:a16="http://schemas.microsoft.com/office/drawing/2014/main" id="{1B2BF435-1D59-4A7D-AE3A-902094A09197}"/>
              </a:ext>
            </a:extLst>
          </p:cNvPr>
          <p:cNvCxnSpPr>
            <a:cxnSpLocks/>
            <a:endCxn id="90" idx="1"/>
          </p:cNvCxnSpPr>
          <p:nvPr/>
        </p:nvCxnSpPr>
        <p:spPr>
          <a:xfrm flipV="1">
            <a:off x="3469024" y="1167541"/>
            <a:ext cx="3135963" cy="441674"/>
          </a:xfrm>
          <a:prstGeom prst="straightConnector1">
            <a:avLst/>
          </a:prstGeom>
          <a:ln w="1905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Verbindingslijn: gebogen 156">
            <a:extLst>
              <a:ext uri="{FF2B5EF4-FFF2-40B4-BE49-F238E27FC236}">
                <a16:creationId xmlns:a16="http://schemas.microsoft.com/office/drawing/2014/main" id="{D3897B2E-30CA-4042-A92B-80CFF057F125}"/>
              </a:ext>
            </a:extLst>
          </p:cNvPr>
          <p:cNvCxnSpPr>
            <a:cxnSpLocks/>
            <a:stCxn id="55" idx="3"/>
            <a:endCxn id="92" idx="1"/>
          </p:cNvCxnSpPr>
          <p:nvPr/>
        </p:nvCxnSpPr>
        <p:spPr>
          <a:xfrm flipV="1">
            <a:off x="3950000" y="1758588"/>
            <a:ext cx="2654987" cy="103698"/>
          </a:xfrm>
          <a:prstGeom prst="straightConnector1">
            <a:avLst/>
          </a:prstGeom>
          <a:ln w="1905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Verbindingslijn: gebogen 156">
            <a:extLst>
              <a:ext uri="{FF2B5EF4-FFF2-40B4-BE49-F238E27FC236}">
                <a16:creationId xmlns:a16="http://schemas.microsoft.com/office/drawing/2014/main" id="{0D672EAB-1BBC-4610-B4BE-544551DD0682}"/>
              </a:ext>
            </a:extLst>
          </p:cNvPr>
          <p:cNvCxnSpPr>
            <a:cxnSpLocks/>
            <a:endCxn id="95" idx="1"/>
          </p:cNvCxnSpPr>
          <p:nvPr/>
        </p:nvCxnSpPr>
        <p:spPr>
          <a:xfrm>
            <a:off x="4457413" y="2136965"/>
            <a:ext cx="2147574" cy="212670"/>
          </a:xfrm>
          <a:prstGeom prst="straightConnector1">
            <a:avLst/>
          </a:prstGeom>
          <a:ln w="1905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Verbindingslijn: gebogen 156">
            <a:extLst>
              <a:ext uri="{FF2B5EF4-FFF2-40B4-BE49-F238E27FC236}">
                <a16:creationId xmlns:a16="http://schemas.microsoft.com/office/drawing/2014/main" id="{E35346C2-3C84-48D5-957A-7722316CEA85}"/>
              </a:ext>
            </a:extLst>
          </p:cNvPr>
          <p:cNvCxnSpPr>
            <a:cxnSpLocks/>
            <a:stCxn id="65" idx="6"/>
            <a:endCxn id="103" idx="1"/>
          </p:cNvCxnSpPr>
          <p:nvPr/>
        </p:nvCxnSpPr>
        <p:spPr>
          <a:xfrm>
            <a:off x="3097221" y="2155282"/>
            <a:ext cx="3507766" cy="785400"/>
          </a:xfrm>
          <a:prstGeom prst="straightConnector1">
            <a:avLst/>
          </a:prstGeom>
          <a:ln w="1905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Verbindingslijn: gebogen 156">
            <a:extLst>
              <a:ext uri="{FF2B5EF4-FFF2-40B4-BE49-F238E27FC236}">
                <a16:creationId xmlns:a16="http://schemas.microsoft.com/office/drawing/2014/main" id="{30DBAD6E-9EA0-4A39-A4C1-3D017DA53693}"/>
              </a:ext>
            </a:extLst>
          </p:cNvPr>
          <p:cNvCxnSpPr>
            <a:cxnSpLocks/>
            <a:stCxn id="82" idx="0"/>
            <a:endCxn id="107" idx="1"/>
          </p:cNvCxnSpPr>
          <p:nvPr/>
        </p:nvCxnSpPr>
        <p:spPr>
          <a:xfrm>
            <a:off x="3035413" y="2651328"/>
            <a:ext cx="3569574" cy="880401"/>
          </a:xfrm>
          <a:prstGeom prst="straightConnector1">
            <a:avLst/>
          </a:prstGeom>
          <a:ln w="1905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Verbindingslijn: gebogen 156">
            <a:extLst>
              <a:ext uri="{FF2B5EF4-FFF2-40B4-BE49-F238E27FC236}">
                <a16:creationId xmlns:a16="http://schemas.microsoft.com/office/drawing/2014/main" id="{2AD08DB2-F277-4C61-B109-331EE576B9E9}"/>
              </a:ext>
            </a:extLst>
          </p:cNvPr>
          <p:cNvCxnSpPr>
            <a:cxnSpLocks/>
            <a:endCxn id="112" idx="1"/>
          </p:cNvCxnSpPr>
          <p:nvPr/>
        </p:nvCxnSpPr>
        <p:spPr>
          <a:xfrm>
            <a:off x="3517900" y="3617754"/>
            <a:ext cx="3087087" cy="1096069"/>
          </a:xfrm>
          <a:prstGeom prst="straightConnector1">
            <a:avLst/>
          </a:prstGeom>
          <a:ln w="1905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Verbindingslijn: gebogen 156">
            <a:extLst>
              <a:ext uri="{FF2B5EF4-FFF2-40B4-BE49-F238E27FC236}">
                <a16:creationId xmlns:a16="http://schemas.microsoft.com/office/drawing/2014/main" id="{F6601220-07B1-440D-8B65-C1DC49F93573}"/>
              </a:ext>
            </a:extLst>
          </p:cNvPr>
          <p:cNvCxnSpPr>
            <a:cxnSpLocks/>
            <a:endCxn id="126" idx="1"/>
          </p:cNvCxnSpPr>
          <p:nvPr/>
        </p:nvCxnSpPr>
        <p:spPr>
          <a:xfrm>
            <a:off x="3594100" y="5276335"/>
            <a:ext cx="3010887" cy="28535"/>
          </a:xfrm>
          <a:prstGeom prst="straightConnector1">
            <a:avLst/>
          </a:prstGeom>
          <a:ln w="1905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Verbindingslijn: gebogen 156">
            <a:extLst>
              <a:ext uri="{FF2B5EF4-FFF2-40B4-BE49-F238E27FC236}">
                <a16:creationId xmlns:a16="http://schemas.microsoft.com/office/drawing/2014/main" id="{D2A25E82-16E3-4A00-B1DA-80662D141821}"/>
              </a:ext>
            </a:extLst>
          </p:cNvPr>
          <p:cNvCxnSpPr>
            <a:cxnSpLocks/>
            <a:stCxn id="168" idx="3"/>
            <a:endCxn id="130" idx="1"/>
          </p:cNvCxnSpPr>
          <p:nvPr/>
        </p:nvCxnSpPr>
        <p:spPr>
          <a:xfrm>
            <a:off x="5767733" y="5424557"/>
            <a:ext cx="837254" cy="471360"/>
          </a:xfrm>
          <a:prstGeom prst="straightConnector1">
            <a:avLst/>
          </a:prstGeom>
          <a:ln w="1905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Verbindingslijn: gebogen 156">
            <a:extLst>
              <a:ext uri="{FF2B5EF4-FFF2-40B4-BE49-F238E27FC236}">
                <a16:creationId xmlns:a16="http://schemas.microsoft.com/office/drawing/2014/main" id="{F3C5FAA0-1D7D-4BEE-9153-DC8A4F9957E1}"/>
              </a:ext>
            </a:extLst>
          </p:cNvPr>
          <p:cNvCxnSpPr>
            <a:cxnSpLocks/>
            <a:stCxn id="166" idx="3"/>
            <a:endCxn id="134" idx="1"/>
          </p:cNvCxnSpPr>
          <p:nvPr/>
        </p:nvCxnSpPr>
        <p:spPr>
          <a:xfrm flipV="1">
            <a:off x="5780317" y="6486962"/>
            <a:ext cx="824670" cy="533327"/>
          </a:xfrm>
          <a:prstGeom prst="straightConnector1">
            <a:avLst/>
          </a:prstGeom>
          <a:ln w="1905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Verbindingslijn: gebogen 156">
            <a:extLst>
              <a:ext uri="{FF2B5EF4-FFF2-40B4-BE49-F238E27FC236}">
                <a16:creationId xmlns:a16="http://schemas.microsoft.com/office/drawing/2014/main" id="{04ADBAA0-8BB8-40ED-851E-40478A5AFE4D}"/>
              </a:ext>
            </a:extLst>
          </p:cNvPr>
          <p:cNvCxnSpPr>
            <a:cxnSpLocks/>
            <a:endCxn id="98" idx="1"/>
          </p:cNvCxnSpPr>
          <p:nvPr/>
        </p:nvCxnSpPr>
        <p:spPr>
          <a:xfrm>
            <a:off x="5365313" y="3589448"/>
            <a:ext cx="1239674" cy="533328"/>
          </a:xfrm>
          <a:prstGeom prst="straightConnector1">
            <a:avLst/>
          </a:prstGeom>
          <a:ln w="1905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488916" y="276225"/>
            <a:ext cx="9202798" cy="609600"/>
          </a:xfrm>
        </p:spPr>
        <p:txBody>
          <a:bodyPr/>
          <a:lstStyle/>
          <a:p>
            <a:r>
              <a:rPr lang="nl-NL" sz="3200" dirty="0"/>
              <a:t>1. Droom	(1/2)</a:t>
            </a:r>
          </a:p>
        </p:txBody>
      </p:sp>
      <p:sp>
        <p:nvSpPr>
          <p:cNvPr id="53" name="Tijdelijke aanduiding voor tekst 52">
            <a:extLst>
              <a:ext uri="{FF2B5EF4-FFF2-40B4-BE49-F238E27FC236}">
                <a16:creationId xmlns:a16="http://schemas.microsoft.com/office/drawing/2014/main" id="{5749AF2D-8F65-4AF1-ABEF-A57EBCB8CA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1686" y="823895"/>
            <a:ext cx="9202798" cy="457200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Fantaseren over een toekomstig ideaal scenario</a:t>
            </a:r>
          </a:p>
        </p:txBody>
      </p:sp>
      <p:sp>
        <p:nvSpPr>
          <p:cNvPr id="56" name="Rechthoek 55">
            <a:extLst>
              <a:ext uri="{FF2B5EF4-FFF2-40B4-BE49-F238E27FC236}">
                <a16:creationId xmlns:a16="http://schemas.microsoft.com/office/drawing/2014/main" id="{A73DD661-653A-4A73-99F0-0229F2526B80}"/>
              </a:ext>
            </a:extLst>
          </p:cNvPr>
          <p:cNvSpPr/>
          <p:nvPr/>
        </p:nvSpPr>
        <p:spPr>
          <a:xfrm>
            <a:off x="2542019" y="1703886"/>
            <a:ext cx="957128" cy="316800"/>
          </a:xfrm>
          <a:prstGeom prst="rect">
            <a:avLst/>
          </a:prstGeom>
          <a:solidFill>
            <a:srgbClr val="50B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b="1" dirty="0">
                <a:latin typeface="Museo-700"/>
              </a:rPr>
              <a:t>Fantaseren over mijn plan</a:t>
            </a:r>
          </a:p>
        </p:txBody>
      </p:sp>
      <p:sp>
        <p:nvSpPr>
          <p:cNvPr id="139" name="object 24">
            <a:extLst>
              <a:ext uri="{FF2B5EF4-FFF2-40B4-BE49-F238E27FC236}">
                <a16:creationId xmlns:a16="http://schemas.microsoft.com/office/drawing/2014/main" id="{72DFDC1B-6C37-484C-A34A-33E63ECD99B1}"/>
              </a:ext>
            </a:extLst>
          </p:cNvPr>
          <p:cNvSpPr/>
          <p:nvPr/>
        </p:nvSpPr>
        <p:spPr>
          <a:xfrm>
            <a:off x="5029391" y="2083282"/>
            <a:ext cx="4419600" cy="144000"/>
          </a:xfrm>
          <a:custGeom>
            <a:avLst/>
            <a:gdLst/>
            <a:ahLst/>
            <a:cxnLst/>
            <a:rect l="l" t="t" r="r" b="b"/>
            <a:pathLst>
              <a:path w="7943850" h="127000">
                <a:moveTo>
                  <a:pt x="0" y="127000"/>
                </a:moveTo>
                <a:lnTo>
                  <a:pt x="7943256" y="127000"/>
                </a:lnTo>
                <a:lnTo>
                  <a:pt x="7943256" y="0"/>
                </a:lnTo>
                <a:lnTo>
                  <a:pt x="0" y="0"/>
                </a:lnTo>
                <a:lnTo>
                  <a:pt x="0" y="127000"/>
                </a:lnTo>
                <a:close/>
              </a:path>
            </a:pathLst>
          </a:custGeom>
          <a:solidFill>
            <a:srgbClr val="50B84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FFC96CE9-A5CC-45BB-AE76-8917A2184098}"/>
              </a:ext>
            </a:extLst>
          </p:cNvPr>
          <p:cNvGrpSpPr/>
          <p:nvPr/>
        </p:nvGrpSpPr>
        <p:grpSpPr>
          <a:xfrm>
            <a:off x="2768231" y="1367377"/>
            <a:ext cx="504704" cy="369985"/>
            <a:chOff x="2797820" y="1367377"/>
            <a:chExt cx="504704" cy="369985"/>
          </a:xfrm>
        </p:grpSpPr>
        <p:pic>
          <p:nvPicPr>
            <p:cNvPr id="142" name="Afbeelding 141">
              <a:extLst>
                <a:ext uri="{FF2B5EF4-FFF2-40B4-BE49-F238E27FC236}">
                  <a16:creationId xmlns:a16="http://schemas.microsoft.com/office/drawing/2014/main" id="{E97CF8D4-2041-4FB4-90BC-95E45B125F45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2" cstate="print"/>
            <a:srcRect l="7856" t="5392" r="7626" b="5915"/>
            <a:stretch>
              <a:fillRect/>
            </a:stretch>
          </p:blipFill>
          <p:spPr>
            <a:xfrm>
              <a:off x="2797820" y="1375680"/>
              <a:ext cx="284577" cy="361682"/>
            </a:xfrm>
            <a:custGeom>
              <a:avLst/>
              <a:gdLst>
                <a:gd name="connsiteX0" fmla="*/ 0 w 865565"/>
                <a:gd name="connsiteY0" fmla="*/ 42457 h 1100072"/>
                <a:gd name="connsiteX1" fmla="*/ 810137 w 865565"/>
                <a:gd name="connsiteY1" fmla="*/ 0 h 1100072"/>
                <a:gd name="connsiteX2" fmla="*/ 865565 w 865565"/>
                <a:gd name="connsiteY2" fmla="*/ 1057614 h 1100072"/>
                <a:gd name="connsiteX3" fmla="*/ 55427 w 865565"/>
                <a:gd name="connsiteY3" fmla="*/ 1100072 h 1100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5565" h="1100072">
                  <a:moveTo>
                    <a:pt x="0" y="42457"/>
                  </a:moveTo>
                  <a:lnTo>
                    <a:pt x="810137" y="0"/>
                  </a:lnTo>
                  <a:lnTo>
                    <a:pt x="865565" y="1057614"/>
                  </a:lnTo>
                  <a:lnTo>
                    <a:pt x="55427" y="1100072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</p:pic>
        <p:pic>
          <p:nvPicPr>
            <p:cNvPr id="143" name="Afbeelding 142">
              <a:extLst>
                <a:ext uri="{FF2B5EF4-FFF2-40B4-BE49-F238E27FC236}">
                  <a16:creationId xmlns:a16="http://schemas.microsoft.com/office/drawing/2014/main" id="{7206287C-B71B-4B0E-A0F0-29D7751E06CE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3" cstate="print"/>
            <a:srcRect l="6415" t="5276" r="7892" b="5390"/>
            <a:stretch/>
          </p:blipFill>
          <p:spPr>
            <a:xfrm rot="600000">
              <a:off x="3010157" y="1367377"/>
              <a:ext cx="292367" cy="366738"/>
            </a:xfrm>
            <a:custGeom>
              <a:avLst/>
              <a:gdLst>
                <a:gd name="connsiteX0" fmla="*/ 811011 w 904013"/>
                <a:gd name="connsiteY0" fmla="*/ 0 h 1133972"/>
                <a:gd name="connsiteX1" fmla="*/ 904013 w 904013"/>
                <a:gd name="connsiteY1" fmla="*/ 1063018 h 1133972"/>
                <a:gd name="connsiteX2" fmla="*/ 93003 w 904013"/>
                <a:gd name="connsiteY2" fmla="*/ 1133972 h 1133972"/>
                <a:gd name="connsiteX3" fmla="*/ 0 w 904013"/>
                <a:gd name="connsiteY3" fmla="*/ 70955 h 1133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4013" h="1133972">
                  <a:moveTo>
                    <a:pt x="811011" y="0"/>
                  </a:moveTo>
                  <a:lnTo>
                    <a:pt x="904013" y="1063018"/>
                  </a:lnTo>
                  <a:lnTo>
                    <a:pt x="93003" y="1133972"/>
                  </a:lnTo>
                  <a:lnTo>
                    <a:pt x="0" y="70955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</p:pic>
      </p:grpSp>
      <p:sp>
        <p:nvSpPr>
          <p:cNvPr id="144" name="Rechthoek 143">
            <a:extLst>
              <a:ext uri="{FF2B5EF4-FFF2-40B4-BE49-F238E27FC236}">
                <a16:creationId xmlns:a16="http://schemas.microsoft.com/office/drawing/2014/main" id="{24361D39-C4B6-435D-A2FB-9D7355D19326}"/>
              </a:ext>
            </a:extLst>
          </p:cNvPr>
          <p:cNvSpPr/>
          <p:nvPr/>
        </p:nvSpPr>
        <p:spPr>
          <a:xfrm>
            <a:off x="6642100" y="1703886"/>
            <a:ext cx="1194182" cy="316800"/>
          </a:xfrm>
          <a:prstGeom prst="rect">
            <a:avLst/>
          </a:prstGeom>
          <a:solidFill>
            <a:srgbClr val="50B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b="1" dirty="0">
                <a:latin typeface="Museo-700"/>
              </a:rPr>
              <a:t>Ik bekijk mijn huis of mijn bedrijf op de kaart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944E28FD-2FB4-4B38-BE08-F7D0CE69EE69}"/>
              </a:ext>
            </a:extLst>
          </p:cNvPr>
          <p:cNvGrpSpPr/>
          <p:nvPr/>
        </p:nvGrpSpPr>
        <p:grpSpPr>
          <a:xfrm>
            <a:off x="6986839" y="1367377"/>
            <a:ext cx="504704" cy="369985"/>
            <a:chOff x="7015380" y="1367377"/>
            <a:chExt cx="504704" cy="369985"/>
          </a:xfrm>
        </p:grpSpPr>
        <p:pic>
          <p:nvPicPr>
            <p:cNvPr id="145" name="Afbeelding 144">
              <a:extLst>
                <a:ext uri="{FF2B5EF4-FFF2-40B4-BE49-F238E27FC236}">
                  <a16:creationId xmlns:a16="http://schemas.microsoft.com/office/drawing/2014/main" id="{5A9A9A50-D1B4-4624-87C6-36770A4F6410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2" cstate="print"/>
            <a:srcRect l="7856" t="5392" r="7626" b="5915"/>
            <a:stretch>
              <a:fillRect/>
            </a:stretch>
          </p:blipFill>
          <p:spPr>
            <a:xfrm>
              <a:off x="7015380" y="1375680"/>
              <a:ext cx="284577" cy="361682"/>
            </a:xfrm>
            <a:custGeom>
              <a:avLst/>
              <a:gdLst>
                <a:gd name="connsiteX0" fmla="*/ 0 w 865565"/>
                <a:gd name="connsiteY0" fmla="*/ 42457 h 1100072"/>
                <a:gd name="connsiteX1" fmla="*/ 810137 w 865565"/>
                <a:gd name="connsiteY1" fmla="*/ 0 h 1100072"/>
                <a:gd name="connsiteX2" fmla="*/ 865565 w 865565"/>
                <a:gd name="connsiteY2" fmla="*/ 1057614 h 1100072"/>
                <a:gd name="connsiteX3" fmla="*/ 55427 w 865565"/>
                <a:gd name="connsiteY3" fmla="*/ 1100072 h 1100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5565" h="1100072">
                  <a:moveTo>
                    <a:pt x="0" y="42457"/>
                  </a:moveTo>
                  <a:lnTo>
                    <a:pt x="810137" y="0"/>
                  </a:lnTo>
                  <a:lnTo>
                    <a:pt x="865565" y="1057614"/>
                  </a:lnTo>
                  <a:lnTo>
                    <a:pt x="55427" y="1100072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</p:pic>
        <p:pic>
          <p:nvPicPr>
            <p:cNvPr id="147" name="Afbeelding 146">
              <a:extLst>
                <a:ext uri="{FF2B5EF4-FFF2-40B4-BE49-F238E27FC236}">
                  <a16:creationId xmlns:a16="http://schemas.microsoft.com/office/drawing/2014/main" id="{3113BA32-12B4-40B5-AD6E-47A779628A04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3" cstate="print"/>
            <a:srcRect l="6415" t="5276" r="7892" b="5390"/>
            <a:stretch/>
          </p:blipFill>
          <p:spPr>
            <a:xfrm rot="600000">
              <a:off x="7227717" y="1367377"/>
              <a:ext cx="292367" cy="366738"/>
            </a:xfrm>
            <a:custGeom>
              <a:avLst/>
              <a:gdLst>
                <a:gd name="connsiteX0" fmla="*/ 811011 w 904013"/>
                <a:gd name="connsiteY0" fmla="*/ 0 h 1133972"/>
                <a:gd name="connsiteX1" fmla="*/ 904013 w 904013"/>
                <a:gd name="connsiteY1" fmla="*/ 1063018 h 1133972"/>
                <a:gd name="connsiteX2" fmla="*/ 93003 w 904013"/>
                <a:gd name="connsiteY2" fmla="*/ 1133972 h 1133972"/>
                <a:gd name="connsiteX3" fmla="*/ 0 w 904013"/>
                <a:gd name="connsiteY3" fmla="*/ 70955 h 1133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4013" h="1133972">
                  <a:moveTo>
                    <a:pt x="811011" y="0"/>
                  </a:moveTo>
                  <a:lnTo>
                    <a:pt x="904013" y="1063018"/>
                  </a:lnTo>
                  <a:lnTo>
                    <a:pt x="93003" y="1133972"/>
                  </a:lnTo>
                  <a:lnTo>
                    <a:pt x="0" y="70955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</p:pic>
      </p:grpSp>
      <p:sp>
        <p:nvSpPr>
          <p:cNvPr id="149" name="Rechthoek 148">
            <a:extLst>
              <a:ext uri="{FF2B5EF4-FFF2-40B4-BE49-F238E27FC236}">
                <a16:creationId xmlns:a16="http://schemas.microsoft.com/office/drawing/2014/main" id="{C4E596FB-E345-4CC2-829F-670B1C4ED715}"/>
              </a:ext>
            </a:extLst>
          </p:cNvPr>
          <p:cNvSpPr/>
          <p:nvPr/>
        </p:nvSpPr>
        <p:spPr>
          <a:xfrm>
            <a:off x="5029391" y="2650739"/>
            <a:ext cx="4419600" cy="3721486"/>
          </a:xfrm>
          <a:prstGeom prst="rect">
            <a:avLst/>
          </a:prstGeom>
          <a:solidFill>
            <a:srgbClr val="50B84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endParaRPr lang="nl-NL" sz="1000" b="1" dirty="0">
              <a:solidFill>
                <a:schemeClr val="accent6"/>
              </a:solidFill>
              <a:latin typeface="Museo-700"/>
            </a:endParaRPr>
          </a:p>
        </p:txBody>
      </p:sp>
      <p:sp>
        <p:nvSpPr>
          <p:cNvPr id="59" name="Rechthoek: afgeronde hoeken 58">
            <a:extLst>
              <a:ext uri="{FF2B5EF4-FFF2-40B4-BE49-F238E27FC236}">
                <a16:creationId xmlns:a16="http://schemas.microsoft.com/office/drawing/2014/main" id="{8535E29C-33F4-461C-8A48-1EB438564949}"/>
              </a:ext>
            </a:extLst>
          </p:cNvPr>
          <p:cNvSpPr/>
          <p:nvPr/>
        </p:nvSpPr>
        <p:spPr>
          <a:xfrm>
            <a:off x="6642100" y="3323861"/>
            <a:ext cx="1194182" cy="381000"/>
          </a:xfrm>
          <a:prstGeom prst="roundRect">
            <a:avLst>
              <a:gd name="adj" fmla="val 50000"/>
            </a:avLst>
          </a:prstGeom>
          <a:solidFill>
            <a:srgbClr val="50B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800" b="1" dirty="0">
                <a:latin typeface="Museo-700"/>
              </a:rPr>
              <a:t>Stip-op-de-kaart informatie tonen</a:t>
            </a:r>
          </a:p>
        </p:txBody>
      </p:sp>
      <p:sp>
        <p:nvSpPr>
          <p:cNvPr id="151" name="Rechthoek: afgeronde hoeken 150">
            <a:extLst>
              <a:ext uri="{FF2B5EF4-FFF2-40B4-BE49-F238E27FC236}">
                <a16:creationId xmlns:a16="http://schemas.microsoft.com/office/drawing/2014/main" id="{90DE1A69-7DDF-4582-919E-F10DCEFC01BF}"/>
              </a:ext>
            </a:extLst>
          </p:cNvPr>
          <p:cNvSpPr/>
          <p:nvPr/>
        </p:nvSpPr>
        <p:spPr>
          <a:xfrm>
            <a:off x="7990864" y="3324225"/>
            <a:ext cx="1194182" cy="381000"/>
          </a:xfrm>
          <a:prstGeom prst="roundRect">
            <a:avLst>
              <a:gd name="adj" fmla="val 50000"/>
            </a:avLst>
          </a:prstGeom>
          <a:solidFill>
            <a:srgbClr val="50B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800" b="1" dirty="0">
                <a:latin typeface="Museo-700"/>
              </a:rPr>
              <a:t>Visualiseren huidige situatie</a:t>
            </a:r>
          </a:p>
        </p:txBody>
      </p:sp>
      <p:sp>
        <p:nvSpPr>
          <p:cNvPr id="153" name="Rechthoek: afgeronde hoeken 152">
            <a:extLst>
              <a:ext uri="{FF2B5EF4-FFF2-40B4-BE49-F238E27FC236}">
                <a16:creationId xmlns:a16="http://schemas.microsoft.com/office/drawing/2014/main" id="{42B88CED-0699-4204-8E73-46EB893FBF01}"/>
              </a:ext>
            </a:extLst>
          </p:cNvPr>
          <p:cNvSpPr/>
          <p:nvPr/>
        </p:nvSpPr>
        <p:spPr>
          <a:xfrm>
            <a:off x="5293336" y="3324225"/>
            <a:ext cx="1194182" cy="381000"/>
          </a:xfrm>
          <a:prstGeom prst="roundRect">
            <a:avLst>
              <a:gd name="adj" fmla="val 50000"/>
            </a:avLst>
          </a:prstGeom>
          <a:solidFill>
            <a:srgbClr val="50B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800" b="1" dirty="0" err="1">
                <a:latin typeface="Museo-700"/>
              </a:rPr>
              <a:t>Geo</a:t>
            </a:r>
            <a:r>
              <a:rPr lang="nl-NL" sz="800" b="1" dirty="0">
                <a:latin typeface="Museo-700"/>
              </a:rPr>
              <a:t>-informatie tonen</a:t>
            </a:r>
          </a:p>
        </p:txBody>
      </p:sp>
      <p:sp>
        <p:nvSpPr>
          <p:cNvPr id="155" name="Rechthoek: afgeronde hoeken 154">
            <a:extLst>
              <a:ext uri="{FF2B5EF4-FFF2-40B4-BE49-F238E27FC236}">
                <a16:creationId xmlns:a16="http://schemas.microsoft.com/office/drawing/2014/main" id="{2CCF309B-F394-4DDB-89A8-56147231BD35}"/>
              </a:ext>
            </a:extLst>
          </p:cNvPr>
          <p:cNvSpPr/>
          <p:nvPr/>
        </p:nvSpPr>
        <p:spPr>
          <a:xfrm>
            <a:off x="6642100" y="5153025"/>
            <a:ext cx="1194182" cy="381000"/>
          </a:xfrm>
          <a:prstGeom prst="roundRect">
            <a:avLst>
              <a:gd name="adj" fmla="val 50000"/>
            </a:avLst>
          </a:prstGeom>
          <a:solidFill>
            <a:srgbClr val="50B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800" b="1" dirty="0">
                <a:latin typeface="Museo-700"/>
              </a:rPr>
              <a:t>Bronnen combineren</a:t>
            </a:r>
          </a:p>
        </p:txBody>
      </p:sp>
      <p:cxnSp>
        <p:nvCxnSpPr>
          <p:cNvPr id="61" name="Verbindingslijn: gebogen 60">
            <a:extLst>
              <a:ext uri="{FF2B5EF4-FFF2-40B4-BE49-F238E27FC236}">
                <a16:creationId xmlns:a16="http://schemas.microsoft.com/office/drawing/2014/main" id="{220ED920-0FF5-4137-A996-FF2CBEB13B28}"/>
              </a:ext>
            </a:extLst>
          </p:cNvPr>
          <p:cNvCxnSpPr>
            <a:cxnSpLocks/>
            <a:stCxn id="153" idx="0"/>
            <a:endCxn id="57" idx="3"/>
          </p:cNvCxnSpPr>
          <p:nvPr/>
        </p:nvCxnSpPr>
        <p:spPr>
          <a:xfrm rot="5400000" flipH="1" flipV="1">
            <a:off x="5980337" y="2167195"/>
            <a:ext cx="1067120" cy="1246941"/>
          </a:xfrm>
          <a:prstGeom prst="bentConnector3">
            <a:avLst/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Verbindingslijn: gebogen 156">
            <a:extLst>
              <a:ext uri="{FF2B5EF4-FFF2-40B4-BE49-F238E27FC236}">
                <a16:creationId xmlns:a16="http://schemas.microsoft.com/office/drawing/2014/main" id="{FEF6C9AC-B025-4D18-A640-984DCC623BF1}"/>
              </a:ext>
            </a:extLst>
          </p:cNvPr>
          <p:cNvCxnSpPr>
            <a:cxnSpLocks/>
            <a:stCxn id="59" idx="0"/>
            <a:endCxn id="57" idx="4"/>
          </p:cNvCxnSpPr>
          <p:nvPr/>
        </p:nvCxnSpPr>
        <p:spPr>
          <a:xfrm flipV="1">
            <a:off x="7239191" y="2299282"/>
            <a:ext cx="0" cy="1024579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Verbindingslijn: gebogen 157">
            <a:extLst>
              <a:ext uri="{FF2B5EF4-FFF2-40B4-BE49-F238E27FC236}">
                <a16:creationId xmlns:a16="http://schemas.microsoft.com/office/drawing/2014/main" id="{9BD24654-B02D-437B-A8EC-A8FE6580BB41}"/>
              </a:ext>
            </a:extLst>
          </p:cNvPr>
          <p:cNvCxnSpPr>
            <a:cxnSpLocks/>
            <a:stCxn id="151" idx="0"/>
            <a:endCxn id="57" idx="5"/>
          </p:cNvCxnSpPr>
          <p:nvPr/>
        </p:nvCxnSpPr>
        <p:spPr>
          <a:xfrm rot="16200000" flipV="1">
            <a:off x="7430925" y="2167194"/>
            <a:ext cx="1067120" cy="1246941"/>
          </a:xfrm>
          <a:prstGeom prst="bentConnector3">
            <a:avLst/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Verbindingslijn: gebogen 156">
            <a:extLst>
              <a:ext uri="{FF2B5EF4-FFF2-40B4-BE49-F238E27FC236}">
                <a16:creationId xmlns:a16="http://schemas.microsoft.com/office/drawing/2014/main" id="{5670191E-BCD8-4B32-9A22-8EA846B4FE5C}"/>
              </a:ext>
            </a:extLst>
          </p:cNvPr>
          <p:cNvCxnSpPr>
            <a:cxnSpLocks/>
            <a:stCxn id="155" idx="0"/>
            <a:endCxn id="59" idx="2"/>
          </p:cNvCxnSpPr>
          <p:nvPr/>
        </p:nvCxnSpPr>
        <p:spPr>
          <a:xfrm flipV="1">
            <a:off x="7239191" y="3704861"/>
            <a:ext cx="0" cy="1448164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9" name="Groep 188">
            <a:extLst>
              <a:ext uri="{FF2B5EF4-FFF2-40B4-BE49-F238E27FC236}">
                <a16:creationId xmlns:a16="http://schemas.microsoft.com/office/drawing/2014/main" id="{AF0747D1-7E80-4B40-90A6-C7149BB6F486}"/>
              </a:ext>
            </a:extLst>
          </p:cNvPr>
          <p:cNvGrpSpPr/>
          <p:nvPr/>
        </p:nvGrpSpPr>
        <p:grpSpPr>
          <a:xfrm>
            <a:off x="2514989" y="5076825"/>
            <a:ext cx="1011188" cy="603539"/>
            <a:chOff x="2508697" y="5076825"/>
            <a:chExt cx="1011188" cy="533983"/>
          </a:xfrm>
        </p:grpSpPr>
        <p:sp>
          <p:nvSpPr>
            <p:cNvPr id="168" name="Rechthoek: afgeronde hoeken 167">
              <a:extLst>
                <a:ext uri="{FF2B5EF4-FFF2-40B4-BE49-F238E27FC236}">
                  <a16:creationId xmlns:a16="http://schemas.microsoft.com/office/drawing/2014/main" id="{27C3A8A4-E599-4DB1-8B73-53D4B2480126}"/>
                </a:ext>
              </a:extLst>
            </p:cNvPr>
            <p:cNvSpPr/>
            <p:nvPr/>
          </p:nvSpPr>
          <p:spPr>
            <a:xfrm>
              <a:off x="2508697" y="5076825"/>
              <a:ext cx="1011188" cy="533983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l-NL" sz="800" b="1" dirty="0">
                  <a:latin typeface="Museo-700"/>
                </a:rPr>
                <a:t>Aanleveren brondata</a:t>
              </a:r>
            </a:p>
          </p:txBody>
        </p:sp>
        <p:sp>
          <p:nvSpPr>
            <p:cNvPr id="169" name="Pijl: rechts 168">
              <a:extLst>
                <a:ext uri="{FF2B5EF4-FFF2-40B4-BE49-F238E27FC236}">
                  <a16:creationId xmlns:a16="http://schemas.microsoft.com/office/drawing/2014/main" id="{52F6C276-CD81-42AC-A97D-CDC2B1644F85}"/>
                </a:ext>
              </a:extLst>
            </p:cNvPr>
            <p:cNvSpPr/>
            <p:nvPr/>
          </p:nvSpPr>
          <p:spPr>
            <a:xfrm>
              <a:off x="3384000" y="5112000"/>
              <a:ext cx="102945" cy="76200"/>
            </a:xfrm>
            <a:prstGeom prst="rightArrow">
              <a:avLst/>
            </a:prstGeom>
            <a:solidFill>
              <a:schemeClr val="accent5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90" name="Groep 189">
            <a:extLst>
              <a:ext uri="{FF2B5EF4-FFF2-40B4-BE49-F238E27FC236}">
                <a16:creationId xmlns:a16="http://schemas.microsoft.com/office/drawing/2014/main" id="{4EE16E35-A773-4BE0-B8A2-F08E38D033C3}"/>
              </a:ext>
            </a:extLst>
          </p:cNvPr>
          <p:cNvGrpSpPr/>
          <p:nvPr/>
        </p:nvGrpSpPr>
        <p:grpSpPr>
          <a:xfrm>
            <a:off x="2508697" y="6753953"/>
            <a:ext cx="1023772" cy="532672"/>
            <a:chOff x="2508697" y="6753953"/>
            <a:chExt cx="1023772" cy="532672"/>
          </a:xfrm>
        </p:grpSpPr>
        <p:sp>
          <p:nvSpPr>
            <p:cNvPr id="166" name="Rechthoek 165">
              <a:extLst>
                <a:ext uri="{FF2B5EF4-FFF2-40B4-BE49-F238E27FC236}">
                  <a16:creationId xmlns:a16="http://schemas.microsoft.com/office/drawing/2014/main" id="{FB44040C-73F5-43FA-8119-719D84A407CF}"/>
                </a:ext>
              </a:extLst>
            </p:cNvPr>
            <p:cNvSpPr/>
            <p:nvPr/>
          </p:nvSpPr>
          <p:spPr>
            <a:xfrm>
              <a:off x="2508697" y="6753953"/>
              <a:ext cx="1023772" cy="53267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800" b="1" dirty="0">
                  <a:latin typeface="Museo-700"/>
                </a:rPr>
                <a:t>Diverse bronsystemen</a:t>
              </a:r>
            </a:p>
          </p:txBody>
        </p:sp>
        <p:grpSp>
          <p:nvGrpSpPr>
            <p:cNvPr id="175" name="Groep 174">
              <a:extLst>
                <a:ext uri="{FF2B5EF4-FFF2-40B4-BE49-F238E27FC236}">
                  <a16:creationId xmlns:a16="http://schemas.microsoft.com/office/drawing/2014/main" id="{2CBEB393-62E1-42CE-9A4C-DCBFBAFD91A3}"/>
                </a:ext>
              </a:extLst>
            </p:cNvPr>
            <p:cNvGrpSpPr>
              <a:grpSpLocks/>
            </p:cNvGrpSpPr>
            <p:nvPr/>
          </p:nvGrpSpPr>
          <p:grpSpPr>
            <a:xfrm>
              <a:off x="3384000" y="6791100"/>
              <a:ext cx="104805" cy="76649"/>
              <a:chOff x="3650803" y="6753953"/>
              <a:chExt cx="857697" cy="532672"/>
            </a:xfrm>
          </p:grpSpPr>
          <p:sp>
            <p:nvSpPr>
              <p:cNvPr id="172" name="Rechthoek 171">
                <a:extLst>
                  <a:ext uri="{FF2B5EF4-FFF2-40B4-BE49-F238E27FC236}">
                    <a16:creationId xmlns:a16="http://schemas.microsoft.com/office/drawing/2014/main" id="{B15C842C-9661-45DC-8F21-CE72082EC783}"/>
                  </a:ext>
                </a:extLst>
              </p:cNvPr>
              <p:cNvSpPr/>
              <p:nvPr/>
            </p:nvSpPr>
            <p:spPr>
              <a:xfrm>
                <a:off x="3746500" y="6753953"/>
                <a:ext cx="762000" cy="532672"/>
              </a:xfrm>
              <a:prstGeom prst="rect">
                <a:avLst/>
              </a:prstGeom>
              <a:solidFill>
                <a:schemeClr val="accent5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  <p:sp>
            <p:nvSpPr>
              <p:cNvPr id="173" name="Rechthoek 172">
                <a:extLst>
                  <a:ext uri="{FF2B5EF4-FFF2-40B4-BE49-F238E27FC236}">
                    <a16:creationId xmlns:a16="http://schemas.microsoft.com/office/drawing/2014/main" id="{2285E875-0209-4FDF-8483-309F504F939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0803" y="6829425"/>
                <a:ext cx="191393" cy="121182"/>
              </a:xfrm>
              <a:prstGeom prst="rect">
                <a:avLst/>
              </a:prstGeom>
              <a:solidFill>
                <a:schemeClr val="accent5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  <p:sp>
            <p:nvSpPr>
              <p:cNvPr id="174" name="Rechthoek 173">
                <a:extLst>
                  <a:ext uri="{FF2B5EF4-FFF2-40B4-BE49-F238E27FC236}">
                    <a16:creationId xmlns:a16="http://schemas.microsoft.com/office/drawing/2014/main" id="{A49D35E3-4D79-42E0-AB3D-F859C879086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0803" y="7057293"/>
                <a:ext cx="191393" cy="121182"/>
              </a:xfrm>
              <a:prstGeom prst="rect">
                <a:avLst/>
              </a:prstGeom>
              <a:solidFill>
                <a:schemeClr val="accent5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</p:grpSp>
      </p:grpSp>
      <p:grpSp>
        <p:nvGrpSpPr>
          <p:cNvPr id="191" name="Groep 190">
            <a:extLst>
              <a:ext uri="{FF2B5EF4-FFF2-40B4-BE49-F238E27FC236}">
                <a16:creationId xmlns:a16="http://schemas.microsoft.com/office/drawing/2014/main" id="{FC8B3EF7-64BF-4D4A-B7DF-08DA6D056652}"/>
              </a:ext>
            </a:extLst>
          </p:cNvPr>
          <p:cNvGrpSpPr/>
          <p:nvPr/>
        </p:nvGrpSpPr>
        <p:grpSpPr>
          <a:xfrm>
            <a:off x="6032500" y="6753953"/>
            <a:ext cx="1023772" cy="532672"/>
            <a:chOff x="6032500" y="6753953"/>
            <a:chExt cx="1023772" cy="532672"/>
          </a:xfrm>
        </p:grpSpPr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22B0E3DB-F95C-42DA-9FBF-564EC485D87B}"/>
                </a:ext>
              </a:extLst>
            </p:cNvPr>
            <p:cNvSpPr/>
            <p:nvPr/>
          </p:nvSpPr>
          <p:spPr>
            <a:xfrm>
              <a:off x="6032500" y="6753953"/>
              <a:ext cx="1023772" cy="53267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800" b="1" dirty="0">
                  <a:latin typeface="Museo-700"/>
                </a:rPr>
                <a:t>DSO - omgevingsloket</a:t>
              </a:r>
            </a:p>
          </p:txBody>
        </p:sp>
        <p:grpSp>
          <p:nvGrpSpPr>
            <p:cNvPr id="176" name="Groep 175">
              <a:extLst>
                <a:ext uri="{FF2B5EF4-FFF2-40B4-BE49-F238E27FC236}">
                  <a16:creationId xmlns:a16="http://schemas.microsoft.com/office/drawing/2014/main" id="{31DC2B29-FE17-4C8C-B5C5-200AB107EA10}"/>
                </a:ext>
              </a:extLst>
            </p:cNvPr>
            <p:cNvGrpSpPr>
              <a:grpSpLocks/>
            </p:cNvGrpSpPr>
            <p:nvPr/>
          </p:nvGrpSpPr>
          <p:grpSpPr>
            <a:xfrm>
              <a:off x="6907246" y="6791100"/>
              <a:ext cx="104805" cy="76649"/>
              <a:chOff x="3650803" y="6753953"/>
              <a:chExt cx="857697" cy="532672"/>
            </a:xfrm>
            <a:solidFill>
              <a:schemeClr val="bg1">
                <a:lumMod val="50000"/>
              </a:schemeClr>
            </a:solidFill>
          </p:grpSpPr>
          <p:sp>
            <p:nvSpPr>
              <p:cNvPr id="177" name="Rechthoek 176">
                <a:extLst>
                  <a:ext uri="{FF2B5EF4-FFF2-40B4-BE49-F238E27FC236}">
                    <a16:creationId xmlns:a16="http://schemas.microsoft.com/office/drawing/2014/main" id="{54BD8D28-50BF-4FF9-9D2F-CA42D122CB1C}"/>
                  </a:ext>
                </a:extLst>
              </p:cNvPr>
              <p:cNvSpPr/>
              <p:nvPr/>
            </p:nvSpPr>
            <p:spPr>
              <a:xfrm>
                <a:off x="3746500" y="6753953"/>
                <a:ext cx="762000" cy="53267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  <p:sp>
            <p:nvSpPr>
              <p:cNvPr id="178" name="Rechthoek 177">
                <a:extLst>
                  <a:ext uri="{FF2B5EF4-FFF2-40B4-BE49-F238E27FC236}">
                    <a16:creationId xmlns:a16="http://schemas.microsoft.com/office/drawing/2014/main" id="{AA99D224-DAB8-476F-AFB1-10B23CE452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0803" y="6829425"/>
                <a:ext cx="191393" cy="12118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  <p:sp>
            <p:nvSpPr>
              <p:cNvPr id="179" name="Rechthoek 178">
                <a:extLst>
                  <a:ext uri="{FF2B5EF4-FFF2-40B4-BE49-F238E27FC236}">
                    <a16:creationId xmlns:a16="http://schemas.microsoft.com/office/drawing/2014/main" id="{58E39178-6B5C-4A36-92EC-7E56E8E3BB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0803" y="7057293"/>
                <a:ext cx="191393" cy="12118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</p:grpSp>
      </p:grpSp>
      <p:grpSp>
        <p:nvGrpSpPr>
          <p:cNvPr id="192" name="Groep 191">
            <a:extLst>
              <a:ext uri="{FF2B5EF4-FFF2-40B4-BE49-F238E27FC236}">
                <a16:creationId xmlns:a16="http://schemas.microsoft.com/office/drawing/2014/main" id="{8C874582-B7F9-44CD-A757-E697647368F8}"/>
              </a:ext>
            </a:extLst>
          </p:cNvPr>
          <p:cNvGrpSpPr/>
          <p:nvPr/>
        </p:nvGrpSpPr>
        <p:grpSpPr>
          <a:xfrm>
            <a:off x="7356939" y="6753953"/>
            <a:ext cx="1023772" cy="532672"/>
            <a:chOff x="7356939" y="6753953"/>
            <a:chExt cx="1023772" cy="532672"/>
          </a:xfrm>
        </p:grpSpPr>
        <p:sp>
          <p:nvSpPr>
            <p:cNvPr id="165" name="Rechthoek 164">
              <a:extLst>
                <a:ext uri="{FF2B5EF4-FFF2-40B4-BE49-F238E27FC236}">
                  <a16:creationId xmlns:a16="http://schemas.microsoft.com/office/drawing/2014/main" id="{E58181CA-AD9E-47A5-A6FD-77699340D0DB}"/>
                </a:ext>
              </a:extLst>
            </p:cNvPr>
            <p:cNvSpPr/>
            <p:nvPr/>
          </p:nvSpPr>
          <p:spPr>
            <a:xfrm>
              <a:off x="7356939" y="6753953"/>
              <a:ext cx="1023772" cy="53267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800" b="1" dirty="0">
                  <a:latin typeface="Museo-700"/>
                </a:rPr>
                <a:t>Gemeentelijk loket</a:t>
              </a:r>
            </a:p>
          </p:txBody>
        </p:sp>
        <p:grpSp>
          <p:nvGrpSpPr>
            <p:cNvPr id="180" name="Groep 179">
              <a:extLst>
                <a:ext uri="{FF2B5EF4-FFF2-40B4-BE49-F238E27FC236}">
                  <a16:creationId xmlns:a16="http://schemas.microsoft.com/office/drawing/2014/main" id="{39DF05E4-E3BD-4279-BD48-4A1D2B6BE9E5}"/>
                </a:ext>
              </a:extLst>
            </p:cNvPr>
            <p:cNvGrpSpPr>
              <a:grpSpLocks/>
            </p:cNvGrpSpPr>
            <p:nvPr/>
          </p:nvGrpSpPr>
          <p:grpSpPr>
            <a:xfrm>
              <a:off x="8242300" y="6791100"/>
              <a:ext cx="104805" cy="76649"/>
              <a:chOff x="3650803" y="6753953"/>
              <a:chExt cx="857697" cy="532672"/>
            </a:xfrm>
          </p:grpSpPr>
          <p:sp>
            <p:nvSpPr>
              <p:cNvPr id="181" name="Rechthoek 180">
                <a:extLst>
                  <a:ext uri="{FF2B5EF4-FFF2-40B4-BE49-F238E27FC236}">
                    <a16:creationId xmlns:a16="http://schemas.microsoft.com/office/drawing/2014/main" id="{3B4F311C-2DC1-4A4A-8B3F-59CDE1A42386}"/>
                  </a:ext>
                </a:extLst>
              </p:cNvPr>
              <p:cNvSpPr/>
              <p:nvPr/>
            </p:nvSpPr>
            <p:spPr>
              <a:xfrm>
                <a:off x="3746500" y="6753953"/>
                <a:ext cx="762000" cy="532672"/>
              </a:xfrm>
              <a:prstGeom prst="rect">
                <a:avLst/>
              </a:prstGeom>
              <a:solidFill>
                <a:schemeClr val="accent5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  <p:sp>
            <p:nvSpPr>
              <p:cNvPr id="182" name="Rechthoek 181">
                <a:extLst>
                  <a:ext uri="{FF2B5EF4-FFF2-40B4-BE49-F238E27FC236}">
                    <a16:creationId xmlns:a16="http://schemas.microsoft.com/office/drawing/2014/main" id="{9D0EC053-712F-4440-AE9E-B772D26FBC8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0803" y="6829425"/>
                <a:ext cx="191393" cy="121182"/>
              </a:xfrm>
              <a:prstGeom prst="rect">
                <a:avLst/>
              </a:prstGeom>
              <a:solidFill>
                <a:schemeClr val="accent5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  <p:sp>
            <p:nvSpPr>
              <p:cNvPr id="183" name="Rechthoek 182">
                <a:extLst>
                  <a:ext uri="{FF2B5EF4-FFF2-40B4-BE49-F238E27FC236}">
                    <a16:creationId xmlns:a16="http://schemas.microsoft.com/office/drawing/2014/main" id="{C63E719B-A2DB-4EFA-9CC5-D007252CD47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0803" y="7057293"/>
                <a:ext cx="191393" cy="121182"/>
              </a:xfrm>
              <a:prstGeom prst="rect">
                <a:avLst/>
              </a:prstGeom>
              <a:solidFill>
                <a:schemeClr val="accent5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</p:grpSp>
      </p:grpSp>
      <p:cxnSp>
        <p:nvCxnSpPr>
          <p:cNvPr id="193" name="Verbindingslijn: gebogen 156">
            <a:extLst>
              <a:ext uri="{FF2B5EF4-FFF2-40B4-BE49-F238E27FC236}">
                <a16:creationId xmlns:a16="http://schemas.microsoft.com/office/drawing/2014/main" id="{F3BB1721-15A5-4B8F-B2EC-EBCF3DD51C0C}"/>
              </a:ext>
            </a:extLst>
          </p:cNvPr>
          <p:cNvCxnSpPr>
            <a:cxnSpLocks/>
            <a:endCxn id="155" idx="1"/>
          </p:cNvCxnSpPr>
          <p:nvPr/>
        </p:nvCxnSpPr>
        <p:spPr>
          <a:xfrm flipV="1">
            <a:off x="3519885" y="5343525"/>
            <a:ext cx="3122215" cy="292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Verbindingslijn: gebogen 156">
            <a:extLst>
              <a:ext uri="{FF2B5EF4-FFF2-40B4-BE49-F238E27FC236}">
                <a16:creationId xmlns:a16="http://schemas.microsoft.com/office/drawing/2014/main" id="{0E3299B0-B15A-4878-8FFF-B4D698ABE216}"/>
              </a:ext>
            </a:extLst>
          </p:cNvPr>
          <p:cNvCxnSpPr>
            <a:cxnSpLocks/>
            <a:stCxn id="166" idx="0"/>
            <a:endCxn id="168" idx="2"/>
          </p:cNvCxnSpPr>
          <p:nvPr/>
        </p:nvCxnSpPr>
        <p:spPr>
          <a:xfrm flipV="1">
            <a:off x="3020583" y="5680364"/>
            <a:ext cx="0" cy="107358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ep 3">
            <a:extLst>
              <a:ext uri="{FF2B5EF4-FFF2-40B4-BE49-F238E27FC236}">
                <a16:creationId xmlns:a16="http://schemas.microsoft.com/office/drawing/2014/main" id="{11B689A8-4C08-45B9-BCC2-1B5AC0600078}"/>
              </a:ext>
            </a:extLst>
          </p:cNvPr>
          <p:cNvGrpSpPr/>
          <p:nvPr/>
        </p:nvGrpSpPr>
        <p:grpSpPr>
          <a:xfrm>
            <a:off x="7095191" y="2011282"/>
            <a:ext cx="288000" cy="288000"/>
            <a:chOff x="7099300" y="2011282"/>
            <a:chExt cx="288000" cy="288000"/>
          </a:xfrm>
        </p:grpSpPr>
        <p:sp>
          <p:nvSpPr>
            <p:cNvPr id="57" name="Ovaal 56">
              <a:extLst>
                <a:ext uri="{FF2B5EF4-FFF2-40B4-BE49-F238E27FC236}">
                  <a16:creationId xmlns:a16="http://schemas.microsoft.com/office/drawing/2014/main" id="{9329B9F5-5D19-4D94-8C6A-CF33D05167A2}"/>
                </a:ext>
              </a:extLst>
            </p:cNvPr>
            <p:cNvSpPr/>
            <p:nvPr/>
          </p:nvSpPr>
          <p:spPr>
            <a:xfrm>
              <a:off x="7099300" y="2011282"/>
              <a:ext cx="288000" cy="28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50B8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3" name="Ovaal 222">
              <a:extLst>
                <a:ext uri="{FF2B5EF4-FFF2-40B4-BE49-F238E27FC236}">
                  <a16:creationId xmlns:a16="http://schemas.microsoft.com/office/drawing/2014/main" id="{D381692E-47CB-4F60-B812-57F81FC84E3C}"/>
                </a:ext>
              </a:extLst>
            </p:cNvPr>
            <p:cNvSpPr/>
            <p:nvPr/>
          </p:nvSpPr>
          <p:spPr>
            <a:xfrm>
              <a:off x="7181492" y="2092686"/>
              <a:ext cx="123616" cy="125192"/>
            </a:xfrm>
            <a:prstGeom prst="ellipse">
              <a:avLst/>
            </a:prstGeom>
            <a:solidFill>
              <a:srgbClr val="50B848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50" name="Rechthoek 49">
            <a:extLst>
              <a:ext uri="{FF2B5EF4-FFF2-40B4-BE49-F238E27FC236}">
                <a16:creationId xmlns:a16="http://schemas.microsoft.com/office/drawing/2014/main" id="{C183DEC5-C26B-46E8-9836-6D5583D491EC}"/>
              </a:ext>
            </a:extLst>
          </p:cNvPr>
          <p:cNvSpPr/>
          <p:nvPr/>
        </p:nvSpPr>
        <p:spPr>
          <a:xfrm>
            <a:off x="8144538" y="5986522"/>
            <a:ext cx="1304453" cy="381000"/>
          </a:xfrm>
          <a:prstGeom prst="rect">
            <a:avLst/>
          </a:prstGeom>
          <a:solidFill>
            <a:srgbClr val="50B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1000" b="1" dirty="0">
                <a:solidFill>
                  <a:schemeClr val="bg1"/>
                </a:solidFill>
                <a:latin typeface="Museo-700"/>
              </a:rPr>
              <a:t>Stip op de kaart</a:t>
            </a:r>
          </a:p>
        </p:txBody>
      </p:sp>
      <p:sp>
        <p:nvSpPr>
          <p:cNvPr id="51" name="Rechthoek 50">
            <a:extLst>
              <a:ext uri="{FF2B5EF4-FFF2-40B4-BE49-F238E27FC236}">
                <a16:creationId xmlns:a16="http://schemas.microsoft.com/office/drawing/2014/main" id="{FB8298F7-DDE4-419A-88B5-898C5517B0A7}"/>
              </a:ext>
            </a:extLst>
          </p:cNvPr>
          <p:cNvSpPr/>
          <p:nvPr/>
        </p:nvSpPr>
        <p:spPr>
          <a:xfrm>
            <a:off x="7233749" y="3883835"/>
            <a:ext cx="1066800" cy="5901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NL" sz="800" i="1" dirty="0">
                <a:solidFill>
                  <a:schemeClr val="tx1"/>
                </a:solidFill>
                <a:latin typeface="Museo-700"/>
              </a:rPr>
              <a:t>Combineren </a:t>
            </a:r>
            <a:r>
              <a:rPr lang="nl-NL" sz="800" i="1" dirty="0" err="1">
                <a:solidFill>
                  <a:schemeClr val="tx1"/>
                </a:solidFill>
                <a:latin typeface="Museo-700"/>
              </a:rPr>
              <a:t>geo</a:t>
            </a:r>
            <a:r>
              <a:rPr lang="nl-NL" sz="800" i="1" dirty="0">
                <a:solidFill>
                  <a:schemeClr val="tx1"/>
                </a:solidFill>
                <a:latin typeface="Museo-700"/>
              </a:rPr>
              <a:t>-informatie en objectinformatie</a:t>
            </a:r>
          </a:p>
        </p:txBody>
      </p:sp>
      <p:sp>
        <p:nvSpPr>
          <p:cNvPr id="58" name="object 24">
            <a:extLst>
              <a:ext uri="{FF2B5EF4-FFF2-40B4-BE49-F238E27FC236}">
                <a16:creationId xmlns:a16="http://schemas.microsoft.com/office/drawing/2014/main" id="{CCD8EE4B-060B-44E7-8C48-7B894885A404}"/>
              </a:ext>
            </a:extLst>
          </p:cNvPr>
          <p:cNvSpPr/>
          <p:nvPr/>
        </p:nvSpPr>
        <p:spPr>
          <a:xfrm>
            <a:off x="1612900" y="2083282"/>
            <a:ext cx="2817415" cy="144000"/>
          </a:xfrm>
          <a:custGeom>
            <a:avLst/>
            <a:gdLst/>
            <a:ahLst/>
            <a:cxnLst/>
            <a:rect l="l" t="t" r="r" b="b"/>
            <a:pathLst>
              <a:path w="7943850" h="127000">
                <a:moveTo>
                  <a:pt x="0" y="127000"/>
                </a:moveTo>
                <a:lnTo>
                  <a:pt x="7943256" y="127000"/>
                </a:lnTo>
                <a:lnTo>
                  <a:pt x="7943256" y="0"/>
                </a:lnTo>
                <a:lnTo>
                  <a:pt x="0" y="0"/>
                </a:lnTo>
                <a:lnTo>
                  <a:pt x="0" y="127000"/>
                </a:lnTo>
                <a:close/>
              </a:path>
            </a:pathLst>
          </a:custGeom>
          <a:solidFill>
            <a:srgbClr val="50B84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7719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ject 24">
            <a:extLst>
              <a:ext uri="{FF2B5EF4-FFF2-40B4-BE49-F238E27FC236}">
                <a16:creationId xmlns:a16="http://schemas.microsoft.com/office/drawing/2014/main" id="{14008DD2-3AF9-4948-9E9C-32C3C96D179F}"/>
              </a:ext>
            </a:extLst>
          </p:cNvPr>
          <p:cNvSpPr/>
          <p:nvPr/>
        </p:nvSpPr>
        <p:spPr>
          <a:xfrm>
            <a:off x="5481149" y="2083282"/>
            <a:ext cx="3507184" cy="144000"/>
          </a:xfrm>
          <a:custGeom>
            <a:avLst/>
            <a:gdLst/>
            <a:ahLst/>
            <a:cxnLst/>
            <a:rect l="l" t="t" r="r" b="b"/>
            <a:pathLst>
              <a:path w="7943850" h="127000">
                <a:moveTo>
                  <a:pt x="0" y="127000"/>
                </a:moveTo>
                <a:lnTo>
                  <a:pt x="7943256" y="127000"/>
                </a:lnTo>
                <a:lnTo>
                  <a:pt x="7943256" y="0"/>
                </a:lnTo>
                <a:lnTo>
                  <a:pt x="0" y="0"/>
                </a:lnTo>
                <a:lnTo>
                  <a:pt x="0" y="127000"/>
                </a:lnTo>
                <a:close/>
              </a:path>
            </a:pathLst>
          </a:custGeom>
          <a:solidFill>
            <a:srgbClr val="50B8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Rechthoek 138">
            <a:extLst>
              <a:ext uri="{FF2B5EF4-FFF2-40B4-BE49-F238E27FC236}">
                <a16:creationId xmlns:a16="http://schemas.microsoft.com/office/drawing/2014/main" id="{F2C906A7-4EB6-4066-A71B-4A3737C4B3D5}"/>
              </a:ext>
            </a:extLst>
          </p:cNvPr>
          <p:cNvSpPr/>
          <p:nvPr/>
        </p:nvSpPr>
        <p:spPr>
          <a:xfrm>
            <a:off x="5476893" y="6753224"/>
            <a:ext cx="811439" cy="3794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000" b="1" dirty="0">
              <a:solidFill>
                <a:schemeClr val="bg1"/>
              </a:solidFill>
              <a:latin typeface="Museo-700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488916" y="209525"/>
            <a:ext cx="9202798" cy="609600"/>
          </a:xfrm>
        </p:spPr>
        <p:txBody>
          <a:bodyPr lIns="0"/>
          <a:lstStyle/>
          <a:p>
            <a:r>
              <a:rPr lang="nl-NL" sz="3200" dirty="0"/>
              <a:t>1. Droom	(2/2)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DDBEE48-A803-4F97-89E7-1FD0B84D32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8982" y="852467"/>
            <a:ext cx="9202798" cy="457200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Fantaseren over een toekomstig ideaal scenario (optioneel)</a:t>
            </a:r>
          </a:p>
        </p:txBody>
      </p:sp>
      <p:sp>
        <p:nvSpPr>
          <p:cNvPr id="32" name="object 32"/>
          <p:cNvSpPr/>
          <p:nvPr/>
        </p:nvSpPr>
        <p:spPr>
          <a:xfrm>
            <a:off x="9662836" y="820967"/>
            <a:ext cx="209550" cy="213360"/>
          </a:xfrm>
          <a:custGeom>
            <a:avLst/>
            <a:gdLst/>
            <a:ahLst/>
            <a:cxnLst/>
            <a:rect l="l" t="t" r="r" b="b"/>
            <a:pathLst>
              <a:path w="209550" h="213359">
                <a:moveTo>
                  <a:pt x="112051" y="102361"/>
                </a:moveTo>
                <a:lnTo>
                  <a:pt x="86385" y="102361"/>
                </a:lnTo>
                <a:lnTo>
                  <a:pt x="86753" y="103847"/>
                </a:lnTo>
                <a:lnTo>
                  <a:pt x="116446" y="197751"/>
                </a:lnTo>
                <a:lnTo>
                  <a:pt x="126326" y="212978"/>
                </a:lnTo>
                <a:lnTo>
                  <a:pt x="133096" y="212978"/>
                </a:lnTo>
                <a:lnTo>
                  <a:pt x="135763" y="211988"/>
                </a:lnTo>
                <a:lnTo>
                  <a:pt x="139865" y="208076"/>
                </a:lnTo>
                <a:lnTo>
                  <a:pt x="140881" y="205536"/>
                </a:lnTo>
                <a:lnTo>
                  <a:pt x="140823" y="200405"/>
                </a:lnTo>
                <a:lnTo>
                  <a:pt x="140081" y="197307"/>
                </a:lnTo>
                <a:lnTo>
                  <a:pt x="138480" y="192417"/>
                </a:lnTo>
                <a:lnTo>
                  <a:pt x="137223" y="188848"/>
                </a:lnTo>
                <a:lnTo>
                  <a:pt x="137147" y="188404"/>
                </a:lnTo>
                <a:lnTo>
                  <a:pt x="110705" y="103479"/>
                </a:lnTo>
                <a:lnTo>
                  <a:pt x="112051" y="102361"/>
                </a:lnTo>
                <a:close/>
              </a:path>
              <a:path w="209550" h="213359">
                <a:moveTo>
                  <a:pt x="123845" y="22301"/>
                </a:moveTo>
                <a:lnTo>
                  <a:pt x="98425" y="22301"/>
                </a:lnTo>
                <a:lnTo>
                  <a:pt x="20726" y="187350"/>
                </a:lnTo>
                <a:lnTo>
                  <a:pt x="18237" y="192697"/>
                </a:lnTo>
                <a:lnTo>
                  <a:pt x="16992" y="196570"/>
                </a:lnTo>
                <a:lnTo>
                  <a:pt x="16992" y="201904"/>
                </a:lnTo>
                <a:lnTo>
                  <a:pt x="18034" y="204381"/>
                </a:lnTo>
                <a:lnTo>
                  <a:pt x="22212" y="208381"/>
                </a:lnTo>
                <a:lnTo>
                  <a:pt x="24815" y="209384"/>
                </a:lnTo>
                <a:lnTo>
                  <a:pt x="31153" y="209384"/>
                </a:lnTo>
                <a:lnTo>
                  <a:pt x="33794" y="208368"/>
                </a:lnTo>
                <a:lnTo>
                  <a:pt x="37973" y="204266"/>
                </a:lnTo>
                <a:lnTo>
                  <a:pt x="40309" y="200405"/>
                </a:lnTo>
                <a:lnTo>
                  <a:pt x="42887" y="194703"/>
                </a:lnTo>
                <a:lnTo>
                  <a:pt x="86385" y="102361"/>
                </a:lnTo>
                <a:lnTo>
                  <a:pt x="112051" y="102361"/>
                </a:lnTo>
                <a:lnTo>
                  <a:pt x="128366" y="88811"/>
                </a:lnTo>
                <a:lnTo>
                  <a:pt x="92760" y="88811"/>
                </a:lnTo>
                <a:lnTo>
                  <a:pt x="118173" y="34848"/>
                </a:lnTo>
                <a:lnTo>
                  <a:pt x="118821" y="33515"/>
                </a:lnTo>
                <a:lnTo>
                  <a:pt x="119347" y="32275"/>
                </a:lnTo>
                <a:lnTo>
                  <a:pt x="123426" y="23609"/>
                </a:lnTo>
                <a:lnTo>
                  <a:pt x="123845" y="22301"/>
                </a:lnTo>
                <a:close/>
              </a:path>
              <a:path w="209550" h="213359">
                <a:moveTo>
                  <a:pt x="110744" y="0"/>
                </a:moveTo>
                <a:lnTo>
                  <a:pt x="103619" y="0"/>
                </a:lnTo>
                <a:lnTo>
                  <a:pt x="93861" y="438"/>
                </a:lnTo>
                <a:lnTo>
                  <a:pt x="56106" y="10827"/>
                </a:lnTo>
                <a:lnTo>
                  <a:pt x="18726" y="38976"/>
                </a:lnTo>
                <a:lnTo>
                  <a:pt x="538" y="77467"/>
                </a:lnTo>
                <a:lnTo>
                  <a:pt x="0" y="85458"/>
                </a:lnTo>
                <a:lnTo>
                  <a:pt x="38" y="92191"/>
                </a:lnTo>
                <a:lnTo>
                  <a:pt x="25234" y="128562"/>
                </a:lnTo>
                <a:lnTo>
                  <a:pt x="28308" y="129400"/>
                </a:lnTo>
                <a:lnTo>
                  <a:pt x="34620" y="129400"/>
                </a:lnTo>
                <a:lnTo>
                  <a:pt x="37477" y="128371"/>
                </a:lnTo>
                <a:lnTo>
                  <a:pt x="39789" y="126314"/>
                </a:lnTo>
                <a:lnTo>
                  <a:pt x="42113" y="124282"/>
                </a:lnTo>
                <a:lnTo>
                  <a:pt x="43256" y="121742"/>
                </a:lnTo>
                <a:lnTo>
                  <a:pt x="43256" y="116751"/>
                </a:lnTo>
                <a:lnTo>
                  <a:pt x="42786" y="115125"/>
                </a:lnTo>
                <a:lnTo>
                  <a:pt x="40932" y="112547"/>
                </a:lnTo>
                <a:lnTo>
                  <a:pt x="39039" y="110782"/>
                </a:lnTo>
                <a:lnTo>
                  <a:pt x="36182" y="108559"/>
                </a:lnTo>
                <a:lnTo>
                  <a:pt x="30807" y="103673"/>
                </a:lnTo>
                <a:lnTo>
                  <a:pt x="26957" y="98183"/>
                </a:lnTo>
                <a:lnTo>
                  <a:pt x="24668" y="92191"/>
                </a:lnTo>
                <a:lnTo>
                  <a:pt x="23901" y="85597"/>
                </a:lnTo>
                <a:lnTo>
                  <a:pt x="24506" y="78311"/>
                </a:lnTo>
                <a:lnTo>
                  <a:pt x="44965" y="44480"/>
                </a:lnTo>
                <a:lnTo>
                  <a:pt x="85806" y="24030"/>
                </a:lnTo>
                <a:lnTo>
                  <a:pt x="97612" y="22428"/>
                </a:lnTo>
                <a:lnTo>
                  <a:pt x="98425" y="22301"/>
                </a:lnTo>
                <a:lnTo>
                  <a:pt x="123845" y="22301"/>
                </a:lnTo>
                <a:lnTo>
                  <a:pt x="125260" y="17881"/>
                </a:lnTo>
                <a:lnTo>
                  <a:pt x="125260" y="9524"/>
                </a:lnTo>
                <a:lnTo>
                  <a:pt x="123418" y="6007"/>
                </a:lnTo>
                <a:lnTo>
                  <a:pt x="116128" y="1193"/>
                </a:lnTo>
                <a:lnTo>
                  <a:pt x="110744" y="0"/>
                </a:lnTo>
                <a:close/>
              </a:path>
              <a:path w="209550" h="213359">
                <a:moveTo>
                  <a:pt x="201282" y="4800"/>
                </a:moveTo>
                <a:lnTo>
                  <a:pt x="196202" y="4800"/>
                </a:lnTo>
                <a:lnTo>
                  <a:pt x="194322" y="5372"/>
                </a:lnTo>
                <a:lnTo>
                  <a:pt x="190665" y="7683"/>
                </a:lnTo>
                <a:lnTo>
                  <a:pt x="187439" y="10185"/>
                </a:lnTo>
                <a:lnTo>
                  <a:pt x="152748" y="38976"/>
                </a:lnTo>
                <a:lnTo>
                  <a:pt x="92760" y="88811"/>
                </a:lnTo>
                <a:lnTo>
                  <a:pt x="128366" y="88811"/>
                </a:lnTo>
                <a:lnTo>
                  <a:pt x="199771" y="29502"/>
                </a:lnTo>
                <a:lnTo>
                  <a:pt x="209384" y="18376"/>
                </a:lnTo>
                <a:lnTo>
                  <a:pt x="209384" y="13119"/>
                </a:lnTo>
                <a:lnTo>
                  <a:pt x="208292" y="10477"/>
                </a:lnTo>
                <a:lnTo>
                  <a:pt x="203923" y="5930"/>
                </a:lnTo>
                <a:lnTo>
                  <a:pt x="201282" y="4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24">
            <a:extLst>
              <a:ext uri="{FF2B5EF4-FFF2-40B4-BE49-F238E27FC236}">
                <a16:creationId xmlns:a16="http://schemas.microsoft.com/office/drawing/2014/main" id="{F217BF21-381E-4B4F-BDB6-6C1406C216DF}"/>
              </a:ext>
            </a:extLst>
          </p:cNvPr>
          <p:cNvSpPr/>
          <p:nvPr/>
        </p:nvSpPr>
        <p:spPr>
          <a:xfrm>
            <a:off x="1308101" y="2083282"/>
            <a:ext cx="3505200" cy="144000"/>
          </a:xfrm>
          <a:custGeom>
            <a:avLst/>
            <a:gdLst/>
            <a:ahLst/>
            <a:cxnLst/>
            <a:rect l="l" t="t" r="r" b="b"/>
            <a:pathLst>
              <a:path w="7943850" h="127000">
                <a:moveTo>
                  <a:pt x="0" y="127000"/>
                </a:moveTo>
                <a:lnTo>
                  <a:pt x="7943256" y="127000"/>
                </a:lnTo>
                <a:lnTo>
                  <a:pt x="7943256" y="0"/>
                </a:lnTo>
                <a:lnTo>
                  <a:pt x="0" y="0"/>
                </a:lnTo>
                <a:lnTo>
                  <a:pt x="0" y="127000"/>
                </a:lnTo>
                <a:close/>
              </a:path>
            </a:pathLst>
          </a:custGeom>
          <a:solidFill>
            <a:srgbClr val="50B8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Rechthoek 59">
            <a:extLst>
              <a:ext uri="{FF2B5EF4-FFF2-40B4-BE49-F238E27FC236}">
                <a16:creationId xmlns:a16="http://schemas.microsoft.com/office/drawing/2014/main" id="{505D1BFF-85C3-4DB2-8880-BEF6E7430841}"/>
              </a:ext>
            </a:extLst>
          </p:cNvPr>
          <p:cNvSpPr/>
          <p:nvPr/>
        </p:nvSpPr>
        <p:spPr>
          <a:xfrm>
            <a:off x="6540882" y="1703886"/>
            <a:ext cx="1396618" cy="316800"/>
          </a:xfrm>
          <a:prstGeom prst="rect">
            <a:avLst/>
          </a:prstGeom>
          <a:solidFill>
            <a:srgbClr val="50B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b="1" dirty="0">
                <a:latin typeface="Museo-700"/>
              </a:rPr>
              <a:t>Inspiratie opdoen rondom huis of  gewenst initiatief</a:t>
            </a:r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02EC466B-4FBD-4C22-89B9-9BEFE95D3CE3}"/>
              </a:ext>
            </a:extLst>
          </p:cNvPr>
          <p:cNvGrpSpPr/>
          <p:nvPr/>
        </p:nvGrpSpPr>
        <p:grpSpPr>
          <a:xfrm>
            <a:off x="6986839" y="1367377"/>
            <a:ext cx="504704" cy="369985"/>
            <a:chOff x="7015380" y="1367377"/>
            <a:chExt cx="504704" cy="369985"/>
          </a:xfrm>
        </p:grpSpPr>
        <p:pic>
          <p:nvPicPr>
            <p:cNvPr id="61" name="Afbeelding 60">
              <a:extLst>
                <a:ext uri="{FF2B5EF4-FFF2-40B4-BE49-F238E27FC236}">
                  <a16:creationId xmlns:a16="http://schemas.microsoft.com/office/drawing/2014/main" id="{D9E4E1B6-BB9A-4B40-BAC0-1348F0874810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2" cstate="print"/>
            <a:srcRect l="7856" t="5392" r="7626" b="5915"/>
            <a:stretch>
              <a:fillRect/>
            </a:stretch>
          </p:blipFill>
          <p:spPr>
            <a:xfrm>
              <a:off x="7015380" y="1375680"/>
              <a:ext cx="284577" cy="361682"/>
            </a:xfrm>
            <a:custGeom>
              <a:avLst/>
              <a:gdLst>
                <a:gd name="connsiteX0" fmla="*/ 0 w 865565"/>
                <a:gd name="connsiteY0" fmla="*/ 42457 h 1100072"/>
                <a:gd name="connsiteX1" fmla="*/ 810137 w 865565"/>
                <a:gd name="connsiteY1" fmla="*/ 0 h 1100072"/>
                <a:gd name="connsiteX2" fmla="*/ 865565 w 865565"/>
                <a:gd name="connsiteY2" fmla="*/ 1057614 h 1100072"/>
                <a:gd name="connsiteX3" fmla="*/ 55427 w 865565"/>
                <a:gd name="connsiteY3" fmla="*/ 1100072 h 1100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5565" h="1100072">
                  <a:moveTo>
                    <a:pt x="0" y="42457"/>
                  </a:moveTo>
                  <a:lnTo>
                    <a:pt x="810137" y="0"/>
                  </a:lnTo>
                  <a:lnTo>
                    <a:pt x="865565" y="1057614"/>
                  </a:lnTo>
                  <a:lnTo>
                    <a:pt x="55427" y="1100072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</p:pic>
        <p:pic>
          <p:nvPicPr>
            <p:cNvPr id="62" name="Afbeelding 61">
              <a:extLst>
                <a:ext uri="{FF2B5EF4-FFF2-40B4-BE49-F238E27FC236}">
                  <a16:creationId xmlns:a16="http://schemas.microsoft.com/office/drawing/2014/main" id="{4C9A6599-DAE6-473F-A910-F7F5D6E1F55A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3" cstate="print"/>
            <a:srcRect l="6415" t="5276" r="7892" b="5390"/>
            <a:stretch/>
          </p:blipFill>
          <p:spPr>
            <a:xfrm rot="600000">
              <a:off x="7227717" y="1367377"/>
              <a:ext cx="292367" cy="366738"/>
            </a:xfrm>
            <a:custGeom>
              <a:avLst/>
              <a:gdLst>
                <a:gd name="connsiteX0" fmla="*/ 811011 w 904013"/>
                <a:gd name="connsiteY0" fmla="*/ 0 h 1133972"/>
                <a:gd name="connsiteX1" fmla="*/ 904013 w 904013"/>
                <a:gd name="connsiteY1" fmla="*/ 1063018 h 1133972"/>
                <a:gd name="connsiteX2" fmla="*/ 93003 w 904013"/>
                <a:gd name="connsiteY2" fmla="*/ 1133972 h 1133972"/>
                <a:gd name="connsiteX3" fmla="*/ 0 w 904013"/>
                <a:gd name="connsiteY3" fmla="*/ 70955 h 1133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4013" h="1133972">
                  <a:moveTo>
                    <a:pt x="811011" y="0"/>
                  </a:moveTo>
                  <a:lnTo>
                    <a:pt x="904013" y="1063018"/>
                  </a:lnTo>
                  <a:lnTo>
                    <a:pt x="93003" y="1133972"/>
                  </a:lnTo>
                  <a:lnTo>
                    <a:pt x="0" y="70955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</p:pic>
      </p:grpSp>
      <p:sp>
        <p:nvSpPr>
          <p:cNvPr id="64" name="Rechthoek 63">
            <a:extLst>
              <a:ext uri="{FF2B5EF4-FFF2-40B4-BE49-F238E27FC236}">
                <a16:creationId xmlns:a16="http://schemas.microsoft.com/office/drawing/2014/main" id="{D63D829A-EA2B-4F22-9867-9AD0ACF249DF}"/>
              </a:ext>
            </a:extLst>
          </p:cNvPr>
          <p:cNvSpPr/>
          <p:nvPr/>
        </p:nvSpPr>
        <p:spPr>
          <a:xfrm>
            <a:off x="2391575" y="1703886"/>
            <a:ext cx="1293744" cy="316800"/>
          </a:xfrm>
          <a:prstGeom prst="rect">
            <a:avLst/>
          </a:prstGeom>
          <a:solidFill>
            <a:srgbClr val="50B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b="1" dirty="0">
                <a:latin typeface="Museo-700"/>
              </a:rPr>
              <a:t>Bekijken bouwgegevens huis of bedrijf</a:t>
            </a: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C2372454-39B2-4F35-839A-EBEB88FD3B04}"/>
              </a:ext>
            </a:extLst>
          </p:cNvPr>
          <p:cNvGrpSpPr/>
          <p:nvPr/>
        </p:nvGrpSpPr>
        <p:grpSpPr>
          <a:xfrm>
            <a:off x="2520927" y="1361130"/>
            <a:ext cx="1035040" cy="379231"/>
            <a:chOff x="2535495" y="1361130"/>
            <a:chExt cx="1035040" cy="379231"/>
          </a:xfrm>
        </p:grpSpPr>
        <p:pic>
          <p:nvPicPr>
            <p:cNvPr id="65" name="Afbeelding 64">
              <a:extLst>
                <a:ext uri="{FF2B5EF4-FFF2-40B4-BE49-F238E27FC236}">
                  <a16:creationId xmlns:a16="http://schemas.microsoft.com/office/drawing/2014/main" id="{5E7EDBBB-1D5F-4018-80FA-B4B8FAE0CCA4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2" cstate="print"/>
            <a:srcRect l="7856" t="5392" r="7626" b="5915"/>
            <a:stretch>
              <a:fillRect/>
            </a:stretch>
          </p:blipFill>
          <p:spPr>
            <a:xfrm>
              <a:off x="2535495" y="1375680"/>
              <a:ext cx="284577" cy="361682"/>
            </a:xfrm>
            <a:custGeom>
              <a:avLst/>
              <a:gdLst>
                <a:gd name="connsiteX0" fmla="*/ 0 w 865565"/>
                <a:gd name="connsiteY0" fmla="*/ 42457 h 1100072"/>
                <a:gd name="connsiteX1" fmla="*/ 810137 w 865565"/>
                <a:gd name="connsiteY1" fmla="*/ 0 h 1100072"/>
                <a:gd name="connsiteX2" fmla="*/ 865565 w 865565"/>
                <a:gd name="connsiteY2" fmla="*/ 1057614 h 1100072"/>
                <a:gd name="connsiteX3" fmla="*/ 55427 w 865565"/>
                <a:gd name="connsiteY3" fmla="*/ 1100072 h 1100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5565" h="1100072">
                  <a:moveTo>
                    <a:pt x="0" y="42457"/>
                  </a:moveTo>
                  <a:lnTo>
                    <a:pt x="810137" y="0"/>
                  </a:lnTo>
                  <a:lnTo>
                    <a:pt x="865565" y="1057614"/>
                  </a:lnTo>
                  <a:lnTo>
                    <a:pt x="55427" y="1100072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</p:pic>
        <p:pic>
          <p:nvPicPr>
            <p:cNvPr id="66" name="Afbeelding 65">
              <a:extLst>
                <a:ext uri="{FF2B5EF4-FFF2-40B4-BE49-F238E27FC236}">
                  <a16:creationId xmlns:a16="http://schemas.microsoft.com/office/drawing/2014/main" id="{852CC020-7DAB-4A3C-958B-F72B9032CA47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3" cstate="print"/>
            <a:srcRect l="6415" t="5276" r="7892" b="5390"/>
            <a:stretch/>
          </p:blipFill>
          <p:spPr>
            <a:xfrm rot="600000">
              <a:off x="2747832" y="1367377"/>
              <a:ext cx="292367" cy="366738"/>
            </a:xfrm>
            <a:custGeom>
              <a:avLst/>
              <a:gdLst>
                <a:gd name="connsiteX0" fmla="*/ 811011 w 904013"/>
                <a:gd name="connsiteY0" fmla="*/ 0 h 1133972"/>
                <a:gd name="connsiteX1" fmla="*/ 904013 w 904013"/>
                <a:gd name="connsiteY1" fmla="*/ 1063018 h 1133972"/>
                <a:gd name="connsiteX2" fmla="*/ 93003 w 904013"/>
                <a:gd name="connsiteY2" fmla="*/ 1133972 h 1133972"/>
                <a:gd name="connsiteX3" fmla="*/ 0 w 904013"/>
                <a:gd name="connsiteY3" fmla="*/ 70955 h 1133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4013" h="1133972">
                  <a:moveTo>
                    <a:pt x="811011" y="0"/>
                  </a:moveTo>
                  <a:lnTo>
                    <a:pt x="904013" y="1063018"/>
                  </a:lnTo>
                  <a:lnTo>
                    <a:pt x="93003" y="1133972"/>
                  </a:lnTo>
                  <a:lnTo>
                    <a:pt x="0" y="70955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</p:pic>
        <p:pic>
          <p:nvPicPr>
            <p:cNvPr id="67" name="Afbeelding 66">
              <a:extLst>
                <a:ext uri="{FF2B5EF4-FFF2-40B4-BE49-F238E27FC236}">
                  <a16:creationId xmlns:a16="http://schemas.microsoft.com/office/drawing/2014/main" id="{C92BC879-90D4-4A72-B55C-DD95C69BF53A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4" cstate="print"/>
            <a:srcRect l="7475" t="5757" r="7041" b="5835"/>
            <a:stretch>
              <a:fillRect/>
            </a:stretch>
          </p:blipFill>
          <p:spPr>
            <a:xfrm>
              <a:off x="3281162" y="1375680"/>
              <a:ext cx="289373" cy="363403"/>
            </a:xfrm>
            <a:custGeom>
              <a:avLst/>
              <a:gdLst>
                <a:gd name="connsiteX0" fmla="*/ 73561 w 882740"/>
                <a:gd name="connsiteY0" fmla="*/ 0 h 1108557"/>
                <a:gd name="connsiteX1" fmla="*/ 882740 w 882740"/>
                <a:gd name="connsiteY1" fmla="*/ 56583 h 1108557"/>
                <a:gd name="connsiteX2" fmla="*/ 809179 w 882740"/>
                <a:gd name="connsiteY2" fmla="*/ 1108557 h 1108557"/>
                <a:gd name="connsiteX3" fmla="*/ 0 w 882740"/>
                <a:gd name="connsiteY3" fmla="*/ 1051973 h 1108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2740" h="1108557">
                  <a:moveTo>
                    <a:pt x="73561" y="0"/>
                  </a:moveTo>
                  <a:lnTo>
                    <a:pt x="882740" y="56583"/>
                  </a:lnTo>
                  <a:lnTo>
                    <a:pt x="809179" y="1108557"/>
                  </a:lnTo>
                  <a:lnTo>
                    <a:pt x="0" y="1051973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</p:pic>
        <p:pic>
          <p:nvPicPr>
            <p:cNvPr id="68" name="Afbeelding 67">
              <a:extLst>
                <a:ext uri="{FF2B5EF4-FFF2-40B4-BE49-F238E27FC236}">
                  <a16:creationId xmlns:a16="http://schemas.microsoft.com/office/drawing/2014/main" id="{137E1CC0-0FFC-4CE3-AC49-C41E8B04C7E1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5" cstate="print"/>
            <a:srcRect l="7910" t="6480" r="7150" b="9175"/>
            <a:stretch>
              <a:fillRect/>
            </a:stretch>
          </p:blipFill>
          <p:spPr>
            <a:xfrm rot="-540000">
              <a:off x="2994549" y="1361130"/>
              <a:ext cx="308202" cy="379231"/>
            </a:xfrm>
            <a:custGeom>
              <a:avLst/>
              <a:gdLst>
                <a:gd name="connsiteX0" fmla="*/ 128502 w 930598"/>
                <a:gd name="connsiteY0" fmla="*/ 0 h 1145051"/>
                <a:gd name="connsiteX1" fmla="*/ 930598 w 930598"/>
                <a:gd name="connsiteY1" fmla="*/ 98485 h 1145051"/>
                <a:gd name="connsiteX2" fmla="*/ 802096 w 930598"/>
                <a:gd name="connsiteY2" fmla="*/ 1145051 h 1145051"/>
                <a:gd name="connsiteX3" fmla="*/ 0 w 930598"/>
                <a:gd name="connsiteY3" fmla="*/ 1046566 h 1145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0598" h="1145051">
                  <a:moveTo>
                    <a:pt x="128502" y="0"/>
                  </a:moveTo>
                  <a:lnTo>
                    <a:pt x="930598" y="98485"/>
                  </a:lnTo>
                  <a:lnTo>
                    <a:pt x="802096" y="1145051"/>
                  </a:lnTo>
                  <a:lnTo>
                    <a:pt x="0" y="1046566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</p:pic>
      </p:grpSp>
      <p:grpSp>
        <p:nvGrpSpPr>
          <p:cNvPr id="6" name="Groep 5">
            <a:extLst>
              <a:ext uri="{FF2B5EF4-FFF2-40B4-BE49-F238E27FC236}">
                <a16:creationId xmlns:a16="http://schemas.microsoft.com/office/drawing/2014/main" id="{D81EDF5F-170C-40F9-9669-1360BA2477A1}"/>
              </a:ext>
            </a:extLst>
          </p:cNvPr>
          <p:cNvGrpSpPr/>
          <p:nvPr/>
        </p:nvGrpSpPr>
        <p:grpSpPr>
          <a:xfrm>
            <a:off x="7095191" y="2011282"/>
            <a:ext cx="288000" cy="288000"/>
            <a:chOff x="7099300" y="2011282"/>
            <a:chExt cx="288000" cy="288000"/>
          </a:xfrm>
        </p:grpSpPr>
        <p:sp>
          <p:nvSpPr>
            <p:cNvPr id="59" name="Ovaal 58">
              <a:extLst>
                <a:ext uri="{FF2B5EF4-FFF2-40B4-BE49-F238E27FC236}">
                  <a16:creationId xmlns:a16="http://schemas.microsoft.com/office/drawing/2014/main" id="{A7EB72BE-EECB-4CD8-8AC2-B7184863F153}"/>
                </a:ext>
              </a:extLst>
            </p:cNvPr>
            <p:cNvSpPr/>
            <p:nvPr/>
          </p:nvSpPr>
          <p:spPr>
            <a:xfrm>
              <a:off x="7099300" y="2011282"/>
              <a:ext cx="288000" cy="28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50B8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9" name="Ovaal 68">
              <a:extLst>
                <a:ext uri="{FF2B5EF4-FFF2-40B4-BE49-F238E27FC236}">
                  <a16:creationId xmlns:a16="http://schemas.microsoft.com/office/drawing/2014/main" id="{7E8225AD-4843-4954-A95F-20882207D07B}"/>
                </a:ext>
              </a:extLst>
            </p:cNvPr>
            <p:cNvSpPr/>
            <p:nvPr/>
          </p:nvSpPr>
          <p:spPr>
            <a:xfrm>
              <a:off x="7181492" y="2092686"/>
              <a:ext cx="123616" cy="125192"/>
            </a:xfrm>
            <a:prstGeom prst="ellipse">
              <a:avLst/>
            </a:prstGeom>
            <a:solidFill>
              <a:srgbClr val="50B848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2" name="Groep 1">
            <a:extLst>
              <a:ext uri="{FF2B5EF4-FFF2-40B4-BE49-F238E27FC236}">
                <a16:creationId xmlns:a16="http://schemas.microsoft.com/office/drawing/2014/main" id="{A6BB481B-2189-4CA2-9BFB-DF34EA0C8D8D}"/>
              </a:ext>
            </a:extLst>
          </p:cNvPr>
          <p:cNvGrpSpPr/>
          <p:nvPr/>
        </p:nvGrpSpPr>
        <p:grpSpPr>
          <a:xfrm>
            <a:off x="2894447" y="2011282"/>
            <a:ext cx="288000" cy="288000"/>
            <a:chOff x="2898556" y="2011282"/>
            <a:chExt cx="288000" cy="288000"/>
          </a:xfrm>
        </p:grpSpPr>
        <p:sp>
          <p:nvSpPr>
            <p:cNvPr id="63" name="Ovaal 62">
              <a:extLst>
                <a:ext uri="{FF2B5EF4-FFF2-40B4-BE49-F238E27FC236}">
                  <a16:creationId xmlns:a16="http://schemas.microsoft.com/office/drawing/2014/main" id="{056BC133-AB6B-4D4B-82C1-0398D4B9587F}"/>
                </a:ext>
              </a:extLst>
            </p:cNvPr>
            <p:cNvSpPr/>
            <p:nvPr/>
          </p:nvSpPr>
          <p:spPr>
            <a:xfrm>
              <a:off x="2898556" y="2011282"/>
              <a:ext cx="288000" cy="28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50B8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0" name="Ovaal 69">
              <a:extLst>
                <a:ext uri="{FF2B5EF4-FFF2-40B4-BE49-F238E27FC236}">
                  <a16:creationId xmlns:a16="http://schemas.microsoft.com/office/drawing/2014/main" id="{DD47E0D7-6953-477F-9A97-A399856AB1B4}"/>
                </a:ext>
              </a:extLst>
            </p:cNvPr>
            <p:cNvSpPr/>
            <p:nvPr/>
          </p:nvSpPr>
          <p:spPr>
            <a:xfrm>
              <a:off x="2976639" y="2092686"/>
              <a:ext cx="123616" cy="125192"/>
            </a:xfrm>
            <a:prstGeom prst="ellipse">
              <a:avLst/>
            </a:prstGeom>
            <a:solidFill>
              <a:srgbClr val="50B848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8" name="Rechthoek 17">
            <a:extLst>
              <a:ext uri="{FF2B5EF4-FFF2-40B4-BE49-F238E27FC236}">
                <a16:creationId xmlns:a16="http://schemas.microsoft.com/office/drawing/2014/main" id="{F50D0BA0-9C97-4CF6-BAA0-73938509EF69}"/>
              </a:ext>
            </a:extLst>
          </p:cNvPr>
          <p:cNvSpPr/>
          <p:nvPr/>
        </p:nvSpPr>
        <p:spPr>
          <a:xfrm>
            <a:off x="1308101" y="2650739"/>
            <a:ext cx="3505200" cy="3721486"/>
          </a:xfrm>
          <a:prstGeom prst="rect">
            <a:avLst/>
          </a:prstGeom>
          <a:solidFill>
            <a:srgbClr val="50B84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endParaRPr lang="nl-NL" sz="1000" b="1" dirty="0">
              <a:solidFill>
                <a:schemeClr val="accent6"/>
              </a:solidFill>
              <a:latin typeface="Museo-700"/>
            </a:endParaRPr>
          </a:p>
        </p:txBody>
      </p:sp>
      <p:sp>
        <p:nvSpPr>
          <p:cNvPr id="19" name="Rechthoek: afgeronde hoeken 18">
            <a:extLst>
              <a:ext uri="{FF2B5EF4-FFF2-40B4-BE49-F238E27FC236}">
                <a16:creationId xmlns:a16="http://schemas.microsoft.com/office/drawing/2014/main" id="{32DEA2B0-95A2-47D8-8881-88DF246FD585}"/>
              </a:ext>
            </a:extLst>
          </p:cNvPr>
          <p:cNvSpPr/>
          <p:nvPr/>
        </p:nvSpPr>
        <p:spPr>
          <a:xfrm>
            <a:off x="2441356" y="3328583"/>
            <a:ext cx="1194182" cy="381000"/>
          </a:xfrm>
          <a:prstGeom prst="roundRect">
            <a:avLst>
              <a:gd name="adj" fmla="val 50000"/>
            </a:avLst>
          </a:prstGeom>
          <a:solidFill>
            <a:srgbClr val="50B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800" b="1" dirty="0">
                <a:latin typeface="Museo-700"/>
              </a:rPr>
              <a:t>Overzicht gebouw-gegevens tonen</a:t>
            </a:r>
          </a:p>
        </p:txBody>
      </p:sp>
      <p:cxnSp>
        <p:nvCxnSpPr>
          <p:cNvPr id="20" name="Verbindingslijn: gebogen 19">
            <a:extLst>
              <a:ext uri="{FF2B5EF4-FFF2-40B4-BE49-F238E27FC236}">
                <a16:creationId xmlns:a16="http://schemas.microsoft.com/office/drawing/2014/main" id="{925C8678-02BA-4C0A-B90F-2CCC79B2E891}"/>
              </a:ext>
            </a:extLst>
          </p:cNvPr>
          <p:cNvCxnSpPr>
            <a:cxnSpLocks/>
            <a:stCxn id="19" idx="0"/>
            <a:endCxn id="63" idx="4"/>
          </p:cNvCxnSpPr>
          <p:nvPr/>
        </p:nvCxnSpPr>
        <p:spPr>
          <a:xfrm flipV="1">
            <a:off x="3038447" y="2299282"/>
            <a:ext cx="0" cy="1029301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ep 29">
            <a:extLst>
              <a:ext uri="{FF2B5EF4-FFF2-40B4-BE49-F238E27FC236}">
                <a16:creationId xmlns:a16="http://schemas.microsoft.com/office/drawing/2014/main" id="{88F245EB-FC4A-48D3-9779-DDA69054AB3A}"/>
              </a:ext>
            </a:extLst>
          </p:cNvPr>
          <p:cNvGrpSpPr/>
          <p:nvPr/>
        </p:nvGrpSpPr>
        <p:grpSpPr>
          <a:xfrm>
            <a:off x="2526561" y="6753953"/>
            <a:ext cx="1023772" cy="532672"/>
            <a:chOff x="7356939" y="6753953"/>
            <a:chExt cx="1023772" cy="532672"/>
          </a:xfrm>
        </p:grpSpPr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E0369282-EC26-4BE4-9928-3A51555E007A}"/>
                </a:ext>
              </a:extLst>
            </p:cNvPr>
            <p:cNvSpPr/>
            <p:nvPr/>
          </p:nvSpPr>
          <p:spPr>
            <a:xfrm>
              <a:off x="7356939" y="6753953"/>
              <a:ext cx="1023772" cy="53267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800" b="1" dirty="0">
                  <a:latin typeface="Museo-700"/>
                </a:rPr>
                <a:t>BAG</a:t>
              </a:r>
            </a:p>
          </p:txBody>
        </p:sp>
        <p:grpSp>
          <p:nvGrpSpPr>
            <p:cNvPr id="33" name="Groep 32">
              <a:extLst>
                <a:ext uri="{FF2B5EF4-FFF2-40B4-BE49-F238E27FC236}">
                  <a16:creationId xmlns:a16="http://schemas.microsoft.com/office/drawing/2014/main" id="{E585CB24-9BFD-4D4B-B1AE-2BB52EFE11F0}"/>
                </a:ext>
              </a:extLst>
            </p:cNvPr>
            <p:cNvGrpSpPr>
              <a:grpSpLocks/>
            </p:cNvGrpSpPr>
            <p:nvPr/>
          </p:nvGrpSpPr>
          <p:grpSpPr>
            <a:xfrm>
              <a:off x="8242300" y="6791100"/>
              <a:ext cx="104805" cy="76649"/>
              <a:chOff x="3650803" y="6753953"/>
              <a:chExt cx="857697" cy="532672"/>
            </a:xfrm>
          </p:grpSpPr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77669E61-7FAE-415D-A0F6-F59923146661}"/>
                  </a:ext>
                </a:extLst>
              </p:cNvPr>
              <p:cNvSpPr/>
              <p:nvPr/>
            </p:nvSpPr>
            <p:spPr>
              <a:xfrm>
                <a:off x="3746500" y="6753953"/>
                <a:ext cx="762000" cy="532672"/>
              </a:xfrm>
              <a:prstGeom prst="rect">
                <a:avLst/>
              </a:prstGeom>
              <a:solidFill>
                <a:schemeClr val="accent5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EED01FB5-8C3E-4E66-87BE-C45C2BF0A16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0803" y="6829425"/>
                <a:ext cx="191393" cy="121182"/>
              </a:xfrm>
              <a:prstGeom prst="rect">
                <a:avLst/>
              </a:prstGeom>
              <a:solidFill>
                <a:schemeClr val="accent5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  <p:sp>
            <p:nvSpPr>
              <p:cNvPr id="36" name="Rechthoek 35">
                <a:extLst>
                  <a:ext uri="{FF2B5EF4-FFF2-40B4-BE49-F238E27FC236}">
                    <a16:creationId xmlns:a16="http://schemas.microsoft.com/office/drawing/2014/main" id="{31BE9AB4-7638-49A1-A07E-C75E06168B5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0803" y="7057293"/>
                <a:ext cx="191393" cy="121182"/>
              </a:xfrm>
              <a:prstGeom prst="rect">
                <a:avLst/>
              </a:prstGeom>
              <a:solidFill>
                <a:schemeClr val="accent5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</p:grpSp>
      </p:grpSp>
      <p:sp>
        <p:nvSpPr>
          <p:cNvPr id="45" name="Rechthoek: afgeronde hoeken 44">
            <a:extLst>
              <a:ext uri="{FF2B5EF4-FFF2-40B4-BE49-F238E27FC236}">
                <a16:creationId xmlns:a16="http://schemas.microsoft.com/office/drawing/2014/main" id="{EAB4E303-2BC3-4982-80B4-955EB5BA8382}"/>
              </a:ext>
            </a:extLst>
          </p:cNvPr>
          <p:cNvSpPr/>
          <p:nvPr/>
        </p:nvSpPr>
        <p:spPr>
          <a:xfrm>
            <a:off x="2441356" y="4699424"/>
            <a:ext cx="1194182" cy="381000"/>
          </a:xfrm>
          <a:prstGeom prst="roundRect">
            <a:avLst>
              <a:gd name="adj" fmla="val 50000"/>
            </a:avLst>
          </a:prstGeom>
          <a:solidFill>
            <a:srgbClr val="50B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800" b="1" dirty="0">
                <a:latin typeface="Museo-700"/>
              </a:rPr>
              <a:t>Algemene gebouwgegevens</a:t>
            </a:r>
          </a:p>
        </p:txBody>
      </p:sp>
      <p:sp>
        <p:nvSpPr>
          <p:cNvPr id="46" name="Rechthoek: afgeronde hoeken 45">
            <a:extLst>
              <a:ext uri="{FF2B5EF4-FFF2-40B4-BE49-F238E27FC236}">
                <a16:creationId xmlns:a16="http://schemas.microsoft.com/office/drawing/2014/main" id="{CFDFB45D-A4FC-4FD2-AF12-F9978579BB71}"/>
              </a:ext>
            </a:extLst>
          </p:cNvPr>
          <p:cNvSpPr/>
          <p:nvPr/>
        </p:nvSpPr>
        <p:spPr>
          <a:xfrm>
            <a:off x="1483601" y="5163652"/>
            <a:ext cx="1194182" cy="381000"/>
          </a:xfrm>
          <a:prstGeom prst="roundRect">
            <a:avLst>
              <a:gd name="adj" fmla="val 50000"/>
            </a:avLst>
          </a:prstGeom>
          <a:solidFill>
            <a:srgbClr val="50B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800" b="1" dirty="0">
                <a:latin typeface="Museo-700"/>
              </a:rPr>
              <a:t>Historische gebouwgegevens</a:t>
            </a:r>
          </a:p>
        </p:txBody>
      </p:sp>
      <p:sp>
        <p:nvSpPr>
          <p:cNvPr id="47" name="Rechthoek: afgeronde hoeken 46">
            <a:extLst>
              <a:ext uri="{FF2B5EF4-FFF2-40B4-BE49-F238E27FC236}">
                <a16:creationId xmlns:a16="http://schemas.microsoft.com/office/drawing/2014/main" id="{D3FC1857-3990-4AD9-8492-68112D8DB561}"/>
              </a:ext>
            </a:extLst>
          </p:cNvPr>
          <p:cNvSpPr/>
          <p:nvPr/>
        </p:nvSpPr>
        <p:spPr>
          <a:xfrm>
            <a:off x="3474280" y="5163652"/>
            <a:ext cx="1194182" cy="381000"/>
          </a:xfrm>
          <a:prstGeom prst="roundRect">
            <a:avLst>
              <a:gd name="adj" fmla="val 50000"/>
            </a:avLst>
          </a:prstGeom>
          <a:solidFill>
            <a:srgbClr val="50B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800" b="1" dirty="0">
                <a:latin typeface="Museo-700"/>
              </a:rPr>
              <a:t>Technische gebouwgegevens</a:t>
            </a:r>
          </a:p>
        </p:txBody>
      </p:sp>
      <p:cxnSp>
        <p:nvCxnSpPr>
          <p:cNvPr id="48" name="Verbindingslijn: gebogen 19">
            <a:extLst>
              <a:ext uri="{FF2B5EF4-FFF2-40B4-BE49-F238E27FC236}">
                <a16:creationId xmlns:a16="http://schemas.microsoft.com/office/drawing/2014/main" id="{351ABDFF-99F8-4318-8323-89B885B4A1F9}"/>
              </a:ext>
            </a:extLst>
          </p:cNvPr>
          <p:cNvCxnSpPr>
            <a:cxnSpLocks/>
            <a:stCxn id="46" idx="0"/>
            <a:endCxn id="19" idx="2"/>
          </p:cNvCxnSpPr>
          <p:nvPr/>
        </p:nvCxnSpPr>
        <p:spPr>
          <a:xfrm rot="5400000" flipH="1" flipV="1">
            <a:off x="1832535" y="3957741"/>
            <a:ext cx="1454069" cy="957755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Verbindingslijn: gebogen 19">
            <a:extLst>
              <a:ext uri="{FF2B5EF4-FFF2-40B4-BE49-F238E27FC236}">
                <a16:creationId xmlns:a16="http://schemas.microsoft.com/office/drawing/2014/main" id="{F656D68F-D101-4F13-9582-F0CCF21A5787}"/>
              </a:ext>
            </a:extLst>
          </p:cNvPr>
          <p:cNvCxnSpPr>
            <a:cxnSpLocks/>
            <a:stCxn id="47" idx="0"/>
            <a:endCxn id="19" idx="2"/>
          </p:cNvCxnSpPr>
          <p:nvPr/>
        </p:nvCxnSpPr>
        <p:spPr>
          <a:xfrm rot="16200000" flipV="1">
            <a:off x="2827875" y="3920156"/>
            <a:ext cx="1454069" cy="1032924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Verbindingslijn: gebogen 19">
            <a:extLst>
              <a:ext uri="{FF2B5EF4-FFF2-40B4-BE49-F238E27FC236}">
                <a16:creationId xmlns:a16="http://schemas.microsoft.com/office/drawing/2014/main" id="{075FF5D0-2BA3-4606-86B9-2973BB861ACF}"/>
              </a:ext>
            </a:extLst>
          </p:cNvPr>
          <p:cNvCxnSpPr>
            <a:cxnSpLocks/>
            <a:stCxn id="45" idx="0"/>
            <a:endCxn id="19" idx="2"/>
          </p:cNvCxnSpPr>
          <p:nvPr/>
        </p:nvCxnSpPr>
        <p:spPr>
          <a:xfrm flipV="1">
            <a:off x="3038447" y="3709583"/>
            <a:ext cx="0" cy="989841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hthoek 72">
            <a:extLst>
              <a:ext uri="{FF2B5EF4-FFF2-40B4-BE49-F238E27FC236}">
                <a16:creationId xmlns:a16="http://schemas.microsoft.com/office/drawing/2014/main" id="{A6743850-0708-45ED-AE3D-9D1967702815}"/>
              </a:ext>
            </a:extLst>
          </p:cNvPr>
          <p:cNvSpPr/>
          <p:nvPr/>
        </p:nvSpPr>
        <p:spPr>
          <a:xfrm>
            <a:off x="5490047" y="2650739"/>
            <a:ext cx="3498287" cy="3721486"/>
          </a:xfrm>
          <a:prstGeom prst="rect">
            <a:avLst/>
          </a:prstGeom>
          <a:solidFill>
            <a:srgbClr val="50B84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endParaRPr lang="nl-NL" sz="1000" b="1" dirty="0">
              <a:solidFill>
                <a:schemeClr val="accent6"/>
              </a:solidFill>
              <a:latin typeface="Museo-700"/>
            </a:endParaRPr>
          </a:p>
        </p:txBody>
      </p:sp>
      <p:grpSp>
        <p:nvGrpSpPr>
          <p:cNvPr id="74" name="Groep 73">
            <a:extLst>
              <a:ext uri="{FF2B5EF4-FFF2-40B4-BE49-F238E27FC236}">
                <a16:creationId xmlns:a16="http://schemas.microsoft.com/office/drawing/2014/main" id="{CDA12D2D-6446-4AA7-AF42-487D50310B37}"/>
              </a:ext>
            </a:extLst>
          </p:cNvPr>
          <p:cNvGrpSpPr/>
          <p:nvPr/>
        </p:nvGrpSpPr>
        <p:grpSpPr>
          <a:xfrm>
            <a:off x="3789528" y="6753953"/>
            <a:ext cx="1023772" cy="532672"/>
            <a:chOff x="6032500" y="6753953"/>
            <a:chExt cx="1023772" cy="532672"/>
          </a:xfrm>
        </p:grpSpPr>
        <p:sp>
          <p:nvSpPr>
            <p:cNvPr id="75" name="Rechthoek 74">
              <a:extLst>
                <a:ext uri="{FF2B5EF4-FFF2-40B4-BE49-F238E27FC236}">
                  <a16:creationId xmlns:a16="http://schemas.microsoft.com/office/drawing/2014/main" id="{2CE3C391-2641-41D4-99B0-AB20689CD8CC}"/>
                </a:ext>
              </a:extLst>
            </p:cNvPr>
            <p:cNvSpPr/>
            <p:nvPr/>
          </p:nvSpPr>
          <p:spPr>
            <a:xfrm>
              <a:off x="6032500" y="6753953"/>
              <a:ext cx="1023772" cy="53267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800" b="1" dirty="0">
                  <a:latin typeface="Museo-700"/>
                </a:rPr>
                <a:t>DSO - omgevingsloket</a:t>
              </a:r>
            </a:p>
          </p:txBody>
        </p:sp>
        <p:grpSp>
          <p:nvGrpSpPr>
            <p:cNvPr id="76" name="Groep 75">
              <a:extLst>
                <a:ext uri="{FF2B5EF4-FFF2-40B4-BE49-F238E27FC236}">
                  <a16:creationId xmlns:a16="http://schemas.microsoft.com/office/drawing/2014/main" id="{9D87D4D3-509E-4DFE-8B3E-DF6230A56939}"/>
                </a:ext>
              </a:extLst>
            </p:cNvPr>
            <p:cNvGrpSpPr>
              <a:grpSpLocks/>
            </p:cNvGrpSpPr>
            <p:nvPr/>
          </p:nvGrpSpPr>
          <p:grpSpPr>
            <a:xfrm>
              <a:off x="6907246" y="6791100"/>
              <a:ext cx="104805" cy="76649"/>
              <a:chOff x="3650803" y="6753953"/>
              <a:chExt cx="857697" cy="532672"/>
            </a:xfrm>
            <a:solidFill>
              <a:schemeClr val="bg1">
                <a:lumMod val="50000"/>
              </a:schemeClr>
            </a:solidFill>
          </p:grpSpPr>
          <p:sp>
            <p:nvSpPr>
              <p:cNvPr id="77" name="Rechthoek 76">
                <a:extLst>
                  <a:ext uri="{FF2B5EF4-FFF2-40B4-BE49-F238E27FC236}">
                    <a16:creationId xmlns:a16="http://schemas.microsoft.com/office/drawing/2014/main" id="{2964DBDC-3F5D-4605-B50E-65511698FB90}"/>
                  </a:ext>
                </a:extLst>
              </p:cNvPr>
              <p:cNvSpPr/>
              <p:nvPr/>
            </p:nvSpPr>
            <p:spPr>
              <a:xfrm>
                <a:off x="3746500" y="6753953"/>
                <a:ext cx="762000" cy="53267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  <p:sp>
            <p:nvSpPr>
              <p:cNvPr id="78" name="Rechthoek 77">
                <a:extLst>
                  <a:ext uri="{FF2B5EF4-FFF2-40B4-BE49-F238E27FC236}">
                    <a16:creationId xmlns:a16="http://schemas.microsoft.com/office/drawing/2014/main" id="{919B1B20-EACF-4206-884A-F42F09658BF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0803" y="6829425"/>
                <a:ext cx="191393" cy="12118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  <p:sp>
            <p:nvSpPr>
              <p:cNvPr id="79" name="Rechthoek 78">
                <a:extLst>
                  <a:ext uri="{FF2B5EF4-FFF2-40B4-BE49-F238E27FC236}">
                    <a16:creationId xmlns:a16="http://schemas.microsoft.com/office/drawing/2014/main" id="{AA83042E-D8D2-47A0-8E9A-FC111CAEB2F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0803" y="7057293"/>
                <a:ext cx="191393" cy="12118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</p:grpSp>
      </p:grpSp>
      <p:grpSp>
        <p:nvGrpSpPr>
          <p:cNvPr id="80" name="Groep 79">
            <a:extLst>
              <a:ext uri="{FF2B5EF4-FFF2-40B4-BE49-F238E27FC236}">
                <a16:creationId xmlns:a16="http://schemas.microsoft.com/office/drawing/2014/main" id="{6357B35A-5A87-4D3E-BAEB-B274E7429C5D}"/>
              </a:ext>
            </a:extLst>
          </p:cNvPr>
          <p:cNvGrpSpPr/>
          <p:nvPr/>
        </p:nvGrpSpPr>
        <p:grpSpPr>
          <a:xfrm>
            <a:off x="5477569" y="6753953"/>
            <a:ext cx="1023772" cy="532672"/>
            <a:chOff x="7356939" y="6753953"/>
            <a:chExt cx="1023772" cy="532672"/>
          </a:xfrm>
        </p:grpSpPr>
        <p:sp>
          <p:nvSpPr>
            <p:cNvPr id="81" name="Rechthoek 80">
              <a:extLst>
                <a:ext uri="{FF2B5EF4-FFF2-40B4-BE49-F238E27FC236}">
                  <a16:creationId xmlns:a16="http://schemas.microsoft.com/office/drawing/2014/main" id="{599A1C48-A361-4FFD-AA28-E1060BC8B049}"/>
                </a:ext>
              </a:extLst>
            </p:cNvPr>
            <p:cNvSpPr/>
            <p:nvPr/>
          </p:nvSpPr>
          <p:spPr>
            <a:xfrm>
              <a:off x="7356939" y="6753953"/>
              <a:ext cx="1023772" cy="53267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800" b="1" dirty="0">
                  <a:latin typeface="Museo-700"/>
                </a:rPr>
                <a:t>Gemeentelijk loket</a:t>
              </a:r>
            </a:p>
          </p:txBody>
        </p:sp>
        <p:grpSp>
          <p:nvGrpSpPr>
            <p:cNvPr id="82" name="Groep 81">
              <a:extLst>
                <a:ext uri="{FF2B5EF4-FFF2-40B4-BE49-F238E27FC236}">
                  <a16:creationId xmlns:a16="http://schemas.microsoft.com/office/drawing/2014/main" id="{93134D81-52AE-4C32-B3D1-2E05FBB6CB21}"/>
                </a:ext>
              </a:extLst>
            </p:cNvPr>
            <p:cNvGrpSpPr>
              <a:grpSpLocks/>
            </p:cNvGrpSpPr>
            <p:nvPr/>
          </p:nvGrpSpPr>
          <p:grpSpPr>
            <a:xfrm>
              <a:off x="8242300" y="6791100"/>
              <a:ext cx="104805" cy="76649"/>
              <a:chOff x="3650803" y="6753953"/>
              <a:chExt cx="857697" cy="532672"/>
            </a:xfrm>
          </p:grpSpPr>
          <p:sp>
            <p:nvSpPr>
              <p:cNvPr id="83" name="Rechthoek 82">
                <a:extLst>
                  <a:ext uri="{FF2B5EF4-FFF2-40B4-BE49-F238E27FC236}">
                    <a16:creationId xmlns:a16="http://schemas.microsoft.com/office/drawing/2014/main" id="{2D4A0E43-256B-4557-B7CB-0F6C1C337B6E}"/>
                  </a:ext>
                </a:extLst>
              </p:cNvPr>
              <p:cNvSpPr/>
              <p:nvPr/>
            </p:nvSpPr>
            <p:spPr>
              <a:xfrm>
                <a:off x="3746500" y="6753953"/>
                <a:ext cx="762000" cy="532672"/>
              </a:xfrm>
              <a:prstGeom prst="rect">
                <a:avLst/>
              </a:prstGeom>
              <a:solidFill>
                <a:schemeClr val="accent5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  <p:sp>
            <p:nvSpPr>
              <p:cNvPr id="84" name="Rechthoek 83">
                <a:extLst>
                  <a:ext uri="{FF2B5EF4-FFF2-40B4-BE49-F238E27FC236}">
                    <a16:creationId xmlns:a16="http://schemas.microsoft.com/office/drawing/2014/main" id="{45F6BFFD-9947-4E92-825B-A53190A43FC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0803" y="6829425"/>
                <a:ext cx="191393" cy="121182"/>
              </a:xfrm>
              <a:prstGeom prst="rect">
                <a:avLst/>
              </a:prstGeom>
              <a:solidFill>
                <a:schemeClr val="accent5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  <p:sp>
            <p:nvSpPr>
              <p:cNvPr id="85" name="Rechthoek 84">
                <a:extLst>
                  <a:ext uri="{FF2B5EF4-FFF2-40B4-BE49-F238E27FC236}">
                    <a16:creationId xmlns:a16="http://schemas.microsoft.com/office/drawing/2014/main" id="{481BA8FE-D9B9-4D64-B4B9-0EE487CA08D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0803" y="7057293"/>
                <a:ext cx="191393" cy="121182"/>
              </a:xfrm>
              <a:prstGeom prst="rect">
                <a:avLst/>
              </a:prstGeom>
              <a:solidFill>
                <a:schemeClr val="accent5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</p:grpSp>
      </p:grpSp>
      <p:sp>
        <p:nvSpPr>
          <p:cNvPr id="91" name="Rechthoek: afgeronde hoeken 90">
            <a:extLst>
              <a:ext uri="{FF2B5EF4-FFF2-40B4-BE49-F238E27FC236}">
                <a16:creationId xmlns:a16="http://schemas.microsoft.com/office/drawing/2014/main" id="{1F7AEB63-DF13-4D2B-A7D3-4721AAC70729}"/>
              </a:ext>
            </a:extLst>
          </p:cNvPr>
          <p:cNvSpPr/>
          <p:nvPr/>
        </p:nvSpPr>
        <p:spPr>
          <a:xfrm>
            <a:off x="6642100" y="3328583"/>
            <a:ext cx="1194182" cy="381000"/>
          </a:xfrm>
          <a:prstGeom prst="roundRect">
            <a:avLst>
              <a:gd name="adj" fmla="val 50000"/>
            </a:avLst>
          </a:prstGeom>
          <a:solidFill>
            <a:srgbClr val="50B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800" b="1" dirty="0">
                <a:latin typeface="Museo-700"/>
              </a:rPr>
              <a:t>Inspiratiedashboard tonen</a:t>
            </a:r>
          </a:p>
        </p:txBody>
      </p:sp>
      <p:cxnSp>
        <p:nvCxnSpPr>
          <p:cNvPr id="92" name="Verbindingslijn: gebogen 19">
            <a:extLst>
              <a:ext uri="{FF2B5EF4-FFF2-40B4-BE49-F238E27FC236}">
                <a16:creationId xmlns:a16="http://schemas.microsoft.com/office/drawing/2014/main" id="{082FFDDD-D7B8-4B96-88A7-BBC09436018C}"/>
              </a:ext>
            </a:extLst>
          </p:cNvPr>
          <p:cNvCxnSpPr>
            <a:cxnSpLocks/>
            <a:stCxn id="91" idx="0"/>
            <a:endCxn id="59" idx="4"/>
          </p:cNvCxnSpPr>
          <p:nvPr/>
        </p:nvCxnSpPr>
        <p:spPr>
          <a:xfrm flipV="1">
            <a:off x="7239191" y="2299282"/>
            <a:ext cx="0" cy="1029301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hthoek: afgeronde hoeken 92">
            <a:extLst>
              <a:ext uri="{FF2B5EF4-FFF2-40B4-BE49-F238E27FC236}">
                <a16:creationId xmlns:a16="http://schemas.microsoft.com/office/drawing/2014/main" id="{9334C2F7-B077-4626-8C3E-426E766C1CAE}"/>
              </a:ext>
            </a:extLst>
          </p:cNvPr>
          <p:cNvSpPr/>
          <p:nvPr/>
        </p:nvSpPr>
        <p:spPr>
          <a:xfrm>
            <a:off x="6642100" y="5163652"/>
            <a:ext cx="1194182" cy="381000"/>
          </a:xfrm>
          <a:prstGeom prst="roundRect">
            <a:avLst>
              <a:gd name="adj" fmla="val 50000"/>
            </a:avLst>
          </a:prstGeom>
          <a:solidFill>
            <a:srgbClr val="50B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800" b="1" dirty="0">
                <a:latin typeface="Museo-700"/>
              </a:rPr>
              <a:t>Bronnen combineren</a:t>
            </a:r>
          </a:p>
        </p:txBody>
      </p:sp>
      <p:cxnSp>
        <p:nvCxnSpPr>
          <p:cNvPr id="94" name="Verbindingslijn: gebogen 156">
            <a:extLst>
              <a:ext uri="{FF2B5EF4-FFF2-40B4-BE49-F238E27FC236}">
                <a16:creationId xmlns:a16="http://schemas.microsoft.com/office/drawing/2014/main" id="{8194F446-41A7-4256-B472-7636EA553BCD}"/>
              </a:ext>
            </a:extLst>
          </p:cNvPr>
          <p:cNvCxnSpPr>
            <a:cxnSpLocks/>
            <a:stCxn id="93" idx="0"/>
            <a:endCxn id="91" idx="2"/>
          </p:cNvCxnSpPr>
          <p:nvPr/>
        </p:nvCxnSpPr>
        <p:spPr>
          <a:xfrm flipV="1">
            <a:off x="7239191" y="3709583"/>
            <a:ext cx="0" cy="1454069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" name="Groep 101">
            <a:extLst>
              <a:ext uri="{FF2B5EF4-FFF2-40B4-BE49-F238E27FC236}">
                <a16:creationId xmlns:a16="http://schemas.microsoft.com/office/drawing/2014/main" id="{DC5E3C85-3EE3-4C48-9899-55FC8124CA0C}"/>
              </a:ext>
            </a:extLst>
          </p:cNvPr>
          <p:cNvGrpSpPr/>
          <p:nvPr/>
        </p:nvGrpSpPr>
        <p:grpSpPr>
          <a:xfrm>
            <a:off x="6727305" y="6749882"/>
            <a:ext cx="1023772" cy="532672"/>
            <a:chOff x="7356939" y="6753953"/>
            <a:chExt cx="1023772" cy="532672"/>
          </a:xfrm>
        </p:grpSpPr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3841E0B8-0C5B-4BA7-A1F9-EBF9048C586E}"/>
                </a:ext>
              </a:extLst>
            </p:cNvPr>
            <p:cNvSpPr/>
            <p:nvPr/>
          </p:nvSpPr>
          <p:spPr>
            <a:xfrm>
              <a:off x="7356939" y="6753953"/>
              <a:ext cx="1023772" cy="53267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800" b="1" dirty="0">
                  <a:latin typeface="Museo-700"/>
                </a:rPr>
                <a:t>VTH-component</a:t>
              </a:r>
            </a:p>
          </p:txBody>
        </p:sp>
        <p:grpSp>
          <p:nvGrpSpPr>
            <p:cNvPr id="104" name="Groep 103">
              <a:extLst>
                <a:ext uri="{FF2B5EF4-FFF2-40B4-BE49-F238E27FC236}">
                  <a16:creationId xmlns:a16="http://schemas.microsoft.com/office/drawing/2014/main" id="{B1DD60BB-BDCA-492B-A1D5-74A0DF7D954C}"/>
                </a:ext>
              </a:extLst>
            </p:cNvPr>
            <p:cNvGrpSpPr>
              <a:grpSpLocks/>
            </p:cNvGrpSpPr>
            <p:nvPr/>
          </p:nvGrpSpPr>
          <p:grpSpPr>
            <a:xfrm>
              <a:off x="8242300" y="6791100"/>
              <a:ext cx="104805" cy="76649"/>
              <a:chOff x="3650803" y="6753953"/>
              <a:chExt cx="857697" cy="532672"/>
            </a:xfrm>
          </p:grpSpPr>
          <p:sp>
            <p:nvSpPr>
              <p:cNvPr id="105" name="Rechthoek 104">
                <a:extLst>
                  <a:ext uri="{FF2B5EF4-FFF2-40B4-BE49-F238E27FC236}">
                    <a16:creationId xmlns:a16="http://schemas.microsoft.com/office/drawing/2014/main" id="{D56F8B27-6670-4DBE-912E-82148D3FAF33}"/>
                  </a:ext>
                </a:extLst>
              </p:cNvPr>
              <p:cNvSpPr/>
              <p:nvPr/>
            </p:nvSpPr>
            <p:spPr>
              <a:xfrm>
                <a:off x="3746500" y="6753953"/>
                <a:ext cx="762000" cy="532672"/>
              </a:xfrm>
              <a:prstGeom prst="rect">
                <a:avLst/>
              </a:prstGeom>
              <a:solidFill>
                <a:schemeClr val="accent5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  <p:sp>
            <p:nvSpPr>
              <p:cNvPr id="106" name="Rechthoek 105">
                <a:extLst>
                  <a:ext uri="{FF2B5EF4-FFF2-40B4-BE49-F238E27FC236}">
                    <a16:creationId xmlns:a16="http://schemas.microsoft.com/office/drawing/2014/main" id="{D732BE83-1754-484B-A02A-F58709AF959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0803" y="6829425"/>
                <a:ext cx="191393" cy="121182"/>
              </a:xfrm>
              <a:prstGeom prst="rect">
                <a:avLst/>
              </a:prstGeom>
              <a:solidFill>
                <a:schemeClr val="accent5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  <p:sp>
            <p:nvSpPr>
              <p:cNvPr id="107" name="Rechthoek 106">
                <a:extLst>
                  <a:ext uri="{FF2B5EF4-FFF2-40B4-BE49-F238E27FC236}">
                    <a16:creationId xmlns:a16="http://schemas.microsoft.com/office/drawing/2014/main" id="{5EB25EAA-82BC-4B0D-83A9-FD435224D5D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0803" y="7057293"/>
                <a:ext cx="191393" cy="121182"/>
              </a:xfrm>
              <a:prstGeom prst="rect">
                <a:avLst/>
              </a:prstGeom>
              <a:solidFill>
                <a:schemeClr val="accent5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</p:grpSp>
      </p:grpSp>
      <p:grpSp>
        <p:nvGrpSpPr>
          <p:cNvPr id="120" name="Groep 119">
            <a:extLst>
              <a:ext uri="{FF2B5EF4-FFF2-40B4-BE49-F238E27FC236}">
                <a16:creationId xmlns:a16="http://schemas.microsoft.com/office/drawing/2014/main" id="{DED740A2-12E8-42E8-A692-FCD22B7BEC28}"/>
              </a:ext>
            </a:extLst>
          </p:cNvPr>
          <p:cNvGrpSpPr/>
          <p:nvPr/>
        </p:nvGrpSpPr>
        <p:grpSpPr>
          <a:xfrm>
            <a:off x="7964561" y="6753953"/>
            <a:ext cx="1023772" cy="532672"/>
            <a:chOff x="6032500" y="6753953"/>
            <a:chExt cx="1023772" cy="532672"/>
          </a:xfrm>
        </p:grpSpPr>
        <p:sp>
          <p:nvSpPr>
            <p:cNvPr id="121" name="Rechthoek 120">
              <a:extLst>
                <a:ext uri="{FF2B5EF4-FFF2-40B4-BE49-F238E27FC236}">
                  <a16:creationId xmlns:a16="http://schemas.microsoft.com/office/drawing/2014/main" id="{63C444CA-6A43-497B-8CAE-B7EF4E99B8CE}"/>
                </a:ext>
              </a:extLst>
            </p:cNvPr>
            <p:cNvSpPr/>
            <p:nvPr/>
          </p:nvSpPr>
          <p:spPr>
            <a:xfrm>
              <a:off x="6032500" y="6753953"/>
              <a:ext cx="1023772" cy="53267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800" b="1" dirty="0">
                  <a:latin typeface="Museo-700"/>
                </a:rPr>
                <a:t>Authenticatie-component</a:t>
              </a:r>
            </a:p>
          </p:txBody>
        </p:sp>
        <p:grpSp>
          <p:nvGrpSpPr>
            <p:cNvPr id="122" name="Groep 121">
              <a:extLst>
                <a:ext uri="{FF2B5EF4-FFF2-40B4-BE49-F238E27FC236}">
                  <a16:creationId xmlns:a16="http://schemas.microsoft.com/office/drawing/2014/main" id="{181DEC1A-E8EB-4BDF-967C-2E44890700DC}"/>
                </a:ext>
              </a:extLst>
            </p:cNvPr>
            <p:cNvGrpSpPr>
              <a:grpSpLocks/>
            </p:cNvGrpSpPr>
            <p:nvPr/>
          </p:nvGrpSpPr>
          <p:grpSpPr>
            <a:xfrm>
              <a:off x="6907246" y="6791100"/>
              <a:ext cx="104805" cy="76649"/>
              <a:chOff x="3650803" y="6753953"/>
              <a:chExt cx="857697" cy="532672"/>
            </a:xfrm>
            <a:solidFill>
              <a:schemeClr val="bg1">
                <a:lumMod val="50000"/>
              </a:schemeClr>
            </a:solidFill>
          </p:grpSpPr>
          <p:sp>
            <p:nvSpPr>
              <p:cNvPr id="123" name="Rechthoek 122">
                <a:extLst>
                  <a:ext uri="{FF2B5EF4-FFF2-40B4-BE49-F238E27FC236}">
                    <a16:creationId xmlns:a16="http://schemas.microsoft.com/office/drawing/2014/main" id="{40343BDA-4E0D-44BC-AC84-7E66D78006E0}"/>
                  </a:ext>
                </a:extLst>
              </p:cNvPr>
              <p:cNvSpPr/>
              <p:nvPr/>
            </p:nvSpPr>
            <p:spPr>
              <a:xfrm>
                <a:off x="3746500" y="6753953"/>
                <a:ext cx="762000" cy="53267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  <p:sp>
            <p:nvSpPr>
              <p:cNvPr id="124" name="Rechthoek 123">
                <a:extLst>
                  <a:ext uri="{FF2B5EF4-FFF2-40B4-BE49-F238E27FC236}">
                    <a16:creationId xmlns:a16="http://schemas.microsoft.com/office/drawing/2014/main" id="{395A8945-D48F-4F97-A939-910BB082722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0803" y="6829425"/>
                <a:ext cx="191393" cy="12118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  <p:sp>
            <p:nvSpPr>
              <p:cNvPr id="125" name="Rechthoek 124">
                <a:extLst>
                  <a:ext uri="{FF2B5EF4-FFF2-40B4-BE49-F238E27FC236}">
                    <a16:creationId xmlns:a16="http://schemas.microsoft.com/office/drawing/2014/main" id="{FA4A83C7-5F2E-4FB5-ADD1-33484C8B0D5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0803" y="7057293"/>
                <a:ext cx="191393" cy="12118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</p:grpSp>
      </p:grpSp>
      <p:sp>
        <p:nvSpPr>
          <p:cNvPr id="136" name="Rechthoek 135">
            <a:extLst>
              <a:ext uri="{FF2B5EF4-FFF2-40B4-BE49-F238E27FC236}">
                <a16:creationId xmlns:a16="http://schemas.microsoft.com/office/drawing/2014/main" id="{D816687D-6AD8-4841-A215-F6EBF160B850}"/>
              </a:ext>
            </a:extLst>
          </p:cNvPr>
          <p:cNvSpPr/>
          <p:nvPr/>
        </p:nvSpPr>
        <p:spPr>
          <a:xfrm>
            <a:off x="5476894" y="2650739"/>
            <a:ext cx="1317606" cy="381000"/>
          </a:xfrm>
          <a:prstGeom prst="rect">
            <a:avLst/>
          </a:prstGeom>
          <a:solidFill>
            <a:srgbClr val="50B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1000" b="1" dirty="0">
                <a:solidFill>
                  <a:schemeClr val="bg1"/>
                </a:solidFill>
                <a:latin typeface="Museo-700"/>
              </a:rPr>
              <a:t>Inspiratiedashboard</a:t>
            </a:r>
          </a:p>
        </p:txBody>
      </p:sp>
      <p:sp>
        <p:nvSpPr>
          <p:cNvPr id="137" name="Rechthoek 136">
            <a:extLst>
              <a:ext uri="{FF2B5EF4-FFF2-40B4-BE49-F238E27FC236}">
                <a16:creationId xmlns:a16="http://schemas.microsoft.com/office/drawing/2014/main" id="{37B88200-AA64-4FDA-883B-D0700AACE4DF}"/>
              </a:ext>
            </a:extLst>
          </p:cNvPr>
          <p:cNvSpPr/>
          <p:nvPr/>
        </p:nvSpPr>
        <p:spPr>
          <a:xfrm>
            <a:off x="1308100" y="2650739"/>
            <a:ext cx="1311365" cy="381000"/>
          </a:xfrm>
          <a:prstGeom prst="rect">
            <a:avLst/>
          </a:prstGeom>
          <a:solidFill>
            <a:srgbClr val="50B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1000" b="1" dirty="0">
                <a:solidFill>
                  <a:schemeClr val="bg1"/>
                </a:solidFill>
                <a:latin typeface="Museo-700"/>
              </a:rPr>
              <a:t>Gebouwgegevens</a:t>
            </a:r>
          </a:p>
        </p:txBody>
      </p:sp>
      <p:sp>
        <p:nvSpPr>
          <p:cNvPr id="143" name="Rechthoek 142">
            <a:extLst>
              <a:ext uri="{FF2B5EF4-FFF2-40B4-BE49-F238E27FC236}">
                <a16:creationId xmlns:a16="http://schemas.microsoft.com/office/drawing/2014/main" id="{2527E6DC-4DE3-46F2-B92D-88BFBFC7B40C}"/>
              </a:ext>
            </a:extLst>
          </p:cNvPr>
          <p:cNvSpPr/>
          <p:nvPr/>
        </p:nvSpPr>
        <p:spPr>
          <a:xfrm>
            <a:off x="7233749" y="5565319"/>
            <a:ext cx="1195624" cy="5901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NL" sz="800" i="1" dirty="0">
                <a:solidFill>
                  <a:schemeClr val="tx1"/>
                </a:solidFill>
                <a:latin typeface="Museo-700"/>
              </a:rPr>
              <a:t>Informatie ophalen en  koppelen aan persoonlijke  informatie en coördinaten  van het adres</a:t>
            </a:r>
          </a:p>
        </p:txBody>
      </p:sp>
      <p:sp>
        <p:nvSpPr>
          <p:cNvPr id="144" name="Rechthoek 143">
            <a:extLst>
              <a:ext uri="{FF2B5EF4-FFF2-40B4-BE49-F238E27FC236}">
                <a16:creationId xmlns:a16="http://schemas.microsoft.com/office/drawing/2014/main" id="{797E3B9E-6104-4AA4-8475-674251C957E6}"/>
              </a:ext>
            </a:extLst>
          </p:cNvPr>
          <p:cNvSpPr/>
          <p:nvPr/>
        </p:nvSpPr>
        <p:spPr>
          <a:xfrm>
            <a:off x="7233749" y="3900483"/>
            <a:ext cx="1195624" cy="5901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NL" sz="800" i="1" dirty="0">
                <a:solidFill>
                  <a:schemeClr val="tx1"/>
                </a:solidFill>
                <a:latin typeface="Museo-700"/>
              </a:rPr>
              <a:t>Mogelijkheid bieden om op  een item te klikken en diepere  informatie in te zien</a:t>
            </a:r>
          </a:p>
        </p:txBody>
      </p:sp>
      <p:sp>
        <p:nvSpPr>
          <p:cNvPr id="145" name="Rechthoek 144">
            <a:extLst>
              <a:ext uri="{FF2B5EF4-FFF2-40B4-BE49-F238E27FC236}">
                <a16:creationId xmlns:a16="http://schemas.microsoft.com/office/drawing/2014/main" id="{93F2B348-2AA6-49E8-96A8-F8A74B8593AA}"/>
              </a:ext>
            </a:extLst>
          </p:cNvPr>
          <p:cNvSpPr/>
          <p:nvPr/>
        </p:nvSpPr>
        <p:spPr>
          <a:xfrm>
            <a:off x="3062852" y="2728923"/>
            <a:ext cx="1195624" cy="5901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NL" sz="800" i="1" dirty="0">
                <a:solidFill>
                  <a:schemeClr val="tx1"/>
                </a:solidFill>
                <a:latin typeface="Museo-700"/>
              </a:rPr>
              <a:t>Presenteren overzicht  gebouw-gegevens  inclusief link  naar gedetailleerde  informatie</a:t>
            </a:r>
          </a:p>
        </p:txBody>
      </p:sp>
      <p:sp>
        <p:nvSpPr>
          <p:cNvPr id="146" name="Rechthoek 145">
            <a:extLst>
              <a:ext uri="{FF2B5EF4-FFF2-40B4-BE49-F238E27FC236}">
                <a16:creationId xmlns:a16="http://schemas.microsoft.com/office/drawing/2014/main" id="{F08EF065-C4C9-4EDA-9332-080C8A889B6B}"/>
              </a:ext>
            </a:extLst>
          </p:cNvPr>
          <p:cNvSpPr/>
          <p:nvPr/>
        </p:nvSpPr>
        <p:spPr>
          <a:xfrm>
            <a:off x="2120398" y="5546429"/>
            <a:ext cx="1854701" cy="5901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NL" sz="800" i="1" dirty="0">
                <a:solidFill>
                  <a:schemeClr val="tx1"/>
                </a:solidFill>
                <a:latin typeface="Museo-700"/>
              </a:rPr>
              <a:t>Samenstellen algemene, historische en technische gegevens van het adres </a:t>
            </a:r>
          </a:p>
        </p:txBody>
      </p:sp>
    </p:spTree>
    <p:extLst>
      <p:ext uri="{BB962C8B-B14F-4D97-AF65-F5344CB8AC3E}">
        <p14:creationId xmlns:p14="http://schemas.microsoft.com/office/powerpoint/2010/main" val="762199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573058" y="280963"/>
            <a:ext cx="9202798" cy="609600"/>
          </a:xfrm>
        </p:spPr>
        <p:txBody>
          <a:bodyPr lIns="0"/>
          <a:lstStyle/>
          <a:p>
            <a:r>
              <a:rPr lang="nl-NL" sz="3200" dirty="0"/>
              <a:t>Contact	(1/1)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8F5A1AD-EA2A-4BCC-AFCB-E6D447E167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16000" y="823895"/>
            <a:ext cx="9202798" cy="457200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Continu de mogelijkheid om te chatten </a:t>
            </a:r>
          </a:p>
        </p:txBody>
      </p:sp>
      <p:sp>
        <p:nvSpPr>
          <p:cNvPr id="32" name="object 32"/>
          <p:cNvSpPr/>
          <p:nvPr/>
        </p:nvSpPr>
        <p:spPr>
          <a:xfrm>
            <a:off x="9662836" y="820967"/>
            <a:ext cx="209550" cy="213360"/>
          </a:xfrm>
          <a:custGeom>
            <a:avLst/>
            <a:gdLst/>
            <a:ahLst/>
            <a:cxnLst/>
            <a:rect l="l" t="t" r="r" b="b"/>
            <a:pathLst>
              <a:path w="209550" h="213359">
                <a:moveTo>
                  <a:pt x="112051" y="102361"/>
                </a:moveTo>
                <a:lnTo>
                  <a:pt x="86385" y="102361"/>
                </a:lnTo>
                <a:lnTo>
                  <a:pt x="86753" y="103847"/>
                </a:lnTo>
                <a:lnTo>
                  <a:pt x="116446" y="197751"/>
                </a:lnTo>
                <a:lnTo>
                  <a:pt x="126326" y="212978"/>
                </a:lnTo>
                <a:lnTo>
                  <a:pt x="133096" y="212978"/>
                </a:lnTo>
                <a:lnTo>
                  <a:pt x="135763" y="211988"/>
                </a:lnTo>
                <a:lnTo>
                  <a:pt x="139865" y="208076"/>
                </a:lnTo>
                <a:lnTo>
                  <a:pt x="140881" y="205536"/>
                </a:lnTo>
                <a:lnTo>
                  <a:pt x="140823" y="200405"/>
                </a:lnTo>
                <a:lnTo>
                  <a:pt x="140081" y="197307"/>
                </a:lnTo>
                <a:lnTo>
                  <a:pt x="138480" y="192417"/>
                </a:lnTo>
                <a:lnTo>
                  <a:pt x="137223" y="188848"/>
                </a:lnTo>
                <a:lnTo>
                  <a:pt x="137147" y="188404"/>
                </a:lnTo>
                <a:lnTo>
                  <a:pt x="110705" y="103479"/>
                </a:lnTo>
                <a:lnTo>
                  <a:pt x="112051" y="102361"/>
                </a:lnTo>
                <a:close/>
              </a:path>
              <a:path w="209550" h="213359">
                <a:moveTo>
                  <a:pt x="123845" y="22301"/>
                </a:moveTo>
                <a:lnTo>
                  <a:pt x="98425" y="22301"/>
                </a:lnTo>
                <a:lnTo>
                  <a:pt x="20726" y="187350"/>
                </a:lnTo>
                <a:lnTo>
                  <a:pt x="18237" y="192697"/>
                </a:lnTo>
                <a:lnTo>
                  <a:pt x="16992" y="196570"/>
                </a:lnTo>
                <a:lnTo>
                  <a:pt x="16992" y="201904"/>
                </a:lnTo>
                <a:lnTo>
                  <a:pt x="18034" y="204381"/>
                </a:lnTo>
                <a:lnTo>
                  <a:pt x="22212" y="208381"/>
                </a:lnTo>
                <a:lnTo>
                  <a:pt x="24815" y="209384"/>
                </a:lnTo>
                <a:lnTo>
                  <a:pt x="31153" y="209384"/>
                </a:lnTo>
                <a:lnTo>
                  <a:pt x="33794" y="208368"/>
                </a:lnTo>
                <a:lnTo>
                  <a:pt x="37973" y="204266"/>
                </a:lnTo>
                <a:lnTo>
                  <a:pt x="40309" y="200405"/>
                </a:lnTo>
                <a:lnTo>
                  <a:pt x="42887" y="194703"/>
                </a:lnTo>
                <a:lnTo>
                  <a:pt x="86385" y="102361"/>
                </a:lnTo>
                <a:lnTo>
                  <a:pt x="112051" y="102361"/>
                </a:lnTo>
                <a:lnTo>
                  <a:pt x="128366" y="88811"/>
                </a:lnTo>
                <a:lnTo>
                  <a:pt x="92760" y="88811"/>
                </a:lnTo>
                <a:lnTo>
                  <a:pt x="118173" y="34848"/>
                </a:lnTo>
                <a:lnTo>
                  <a:pt x="118821" y="33515"/>
                </a:lnTo>
                <a:lnTo>
                  <a:pt x="119347" y="32275"/>
                </a:lnTo>
                <a:lnTo>
                  <a:pt x="123426" y="23609"/>
                </a:lnTo>
                <a:lnTo>
                  <a:pt x="123845" y="22301"/>
                </a:lnTo>
                <a:close/>
              </a:path>
              <a:path w="209550" h="213359">
                <a:moveTo>
                  <a:pt x="110744" y="0"/>
                </a:moveTo>
                <a:lnTo>
                  <a:pt x="103619" y="0"/>
                </a:lnTo>
                <a:lnTo>
                  <a:pt x="93861" y="438"/>
                </a:lnTo>
                <a:lnTo>
                  <a:pt x="56106" y="10827"/>
                </a:lnTo>
                <a:lnTo>
                  <a:pt x="18726" y="38976"/>
                </a:lnTo>
                <a:lnTo>
                  <a:pt x="538" y="77467"/>
                </a:lnTo>
                <a:lnTo>
                  <a:pt x="0" y="85458"/>
                </a:lnTo>
                <a:lnTo>
                  <a:pt x="38" y="92191"/>
                </a:lnTo>
                <a:lnTo>
                  <a:pt x="25234" y="128562"/>
                </a:lnTo>
                <a:lnTo>
                  <a:pt x="28308" y="129400"/>
                </a:lnTo>
                <a:lnTo>
                  <a:pt x="34620" y="129400"/>
                </a:lnTo>
                <a:lnTo>
                  <a:pt x="37477" y="128371"/>
                </a:lnTo>
                <a:lnTo>
                  <a:pt x="39789" y="126314"/>
                </a:lnTo>
                <a:lnTo>
                  <a:pt x="42113" y="124282"/>
                </a:lnTo>
                <a:lnTo>
                  <a:pt x="43256" y="121742"/>
                </a:lnTo>
                <a:lnTo>
                  <a:pt x="43256" y="116751"/>
                </a:lnTo>
                <a:lnTo>
                  <a:pt x="42786" y="115125"/>
                </a:lnTo>
                <a:lnTo>
                  <a:pt x="40932" y="112547"/>
                </a:lnTo>
                <a:lnTo>
                  <a:pt x="39039" y="110782"/>
                </a:lnTo>
                <a:lnTo>
                  <a:pt x="36182" y="108559"/>
                </a:lnTo>
                <a:lnTo>
                  <a:pt x="30807" y="103673"/>
                </a:lnTo>
                <a:lnTo>
                  <a:pt x="26957" y="98183"/>
                </a:lnTo>
                <a:lnTo>
                  <a:pt x="24668" y="92191"/>
                </a:lnTo>
                <a:lnTo>
                  <a:pt x="23901" y="85597"/>
                </a:lnTo>
                <a:lnTo>
                  <a:pt x="24506" y="78311"/>
                </a:lnTo>
                <a:lnTo>
                  <a:pt x="44965" y="44480"/>
                </a:lnTo>
                <a:lnTo>
                  <a:pt x="85806" y="24030"/>
                </a:lnTo>
                <a:lnTo>
                  <a:pt x="97612" y="22428"/>
                </a:lnTo>
                <a:lnTo>
                  <a:pt x="98425" y="22301"/>
                </a:lnTo>
                <a:lnTo>
                  <a:pt x="123845" y="22301"/>
                </a:lnTo>
                <a:lnTo>
                  <a:pt x="125260" y="17881"/>
                </a:lnTo>
                <a:lnTo>
                  <a:pt x="125260" y="9524"/>
                </a:lnTo>
                <a:lnTo>
                  <a:pt x="123418" y="6007"/>
                </a:lnTo>
                <a:lnTo>
                  <a:pt x="116128" y="1193"/>
                </a:lnTo>
                <a:lnTo>
                  <a:pt x="110744" y="0"/>
                </a:lnTo>
                <a:close/>
              </a:path>
              <a:path w="209550" h="213359">
                <a:moveTo>
                  <a:pt x="201282" y="4800"/>
                </a:moveTo>
                <a:lnTo>
                  <a:pt x="196202" y="4800"/>
                </a:lnTo>
                <a:lnTo>
                  <a:pt x="194322" y="5372"/>
                </a:lnTo>
                <a:lnTo>
                  <a:pt x="190665" y="7683"/>
                </a:lnTo>
                <a:lnTo>
                  <a:pt x="187439" y="10185"/>
                </a:lnTo>
                <a:lnTo>
                  <a:pt x="152748" y="38976"/>
                </a:lnTo>
                <a:lnTo>
                  <a:pt x="92760" y="88811"/>
                </a:lnTo>
                <a:lnTo>
                  <a:pt x="128366" y="88811"/>
                </a:lnTo>
                <a:lnTo>
                  <a:pt x="199771" y="29502"/>
                </a:lnTo>
                <a:lnTo>
                  <a:pt x="209384" y="18376"/>
                </a:lnTo>
                <a:lnTo>
                  <a:pt x="209384" y="13119"/>
                </a:lnTo>
                <a:lnTo>
                  <a:pt x="208292" y="10477"/>
                </a:lnTo>
                <a:lnTo>
                  <a:pt x="203923" y="5930"/>
                </a:lnTo>
                <a:lnTo>
                  <a:pt x="201282" y="4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24">
            <a:extLst>
              <a:ext uri="{FF2B5EF4-FFF2-40B4-BE49-F238E27FC236}">
                <a16:creationId xmlns:a16="http://schemas.microsoft.com/office/drawing/2014/main" id="{5A520858-D34D-4476-B2EC-868F8CA7DDB8}"/>
              </a:ext>
            </a:extLst>
          </p:cNvPr>
          <p:cNvSpPr/>
          <p:nvPr/>
        </p:nvSpPr>
        <p:spPr>
          <a:xfrm>
            <a:off x="7098772" y="2083282"/>
            <a:ext cx="2818800" cy="144000"/>
          </a:xfrm>
          <a:custGeom>
            <a:avLst/>
            <a:gdLst/>
            <a:ahLst/>
            <a:cxnLst/>
            <a:rect l="l" t="t" r="r" b="b"/>
            <a:pathLst>
              <a:path w="7943850" h="127000">
                <a:moveTo>
                  <a:pt x="0" y="127000"/>
                </a:moveTo>
                <a:lnTo>
                  <a:pt x="7943256" y="127000"/>
                </a:lnTo>
                <a:lnTo>
                  <a:pt x="7943256" y="0"/>
                </a:lnTo>
                <a:lnTo>
                  <a:pt x="0" y="0"/>
                </a:lnTo>
                <a:lnTo>
                  <a:pt x="0" y="127000"/>
                </a:lnTo>
                <a:close/>
              </a:path>
            </a:pathLst>
          </a:custGeom>
          <a:solidFill>
            <a:srgbClr val="F1B4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D57A7E72-7920-4A63-A2D2-D6B94B2EFF1B}"/>
              </a:ext>
            </a:extLst>
          </p:cNvPr>
          <p:cNvSpPr/>
          <p:nvPr/>
        </p:nvSpPr>
        <p:spPr>
          <a:xfrm>
            <a:off x="7631044" y="1703886"/>
            <a:ext cx="1754256" cy="316800"/>
          </a:xfrm>
          <a:prstGeom prst="rect">
            <a:avLst/>
          </a:prstGeom>
          <a:solidFill>
            <a:srgbClr val="F1B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b="1" dirty="0">
                <a:solidFill>
                  <a:schemeClr val="tx1"/>
                </a:solidFill>
                <a:latin typeface="Museo-700"/>
              </a:rPr>
              <a:t>Chatten met omgevingsadviseur voor  advies</a:t>
            </a: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60545FEB-753B-4D37-93E8-459E4278B49B}"/>
              </a:ext>
            </a:extLst>
          </p:cNvPr>
          <p:cNvGrpSpPr/>
          <p:nvPr/>
        </p:nvGrpSpPr>
        <p:grpSpPr>
          <a:xfrm>
            <a:off x="8096821" y="1361130"/>
            <a:ext cx="822703" cy="379231"/>
            <a:chOff x="8092075" y="1361130"/>
            <a:chExt cx="822703" cy="379231"/>
          </a:xfrm>
        </p:grpSpPr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id="{7258F16E-71D8-48FF-A56D-991A5D5119D3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2" cstate="print"/>
            <a:srcRect l="6415" t="5276" r="7892" b="5390"/>
            <a:stretch/>
          </p:blipFill>
          <p:spPr>
            <a:xfrm rot="600000">
              <a:off x="8092075" y="1367377"/>
              <a:ext cx="292367" cy="366738"/>
            </a:xfrm>
            <a:custGeom>
              <a:avLst/>
              <a:gdLst>
                <a:gd name="connsiteX0" fmla="*/ 811011 w 904013"/>
                <a:gd name="connsiteY0" fmla="*/ 0 h 1133972"/>
                <a:gd name="connsiteX1" fmla="*/ 904013 w 904013"/>
                <a:gd name="connsiteY1" fmla="*/ 1063018 h 1133972"/>
                <a:gd name="connsiteX2" fmla="*/ 93003 w 904013"/>
                <a:gd name="connsiteY2" fmla="*/ 1133972 h 1133972"/>
                <a:gd name="connsiteX3" fmla="*/ 0 w 904013"/>
                <a:gd name="connsiteY3" fmla="*/ 70955 h 1133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4013" h="1133972">
                  <a:moveTo>
                    <a:pt x="811011" y="0"/>
                  </a:moveTo>
                  <a:lnTo>
                    <a:pt x="904013" y="1063018"/>
                  </a:lnTo>
                  <a:lnTo>
                    <a:pt x="93003" y="1133972"/>
                  </a:lnTo>
                  <a:lnTo>
                    <a:pt x="0" y="70955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</p:pic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4EB51966-C2EB-4D39-A33D-3305DA9490C6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3" cstate="print"/>
            <a:srcRect l="7475" t="5757" r="7041" b="5835"/>
            <a:stretch>
              <a:fillRect/>
            </a:stretch>
          </p:blipFill>
          <p:spPr>
            <a:xfrm>
              <a:off x="8625405" y="1375680"/>
              <a:ext cx="289373" cy="363403"/>
            </a:xfrm>
            <a:custGeom>
              <a:avLst/>
              <a:gdLst>
                <a:gd name="connsiteX0" fmla="*/ 73561 w 882740"/>
                <a:gd name="connsiteY0" fmla="*/ 0 h 1108557"/>
                <a:gd name="connsiteX1" fmla="*/ 882740 w 882740"/>
                <a:gd name="connsiteY1" fmla="*/ 56583 h 1108557"/>
                <a:gd name="connsiteX2" fmla="*/ 809179 w 882740"/>
                <a:gd name="connsiteY2" fmla="*/ 1108557 h 1108557"/>
                <a:gd name="connsiteX3" fmla="*/ 0 w 882740"/>
                <a:gd name="connsiteY3" fmla="*/ 1051973 h 1108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2740" h="1108557">
                  <a:moveTo>
                    <a:pt x="73561" y="0"/>
                  </a:moveTo>
                  <a:lnTo>
                    <a:pt x="882740" y="56583"/>
                  </a:lnTo>
                  <a:lnTo>
                    <a:pt x="809179" y="1108557"/>
                  </a:lnTo>
                  <a:lnTo>
                    <a:pt x="0" y="1051973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</p:pic>
        <p:pic>
          <p:nvPicPr>
            <p:cNvPr id="24" name="Afbeelding 23">
              <a:extLst>
                <a:ext uri="{FF2B5EF4-FFF2-40B4-BE49-F238E27FC236}">
                  <a16:creationId xmlns:a16="http://schemas.microsoft.com/office/drawing/2014/main" id="{7B1EEDEE-75FB-4067-A1CB-46C8347F84CA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4" cstate="print"/>
            <a:srcRect l="7910" t="6480" r="7150" b="9175"/>
            <a:stretch>
              <a:fillRect/>
            </a:stretch>
          </p:blipFill>
          <p:spPr>
            <a:xfrm rot="-540000">
              <a:off x="8338792" y="1361130"/>
              <a:ext cx="308202" cy="379231"/>
            </a:xfrm>
            <a:custGeom>
              <a:avLst/>
              <a:gdLst>
                <a:gd name="connsiteX0" fmla="*/ 128502 w 930598"/>
                <a:gd name="connsiteY0" fmla="*/ 0 h 1145051"/>
                <a:gd name="connsiteX1" fmla="*/ 930598 w 930598"/>
                <a:gd name="connsiteY1" fmla="*/ 98485 h 1145051"/>
                <a:gd name="connsiteX2" fmla="*/ 802096 w 930598"/>
                <a:gd name="connsiteY2" fmla="*/ 1145051 h 1145051"/>
                <a:gd name="connsiteX3" fmla="*/ 0 w 930598"/>
                <a:gd name="connsiteY3" fmla="*/ 1046566 h 1145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0598" h="1145051">
                  <a:moveTo>
                    <a:pt x="128502" y="0"/>
                  </a:moveTo>
                  <a:lnTo>
                    <a:pt x="930598" y="98485"/>
                  </a:lnTo>
                  <a:lnTo>
                    <a:pt x="802096" y="1145051"/>
                  </a:lnTo>
                  <a:lnTo>
                    <a:pt x="0" y="1046566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</p:pic>
      </p:grpSp>
      <p:grpSp>
        <p:nvGrpSpPr>
          <p:cNvPr id="2" name="Groep 1">
            <a:extLst>
              <a:ext uri="{FF2B5EF4-FFF2-40B4-BE49-F238E27FC236}">
                <a16:creationId xmlns:a16="http://schemas.microsoft.com/office/drawing/2014/main" id="{843E56C3-28DA-474D-BEBD-716F217D31BC}"/>
              </a:ext>
            </a:extLst>
          </p:cNvPr>
          <p:cNvGrpSpPr/>
          <p:nvPr/>
        </p:nvGrpSpPr>
        <p:grpSpPr>
          <a:xfrm>
            <a:off x="8364172" y="2011282"/>
            <a:ext cx="288000" cy="288000"/>
            <a:chOff x="8368281" y="2011282"/>
            <a:chExt cx="288000" cy="288000"/>
          </a:xfrm>
        </p:grpSpPr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8315C784-E6FE-4572-9AA8-0428DE3D0BF9}"/>
                </a:ext>
              </a:extLst>
            </p:cNvPr>
            <p:cNvSpPr/>
            <p:nvPr/>
          </p:nvSpPr>
          <p:spPr>
            <a:xfrm>
              <a:off x="8368281" y="2011282"/>
              <a:ext cx="288000" cy="28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1B4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52E63C4D-EB5B-45A0-A180-B0995C782BFD}"/>
                </a:ext>
              </a:extLst>
            </p:cNvPr>
            <p:cNvSpPr/>
            <p:nvPr/>
          </p:nvSpPr>
          <p:spPr>
            <a:xfrm>
              <a:off x="8446364" y="2092686"/>
              <a:ext cx="123616" cy="125192"/>
            </a:xfrm>
            <a:prstGeom prst="ellipse">
              <a:avLst/>
            </a:prstGeom>
            <a:solidFill>
              <a:srgbClr val="F1B4F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2" name="Rechthoek 11">
            <a:extLst>
              <a:ext uri="{FF2B5EF4-FFF2-40B4-BE49-F238E27FC236}">
                <a16:creationId xmlns:a16="http://schemas.microsoft.com/office/drawing/2014/main" id="{2D871449-65EA-4F4A-B0DC-3BCAA9EE2825}"/>
              </a:ext>
            </a:extLst>
          </p:cNvPr>
          <p:cNvSpPr/>
          <p:nvPr/>
        </p:nvSpPr>
        <p:spPr>
          <a:xfrm>
            <a:off x="7098772" y="2650739"/>
            <a:ext cx="2818800" cy="3721486"/>
          </a:xfrm>
          <a:prstGeom prst="rect">
            <a:avLst/>
          </a:prstGeom>
          <a:solidFill>
            <a:srgbClr val="F1B4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endParaRPr lang="nl-NL" sz="1000" b="1" dirty="0">
              <a:solidFill>
                <a:srgbClr val="F1B4F0"/>
              </a:solidFill>
              <a:latin typeface="Museo-700"/>
            </a:endParaRPr>
          </a:p>
        </p:txBody>
      </p:sp>
      <p:sp>
        <p:nvSpPr>
          <p:cNvPr id="28" name="Rechthoek: afgeronde hoeken 27">
            <a:extLst>
              <a:ext uri="{FF2B5EF4-FFF2-40B4-BE49-F238E27FC236}">
                <a16:creationId xmlns:a16="http://schemas.microsoft.com/office/drawing/2014/main" id="{5733C786-1B34-421B-BE2D-5D6520563C6F}"/>
              </a:ext>
            </a:extLst>
          </p:cNvPr>
          <p:cNvSpPr/>
          <p:nvPr/>
        </p:nvSpPr>
        <p:spPr>
          <a:xfrm>
            <a:off x="7911081" y="3328583"/>
            <a:ext cx="1194182" cy="381000"/>
          </a:xfrm>
          <a:prstGeom prst="roundRect">
            <a:avLst>
              <a:gd name="adj" fmla="val 50000"/>
            </a:avLst>
          </a:prstGeom>
          <a:solidFill>
            <a:srgbClr val="F1B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800" b="1" dirty="0">
                <a:solidFill>
                  <a:schemeClr val="tx1"/>
                </a:solidFill>
                <a:latin typeface="Museo-700"/>
              </a:rPr>
              <a:t>Chat-sessie</a:t>
            </a:r>
          </a:p>
        </p:txBody>
      </p:sp>
      <p:cxnSp>
        <p:nvCxnSpPr>
          <p:cNvPr id="30" name="Verbindingslijn: gebogen 19">
            <a:extLst>
              <a:ext uri="{FF2B5EF4-FFF2-40B4-BE49-F238E27FC236}">
                <a16:creationId xmlns:a16="http://schemas.microsoft.com/office/drawing/2014/main" id="{7CB2D29A-B6CC-4D8C-880A-2A9FDE314323}"/>
              </a:ext>
            </a:extLst>
          </p:cNvPr>
          <p:cNvCxnSpPr>
            <a:cxnSpLocks/>
            <a:stCxn id="28" idx="0"/>
            <a:endCxn id="19" idx="4"/>
          </p:cNvCxnSpPr>
          <p:nvPr/>
        </p:nvCxnSpPr>
        <p:spPr>
          <a:xfrm flipV="1">
            <a:off x="8508172" y="2299282"/>
            <a:ext cx="0" cy="1029301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ep 30">
            <a:extLst>
              <a:ext uri="{FF2B5EF4-FFF2-40B4-BE49-F238E27FC236}">
                <a16:creationId xmlns:a16="http://schemas.microsoft.com/office/drawing/2014/main" id="{83F211EE-C6BF-430D-BB33-0179881D6B60}"/>
              </a:ext>
            </a:extLst>
          </p:cNvPr>
          <p:cNvGrpSpPr/>
          <p:nvPr/>
        </p:nvGrpSpPr>
        <p:grpSpPr>
          <a:xfrm>
            <a:off x="7996286" y="6753953"/>
            <a:ext cx="1023772" cy="532672"/>
            <a:chOff x="6032500" y="6753953"/>
            <a:chExt cx="1023772" cy="532672"/>
          </a:xfrm>
        </p:grpSpPr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31040554-E672-4F94-9325-FAD1C5CB0945}"/>
                </a:ext>
              </a:extLst>
            </p:cNvPr>
            <p:cNvSpPr/>
            <p:nvPr/>
          </p:nvSpPr>
          <p:spPr>
            <a:xfrm>
              <a:off x="6032500" y="6753953"/>
              <a:ext cx="1023772" cy="53267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800" b="1" dirty="0">
                  <a:latin typeface="Museo-700"/>
                </a:rPr>
                <a:t>DSO-omgevingsloket</a:t>
              </a:r>
            </a:p>
          </p:txBody>
        </p:sp>
        <p:grpSp>
          <p:nvGrpSpPr>
            <p:cNvPr id="34" name="Groep 33">
              <a:extLst>
                <a:ext uri="{FF2B5EF4-FFF2-40B4-BE49-F238E27FC236}">
                  <a16:creationId xmlns:a16="http://schemas.microsoft.com/office/drawing/2014/main" id="{D62F54C6-6715-45F3-B175-FB317FF8071C}"/>
                </a:ext>
              </a:extLst>
            </p:cNvPr>
            <p:cNvGrpSpPr>
              <a:grpSpLocks/>
            </p:cNvGrpSpPr>
            <p:nvPr/>
          </p:nvGrpSpPr>
          <p:grpSpPr>
            <a:xfrm>
              <a:off x="6907246" y="6791100"/>
              <a:ext cx="104805" cy="76649"/>
              <a:chOff x="3650803" y="6753953"/>
              <a:chExt cx="857697" cy="532672"/>
            </a:xfrm>
            <a:solidFill>
              <a:schemeClr val="bg1">
                <a:lumMod val="50000"/>
              </a:schemeClr>
            </a:solidFill>
          </p:grpSpPr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B0B9F843-7293-4326-B0C1-35B3C289BA98}"/>
                  </a:ext>
                </a:extLst>
              </p:cNvPr>
              <p:cNvSpPr/>
              <p:nvPr/>
            </p:nvSpPr>
            <p:spPr>
              <a:xfrm>
                <a:off x="3746500" y="6753953"/>
                <a:ext cx="762000" cy="53267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  <p:sp>
            <p:nvSpPr>
              <p:cNvPr id="36" name="Rechthoek 35">
                <a:extLst>
                  <a:ext uri="{FF2B5EF4-FFF2-40B4-BE49-F238E27FC236}">
                    <a16:creationId xmlns:a16="http://schemas.microsoft.com/office/drawing/2014/main" id="{14D3E40F-344A-478A-BAD3-C6B5B7B7E39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0803" y="6829425"/>
                <a:ext cx="191393" cy="12118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  <p:sp>
            <p:nvSpPr>
              <p:cNvPr id="37" name="Rechthoek 36">
                <a:extLst>
                  <a:ext uri="{FF2B5EF4-FFF2-40B4-BE49-F238E27FC236}">
                    <a16:creationId xmlns:a16="http://schemas.microsoft.com/office/drawing/2014/main" id="{5E9596CA-BC16-42D5-9BF7-3D9FCD68DFA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0803" y="7057293"/>
                <a:ext cx="191393" cy="12118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</p:grpSp>
      </p:grpSp>
      <p:grpSp>
        <p:nvGrpSpPr>
          <p:cNvPr id="39" name="Groep 38">
            <a:extLst>
              <a:ext uri="{FF2B5EF4-FFF2-40B4-BE49-F238E27FC236}">
                <a16:creationId xmlns:a16="http://schemas.microsoft.com/office/drawing/2014/main" id="{3D1F4691-D189-42DC-A683-4899AC9D9260}"/>
              </a:ext>
            </a:extLst>
          </p:cNvPr>
          <p:cNvGrpSpPr/>
          <p:nvPr/>
        </p:nvGrpSpPr>
        <p:grpSpPr>
          <a:xfrm>
            <a:off x="8002578" y="5076825"/>
            <a:ext cx="1011188" cy="533983"/>
            <a:chOff x="2508697" y="5076825"/>
            <a:chExt cx="1011188" cy="533983"/>
          </a:xfrm>
        </p:grpSpPr>
        <p:sp>
          <p:nvSpPr>
            <p:cNvPr id="40" name="Rechthoek: afgeronde hoeken 39">
              <a:extLst>
                <a:ext uri="{FF2B5EF4-FFF2-40B4-BE49-F238E27FC236}">
                  <a16:creationId xmlns:a16="http://schemas.microsoft.com/office/drawing/2014/main" id="{4638903E-ECD3-4D9C-BCB5-48EED122D59A}"/>
                </a:ext>
              </a:extLst>
            </p:cNvPr>
            <p:cNvSpPr/>
            <p:nvPr/>
          </p:nvSpPr>
          <p:spPr>
            <a:xfrm>
              <a:off x="2508697" y="5076825"/>
              <a:ext cx="1011188" cy="533983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l-NL" sz="800" b="1" dirty="0">
                  <a:latin typeface="Museo-700"/>
                </a:rPr>
                <a:t>Voorlichten en beantwoorden vragen</a:t>
              </a:r>
            </a:p>
          </p:txBody>
        </p:sp>
        <p:sp>
          <p:nvSpPr>
            <p:cNvPr id="41" name="Pijl: rechts 40">
              <a:extLst>
                <a:ext uri="{FF2B5EF4-FFF2-40B4-BE49-F238E27FC236}">
                  <a16:creationId xmlns:a16="http://schemas.microsoft.com/office/drawing/2014/main" id="{CEBC1230-DBA5-4008-A967-61F56819EB42}"/>
                </a:ext>
              </a:extLst>
            </p:cNvPr>
            <p:cNvSpPr/>
            <p:nvPr/>
          </p:nvSpPr>
          <p:spPr>
            <a:xfrm>
              <a:off x="3384000" y="5112000"/>
              <a:ext cx="102945" cy="76200"/>
            </a:xfrm>
            <a:prstGeom prst="rightArrow">
              <a:avLst/>
            </a:prstGeom>
            <a:solidFill>
              <a:schemeClr val="accent5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42" name="Verbindingslijn: gebogen 19">
            <a:extLst>
              <a:ext uri="{FF2B5EF4-FFF2-40B4-BE49-F238E27FC236}">
                <a16:creationId xmlns:a16="http://schemas.microsoft.com/office/drawing/2014/main" id="{EB86C071-5238-43C1-9E5F-D26A32DCE7BB}"/>
              </a:ext>
            </a:extLst>
          </p:cNvPr>
          <p:cNvCxnSpPr>
            <a:cxnSpLocks/>
            <a:stCxn id="40" idx="0"/>
            <a:endCxn id="28" idx="2"/>
          </p:cNvCxnSpPr>
          <p:nvPr/>
        </p:nvCxnSpPr>
        <p:spPr>
          <a:xfrm flipV="1">
            <a:off x="8508172" y="3709583"/>
            <a:ext cx="0" cy="1367242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hthoek 42">
            <a:extLst>
              <a:ext uri="{FF2B5EF4-FFF2-40B4-BE49-F238E27FC236}">
                <a16:creationId xmlns:a16="http://schemas.microsoft.com/office/drawing/2014/main" id="{8714234F-5D3D-4F16-AD24-2FDBA40B677F}"/>
              </a:ext>
            </a:extLst>
          </p:cNvPr>
          <p:cNvSpPr/>
          <p:nvPr/>
        </p:nvSpPr>
        <p:spPr>
          <a:xfrm>
            <a:off x="8723390" y="5991225"/>
            <a:ext cx="1194182" cy="381000"/>
          </a:xfrm>
          <a:prstGeom prst="rect">
            <a:avLst/>
          </a:prstGeom>
          <a:solidFill>
            <a:srgbClr val="FB7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1000" b="1" dirty="0">
                <a:solidFill>
                  <a:schemeClr val="bg1"/>
                </a:solidFill>
                <a:latin typeface="Museo-700"/>
              </a:rPr>
              <a:t>Vraag/antwoord</a:t>
            </a:r>
          </a:p>
        </p:txBody>
      </p:sp>
      <p:sp>
        <p:nvSpPr>
          <p:cNvPr id="45" name="Rechthoek 44">
            <a:extLst>
              <a:ext uri="{FF2B5EF4-FFF2-40B4-BE49-F238E27FC236}">
                <a16:creationId xmlns:a16="http://schemas.microsoft.com/office/drawing/2014/main" id="{036C8AF6-2390-4438-AF42-C7E00F80AD42}"/>
              </a:ext>
            </a:extLst>
          </p:cNvPr>
          <p:cNvSpPr/>
          <p:nvPr/>
        </p:nvSpPr>
        <p:spPr>
          <a:xfrm>
            <a:off x="8513163" y="3808703"/>
            <a:ext cx="1195624" cy="5901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NL" sz="800" i="1" dirty="0">
                <a:solidFill>
                  <a:schemeClr val="tx1"/>
                </a:solidFill>
                <a:latin typeface="Museo-700"/>
              </a:rPr>
              <a:t>Informeren en advies  geven aan de hand van  praktijkvoorbeelden</a:t>
            </a:r>
          </a:p>
        </p:txBody>
      </p:sp>
      <p:grpSp>
        <p:nvGrpSpPr>
          <p:cNvPr id="44" name="Groep 43">
            <a:extLst>
              <a:ext uri="{FF2B5EF4-FFF2-40B4-BE49-F238E27FC236}">
                <a16:creationId xmlns:a16="http://schemas.microsoft.com/office/drawing/2014/main" id="{3854770B-7A36-4BD6-9F03-738EC959488E}"/>
              </a:ext>
            </a:extLst>
          </p:cNvPr>
          <p:cNvGrpSpPr/>
          <p:nvPr/>
        </p:nvGrpSpPr>
        <p:grpSpPr>
          <a:xfrm>
            <a:off x="6721863" y="6749882"/>
            <a:ext cx="1023772" cy="532672"/>
            <a:chOff x="7356939" y="6753953"/>
            <a:chExt cx="1023772" cy="532672"/>
          </a:xfrm>
        </p:grpSpPr>
        <p:sp>
          <p:nvSpPr>
            <p:cNvPr id="46" name="Rechthoek 45">
              <a:extLst>
                <a:ext uri="{FF2B5EF4-FFF2-40B4-BE49-F238E27FC236}">
                  <a16:creationId xmlns:a16="http://schemas.microsoft.com/office/drawing/2014/main" id="{07299389-F30D-40A5-80C7-4DFDB7FBCB23}"/>
                </a:ext>
              </a:extLst>
            </p:cNvPr>
            <p:cNvSpPr/>
            <p:nvPr/>
          </p:nvSpPr>
          <p:spPr>
            <a:xfrm>
              <a:off x="7356939" y="6753953"/>
              <a:ext cx="1023772" cy="53267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800" b="1" dirty="0">
                  <a:latin typeface="Museo-700"/>
                </a:rPr>
                <a:t>VTH-component</a:t>
              </a:r>
            </a:p>
          </p:txBody>
        </p:sp>
        <p:grpSp>
          <p:nvGrpSpPr>
            <p:cNvPr id="47" name="Groep 46">
              <a:extLst>
                <a:ext uri="{FF2B5EF4-FFF2-40B4-BE49-F238E27FC236}">
                  <a16:creationId xmlns:a16="http://schemas.microsoft.com/office/drawing/2014/main" id="{CAF84BAD-BAD9-4141-A223-2D6D34361FAF}"/>
                </a:ext>
              </a:extLst>
            </p:cNvPr>
            <p:cNvGrpSpPr>
              <a:grpSpLocks/>
            </p:cNvGrpSpPr>
            <p:nvPr/>
          </p:nvGrpSpPr>
          <p:grpSpPr>
            <a:xfrm>
              <a:off x="8242300" y="6791100"/>
              <a:ext cx="104805" cy="76649"/>
              <a:chOff x="3650803" y="6753953"/>
              <a:chExt cx="857697" cy="532672"/>
            </a:xfrm>
          </p:grpSpPr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C5AEE356-FE2E-459F-93B1-7F8E39B0CA9A}"/>
                  </a:ext>
                </a:extLst>
              </p:cNvPr>
              <p:cNvSpPr/>
              <p:nvPr/>
            </p:nvSpPr>
            <p:spPr>
              <a:xfrm>
                <a:off x="3746500" y="6753953"/>
                <a:ext cx="762000" cy="532672"/>
              </a:xfrm>
              <a:prstGeom prst="rect">
                <a:avLst/>
              </a:prstGeom>
              <a:solidFill>
                <a:schemeClr val="accent5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  <p:sp>
            <p:nvSpPr>
              <p:cNvPr id="49" name="Rechthoek 48">
                <a:extLst>
                  <a:ext uri="{FF2B5EF4-FFF2-40B4-BE49-F238E27FC236}">
                    <a16:creationId xmlns:a16="http://schemas.microsoft.com/office/drawing/2014/main" id="{F051BE1C-95A0-44F6-9117-21FCDE4FA4E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0803" y="6829425"/>
                <a:ext cx="191393" cy="121182"/>
              </a:xfrm>
              <a:prstGeom prst="rect">
                <a:avLst/>
              </a:prstGeom>
              <a:solidFill>
                <a:schemeClr val="accent5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  <p:sp>
            <p:nvSpPr>
              <p:cNvPr id="50" name="Rechthoek 49">
                <a:extLst>
                  <a:ext uri="{FF2B5EF4-FFF2-40B4-BE49-F238E27FC236}">
                    <a16:creationId xmlns:a16="http://schemas.microsoft.com/office/drawing/2014/main" id="{CCFE1989-E690-4078-AA26-78E617ED32B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0803" y="7057293"/>
                <a:ext cx="191393" cy="121182"/>
              </a:xfrm>
              <a:prstGeom prst="rect">
                <a:avLst/>
              </a:prstGeom>
              <a:solidFill>
                <a:schemeClr val="accent5"/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32972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hthoek 112">
            <a:extLst>
              <a:ext uri="{FF2B5EF4-FFF2-40B4-BE49-F238E27FC236}">
                <a16:creationId xmlns:a16="http://schemas.microsoft.com/office/drawing/2014/main" id="{DE8BED24-CFB4-4CF5-9266-E0E79B9EC416}"/>
              </a:ext>
            </a:extLst>
          </p:cNvPr>
          <p:cNvSpPr/>
          <p:nvPr/>
        </p:nvSpPr>
        <p:spPr>
          <a:xfrm>
            <a:off x="5499100" y="6753224"/>
            <a:ext cx="812855" cy="37945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000" b="1" dirty="0">
              <a:solidFill>
                <a:schemeClr val="bg1"/>
              </a:solidFill>
              <a:latin typeface="Museo-700"/>
            </a:endParaRPr>
          </a:p>
        </p:txBody>
      </p:sp>
      <p:sp>
        <p:nvSpPr>
          <p:cNvPr id="55" name="object 24">
            <a:extLst>
              <a:ext uri="{FF2B5EF4-FFF2-40B4-BE49-F238E27FC236}">
                <a16:creationId xmlns:a16="http://schemas.microsoft.com/office/drawing/2014/main" id="{37DCD973-7306-4429-82C0-AF88B66D85E8}"/>
              </a:ext>
            </a:extLst>
          </p:cNvPr>
          <p:cNvSpPr/>
          <p:nvPr/>
        </p:nvSpPr>
        <p:spPr>
          <a:xfrm>
            <a:off x="4654244" y="2083282"/>
            <a:ext cx="5580000" cy="144000"/>
          </a:xfrm>
          <a:custGeom>
            <a:avLst/>
            <a:gdLst/>
            <a:ahLst/>
            <a:cxnLst/>
            <a:rect l="l" t="t" r="r" b="b"/>
            <a:pathLst>
              <a:path w="7943850" h="127000">
                <a:moveTo>
                  <a:pt x="0" y="127000"/>
                </a:moveTo>
                <a:lnTo>
                  <a:pt x="7943256" y="127000"/>
                </a:lnTo>
                <a:lnTo>
                  <a:pt x="7943256" y="0"/>
                </a:lnTo>
                <a:lnTo>
                  <a:pt x="0" y="0"/>
                </a:lnTo>
                <a:lnTo>
                  <a:pt x="0" y="127000"/>
                </a:lnTo>
                <a:close/>
              </a:path>
            </a:pathLst>
          </a:custGeom>
          <a:solidFill>
            <a:srgbClr val="FF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8BD9A504-763B-47FF-89DA-47903A0A4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496" y="352401"/>
            <a:ext cx="9202798" cy="609600"/>
          </a:xfrm>
        </p:spPr>
        <p:txBody>
          <a:bodyPr lIns="0"/>
          <a:lstStyle/>
          <a:p>
            <a:r>
              <a:rPr lang="nl-NL" sz="3200" dirty="0"/>
              <a:t>2. Verkenning	(1/2)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B6B8739E-4D17-40F7-8C50-C97A137617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87438" y="885825"/>
            <a:ext cx="9202798" cy="457200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Verdiepen in mogelijkheden</a:t>
            </a:r>
          </a:p>
        </p:txBody>
      </p:sp>
      <p:sp>
        <p:nvSpPr>
          <p:cNvPr id="32" name="object 32"/>
          <p:cNvSpPr/>
          <p:nvPr/>
        </p:nvSpPr>
        <p:spPr>
          <a:xfrm>
            <a:off x="9662836" y="820967"/>
            <a:ext cx="209550" cy="213360"/>
          </a:xfrm>
          <a:custGeom>
            <a:avLst/>
            <a:gdLst/>
            <a:ahLst/>
            <a:cxnLst/>
            <a:rect l="l" t="t" r="r" b="b"/>
            <a:pathLst>
              <a:path w="209550" h="213359">
                <a:moveTo>
                  <a:pt x="112051" y="102361"/>
                </a:moveTo>
                <a:lnTo>
                  <a:pt x="86385" y="102361"/>
                </a:lnTo>
                <a:lnTo>
                  <a:pt x="86753" y="103847"/>
                </a:lnTo>
                <a:lnTo>
                  <a:pt x="116446" y="197751"/>
                </a:lnTo>
                <a:lnTo>
                  <a:pt x="126326" y="212978"/>
                </a:lnTo>
                <a:lnTo>
                  <a:pt x="133096" y="212978"/>
                </a:lnTo>
                <a:lnTo>
                  <a:pt x="135763" y="211988"/>
                </a:lnTo>
                <a:lnTo>
                  <a:pt x="139865" y="208076"/>
                </a:lnTo>
                <a:lnTo>
                  <a:pt x="140881" y="205536"/>
                </a:lnTo>
                <a:lnTo>
                  <a:pt x="140823" y="200405"/>
                </a:lnTo>
                <a:lnTo>
                  <a:pt x="140081" y="197307"/>
                </a:lnTo>
                <a:lnTo>
                  <a:pt x="138480" y="192417"/>
                </a:lnTo>
                <a:lnTo>
                  <a:pt x="137223" y="188848"/>
                </a:lnTo>
                <a:lnTo>
                  <a:pt x="137147" y="188404"/>
                </a:lnTo>
                <a:lnTo>
                  <a:pt x="110705" y="103479"/>
                </a:lnTo>
                <a:lnTo>
                  <a:pt x="112051" y="102361"/>
                </a:lnTo>
                <a:close/>
              </a:path>
              <a:path w="209550" h="213359">
                <a:moveTo>
                  <a:pt x="123845" y="22301"/>
                </a:moveTo>
                <a:lnTo>
                  <a:pt x="98425" y="22301"/>
                </a:lnTo>
                <a:lnTo>
                  <a:pt x="20726" y="187350"/>
                </a:lnTo>
                <a:lnTo>
                  <a:pt x="18237" y="192697"/>
                </a:lnTo>
                <a:lnTo>
                  <a:pt x="16992" y="196570"/>
                </a:lnTo>
                <a:lnTo>
                  <a:pt x="16992" y="201904"/>
                </a:lnTo>
                <a:lnTo>
                  <a:pt x="18034" y="204381"/>
                </a:lnTo>
                <a:lnTo>
                  <a:pt x="22212" y="208381"/>
                </a:lnTo>
                <a:lnTo>
                  <a:pt x="24815" y="209384"/>
                </a:lnTo>
                <a:lnTo>
                  <a:pt x="31153" y="209384"/>
                </a:lnTo>
                <a:lnTo>
                  <a:pt x="33794" y="208368"/>
                </a:lnTo>
                <a:lnTo>
                  <a:pt x="37973" y="204266"/>
                </a:lnTo>
                <a:lnTo>
                  <a:pt x="40309" y="200405"/>
                </a:lnTo>
                <a:lnTo>
                  <a:pt x="42887" y="194703"/>
                </a:lnTo>
                <a:lnTo>
                  <a:pt x="86385" y="102361"/>
                </a:lnTo>
                <a:lnTo>
                  <a:pt x="112051" y="102361"/>
                </a:lnTo>
                <a:lnTo>
                  <a:pt x="128366" y="88811"/>
                </a:lnTo>
                <a:lnTo>
                  <a:pt x="92760" y="88811"/>
                </a:lnTo>
                <a:lnTo>
                  <a:pt x="118173" y="34848"/>
                </a:lnTo>
                <a:lnTo>
                  <a:pt x="118821" y="33515"/>
                </a:lnTo>
                <a:lnTo>
                  <a:pt x="119347" y="32275"/>
                </a:lnTo>
                <a:lnTo>
                  <a:pt x="123426" y="23609"/>
                </a:lnTo>
                <a:lnTo>
                  <a:pt x="123845" y="22301"/>
                </a:lnTo>
                <a:close/>
              </a:path>
              <a:path w="209550" h="213359">
                <a:moveTo>
                  <a:pt x="110744" y="0"/>
                </a:moveTo>
                <a:lnTo>
                  <a:pt x="103619" y="0"/>
                </a:lnTo>
                <a:lnTo>
                  <a:pt x="93861" y="438"/>
                </a:lnTo>
                <a:lnTo>
                  <a:pt x="56106" y="10827"/>
                </a:lnTo>
                <a:lnTo>
                  <a:pt x="18726" y="38976"/>
                </a:lnTo>
                <a:lnTo>
                  <a:pt x="538" y="77467"/>
                </a:lnTo>
                <a:lnTo>
                  <a:pt x="0" y="85458"/>
                </a:lnTo>
                <a:lnTo>
                  <a:pt x="38" y="92191"/>
                </a:lnTo>
                <a:lnTo>
                  <a:pt x="25234" y="128562"/>
                </a:lnTo>
                <a:lnTo>
                  <a:pt x="28308" y="129400"/>
                </a:lnTo>
                <a:lnTo>
                  <a:pt x="34620" y="129400"/>
                </a:lnTo>
                <a:lnTo>
                  <a:pt x="37477" y="128371"/>
                </a:lnTo>
                <a:lnTo>
                  <a:pt x="39789" y="126314"/>
                </a:lnTo>
                <a:lnTo>
                  <a:pt x="42113" y="124282"/>
                </a:lnTo>
                <a:lnTo>
                  <a:pt x="43256" y="121742"/>
                </a:lnTo>
                <a:lnTo>
                  <a:pt x="43256" y="116751"/>
                </a:lnTo>
                <a:lnTo>
                  <a:pt x="42786" y="115125"/>
                </a:lnTo>
                <a:lnTo>
                  <a:pt x="40932" y="112547"/>
                </a:lnTo>
                <a:lnTo>
                  <a:pt x="39039" y="110782"/>
                </a:lnTo>
                <a:lnTo>
                  <a:pt x="36182" y="108559"/>
                </a:lnTo>
                <a:lnTo>
                  <a:pt x="30807" y="103673"/>
                </a:lnTo>
                <a:lnTo>
                  <a:pt x="26957" y="98183"/>
                </a:lnTo>
                <a:lnTo>
                  <a:pt x="24668" y="92191"/>
                </a:lnTo>
                <a:lnTo>
                  <a:pt x="23901" y="85597"/>
                </a:lnTo>
                <a:lnTo>
                  <a:pt x="24506" y="78311"/>
                </a:lnTo>
                <a:lnTo>
                  <a:pt x="44965" y="44480"/>
                </a:lnTo>
                <a:lnTo>
                  <a:pt x="85806" y="24030"/>
                </a:lnTo>
                <a:lnTo>
                  <a:pt x="97612" y="22428"/>
                </a:lnTo>
                <a:lnTo>
                  <a:pt x="98425" y="22301"/>
                </a:lnTo>
                <a:lnTo>
                  <a:pt x="123845" y="22301"/>
                </a:lnTo>
                <a:lnTo>
                  <a:pt x="125260" y="17881"/>
                </a:lnTo>
                <a:lnTo>
                  <a:pt x="125260" y="9524"/>
                </a:lnTo>
                <a:lnTo>
                  <a:pt x="123418" y="6007"/>
                </a:lnTo>
                <a:lnTo>
                  <a:pt x="116128" y="1193"/>
                </a:lnTo>
                <a:lnTo>
                  <a:pt x="110744" y="0"/>
                </a:lnTo>
                <a:close/>
              </a:path>
              <a:path w="209550" h="213359">
                <a:moveTo>
                  <a:pt x="201282" y="4800"/>
                </a:moveTo>
                <a:lnTo>
                  <a:pt x="196202" y="4800"/>
                </a:lnTo>
                <a:lnTo>
                  <a:pt x="194322" y="5372"/>
                </a:lnTo>
                <a:lnTo>
                  <a:pt x="190665" y="7683"/>
                </a:lnTo>
                <a:lnTo>
                  <a:pt x="187439" y="10185"/>
                </a:lnTo>
                <a:lnTo>
                  <a:pt x="152748" y="38976"/>
                </a:lnTo>
                <a:lnTo>
                  <a:pt x="92760" y="88811"/>
                </a:lnTo>
                <a:lnTo>
                  <a:pt x="128366" y="88811"/>
                </a:lnTo>
                <a:lnTo>
                  <a:pt x="199771" y="29502"/>
                </a:lnTo>
                <a:lnTo>
                  <a:pt x="209384" y="18376"/>
                </a:lnTo>
                <a:lnTo>
                  <a:pt x="209384" y="13119"/>
                </a:lnTo>
                <a:lnTo>
                  <a:pt x="208292" y="10477"/>
                </a:lnTo>
                <a:lnTo>
                  <a:pt x="203923" y="5930"/>
                </a:lnTo>
                <a:lnTo>
                  <a:pt x="201282" y="4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24">
            <a:extLst>
              <a:ext uri="{FF2B5EF4-FFF2-40B4-BE49-F238E27FC236}">
                <a16:creationId xmlns:a16="http://schemas.microsoft.com/office/drawing/2014/main" id="{61D3A820-3EC8-40A1-A3A1-7E7349EA20CE}"/>
              </a:ext>
            </a:extLst>
          </p:cNvPr>
          <p:cNvSpPr/>
          <p:nvPr/>
        </p:nvSpPr>
        <p:spPr>
          <a:xfrm>
            <a:off x="1308100" y="2083282"/>
            <a:ext cx="3168000" cy="144000"/>
          </a:xfrm>
          <a:custGeom>
            <a:avLst/>
            <a:gdLst/>
            <a:ahLst/>
            <a:cxnLst/>
            <a:rect l="l" t="t" r="r" b="b"/>
            <a:pathLst>
              <a:path w="7943850" h="127000">
                <a:moveTo>
                  <a:pt x="0" y="127000"/>
                </a:moveTo>
                <a:lnTo>
                  <a:pt x="7943256" y="127000"/>
                </a:lnTo>
                <a:lnTo>
                  <a:pt x="7943256" y="0"/>
                </a:lnTo>
                <a:lnTo>
                  <a:pt x="0" y="0"/>
                </a:lnTo>
                <a:lnTo>
                  <a:pt x="0" y="127000"/>
                </a:lnTo>
                <a:close/>
              </a:path>
            </a:pathLst>
          </a:custGeom>
          <a:solidFill>
            <a:srgbClr val="F1B4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Rechthoek 43">
            <a:extLst>
              <a:ext uri="{FF2B5EF4-FFF2-40B4-BE49-F238E27FC236}">
                <a16:creationId xmlns:a16="http://schemas.microsoft.com/office/drawing/2014/main" id="{FB0B2665-D125-4D8F-881F-D05E3BD271AE}"/>
              </a:ext>
            </a:extLst>
          </p:cNvPr>
          <p:cNvSpPr/>
          <p:nvPr/>
        </p:nvSpPr>
        <p:spPr>
          <a:xfrm>
            <a:off x="2193791" y="1703886"/>
            <a:ext cx="1396618" cy="316800"/>
          </a:xfrm>
          <a:prstGeom prst="rect">
            <a:avLst/>
          </a:prstGeom>
          <a:solidFill>
            <a:srgbClr val="F1B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b="1" dirty="0">
                <a:solidFill>
                  <a:schemeClr val="tx1"/>
                </a:solidFill>
                <a:latin typeface="Museo-700"/>
              </a:rPr>
              <a:t>Type bouwwerk kiezen</a:t>
            </a:r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F29B3915-0D57-42AE-B72C-825D58153932}"/>
              </a:ext>
            </a:extLst>
          </p:cNvPr>
          <p:cNvGrpSpPr/>
          <p:nvPr/>
        </p:nvGrpSpPr>
        <p:grpSpPr>
          <a:xfrm>
            <a:off x="2639748" y="1367377"/>
            <a:ext cx="504704" cy="369985"/>
            <a:chOff x="2640090" y="1367377"/>
            <a:chExt cx="504704" cy="369985"/>
          </a:xfrm>
        </p:grpSpPr>
        <p:pic>
          <p:nvPicPr>
            <p:cNvPr id="45" name="Afbeelding 44">
              <a:extLst>
                <a:ext uri="{FF2B5EF4-FFF2-40B4-BE49-F238E27FC236}">
                  <a16:creationId xmlns:a16="http://schemas.microsoft.com/office/drawing/2014/main" id="{086AE31B-2762-4501-835A-5DF20D61D7AC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2" cstate="print"/>
            <a:srcRect l="7856" t="5392" r="7626" b="5915"/>
            <a:stretch>
              <a:fillRect/>
            </a:stretch>
          </p:blipFill>
          <p:spPr>
            <a:xfrm>
              <a:off x="2640090" y="1375680"/>
              <a:ext cx="284577" cy="361682"/>
            </a:xfrm>
            <a:custGeom>
              <a:avLst/>
              <a:gdLst>
                <a:gd name="connsiteX0" fmla="*/ 0 w 865565"/>
                <a:gd name="connsiteY0" fmla="*/ 42457 h 1100072"/>
                <a:gd name="connsiteX1" fmla="*/ 810137 w 865565"/>
                <a:gd name="connsiteY1" fmla="*/ 0 h 1100072"/>
                <a:gd name="connsiteX2" fmla="*/ 865565 w 865565"/>
                <a:gd name="connsiteY2" fmla="*/ 1057614 h 1100072"/>
                <a:gd name="connsiteX3" fmla="*/ 55427 w 865565"/>
                <a:gd name="connsiteY3" fmla="*/ 1100072 h 1100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5565" h="1100072">
                  <a:moveTo>
                    <a:pt x="0" y="42457"/>
                  </a:moveTo>
                  <a:lnTo>
                    <a:pt x="810137" y="0"/>
                  </a:lnTo>
                  <a:lnTo>
                    <a:pt x="865565" y="1057614"/>
                  </a:lnTo>
                  <a:lnTo>
                    <a:pt x="55427" y="1100072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</p:pic>
        <p:pic>
          <p:nvPicPr>
            <p:cNvPr id="46" name="Afbeelding 45">
              <a:extLst>
                <a:ext uri="{FF2B5EF4-FFF2-40B4-BE49-F238E27FC236}">
                  <a16:creationId xmlns:a16="http://schemas.microsoft.com/office/drawing/2014/main" id="{79F50100-76BB-496A-9525-2B1153E6071F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3" cstate="print"/>
            <a:srcRect l="6415" t="5276" r="7892" b="5390"/>
            <a:stretch/>
          </p:blipFill>
          <p:spPr>
            <a:xfrm rot="600000">
              <a:off x="2852427" y="1367377"/>
              <a:ext cx="292367" cy="366738"/>
            </a:xfrm>
            <a:custGeom>
              <a:avLst/>
              <a:gdLst>
                <a:gd name="connsiteX0" fmla="*/ 811011 w 904013"/>
                <a:gd name="connsiteY0" fmla="*/ 0 h 1133972"/>
                <a:gd name="connsiteX1" fmla="*/ 904013 w 904013"/>
                <a:gd name="connsiteY1" fmla="*/ 1063018 h 1133972"/>
                <a:gd name="connsiteX2" fmla="*/ 93003 w 904013"/>
                <a:gd name="connsiteY2" fmla="*/ 1133972 h 1133972"/>
                <a:gd name="connsiteX3" fmla="*/ 0 w 904013"/>
                <a:gd name="connsiteY3" fmla="*/ 70955 h 1133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4013" h="1133972">
                  <a:moveTo>
                    <a:pt x="811011" y="0"/>
                  </a:moveTo>
                  <a:lnTo>
                    <a:pt x="904013" y="1063018"/>
                  </a:lnTo>
                  <a:lnTo>
                    <a:pt x="93003" y="1133972"/>
                  </a:lnTo>
                  <a:lnTo>
                    <a:pt x="0" y="70955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</p:pic>
      </p:grpSp>
      <p:sp>
        <p:nvSpPr>
          <p:cNvPr id="48" name="Rechthoek 47">
            <a:extLst>
              <a:ext uri="{FF2B5EF4-FFF2-40B4-BE49-F238E27FC236}">
                <a16:creationId xmlns:a16="http://schemas.microsoft.com/office/drawing/2014/main" id="{3350933D-30F8-40B7-AF2A-1A2811120DC4}"/>
              </a:ext>
            </a:extLst>
          </p:cNvPr>
          <p:cNvSpPr/>
          <p:nvPr/>
        </p:nvSpPr>
        <p:spPr>
          <a:xfrm>
            <a:off x="5087458" y="1703886"/>
            <a:ext cx="1396618" cy="316800"/>
          </a:xfrm>
          <a:prstGeom prst="rect">
            <a:avLst/>
          </a:prstGeom>
          <a:solidFill>
            <a:srgbClr val="FF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b="1" dirty="0">
                <a:latin typeface="Museo-700"/>
              </a:rPr>
              <a:t>Zoeken naar soortgelijke  aanbouwen in de buurt</a:t>
            </a:r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0D8E8412-DE3D-47AC-BBC7-10A5DD547A12}"/>
              </a:ext>
            </a:extLst>
          </p:cNvPr>
          <p:cNvGrpSpPr/>
          <p:nvPr/>
        </p:nvGrpSpPr>
        <p:grpSpPr>
          <a:xfrm>
            <a:off x="5533415" y="1367377"/>
            <a:ext cx="504704" cy="369985"/>
            <a:chOff x="5561956" y="1367377"/>
            <a:chExt cx="504704" cy="369985"/>
          </a:xfrm>
        </p:grpSpPr>
        <p:pic>
          <p:nvPicPr>
            <p:cNvPr id="49" name="Afbeelding 48">
              <a:extLst>
                <a:ext uri="{FF2B5EF4-FFF2-40B4-BE49-F238E27FC236}">
                  <a16:creationId xmlns:a16="http://schemas.microsoft.com/office/drawing/2014/main" id="{C9EC163D-401E-47A6-9E21-92C1528BC2C9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2" cstate="print"/>
            <a:srcRect l="7856" t="5392" r="7626" b="5915"/>
            <a:stretch>
              <a:fillRect/>
            </a:stretch>
          </p:blipFill>
          <p:spPr>
            <a:xfrm>
              <a:off x="5561956" y="1375680"/>
              <a:ext cx="284577" cy="361682"/>
            </a:xfrm>
            <a:custGeom>
              <a:avLst/>
              <a:gdLst>
                <a:gd name="connsiteX0" fmla="*/ 0 w 865565"/>
                <a:gd name="connsiteY0" fmla="*/ 42457 h 1100072"/>
                <a:gd name="connsiteX1" fmla="*/ 810137 w 865565"/>
                <a:gd name="connsiteY1" fmla="*/ 0 h 1100072"/>
                <a:gd name="connsiteX2" fmla="*/ 865565 w 865565"/>
                <a:gd name="connsiteY2" fmla="*/ 1057614 h 1100072"/>
                <a:gd name="connsiteX3" fmla="*/ 55427 w 865565"/>
                <a:gd name="connsiteY3" fmla="*/ 1100072 h 1100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5565" h="1100072">
                  <a:moveTo>
                    <a:pt x="0" y="42457"/>
                  </a:moveTo>
                  <a:lnTo>
                    <a:pt x="810137" y="0"/>
                  </a:lnTo>
                  <a:lnTo>
                    <a:pt x="865565" y="1057614"/>
                  </a:lnTo>
                  <a:lnTo>
                    <a:pt x="55427" y="1100072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</p:pic>
        <p:pic>
          <p:nvPicPr>
            <p:cNvPr id="50" name="Afbeelding 49">
              <a:extLst>
                <a:ext uri="{FF2B5EF4-FFF2-40B4-BE49-F238E27FC236}">
                  <a16:creationId xmlns:a16="http://schemas.microsoft.com/office/drawing/2014/main" id="{774D576B-86ED-4397-B0F5-FC0CE88B507F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3" cstate="print"/>
            <a:srcRect l="6415" t="5276" r="7892" b="5390"/>
            <a:stretch/>
          </p:blipFill>
          <p:spPr>
            <a:xfrm rot="600000">
              <a:off x="5774293" y="1367377"/>
              <a:ext cx="292367" cy="366738"/>
            </a:xfrm>
            <a:custGeom>
              <a:avLst/>
              <a:gdLst>
                <a:gd name="connsiteX0" fmla="*/ 811011 w 904013"/>
                <a:gd name="connsiteY0" fmla="*/ 0 h 1133972"/>
                <a:gd name="connsiteX1" fmla="*/ 904013 w 904013"/>
                <a:gd name="connsiteY1" fmla="*/ 1063018 h 1133972"/>
                <a:gd name="connsiteX2" fmla="*/ 93003 w 904013"/>
                <a:gd name="connsiteY2" fmla="*/ 1133972 h 1133972"/>
                <a:gd name="connsiteX3" fmla="*/ 0 w 904013"/>
                <a:gd name="connsiteY3" fmla="*/ 70955 h 1133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4013" h="1133972">
                  <a:moveTo>
                    <a:pt x="811011" y="0"/>
                  </a:moveTo>
                  <a:lnTo>
                    <a:pt x="904013" y="1063018"/>
                  </a:lnTo>
                  <a:lnTo>
                    <a:pt x="93003" y="1133972"/>
                  </a:lnTo>
                  <a:lnTo>
                    <a:pt x="0" y="70955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</p:pic>
      </p:grpSp>
      <p:sp>
        <p:nvSpPr>
          <p:cNvPr id="52" name="Rechthoek 51">
            <a:extLst>
              <a:ext uri="{FF2B5EF4-FFF2-40B4-BE49-F238E27FC236}">
                <a16:creationId xmlns:a16="http://schemas.microsoft.com/office/drawing/2014/main" id="{26391661-FC07-4962-857B-F40CDC5DEE34}"/>
              </a:ext>
            </a:extLst>
          </p:cNvPr>
          <p:cNvSpPr/>
          <p:nvPr/>
        </p:nvSpPr>
        <p:spPr>
          <a:xfrm>
            <a:off x="8081151" y="1703886"/>
            <a:ext cx="1396618" cy="316800"/>
          </a:xfrm>
          <a:prstGeom prst="rect">
            <a:avLst/>
          </a:prstGeom>
          <a:solidFill>
            <a:srgbClr val="FF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b="1" dirty="0" err="1">
                <a:latin typeface="Museo-700"/>
              </a:rPr>
              <a:t>Vergunningsuggesties</a:t>
            </a:r>
            <a:endParaRPr lang="nl-NL" sz="800" b="1" dirty="0">
              <a:latin typeface="Museo-700"/>
            </a:endParaRPr>
          </a:p>
          <a:p>
            <a:pPr algn="ctr"/>
            <a:r>
              <a:rPr lang="nl-NL" sz="800" b="1" dirty="0">
                <a:latin typeface="Museo-700"/>
              </a:rPr>
              <a:t>kiezen</a:t>
            </a:r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3375972E-8FEB-4C4C-953D-9D38C7D6573C}"/>
              </a:ext>
            </a:extLst>
          </p:cNvPr>
          <p:cNvGrpSpPr/>
          <p:nvPr/>
        </p:nvGrpSpPr>
        <p:grpSpPr>
          <a:xfrm>
            <a:off x="8527108" y="1367377"/>
            <a:ext cx="504704" cy="369985"/>
            <a:chOff x="8555649" y="1367377"/>
            <a:chExt cx="504704" cy="369985"/>
          </a:xfrm>
        </p:grpSpPr>
        <p:pic>
          <p:nvPicPr>
            <p:cNvPr id="53" name="Afbeelding 52">
              <a:extLst>
                <a:ext uri="{FF2B5EF4-FFF2-40B4-BE49-F238E27FC236}">
                  <a16:creationId xmlns:a16="http://schemas.microsoft.com/office/drawing/2014/main" id="{22ED6D66-3F3E-4AC5-80AB-78ED47C1AE1C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2" cstate="print"/>
            <a:srcRect l="7856" t="5392" r="7626" b="5915"/>
            <a:stretch>
              <a:fillRect/>
            </a:stretch>
          </p:blipFill>
          <p:spPr>
            <a:xfrm>
              <a:off x="8555649" y="1375680"/>
              <a:ext cx="284577" cy="361682"/>
            </a:xfrm>
            <a:custGeom>
              <a:avLst/>
              <a:gdLst>
                <a:gd name="connsiteX0" fmla="*/ 0 w 865565"/>
                <a:gd name="connsiteY0" fmla="*/ 42457 h 1100072"/>
                <a:gd name="connsiteX1" fmla="*/ 810137 w 865565"/>
                <a:gd name="connsiteY1" fmla="*/ 0 h 1100072"/>
                <a:gd name="connsiteX2" fmla="*/ 865565 w 865565"/>
                <a:gd name="connsiteY2" fmla="*/ 1057614 h 1100072"/>
                <a:gd name="connsiteX3" fmla="*/ 55427 w 865565"/>
                <a:gd name="connsiteY3" fmla="*/ 1100072 h 1100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5565" h="1100072">
                  <a:moveTo>
                    <a:pt x="0" y="42457"/>
                  </a:moveTo>
                  <a:lnTo>
                    <a:pt x="810137" y="0"/>
                  </a:lnTo>
                  <a:lnTo>
                    <a:pt x="865565" y="1057614"/>
                  </a:lnTo>
                  <a:lnTo>
                    <a:pt x="55427" y="1100072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</p:pic>
        <p:pic>
          <p:nvPicPr>
            <p:cNvPr id="54" name="Afbeelding 53">
              <a:extLst>
                <a:ext uri="{FF2B5EF4-FFF2-40B4-BE49-F238E27FC236}">
                  <a16:creationId xmlns:a16="http://schemas.microsoft.com/office/drawing/2014/main" id="{6413E805-714A-46E0-A088-0BF62717963F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3" cstate="print"/>
            <a:srcRect l="6415" t="5276" r="7892" b="5390"/>
            <a:stretch/>
          </p:blipFill>
          <p:spPr>
            <a:xfrm rot="600000">
              <a:off x="8767986" y="1367377"/>
              <a:ext cx="292367" cy="366738"/>
            </a:xfrm>
            <a:custGeom>
              <a:avLst/>
              <a:gdLst>
                <a:gd name="connsiteX0" fmla="*/ 811011 w 904013"/>
                <a:gd name="connsiteY0" fmla="*/ 0 h 1133972"/>
                <a:gd name="connsiteX1" fmla="*/ 904013 w 904013"/>
                <a:gd name="connsiteY1" fmla="*/ 1063018 h 1133972"/>
                <a:gd name="connsiteX2" fmla="*/ 93003 w 904013"/>
                <a:gd name="connsiteY2" fmla="*/ 1133972 h 1133972"/>
                <a:gd name="connsiteX3" fmla="*/ 0 w 904013"/>
                <a:gd name="connsiteY3" fmla="*/ 70955 h 1133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4013" h="1133972">
                  <a:moveTo>
                    <a:pt x="811011" y="0"/>
                  </a:moveTo>
                  <a:lnTo>
                    <a:pt x="904013" y="1063018"/>
                  </a:lnTo>
                  <a:lnTo>
                    <a:pt x="93003" y="1133972"/>
                  </a:lnTo>
                  <a:lnTo>
                    <a:pt x="0" y="70955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</p:pic>
      </p:grpSp>
      <p:grpSp>
        <p:nvGrpSpPr>
          <p:cNvPr id="2" name="Groep 1">
            <a:extLst>
              <a:ext uri="{FF2B5EF4-FFF2-40B4-BE49-F238E27FC236}">
                <a16:creationId xmlns:a16="http://schemas.microsoft.com/office/drawing/2014/main" id="{EE5EB492-7AE4-4DB4-A16D-DFA81EE37146}"/>
              </a:ext>
            </a:extLst>
          </p:cNvPr>
          <p:cNvGrpSpPr/>
          <p:nvPr/>
        </p:nvGrpSpPr>
        <p:grpSpPr>
          <a:xfrm>
            <a:off x="2748100" y="2011282"/>
            <a:ext cx="288000" cy="288000"/>
            <a:chOff x="2724010" y="2011282"/>
            <a:chExt cx="288000" cy="288000"/>
          </a:xfrm>
        </p:grpSpPr>
        <p:sp>
          <p:nvSpPr>
            <p:cNvPr id="43" name="Ovaal 42">
              <a:extLst>
                <a:ext uri="{FF2B5EF4-FFF2-40B4-BE49-F238E27FC236}">
                  <a16:creationId xmlns:a16="http://schemas.microsoft.com/office/drawing/2014/main" id="{D908D468-53B5-472D-BC68-910A27E3FECF}"/>
                </a:ext>
              </a:extLst>
            </p:cNvPr>
            <p:cNvSpPr/>
            <p:nvPr/>
          </p:nvSpPr>
          <p:spPr>
            <a:xfrm>
              <a:off x="2724010" y="2011282"/>
              <a:ext cx="288000" cy="28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1B4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6" name="Ovaal 55">
              <a:extLst>
                <a:ext uri="{FF2B5EF4-FFF2-40B4-BE49-F238E27FC236}">
                  <a16:creationId xmlns:a16="http://schemas.microsoft.com/office/drawing/2014/main" id="{9281AD23-8380-4265-9E6C-C3A4D713CE65}"/>
                </a:ext>
              </a:extLst>
            </p:cNvPr>
            <p:cNvSpPr/>
            <p:nvPr/>
          </p:nvSpPr>
          <p:spPr>
            <a:xfrm>
              <a:off x="2806202" y="2092686"/>
              <a:ext cx="123616" cy="125192"/>
            </a:xfrm>
            <a:prstGeom prst="ellipse">
              <a:avLst/>
            </a:prstGeom>
            <a:solidFill>
              <a:srgbClr val="F1B4F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3" name="Groep 2">
            <a:extLst>
              <a:ext uri="{FF2B5EF4-FFF2-40B4-BE49-F238E27FC236}">
                <a16:creationId xmlns:a16="http://schemas.microsoft.com/office/drawing/2014/main" id="{829DB2B5-F446-4DAB-B359-D0EAD91D1BC9}"/>
              </a:ext>
            </a:extLst>
          </p:cNvPr>
          <p:cNvGrpSpPr/>
          <p:nvPr/>
        </p:nvGrpSpPr>
        <p:grpSpPr>
          <a:xfrm>
            <a:off x="5641767" y="2011282"/>
            <a:ext cx="288000" cy="288000"/>
            <a:chOff x="5645876" y="2011282"/>
            <a:chExt cx="288000" cy="288000"/>
          </a:xfrm>
        </p:grpSpPr>
        <p:sp>
          <p:nvSpPr>
            <p:cNvPr id="47" name="Ovaal 46">
              <a:extLst>
                <a:ext uri="{FF2B5EF4-FFF2-40B4-BE49-F238E27FC236}">
                  <a16:creationId xmlns:a16="http://schemas.microsoft.com/office/drawing/2014/main" id="{4F5B58A9-077D-4248-AD80-5313F074287C}"/>
                </a:ext>
              </a:extLst>
            </p:cNvPr>
            <p:cNvSpPr/>
            <p:nvPr/>
          </p:nvSpPr>
          <p:spPr>
            <a:xfrm>
              <a:off x="5645876" y="2011282"/>
              <a:ext cx="288000" cy="28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7" name="Ovaal 56">
              <a:extLst>
                <a:ext uri="{FF2B5EF4-FFF2-40B4-BE49-F238E27FC236}">
                  <a16:creationId xmlns:a16="http://schemas.microsoft.com/office/drawing/2014/main" id="{F7CB3CE9-112B-4ACD-93DB-6CAC28270A49}"/>
                </a:ext>
              </a:extLst>
            </p:cNvPr>
            <p:cNvSpPr/>
            <p:nvPr/>
          </p:nvSpPr>
          <p:spPr>
            <a:xfrm>
              <a:off x="5728068" y="2092686"/>
              <a:ext cx="123616" cy="125192"/>
            </a:xfrm>
            <a:prstGeom prst="ellipse">
              <a:avLst/>
            </a:prstGeom>
            <a:solidFill>
              <a:srgbClr val="FF404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4" name="Groep 3">
            <a:extLst>
              <a:ext uri="{FF2B5EF4-FFF2-40B4-BE49-F238E27FC236}">
                <a16:creationId xmlns:a16="http://schemas.microsoft.com/office/drawing/2014/main" id="{70E18AEE-9F47-4190-9D39-8BFDF78B2029}"/>
              </a:ext>
            </a:extLst>
          </p:cNvPr>
          <p:cNvGrpSpPr/>
          <p:nvPr/>
        </p:nvGrpSpPr>
        <p:grpSpPr>
          <a:xfrm>
            <a:off x="8635460" y="2011282"/>
            <a:ext cx="288000" cy="288000"/>
            <a:chOff x="8639569" y="2011282"/>
            <a:chExt cx="288000" cy="288000"/>
          </a:xfrm>
        </p:grpSpPr>
        <p:sp>
          <p:nvSpPr>
            <p:cNvPr id="51" name="Ovaal 50">
              <a:extLst>
                <a:ext uri="{FF2B5EF4-FFF2-40B4-BE49-F238E27FC236}">
                  <a16:creationId xmlns:a16="http://schemas.microsoft.com/office/drawing/2014/main" id="{ACC36900-0463-441D-ABB8-E628CC166EF9}"/>
                </a:ext>
              </a:extLst>
            </p:cNvPr>
            <p:cNvSpPr/>
            <p:nvPr/>
          </p:nvSpPr>
          <p:spPr>
            <a:xfrm>
              <a:off x="8639569" y="2011282"/>
              <a:ext cx="288000" cy="28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8" name="Ovaal 57">
              <a:extLst>
                <a:ext uri="{FF2B5EF4-FFF2-40B4-BE49-F238E27FC236}">
                  <a16:creationId xmlns:a16="http://schemas.microsoft.com/office/drawing/2014/main" id="{63B5F144-0D5D-4D27-8E8C-0EE6F0A98A74}"/>
                </a:ext>
              </a:extLst>
            </p:cNvPr>
            <p:cNvSpPr/>
            <p:nvPr/>
          </p:nvSpPr>
          <p:spPr>
            <a:xfrm>
              <a:off x="8721761" y="2092686"/>
              <a:ext cx="123616" cy="125192"/>
            </a:xfrm>
            <a:prstGeom prst="ellipse">
              <a:avLst/>
            </a:prstGeom>
            <a:solidFill>
              <a:srgbClr val="FF404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2" name="Rechthoek 21">
            <a:extLst>
              <a:ext uri="{FF2B5EF4-FFF2-40B4-BE49-F238E27FC236}">
                <a16:creationId xmlns:a16="http://schemas.microsoft.com/office/drawing/2014/main" id="{D08B8013-D7E3-46B9-B98D-E18E6E6941DF}"/>
              </a:ext>
            </a:extLst>
          </p:cNvPr>
          <p:cNvSpPr/>
          <p:nvPr/>
        </p:nvSpPr>
        <p:spPr>
          <a:xfrm>
            <a:off x="1303566" y="2650739"/>
            <a:ext cx="3172534" cy="3721486"/>
          </a:xfrm>
          <a:prstGeom prst="rect">
            <a:avLst/>
          </a:prstGeom>
          <a:solidFill>
            <a:srgbClr val="F1B4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endParaRPr lang="nl-NL" sz="1000" b="1" dirty="0">
              <a:solidFill>
                <a:srgbClr val="F1B4F0"/>
              </a:solidFill>
              <a:latin typeface="Museo-700"/>
            </a:endParaRPr>
          </a:p>
        </p:txBody>
      </p:sp>
      <p:sp>
        <p:nvSpPr>
          <p:cNvPr id="25" name="Rechthoek: afgeronde hoeken 24">
            <a:extLst>
              <a:ext uri="{FF2B5EF4-FFF2-40B4-BE49-F238E27FC236}">
                <a16:creationId xmlns:a16="http://schemas.microsoft.com/office/drawing/2014/main" id="{6E148818-B257-4F7A-8EF3-DEEA054DA6D0}"/>
              </a:ext>
            </a:extLst>
          </p:cNvPr>
          <p:cNvSpPr/>
          <p:nvPr/>
        </p:nvSpPr>
        <p:spPr>
          <a:xfrm>
            <a:off x="2295009" y="3328400"/>
            <a:ext cx="1194182" cy="381000"/>
          </a:xfrm>
          <a:prstGeom prst="roundRect">
            <a:avLst>
              <a:gd name="adj" fmla="val 50000"/>
            </a:avLst>
          </a:prstGeom>
          <a:solidFill>
            <a:srgbClr val="F1B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800" b="1" dirty="0">
                <a:solidFill>
                  <a:schemeClr val="tx1"/>
                </a:solidFill>
                <a:latin typeface="Museo-700"/>
              </a:rPr>
              <a:t>Bouwwerktype selectie</a:t>
            </a:r>
          </a:p>
        </p:txBody>
      </p:sp>
      <p:cxnSp>
        <p:nvCxnSpPr>
          <p:cNvPr id="26" name="Verbindingslijn: gebogen 19">
            <a:extLst>
              <a:ext uri="{FF2B5EF4-FFF2-40B4-BE49-F238E27FC236}">
                <a16:creationId xmlns:a16="http://schemas.microsoft.com/office/drawing/2014/main" id="{F3679A7B-3336-42A8-9DB7-2C3FC7FDB490}"/>
              </a:ext>
            </a:extLst>
          </p:cNvPr>
          <p:cNvCxnSpPr>
            <a:cxnSpLocks/>
            <a:stCxn id="25" idx="0"/>
            <a:endCxn id="43" idx="4"/>
          </p:cNvCxnSpPr>
          <p:nvPr/>
        </p:nvCxnSpPr>
        <p:spPr>
          <a:xfrm flipV="1">
            <a:off x="2892100" y="2299282"/>
            <a:ext cx="0" cy="1029118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ep 26">
            <a:extLst>
              <a:ext uri="{FF2B5EF4-FFF2-40B4-BE49-F238E27FC236}">
                <a16:creationId xmlns:a16="http://schemas.microsoft.com/office/drawing/2014/main" id="{BC886833-AB93-4203-A896-72A4CC8A84CA}"/>
              </a:ext>
            </a:extLst>
          </p:cNvPr>
          <p:cNvGrpSpPr/>
          <p:nvPr/>
        </p:nvGrpSpPr>
        <p:grpSpPr>
          <a:xfrm>
            <a:off x="2354338" y="6753953"/>
            <a:ext cx="1023772" cy="532672"/>
            <a:chOff x="6032500" y="6753953"/>
            <a:chExt cx="1023772" cy="532672"/>
          </a:xfrm>
        </p:grpSpPr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796E31FB-101A-4AA1-9744-ED9D86102701}"/>
                </a:ext>
              </a:extLst>
            </p:cNvPr>
            <p:cNvSpPr/>
            <p:nvPr/>
          </p:nvSpPr>
          <p:spPr>
            <a:xfrm>
              <a:off x="6032500" y="6753953"/>
              <a:ext cx="1023772" cy="53267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800" b="1" dirty="0">
                  <a:latin typeface="Museo-700"/>
                </a:rPr>
                <a:t>DSO-omgevingsloket</a:t>
              </a:r>
            </a:p>
          </p:txBody>
        </p:sp>
        <p:grpSp>
          <p:nvGrpSpPr>
            <p:cNvPr id="29" name="Groep 28">
              <a:extLst>
                <a:ext uri="{FF2B5EF4-FFF2-40B4-BE49-F238E27FC236}">
                  <a16:creationId xmlns:a16="http://schemas.microsoft.com/office/drawing/2014/main" id="{BC69131E-DAD1-4A8B-9D11-39624CFFF86E}"/>
                </a:ext>
              </a:extLst>
            </p:cNvPr>
            <p:cNvGrpSpPr>
              <a:grpSpLocks/>
            </p:cNvGrpSpPr>
            <p:nvPr/>
          </p:nvGrpSpPr>
          <p:grpSpPr>
            <a:xfrm>
              <a:off x="6907246" y="6791100"/>
              <a:ext cx="104805" cy="76649"/>
              <a:chOff x="3650803" y="6753953"/>
              <a:chExt cx="857697" cy="532672"/>
            </a:xfrm>
            <a:solidFill>
              <a:schemeClr val="bg1">
                <a:lumMod val="50000"/>
              </a:schemeClr>
            </a:solidFill>
          </p:grpSpPr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159A1980-76E8-4D62-A226-2CDDB3345256}"/>
                  </a:ext>
                </a:extLst>
              </p:cNvPr>
              <p:cNvSpPr/>
              <p:nvPr/>
            </p:nvSpPr>
            <p:spPr>
              <a:xfrm>
                <a:off x="3746500" y="6753953"/>
                <a:ext cx="762000" cy="53267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1038D6BB-E403-478D-BE5E-78E02982FDE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0803" y="6829425"/>
                <a:ext cx="191393" cy="12118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  <p:sp>
            <p:nvSpPr>
              <p:cNvPr id="33" name="Rechthoek 32">
                <a:extLst>
                  <a:ext uri="{FF2B5EF4-FFF2-40B4-BE49-F238E27FC236}">
                    <a16:creationId xmlns:a16="http://schemas.microsoft.com/office/drawing/2014/main" id="{640C2DD5-1E2E-490F-BE43-3BBDE49D1EE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0803" y="7057293"/>
                <a:ext cx="191393" cy="12118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</p:grpSp>
      </p:grpSp>
      <p:sp>
        <p:nvSpPr>
          <p:cNvPr id="35" name="Rechthoek 34">
            <a:extLst>
              <a:ext uri="{FF2B5EF4-FFF2-40B4-BE49-F238E27FC236}">
                <a16:creationId xmlns:a16="http://schemas.microsoft.com/office/drawing/2014/main" id="{3C6F9C14-46C8-4F66-A7F2-2503E0A89685}"/>
              </a:ext>
            </a:extLst>
          </p:cNvPr>
          <p:cNvSpPr/>
          <p:nvPr/>
        </p:nvSpPr>
        <p:spPr>
          <a:xfrm>
            <a:off x="3281918" y="5991225"/>
            <a:ext cx="1194182" cy="381000"/>
          </a:xfrm>
          <a:prstGeom prst="rect">
            <a:avLst/>
          </a:prstGeom>
          <a:solidFill>
            <a:srgbClr val="FB7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1000" b="1" dirty="0">
                <a:solidFill>
                  <a:schemeClr val="bg1"/>
                </a:solidFill>
                <a:latin typeface="Museo-700"/>
              </a:rPr>
              <a:t>Host</a:t>
            </a:r>
          </a:p>
        </p:txBody>
      </p:sp>
      <p:sp>
        <p:nvSpPr>
          <p:cNvPr id="59" name="Rechthoek: afgeronde hoeken 58">
            <a:extLst>
              <a:ext uri="{FF2B5EF4-FFF2-40B4-BE49-F238E27FC236}">
                <a16:creationId xmlns:a16="http://schemas.microsoft.com/office/drawing/2014/main" id="{9C776DB5-F576-4704-A8CF-5A6098413371}"/>
              </a:ext>
            </a:extLst>
          </p:cNvPr>
          <p:cNvSpPr/>
          <p:nvPr/>
        </p:nvSpPr>
        <p:spPr>
          <a:xfrm>
            <a:off x="2295009" y="5163652"/>
            <a:ext cx="1194182" cy="381000"/>
          </a:xfrm>
          <a:prstGeom prst="roundRect">
            <a:avLst>
              <a:gd name="adj" fmla="val 50000"/>
            </a:avLst>
          </a:prstGeom>
          <a:solidFill>
            <a:srgbClr val="F1B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800" b="1" dirty="0">
                <a:solidFill>
                  <a:schemeClr val="tx1"/>
                </a:solidFill>
                <a:latin typeface="Museo-700"/>
              </a:rPr>
              <a:t>Bronnen combineren</a:t>
            </a:r>
          </a:p>
        </p:txBody>
      </p:sp>
      <p:cxnSp>
        <p:nvCxnSpPr>
          <p:cNvPr id="60" name="Verbindingslijn: gebogen 156">
            <a:extLst>
              <a:ext uri="{FF2B5EF4-FFF2-40B4-BE49-F238E27FC236}">
                <a16:creationId xmlns:a16="http://schemas.microsoft.com/office/drawing/2014/main" id="{0C60E07D-0642-461D-AC22-9B5805D6EF25}"/>
              </a:ext>
            </a:extLst>
          </p:cNvPr>
          <p:cNvCxnSpPr>
            <a:cxnSpLocks/>
            <a:stCxn id="59" idx="0"/>
            <a:endCxn id="25" idx="2"/>
          </p:cNvCxnSpPr>
          <p:nvPr/>
        </p:nvCxnSpPr>
        <p:spPr>
          <a:xfrm flipV="1">
            <a:off x="2892100" y="3709400"/>
            <a:ext cx="0" cy="1454252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ep 63">
            <a:extLst>
              <a:ext uri="{FF2B5EF4-FFF2-40B4-BE49-F238E27FC236}">
                <a16:creationId xmlns:a16="http://schemas.microsoft.com/office/drawing/2014/main" id="{D7CDFCB4-D403-4713-B42B-12B0204503C6}"/>
              </a:ext>
            </a:extLst>
          </p:cNvPr>
          <p:cNvGrpSpPr/>
          <p:nvPr/>
        </p:nvGrpSpPr>
        <p:grpSpPr>
          <a:xfrm>
            <a:off x="1303566" y="6753953"/>
            <a:ext cx="1023772" cy="532672"/>
            <a:chOff x="6032500" y="6753953"/>
            <a:chExt cx="1023772" cy="532672"/>
          </a:xfrm>
        </p:grpSpPr>
        <p:sp>
          <p:nvSpPr>
            <p:cNvPr id="65" name="Rechthoek 64">
              <a:extLst>
                <a:ext uri="{FF2B5EF4-FFF2-40B4-BE49-F238E27FC236}">
                  <a16:creationId xmlns:a16="http://schemas.microsoft.com/office/drawing/2014/main" id="{5FE1D9C7-7624-4DFE-9713-B0D9E827F9DF}"/>
                </a:ext>
              </a:extLst>
            </p:cNvPr>
            <p:cNvSpPr/>
            <p:nvPr/>
          </p:nvSpPr>
          <p:spPr>
            <a:xfrm>
              <a:off x="6032500" y="6753953"/>
              <a:ext cx="1023772" cy="53267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800" b="1" dirty="0">
                  <a:latin typeface="Museo-700"/>
                </a:rPr>
                <a:t>Bouwinitiatieven-opties</a:t>
              </a:r>
            </a:p>
          </p:txBody>
        </p:sp>
        <p:grpSp>
          <p:nvGrpSpPr>
            <p:cNvPr id="66" name="Groep 65">
              <a:extLst>
                <a:ext uri="{FF2B5EF4-FFF2-40B4-BE49-F238E27FC236}">
                  <a16:creationId xmlns:a16="http://schemas.microsoft.com/office/drawing/2014/main" id="{900C9E28-F11E-4B11-868A-BDDBC9AA177C}"/>
                </a:ext>
              </a:extLst>
            </p:cNvPr>
            <p:cNvGrpSpPr>
              <a:grpSpLocks/>
            </p:cNvGrpSpPr>
            <p:nvPr/>
          </p:nvGrpSpPr>
          <p:grpSpPr>
            <a:xfrm>
              <a:off x="6907246" y="6791100"/>
              <a:ext cx="104805" cy="76649"/>
              <a:chOff x="3650803" y="6753953"/>
              <a:chExt cx="857697" cy="532672"/>
            </a:xfrm>
            <a:solidFill>
              <a:schemeClr val="bg1">
                <a:lumMod val="50000"/>
              </a:schemeClr>
            </a:solidFill>
          </p:grpSpPr>
          <p:sp>
            <p:nvSpPr>
              <p:cNvPr id="67" name="Rechthoek 66">
                <a:extLst>
                  <a:ext uri="{FF2B5EF4-FFF2-40B4-BE49-F238E27FC236}">
                    <a16:creationId xmlns:a16="http://schemas.microsoft.com/office/drawing/2014/main" id="{81A54427-89F7-4FBC-B72E-9B9A507183A5}"/>
                  </a:ext>
                </a:extLst>
              </p:cNvPr>
              <p:cNvSpPr/>
              <p:nvPr/>
            </p:nvSpPr>
            <p:spPr>
              <a:xfrm>
                <a:off x="3746500" y="6753953"/>
                <a:ext cx="762000" cy="53267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  <p:sp>
            <p:nvSpPr>
              <p:cNvPr id="68" name="Rechthoek 67">
                <a:extLst>
                  <a:ext uri="{FF2B5EF4-FFF2-40B4-BE49-F238E27FC236}">
                    <a16:creationId xmlns:a16="http://schemas.microsoft.com/office/drawing/2014/main" id="{4322BAB0-C41A-4BEE-B98D-E7F14F4A64C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0803" y="6829425"/>
                <a:ext cx="191393" cy="12118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  <p:sp>
            <p:nvSpPr>
              <p:cNvPr id="69" name="Rechthoek 68">
                <a:extLst>
                  <a:ext uri="{FF2B5EF4-FFF2-40B4-BE49-F238E27FC236}">
                    <a16:creationId xmlns:a16="http://schemas.microsoft.com/office/drawing/2014/main" id="{695292D6-EE55-4C85-9D62-F97BB728B23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0803" y="7057293"/>
                <a:ext cx="191393" cy="12118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</p:grpSp>
      </p:grpSp>
      <p:sp>
        <p:nvSpPr>
          <p:cNvPr id="70" name="Rechthoek 69">
            <a:extLst>
              <a:ext uri="{FF2B5EF4-FFF2-40B4-BE49-F238E27FC236}">
                <a16:creationId xmlns:a16="http://schemas.microsoft.com/office/drawing/2014/main" id="{2AD31FD7-974D-4F4C-9FBC-46A1A4EC16CD}"/>
              </a:ext>
            </a:extLst>
          </p:cNvPr>
          <p:cNvSpPr/>
          <p:nvPr/>
        </p:nvSpPr>
        <p:spPr>
          <a:xfrm>
            <a:off x="4654244" y="2650739"/>
            <a:ext cx="5580000" cy="3721486"/>
          </a:xfrm>
          <a:prstGeom prst="rect">
            <a:avLst/>
          </a:prstGeom>
          <a:solidFill>
            <a:srgbClr val="FF404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endParaRPr lang="nl-NL" sz="800" b="1" dirty="0">
              <a:solidFill>
                <a:srgbClr val="F1B4F0"/>
              </a:solidFill>
              <a:latin typeface="Museo-700"/>
            </a:endParaRPr>
          </a:p>
        </p:txBody>
      </p:sp>
      <p:sp>
        <p:nvSpPr>
          <p:cNvPr id="71" name="Rechthoek: afgeronde hoeken 70">
            <a:extLst>
              <a:ext uri="{FF2B5EF4-FFF2-40B4-BE49-F238E27FC236}">
                <a16:creationId xmlns:a16="http://schemas.microsoft.com/office/drawing/2014/main" id="{755D1675-B360-48CF-BC00-CDB22BA97AC2}"/>
              </a:ext>
            </a:extLst>
          </p:cNvPr>
          <p:cNvSpPr/>
          <p:nvPr/>
        </p:nvSpPr>
        <p:spPr>
          <a:xfrm>
            <a:off x="5188676" y="3328400"/>
            <a:ext cx="1194182" cy="381000"/>
          </a:xfrm>
          <a:prstGeom prst="roundRect">
            <a:avLst>
              <a:gd name="adj" fmla="val 50000"/>
            </a:avLst>
          </a:prstGeom>
          <a:solidFill>
            <a:srgbClr val="FF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800" b="1" dirty="0">
                <a:solidFill>
                  <a:schemeClr val="bg1"/>
                </a:solidFill>
                <a:latin typeface="Museo-700"/>
              </a:rPr>
              <a:t>Gelijkende initiatieven tonen</a:t>
            </a:r>
          </a:p>
        </p:txBody>
      </p:sp>
      <p:sp>
        <p:nvSpPr>
          <p:cNvPr id="72" name="Rechthoek 71">
            <a:extLst>
              <a:ext uri="{FF2B5EF4-FFF2-40B4-BE49-F238E27FC236}">
                <a16:creationId xmlns:a16="http://schemas.microsoft.com/office/drawing/2014/main" id="{AC1DEAD1-9200-4D22-A8A7-05911779333D}"/>
              </a:ext>
            </a:extLst>
          </p:cNvPr>
          <p:cNvSpPr/>
          <p:nvPr/>
        </p:nvSpPr>
        <p:spPr>
          <a:xfrm>
            <a:off x="8927569" y="5991225"/>
            <a:ext cx="1306675" cy="381000"/>
          </a:xfrm>
          <a:prstGeom prst="rect">
            <a:avLst/>
          </a:prstGeom>
          <a:solidFill>
            <a:srgbClr val="FF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1000" b="1" dirty="0">
                <a:solidFill>
                  <a:schemeClr val="bg1"/>
                </a:solidFill>
                <a:latin typeface="Museo-700"/>
              </a:rPr>
              <a:t>Hergebruik eerdere vergunning</a:t>
            </a:r>
          </a:p>
        </p:txBody>
      </p:sp>
      <p:sp>
        <p:nvSpPr>
          <p:cNvPr id="73" name="Rechthoek: afgeronde hoeken 72">
            <a:extLst>
              <a:ext uri="{FF2B5EF4-FFF2-40B4-BE49-F238E27FC236}">
                <a16:creationId xmlns:a16="http://schemas.microsoft.com/office/drawing/2014/main" id="{3B8AC326-9079-4901-8DD0-BD935A60D758}"/>
              </a:ext>
            </a:extLst>
          </p:cNvPr>
          <p:cNvSpPr/>
          <p:nvPr/>
        </p:nvSpPr>
        <p:spPr>
          <a:xfrm>
            <a:off x="8182369" y="3328400"/>
            <a:ext cx="1194182" cy="381000"/>
          </a:xfrm>
          <a:prstGeom prst="roundRect">
            <a:avLst>
              <a:gd name="adj" fmla="val 50000"/>
            </a:avLst>
          </a:prstGeom>
          <a:solidFill>
            <a:srgbClr val="FF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800" b="1" dirty="0">
                <a:solidFill>
                  <a:schemeClr val="bg1"/>
                </a:solidFill>
                <a:latin typeface="Museo-700"/>
              </a:rPr>
              <a:t>Suggesties herbruikbare vergunningen tonen</a:t>
            </a:r>
          </a:p>
        </p:txBody>
      </p:sp>
      <p:sp>
        <p:nvSpPr>
          <p:cNvPr id="74" name="Rechthoek: afgeronde hoeken 73">
            <a:extLst>
              <a:ext uri="{FF2B5EF4-FFF2-40B4-BE49-F238E27FC236}">
                <a16:creationId xmlns:a16="http://schemas.microsoft.com/office/drawing/2014/main" id="{FAA4F4BE-39CA-4377-9203-1F2E646D794C}"/>
              </a:ext>
            </a:extLst>
          </p:cNvPr>
          <p:cNvSpPr/>
          <p:nvPr/>
        </p:nvSpPr>
        <p:spPr>
          <a:xfrm>
            <a:off x="5188676" y="5163652"/>
            <a:ext cx="1194182" cy="381000"/>
          </a:xfrm>
          <a:prstGeom prst="roundRect">
            <a:avLst>
              <a:gd name="adj" fmla="val 50000"/>
            </a:avLst>
          </a:prstGeom>
          <a:solidFill>
            <a:srgbClr val="FF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800" b="1" dirty="0">
                <a:solidFill>
                  <a:schemeClr val="bg1"/>
                </a:solidFill>
                <a:latin typeface="Museo-700"/>
              </a:rPr>
              <a:t>Praktijkoverzicht initiatieven</a:t>
            </a:r>
          </a:p>
        </p:txBody>
      </p:sp>
      <p:sp>
        <p:nvSpPr>
          <p:cNvPr id="75" name="Rechthoek: afgeronde hoeken 74">
            <a:extLst>
              <a:ext uri="{FF2B5EF4-FFF2-40B4-BE49-F238E27FC236}">
                <a16:creationId xmlns:a16="http://schemas.microsoft.com/office/drawing/2014/main" id="{76683184-C32C-4386-8C83-E223FF8A0325}"/>
              </a:ext>
            </a:extLst>
          </p:cNvPr>
          <p:cNvSpPr/>
          <p:nvPr/>
        </p:nvSpPr>
        <p:spPr>
          <a:xfrm>
            <a:off x="8182369" y="5161376"/>
            <a:ext cx="1194182" cy="381000"/>
          </a:xfrm>
          <a:prstGeom prst="roundRect">
            <a:avLst>
              <a:gd name="adj" fmla="val 50000"/>
            </a:avLst>
          </a:prstGeom>
          <a:solidFill>
            <a:srgbClr val="FF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800" b="1" dirty="0">
                <a:solidFill>
                  <a:schemeClr val="bg1"/>
                </a:solidFill>
                <a:latin typeface="Museo-700"/>
              </a:rPr>
              <a:t>Herbruikbare vergunningen zoeken</a:t>
            </a:r>
          </a:p>
        </p:txBody>
      </p:sp>
      <p:grpSp>
        <p:nvGrpSpPr>
          <p:cNvPr id="79" name="Groep 78">
            <a:extLst>
              <a:ext uri="{FF2B5EF4-FFF2-40B4-BE49-F238E27FC236}">
                <a16:creationId xmlns:a16="http://schemas.microsoft.com/office/drawing/2014/main" id="{323BAE4B-BAB1-40B5-B012-E86789909028}"/>
              </a:ext>
            </a:extLst>
          </p:cNvPr>
          <p:cNvGrpSpPr/>
          <p:nvPr/>
        </p:nvGrpSpPr>
        <p:grpSpPr>
          <a:xfrm>
            <a:off x="6932358" y="6753953"/>
            <a:ext cx="1023772" cy="532672"/>
            <a:chOff x="6032500" y="6753953"/>
            <a:chExt cx="1023772" cy="532672"/>
          </a:xfrm>
        </p:grpSpPr>
        <p:sp>
          <p:nvSpPr>
            <p:cNvPr id="80" name="Rechthoek 79">
              <a:extLst>
                <a:ext uri="{FF2B5EF4-FFF2-40B4-BE49-F238E27FC236}">
                  <a16:creationId xmlns:a16="http://schemas.microsoft.com/office/drawing/2014/main" id="{82FE8A01-CC21-4BD4-9D7C-87E70E399F87}"/>
                </a:ext>
              </a:extLst>
            </p:cNvPr>
            <p:cNvSpPr/>
            <p:nvPr/>
          </p:nvSpPr>
          <p:spPr>
            <a:xfrm>
              <a:off x="6032500" y="6753953"/>
              <a:ext cx="1023772" cy="53267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800" b="1" dirty="0">
                  <a:latin typeface="Museo-700"/>
                </a:rPr>
                <a:t>DSO-omgevingsloket</a:t>
              </a:r>
            </a:p>
          </p:txBody>
        </p:sp>
        <p:grpSp>
          <p:nvGrpSpPr>
            <p:cNvPr id="81" name="Groep 80">
              <a:extLst>
                <a:ext uri="{FF2B5EF4-FFF2-40B4-BE49-F238E27FC236}">
                  <a16:creationId xmlns:a16="http://schemas.microsoft.com/office/drawing/2014/main" id="{E75BE828-EF88-4AB1-B495-EBA3517DFEAF}"/>
                </a:ext>
              </a:extLst>
            </p:cNvPr>
            <p:cNvGrpSpPr>
              <a:grpSpLocks/>
            </p:cNvGrpSpPr>
            <p:nvPr/>
          </p:nvGrpSpPr>
          <p:grpSpPr>
            <a:xfrm>
              <a:off x="6907246" y="6791100"/>
              <a:ext cx="104805" cy="76649"/>
              <a:chOff x="3650803" y="6753953"/>
              <a:chExt cx="857697" cy="532672"/>
            </a:xfrm>
            <a:solidFill>
              <a:schemeClr val="bg1">
                <a:lumMod val="50000"/>
              </a:schemeClr>
            </a:solidFill>
          </p:grpSpPr>
          <p:sp>
            <p:nvSpPr>
              <p:cNvPr id="82" name="Rechthoek 81">
                <a:extLst>
                  <a:ext uri="{FF2B5EF4-FFF2-40B4-BE49-F238E27FC236}">
                    <a16:creationId xmlns:a16="http://schemas.microsoft.com/office/drawing/2014/main" id="{4BBD8E52-48E5-4349-AA50-AA4E91FABE5B}"/>
                  </a:ext>
                </a:extLst>
              </p:cNvPr>
              <p:cNvSpPr/>
              <p:nvPr/>
            </p:nvSpPr>
            <p:spPr>
              <a:xfrm>
                <a:off x="3746500" y="6753953"/>
                <a:ext cx="762000" cy="53267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  <p:sp>
            <p:nvSpPr>
              <p:cNvPr id="83" name="Rechthoek 82">
                <a:extLst>
                  <a:ext uri="{FF2B5EF4-FFF2-40B4-BE49-F238E27FC236}">
                    <a16:creationId xmlns:a16="http://schemas.microsoft.com/office/drawing/2014/main" id="{49FDEB2C-EC27-498A-9753-08EB359A556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0803" y="6829425"/>
                <a:ext cx="191393" cy="12118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  <p:sp>
            <p:nvSpPr>
              <p:cNvPr id="84" name="Rechthoek 83">
                <a:extLst>
                  <a:ext uri="{FF2B5EF4-FFF2-40B4-BE49-F238E27FC236}">
                    <a16:creationId xmlns:a16="http://schemas.microsoft.com/office/drawing/2014/main" id="{AAFB2D54-24ED-4EE1-AC43-2EF11810B69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0803" y="7057293"/>
                <a:ext cx="191393" cy="12118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</p:grpSp>
      </p:grpSp>
      <p:grpSp>
        <p:nvGrpSpPr>
          <p:cNvPr id="88" name="Groep 87">
            <a:extLst>
              <a:ext uri="{FF2B5EF4-FFF2-40B4-BE49-F238E27FC236}">
                <a16:creationId xmlns:a16="http://schemas.microsoft.com/office/drawing/2014/main" id="{5BC900F4-A0B7-47BC-9DCC-80782AEBFC79}"/>
              </a:ext>
            </a:extLst>
          </p:cNvPr>
          <p:cNvGrpSpPr/>
          <p:nvPr/>
        </p:nvGrpSpPr>
        <p:grpSpPr>
          <a:xfrm>
            <a:off x="8269501" y="6753953"/>
            <a:ext cx="1023772" cy="532672"/>
            <a:chOff x="6032500" y="6753953"/>
            <a:chExt cx="1023772" cy="532672"/>
          </a:xfrm>
        </p:grpSpPr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0A0B509B-11AF-43F1-9A3D-D4C735AC895E}"/>
                </a:ext>
              </a:extLst>
            </p:cNvPr>
            <p:cNvSpPr/>
            <p:nvPr/>
          </p:nvSpPr>
          <p:spPr>
            <a:xfrm>
              <a:off x="6032500" y="6753953"/>
              <a:ext cx="1023772" cy="53267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800" b="1" dirty="0">
                  <a:latin typeface="Museo-700"/>
                </a:rPr>
                <a:t>VHT-component</a:t>
              </a:r>
            </a:p>
          </p:txBody>
        </p:sp>
        <p:grpSp>
          <p:nvGrpSpPr>
            <p:cNvPr id="90" name="Groep 89">
              <a:extLst>
                <a:ext uri="{FF2B5EF4-FFF2-40B4-BE49-F238E27FC236}">
                  <a16:creationId xmlns:a16="http://schemas.microsoft.com/office/drawing/2014/main" id="{B84CAB06-66E2-4D81-A709-F674C9C2EEAB}"/>
                </a:ext>
              </a:extLst>
            </p:cNvPr>
            <p:cNvGrpSpPr>
              <a:grpSpLocks/>
            </p:cNvGrpSpPr>
            <p:nvPr/>
          </p:nvGrpSpPr>
          <p:grpSpPr>
            <a:xfrm>
              <a:off x="6907246" y="6791100"/>
              <a:ext cx="104805" cy="76649"/>
              <a:chOff x="3650803" y="6753953"/>
              <a:chExt cx="857697" cy="532672"/>
            </a:xfrm>
            <a:solidFill>
              <a:schemeClr val="bg1">
                <a:lumMod val="50000"/>
              </a:schemeClr>
            </a:solidFill>
          </p:grpSpPr>
          <p:sp>
            <p:nvSpPr>
              <p:cNvPr id="91" name="Rechthoek 90">
                <a:extLst>
                  <a:ext uri="{FF2B5EF4-FFF2-40B4-BE49-F238E27FC236}">
                    <a16:creationId xmlns:a16="http://schemas.microsoft.com/office/drawing/2014/main" id="{95B22E64-CB73-4FAD-ACB1-75AE6264864A}"/>
                  </a:ext>
                </a:extLst>
              </p:cNvPr>
              <p:cNvSpPr/>
              <p:nvPr/>
            </p:nvSpPr>
            <p:spPr>
              <a:xfrm>
                <a:off x="3746500" y="6753953"/>
                <a:ext cx="762000" cy="53267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  <p:sp>
            <p:nvSpPr>
              <p:cNvPr id="92" name="Rechthoek 91">
                <a:extLst>
                  <a:ext uri="{FF2B5EF4-FFF2-40B4-BE49-F238E27FC236}">
                    <a16:creationId xmlns:a16="http://schemas.microsoft.com/office/drawing/2014/main" id="{2C30645D-6508-42CF-B3FF-78278E47BA8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0803" y="6829425"/>
                <a:ext cx="191393" cy="12118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  <p:sp>
            <p:nvSpPr>
              <p:cNvPr id="93" name="Rechthoek 92">
                <a:extLst>
                  <a:ext uri="{FF2B5EF4-FFF2-40B4-BE49-F238E27FC236}">
                    <a16:creationId xmlns:a16="http://schemas.microsoft.com/office/drawing/2014/main" id="{2F1D80DA-B9F7-4AA5-892B-3F2817F99EE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0803" y="7057293"/>
                <a:ext cx="191393" cy="12118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</p:grpSp>
      </p:grpSp>
      <p:grpSp>
        <p:nvGrpSpPr>
          <p:cNvPr id="97" name="Groep 96">
            <a:extLst>
              <a:ext uri="{FF2B5EF4-FFF2-40B4-BE49-F238E27FC236}">
                <a16:creationId xmlns:a16="http://schemas.microsoft.com/office/drawing/2014/main" id="{DFD1459F-ECDC-459A-89D6-CCB5792EFB48}"/>
              </a:ext>
            </a:extLst>
          </p:cNvPr>
          <p:cNvGrpSpPr/>
          <p:nvPr/>
        </p:nvGrpSpPr>
        <p:grpSpPr>
          <a:xfrm>
            <a:off x="5288183" y="6753953"/>
            <a:ext cx="1023772" cy="532672"/>
            <a:chOff x="6032500" y="6753953"/>
            <a:chExt cx="1023772" cy="532672"/>
          </a:xfrm>
        </p:grpSpPr>
        <p:sp>
          <p:nvSpPr>
            <p:cNvPr id="98" name="Rechthoek 97">
              <a:extLst>
                <a:ext uri="{FF2B5EF4-FFF2-40B4-BE49-F238E27FC236}">
                  <a16:creationId xmlns:a16="http://schemas.microsoft.com/office/drawing/2014/main" id="{F63FBF54-C62D-4C8B-A725-FE9B5B63402E}"/>
                </a:ext>
              </a:extLst>
            </p:cNvPr>
            <p:cNvSpPr/>
            <p:nvPr/>
          </p:nvSpPr>
          <p:spPr>
            <a:xfrm>
              <a:off x="6032500" y="6753953"/>
              <a:ext cx="1023772" cy="53267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800" b="1" dirty="0">
                  <a:latin typeface="Museo-700"/>
                </a:rPr>
                <a:t>Opties/winkel</a:t>
              </a:r>
            </a:p>
          </p:txBody>
        </p:sp>
        <p:grpSp>
          <p:nvGrpSpPr>
            <p:cNvPr id="99" name="Groep 98">
              <a:extLst>
                <a:ext uri="{FF2B5EF4-FFF2-40B4-BE49-F238E27FC236}">
                  <a16:creationId xmlns:a16="http://schemas.microsoft.com/office/drawing/2014/main" id="{F5D84188-5587-4C8E-BBE6-685841EDD8EB}"/>
                </a:ext>
              </a:extLst>
            </p:cNvPr>
            <p:cNvGrpSpPr>
              <a:grpSpLocks/>
            </p:cNvGrpSpPr>
            <p:nvPr/>
          </p:nvGrpSpPr>
          <p:grpSpPr>
            <a:xfrm>
              <a:off x="6907246" y="6791100"/>
              <a:ext cx="104805" cy="76649"/>
              <a:chOff x="3650803" y="6753953"/>
              <a:chExt cx="857697" cy="532672"/>
            </a:xfrm>
            <a:solidFill>
              <a:schemeClr val="bg1">
                <a:lumMod val="50000"/>
              </a:schemeClr>
            </a:solidFill>
          </p:grpSpPr>
          <p:sp>
            <p:nvSpPr>
              <p:cNvPr id="100" name="Rechthoek 99">
                <a:extLst>
                  <a:ext uri="{FF2B5EF4-FFF2-40B4-BE49-F238E27FC236}">
                    <a16:creationId xmlns:a16="http://schemas.microsoft.com/office/drawing/2014/main" id="{A5C9871E-1CBA-4C93-9B8E-4A003F4BD7EB}"/>
                  </a:ext>
                </a:extLst>
              </p:cNvPr>
              <p:cNvSpPr/>
              <p:nvPr/>
            </p:nvSpPr>
            <p:spPr>
              <a:xfrm>
                <a:off x="3746500" y="6753953"/>
                <a:ext cx="762000" cy="53267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  <p:sp>
            <p:nvSpPr>
              <p:cNvPr id="101" name="Rechthoek 100">
                <a:extLst>
                  <a:ext uri="{FF2B5EF4-FFF2-40B4-BE49-F238E27FC236}">
                    <a16:creationId xmlns:a16="http://schemas.microsoft.com/office/drawing/2014/main" id="{307AF790-A59C-4DD7-9E0F-65DD7F51A50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0803" y="6829425"/>
                <a:ext cx="191393" cy="12118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  <p:sp>
            <p:nvSpPr>
              <p:cNvPr id="102" name="Rechthoek 101">
                <a:extLst>
                  <a:ext uri="{FF2B5EF4-FFF2-40B4-BE49-F238E27FC236}">
                    <a16:creationId xmlns:a16="http://schemas.microsoft.com/office/drawing/2014/main" id="{73B3BA61-C6F4-4907-A132-9F9A5E573C9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0803" y="7057293"/>
                <a:ext cx="191393" cy="12118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</p:grpSp>
      </p:grpSp>
      <p:cxnSp>
        <p:nvCxnSpPr>
          <p:cNvPr id="103" name="Verbindingslijn: gebogen 156">
            <a:extLst>
              <a:ext uri="{FF2B5EF4-FFF2-40B4-BE49-F238E27FC236}">
                <a16:creationId xmlns:a16="http://schemas.microsoft.com/office/drawing/2014/main" id="{1E4D5577-9289-4CA3-9A2D-B3613B7E90D9}"/>
              </a:ext>
            </a:extLst>
          </p:cNvPr>
          <p:cNvCxnSpPr>
            <a:cxnSpLocks/>
            <a:stCxn id="74" idx="0"/>
            <a:endCxn id="71" idx="2"/>
          </p:cNvCxnSpPr>
          <p:nvPr/>
        </p:nvCxnSpPr>
        <p:spPr>
          <a:xfrm flipV="1">
            <a:off x="5785767" y="3709400"/>
            <a:ext cx="0" cy="1454252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Verbindingslijn: gebogen 156">
            <a:extLst>
              <a:ext uri="{FF2B5EF4-FFF2-40B4-BE49-F238E27FC236}">
                <a16:creationId xmlns:a16="http://schemas.microsoft.com/office/drawing/2014/main" id="{FDCF2EE3-1FA9-4FAA-9025-A82203B844B9}"/>
              </a:ext>
            </a:extLst>
          </p:cNvPr>
          <p:cNvCxnSpPr>
            <a:cxnSpLocks/>
            <a:stCxn id="75" idx="0"/>
            <a:endCxn id="73" idx="2"/>
          </p:cNvCxnSpPr>
          <p:nvPr/>
        </p:nvCxnSpPr>
        <p:spPr>
          <a:xfrm flipV="1">
            <a:off x="8779460" y="3709400"/>
            <a:ext cx="0" cy="1451976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Verbindingslijn: gebogen 19">
            <a:extLst>
              <a:ext uri="{FF2B5EF4-FFF2-40B4-BE49-F238E27FC236}">
                <a16:creationId xmlns:a16="http://schemas.microsoft.com/office/drawing/2014/main" id="{0393993A-F1EE-4555-B66C-80F68B8BC3A2}"/>
              </a:ext>
            </a:extLst>
          </p:cNvPr>
          <p:cNvCxnSpPr>
            <a:cxnSpLocks/>
            <a:stCxn id="71" idx="0"/>
            <a:endCxn id="47" idx="4"/>
          </p:cNvCxnSpPr>
          <p:nvPr/>
        </p:nvCxnSpPr>
        <p:spPr>
          <a:xfrm flipV="1">
            <a:off x="5785767" y="2299282"/>
            <a:ext cx="0" cy="1029118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Verbindingslijn: gebogen 156">
            <a:extLst>
              <a:ext uri="{FF2B5EF4-FFF2-40B4-BE49-F238E27FC236}">
                <a16:creationId xmlns:a16="http://schemas.microsoft.com/office/drawing/2014/main" id="{D5327C90-30D2-4998-9AF0-37FC209F2AFE}"/>
              </a:ext>
            </a:extLst>
          </p:cNvPr>
          <p:cNvCxnSpPr>
            <a:cxnSpLocks/>
            <a:stCxn id="73" idx="0"/>
            <a:endCxn id="51" idx="4"/>
          </p:cNvCxnSpPr>
          <p:nvPr/>
        </p:nvCxnSpPr>
        <p:spPr>
          <a:xfrm flipV="1">
            <a:off x="8779460" y="2299282"/>
            <a:ext cx="0" cy="1029118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hthoek 114">
            <a:extLst>
              <a:ext uri="{FF2B5EF4-FFF2-40B4-BE49-F238E27FC236}">
                <a16:creationId xmlns:a16="http://schemas.microsoft.com/office/drawing/2014/main" id="{87075EA9-C391-4853-9851-39F5B7D874CB}"/>
              </a:ext>
            </a:extLst>
          </p:cNvPr>
          <p:cNvSpPr/>
          <p:nvPr/>
        </p:nvSpPr>
        <p:spPr>
          <a:xfrm>
            <a:off x="5803900" y="3877091"/>
            <a:ext cx="1066800" cy="5901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NL" sz="800" i="1" dirty="0">
                <a:solidFill>
                  <a:schemeClr val="tx1"/>
                </a:solidFill>
                <a:latin typeface="Museo-700"/>
              </a:rPr>
              <a:t>Zoeken gelijkende initiatieven in database praktijkoverzicht</a:t>
            </a:r>
          </a:p>
        </p:txBody>
      </p:sp>
      <p:sp>
        <p:nvSpPr>
          <p:cNvPr id="116" name="Rechthoek 115">
            <a:extLst>
              <a:ext uri="{FF2B5EF4-FFF2-40B4-BE49-F238E27FC236}">
                <a16:creationId xmlns:a16="http://schemas.microsoft.com/office/drawing/2014/main" id="{761F58B3-1C29-4BD7-96FD-1E08126A3774}"/>
              </a:ext>
            </a:extLst>
          </p:cNvPr>
          <p:cNvSpPr/>
          <p:nvPr/>
        </p:nvSpPr>
        <p:spPr>
          <a:xfrm>
            <a:off x="8805586" y="2724337"/>
            <a:ext cx="1189314" cy="5901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NL" sz="800" i="1" dirty="0">
                <a:solidFill>
                  <a:schemeClr val="tx1"/>
                </a:solidFill>
                <a:latin typeface="Museo-700"/>
              </a:rPr>
              <a:t>Suggesties tonen  van vergunningen die al eerder verleend zijn en kunnen worden hergebruikt</a:t>
            </a:r>
          </a:p>
        </p:txBody>
      </p:sp>
      <p:sp>
        <p:nvSpPr>
          <p:cNvPr id="117" name="Rechthoek 116">
            <a:extLst>
              <a:ext uri="{FF2B5EF4-FFF2-40B4-BE49-F238E27FC236}">
                <a16:creationId xmlns:a16="http://schemas.microsoft.com/office/drawing/2014/main" id="{6D342E95-0077-4042-8D8E-5845AADB3418}"/>
              </a:ext>
            </a:extLst>
          </p:cNvPr>
          <p:cNvSpPr/>
          <p:nvPr/>
        </p:nvSpPr>
        <p:spPr>
          <a:xfrm>
            <a:off x="8805586" y="4547239"/>
            <a:ext cx="1265514" cy="5901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NL" sz="800" i="1" dirty="0">
                <a:solidFill>
                  <a:schemeClr val="tx1"/>
                </a:solidFill>
                <a:latin typeface="Museo-700"/>
              </a:rPr>
              <a:t>Op basis van patroonherkenning e.d. zoeken naar relevante herbruikbare vergunningen</a:t>
            </a:r>
          </a:p>
        </p:txBody>
      </p:sp>
      <p:sp>
        <p:nvSpPr>
          <p:cNvPr id="118" name="Rechthoek 117">
            <a:extLst>
              <a:ext uri="{FF2B5EF4-FFF2-40B4-BE49-F238E27FC236}">
                <a16:creationId xmlns:a16="http://schemas.microsoft.com/office/drawing/2014/main" id="{1DA7CA5F-9D1F-459C-B6B1-2BBB70812B4B}"/>
              </a:ext>
            </a:extLst>
          </p:cNvPr>
          <p:cNvSpPr/>
          <p:nvPr/>
        </p:nvSpPr>
        <p:spPr>
          <a:xfrm>
            <a:off x="2902405" y="2724337"/>
            <a:ext cx="1189314" cy="5901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NL" sz="800" i="1" dirty="0">
                <a:solidFill>
                  <a:schemeClr val="tx1"/>
                </a:solidFill>
                <a:latin typeface="Museo-700"/>
              </a:rPr>
              <a:t>Optie aanbieden  om bouwwerk te  kiezen incl. leges</a:t>
            </a:r>
          </a:p>
        </p:txBody>
      </p:sp>
      <p:sp>
        <p:nvSpPr>
          <p:cNvPr id="119" name="Rechthoek 118">
            <a:extLst>
              <a:ext uri="{FF2B5EF4-FFF2-40B4-BE49-F238E27FC236}">
                <a16:creationId xmlns:a16="http://schemas.microsoft.com/office/drawing/2014/main" id="{DDD28991-F056-41FF-8B89-668B11925D25}"/>
              </a:ext>
            </a:extLst>
          </p:cNvPr>
          <p:cNvSpPr/>
          <p:nvPr/>
        </p:nvSpPr>
        <p:spPr>
          <a:xfrm>
            <a:off x="2902405" y="4565843"/>
            <a:ext cx="1189314" cy="5901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NL" sz="800" i="1" dirty="0">
                <a:solidFill>
                  <a:schemeClr val="tx1"/>
                </a:solidFill>
                <a:latin typeface="Museo-700"/>
              </a:rPr>
              <a:t>Informatie ophalen incl. leges (kosten) en koppelen  ingevoerde locatie</a:t>
            </a:r>
          </a:p>
        </p:txBody>
      </p:sp>
    </p:spTree>
    <p:extLst>
      <p:ext uri="{BB962C8B-B14F-4D97-AF65-F5344CB8AC3E}">
        <p14:creationId xmlns:p14="http://schemas.microsoft.com/office/powerpoint/2010/main" val="4191521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24">
            <a:extLst>
              <a:ext uri="{FF2B5EF4-FFF2-40B4-BE49-F238E27FC236}">
                <a16:creationId xmlns:a16="http://schemas.microsoft.com/office/drawing/2014/main" id="{595BD05B-3539-4C00-A850-0385180FCE94}"/>
              </a:ext>
            </a:extLst>
          </p:cNvPr>
          <p:cNvSpPr/>
          <p:nvPr/>
        </p:nvSpPr>
        <p:spPr>
          <a:xfrm>
            <a:off x="5117612" y="2083282"/>
            <a:ext cx="3312000" cy="144000"/>
          </a:xfrm>
          <a:custGeom>
            <a:avLst/>
            <a:gdLst/>
            <a:ahLst/>
            <a:cxnLst/>
            <a:rect l="l" t="t" r="r" b="b"/>
            <a:pathLst>
              <a:path w="7943850" h="127000">
                <a:moveTo>
                  <a:pt x="0" y="127000"/>
                </a:moveTo>
                <a:lnTo>
                  <a:pt x="7943256" y="127000"/>
                </a:lnTo>
                <a:lnTo>
                  <a:pt x="7943256" y="0"/>
                </a:lnTo>
                <a:lnTo>
                  <a:pt x="0" y="0"/>
                </a:lnTo>
                <a:lnTo>
                  <a:pt x="0" y="127000"/>
                </a:lnTo>
                <a:close/>
              </a:path>
            </a:pathLst>
          </a:custGeom>
          <a:solidFill>
            <a:srgbClr val="50B8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C17F4DA-446F-49F2-8364-1CDC7DF7E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792" y="314305"/>
            <a:ext cx="9202798" cy="609600"/>
          </a:xfrm>
        </p:spPr>
        <p:txBody>
          <a:bodyPr lIns="0"/>
          <a:lstStyle/>
          <a:p>
            <a:r>
              <a:rPr lang="nl-NL" sz="3200" dirty="0"/>
              <a:t>2. Verkenning	(2/2)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FC363E7-9B42-4505-8DCF-DD2830F3F3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Oriënteren op het proces en de regels (optioneel)</a:t>
            </a:r>
          </a:p>
        </p:txBody>
      </p:sp>
      <p:sp>
        <p:nvSpPr>
          <p:cNvPr id="33" name="object 24">
            <a:extLst>
              <a:ext uri="{FF2B5EF4-FFF2-40B4-BE49-F238E27FC236}">
                <a16:creationId xmlns:a16="http://schemas.microsoft.com/office/drawing/2014/main" id="{A436960F-4E9C-47DC-BD17-0804C9B5DD60}"/>
              </a:ext>
            </a:extLst>
          </p:cNvPr>
          <p:cNvSpPr/>
          <p:nvPr/>
        </p:nvSpPr>
        <p:spPr>
          <a:xfrm>
            <a:off x="1419668" y="2083282"/>
            <a:ext cx="3348000" cy="144000"/>
          </a:xfrm>
          <a:custGeom>
            <a:avLst/>
            <a:gdLst/>
            <a:ahLst/>
            <a:cxnLst/>
            <a:rect l="l" t="t" r="r" b="b"/>
            <a:pathLst>
              <a:path w="7943850" h="127000">
                <a:moveTo>
                  <a:pt x="0" y="127000"/>
                </a:moveTo>
                <a:lnTo>
                  <a:pt x="7943256" y="127000"/>
                </a:lnTo>
                <a:lnTo>
                  <a:pt x="7943256" y="0"/>
                </a:lnTo>
                <a:lnTo>
                  <a:pt x="0" y="0"/>
                </a:lnTo>
                <a:lnTo>
                  <a:pt x="0" y="12700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5C2F7E9D-3956-4BAC-ADEE-E54F634D31FA}"/>
              </a:ext>
            </a:extLst>
          </p:cNvPr>
          <p:cNvSpPr/>
          <p:nvPr/>
        </p:nvSpPr>
        <p:spPr>
          <a:xfrm>
            <a:off x="2446796" y="1703886"/>
            <a:ext cx="1293744" cy="316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b="1" dirty="0">
                <a:latin typeface="Museo-700"/>
              </a:rPr>
              <a:t>Bekijken hoe het proces in elkaar zit</a:t>
            </a: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68F4B5DA-7A9B-4B74-B9EC-563B78296878}"/>
              </a:ext>
            </a:extLst>
          </p:cNvPr>
          <p:cNvGrpSpPr/>
          <p:nvPr/>
        </p:nvGrpSpPr>
        <p:grpSpPr>
          <a:xfrm>
            <a:off x="2576148" y="1361130"/>
            <a:ext cx="1035040" cy="379231"/>
            <a:chOff x="2562055" y="1361130"/>
            <a:chExt cx="1035040" cy="379231"/>
          </a:xfrm>
        </p:grpSpPr>
        <p:pic>
          <p:nvPicPr>
            <p:cNvPr id="36" name="Afbeelding 35">
              <a:extLst>
                <a:ext uri="{FF2B5EF4-FFF2-40B4-BE49-F238E27FC236}">
                  <a16:creationId xmlns:a16="http://schemas.microsoft.com/office/drawing/2014/main" id="{5EBF1AA0-7E75-41EE-BC70-19234D386BE8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2" cstate="print"/>
            <a:srcRect l="7856" t="5392" r="7626" b="5915"/>
            <a:stretch>
              <a:fillRect/>
            </a:stretch>
          </p:blipFill>
          <p:spPr>
            <a:xfrm>
              <a:off x="2562055" y="1375680"/>
              <a:ext cx="284577" cy="361682"/>
            </a:xfrm>
            <a:custGeom>
              <a:avLst/>
              <a:gdLst>
                <a:gd name="connsiteX0" fmla="*/ 0 w 865565"/>
                <a:gd name="connsiteY0" fmla="*/ 42457 h 1100072"/>
                <a:gd name="connsiteX1" fmla="*/ 810137 w 865565"/>
                <a:gd name="connsiteY1" fmla="*/ 0 h 1100072"/>
                <a:gd name="connsiteX2" fmla="*/ 865565 w 865565"/>
                <a:gd name="connsiteY2" fmla="*/ 1057614 h 1100072"/>
                <a:gd name="connsiteX3" fmla="*/ 55427 w 865565"/>
                <a:gd name="connsiteY3" fmla="*/ 1100072 h 1100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5565" h="1100072">
                  <a:moveTo>
                    <a:pt x="0" y="42457"/>
                  </a:moveTo>
                  <a:lnTo>
                    <a:pt x="810137" y="0"/>
                  </a:lnTo>
                  <a:lnTo>
                    <a:pt x="865565" y="1057614"/>
                  </a:lnTo>
                  <a:lnTo>
                    <a:pt x="55427" y="1100072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</p:pic>
        <p:pic>
          <p:nvPicPr>
            <p:cNvPr id="37" name="Afbeelding 36">
              <a:extLst>
                <a:ext uri="{FF2B5EF4-FFF2-40B4-BE49-F238E27FC236}">
                  <a16:creationId xmlns:a16="http://schemas.microsoft.com/office/drawing/2014/main" id="{FBF980FF-60EC-408C-B390-1293ECD3F280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3" cstate="print"/>
            <a:srcRect l="6415" t="5276" r="7892" b="5390"/>
            <a:stretch/>
          </p:blipFill>
          <p:spPr>
            <a:xfrm rot="600000">
              <a:off x="2774392" y="1367377"/>
              <a:ext cx="292367" cy="366738"/>
            </a:xfrm>
            <a:custGeom>
              <a:avLst/>
              <a:gdLst>
                <a:gd name="connsiteX0" fmla="*/ 811011 w 904013"/>
                <a:gd name="connsiteY0" fmla="*/ 0 h 1133972"/>
                <a:gd name="connsiteX1" fmla="*/ 904013 w 904013"/>
                <a:gd name="connsiteY1" fmla="*/ 1063018 h 1133972"/>
                <a:gd name="connsiteX2" fmla="*/ 93003 w 904013"/>
                <a:gd name="connsiteY2" fmla="*/ 1133972 h 1133972"/>
                <a:gd name="connsiteX3" fmla="*/ 0 w 904013"/>
                <a:gd name="connsiteY3" fmla="*/ 70955 h 1133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4013" h="1133972">
                  <a:moveTo>
                    <a:pt x="811011" y="0"/>
                  </a:moveTo>
                  <a:lnTo>
                    <a:pt x="904013" y="1063018"/>
                  </a:lnTo>
                  <a:lnTo>
                    <a:pt x="93003" y="1133972"/>
                  </a:lnTo>
                  <a:lnTo>
                    <a:pt x="0" y="70955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</p:pic>
        <p:pic>
          <p:nvPicPr>
            <p:cNvPr id="38" name="Afbeelding 37">
              <a:extLst>
                <a:ext uri="{FF2B5EF4-FFF2-40B4-BE49-F238E27FC236}">
                  <a16:creationId xmlns:a16="http://schemas.microsoft.com/office/drawing/2014/main" id="{8D421DC4-1255-4610-B2D4-0DD8537BC0FC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4" cstate="print"/>
            <a:srcRect l="7475" t="5757" r="7041" b="5835"/>
            <a:stretch>
              <a:fillRect/>
            </a:stretch>
          </p:blipFill>
          <p:spPr>
            <a:xfrm>
              <a:off x="3307722" y="1375680"/>
              <a:ext cx="289373" cy="363403"/>
            </a:xfrm>
            <a:custGeom>
              <a:avLst/>
              <a:gdLst>
                <a:gd name="connsiteX0" fmla="*/ 73561 w 882740"/>
                <a:gd name="connsiteY0" fmla="*/ 0 h 1108557"/>
                <a:gd name="connsiteX1" fmla="*/ 882740 w 882740"/>
                <a:gd name="connsiteY1" fmla="*/ 56583 h 1108557"/>
                <a:gd name="connsiteX2" fmla="*/ 809179 w 882740"/>
                <a:gd name="connsiteY2" fmla="*/ 1108557 h 1108557"/>
                <a:gd name="connsiteX3" fmla="*/ 0 w 882740"/>
                <a:gd name="connsiteY3" fmla="*/ 1051973 h 1108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2740" h="1108557">
                  <a:moveTo>
                    <a:pt x="73561" y="0"/>
                  </a:moveTo>
                  <a:lnTo>
                    <a:pt x="882740" y="56583"/>
                  </a:lnTo>
                  <a:lnTo>
                    <a:pt x="809179" y="1108557"/>
                  </a:lnTo>
                  <a:lnTo>
                    <a:pt x="0" y="1051973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</p:pic>
        <p:pic>
          <p:nvPicPr>
            <p:cNvPr id="39" name="Afbeelding 38">
              <a:extLst>
                <a:ext uri="{FF2B5EF4-FFF2-40B4-BE49-F238E27FC236}">
                  <a16:creationId xmlns:a16="http://schemas.microsoft.com/office/drawing/2014/main" id="{2F205CD9-F697-433A-87EE-CD21BFD74ED3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5" cstate="print"/>
            <a:srcRect l="7910" t="6480" r="7150" b="9175"/>
            <a:stretch>
              <a:fillRect/>
            </a:stretch>
          </p:blipFill>
          <p:spPr>
            <a:xfrm rot="-540000">
              <a:off x="3021109" y="1361130"/>
              <a:ext cx="308202" cy="379231"/>
            </a:xfrm>
            <a:custGeom>
              <a:avLst/>
              <a:gdLst>
                <a:gd name="connsiteX0" fmla="*/ 128502 w 930598"/>
                <a:gd name="connsiteY0" fmla="*/ 0 h 1145051"/>
                <a:gd name="connsiteX1" fmla="*/ 930598 w 930598"/>
                <a:gd name="connsiteY1" fmla="*/ 98485 h 1145051"/>
                <a:gd name="connsiteX2" fmla="*/ 802096 w 930598"/>
                <a:gd name="connsiteY2" fmla="*/ 1145051 h 1145051"/>
                <a:gd name="connsiteX3" fmla="*/ 0 w 930598"/>
                <a:gd name="connsiteY3" fmla="*/ 1046566 h 1145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0598" h="1145051">
                  <a:moveTo>
                    <a:pt x="128502" y="0"/>
                  </a:moveTo>
                  <a:lnTo>
                    <a:pt x="930598" y="98485"/>
                  </a:lnTo>
                  <a:lnTo>
                    <a:pt x="802096" y="1145051"/>
                  </a:lnTo>
                  <a:lnTo>
                    <a:pt x="0" y="1046566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</p:pic>
      </p:grpSp>
      <p:sp>
        <p:nvSpPr>
          <p:cNvPr id="41" name="Rechthoek 40">
            <a:extLst>
              <a:ext uri="{FF2B5EF4-FFF2-40B4-BE49-F238E27FC236}">
                <a16:creationId xmlns:a16="http://schemas.microsoft.com/office/drawing/2014/main" id="{29478892-DEF0-40BD-A16B-1CE72CA7C316}"/>
              </a:ext>
            </a:extLst>
          </p:cNvPr>
          <p:cNvSpPr/>
          <p:nvPr/>
        </p:nvSpPr>
        <p:spPr>
          <a:xfrm>
            <a:off x="6126740" y="1703886"/>
            <a:ext cx="1293744" cy="316800"/>
          </a:xfrm>
          <a:prstGeom prst="rect">
            <a:avLst/>
          </a:prstGeom>
          <a:solidFill>
            <a:srgbClr val="50B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b="1" dirty="0">
                <a:latin typeface="Museo-700"/>
              </a:rPr>
              <a:t>Bekijken wat de regels zijn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9A04210E-773C-46D0-9599-6C4252F93BB6}"/>
              </a:ext>
            </a:extLst>
          </p:cNvPr>
          <p:cNvGrpSpPr/>
          <p:nvPr/>
        </p:nvGrpSpPr>
        <p:grpSpPr>
          <a:xfrm>
            <a:off x="6256092" y="1361130"/>
            <a:ext cx="1035040" cy="379231"/>
            <a:chOff x="6248985" y="1361130"/>
            <a:chExt cx="1035040" cy="379231"/>
          </a:xfrm>
        </p:grpSpPr>
        <p:pic>
          <p:nvPicPr>
            <p:cNvPr id="42" name="Afbeelding 41">
              <a:extLst>
                <a:ext uri="{FF2B5EF4-FFF2-40B4-BE49-F238E27FC236}">
                  <a16:creationId xmlns:a16="http://schemas.microsoft.com/office/drawing/2014/main" id="{D6674382-5E3E-47E0-B22B-B386551D50B9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2" cstate="print"/>
            <a:srcRect l="7856" t="5392" r="7626" b="5915"/>
            <a:stretch>
              <a:fillRect/>
            </a:stretch>
          </p:blipFill>
          <p:spPr>
            <a:xfrm>
              <a:off x="6248985" y="1375680"/>
              <a:ext cx="284577" cy="361682"/>
            </a:xfrm>
            <a:custGeom>
              <a:avLst/>
              <a:gdLst>
                <a:gd name="connsiteX0" fmla="*/ 0 w 865565"/>
                <a:gd name="connsiteY0" fmla="*/ 42457 h 1100072"/>
                <a:gd name="connsiteX1" fmla="*/ 810137 w 865565"/>
                <a:gd name="connsiteY1" fmla="*/ 0 h 1100072"/>
                <a:gd name="connsiteX2" fmla="*/ 865565 w 865565"/>
                <a:gd name="connsiteY2" fmla="*/ 1057614 h 1100072"/>
                <a:gd name="connsiteX3" fmla="*/ 55427 w 865565"/>
                <a:gd name="connsiteY3" fmla="*/ 1100072 h 1100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5565" h="1100072">
                  <a:moveTo>
                    <a:pt x="0" y="42457"/>
                  </a:moveTo>
                  <a:lnTo>
                    <a:pt x="810137" y="0"/>
                  </a:lnTo>
                  <a:lnTo>
                    <a:pt x="865565" y="1057614"/>
                  </a:lnTo>
                  <a:lnTo>
                    <a:pt x="55427" y="1100072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</p:pic>
        <p:pic>
          <p:nvPicPr>
            <p:cNvPr id="43" name="Afbeelding 42">
              <a:extLst>
                <a:ext uri="{FF2B5EF4-FFF2-40B4-BE49-F238E27FC236}">
                  <a16:creationId xmlns:a16="http://schemas.microsoft.com/office/drawing/2014/main" id="{7CC9DCB4-A44E-4BA2-8E8B-5F2CC4F6E523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3" cstate="print"/>
            <a:srcRect l="6415" t="5276" r="7892" b="5390"/>
            <a:stretch/>
          </p:blipFill>
          <p:spPr>
            <a:xfrm rot="600000">
              <a:off x="6461322" y="1367377"/>
              <a:ext cx="292367" cy="366738"/>
            </a:xfrm>
            <a:custGeom>
              <a:avLst/>
              <a:gdLst>
                <a:gd name="connsiteX0" fmla="*/ 811011 w 904013"/>
                <a:gd name="connsiteY0" fmla="*/ 0 h 1133972"/>
                <a:gd name="connsiteX1" fmla="*/ 904013 w 904013"/>
                <a:gd name="connsiteY1" fmla="*/ 1063018 h 1133972"/>
                <a:gd name="connsiteX2" fmla="*/ 93003 w 904013"/>
                <a:gd name="connsiteY2" fmla="*/ 1133972 h 1133972"/>
                <a:gd name="connsiteX3" fmla="*/ 0 w 904013"/>
                <a:gd name="connsiteY3" fmla="*/ 70955 h 1133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4013" h="1133972">
                  <a:moveTo>
                    <a:pt x="811011" y="0"/>
                  </a:moveTo>
                  <a:lnTo>
                    <a:pt x="904013" y="1063018"/>
                  </a:lnTo>
                  <a:lnTo>
                    <a:pt x="93003" y="1133972"/>
                  </a:lnTo>
                  <a:lnTo>
                    <a:pt x="0" y="70955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</p:pic>
        <p:pic>
          <p:nvPicPr>
            <p:cNvPr id="44" name="Afbeelding 43">
              <a:extLst>
                <a:ext uri="{FF2B5EF4-FFF2-40B4-BE49-F238E27FC236}">
                  <a16:creationId xmlns:a16="http://schemas.microsoft.com/office/drawing/2014/main" id="{AD6F806E-0EE4-43FE-B147-9C349CA1AF31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4" cstate="print"/>
            <a:srcRect l="7475" t="5757" r="7041" b="5835"/>
            <a:stretch>
              <a:fillRect/>
            </a:stretch>
          </p:blipFill>
          <p:spPr>
            <a:xfrm>
              <a:off x="6994652" y="1375680"/>
              <a:ext cx="289373" cy="363403"/>
            </a:xfrm>
            <a:custGeom>
              <a:avLst/>
              <a:gdLst>
                <a:gd name="connsiteX0" fmla="*/ 73561 w 882740"/>
                <a:gd name="connsiteY0" fmla="*/ 0 h 1108557"/>
                <a:gd name="connsiteX1" fmla="*/ 882740 w 882740"/>
                <a:gd name="connsiteY1" fmla="*/ 56583 h 1108557"/>
                <a:gd name="connsiteX2" fmla="*/ 809179 w 882740"/>
                <a:gd name="connsiteY2" fmla="*/ 1108557 h 1108557"/>
                <a:gd name="connsiteX3" fmla="*/ 0 w 882740"/>
                <a:gd name="connsiteY3" fmla="*/ 1051973 h 1108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2740" h="1108557">
                  <a:moveTo>
                    <a:pt x="73561" y="0"/>
                  </a:moveTo>
                  <a:lnTo>
                    <a:pt x="882740" y="56583"/>
                  </a:lnTo>
                  <a:lnTo>
                    <a:pt x="809179" y="1108557"/>
                  </a:lnTo>
                  <a:lnTo>
                    <a:pt x="0" y="1051973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</p:pic>
        <p:pic>
          <p:nvPicPr>
            <p:cNvPr id="45" name="Afbeelding 44">
              <a:extLst>
                <a:ext uri="{FF2B5EF4-FFF2-40B4-BE49-F238E27FC236}">
                  <a16:creationId xmlns:a16="http://schemas.microsoft.com/office/drawing/2014/main" id="{9B107086-3AC7-4F0F-8FC4-C7DA043437D7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5" cstate="print"/>
            <a:srcRect l="7910" t="6480" r="7150" b="9175"/>
            <a:stretch>
              <a:fillRect/>
            </a:stretch>
          </p:blipFill>
          <p:spPr>
            <a:xfrm rot="-540000">
              <a:off x="6708039" y="1361130"/>
              <a:ext cx="308202" cy="379231"/>
            </a:xfrm>
            <a:custGeom>
              <a:avLst/>
              <a:gdLst>
                <a:gd name="connsiteX0" fmla="*/ 128502 w 930598"/>
                <a:gd name="connsiteY0" fmla="*/ 0 h 1145051"/>
                <a:gd name="connsiteX1" fmla="*/ 930598 w 930598"/>
                <a:gd name="connsiteY1" fmla="*/ 98485 h 1145051"/>
                <a:gd name="connsiteX2" fmla="*/ 802096 w 930598"/>
                <a:gd name="connsiteY2" fmla="*/ 1145051 h 1145051"/>
                <a:gd name="connsiteX3" fmla="*/ 0 w 930598"/>
                <a:gd name="connsiteY3" fmla="*/ 1046566 h 1145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0598" h="1145051">
                  <a:moveTo>
                    <a:pt x="128502" y="0"/>
                  </a:moveTo>
                  <a:lnTo>
                    <a:pt x="930598" y="98485"/>
                  </a:lnTo>
                  <a:lnTo>
                    <a:pt x="802096" y="1145051"/>
                  </a:lnTo>
                  <a:lnTo>
                    <a:pt x="0" y="1046566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</p:pic>
      </p:grpSp>
      <p:grpSp>
        <p:nvGrpSpPr>
          <p:cNvPr id="8" name="Groep 7">
            <a:extLst>
              <a:ext uri="{FF2B5EF4-FFF2-40B4-BE49-F238E27FC236}">
                <a16:creationId xmlns:a16="http://schemas.microsoft.com/office/drawing/2014/main" id="{E670F810-E9FF-4456-8942-E907FE5B8B93}"/>
              </a:ext>
            </a:extLst>
          </p:cNvPr>
          <p:cNvGrpSpPr/>
          <p:nvPr/>
        </p:nvGrpSpPr>
        <p:grpSpPr>
          <a:xfrm>
            <a:off x="2949668" y="2011282"/>
            <a:ext cx="288000" cy="288000"/>
            <a:chOff x="2925116" y="2011282"/>
            <a:chExt cx="288000" cy="288000"/>
          </a:xfrm>
        </p:grpSpPr>
        <p:sp>
          <p:nvSpPr>
            <p:cNvPr id="34" name="Ovaal 33">
              <a:extLst>
                <a:ext uri="{FF2B5EF4-FFF2-40B4-BE49-F238E27FC236}">
                  <a16:creationId xmlns:a16="http://schemas.microsoft.com/office/drawing/2014/main" id="{73CF9AF4-6349-4F7A-BCC6-2603A77EA708}"/>
                </a:ext>
              </a:extLst>
            </p:cNvPr>
            <p:cNvSpPr/>
            <p:nvPr/>
          </p:nvSpPr>
          <p:spPr>
            <a:xfrm>
              <a:off x="2925116" y="2011282"/>
              <a:ext cx="288000" cy="28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7" name="Ovaal 46">
              <a:extLst>
                <a:ext uri="{FF2B5EF4-FFF2-40B4-BE49-F238E27FC236}">
                  <a16:creationId xmlns:a16="http://schemas.microsoft.com/office/drawing/2014/main" id="{AC3A7C3A-D632-4E45-B15E-08FD4E0375BE}"/>
                </a:ext>
              </a:extLst>
            </p:cNvPr>
            <p:cNvSpPr/>
            <p:nvPr/>
          </p:nvSpPr>
          <p:spPr>
            <a:xfrm>
              <a:off x="3007308" y="2092686"/>
              <a:ext cx="123616" cy="125192"/>
            </a:xfrm>
            <a:prstGeom prst="ellipse">
              <a:avLst/>
            </a:prstGeom>
            <a:solidFill>
              <a:srgbClr val="00B0F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2" name="Groep 1">
            <a:extLst>
              <a:ext uri="{FF2B5EF4-FFF2-40B4-BE49-F238E27FC236}">
                <a16:creationId xmlns:a16="http://schemas.microsoft.com/office/drawing/2014/main" id="{580CB80A-6C12-45FD-9FA4-A42BDAF79334}"/>
              </a:ext>
            </a:extLst>
          </p:cNvPr>
          <p:cNvGrpSpPr/>
          <p:nvPr/>
        </p:nvGrpSpPr>
        <p:grpSpPr>
          <a:xfrm>
            <a:off x="6629612" y="2011282"/>
            <a:ext cx="288000" cy="288000"/>
            <a:chOff x="6612046" y="2011282"/>
            <a:chExt cx="288000" cy="288000"/>
          </a:xfrm>
        </p:grpSpPr>
        <p:sp>
          <p:nvSpPr>
            <p:cNvPr id="40" name="Ovaal 39">
              <a:extLst>
                <a:ext uri="{FF2B5EF4-FFF2-40B4-BE49-F238E27FC236}">
                  <a16:creationId xmlns:a16="http://schemas.microsoft.com/office/drawing/2014/main" id="{987E50CA-C3D6-435F-BCFE-F443D91C6054}"/>
                </a:ext>
              </a:extLst>
            </p:cNvPr>
            <p:cNvSpPr/>
            <p:nvPr/>
          </p:nvSpPr>
          <p:spPr>
            <a:xfrm>
              <a:off x="6612046" y="2011282"/>
              <a:ext cx="288000" cy="28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50B8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8" name="Ovaal 47">
              <a:extLst>
                <a:ext uri="{FF2B5EF4-FFF2-40B4-BE49-F238E27FC236}">
                  <a16:creationId xmlns:a16="http://schemas.microsoft.com/office/drawing/2014/main" id="{9CD5BA74-2CFF-4144-B5D5-7D49242613E5}"/>
                </a:ext>
              </a:extLst>
            </p:cNvPr>
            <p:cNvSpPr/>
            <p:nvPr/>
          </p:nvSpPr>
          <p:spPr>
            <a:xfrm>
              <a:off x="6694238" y="2092686"/>
              <a:ext cx="123616" cy="125192"/>
            </a:xfrm>
            <a:prstGeom prst="ellipse">
              <a:avLst/>
            </a:prstGeom>
            <a:solidFill>
              <a:srgbClr val="50B848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0" name="Rechthoek 19">
            <a:extLst>
              <a:ext uri="{FF2B5EF4-FFF2-40B4-BE49-F238E27FC236}">
                <a16:creationId xmlns:a16="http://schemas.microsoft.com/office/drawing/2014/main" id="{5B244C6C-5606-4F65-B16C-D102FEBD34BF}"/>
              </a:ext>
            </a:extLst>
          </p:cNvPr>
          <p:cNvSpPr/>
          <p:nvPr/>
        </p:nvSpPr>
        <p:spPr>
          <a:xfrm>
            <a:off x="5499100" y="6753224"/>
            <a:ext cx="812855" cy="37945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000" b="1" dirty="0">
              <a:solidFill>
                <a:schemeClr val="bg1"/>
              </a:solidFill>
              <a:latin typeface="Museo-700"/>
            </a:endParaRPr>
          </a:p>
        </p:txBody>
      </p:sp>
      <p:grpSp>
        <p:nvGrpSpPr>
          <p:cNvPr id="24" name="Groep 23">
            <a:extLst>
              <a:ext uri="{FF2B5EF4-FFF2-40B4-BE49-F238E27FC236}">
                <a16:creationId xmlns:a16="http://schemas.microsoft.com/office/drawing/2014/main" id="{77B16849-D317-4F96-B211-39902F8E2420}"/>
              </a:ext>
            </a:extLst>
          </p:cNvPr>
          <p:cNvGrpSpPr/>
          <p:nvPr/>
        </p:nvGrpSpPr>
        <p:grpSpPr>
          <a:xfrm>
            <a:off x="6932358" y="6753953"/>
            <a:ext cx="1023772" cy="532672"/>
            <a:chOff x="6032500" y="6753953"/>
            <a:chExt cx="1023772" cy="532672"/>
          </a:xfrm>
        </p:grpSpPr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3664993C-D769-4C91-91E8-DD076B238BEA}"/>
                </a:ext>
              </a:extLst>
            </p:cNvPr>
            <p:cNvSpPr/>
            <p:nvPr/>
          </p:nvSpPr>
          <p:spPr>
            <a:xfrm>
              <a:off x="6032500" y="6753953"/>
              <a:ext cx="1023772" cy="53267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800" b="1" dirty="0">
                  <a:latin typeface="Museo-700"/>
                </a:rPr>
                <a:t>DSO-omgevingsloket</a:t>
              </a:r>
            </a:p>
          </p:txBody>
        </p:sp>
        <p:grpSp>
          <p:nvGrpSpPr>
            <p:cNvPr id="26" name="Groep 25">
              <a:extLst>
                <a:ext uri="{FF2B5EF4-FFF2-40B4-BE49-F238E27FC236}">
                  <a16:creationId xmlns:a16="http://schemas.microsoft.com/office/drawing/2014/main" id="{D3D8790F-5800-4CE4-8AD0-86D8390903D4}"/>
                </a:ext>
              </a:extLst>
            </p:cNvPr>
            <p:cNvGrpSpPr>
              <a:grpSpLocks/>
            </p:cNvGrpSpPr>
            <p:nvPr/>
          </p:nvGrpSpPr>
          <p:grpSpPr>
            <a:xfrm>
              <a:off x="6907246" y="6791100"/>
              <a:ext cx="104805" cy="76649"/>
              <a:chOff x="3650803" y="6753953"/>
              <a:chExt cx="857697" cy="532672"/>
            </a:xfrm>
            <a:solidFill>
              <a:schemeClr val="bg1">
                <a:lumMod val="50000"/>
              </a:schemeClr>
            </a:solidFill>
          </p:grpSpPr>
          <p:sp>
            <p:nvSpPr>
              <p:cNvPr id="27" name="Rechthoek 26">
                <a:extLst>
                  <a:ext uri="{FF2B5EF4-FFF2-40B4-BE49-F238E27FC236}">
                    <a16:creationId xmlns:a16="http://schemas.microsoft.com/office/drawing/2014/main" id="{F250FE45-2E92-4655-A6AE-1925B5B46578}"/>
                  </a:ext>
                </a:extLst>
              </p:cNvPr>
              <p:cNvSpPr/>
              <p:nvPr/>
            </p:nvSpPr>
            <p:spPr>
              <a:xfrm>
                <a:off x="3746500" y="6753953"/>
                <a:ext cx="762000" cy="53267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  <p:sp>
            <p:nvSpPr>
              <p:cNvPr id="28" name="Rechthoek 27">
                <a:extLst>
                  <a:ext uri="{FF2B5EF4-FFF2-40B4-BE49-F238E27FC236}">
                    <a16:creationId xmlns:a16="http://schemas.microsoft.com/office/drawing/2014/main" id="{4DE18C79-710B-400D-BE74-FC44038DB5A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0803" y="6829425"/>
                <a:ext cx="191393" cy="12118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4B1A03AB-C96B-4C9C-8383-22312F8F896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0803" y="7057293"/>
                <a:ext cx="191393" cy="12118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</p:grpSp>
      </p:grpSp>
      <p:grpSp>
        <p:nvGrpSpPr>
          <p:cNvPr id="30" name="Groep 29">
            <a:extLst>
              <a:ext uri="{FF2B5EF4-FFF2-40B4-BE49-F238E27FC236}">
                <a16:creationId xmlns:a16="http://schemas.microsoft.com/office/drawing/2014/main" id="{CCB9E87D-0AB2-457F-90D4-E106B94F2A43}"/>
              </a:ext>
            </a:extLst>
          </p:cNvPr>
          <p:cNvGrpSpPr/>
          <p:nvPr/>
        </p:nvGrpSpPr>
        <p:grpSpPr>
          <a:xfrm>
            <a:off x="5288183" y="6753953"/>
            <a:ext cx="1023772" cy="532672"/>
            <a:chOff x="6032500" y="6753953"/>
            <a:chExt cx="1023772" cy="532672"/>
          </a:xfrm>
        </p:grpSpPr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2B728989-2548-4854-AAE4-F6401EAB7FE5}"/>
                </a:ext>
              </a:extLst>
            </p:cNvPr>
            <p:cNvSpPr/>
            <p:nvPr/>
          </p:nvSpPr>
          <p:spPr>
            <a:xfrm>
              <a:off x="6032500" y="6753953"/>
              <a:ext cx="1023772" cy="53267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800" b="1" dirty="0">
                  <a:latin typeface="Museo-700"/>
                </a:rPr>
                <a:t>Opties/winkel</a:t>
              </a:r>
            </a:p>
          </p:txBody>
        </p:sp>
        <p:grpSp>
          <p:nvGrpSpPr>
            <p:cNvPr id="32" name="Groep 31">
              <a:extLst>
                <a:ext uri="{FF2B5EF4-FFF2-40B4-BE49-F238E27FC236}">
                  <a16:creationId xmlns:a16="http://schemas.microsoft.com/office/drawing/2014/main" id="{B90C853E-629A-441D-9B7C-CA1B7EC972E0}"/>
                </a:ext>
              </a:extLst>
            </p:cNvPr>
            <p:cNvGrpSpPr>
              <a:grpSpLocks/>
            </p:cNvGrpSpPr>
            <p:nvPr/>
          </p:nvGrpSpPr>
          <p:grpSpPr>
            <a:xfrm>
              <a:off x="6907246" y="6791100"/>
              <a:ext cx="104805" cy="76649"/>
              <a:chOff x="3650803" y="6753953"/>
              <a:chExt cx="857697" cy="532672"/>
            </a:xfrm>
            <a:solidFill>
              <a:schemeClr val="bg1">
                <a:lumMod val="50000"/>
              </a:schemeClr>
            </a:solidFill>
          </p:grpSpPr>
          <p:sp>
            <p:nvSpPr>
              <p:cNvPr id="49" name="Rechthoek 48">
                <a:extLst>
                  <a:ext uri="{FF2B5EF4-FFF2-40B4-BE49-F238E27FC236}">
                    <a16:creationId xmlns:a16="http://schemas.microsoft.com/office/drawing/2014/main" id="{94186FB3-19CD-447B-BD06-34606F8023BF}"/>
                  </a:ext>
                </a:extLst>
              </p:cNvPr>
              <p:cNvSpPr/>
              <p:nvPr/>
            </p:nvSpPr>
            <p:spPr>
              <a:xfrm>
                <a:off x="3746500" y="6753953"/>
                <a:ext cx="762000" cy="53267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  <p:sp>
            <p:nvSpPr>
              <p:cNvPr id="50" name="Rechthoek 49">
                <a:extLst>
                  <a:ext uri="{FF2B5EF4-FFF2-40B4-BE49-F238E27FC236}">
                    <a16:creationId xmlns:a16="http://schemas.microsoft.com/office/drawing/2014/main" id="{87F71903-2F61-49E7-AF25-34D8E8236CB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0803" y="6829425"/>
                <a:ext cx="191393" cy="12118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  <p:sp>
            <p:nvSpPr>
              <p:cNvPr id="51" name="Rechthoek 50">
                <a:extLst>
                  <a:ext uri="{FF2B5EF4-FFF2-40B4-BE49-F238E27FC236}">
                    <a16:creationId xmlns:a16="http://schemas.microsoft.com/office/drawing/2014/main" id="{6616831B-F43D-400E-A152-344C7078634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0803" y="7057293"/>
                <a:ext cx="191393" cy="12118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</p:grpSp>
      </p:grpSp>
      <p:sp>
        <p:nvSpPr>
          <p:cNvPr id="52" name="Rechthoek 51">
            <a:extLst>
              <a:ext uri="{FF2B5EF4-FFF2-40B4-BE49-F238E27FC236}">
                <a16:creationId xmlns:a16="http://schemas.microsoft.com/office/drawing/2014/main" id="{D4220B8D-FC1E-487F-B6ED-BDFCED17CB79}"/>
              </a:ext>
            </a:extLst>
          </p:cNvPr>
          <p:cNvSpPr/>
          <p:nvPr/>
        </p:nvSpPr>
        <p:spPr>
          <a:xfrm>
            <a:off x="1993900" y="6753224"/>
            <a:ext cx="812855" cy="37945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000" b="1" dirty="0">
              <a:solidFill>
                <a:schemeClr val="bg1"/>
              </a:solidFill>
              <a:latin typeface="Museo-700"/>
            </a:endParaRPr>
          </a:p>
        </p:txBody>
      </p:sp>
      <p:grpSp>
        <p:nvGrpSpPr>
          <p:cNvPr id="62" name="Groep 61">
            <a:extLst>
              <a:ext uri="{FF2B5EF4-FFF2-40B4-BE49-F238E27FC236}">
                <a16:creationId xmlns:a16="http://schemas.microsoft.com/office/drawing/2014/main" id="{A6318EEE-4205-4878-83DD-78137C964E5A}"/>
              </a:ext>
            </a:extLst>
          </p:cNvPr>
          <p:cNvGrpSpPr/>
          <p:nvPr/>
        </p:nvGrpSpPr>
        <p:grpSpPr>
          <a:xfrm>
            <a:off x="1782983" y="6753953"/>
            <a:ext cx="1023772" cy="532672"/>
            <a:chOff x="6032500" y="6753953"/>
            <a:chExt cx="1023772" cy="532672"/>
          </a:xfrm>
        </p:grpSpPr>
        <p:sp>
          <p:nvSpPr>
            <p:cNvPr id="63" name="Rechthoek 62">
              <a:extLst>
                <a:ext uri="{FF2B5EF4-FFF2-40B4-BE49-F238E27FC236}">
                  <a16:creationId xmlns:a16="http://schemas.microsoft.com/office/drawing/2014/main" id="{9C0F33BD-0182-4C8B-A9A0-84972C714664}"/>
                </a:ext>
              </a:extLst>
            </p:cNvPr>
            <p:cNvSpPr/>
            <p:nvPr/>
          </p:nvSpPr>
          <p:spPr>
            <a:xfrm>
              <a:off x="6032500" y="6753953"/>
              <a:ext cx="1023772" cy="53267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800" b="1" dirty="0">
                  <a:latin typeface="Museo-700"/>
                </a:rPr>
                <a:t>Opties/winkel</a:t>
              </a:r>
            </a:p>
          </p:txBody>
        </p:sp>
        <p:grpSp>
          <p:nvGrpSpPr>
            <p:cNvPr id="64" name="Groep 63">
              <a:extLst>
                <a:ext uri="{FF2B5EF4-FFF2-40B4-BE49-F238E27FC236}">
                  <a16:creationId xmlns:a16="http://schemas.microsoft.com/office/drawing/2014/main" id="{3BA3483E-DE30-4532-B36A-06C21180E91A}"/>
                </a:ext>
              </a:extLst>
            </p:cNvPr>
            <p:cNvGrpSpPr>
              <a:grpSpLocks/>
            </p:cNvGrpSpPr>
            <p:nvPr/>
          </p:nvGrpSpPr>
          <p:grpSpPr>
            <a:xfrm>
              <a:off x="6907246" y="6791100"/>
              <a:ext cx="104805" cy="76649"/>
              <a:chOff x="3650803" y="6753953"/>
              <a:chExt cx="857697" cy="532672"/>
            </a:xfrm>
            <a:solidFill>
              <a:schemeClr val="bg1">
                <a:lumMod val="50000"/>
              </a:schemeClr>
            </a:solidFill>
          </p:grpSpPr>
          <p:sp>
            <p:nvSpPr>
              <p:cNvPr id="65" name="Rechthoek 64">
                <a:extLst>
                  <a:ext uri="{FF2B5EF4-FFF2-40B4-BE49-F238E27FC236}">
                    <a16:creationId xmlns:a16="http://schemas.microsoft.com/office/drawing/2014/main" id="{4790457F-DAC2-4557-B0A5-7B14A2F19440}"/>
                  </a:ext>
                </a:extLst>
              </p:cNvPr>
              <p:cNvSpPr/>
              <p:nvPr/>
            </p:nvSpPr>
            <p:spPr>
              <a:xfrm>
                <a:off x="3746500" y="6753953"/>
                <a:ext cx="762000" cy="53267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  <p:sp>
            <p:nvSpPr>
              <p:cNvPr id="66" name="Rechthoek 65">
                <a:extLst>
                  <a:ext uri="{FF2B5EF4-FFF2-40B4-BE49-F238E27FC236}">
                    <a16:creationId xmlns:a16="http://schemas.microsoft.com/office/drawing/2014/main" id="{97AEC673-FD9A-4D17-BB9F-B46D0C5742A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0803" y="6829425"/>
                <a:ext cx="191393" cy="12118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  <p:sp>
            <p:nvSpPr>
              <p:cNvPr id="67" name="Rechthoek 66">
                <a:extLst>
                  <a:ext uri="{FF2B5EF4-FFF2-40B4-BE49-F238E27FC236}">
                    <a16:creationId xmlns:a16="http://schemas.microsoft.com/office/drawing/2014/main" id="{B71B3770-C8A6-4644-9D6A-288FA5BE1EC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0803" y="7057293"/>
                <a:ext cx="191393" cy="12118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</p:grpSp>
      </p:grpSp>
      <p:sp>
        <p:nvSpPr>
          <p:cNvPr id="68" name="Rechthoek 67">
            <a:extLst>
              <a:ext uri="{FF2B5EF4-FFF2-40B4-BE49-F238E27FC236}">
                <a16:creationId xmlns:a16="http://schemas.microsoft.com/office/drawing/2014/main" id="{9E7A98AA-1C60-49E8-880F-3917BC52D7A3}"/>
              </a:ext>
            </a:extLst>
          </p:cNvPr>
          <p:cNvSpPr/>
          <p:nvPr/>
        </p:nvSpPr>
        <p:spPr>
          <a:xfrm>
            <a:off x="1419668" y="2650739"/>
            <a:ext cx="3347999" cy="3721486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endParaRPr lang="nl-NL" sz="1000" b="1" dirty="0">
              <a:solidFill>
                <a:srgbClr val="F1B4F0"/>
              </a:solidFill>
              <a:latin typeface="Museo-700"/>
            </a:endParaRPr>
          </a:p>
        </p:txBody>
      </p:sp>
      <p:sp>
        <p:nvSpPr>
          <p:cNvPr id="69" name="Rechthoek 68">
            <a:extLst>
              <a:ext uri="{FF2B5EF4-FFF2-40B4-BE49-F238E27FC236}">
                <a16:creationId xmlns:a16="http://schemas.microsoft.com/office/drawing/2014/main" id="{1B8BE95A-AF33-4E0C-88EA-D3D804040BA9}"/>
              </a:ext>
            </a:extLst>
          </p:cNvPr>
          <p:cNvSpPr/>
          <p:nvPr/>
        </p:nvSpPr>
        <p:spPr>
          <a:xfrm>
            <a:off x="3573485" y="5991225"/>
            <a:ext cx="1194182" cy="381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1000" b="1" dirty="0">
                <a:solidFill>
                  <a:schemeClr val="bg1"/>
                </a:solidFill>
                <a:latin typeface="Museo-700"/>
              </a:rPr>
              <a:t>Next steps</a:t>
            </a:r>
          </a:p>
        </p:txBody>
      </p:sp>
      <p:sp>
        <p:nvSpPr>
          <p:cNvPr id="70" name="Rechthoek 69">
            <a:extLst>
              <a:ext uri="{FF2B5EF4-FFF2-40B4-BE49-F238E27FC236}">
                <a16:creationId xmlns:a16="http://schemas.microsoft.com/office/drawing/2014/main" id="{CCD3F67B-C7E1-409D-888A-74B346CE2821}"/>
              </a:ext>
            </a:extLst>
          </p:cNvPr>
          <p:cNvSpPr/>
          <p:nvPr/>
        </p:nvSpPr>
        <p:spPr>
          <a:xfrm>
            <a:off x="5117611" y="2650739"/>
            <a:ext cx="3311999" cy="3721486"/>
          </a:xfrm>
          <a:prstGeom prst="rect">
            <a:avLst/>
          </a:prstGeom>
          <a:solidFill>
            <a:srgbClr val="50B84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endParaRPr lang="nl-NL" sz="1000" b="1" dirty="0">
              <a:solidFill>
                <a:srgbClr val="F1B4F0"/>
              </a:solidFill>
              <a:latin typeface="Museo-700"/>
            </a:endParaRPr>
          </a:p>
        </p:txBody>
      </p:sp>
      <p:sp>
        <p:nvSpPr>
          <p:cNvPr id="71" name="Rechthoek 70">
            <a:extLst>
              <a:ext uri="{FF2B5EF4-FFF2-40B4-BE49-F238E27FC236}">
                <a16:creationId xmlns:a16="http://schemas.microsoft.com/office/drawing/2014/main" id="{52E0DA80-E6A7-4929-9128-939D22E07B56}"/>
              </a:ext>
            </a:extLst>
          </p:cNvPr>
          <p:cNvSpPr/>
          <p:nvPr/>
        </p:nvSpPr>
        <p:spPr>
          <a:xfrm>
            <a:off x="7235429" y="5991225"/>
            <a:ext cx="1194181" cy="381000"/>
          </a:xfrm>
          <a:prstGeom prst="rect">
            <a:avLst/>
          </a:prstGeom>
          <a:solidFill>
            <a:srgbClr val="50B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1000" b="1" dirty="0">
                <a:solidFill>
                  <a:schemeClr val="bg1"/>
                </a:solidFill>
                <a:latin typeface="Museo-700"/>
              </a:rPr>
              <a:t>Leg de regels uit</a:t>
            </a:r>
          </a:p>
        </p:txBody>
      </p:sp>
      <p:sp>
        <p:nvSpPr>
          <p:cNvPr id="72" name="Rechthoek: afgeronde hoeken 71">
            <a:extLst>
              <a:ext uri="{FF2B5EF4-FFF2-40B4-BE49-F238E27FC236}">
                <a16:creationId xmlns:a16="http://schemas.microsoft.com/office/drawing/2014/main" id="{3EA5FE64-FF1E-4FD9-8309-191D5252410F}"/>
              </a:ext>
            </a:extLst>
          </p:cNvPr>
          <p:cNvSpPr/>
          <p:nvPr/>
        </p:nvSpPr>
        <p:spPr>
          <a:xfrm>
            <a:off x="2496577" y="3328400"/>
            <a:ext cx="1194182" cy="38100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800" b="1" dirty="0">
                <a:solidFill>
                  <a:schemeClr val="bg1"/>
                </a:solidFill>
                <a:latin typeface="Museo-700"/>
              </a:rPr>
              <a:t>Procesinformatie tonen</a:t>
            </a:r>
          </a:p>
        </p:txBody>
      </p:sp>
      <p:cxnSp>
        <p:nvCxnSpPr>
          <p:cNvPr id="73" name="Verbindingslijn: gebogen 19">
            <a:extLst>
              <a:ext uri="{FF2B5EF4-FFF2-40B4-BE49-F238E27FC236}">
                <a16:creationId xmlns:a16="http://schemas.microsoft.com/office/drawing/2014/main" id="{550286FB-41C8-40EE-9CE3-3CEFA8DF1FBE}"/>
              </a:ext>
            </a:extLst>
          </p:cNvPr>
          <p:cNvCxnSpPr>
            <a:cxnSpLocks/>
            <a:stCxn id="72" idx="0"/>
            <a:endCxn id="34" idx="4"/>
          </p:cNvCxnSpPr>
          <p:nvPr/>
        </p:nvCxnSpPr>
        <p:spPr>
          <a:xfrm flipV="1">
            <a:off x="3093668" y="2299282"/>
            <a:ext cx="0" cy="1029118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hthoek: afgeronde hoeken 73">
            <a:extLst>
              <a:ext uri="{FF2B5EF4-FFF2-40B4-BE49-F238E27FC236}">
                <a16:creationId xmlns:a16="http://schemas.microsoft.com/office/drawing/2014/main" id="{6239FEA0-EC6C-47B7-A661-7EBE7AAB9A4C}"/>
              </a:ext>
            </a:extLst>
          </p:cNvPr>
          <p:cNvSpPr/>
          <p:nvPr/>
        </p:nvSpPr>
        <p:spPr>
          <a:xfrm>
            <a:off x="2496577" y="5170672"/>
            <a:ext cx="1194182" cy="38100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800" b="1" dirty="0">
                <a:solidFill>
                  <a:schemeClr val="bg1"/>
                </a:solidFill>
                <a:latin typeface="Museo-700"/>
              </a:rPr>
              <a:t>…</a:t>
            </a:r>
          </a:p>
        </p:txBody>
      </p:sp>
      <p:cxnSp>
        <p:nvCxnSpPr>
          <p:cNvPr id="75" name="Verbindingslijn: gebogen 156">
            <a:extLst>
              <a:ext uri="{FF2B5EF4-FFF2-40B4-BE49-F238E27FC236}">
                <a16:creationId xmlns:a16="http://schemas.microsoft.com/office/drawing/2014/main" id="{A38E67C3-E606-4FD0-8556-22E5D1568874}"/>
              </a:ext>
            </a:extLst>
          </p:cNvPr>
          <p:cNvCxnSpPr>
            <a:cxnSpLocks/>
            <a:stCxn id="74" idx="0"/>
            <a:endCxn id="72" idx="2"/>
          </p:cNvCxnSpPr>
          <p:nvPr/>
        </p:nvCxnSpPr>
        <p:spPr>
          <a:xfrm flipV="1">
            <a:off x="3093668" y="3709400"/>
            <a:ext cx="0" cy="1461272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hthoek 75">
            <a:extLst>
              <a:ext uri="{FF2B5EF4-FFF2-40B4-BE49-F238E27FC236}">
                <a16:creationId xmlns:a16="http://schemas.microsoft.com/office/drawing/2014/main" id="{FDEE4295-325F-4718-83D1-50664835E218}"/>
              </a:ext>
            </a:extLst>
          </p:cNvPr>
          <p:cNvSpPr/>
          <p:nvPr/>
        </p:nvSpPr>
        <p:spPr>
          <a:xfrm>
            <a:off x="3092128" y="2724337"/>
            <a:ext cx="1189314" cy="5901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NL" sz="800" i="1" dirty="0">
                <a:solidFill>
                  <a:schemeClr val="tx1"/>
                </a:solidFill>
                <a:latin typeface="Museo-700"/>
              </a:rPr>
              <a:t>Tonen procesinformatie in </a:t>
            </a:r>
            <a:r>
              <a:rPr lang="nl-NL" sz="800" i="1" dirty="0" err="1">
                <a:solidFill>
                  <a:schemeClr val="tx1"/>
                </a:solidFill>
                <a:latin typeface="Museo-700"/>
              </a:rPr>
              <a:t>infographic</a:t>
            </a:r>
            <a:r>
              <a:rPr lang="nl-NL" sz="800" i="1" dirty="0">
                <a:solidFill>
                  <a:schemeClr val="tx1"/>
                </a:solidFill>
                <a:latin typeface="Museo-700"/>
              </a:rPr>
              <a:t> en in details incl. rolverdeling</a:t>
            </a:r>
          </a:p>
        </p:txBody>
      </p:sp>
      <p:sp>
        <p:nvSpPr>
          <p:cNvPr id="77" name="Rechthoek 76">
            <a:extLst>
              <a:ext uri="{FF2B5EF4-FFF2-40B4-BE49-F238E27FC236}">
                <a16:creationId xmlns:a16="http://schemas.microsoft.com/office/drawing/2014/main" id="{FA6E0C11-D54B-4B4D-BCE6-27D777BBF11D}"/>
              </a:ext>
            </a:extLst>
          </p:cNvPr>
          <p:cNvSpPr/>
          <p:nvPr/>
        </p:nvSpPr>
        <p:spPr>
          <a:xfrm>
            <a:off x="3092128" y="4565843"/>
            <a:ext cx="1189314" cy="5901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NL" sz="800" i="1" dirty="0">
                <a:solidFill>
                  <a:schemeClr val="tx1"/>
                </a:solidFill>
                <a:latin typeface="Museo-700"/>
              </a:rPr>
              <a:t>…</a:t>
            </a:r>
          </a:p>
        </p:txBody>
      </p:sp>
      <p:sp>
        <p:nvSpPr>
          <p:cNvPr id="79" name="Rechthoek: afgeronde hoeken 78">
            <a:extLst>
              <a:ext uri="{FF2B5EF4-FFF2-40B4-BE49-F238E27FC236}">
                <a16:creationId xmlns:a16="http://schemas.microsoft.com/office/drawing/2014/main" id="{47751B3A-8269-4A0C-BA1A-C61C267ED168}"/>
              </a:ext>
            </a:extLst>
          </p:cNvPr>
          <p:cNvSpPr/>
          <p:nvPr/>
        </p:nvSpPr>
        <p:spPr>
          <a:xfrm>
            <a:off x="6176521" y="3328400"/>
            <a:ext cx="1194182" cy="381000"/>
          </a:xfrm>
          <a:prstGeom prst="roundRect">
            <a:avLst>
              <a:gd name="adj" fmla="val 50000"/>
            </a:avLst>
          </a:prstGeom>
          <a:solidFill>
            <a:srgbClr val="50B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800" b="1" dirty="0">
                <a:solidFill>
                  <a:schemeClr val="bg1"/>
                </a:solidFill>
                <a:latin typeface="Museo-700"/>
              </a:rPr>
              <a:t>Regels-informatie tonen</a:t>
            </a:r>
          </a:p>
        </p:txBody>
      </p:sp>
      <p:cxnSp>
        <p:nvCxnSpPr>
          <p:cNvPr id="80" name="Verbindingslijn: gebogen 19">
            <a:extLst>
              <a:ext uri="{FF2B5EF4-FFF2-40B4-BE49-F238E27FC236}">
                <a16:creationId xmlns:a16="http://schemas.microsoft.com/office/drawing/2014/main" id="{921FE9FF-FE9B-4F61-8396-41A38C66103D}"/>
              </a:ext>
            </a:extLst>
          </p:cNvPr>
          <p:cNvCxnSpPr>
            <a:cxnSpLocks/>
            <a:stCxn id="79" idx="0"/>
            <a:endCxn id="40" idx="4"/>
          </p:cNvCxnSpPr>
          <p:nvPr/>
        </p:nvCxnSpPr>
        <p:spPr>
          <a:xfrm flipV="1">
            <a:off x="6773612" y="2299282"/>
            <a:ext cx="0" cy="1029118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hthoek: afgeronde hoeken 80">
            <a:extLst>
              <a:ext uri="{FF2B5EF4-FFF2-40B4-BE49-F238E27FC236}">
                <a16:creationId xmlns:a16="http://schemas.microsoft.com/office/drawing/2014/main" id="{B34B25ED-4136-4C1A-886F-44C0CFB78EE7}"/>
              </a:ext>
            </a:extLst>
          </p:cNvPr>
          <p:cNvSpPr/>
          <p:nvPr/>
        </p:nvSpPr>
        <p:spPr>
          <a:xfrm>
            <a:off x="6176521" y="5170672"/>
            <a:ext cx="1194182" cy="381000"/>
          </a:xfrm>
          <a:prstGeom prst="roundRect">
            <a:avLst>
              <a:gd name="adj" fmla="val 50000"/>
            </a:avLst>
          </a:prstGeom>
          <a:solidFill>
            <a:srgbClr val="50B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800" b="1" dirty="0">
                <a:solidFill>
                  <a:schemeClr val="bg1"/>
                </a:solidFill>
                <a:latin typeface="Museo-700"/>
              </a:rPr>
              <a:t>Combineren bronnen</a:t>
            </a:r>
          </a:p>
        </p:txBody>
      </p:sp>
      <p:cxnSp>
        <p:nvCxnSpPr>
          <p:cNvPr id="82" name="Verbindingslijn: gebogen 156">
            <a:extLst>
              <a:ext uri="{FF2B5EF4-FFF2-40B4-BE49-F238E27FC236}">
                <a16:creationId xmlns:a16="http://schemas.microsoft.com/office/drawing/2014/main" id="{0A184175-A9C7-418D-8223-80FAAD161E7A}"/>
              </a:ext>
            </a:extLst>
          </p:cNvPr>
          <p:cNvCxnSpPr>
            <a:cxnSpLocks/>
            <a:stCxn id="81" idx="0"/>
            <a:endCxn id="79" idx="2"/>
          </p:cNvCxnSpPr>
          <p:nvPr/>
        </p:nvCxnSpPr>
        <p:spPr>
          <a:xfrm flipV="1">
            <a:off x="6773612" y="3709400"/>
            <a:ext cx="0" cy="1461272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hthoek 82">
            <a:extLst>
              <a:ext uri="{FF2B5EF4-FFF2-40B4-BE49-F238E27FC236}">
                <a16:creationId xmlns:a16="http://schemas.microsoft.com/office/drawing/2014/main" id="{AC192C71-CB24-4EB7-B514-F7F53AC62825}"/>
              </a:ext>
            </a:extLst>
          </p:cNvPr>
          <p:cNvSpPr/>
          <p:nvPr/>
        </p:nvSpPr>
        <p:spPr>
          <a:xfrm>
            <a:off x="6784724" y="2724337"/>
            <a:ext cx="1189314" cy="5901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NL" sz="800" i="1" dirty="0">
                <a:solidFill>
                  <a:schemeClr val="tx1"/>
                </a:solidFill>
                <a:latin typeface="Museo-700"/>
              </a:rPr>
              <a:t>Tonen informatie over toepasbare regels in </a:t>
            </a:r>
            <a:r>
              <a:rPr lang="nl-NL" sz="800" i="1" dirty="0" err="1">
                <a:solidFill>
                  <a:schemeClr val="tx1"/>
                </a:solidFill>
                <a:latin typeface="Museo-700"/>
              </a:rPr>
              <a:t>infographic</a:t>
            </a:r>
            <a:r>
              <a:rPr lang="nl-NL" sz="800" i="1" dirty="0">
                <a:solidFill>
                  <a:schemeClr val="tx1"/>
                </a:solidFill>
                <a:latin typeface="Museo-700"/>
              </a:rPr>
              <a:t> en in details</a:t>
            </a:r>
          </a:p>
        </p:txBody>
      </p:sp>
      <p:sp>
        <p:nvSpPr>
          <p:cNvPr id="84" name="Rechthoek 83">
            <a:extLst>
              <a:ext uri="{FF2B5EF4-FFF2-40B4-BE49-F238E27FC236}">
                <a16:creationId xmlns:a16="http://schemas.microsoft.com/office/drawing/2014/main" id="{FD10EC2B-0401-4028-9C76-BE78F6C48A32}"/>
              </a:ext>
            </a:extLst>
          </p:cNvPr>
          <p:cNvSpPr/>
          <p:nvPr/>
        </p:nvSpPr>
        <p:spPr>
          <a:xfrm>
            <a:off x="6784724" y="4565843"/>
            <a:ext cx="1189314" cy="5901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NL" sz="800" i="1" dirty="0">
                <a:solidFill>
                  <a:schemeClr val="tx1"/>
                </a:solidFill>
                <a:latin typeface="Museo-700"/>
              </a:rPr>
              <a:t>Informatie is samengesteld uit diverse bronnen, met name </a:t>
            </a:r>
            <a:r>
              <a:rPr lang="nl-NL" sz="800" i="1" dirty="0" err="1">
                <a:solidFill>
                  <a:schemeClr val="tx1"/>
                </a:solidFill>
                <a:latin typeface="Museo-700"/>
              </a:rPr>
              <a:t>geo</a:t>
            </a:r>
            <a:r>
              <a:rPr lang="nl-NL" sz="800" i="1" dirty="0">
                <a:solidFill>
                  <a:schemeClr val="tx1"/>
                </a:solidFill>
                <a:latin typeface="Museo-700"/>
              </a:rPr>
              <a:t> en omgevingsdocumenten</a:t>
            </a:r>
          </a:p>
        </p:txBody>
      </p:sp>
      <p:sp>
        <p:nvSpPr>
          <p:cNvPr id="78" name="Rechthoek 77">
            <a:extLst>
              <a:ext uri="{FF2B5EF4-FFF2-40B4-BE49-F238E27FC236}">
                <a16:creationId xmlns:a16="http://schemas.microsoft.com/office/drawing/2014/main" id="{2D3CEDDD-0D79-4C3B-9052-C34C9E0423C7}"/>
              </a:ext>
            </a:extLst>
          </p:cNvPr>
          <p:cNvSpPr/>
          <p:nvPr/>
        </p:nvSpPr>
        <p:spPr>
          <a:xfrm>
            <a:off x="3092128" y="3738104"/>
            <a:ext cx="1189314" cy="5901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NL" sz="800" i="1" dirty="0" err="1">
                <a:solidFill>
                  <a:schemeClr val="tx1"/>
                </a:solidFill>
                <a:latin typeface="Museo-700"/>
              </a:rPr>
              <a:t>Situatiespecifiek</a:t>
            </a:r>
            <a:r>
              <a:rPr lang="nl-NL" sz="800" i="1" dirty="0">
                <a:solidFill>
                  <a:schemeClr val="tx1"/>
                </a:solidFill>
                <a:latin typeface="Museo-700"/>
              </a:rPr>
              <a:t> maken o.b.v. standaard procesbeschrijving</a:t>
            </a:r>
          </a:p>
        </p:txBody>
      </p:sp>
      <p:sp>
        <p:nvSpPr>
          <p:cNvPr id="85" name="Rechthoek 84">
            <a:extLst>
              <a:ext uri="{FF2B5EF4-FFF2-40B4-BE49-F238E27FC236}">
                <a16:creationId xmlns:a16="http://schemas.microsoft.com/office/drawing/2014/main" id="{5D26B35E-094E-4D17-BB2E-D3E4FA93AA83}"/>
              </a:ext>
            </a:extLst>
          </p:cNvPr>
          <p:cNvSpPr/>
          <p:nvPr/>
        </p:nvSpPr>
        <p:spPr>
          <a:xfrm>
            <a:off x="6817854" y="3738104"/>
            <a:ext cx="1189314" cy="5901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NL" sz="800" i="1" dirty="0" err="1">
                <a:solidFill>
                  <a:schemeClr val="tx1"/>
                </a:solidFill>
                <a:latin typeface="Museo-700"/>
              </a:rPr>
              <a:t>Situatiespecifiek</a:t>
            </a:r>
            <a:r>
              <a:rPr lang="nl-NL" sz="800" i="1" dirty="0">
                <a:solidFill>
                  <a:schemeClr val="tx1"/>
                </a:solidFill>
                <a:latin typeface="Museo-700"/>
              </a:rPr>
              <a:t> maken o.b.v. standaard </a:t>
            </a:r>
            <a:r>
              <a:rPr lang="nl-NL" sz="800" i="1" dirty="0" err="1">
                <a:solidFill>
                  <a:schemeClr val="tx1"/>
                </a:solidFill>
                <a:latin typeface="Museo-700"/>
              </a:rPr>
              <a:t>regelsbeschrijving</a:t>
            </a:r>
            <a:endParaRPr lang="nl-NL" sz="800" i="1" dirty="0">
              <a:solidFill>
                <a:schemeClr val="tx1"/>
              </a:solidFill>
              <a:latin typeface="Museo-700"/>
            </a:endParaRPr>
          </a:p>
        </p:txBody>
      </p:sp>
    </p:spTree>
    <p:extLst>
      <p:ext uri="{BB962C8B-B14F-4D97-AF65-F5344CB8AC3E}">
        <p14:creationId xmlns:p14="http://schemas.microsoft.com/office/powerpoint/2010/main" val="3655284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A28FE15-8F56-4594-ACFB-A3D57844F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792" y="276225"/>
            <a:ext cx="9202798" cy="609600"/>
          </a:xfrm>
        </p:spPr>
        <p:txBody>
          <a:bodyPr lIns="0"/>
          <a:lstStyle/>
          <a:p>
            <a:r>
              <a:rPr lang="nl-NL" sz="3200" dirty="0"/>
              <a:t>3. Aanvraag	(2/2)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8B7402FC-1319-43F7-B525-0784687CD7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48358" y="852467"/>
            <a:ext cx="9202798" cy="457200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Oriënteren op de extra vergunningen en voorkeuren</a:t>
            </a:r>
          </a:p>
        </p:txBody>
      </p:sp>
      <p:sp>
        <p:nvSpPr>
          <p:cNvPr id="36" name="object 24">
            <a:extLst>
              <a:ext uri="{FF2B5EF4-FFF2-40B4-BE49-F238E27FC236}">
                <a16:creationId xmlns:a16="http://schemas.microsoft.com/office/drawing/2014/main" id="{96F7EA35-B13B-4837-9D51-A0D6330B8137}"/>
              </a:ext>
            </a:extLst>
          </p:cNvPr>
          <p:cNvSpPr/>
          <p:nvPr/>
        </p:nvSpPr>
        <p:spPr>
          <a:xfrm>
            <a:off x="4673675" y="2083282"/>
            <a:ext cx="2016000" cy="144000"/>
          </a:xfrm>
          <a:custGeom>
            <a:avLst/>
            <a:gdLst/>
            <a:ahLst/>
            <a:cxnLst/>
            <a:rect l="l" t="t" r="r" b="b"/>
            <a:pathLst>
              <a:path w="7943850" h="127000">
                <a:moveTo>
                  <a:pt x="0" y="127000"/>
                </a:moveTo>
                <a:lnTo>
                  <a:pt x="7943256" y="127000"/>
                </a:lnTo>
                <a:lnTo>
                  <a:pt x="7943256" y="0"/>
                </a:lnTo>
                <a:lnTo>
                  <a:pt x="0" y="0"/>
                </a:lnTo>
                <a:lnTo>
                  <a:pt x="0" y="127000"/>
                </a:lnTo>
                <a:close/>
              </a:path>
            </a:pathLst>
          </a:custGeom>
          <a:solidFill>
            <a:srgbClr val="DB82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24">
            <a:extLst>
              <a:ext uri="{FF2B5EF4-FFF2-40B4-BE49-F238E27FC236}">
                <a16:creationId xmlns:a16="http://schemas.microsoft.com/office/drawing/2014/main" id="{BF9AB1AE-F12A-4062-856B-7BA8CC50426D}"/>
              </a:ext>
            </a:extLst>
          </p:cNvPr>
          <p:cNvSpPr/>
          <p:nvPr/>
        </p:nvSpPr>
        <p:spPr>
          <a:xfrm>
            <a:off x="1419668" y="2083282"/>
            <a:ext cx="2628000" cy="144000"/>
          </a:xfrm>
          <a:custGeom>
            <a:avLst/>
            <a:gdLst/>
            <a:ahLst/>
            <a:cxnLst/>
            <a:rect l="l" t="t" r="r" b="b"/>
            <a:pathLst>
              <a:path w="7943850" h="127000">
                <a:moveTo>
                  <a:pt x="0" y="127000"/>
                </a:moveTo>
                <a:lnTo>
                  <a:pt x="7943256" y="127000"/>
                </a:lnTo>
                <a:lnTo>
                  <a:pt x="7943256" y="0"/>
                </a:lnTo>
                <a:lnTo>
                  <a:pt x="0" y="0"/>
                </a:lnTo>
                <a:lnTo>
                  <a:pt x="0" y="127000"/>
                </a:lnTo>
                <a:close/>
              </a:path>
            </a:pathLst>
          </a:custGeom>
          <a:solidFill>
            <a:srgbClr val="50B8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E3089221-8A87-4AF7-9FCE-A799DD0FB6FF}"/>
              </a:ext>
            </a:extLst>
          </p:cNvPr>
          <p:cNvSpPr/>
          <p:nvPr/>
        </p:nvSpPr>
        <p:spPr>
          <a:xfrm>
            <a:off x="2128719" y="1703886"/>
            <a:ext cx="1209898" cy="316800"/>
          </a:xfrm>
          <a:prstGeom prst="rect">
            <a:avLst/>
          </a:prstGeom>
          <a:solidFill>
            <a:srgbClr val="50B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nl-NL" sz="800" b="1" dirty="0">
                <a:latin typeface="Museo-700"/>
              </a:rPr>
              <a:t>Aanvullende vergunningen toevoegen</a:t>
            </a:r>
          </a:p>
        </p:txBody>
      </p:sp>
      <p:pic>
        <p:nvPicPr>
          <p:cNvPr id="41" name="Afbeelding 40">
            <a:extLst>
              <a:ext uri="{FF2B5EF4-FFF2-40B4-BE49-F238E27FC236}">
                <a16:creationId xmlns:a16="http://schemas.microsoft.com/office/drawing/2014/main" id="{92560C78-B8B5-4C4A-BF66-B8EF0373A97A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 cstate="print"/>
          <a:srcRect l="7475" t="5757" r="7041" b="5835"/>
          <a:stretch>
            <a:fillRect/>
          </a:stretch>
        </p:blipFill>
        <p:spPr>
          <a:xfrm>
            <a:off x="2774435" y="1375680"/>
            <a:ext cx="289373" cy="363403"/>
          </a:xfrm>
          <a:custGeom>
            <a:avLst/>
            <a:gdLst>
              <a:gd name="connsiteX0" fmla="*/ 73561 w 882740"/>
              <a:gd name="connsiteY0" fmla="*/ 0 h 1108557"/>
              <a:gd name="connsiteX1" fmla="*/ 882740 w 882740"/>
              <a:gd name="connsiteY1" fmla="*/ 56583 h 1108557"/>
              <a:gd name="connsiteX2" fmla="*/ 809179 w 882740"/>
              <a:gd name="connsiteY2" fmla="*/ 1108557 h 1108557"/>
              <a:gd name="connsiteX3" fmla="*/ 0 w 882740"/>
              <a:gd name="connsiteY3" fmla="*/ 1051973 h 1108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2740" h="1108557">
                <a:moveTo>
                  <a:pt x="73561" y="0"/>
                </a:moveTo>
                <a:lnTo>
                  <a:pt x="882740" y="56583"/>
                </a:lnTo>
                <a:lnTo>
                  <a:pt x="809179" y="1108557"/>
                </a:lnTo>
                <a:lnTo>
                  <a:pt x="0" y="1051973"/>
                </a:lnTo>
                <a:close/>
              </a:path>
            </a:pathLst>
          </a:custGeom>
          <a:ln w="19050">
            <a:solidFill>
              <a:schemeClr val="bg1"/>
            </a:solidFill>
          </a:ln>
        </p:spPr>
      </p:pic>
      <p:pic>
        <p:nvPicPr>
          <p:cNvPr id="42" name="Afbeelding 41">
            <a:extLst>
              <a:ext uri="{FF2B5EF4-FFF2-40B4-BE49-F238E27FC236}">
                <a16:creationId xmlns:a16="http://schemas.microsoft.com/office/drawing/2014/main" id="{E451C99A-6465-4F4F-BFB9-01FE91BD6173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print"/>
          <a:srcRect l="7910" t="6480" r="7150" b="9175"/>
          <a:stretch>
            <a:fillRect/>
          </a:stretch>
        </p:blipFill>
        <p:spPr>
          <a:xfrm rot="-540000">
            <a:off x="2487822" y="1361130"/>
            <a:ext cx="308202" cy="379231"/>
          </a:xfrm>
          <a:custGeom>
            <a:avLst/>
            <a:gdLst>
              <a:gd name="connsiteX0" fmla="*/ 128502 w 930598"/>
              <a:gd name="connsiteY0" fmla="*/ 0 h 1145051"/>
              <a:gd name="connsiteX1" fmla="*/ 930598 w 930598"/>
              <a:gd name="connsiteY1" fmla="*/ 98485 h 1145051"/>
              <a:gd name="connsiteX2" fmla="*/ 802096 w 930598"/>
              <a:gd name="connsiteY2" fmla="*/ 1145051 h 1145051"/>
              <a:gd name="connsiteX3" fmla="*/ 0 w 930598"/>
              <a:gd name="connsiteY3" fmla="*/ 1046566 h 1145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0598" h="1145051">
                <a:moveTo>
                  <a:pt x="128502" y="0"/>
                </a:moveTo>
                <a:lnTo>
                  <a:pt x="930598" y="98485"/>
                </a:lnTo>
                <a:lnTo>
                  <a:pt x="802096" y="1145051"/>
                </a:lnTo>
                <a:lnTo>
                  <a:pt x="0" y="1046566"/>
                </a:lnTo>
                <a:close/>
              </a:path>
            </a:pathLst>
          </a:custGeom>
          <a:ln w="19050">
            <a:solidFill>
              <a:schemeClr val="bg1"/>
            </a:solidFill>
          </a:ln>
        </p:spPr>
      </p:pic>
      <p:sp>
        <p:nvSpPr>
          <p:cNvPr id="44" name="Rechthoek 43">
            <a:extLst>
              <a:ext uri="{FF2B5EF4-FFF2-40B4-BE49-F238E27FC236}">
                <a16:creationId xmlns:a16="http://schemas.microsoft.com/office/drawing/2014/main" id="{4CA8F01B-A3B4-4CD7-BA51-2590A5C18DDA}"/>
              </a:ext>
            </a:extLst>
          </p:cNvPr>
          <p:cNvSpPr/>
          <p:nvPr/>
        </p:nvSpPr>
        <p:spPr>
          <a:xfrm>
            <a:off x="4935060" y="1703886"/>
            <a:ext cx="1493230" cy="316800"/>
          </a:xfrm>
          <a:prstGeom prst="rect">
            <a:avLst/>
          </a:prstGeom>
          <a:solidFill>
            <a:srgbClr val="DB82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nl-NL" sz="800" b="1" dirty="0">
                <a:latin typeface="Museo-700"/>
              </a:rPr>
              <a:t>Voorkeuren voor berichtgeving  invullen</a:t>
            </a:r>
          </a:p>
        </p:txBody>
      </p:sp>
      <p:pic>
        <p:nvPicPr>
          <p:cNvPr id="45" name="Afbeelding 44">
            <a:extLst>
              <a:ext uri="{FF2B5EF4-FFF2-40B4-BE49-F238E27FC236}">
                <a16:creationId xmlns:a16="http://schemas.microsoft.com/office/drawing/2014/main" id="{116281B4-DDDD-4136-8D5A-8ED245C8CD40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 cstate="print"/>
          <a:srcRect l="7856" t="5392" r="7626" b="5915"/>
          <a:stretch>
            <a:fillRect/>
          </a:stretch>
        </p:blipFill>
        <p:spPr>
          <a:xfrm>
            <a:off x="5378758" y="1375680"/>
            <a:ext cx="284577" cy="361682"/>
          </a:xfrm>
          <a:custGeom>
            <a:avLst/>
            <a:gdLst>
              <a:gd name="connsiteX0" fmla="*/ 0 w 865565"/>
              <a:gd name="connsiteY0" fmla="*/ 42457 h 1100072"/>
              <a:gd name="connsiteX1" fmla="*/ 810137 w 865565"/>
              <a:gd name="connsiteY1" fmla="*/ 0 h 1100072"/>
              <a:gd name="connsiteX2" fmla="*/ 865565 w 865565"/>
              <a:gd name="connsiteY2" fmla="*/ 1057614 h 1100072"/>
              <a:gd name="connsiteX3" fmla="*/ 55427 w 865565"/>
              <a:gd name="connsiteY3" fmla="*/ 1100072 h 110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5565" h="1100072">
                <a:moveTo>
                  <a:pt x="0" y="42457"/>
                </a:moveTo>
                <a:lnTo>
                  <a:pt x="810137" y="0"/>
                </a:lnTo>
                <a:lnTo>
                  <a:pt x="865565" y="1057614"/>
                </a:lnTo>
                <a:lnTo>
                  <a:pt x="55427" y="1100072"/>
                </a:lnTo>
                <a:close/>
              </a:path>
            </a:pathLst>
          </a:custGeom>
          <a:ln w="19050">
            <a:solidFill>
              <a:schemeClr val="bg1"/>
            </a:solidFill>
          </a:ln>
        </p:spPr>
      </p:pic>
      <p:pic>
        <p:nvPicPr>
          <p:cNvPr id="48" name="Afbeelding 47">
            <a:extLst>
              <a:ext uri="{FF2B5EF4-FFF2-40B4-BE49-F238E27FC236}">
                <a16:creationId xmlns:a16="http://schemas.microsoft.com/office/drawing/2014/main" id="{573873B6-3FF0-4C13-911A-9111D4C2D640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print"/>
          <a:srcRect l="7910" t="6480" r="7150" b="9175"/>
          <a:stretch>
            <a:fillRect/>
          </a:stretch>
        </p:blipFill>
        <p:spPr>
          <a:xfrm rot="-540000">
            <a:off x="5640170" y="1361130"/>
            <a:ext cx="308202" cy="379231"/>
          </a:xfrm>
          <a:custGeom>
            <a:avLst/>
            <a:gdLst>
              <a:gd name="connsiteX0" fmla="*/ 128502 w 930598"/>
              <a:gd name="connsiteY0" fmla="*/ 0 h 1145051"/>
              <a:gd name="connsiteX1" fmla="*/ 930598 w 930598"/>
              <a:gd name="connsiteY1" fmla="*/ 98485 h 1145051"/>
              <a:gd name="connsiteX2" fmla="*/ 802096 w 930598"/>
              <a:gd name="connsiteY2" fmla="*/ 1145051 h 1145051"/>
              <a:gd name="connsiteX3" fmla="*/ 0 w 930598"/>
              <a:gd name="connsiteY3" fmla="*/ 1046566 h 1145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0598" h="1145051">
                <a:moveTo>
                  <a:pt x="128502" y="0"/>
                </a:moveTo>
                <a:lnTo>
                  <a:pt x="930598" y="98485"/>
                </a:lnTo>
                <a:lnTo>
                  <a:pt x="802096" y="1145051"/>
                </a:lnTo>
                <a:lnTo>
                  <a:pt x="0" y="1046566"/>
                </a:lnTo>
                <a:close/>
              </a:path>
            </a:pathLst>
          </a:custGeom>
          <a:ln w="19050">
            <a:solidFill>
              <a:schemeClr val="bg1"/>
            </a:solidFill>
          </a:ln>
        </p:spPr>
      </p:pic>
      <p:sp>
        <p:nvSpPr>
          <p:cNvPr id="51" name="object 24">
            <a:extLst>
              <a:ext uri="{FF2B5EF4-FFF2-40B4-BE49-F238E27FC236}">
                <a16:creationId xmlns:a16="http://schemas.microsoft.com/office/drawing/2014/main" id="{FF93F679-1386-4BB6-A128-3075DA6B73FB}"/>
              </a:ext>
            </a:extLst>
          </p:cNvPr>
          <p:cNvSpPr/>
          <p:nvPr/>
        </p:nvSpPr>
        <p:spPr>
          <a:xfrm>
            <a:off x="7350357" y="2083282"/>
            <a:ext cx="2844000" cy="144000"/>
          </a:xfrm>
          <a:custGeom>
            <a:avLst/>
            <a:gdLst/>
            <a:ahLst/>
            <a:cxnLst/>
            <a:rect l="l" t="t" r="r" b="b"/>
            <a:pathLst>
              <a:path w="7943850" h="127000">
                <a:moveTo>
                  <a:pt x="0" y="127000"/>
                </a:moveTo>
                <a:lnTo>
                  <a:pt x="7943256" y="127000"/>
                </a:lnTo>
                <a:lnTo>
                  <a:pt x="7943256" y="0"/>
                </a:lnTo>
                <a:lnTo>
                  <a:pt x="0" y="0"/>
                </a:lnTo>
                <a:lnTo>
                  <a:pt x="0" y="127000"/>
                </a:lnTo>
                <a:close/>
              </a:path>
            </a:pathLst>
          </a:custGeom>
          <a:solidFill>
            <a:srgbClr val="50B8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Rechthoek 52">
            <a:extLst>
              <a:ext uri="{FF2B5EF4-FFF2-40B4-BE49-F238E27FC236}">
                <a16:creationId xmlns:a16="http://schemas.microsoft.com/office/drawing/2014/main" id="{9074D01D-A8D8-4FDD-952F-FD6AF665D065}"/>
              </a:ext>
            </a:extLst>
          </p:cNvPr>
          <p:cNvSpPr/>
          <p:nvPr/>
        </p:nvSpPr>
        <p:spPr>
          <a:xfrm>
            <a:off x="7857770" y="1703886"/>
            <a:ext cx="1829174" cy="316800"/>
          </a:xfrm>
          <a:prstGeom prst="rect">
            <a:avLst/>
          </a:prstGeom>
          <a:solidFill>
            <a:srgbClr val="50B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732790" marR="5080" indent="-720725">
              <a:lnSpc>
                <a:spcPct val="100000"/>
              </a:lnSpc>
              <a:spcBef>
                <a:spcPts val="100"/>
              </a:spcBef>
            </a:pPr>
            <a:r>
              <a:rPr lang="nl-NL" sz="800" b="1" dirty="0">
                <a:solidFill>
                  <a:srgbClr val="FFFFFF"/>
                </a:solidFill>
                <a:latin typeface="Museo-700"/>
                <a:cs typeface="Museo-700"/>
              </a:rPr>
              <a:t>Beeld krijgen van </a:t>
            </a:r>
            <a:r>
              <a:rPr lang="nl-NL" sz="800" b="1" dirty="0" err="1">
                <a:solidFill>
                  <a:srgbClr val="FFFFFF"/>
                </a:solidFill>
                <a:latin typeface="Museo-700"/>
                <a:cs typeface="Museo-700"/>
              </a:rPr>
              <a:t>waardewijziging</a:t>
            </a:r>
            <a:r>
              <a:rPr lang="nl-NL" sz="800" b="1" dirty="0">
                <a:solidFill>
                  <a:srgbClr val="FFFFFF"/>
                </a:solidFill>
                <a:latin typeface="Museo-700"/>
                <a:cs typeface="Museo-700"/>
              </a:rPr>
              <a:t> van huis</a:t>
            </a:r>
            <a:endParaRPr lang="nl-NL" sz="800" dirty="0">
              <a:latin typeface="Museo-700"/>
              <a:cs typeface="Museo-700"/>
            </a:endParaRPr>
          </a:p>
        </p:txBody>
      </p:sp>
      <p:pic>
        <p:nvPicPr>
          <p:cNvPr id="55" name="Afbeelding 54">
            <a:extLst>
              <a:ext uri="{FF2B5EF4-FFF2-40B4-BE49-F238E27FC236}">
                <a16:creationId xmlns:a16="http://schemas.microsoft.com/office/drawing/2014/main" id="{CB7C81D8-5923-4F2D-8C1F-2D72B3A08745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5" cstate="print"/>
          <a:srcRect l="6415" t="5276" r="7892" b="5390"/>
          <a:stretch/>
        </p:blipFill>
        <p:spPr>
          <a:xfrm rot="600000">
            <a:off x="8329163" y="1367377"/>
            <a:ext cx="292367" cy="366738"/>
          </a:xfrm>
          <a:custGeom>
            <a:avLst/>
            <a:gdLst>
              <a:gd name="connsiteX0" fmla="*/ 811011 w 904013"/>
              <a:gd name="connsiteY0" fmla="*/ 0 h 1133972"/>
              <a:gd name="connsiteX1" fmla="*/ 904013 w 904013"/>
              <a:gd name="connsiteY1" fmla="*/ 1063018 h 1133972"/>
              <a:gd name="connsiteX2" fmla="*/ 93003 w 904013"/>
              <a:gd name="connsiteY2" fmla="*/ 1133972 h 1133972"/>
              <a:gd name="connsiteX3" fmla="*/ 0 w 904013"/>
              <a:gd name="connsiteY3" fmla="*/ 70955 h 1133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4013" h="1133972">
                <a:moveTo>
                  <a:pt x="811011" y="0"/>
                </a:moveTo>
                <a:lnTo>
                  <a:pt x="904013" y="1063018"/>
                </a:lnTo>
                <a:lnTo>
                  <a:pt x="93003" y="1133972"/>
                </a:lnTo>
                <a:lnTo>
                  <a:pt x="0" y="70955"/>
                </a:lnTo>
                <a:close/>
              </a:path>
            </a:pathLst>
          </a:custGeom>
          <a:ln w="19050">
            <a:solidFill>
              <a:schemeClr val="bg1"/>
            </a:solidFill>
          </a:ln>
        </p:spPr>
      </p:pic>
      <p:pic>
        <p:nvPicPr>
          <p:cNvPr id="56" name="Afbeelding 55">
            <a:extLst>
              <a:ext uri="{FF2B5EF4-FFF2-40B4-BE49-F238E27FC236}">
                <a16:creationId xmlns:a16="http://schemas.microsoft.com/office/drawing/2014/main" id="{A1CFBB5A-3CCB-4187-997F-14676BC50DF5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 cstate="print"/>
          <a:srcRect l="7475" t="5757" r="7041" b="5835"/>
          <a:stretch>
            <a:fillRect/>
          </a:stretch>
        </p:blipFill>
        <p:spPr>
          <a:xfrm>
            <a:off x="8862493" y="1375680"/>
            <a:ext cx="289373" cy="363403"/>
          </a:xfrm>
          <a:custGeom>
            <a:avLst/>
            <a:gdLst>
              <a:gd name="connsiteX0" fmla="*/ 73561 w 882740"/>
              <a:gd name="connsiteY0" fmla="*/ 0 h 1108557"/>
              <a:gd name="connsiteX1" fmla="*/ 882740 w 882740"/>
              <a:gd name="connsiteY1" fmla="*/ 56583 h 1108557"/>
              <a:gd name="connsiteX2" fmla="*/ 809179 w 882740"/>
              <a:gd name="connsiteY2" fmla="*/ 1108557 h 1108557"/>
              <a:gd name="connsiteX3" fmla="*/ 0 w 882740"/>
              <a:gd name="connsiteY3" fmla="*/ 1051973 h 1108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2740" h="1108557">
                <a:moveTo>
                  <a:pt x="73561" y="0"/>
                </a:moveTo>
                <a:lnTo>
                  <a:pt x="882740" y="56583"/>
                </a:lnTo>
                <a:lnTo>
                  <a:pt x="809179" y="1108557"/>
                </a:lnTo>
                <a:lnTo>
                  <a:pt x="0" y="1051973"/>
                </a:lnTo>
                <a:close/>
              </a:path>
            </a:pathLst>
          </a:custGeom>
          <a:ln w="19050">
            <a:solidFill>
              <a:schemeClr val="bg1"/>
            </a:solidFill>
          </a:ln>
        </p:spPr>
      </p:pic>
      <p:pic>
        <p:nvPicPr>
          <p:cNvPr id="57" name="Afbeelding 56">
            <a:extLst>
              <a:ext uri="{FF2B5EF4-FFF2-40B4-BE49-F238E27FC236}">
                <a16:creationId xmlns:a16="http://schemas.microsoft.com/office/drawing/2014/main" id="{01DE7CE1-5103-4830-A478-467C95E95DE3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print"/>
          <a:srcRect l="7910" t="6480" r="7150" b="9175"/>
          <a:stretch>
            <a:fillRect/>
          </a:stretch>
        </p:blipFill>
        <p:spPr>
          <a:xfrm rot="-540000">
            <a:off x="8575880" y="1361130"/>
            <a:ext cx="308202" cy="379231"/>
          </a:xfrm>
          <a:custGeom>
            <a:avLst/>
            <a:gdLst>
              <a:gd name="connsiteX0" fmla="*/ 128502 w 930598"/>
              <a:gd name="connsiteY0" fmla="*/ 0 h 1145051"/>
              <a:gd name="connsiteX1" fmla="*/ 930598 w 930598"/>
              <a:gd name="connsiteY1" fmla="*/ 98485 h 1145051"/>
              <a:gd name="connsiteX2" fmla="*/ 802096 w 930598"/>
              <a:gd name="connsiteY2" fmla="*/ 1145051 h 1145051"/>
              <a:gd name="connsiteX3" fmla="*/ 0 w 930598"/>
              <a:gd name="connsiteY3" fmla="*/ 1046566 h 1145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0598" h="1145051">
                <a:moveTo>
                  <a:pt x="128502" y="0"/>
                </a:moveTo>
                <a:lnTo>
                  <a:pt x="930598" y="98485"/>
                </a:lnTo>
                <a:lnTo>
                  <a:pt x="802096" y="1145051"/>
                </a:lnTo>
                <a:lnTo>
                  <a:pt x="0" y="1046566"/>
                </a:lnTo>
                <a:close/>
              </a:path>
            </a:pathLst>
          </a:custGeom>
          <a:ln w="19050">
            <a:solidFill>
              <a:schemeClr val="bg1"/>
            </a:solidFill>
          </a:ln>
        </p:spPr>
      </p:pic>
      <p:grpSp>
        <p:nvGrpSpPr>
          <p:cNvPr id="4" name="Groep 3">
            <a:extLst>
              <a:ext uri="{FF2B5EF4-FFF2-40B4-BE49-F238E27FC236}">
                <a16:creationId xmlns:a16="http://schemas.microsoft.com/office/drawing/2014/main" id="{7C1493B6-E209-4210-851D-447047408385}"/>
              </a:ext>
            </a:extLst>
          </p:cNvPr>
          <p:cNvGrpSpPr/>
          <p:nvPr/>
        </p:nvGrpSpPr>
        <p:grpSpPr>
          <a:xfrm>
            <a:off x="2589668" y="2011282"/>
            <a:ext cx="288000" cy="288000"/>
            <a:chOff x="2632952" y="2011282"/>
            <a:chExt cx="288000" cy="288000"/>
          </a:xfrm>
        </p:grpSpPr>
        <p:sp>
          <p:nvSpPr>
            <p:cNvPr id="38" name="Ovaal 37">
              <a:extLst>
                <a:ext uri="{FF2B5EF4-FFF2-40B4-BE49-F238E27FC236}">
                  <a16:creationId xmlns:a16="http://schemas.microsoft.com/office/drawing/2014/main" id="{6A7C85AE-29AE-4C39-8987-D895FDF6A525}"/>
                </a:ext>
              </a:extLst>
            </p:cNvPr>
            <p:cNvSpPr/>
            <p:nvPr/>
          </p:nvSpPr>
          <p:spPr>
            <a:xfrm>
              <a:off x="2632952" y="2011282"/>
              <a:ext cx="288000" cy="28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50B8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8" name="Ovaal 57">
              <a:extLst>
                <a:ext uri="{FF2B5EF4-FFF2-40B4-BE49-F238E27FC236}">
                  <a16:creationId xmlns:a16="http://schemas.microsoft.com/office/drawing/2014/main" id="{C0573BFE-ABE2-47A9-BBF8-DFDAEDB5ECEF}"/>
                </a:ext>
              </a:extLst>
            </p:cNvPr>
            <p:cNvSpPr/>
            <p:nvPr/>
          </p:nvSpPr>
          <p:spPr>
            <a:xfrm>
              <a:off x="2715144" y="2092686"/>
              <a:ext cx="123616" cy="125192"/>
            </a:xfrm>
            <a:prstGeom prst="ellipse">
              <a:avLst/>
            </a:prstGeom>
            <a:solidFill>
              <a:srgbClr val="50B848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3" name="Groep 2">
            <a:extLst>
              <a:ext uri="{FF2B5EF4-FFF2-40B4-BE49-F238E27FC236}">
                <a16:creationId xmlns:a16="http://schemas.microsoft.com/office/drawing/2014/main" id="{6018A2C3-816F-4E30-8E7A-1AB275EEA658}"/>
              </a:ext>
            </a:extLst>
          </p:cNvPr>
          <p:cNvGrpSpPr/>
          <p:nvPr/>
        </p:nvGrpSpPr>
        <p:grpSpPr>
          <a:xfrm>
            <a:off x="5537675" y="2011282"/>
            <a:ext cx="288000" cy="288000"/>
            <a:chOff x="5366298" y="2011282"/>
            <a:chExt cx="288000" cy="288000"/>
          </a:xfrm>
        </p:grpSpPr>
        <p:sp>
          <p:nvSpPr>
            <p:cNvPr id="43" name="Ovaal 42">
              <a:extLst>
                <a:ext uri="{FF2B5EF4-FFF2-40B4-BE49-F238E27FC236}">
                  <a16:creationId xmlns:a16="http://schemas.microsoft.com/office/drawing/2014/main" id="{B10314EC-099F-4885-92C2-D1F9D0E17AB7}"/>
                </a:ext>
              </a:extLst>
            </p:cNvPr>
            <p:cNvSpPr/>
            <p:nvPr/>
          </p:nvSpPr>
          <p:spPr>
            <a:xfrm>
              <a:off x="5366298" y="2011282"/>
              <a:ext cx="288000" cy="28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DB82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9" name="Ovaal 58">
              <a:extLst>
                <a:ext uri="{FF2B5EF4-FFF2-40B4-BE49-F238E27FC236}">
                  <a16:creationId xmlns:a16="http://schemas.microsoft.com/office/drawing/2014/main" id="{CC2983D1-38D0-487A-9776-177822C7B6DD}"/>
                </a:ext>
              </a:extLst>
            </p:cNvPr>
            <p:cNvSpPr/>
            <p:nvPr/>
          </p:nvSpPr>
          <p:spPr>
            <a:xfrm>
              <a:off x="5448490" y="2092686"/>
              <a:ext cx="123616" cy="125192"/>
            </a:xfrm>
            <a:prstGeom prst="ellipse">
              <a:avLst/>
            </a:prstGeom>
            <a:solidFill>
              <a:srgbClr val="DB82B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2" name="Groep 1">
            <a:extLst>
              <a:ext uri="{FF2B5EF4-FFF2-40B4-BE49-F238E27FC236}">
                <a16:creationId xmlns:a16="http://schemas.microsoft.com/office/drawing/2014/main" id="{D9F36448-921E-403E-8DAD-3E25DEA7A410}"/>
              </a:ext>
            </a:extLst>
          </p:cNvPr>
          <p:cNvGrpSpPr/>
          <p:nvPr/>
        </p:nvGrpSpPr>
        <p:grpSpPr>
          <a:xfrm>
            <a:off x="8628357" y="2011282"/>
            <a:ext cx="288000" cy="288000"/>
            <a:chOff x="8596563" y="2011282"/>
            <a:chExt cx="288000" cy="288000"/>
          </a:xfrm>
        </p:grpSpPr>
        <p:sp>
          <p:nvSpPr>
            <p:cNvPr id="52" name="Ovaal 51">
              <a:extLst>
                <a:ext uri="{FF2B5EF4-FFF2-40B4-BE49-F238E27FC236}">
                  <a16:creationId xmlns:a16="http://schemas.microsoft.com/office/drawing/2014/main" id="{8DA98D53-FC30-4B92-A0EC-7B67D49890FE}"/>
                </a:ext>
              </a:extLst>
            </p:cNvPr>
            <p:cNvSpPr/>
            <p:nvPr/>
          </p:nvSpPr>
          <p:spPr>
            <a:xfrm>
              <a:off x="8596563" y="2011282"/>
              <a:ext cx="288000" cy="28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50B8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0" name="Ovaal 59">
              <a:extLst>
                <a:ext uri="{FF2B5EF4-FFF2-40B4-BE49-F238E27FC236}">
                  <a16:creationId xmlns:a16="http://schemas.microsoft.com/office/drawing/2014/main" id="{7A41EE10-4115-46CB-82F2-7B53153AF896}"/>
                </a:ext>
              </a:extLst>
            </p:cNvPr>
            <p:cNvSpPr/>
            <p:nvPr/>
          </p:nvSpPr>
          <p:spPr>
            <a:xfrm>
              <a:off x="8678755" y="2092686"/>
              <a:ext cx="123616" cy="125192"/>
            </a:xfrm>
            <a:prstGeom prst="ellipse">
              <a:avLst/>
            </a:prstGeom>
            <a:solidFill>
              <a:srgbClr val="50B848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49" name="Rechthoek 48">
            <a:extLst>
              <a:ext uri="{FF2B5EF4-FFF2-40B4-BE49-F238E27FC236}">
                <a16:creationId xmlns:a16="http://schemas.microsoft.com/office/drawing/2014/main" id="{BDE12795-D7F2-40F1-99B6-FEEAE0353F22}"/>
              </a:ext>
            </a:extLst>
          </p:cNvPr>
          <p:cNvSpPr/>
          <p:nvPr/>
        </p:nvSpPr>
        <p:spPr>
          <a:xfrm>
            <a:off x="1689100" y="6753224"/>
            <a:ext cx="812855" cy="37945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000" b="1" dirty="0">
              <a:solidFill>
                <a:schemeClr val="bg1"/>
              </a:solidFill>
              <a:latin typeface="Museo-700"/>
            </a:endParaRPr>
          </a:p>
        </p:txBody>
      </p:sp>
      <p:grpSp>
        <p:nvGrpSpPr>
          <p:cNvPr id="68" name="Groep 67">
            <a:extLst>
              <a:ext uri="{FF2B5EF4-FFF2-40B4-BE49-F238E27FC236}">
                <a16:creationId xmlns:a16="http://schemas.microsoft.com/office/drawing/2014/main" id="{2A0048EC-0E7E-4B6A-82EB-7FF7891BF5B4}"/>
              </a:ext>
            </a:extLst>
          </p:cNvPr>
          <p:cNvGrpSpPr/>
          <p:nvPr/>
        </p:nvGrpSpPr>
        <p:grpSpPr>
          <a:xfrm>
            <a:off x="1478183" y="6753953"/>
            <a:ext cx="1023772" cy="532672"/>
            <a:chOff x="6032500" y="6753953"/>
            <a:chExt cx="1023772" cy="532672"/>
          </a:xfrm>
        </p:grpSpPr>
        <p:sp>
          <p:nvSpPr>
            <p:cNvPr id="69" name="Rechthoek 68">
              <a:extLst>
                <a:ext uri="{FF2B5EF4-FFF2-40B4-BE49-F238E27FC236}">
                  <a16:creationId xmlns:a16="http://schemas.microsoft.com/office/drawing/2014/main" id="{495F9102-5B41-4F81-ABE8-690F914B376D}"/>
                </a:ext>
              </a:extLst>
            </p:cNvPr>
            <p:cNvSpPr/>
            <p:nvPr/>
          </p:nvSpPr>
          <p:spPr>
            <a:xfrm>
              <a:off x="6032500" y="6753953"/>
              <a:ext cx="1023772" cy="53267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800" b="1" dirty="0">
                  <a:latin typeface="Museo-700"/>
                </a:rPr>
                <a:t>Opties/winkel</a:t>
              </a:r>
            </a:p>
          </p:txBody>
        </p:sp>
        <p:grpSp>
          <p:nvGrpSpPr>
            <p:cNvPr id="70" name="Groep 69">
              <a:extLst>
                <a:ext uri="{FF2B5EF4-FFF2-40B4-BE49-F238E27FC236}">
                  <a16:creationId xmlns:a16="http://schemas.microsoft.com/office/drawing/2014/main" id="{85C1A3D1-5089-4190-9C06-6D3BD290C613}"/>
                </a:ext>
              </a:extLst>
            </p:cNvPr>
            <p:cNvGrpSpPr>
              <a:grpSpLocks/>
            </p:cNvGrpSpPr>
            <p:nvPr/>
          </p:nvGrpSpPr>
          <p:grpSpPr>
            <a:xfrm>
              <a:off x="6907246" y="6791100"/>
              <a:ext cx="104805" cy="76649"/>
              <a:chOff x="3650803" y="6753953"/>
              <a:chExt cx="857697" cy="532672"/>
            </a:xfrm>
            <a:solidFill>
              <a:schemeClr val="bg1">
                <a:lumMod val="50000"/>
              </a:schemeClr>
            </a:solidFill>
          </p:grpSpPr>
          <p:sp>
            <p:nvSpPr>
              <p:cNvPr id="71" name="Rechthoek 70">
                <a:extLst>
                  <a:ext uri="{FF2B5EF4-FFF2-40B4-BE49-F238E27FC236}">
                    <a16:creationId xmlns:a16="http://schemas.microsoft.com/office/drawing/2014/main" id="{C7D09594-D94C-4AC2-B480-D2F46B6000B8}"/>
                  </a:ext>
                </a:extLst>
              </p:cNvPr>
              <p:cNvSpPr/>
              <p:nvPr/>
            </p:nvSpPr>
            <p:spPr>
              <a:xfrm>
                <a:off x="3746500" y="6753953"/>
                <a:ext cx="762000" cy="53267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  <p:sp>
            <p:nvSpPr>
              <p:cNvPr id="72" name="Rechthoek 71">
                <a:extLst>
                  <a:ext uri="{FF2B5EF4-FFF2-40B4-BE49-F238E27FC236}">
                    <a16:creationId xmlns:a16="http://schemas.microsoft.com/office/drawing/2014/main" id="{936EAEC2-FB74-4946-B97F-74D8286D19B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0803" y="6829425"/>
                <a:ext cx="191393" cy="12118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  <p:sp>
            <p:nvSpPr>
              <p:cNvPr id="73" name="Rechthoek 72">
                <a:extLst>
                  <a:ext uri="{FF2B5EF4-FFF2-40B4-BE49-F238E27FC236}">
                    <a16:creationId xmlns:a16="http://schemas.microsoft.com/office/drawing/2014/main" id="{6ACF9809-A714-417F-A557-B48B72729FC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0803" y="7057293"/>
                <a:ext cx="191393" cy="12118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</p:grpSp>
      </p:grpSp>
      <p:sp>
        <p:nvSpPr>
          <p:cNvPr id="74" name="Rechthoek 73">
            <a:extLst>
              <a:ext uri="{FF2B5EF4-FFF2-40B4-BE49-F238E27FC236}">
                <a16:creationId xmlns:a16="http://schemas.microsoft.com/office/drawing/2014/main" id="{5F9B8123-2021-4D5C-B16B-F1CD97A37638}"/>
              </a:ext>
            </a:extLst>
          </p:cNvPr>
          <p:cNvSpPr/>
          <p:nvPr/>
        </p:nvSpPr>
        <p:spPr>
          <a:xfrm>
            <a:off x="7632700" y="6753224"/>
            <a:ext cx="812855" cy="37945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000" b="1" dirty="0">
              <a:solidFill>
                <a:schemeClr val="bg1"/>
              </a:solidFill>
              <a:latin typeface="Museo-700"/>
            </a:endParaRPr>
          </a:p>
        </p:txBody>
      </p:sp>
      <p:grpSp>
        <p:nvGrpSpPr>
          <p:cNvPr id="84" name="Groep 83">
            <a:extLst>
              <a:ext uri="{FF2B5EF4-FFF2-40B4-BE49-F238E27FC236}">
                <a16:creationId xmlns:a16="http://schemas.microsoft.com/office/drawing/2014/main" id="{F00FB5A3-19EC-475A-A156-920AC3E89D4E}"/>
              </a:ext>
            </a:extLst>
          </p:cNvPr>
          <p:cNvGrpSpPr/>
          <p:nvPr/>
        </p:nvGrpSpPr>
        <p:grpSpPr>
          <a:xfrm>
            <a:off x="7421783" y="6753953"/>
            <a:ext cx="1023772" cy="532672"/>
            <a:chOff x="6032500" y="6753953"/>
            <a:chExt cx="1023772" cy="532672"/>
          </a:xfrm>
        </p:grpSpPr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F589774-6888-4768-8397-A951F55E62D4}"/>
                </a:ext>
              </a:extLst>
            </p:cNvPr>
            <p:cNvSpPr/>
            <p:nvPr/>
          </p:nvSpPr>
          <p:spPr>
            <a:xfrm>
              <a:off x="6032500" y="6753953"/>
              <a:ext cx="1023772" cy="53267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800" b="1" dirty="0">
                  <a:latin typeface="Museo-700"/>
                </a:rPr>
                <a:t>WOZ</a:t>
              </a:r>
            </a:p>
          </p:txBody>
        </p:sp>
        <p:grpSp>
          <p:nvGrpSpPr>
            <p:cNvPr id="86" name="Groep 85">
              <a:extLst>
                <a:ext uri="{FF2B5EF4-FFF2-40B4-BE49-F238E27FC236}">
                  <a16:creationId xmlns:a16="http://schemas.microsoft.com/office/drawing/2014/main" id="{002222F1-C15D-4FF3-B7EF-738170FF8AC7}"/>
                </a:ext>
              </a:extLst>
            </p:cNvPr>
            <p:cNvGrpSpPr>
              <a:grpSpLocks/>
            </p:cNvGrpSpPr>
            <p:nvPr/>
          </p:nvGrpSpPr>
          <p:grpSpPr>
            <a:xfrm>
              <a:off x="6907246" y="6791100"/>
              <a:ext cx="104805" cy="76649"/>
              <a:chOff x="3650803" y="6753953"/>
              <a:chExt cx="857697" cy="532672"/>
            </a:xfrm>
            <a:solidFill>
              <a:schemeClr val="bg1">
                <a:lumMod val="50000"/>
              </a:schemeClr>
            </a:solidFill>
          </p:grpSpPr>
          <p:sp>
            <p:nvSpPr>
              <p:cNvPr id="87" name="Rechthoek 86">
                <a:extLst>
                  <a:ext uri="{FF2B5EF4-FFF2-40B4-BE49-F238E27FC236}">
                    <a16:creationId xmlns:a16="http://schemas.microsoft.com/office/drawing/2014/main" id="{BD42EA7B-C682-4961-9018-D37D8B07E6EE}"/>
                  </a:ext>
                </a:extLst>
              </p:cNvPr>
              <p:cNvSpPr/>
              <p:nvPr/>
            </p:nvSpPr>
            <p:spPr>
              <a:xfrm>
                <a:off x="3746500" y="6753953"/>
                <a:ext cx="762000" cy="53267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  <p:sp>
            <p:nvSpPr>
              <p:cNvPr id="88" name="Rechthoek 87">
                <a:extLst>
                  <a:ext uri="{FF2B5EF4-FFF2-40B4-BE49-F238E27FC236}">
                    <a16:creationId xmlns:a16="http://schemas.microsoft.com/office/drawing/2014/main" id="{370FA2E3-B057-4A21-8343-AF1542256EE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0803" y="6829425"/>
                <a:ext cx="191393" cy="12118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  <p:sp>
            <p:nvSpPr>
              <p:cNvPr id="89" name="Rechthoek 88">
                <a:extLst>
                  <a:ext uri="{FF2B5EF4-FFF2-40B4-BE49-F238E27FC236}">
                    <a16:creationId xmlns:a16="http://schemas.microsoft.com/office/drawing/2014/main" id="{F0F9F638-DAD4-4178-B6B9-687842A8F6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0803" y="7057293"/>
                <a:ext cx="191393" cy="12118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</p:grpSp>
      </p:grpSp>
      <p:sp>
        <p:nvSpPr>
          <p:cNvPr id="90" name="Rechthoek 89">
            <a:extLst>
              <a:ext uri="{FF2B5EF4-FFF2-40B4-BE49-F238E27FC236}">
                <a16:creationId xmlns:a16="http://schemas.microsoft.com/office/drawing/2014/main" id="{275EED47-39B5-4A50-9B3A-9BE20EA70A35}"/>
              </a:ext>
            </a:extLst>
          </p:cNvPr>
          <p:cNvSpPr/>
          <p:nvPr/>
        </p:nvSpPr>
        <p:spPr>
          <a:xfrm>
            <a:off x="1419669" y="2651328"/>
            <a:ext cx="2628000" cy="3721486"/>
          </a:xfrm>
          <a:prstGeom prst="rect">
            <a:avLst/>
          </a:prstGeom>
          <a:solidFill>
            <a:srgbClr val="50B84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endParaRPr lang="nl-NL" sz="1000" b="1" dirty="0">
              <a:solidFill>
                <a:srgbClr val="F1B4F0"/>
              </a:solidFill>
              <a:latin typeface="Museo-700"/>
            </a:endParaRPr>
          </a:p>
        </p:txBody>
      </p:sp>
      <p:sp>
        <p:nvSpPr>
          <p:cNvPr id="91" name="Rechthoek 90">
            <a:extLst>
              <a:ext uri="{FF2B5EF4-FFF2-40B4-BE49-F238E27FC236}">
                <a16:creationId xmlns:a16="http://schemas.microsoft.com/office/drawing/2014/main" id="{EE31F0B2-BE9F-487B-B82F-17E39B2AADFE}"/>
              </a:ext>
            </a:extLst>
          </p:cNvPr>
          <p:cNvSpPr/>
          <p:nvPr/>
        </p:nvSpPr>
        <p:spPr>
          <a:xfrm>
            <a:off x="4673675" y="2651328"/>
            <a:ext cx="2016000" cy="3721486"/>
          </a:xfrm>
          <a:prstGeom prst="rect">
            <a:avLst/>
          </a:prstGeom>
          <a:solidFill>
            <a:srgbClr val="DB82B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endParaRPr lang="nl-NL" sz="1000" b="1" dirty="0">
              <a:solidFill>
                <a:srgbClr val="F1B4F0"/>
              </a:solidFill>
              <a:latin typeface="Museo-700"/>
            </a:endParaRPr>
          </a:p>
        </p:txBody>
      </p:sp>
      <p:sp>
        <p:nvSpPr>
          <p:cNvPr id="92" name="Rechthoek 91">
            <a:extLst>
              <a:ext uri="{FF2B5EF4-FFF2-40B4-BE49-F238E27FC236}">
                <a16:creationId xmlns:a16="http://schemas.microsoft.com/office/drawing/2014/main" id="{21632B94-D061-4451-8A49-3DFA8CE9C378}"/>
              </a:ext>
            </a:extLst>
          </p:cNvPr>
          <p:cNvSpPr/>
          <p:nvPr/>
        </p:nvSpPr>
        <p:spPr>
          <a:xfrm>
            <a:off x="7350357" y="2651328"/>
            <a:ext cx="2844000" cy="3721486"/>
          </a:xfrm>
          <a:prstGeom prst="rect">
            <a:avLst/>
          </a:prstGeom>
          <a:solidFill>
            <a:srgbClr val="50B84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endParaRPr lang="nl-NL" sz="1000" b="1" dirty="0">
              <a:solidFill>
                <a:srgbClr val="F1B4F0"/>
              </a:solidFill>
              <a:latin typeface="Museo-700"/>
            </a:endParaRPr>
          </a:p>
        </p:txBody>
      </p:sp>
      <p:sp>
        <p:nvSpPr>
          <p:cNvPr id="95" name="Rechthoek 94">
            <a:extLst>
              <a:ext uri="{FF2B5EF4-FFF2-40B4-BE49-F238E27FC236}">
                <a16:creationId xmlns:a16="http://schemas.microsoft.com/office/drawing/2014/main" id="{B54B65ED-D158-4776-9197-7C2A91758A10}"/>
              </a:ext>
            </a:extLst>
          </p:cNvPr>
          <p:cNvSpPr/>
          <p:nvPr/>
        </p:nvSpPr>
        <p:spPr>
          <a:xfrm>
            <a:off x="2847519" y="5991814"/>
            <a:ext cx="1194182" cy="381000"/>
          </a:xfrm>
          <a:prstGeom prst="rect">
            <a:avLst/>
          </a:prstGeom>
          <a:solidFill>
            <a:srgbClr val="50B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1000" b="1" dirty="0">
                <a:solidFill>
                  <a:schemeClr val="bg1"/>
                </a:solidFill>
                <a:latin typeface="Museo-700"/>
              </a:rPr>
              <a:t>Aanvullende vergunningen</a:t>
            </a:r>
          </a:p>
        </p:txBody>
      </p:sp>
      <p:sp>
        <p:nvSpPr>
          <p:cNvPr id="96" name="Rechthoek: afgeronde hoeken 95">
            <a:extLst>
              <a:ext uri="{FF2B5EF4-FFF2-40B4-BE49-F238E27FC236}">
                <a16:creationId xmlns:a16="http://schemas.microsoft.com/office/drawing/2014/main" id="{2300F7B5-6C7B-4368-9FEB-FFA89EEF0CE9}"/>
              </a:ext>
            </a:extLst>
          </p:cNvPr>
          <p:cNvSpPr/>
          <p:nvPr/>
        </p:nvSpPr>
        <p:spPr>
          <a:xfrm>
            <a:off x="2136577" y="5234057"/>
            <a:ext cx="1194182" cy="381000"/>
          </a:xfrm>
          <a:prstGeom prst="roundRect">
            <a:avLst>
              <a:gd name="adj" fmla="val 50000"/>
            </a:avLst>
          </a:prstGeom>
          <a:solidFill>
            <a:srgbClr val="50B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800" b="1" dirty="0">
                <a:solidFill>
                  <a:schemeClr val="bg1"/>
                </a:solidFill>
                <a:latin typeface="Museo-700"/>
              </a:rPr>
              <a:t>…</a:t>
            </a:r>
          </a:p>
        </p:txBody>
      </p:sp>
      <p:sp>
        <p:nvSpPr>
          <p:cNvPr id="97" name="Rechthoek 96">
            <a:extLst>
              <a:ext uri="{FF2B5EF4-FFF2-40B4-BE49-F238E27FC236}">
                <a16:creationId xmlns:a16="http://schemas.microsoft.com/office/drawing/2014/main" id="{056345AE-E635-4482-B542-EC0E438ED64C}"/>
              </a:ext>
            </a:extLst>
          </p:cNvPr>
          <p:cNvSpPr/>
          <p:nvPr/>
        </p:nvSpPr>
        <p:spPr>
          <a:xfrm>
            <a:off x="2733667" y="2658020"/>
            <a:ext cx="1308033" cy="7104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NL" sz="800" i="1" dirty="0">
                <a:solidFill>
                  <a:schemeClr val="tx1"/>
                </a:solidFill>
                <a:latin typeface="Museo-700"/>
              </a:rPr>
              <a:t>Via een vragenboom wordt duidelijk welke aanvullende vergunningen nodig zijn. Bv. als er een boom staat, dan kapvergunning toevoegen.</a:t>
            </a:r>
          </a:p>
        </p:txBody>
      </p:sp>
      <p:sp>
        <p:nvSpPr>
          <p:cNvPr id="98" name="Rechthoek: afgeronde hoeken 97">
            <a:extLst>
              <a:ext uri="{FF2B5EF4-FFF2-40B4-BE49-F238E27FC236}">
                <a16:creationId xmlns:a16="http://schemas.microsoft.com/office/drawing/2014/main" id="{CB121107-70D0-4F2C-B532-FDA36AAF8658}"/>
              </a:ext>
            </a:extLst>
          </p:cNvPr>
          <p:cNvSpPr/>
          <p:nvPr/>
        </p:nvSpPr>
        <p:spPr>
          <a:xfrm>
            <a:off x="2137902" y="3328400"/>
            <a:ext cx="1194182" cy="381000"/>
          </a:xfrm>
          <a:prstGeom prst="roundRect">
            <a:avLst>
              <a:gd name="adj" fmla="val 50000"/>
            </a:avLst>
          </a:prstGeom>
          <a:solidFill>
            <a:srgbClr val="50B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800" b="1" dirty="0">
                <a:solidFill>
                  <a:schemeClr val="bg1"/>
                </a:solidFill>
                <a:latin typeface="Museo-700"/>
              </a:rPr>
              <a:t>Interactieve vragenboom aanvullende verg.</a:t>
            </a:r>
          </a:p>
        </p:txBody>
      </p:sp>
      <p:cxnSp>
        <p:nvCxnSpPr>
          <p:cNvPr id="99" name="Verbindingslijn: gebogen 19">
            <a:extLst>
              <a:ext uri="{FF2B5EF4-FFF2-40B4-BE49-F238E27FC236}">
                <a16:creationId xmlns:a16="http://schemas.microsoft.com/office/drawing/2014/main" id="{A983137F-C99E-4AE3-956C-2A848A79C86C}"/>
              </a:ext>
            </a:extLst>
          </p:cNvPr>
          <p:cNvCxnSpPr>
            <a:cxnSpLocks/>
          </p:cNvCxnSpPr>
          <p:nvPr/>
        </p:nvCxnSpPr>
        <p:spPr>
          <a:xfrm flipH="1" flipV="1">
            <a:off x="2733668" y="2304165"/>
            <a:ext cx="1325" cy="1029118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hthoek 99">
            <a:extLst>
              <a:ext uri="{FF2B5EF4-FFF2-40B4-BE49-F238E27FC236}">
                <a16:creationId xmlns:a16="http://schemas.microsoft.com/office/drawing/2014/main" id="{A1CAA8C3-137E-4DBB-AD70-D4B54CCAF6F5}"/>
              </a:ext>
            </a:extLst>
          </p:cNvPr>
          <p:cNvSpPr/>
          <p:nvPr/>
        </p:nvSpPr>
        <p:spPr>
          <a:xfrm>
            <a:off x="2733667" y="4523588"/>
            <a:ext cx="1308033" cy="7104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NL" sz="800" i="1" dirty="0">
                <a:solidFill>
                  <a:schemeClr val="tx1"/>
                </a:solidFill>
                <a:latin typeface="Museo-700"/>
              </a:rPr>
              <a:t>Op basis van geldende regels én patronen (“ andere klanten bestelden ook …”) een boom van relevante vragen samenstellen</a:t>
            </a:r>
          </a:p>
        </p:txBody>
      </p:sp>
      <p:cxnSp>
        <p:nvCxnSpPr>
          <p:cNvPr id="101" name="Verbindingslijn: gebogen 19">
            <a:extLst>
              <a:ext uri="{FF2B5EF4-FFF2-40B4-BE49-F238E27FC236}">
                <a16:creationId xmlns:a16="http://schemas.microsoft.com/office/drawing/2014/main" id="{D9808A9E-6BBF-407D-A9E7-EB0AAD1216F7}"/>
              </a:ext>
            </a:extLst>
          </p:cNvPr>
          <p:cNvCxnSpPr>
            <a:cxnSpLocks/>
            <a:stCxn id="96" idx="0"/>
            <a:endCxn id="98" idx="2"/>
          </p:cNvCxnSpPr>
          <p:nvPr/>
        </p:nvCxnSpPr>
        <p:spPr>
          <a:xfrm flipV="1">
            <a:off x="2733668" y="3709400"/>
            <a:ext cx="1325" cy="1524657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hthoek 101">
            <a:extLst>
              <a:ext uri="{FF2B5EF4-FFF2-40B4-BE49-F238E27FC236}">
                <a16:creationId xmlns:a16="http://schemas.microsoft.com/office/drawing/2014/main" id="{FC2802EA-2B5A-46B7-92CC-E58499701E9E}"/>
              </a:ext>
            </a:extLst>
          </p:cNvPr>
          <p:cNvSpPr/>
          <p:nvPr/>
        </p:nvSpPr>
        <p:spPr>
          <a:xfrm>
            <a:off x="5501786" y="5991814"/>
            <a:ext cx="1194182" cy="381000"/>
          </a:xfrm>
          <a:prstGeom prst="rect">
            <a:avLst/>
          </a:prstGeom>
          <a:solidFill>
            <a:srgbClr val="DB82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1000" b="1" dirty="0">
                <a:solidFill>
                  <a:schemeClr val="bg1"/>
                </a:solidFill>
                <a:latin typeface="Museo-700"/>
              </a:rPr>
              <a:t>Persoonlijke voorkeuren</a:t>
            </a:r>
          </a:p>
        </p:txBody>
      </p:sp>
      <p:sp>
        <p:nvSpPr>
          <p:cNvPr id="104" name="Rechthoek 103">
            <a:extLst>
              <a:ext uri="{FF2B5EF4-FFF2-40B4-BE49-F238E27FC236}">
                <a16:creationId xmlns:a16="http://schemas.microsoft.com/office/drawing/2014/main" id="{A01CA58D-9851-437E-92D6-E9123C2377A4}"/>
              </a:ext>
            </a:extLst>
          </p:cNvPr>
          <p:cNvSpPr/>
          <p:nvPr/>
        </p:nvSpPr>
        <p:spPr>
          <a:xfrm>
            <a:off x="5681675" y="2658020"/>
            <a:ext cx="1014292" cy="7104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NL" sz="800" i="1" dirty="0">
                <a:solidFill>
                  <a:schemeClr val="tx1"/>
                </a:solidFill>
                <a:latin typeface="Museo-700"/>
              </a:rPr>
              <a:t>Berichtgevings-voorkeuren zijn onderdeel van het persoonlijk profiel van de klant</a:t>
            </a:r>
          </a:p>
        </p:txBody>
      </p:sp>
      <p:sp>
        <p:nvSpPr>
          <p:cNvPr id="105" name="Rechthoek: afgeronde hoeken 104">
            <a:extLst>
              <a:ext uri="{FF2B5EF4-FFF2-40B4-BE49-F238E27FC236}">
                <a16:creationId xmlns:a16="http://schemas.microsoft.com/office/drawing/2014/main" id="{79AC907F-E4EB-49D0-A967-51E3F4A30BD0}"/>
              </a:ext>
            </a:extLst>
          </p:cNvPr>
          <p:cNvSpPr/>
          <p:nvPr/>
        </p:nvSpPr>
        <p:spPr>
          <a:xfrm>
            <a:off x="5084584" y="3328400"/>
            <a:ext cx="1194182" cy="381000"/>
          </a:xfrm>
          <a:prstGeom prst="roundRect">
            <a:avLst>
              <a:gd name="adj" fmla="val 50000"/>
            </a:avLst>
          </a:prstGeom>
          <a:solidFill>
            <a:srgbClr val="DB82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800" b="1" dirty="0">
                <a:solidFill>
                  <a:schemeClr val="bg1"/>
                </a:solidFill>
                <a:latin typeface="Museo-700"/>
              </a:rPr>
              <a:t>Persoonlijk profiel tonen/bewerken</a:t>
            </a:r>
          </a:p>
        </p:txBody>
      </p:sp>
      <p:cxnSp>
        <p:nvCxnSpPr>
          <p:cNvPr id="106" name="Verbindingslijn: gebogen 19">
            <a:extLst>
              <a:ext uri="{FF2B5EF4-FFF2-40B4-BE49-F238E27FC236}">
                <a16:creationId xmlns:a16="http://schemas.microsoft.com/office/drawing/2014/main" id="{8D6C7BC8-01E1-4B98-B0FD-E12A2D6533E7}"/>
              </a:ext>
            </a:extLst>
          </p:cNvPr>
          <p:cNvCxnSpPr>
            <a:cxnSpLocks/>
          </p:cNvCxnSpPr>
          <p:nvPr/>
        </p:nvCxnSpPr>
        <p:spPr>
          <a:xfrm flipV="1">
            <a:off x="5681675" y="2304165"/>
            <a:ext cx="0" cy="1029118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hthoek 108">
            <a:extLst>
              <a:ext uri="{FF2B5EF4-FFF2-40B4-BE49-F238E27FC236}">
                <a16:creationId xmlns:a16="http://schemas.microsoft.com/office/drawing/2014/main" id="{6E395C6F-B54A-4727-B2E9-B73E828667CB}"/>
              </a:ext>
            </a:extLst>
          </p:cNvPr>
          <p:cNvSpPr/>
          <p:nvPr/>
        </p:nvSpPr>
        <p:spPr>
          <a:xfrm>
            <a:off x="9005257" y="5991814"/>
            <a:ext cx="1194182" cy="381000"/>
          </a:xfrm>
          <a:prstGeom prst="rect">
            <a:avLst/>
          </a:prstGeom>
          <a:solidFill>
            <a:srgbClr val="50B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1000" b="1" dirty="0">
                <a:solidFill>
                  <a:schemeClr val="bg1"/>
                </a:solidFill>
                <a:latin typeface="Museo-700"/>
              </a:rPr>
              <a:t>Aanvullende vergunningen</a:t>
            </a:r>
          </a:p>
        </p:txBody>
      </p:sp>
      <p:sp>
        <p:nvSpPr>
          <p:cNvPr id="110" name="Rechthoek: afgeronde hoeken 109">
            <a:extLst>
              <a:ext uri="{FF2B5EF4-FFF2-40B4-BE49-F238E27FC236}">
                <a16:creationId xmlns:a16="http://schemas.microsoft.com/office/drawing/2014/main" id="{3A679139-0676-4399-9A65-B796CED415FF}"/>
              </a:ext>
            </a:extLst>
          </p:cNvPr>
          <p:cNvSpPr/>
          <p:nvPr/>
        </p:nvSpPr>
        <p:spPr>
          <a:xfrm>
            <a:off x="8175266" y="5234057"/>
            <a:ext cx="1194182" cy="381000"/>
          </a:xfrm>
          <a:prstGeom prst="roundRect">
            <a:avLst>
              <a:gd name="adj" fmla="val 50000"/>
            </a:avLst>
          </a:prstGeom>
          <a:solidFill>
            <a:srgbClr val="50B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800" b="1" dirty="0">
                <a:solidFill>
                  <a:schemeClr val="bg1"/>
                </a:solidFill>
                <a:latin typeface="Museo-700"/>
              </a:rPr>
              <a:t>WOZ-Rekenmodule</a:t>
            </a:r>
          </a:p>
        </p:txBody>
      </p:sp>
      <p:sp>
        <p:nvSpPr>
          <p:cNvPr id="111" name="Rechthoek 110">
            <a:extLst>
              <a:ext uri="{FF2B5EF4-FFF2-40B4-BE49-F238E27FC236}">
                <a16:creationId xmlns:a16="http://schemas.microsoft.com/office/drawing/2014/main" id="{EFD0E4EE-C677-4733-80E6-4538736B70D3}"/>
              </a:ext>
            </a:extLst>
          </p:cNvPr>
          <p:cNvSpPr/>
          <p:nvPr/>
        </p:nvSpPr>
        <p:spPr>
          <a:xfrm>
            <a:off x="8783023" y="2658020"/>
            <a:ext cx="1308033" cy="7104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NL" sz="800" i="1" dirty="0">
                <a:solidFill>
                  <a:schemeClr val="tx1"/>
                </a:solidFill>
                <a:latin typeface="Museo-700"/>
              </a:rPr>
              <a:t>De verwachte WOZ-waarde-verandering wordt direct berekend o.b.v. de interactief aanpasbare parameters van het initiatief.</a:t>
            </a:r>
          </a:p>
        </p:txBody>
      </p:sp>
      <p:sp>
        <p:nvSpPr>
          <p:cNvPr id="112" name="Rechthoek: afgeronde hoeken 111">
            <a:extLst>
              <a:ext uri="{FF2B5EF4-FFF2-40B4-BE49-F238E27FC236}">
                <a16:creationId xmlns:a16="http://schemas.microsoft.com/office/drawing/2014/main" id="{7CD09991-E9EF-4B12-AACD-A01C8F781241}"/>
              </a:ext>
            </a:extLst>
          </p:cNvPr>
          <p:cNvSpPr/>
          <p:nvPr/>
        </p:nvSpPr>
        <p:spPr>
          <a:xfrm>
            <a:off x="8175266" y="3328400"/>
            <a:ext cx="1194182" cy="381000"/>
          </a:xfrm>
          <a:prstGeom prst="roundRect">
            <a:avLst>
              <a:gd name="adj" fmla="val 50000"/>
            </a:avLst>
          </a:prstGeom>
          <a:solidFill>
            <a:srgbClr val="50B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800" b="1" dirty="0">
                <a:solidFill>
                  <a:schemeClr val="bg1"/>
                </a:solidFill>
                <a:latin typeface="Museo-700"/>
              </a:rPr>
              <a:t>Interactieve </a:t>
            </a:r>
            <a:r>
              <a:rPr lang="nl-NL" sz="800" b="1" dirty="0" err="1">
                <a:solidFill>
                  <a:schemeClr val="bg1"/>
                </a:solidFill>
                <a:latin typeface="Museo-700"/>
              </a:rPr>
              <a:t>waardecalculator</a:t>
            </a:r>
            <a:endParaRPr lang="nl-NL" sz="800" b="1" dirty="0">
              <a:solidFill>
                <a:schemeClr val="bg1"/>
              </a:solidFill>
              <a:latin typeface="Museo-700"/>
            </a:endParaRPr>
          </a:p>
        </p:txBody>
      </p:sp>
      <p:cxnSp>
        <p:nvCxnSpPr>
          <p:cNvPr id="113" name="Verbindingslijn: gebogen 19">
            <a:extLst>
              <a:ext uri="{FF2B5EF4-FFF2-40B4-BE49-F238E27FC236}">
                <a16:creationId xmlns:a16="http://schemas.microsoft.com/office/drawing/2014/main" id="{7D23E5FA-96D8-406A-915A-47F66DC1CCBB}"/>
              </a:ext>
            </a:extLst>
          </p:cNvPr>
          <p:cNvCxnSpPr>
            <a:cxnSpLocks/>
          </p:cNvCxnSpPr>
          <p:nvPr/>
        </p:nvCxnSpPr>
        <p:spPr>
          <a:xfrm flipV="1">
            <a:off x="8772357" y="2304165"/>
            <a:ext cx="0" cy="1029118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hthoek 113">
            <a:extLst>
              <a:ext uri="{FF2B5EF4-FFF2-40B4-BE49-F238E27FC236}">
                <a16:creationId xmlns:a16="http://schemas.microsoft.com/office/drawing/2014/main" id="{D6CD0F30-F896-4966-AFCA-66A497B99092}"/>
              </a:ext>
            </a:extLst>
          </p:cNvPr>
          <p:cNvSpPr/>
          <p:nvPr/>
        </p:nvSpPr>
        <p:spPr>
          <a:xfrm>
            <a:off x="8783023" y="4523588"/>
            <a:ext cx="1308033" cy="7104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NL" sz="800" i="1" dirty="0">
                <a:solidFill>
                  <a:schemeClr val="tx1"/>
                </a:solidFill>
                <a:latin typeface="Museo-700"/>
              </a:rPr>
              <a:t>WOZ-waarde wordt berekend op basis van rekenregels en ervaringscijfers van vergelijkbare initiatieven</a:t>
            </a:r>
          </a:p>
        </p:txBody>
      </p:sp>
      <p:cxnSp>
        <p:nvCxnSpPr>
          <p:cNvPr id="115" name="Verbindingslijn: gebogen 19">
            <a:extLst>
              <a:ext uri="{FF2B5EF4-FFF2-40B4-BE49-F238E27FC236}">
                <a16:creationId xmlns:a16="http://schemas.microsoft.com/office/drawing/2014/main" id="{38DCC5E3-43D3-4B77-9B64-4785E446D732}"/>
              </a:ext>
            </a:extLst>
          </p:cNvPr>
          <p:cNvCxnSpPr>
            <a:cxnSpLocks/>
          </p:cNvCxnSpPr>
          <p:nvPr/>
        </p:nvCxnSpPr>
        <p:spPr>
          <a:xfrm flipV="1">
            <a:off x="8772357" y="3714283"/>
            <a:ext cx="0" cy="1524657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oep 93">
            <a:extLst>
              <a:ext uri="{FF2B5EF4-FFF2-40B4-BE49-F238E27FC236}">
                <a16:creationId xmlns:a16="http://schemas.microsoft.com/office/drawing/2014/main" id="{0A774EDD-68C2-48B6-84D1-4B1E2165EE1C}"/>
              </a:ext>
            </a:extLst>
          </p:cNvPr>
          <p:cNvGrpSpPr/>
          <p:nvPr/>
        </p:nvGrpSpPr>
        <p:grpSpPr>
          <a:xfrm>
            <a:off x="2847519" y="6753953"/>
            <a:ext cx="1023772" cy="532672"/>
            <a:chOff x="6032500" y="6753953"/>
            <a:chExt cx="1023772" cy="532672"/>
          </a:xfrm>
        </p:grpSpPr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7084AA92-8574-48F7-929F-065653DA47A3}"/>
                </a:ext>
              </a:extLst>
            </p:cNvPr>
            <p:cNvSpPr/>
            <p:nvPr/>
          </p:nvSpPr>
          <p:spPr>
            <a:xfrm>
              <a:off x="6032500" y="6753953"/>
              <a:ext cx="1023772" cy="53267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800" b="1" dirty="0">
                  <a:latin typeface="Museo-700"/>
                </a:rPr>
                <a:t>DSO-omgevingsloket</a:t>
              </a: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D2A2BEA3-2ABF-4820-AD64-DECF36A190EC}"/>
                </a:ext>
              </a:extLst>
            </p:cNvPr>
            <p:cNvGrpSpPr>
              <a:grpSpLocks/>
            </p:cNvGrpSpPr>
            <p:nvPr/>
          </p:nvGrpSpPr>
          <p:grpSpPr>
            <a:xfrm>
              <a:off x="6907246" y="6791100"/>
              <a:ext cx="104805" cy="76649"/>
              <a:chOff x="3650803" y="6753953"/>
              <a:chExt cx="857697" cy="532672"/>
            </a:xfrm>
            <a:solidFill>
              <a:schemeClr val="bg1">
                <a:lumMod val="50000"/>
              </a:schemeClr>
            </a:solidFill>
          </p:grpSpPr>
          <p:sp>
            <p:nvSpPr>
              <p:cNvPr id="108" name="Rechthoek 107">
                <a:extLst>
                  <a:ext uri="{FF2B5EF4-FFF2-40B4-BE49-F238E27FC236}">
                    <a16:creationId xmlns:a16="http://schemas.microsoft.com/office/drawing/2014/main" id="{4231390C-6624-44F6-A57C-954E00B7FC6E}"/>
                  </a:ext>
                </a:extLst>
              </p:cNvPr>
              <p:cNvSpPr/>
              <p:nvPr/>
            </p:nvSpPr>
            <p:spPr>
              <a:xfrm>
                <a:off x="3746500" y="6753953"/>
                <a:ext cx="762000" cy="53267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  <p:sp>
            <p:nvSpPr>
              <p:cNvPr id="116" name="Rechthoek 115">
                <a:extLst>
                  <a:ext uri="{FF2B5EF4-FFF2-40B4-BE49-F238E27FC236}">
                    <a16:creationId xmlns:a16="http://schemas.microsoft.com/office/drawing/2014/main" id="{1A9FF415-30E0-453A-A7C9-F8A242AF053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0803" y="6829425"/>
                <a:ext cx="191393" cy="12118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  <p:sp>
            <p:nvSpPr>
              <p:cNvPr id="117" name="Rechthoek 116">
                <a:extLst>
                  <a:ext uri="{FF2B5EF4-FFF2-40B4-BE49-F238E27FC236}">
                    <a16:creationId xmlns:a16="http://schemas.microsoft.com/office/drawing/2014/main" id="{A23CFD7B-62CC-4FE2-9370-B02BFC8F4F1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0803" y="7057293"/>
                <a:ext cx="191393" cy="12118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</p:grpSp>
      </p:grpSp>
      <p:grpSp>
        <p:nvGrpSpPr>
          <p:cNvPr id="118" name="Groep 117">
            <a:extLst>
              <a:ext uri="{FF2B5EF4-FFF2-40B4-BE49-F238E27FC236}">
                <a16:creationId xmlns:a16="http://schemas.microsoft.com/office/drawing/2014/main" id="{08DAED96-27E7-4A19-A144-E83DA68C1275}"/>
              </a:ext>
            </a:extLst>
          </p:cNvPr>
          <p:cNvGrpSpPr/>
          <p:nvPr/>
        </p:nvGrpSpPr>
        <p:grpSpPr>
          <a:xfrm>
            <a:off x="5195371" y="6753953"/>
            <a:ext cx="1023772" cy="532672"/>
            <a:chOff x="6032500" y="6753953"/>
            <a:chExt cx="1023772" cy="532672"/>
          </a:xfrm>
        </p:grpSpPr>
        <p:sp>
          <p:nvSpPr>
            <p:cNvPr id="119" name="Rechthoek 118">
              <a:extLst>
                <a:ext uri="{FF2B5EF4-FFF2-40B4-BE49-F238E27FC236}">
                  <a16:creationId xmlns:a16="http://schemas.microsoft.com/office/drawing/2014/main" id="{95BC2FD1-D34D-4D66-8190-47CF589655E8}"/>
                </a:ext>
              </a:extLst>
            </p:cNvPr>
            <p:cNvSpPr/>
            <p:nvPr/>
          </p:nvSpPr>
          <p:spPr>
            <a:xfrm>
              <a:off x="6032500" y="6753953"/>
              <a:ext cx="1023772" cy="53267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800" b="1" dirty="0">
                  <a:latin typeface="Museo-700"/>
                </a:rPr>
                <a:t>DSO-omgevingsloket</a:t>
              </a:r>
            </a:p>
          </p:txBody>
        </p:sp>
        <p:grpSp>
          <p:nvGrpSpPr>
            <p:cNvPr id="120" name="Groep 119">
              <a:extLst>
                <a:ext uri="{FF2B5EF4-FFF2-40B4-BE49-F238E27FC236}">
                  <a16:creationId xmlns:a16="http://schemas.microsoft.com/office/drawing/2014/main" id="{DEA0DF83-71B1-4A4F-AEAD-BB64C40537B4}"/>
                </a:ext>
              </a:extLst>
            </p:cNvPr>
            <p:cNvGrpSpPr>
              <a:grpSpLocks/>
            </p:cNvGrpSpPr>
            <p:nvPr/>
          </p:nvGrpSpPr>
          <p:grpSpPr>
            <a:xfrm>
              <a:off x="6907246" y="6791100"/>
              <a:ext cx="104805" cy="76649"/>
              <a:chOff x="3650803" y="6753953"/>
              <a:chExt cx="857697" cy="532672"/>
            </a:xfrm>
            <a:solidFill>
              <a:schemeClr val="bg1">
                <a:lumMod val="50000"/>
              </a:schemeClr>
            </a:solidFill>
          </p:grpSpPr>
          <p:sp>
            <p:nvSpPr>
              <p:cNvPr id="121" name="Rechthoek 120">
                <a:extLst>
                  <a:ext uri="{FF2B5EF4-FFF2-40B4-BE49-F238E27FC236}">
                    <a16:creationId xmlns:a16="http://schemas.microsoft.com/office/drawing/2014/main" id="{675C7399-A700-43BB-AE08-B2BE3F1804E0}"/>
                  </a:ext>
                </a:extLst>
              </p:cNvPr>
              <p:cNvSpPr/>
              <p:nvPr/>
            </p:nvSpPr>
            <p:spPr>
              <a:xfrm>
                <a:off x="3746500" y="6753953"/>
                <a:ext cx="762000" cy="53267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  <p:sp>
            <p:nvSpPr>
              <p:cNvPr id="122" name="Rechthoek 121">
                <a:extLst>
                  <a:ext uri="{FF2B5EF4-FFF2-40B4-BE49-F238E27FC236}">
                    <a16:creationId xmlns:a16="http://schemas.microsoft.com/office/drawing/2014/main" id="{D4377C63-1277-45A8-8B1C-527DAB6BBDE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0803" y="6829425"/>
                <a:ext cx="191393" cy="12118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  <p:sp>
            <p:nvSpPr>
              <p:cNvPr id="123" name="Rechthoek 122">
                <a:extLst>
                  <a:ext uri="{FF2B5EF4-FFF2-40B4-BE49-F238E27FC236}">
                    <a16:creationId xmlns:a16="http://schemas.microsoft.com/office/drawing/2014/main" id="{82EFF465-159B-4381-B333-BF3D5594D97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0803" y="7057293"/>
                <a:ext cx="191393" cy="12118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</p:grpSp>
      </p:grpSp>
      <p:grpSp>
        <p:nvGrpSpPr>
          <p:cNvPr id="124" name="Groep 123">
            <a:extLst>
              <a:ext uri="{FF2B5EF4-FFF2-40B4-BE49-F238E27FC236}">
                <a16:creationId xmlns:a16="http://schemas.microsoft.com/office/drawing/2014/main" id="{4BD0F0B0-1486-490B-ACC0-4422F487E572}"/>
              </a:ext>
            </a:extLst>
          </p:cNvPr>
          <p:cNvGrpSpPr/>
          <p:nvPr/>
        </p:nvGrpSpPr>
        <p:grpSpPr>
          <a:xfrm>
            <a:off x="8578576" y="6753953"/>
            <a:ext cx="1023772" cy="532672"/>
            <a:chOff x="6032500" y="6753953"/>
            <a:chExt cx="1023772" cy="532672"/>
          </a:xfrm>
        </p:grpSpPr>
        <p:sp>
          <p:nvSpPr>
            <p:cNvPr id="125" name="Rechthoek 124">
              <a:extLst>
                <a:ext uri="{FF2B5EF4-FFF2-40B4-BE49-F238E27FC236}">
                  <a16:creationId xmlns:a16="http://schemas.microsoft.com/office/drawing/2014/main" id="{3A1B81E2-273C-4643-9BC9-02D09C59B3B0}"/>
                </a:ext>
              </a:extLst>
            </p:cNvPr>
            <p:cNvSpPr/>
            <p:nvPr/>
          </p:nvSpPr>
          <p:spPr>
            <a:xfrm>
              <a:off x="6032500" y="6753953"/>
              <a:ext cx="1023772" cy="53267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800" b="1" dirty="0">
                  <a:latin typeface="Museo-700"/>
                </a:rPr>
                <a:t>DSO-omgevingsloket</a:t>
              </a:r>
            </a:p>
          </p:txBody>
        </p:sp>
        <p:grpSp>
          <p:nvGrpSpPr>
            <p:cNvPr id="126" name="Groep 125">
              <a:extLst>
                <a:ext uri="{FF2B5EF4-FFF2-40B4-BE49-F238E27FC236}">
                  <a16:creationId xmlns:a16="http://schemas.microsoft.com/office/drawing/2014/main" id="{654F4C36-0275-4B0F-8295-44FDBD87E6BB}"/>
                </a:ext>
              </a:extLst>
            </p:cNvPr>
            <p:cNvGrpSpPr>
              <a:grpSpLocks/>
            </p:cNvGrpSpPr>
            <p:nvPr/>
          </p:nvGrpSpPr>
          <p:grpSpPr>
            <a:xfrm>
              <a:off x="6907246" y="6791100"/>
              <a:ext cx="104805" cy="76649"/>
              <a:chOff x="3650803" y="6753953"/>
              <a:chExt cx="857697" cy="532672"/>
            </a:xfrm>
            <a:solidFill>
              <a:schemeClr val="bg1">
                <a:lumMod val="50000"/>
              </a:schemeClr>
            </a:solidFill>
          </p:grpSpPr>
          <p:sp>
            <p:nvSpPr>
              <p:cNvPr id="127" name="Rechthoek 126">
                <a:extLst>
                  <a:ext uri="{FF2B5EF4-FFF2-40B4-BE49-F238E27FC236}">
                    <a16:creationId xmlns:a16="http://schemas.microsoft.com/office/drawing/2014/main" id="{764479C8-9340-480B-98AB-0340E3980B92}"/>
                  </a:ext>
                </a:extLst>
              </p:cNvPr>
              <p:cNvSpPr/>
              <p:nvPr/>
            </p:nvSpPr>
            <p:spPr>
              <a:xfrm>
                <a:off x="3746500" y="6753953"/>
                <a:ext cx="762000" cy="53267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  <p:sp>
            <p:nvSpPr>
              <p:cNvPr id="128" name="Rechthoek 127">
                <a:extLst>
                  <a:ext uri="{FF2B5EF4-FFF2-40B4-BE49-F238E27FC236}">
                    <a16:creationId xmlns:a16="http://schemas.microsoft.com/office/drawing/2014/main" id="{00F274F9-89AE-4C90-82B4-7283B19E7E4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0803" y="6829425"/>
                <a:ext cx="191393" cy="12118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  <p:sp>
            <p:nvSpPr>
              <p:cNvPr id="129" name="Rechthoek 128">
                <a:extLst>
                  <a:ext uri="{FF2B5EF4-FFF2-40B4-BE49-F238E27FC236}">
                    <a16:creationId xmlns:a16="http://schemas.microsoft.com/office/drawing/2014/main" id="{241655CB-D168-4541-8905-BA8CFA0732F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0803" y="7057293"/>
                <a:ext cx="191393" cy="12118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77909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7C801D99-6F2B-4D21-A9D6-1C23A5FCD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58" y="280963"/>
            <a:ext cx="9202798" cy="609600"/>
          </a:xfrm>
        </p:spPr>
        <p:txBody>
          <a:bodyPr lIns="0"/>
          <a:lstStyle/>
          <a:p>
            <a:r>
              <a:rPr lang="nl-NL" sz="3200" dirty="0"/>
              <a:t>3.  Aanvraag	(1/2)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DCE7502E-D043-4EBB-83F8-6579522AFE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De aanvraag indienen</a:t>
            </a:r>
          </a:p>
        </p:txBody>
      </p:sp>
      <p:sp>
        <p:nvSpPr>
          <p:cNvPr id="33" name="object 24">
            <a:extLst>
              <a:ext uri="{FF2B5EF4-FFF2-40B4-BE49-F238E27FC236}">
                <a16:creationId xmlns:a16="http://schemas.microsoft.com/office/drawing/2014/main" id="{F7772777-5B53-453B-B482-5FEC6C086E99}"/>
              </a:ext>
            </a:extLst>
          </p:cNvPr>
          <p:cNvSpPr/>
          <p:nvPr/>
        </p:nvSpPr>
        <p:spPr>
          <a:xfrm>
            <a:off x="1533839" y="2083282"/>
            <a:ext cx="3312000" cy="144000"/>
          </a:xfrm>
          <a:custGeom>
            <a:avLst/>
            <a:gdLst/>
            <a:ahLst/>
            <a:cxnLst/>
            <a:rect l="l" t="t" r="r" b="b"/>
            <a:pathLst>
              <a:path w="7943850" h="127000">
                <a:moveTo>
                  <a:pt x="0" y="127000"/>
                </a:moveTo>
                <a:lnTo>
                  <a:pt x="7943256" y="127000"/>
                </a:lnTo>
                <a:lnTo>
                  <a:pt x="7943256" y="0"/>
                </a:lnTo>
                <a:lnTo>
                  <a:pt x="0" y="0"/>
                </a:lnTo>
                <a:lnTo>
                  <a:pt x="0" y="127000"/>
                </a:lnTo>
                <a:close/>
              </a:path>
            </a:pathLst>
          </a:custGeom>
          <a:solidFill>
            <a:srgbClr val="FF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24">
            <a:extLst>
              <a:ext uri="{FF2B5EF4-FFF2-40B4-BE49-F238E27FC236}">
                <a16:creationId xmlns:a16="http://schemas.microsoft.com/office/drawing/2014/main" id="{3CE0A14B-15A3-400E-AFFC-C7AD8011CBDE}"/>
              </a:ext>
            </a:extLst>
          </p:cNvPr>
          <p:cNvSpPr/>
          <p:nvPr/>
        </p:nvSpPr>
        <p:spPr>
          <a:xfrm>
            <a:off x="5645468" y="2083282"/>
            <a:ext cx="3348000" cy="144000"/>
          </a:xfrm>
          <a:custGeom>
            <a:avLst/>
            <a:gdLst/>
            <a:ahLst/>
            <a:cxnLst/>
            <a:rect l="l" t="t" r="r" b="b"/>
            <a:pathLst>
              <a:path w="7943850" h="127000">
                <a:moveTo>
                  <a:pt x="0" y="127000"/>
                </a:moveTo>
                <a:lnTo>
                  <a:pt x="7943256" y="127000"/>
                </a:lnTo>
                <a:lnTo>
                  <a:pt x="7943256" y="0"/>
                </a:lnTo>
                <a:lnTo>
                  <a:pt x="0" y="0"/>
                </a:lnTo>
                <a:lnTo>
                  <a:pt x="0" y="127000"/>
                </a:lnTo>
                <a:close/>
              </a:path>
            </a:pathLst>
          </a:custGeom>
          <a:solidFill>
            <a:srgbClr val="FF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Rechthoek 35">
            <a:extLst>
              <a:ext uri="{FF2B5EF4-FFF2-40B4-BE49-F238E27FC236}">
                <a16:creationId xmlns:a16="http://schemas.microsoft.com/office/drawing/2014/main" id="{B2009A8D-B39A-430B-B34E-E1A0307EACD8}"/>
              </a:ext>
            </a:extLst>
          </p:cNvPr>
          <p:cNvSpPr/>
          <p:nvPr/>
        </p:nvSpPr>
        <p:spPr>
          <a:xfrm>
            <a:off x="6644413" y="1703886"/>
            <a:ext cx="1293744" cy="316800"/>
          </a:xfrm>
          <a:prstGeom prst="rect">
            <a:avLst/>
          </a:prstGeom>
          <a:solidFill>
            <a:srgbClr val="FF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b="1" dirty="0">
                <a:latin typeface="Museo-700"/>
              </a:rPr>
              <a:t>Aanvraag met één klik  indienen</a:t>
            </a:r>
          </a:p>
        </p:txBody>
      </p:sp>
      <p:pic>
        <p:nvPicPr>
          <p:cNvPr id="38" name="Afbeelding 37">
            <a:extLst>
              <a:ext uri="{FF2B5EF4-FFF2-40B4-BE49-F238E27FC236}">
                <a16:creationId xmlns:a16="http://schemas.microsoft.com/office/drawing/2014/main" id="{3CF64A60-42ED-412E-BE88-7FCE0127F808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 cstate="print"/>
          <a:srcRect l="6415" t="5276" r="7892" b="5390"/>
          <a:stretch/>
        </p:blipFill>
        <p:spPr>
          <a:xfrm rot="600000">
            <a:off x="6636987" y="1367377"/>
            <a:ext cx="292367" cy="366738"/>
          </a:xfrm>
          <a:custGeom>
            <a:avLst/>
            <a:gdLst>
              <a:gd name="connsiteX0" fmla="*/ 811011 w 904013"/>
              <a:gd name="connsiteY0" fmla="*/ 0 h 1133972"/>
              <a:gd name="connsiteX1" fmla="*/ 904013 w 904013"/>
              <a:gd name="connsiteY1" fmla="*/ 1063018 h 1133972"/>
              <a:gd name="connsiteX2" fmla="*/ 93003 w 904013"/>
              <a:gd name="connsiteY2" fmla="*/ 1133972 h 1133972"/>
              <a:gd name="connsiteX3" fmla="*/ 0 w 904013"/>
              <a:gd name="connsiteY3" fmla="*/ 70955 h 1133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4013" h="1133972">
                <a:moveTo>
                  <a:pt x="811011" y="0"/>
                </a:moveTo>
                <a:lnTo>
                  <a:pt x="904013" y="1063018"/>
                </a:lnTo>
                <a:lnTo>
                  <a:pt x="93003" y="1133972"/>
                </a:lnTo>
                <a:lnTo>
                  <a:pt x="0" y="70955"/>
                </a:lnTo>
                <a:close/>
              </a:path>
            </a:pathLst>
          </a:custGeom>
          <a:ln w="19050">
            <a:solidFill>
              <a:schemeClr val="bg1"/>
            </a:solidFill>
          </a:ln>
        </p:spPr>
      </p:pic>
      <p:pic>
        <p:nvPicPr>
          <p:cNvPr id="39" name="Afbeelding 38">
            <a:extLst>
              <a:ext uri="{FF2B5EF4-FFF2-40B4-BE49-F238E27FC236}">
                <a16:creationId xmlns:a16="http://schemas.microsoft.com/office/drawing/2014/main" id="{47459BA0-01BD-4AD6-8A1C-5A4168ABC6CA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print"/>
          <a:srcRect l="7475" t="5757" r="7041" b="5835"/>
          <a:stretch>
            <a:fillRect/>
          </a:stretch>
        </p:blipFill>
        <p:spPr>
          <a:xfrm>
            <a:off x="7170317" y="1375680"/>
            <a:ext cx="289373" cy="363403"/>
          </a:xfrm>
          <a:custGeom>
            <a:avLst/>
            <a:gdLst>
              <a:gd name="connsiteX0" fmla="*/ 73561 w 882740"/>
              <a:gd name="connsiteY0" fmla="*/ 0 h 1108557"/>
              <a:gd name="connsiteX1" fmla="*/ 882740 w 882740"/>
              <a:gd name="connsiteY1" fmla="*/ 56583 h 1108557"/>
              <a:gd name="connsiteX2" fmla="*/ 809179 w 882740"/>
              <a:gd name="connsiteY2" fmla="*/ 1108557 h 1108557"/>
              <a:gd name="connsiteX3" fmla="*/ 0 w 882740"/>
              <a:gd name="connsiteY3" fmla="*/ 1051973 h 1108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2740" h="1108557">
                <a:moveTo>
                  <a:pt x="73561" y="0"/>
                </a:moveTo>
                <a:lnTo>
                  <a:pt x="882740" y="56583"/>
                </a:lnTo>
                <a:lnTo>
                  <a:pt x="809179" y="1108557"/>
                </a:lnTo>
                <a:lnTo>
                  <a:pt x="0" y="1051973"/>
                </a:lnTo>
                <a:close/>
              </a:path>
            </a:pathLst>
          </a:custGeom>
          <a:ln w="19050">
            <a:solidFill>
              <a:schemeClr val="bg1"/>
            </a:solidFill>
          </a:ln>
        </p:spPr>
      </p:pic>
      <p:pic>
        <p:nvPicPr>
          <p:cNvPr id="40" name="Afbeelding 39">
            <a:extLst>
              <a:ext uri="{FF2B5EF4-FFF2-40B4-BE49-F238E27FC236}">
                <a16:creationId xmlns:a16="http://schemas.microsoft.com/office/drawing/2014/main" id="{0F959235-D827-47A9-BF35-2C14C8E474F6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 cstate="print"/>
          <a:srcRect l="7910" t="6480" r="7150" b="9175"/>
          <a:stretch>
            <a:fillRect/>
          </a:stretch>
        </p:blipFill>
        <p:spPr>
          <a:xfrm rot="-540000">
            <a:off x="6883704" y="1361130"/>
            <a:ext cx="308202" cy="379231"/>
          </a:xfrm>
          <a:custGeom>
            <a:avLst/>
            <a:gdLst>
              <a:gd name="connsiteX0" fmla="*/ 128502 w 930598"/>
              <a:gd name="connsiteY0" fmla="*/ 0 h 1145051"/>
              <a:gd name="connsiteX1" fmla="*/ 930598 w 930598"/>
              <a:gd name="connsiteY1" fmla="*/ 98485 h 1145051"/>
              <a:gd name="connsiteX2" fmla="*/ 802096 w 930598"/>
              <a:gd name="connsiteY2" fmla="*/ 1145051 h 1145051"/>
              <a:gd name="connsiteX3" fmla="*/ 0 w 930598"/>
              <a:gd name="connsiteY3" fmla="*/ 1046566 h 1145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0598" h="1145051">
                <a:moveTo>
                  <a:pt x="128502" y="0"/>
                </a:moveTo>
                <a:lnTo>
                  <a:pt x="930598" y="98485"/>
                </a:lnTo>
                <a:lnTo>
                  <a:pt x="802096" y="1145051"/>
                </a:lnTo>
                <a:lnTo>
                  <a:pt x="0" y="1046566"/>
                </a:lnTo>
                <a:close/>
              </a:path>
            </a:pathLst>
          </a:custGeom>
          <a:ln w="19050">
            <a:solidFill>
              <a:schemeClr val="bg1"/>
            </a:solidFill>
          </a:ln>
        </p:spPr>
      </p:pic>
      <p:sp>
        <p:nvSpPr>
          <p:cNvPr id="42" name="Rechthoek 41">
            <a:extLst>
              <a:ext uri="{FF2B5EF4-FFF2-40B4-BE49-F238E27FC236}">
                <a16:creationId xmlns:a16="http://schemas.microsoft.com/office/drawing/2014/main" id="{B11523B6-23E9-4DBF-BBC4-D61C1983E061}"/>
              </a:ext>
            </a:extLst>
          </p:cNvPr>
          <p:cNvSpPr/>
          <p:nvPr/>
        </p:nvSpPr>
        <p:spPr>
          <a:xfrm>
            <a:off x="2359887" y="1703886"/>
            <a:ext cx="1493230" cy="316800"/>
          </a:xfrm>
          <a:prstGeom prst="rect">
            <a:avLst/>
          </a:prstGeom>
          <a:solidFill>
            <a:srgbClr val="FF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b="1" dirty="0">
                <a:latin typeface="Museo-700"/>
              </a:rPr>
              <a:t>Checken of initiatief volgens de  geldende regels is </a:t>
            </a:r>
          </a:p>
        </p:txBody>
      </p:sp>
      <p:pic>
        <p:nvPicPr>
          <p:cNvPr id="43" name="Afbeelding 42">
            <a:extLst>
              <a:ext uri="{FF2B5EF4-FFF2-40B4-BE49-F238E27FC236}">
                <a16:creationId xmlns:a16="http://schemas.microsoft.com/office/drawing/2014/main" id="{23CDFCA2-0229-4ABD-BE22-76E61A795DE8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 cstate="print"/>
          <a:srcRect l="7856" t="5392" r="7626" b="5915"/>
          <a:stretch>
            <a:fillRect/>
          </a:stretch>
        </p:blipFill>
        <p:spPr>
          <a:xfrm>
            <a:off x="2603550" y="1375680"/>
            <a:ext cx="284577" cy="361682"/>
          </a:xfrm>
          <a:custGeom>
            <a:avLst/>
            <a:gdLst>
              <a:gd name="connsiteX0" fmla="*/ 0 w 865565"/>
              <a:gd name="connsiteY0" fmla="*/ 42457 h 1100072"/>
              <a:gd name="connsiteX1" fmla="*/ 810137 w 865565"/>
              <a:gd name="connsiteY1" fmla="*/ 0 h 1100072"/>
              <a:gd name="connsiteX2" fmla="*/ 865565 w 865565"/>
              <a:gd name="connsiteY2" fmla="*/ 1057614 h 1100072"/>
              <a:gd name="connsiteX3" fmla="*/ 55427 w 865565"/>
              <a:gd name="connsiteY3" fmla="*/ 1100072 h 110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5565" h="1100072">
                <a:moveTo>
                  <a:pt x="0" y="42457"/>
                </a:moveTo>
                <a:lnTo>
                  <a:pt x="810137" y="0"/>
                </a:lnTo>
                <a:lnTo>
                  <a:pt x="865565" y="1057614"/>
                </a:lnTo>
                <a:lnTo>
                  <a:pt x="55427" y="1100072"/>
                </a:lnTo>
                <a:close/>
              </a:path>
            </a:pathLst>
          </a:custGeom>
          <a:ln w="19050">
            <a:solidFill>
              <a:schemeClr val="bg1"/>
            </a:solidFill>
          </a:ln>
        </p:spPr>
      </p:pic>
      <p:pic>
        <p:nvPicPr>
          <p:cNvPr id="44" name="Afbeelding 43">
            <a:extLst>
              <a:ext uri="{FF2B5EF4-FFF2-40B4-BE49-F238E27FC236}">
                <a16:creationId xmlns:a16="http://schemas.microsoft.com/office/drawing/2014/main" id="{E5D37EE0-6DA6-4D18-AE35-3860D76D567B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 cstate="print"/>
          <a:srcRect l="6415" t="5276" r="7892" b="5390"/>
          <a:stretch/>
        </p:blipFill>
        <p:spPr>
          <a:xfrm rot="600000">
            <a:off x="2815887" y="1367377"/>
            <a:ext cx="292367" cy="366738"/>
          </a:xfrm>
          <a:custGeom>
            <a:avLst/>
            <a:gdLst>
              <a:gd name="connsiteX0" fmla="*/ 811011 w 904013"/>
              <a:gd name="connsiteY0" fmla="*/ 0 h 1133972"/>
              <a:gd name="connsiteX1" fmla="*/ 904013 w 904013"/>
              <a:gd name="connsiteY1" fmla="*/ 1063018 h 1133972"/>
              <a:gd name="connsiteX2" fmla="*/ 93003 w 904013"/>
              <a:gd name="connsiteY2" fmla="*/ 1133972 h 1133972"/>
              <a:gd name="connsiteX3" fmla="*/ 0 w 904013"/>
              <a:gd name="connsiteY3" fmla="*/ 70955 h 1133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4013" h="1133972">
                <a:moveTo>
                  <a:pt x="811011" y="0"/>
                </a:moveTo>
                <a:lnTo>
                  <a:pt x="904013" y="1063018"/>
                </a:lnTo>
                <a:lnTo>
                  <a:pt x="93003" y="1133972"/>
                </a:lnTo>
                <a:lnTo>
                  <a:pt x="0" y="70955"/>
                </a:lnTo>
                <a:close/>
              </a:path>
            </a:pathLst>
          </a:custGeom>
          <a:ln w="19050">
            <a:solidFill>
              <a:schemeClr val="bg1"/>
            </a:solidFill>
          </a:ln>
        </p:spPr>
      </p:pic>
      <p:pic>
        <p:nvPicPr>
          <p:cNvPr id="45" name="Afbeelding 44">
            <a:extLst>
              <a:ext uri="{FF2B5EF4-FFF2-40B4-BE49-F238E27FC236}">
                <a16:creationId xmlns:a16="http://schemas.microsoft.com/office/drawing/2014/main" id="{FF6556E1-6E38-491B-9F80-6EB16C022380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print"/>
          <a:srcRect l="7475" t="5757" r="7041" b="5835"/>
          <a:stretch>
            <a:fillRect/>
          </a:stretch>
        </p:blipFill>
        <p:spPr>
          <a:xfrm>
            <a:off x="3349217" y="1375680"/>
            <a:ext cx="289373" cy="363403"/>
          </a:xfrm>
          <a:custGeom>
            <a:avLst/>
            <a:gdLst>
              <a:gd name="connsiteX0" fmla="*/ 73561 w 882740"/>
              <a:gd name="connsiteY0" fmla="*/ 0 h 1108557"/>
              <a:gd name="connsiteX1" fmla="*/ 882740 w 882740"/>
              <a:gd name="connsiteY1" fmla="*/ 56583 h 1108557"/>
              <a:gd name="connsiteX2" fmla="*/ 809179 w 882740"/>
              <a:gd name="connsiteY2" fmla="*/ 1108557 h 1108557"/>
              <a:gd name="connsiteX3" fmla="*/ 0 w 882740"/>
              <a:gd name="connsiteY3" fmla="*/ 1051973 h 1108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2740" h="1108557">
                <a:moveTo>
                  <a:pt x="73561" y="0"/>
                </a:moveTo>
                <a:lnTo>
                  <a:pt x="882740" y="56583"/>
                </a:lnTo>
                <a:lnTo>
                  <a:pt x="809179" y="1108557"/>
                </a:lnTo>
                <a:lnTo>
                  <a:pt x="0" y="1051973"/>
                </a:lnTo>
                <a:close/>
              </a:path>
            </a:pathLst>
          </a:custGeom>
          <a:ln w="19050">
            <a:solidFill>
              <a:schemeClr val="bg1"/>
            </a:solidFill>
          </a:ln>
        </p:spPr>
      </p:pic>
      <p:pic>
        <p:nvPicPr>
          <p:cNvPr id="46" name="Afbeelding 45">
            <a:extLst>
              <a:ext uri="{FF2B5EF4-FFF2-40B4-BE49-F238E27FC236}">
                <a16:creationId xmlns:a16="http://schemas.microsoft.com/office/drawing/2014/main" id="{7134017C-9D51-465E-A8DA-CF19A33F27F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 cstate="print"/>
          <a:srcRect l="7910" t="6480" r="7150" b="9175"/>
          <a:stretch>
            <a:fillRect/>
          </a:stretch>
        </p:blipFill>
        <p:spPr>
          <a:xfrm rot="-540000">
            <a:off x="3062604" y="1361130"/>
            <a:ext cx="308202" cy="379231"/>
          </a:xfrm>
          <a:custGeom>
            <a:avLst/>
            <a:gdLst>
              <a:gd name="connsiteX0" fmla="*/ 128502 w 930598"/>
              <a:gd name="connsiteY0" fmla="*/ 0 h 1145051"/>
              <a:gd name="connsiteX1" fmla="*/ 930598 w 930598"/>
              <a:gd name="connsiteY1" fmla="*/ 98485 h 1145051"/>
              <a:gd name="connsiteX2" fmla="*/ 802096 w 930598"/>
              <a:gd name="connsiteY2" fmla="*/ 1145051 h 1145051"/>
              <a:gd name="connsiteX3" fmla="*/ 0 w 930598"/>
              <a:gd name="connsiteY3" fmla="*/ 1046566 h 1145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0598" h="1145051">
                <a:moveTo>
                  <a:pt x="128502" y="0"/>
                </a:moveTo>
                <a:lnTo>
                  <a:pt x="930598" y="98485"/>
                </a:lnTo>
                <a:lnTo>
                  <a:pt x="802096" y="1145051"/>
                </a:lnTo>
                <a:lnTo>
                  <a:pt x="0" y="1046566"/>
                </a:lnTo>
                <a:close/>
              </a:path>
            </a:pathLst>
          </a:custGeom>
          <a:ln w="19050">
            <a:solidFill>
              <a:schemeClr val="bg1"/>
            </a:solidFill>
          </a:ln>
        </p:spPr>
      </p:pic>
      <p:pic>
        <p:nvPicPr>
          <p:cNvPr id="47" name="Afbeelding 46">
            <a:extLst>
              <a:ext uri="{FF2B5EF4-FFF2-40B4-BE49-F238E27FC236}">
                <a16:creationId xmlns:a16="http://schemas.microsoft.com/office/drawing/2014/main" id="{1A3F4740-9856-4E8D-98D1-2B0F7ABB2BC0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6" cstate="print"/>
          <a:srcRect l="6838" t="5504" r="7615" b="6052"/>
          <a:stretch>
            <a:fillRect/>
          </a:stretch>
        </p:blipFill>
        <p:spPr>
          <a:xfrm>
            <a:off x="7383434" y="1371470"/>
            <a:ext cx="299224" cy="371822"/>
          </a:xfrm>
          <a:custGeom>
            <a:avLst/>
            <a:gdLst>
              <a:gd name="connsiteX0" fmla="*/ 0 w 915667"/>
              <a:gd name="connsiteY0" fmla="*/ 84606 h 1137838"/>
              <a:gd name="connsiteX1" fmla="*/ 804968 w 915667"/>
              <a:gd name="connsiteY1" fmla="*/ 0 h 1137838"/>
              <a:gd name="connsiteX2" fmla="*/ 915667 w 915667"/>
              <a:gd name="connsiteY2" fmla="*/ 1053232 h 1137838"/>
              <a:gd name="connsiteX3" fmla="*/ 110699 w 915667"/>
              <a:gd name="connsiteY3" fmla="*/ 1137838 h 1137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667" h="1137838">
                <a:moveTo>
                  <a:pt x="0" y="84606"/>
                </a:moveTo>
                <a:lnTo>
                  <a:pt x="804968" y="0"/>
                </a:lnTo>
                <a:lnTo>
                  <a:pt x="915667" y="1053232"/>
                </a:lnTo>
                <a:lnTo>
                  <a:pt x="110699" y="1137838"/>
                </a:lnTo>
                <a:close/>
              </a:path>
            </a:pathLst>
          </a:custGeom>
          <a:ln w="19050">
            <a:solidFill>
              <a:schemeClr val="bg1"/>
            </a:solidFill>
          </a:ln>
        </p:spPr>
      </p:pic>
      <p:pic>
        <p:nvPicPr>
          <p:cNvPr id="48" name="Afbeelding 47">
            <a:extLst>
              <a:ext uri="{FF2B5EF4-FFF2-40B4-BE49-F238E27FC236}">
                <a16:creationId xmlns:a16="http://schemas.microsoft.com/office/drawing/2014/main" id="{B13006C7-80DF-44EE-B88B-6036AC423950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7" cstate="print"/>
          <a:srcRect l="8053" t="6710" r="8216" b="6218"/>
          <a:stretch>
            <a:fillRect/>
          </a:stretch>
        </p:blipFill>
        <p:spPr>
          <a:xfrm rot="300000">
            <a:off x="7653259" y="1374877"/>
            <a:ext cx="270140" cy="350434"/>
          </a:xfrm>
          <a:custGeom>
            <a:avLst/>
            <a:gdLst>
              <a:gd name="connsiteX0" fmla="*/ 0 w 816908"/>
              <a:gd name="connsiteY0" fmla="*/ 0 h 1059737"/>
              <a:gd name="connsiteX1" fmla="*/ 816908 w 816908"/>
              <a:gd name="connsiteY1" fmla="*/ 0 h 1059737"/>
              <a:gd name="connsiteX2" fmla="*/ 816908 w 816908"/>
              <a:gd name="connsiteY2" fmla="*/ 1059737 h 1059737"/>
              <a:gd name="connsiteX3" fmla="*/ 0 w 816908"/>
              <a:gd name="connsiteY3" fmla="*/ 1059737 h 105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6908" h="1059737">
                <a:moveTo>
                  <a:pt x="0" y="0"/>
                </a:moveTo>
                <a:lnTo>
                  <a:pt x="816908" y="0"/>
                </a:lnTo>
                <a:lnTo>
                  <a:pt x="816908" y="1059737"/>
                </a:lnTo>
                <a:lnTo>
                  <a:pt x="0" y="1059737"/>
                </a:lnTo>
                <a:close/>
              </a:path>
            </a:pathLst>
          </a:custGeom>
          <a:ln w="19050">
            <a:solidFill>
              <a:schemeClr val="bg1"/>
            </a:solidFill>
          </a:ln>
        </p:spPr>
      </p:pic>
      <p:grpSp>
        <p:nvGrpSpPr>
          <p:cNvPr id="154" name="Groep 153">
            <a:extLst>
              <a:ext uri="{FF2B5EF4-FFF2-40B4-BE49-F238E27FC236}">
                <a16:creationId xmlns:a16="http://schemas.microsoft.com/office/drawing/2014/main" id="{79E00EC9-AC90-4EC5-A7FC-A58206000AAB}"/>
              </a:ext>
            </a:extLst>
          </p:cNvPr>
          <p:cNvGrpSpPr/>
          <p:nvPr/>
        </p:nvGrpSpPr>
        <p:grpSpPr>
          <a:xfrm>
            <a:off x="2966611" y="2011282"/>
            <a:ext cx="288000" cy="288000"/>
            <a:chOff x="2966611" y="2011282"/>
            <a:chExt cx="288000" cy="288000"/>
          </a:xfrm>
        </p:grpSpPr>
        <p:sp>
          <p:nvSpPr>
            <p:cNvPr id="41" name="Ovaal 40">
              <a:extLst>
                <a:ext uri="{FF2B5EF4-FFF2-40B4-BE49-F238E27FC236}">
                  <a16:creationId xmlns:a16="http://schemas.microsoft.com/office/drawing/2014/main" id="{C0EC377A-FE52-426C-A53A-2B0A6D7C1B91}"/>
                </a:ext>
              </a:extLst>
            </p:cNvPr>
            <p:cNvSpPr/>
            <p:nvPr/>
          </p:nvSpPr>
          <p:spPr>
            <a:xfrm>
              <a:off x="2966611" y="2011282"/>
              <a:ext cx="288000" cy="28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9" name="Ovaal 48">
              <a:extLst>
                <a:ext uri="{FF2B5EF4-FFF2-40B4-BE49-F238E27FC236}">
                  <a16:creationId xmlns:a16="http://schemas.microsoft.com/office/drawing/2014/main" id="{AE72F1C9-A973-465D-8A3D-5D8DD17AB66C}"/>
                </a:ext>
              </a:extLst>
            </p:cNvPr>
            <p:cNvSpPr/>
            <p:nvPr/>
          </p:nvSpPr>
          <p:spPr>
            <a:xfrm>
              <a:off x="3048803" y="2092686"/>
              <a:ext cx="123616" cy="125192"/>
            </a:xfrm>
            <a:prstGeom prst="ellipse">
              <a:avLst/>
            </a:prstGeom>
            <a:solidFill>
              <a:srgbClr val="FF404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51A72306-4237-497D-8D1D-EB6EE9B23CC2}"/>
              </a:ext>
            </a:extLst>
          </p:cNvPr>
          <p:cNvGrpSpPr/>
          <p:nvPr/>
        </p:nvGrpSpPr>
        <p:grpSpPr>
          <a:xfrm>
            <a:off x="7151394" y="2011282"/>
            <a:ext cx="288000" cy="288000"/>
            <a:chOff x="6587445" y="2011282"/>
            <a:chExt cx="288000" cy="288000"/>
          </a:xfrm>
        </p:grpSpPr>
        <p:sp>
          <p:nvSpPr>
            <p:cNvPr id="35" name="Ovaal 34">
              <a:extLst>
                <a:ext uri="{FF2B5EF4-FFF2-40B4-BE49-F238E27FC236}">
                  <a16:creationId xmlns:a16="http://schemas.microsoft.com/office/drawing/2014/main" id="{73FDBEFB-4023-4DFF-ACBF-5E4C440A3B79}"/>
                </a:ext>
              </a:extLst>
            </p:cNvPr>
            <p:cNvSpPr/>
            <p:nvPr/>
          </p:nvSpPr>
          <p:spPr>
            <a:xfrm>
              <a:off x="6587445" y="2011282"/>
              <a:ext cx="288000" cy="28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0" name="Ovaal 49">
              <a:extLst>
                <a:ext uri="{FF2B5EF4-FFF2-40B4-BE49-F238E27FC236}">
                  <a16:creationId xmlns:a16="http://schemas.microsoft.com/office/drawing/2014/main" id="{1CB8BA2F-F1EE-4912-B9FE-01E3A0F6789C}"/>
                </a:ext>
              </a:extLst>
            </p:cNvPr>
            <p:cNvSpPr/>
            <p:nvPr/>
          </p:nvSpPr>
          <p:spPr>
            <a:xfrm>
              <a:off x="6669637" y="2092686"/>
              <a:ext cx="123616" cy="125192"/>
            </a:xfrm>
            <a:prstGeom prst="ellipse">
              <a:avLst/>
            </a:prstGeom>
            <a:solidFill>
              <a:srgbClr val="FF404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31" name="Groep 30">
            <a:extLst>
              <a:ext uri="{FF2B5EF4-FFF2-40B4-BE49-F238E27FC236}">
                <a16:creationId xmlns:a16="http://schemas.microsoft.com/office/drawing/2014/main" id="{B4A0301B-1CC3-4DB5-85C5-F99454BC5CA0}"/>
              </a:ext>
            </a:extLst>
          </p:cNvPr>
          <p:cNvGrpSpPr/>
          <p:nvPr/>
        </p:nvGrpSpPr>
        <p:grpSpPr>
          <a:xfrm>
            <a:off x="1530132" y="6753953"/>
            <a:ext cx="1023772" cy="532672"/>
            <a:chOff x="6032500" y="6753953"/>
            <a:chExt cx="1023772" cy="532672"/>
          </a:xfrm>
        </p:grpSpPr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DC6B2364-EEC7-40A0-8213-38DDEE334819}"/>
                </a:ext>
              </a:extLst>
            </p:cNvPr>
            <p:cNvSpPr/>
            <p:nvPr/>
          </p:nvSpPr>
          <p:spPr>
            <a:xfrm>
              <a:off x="6032500" y="6753953"/>
              <a:ext cx="1023772" cy="53267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800" b="1" dirty="0">
                  <a:latin typeface="Museo-700"/>
                </a:rPr>
                <a:t>Uitvoerbare regels</a:t>
              </a:r>
            </a:p>
          </p:txBody>
        </p:sp>
        <p:grpSp>
          <p:nvGrpSpPr>
            <p:cNvPr id="37" name="Groep 36">
              <a:extLst>
                <a:ext uri="{FF2B5EF4-FFF2-40B4-BE49-F238E27FC236}">
                  <a16:creationId xmlns:a16="http://schemas.microsoft.com/office/drawing/2014/main" id="{31B10597-5E06-4CA0-9FDF-F9D1DD56ADAB}"/>
                </a:ext>
              </a:extLst>
            </p:cNvPr>
            <p:cNvGrpSpPr>
              <a:grpSpLocks/>
            </p:cNvGrpSpPr>
            <p:nvPr/>
          </p:nvGrpSpPr>
          <p:grpSpPr>
            <a:xfrm>
              <a:off x="6907246" y="6791100"/>
              <a:ext cx="104805" cy="76649"/>
              <a:chOff x="3650803" y="6753953"/>
              <a:chExt cx="857697" cy="532672"/>
            </a:xfrm>
            <a:solidFill>
              <a:schemeClr val="bg1">
                <a:lumMod val="50000"/>
              </a:schemeClr>
            </a:solidFill>
          </p:grpSpPr>
          <p:sp>
            <p:nvSpPr>
              <p:cNvPr id="51" name="Rechthoek 50">
                <a:extLst>
                  <a:ext uri="{FF2B5EF4-FFF2-40B4-BE49-F238E27FC236}">
                    <a16:creationId xmlns:a16="http://schemas.microsoft.com/office/drawing/2014/main" id="{8E535CD5-4EF7-43C9-87B3-7DD6E11377E7}"/>
                  </a:ext>
                </a:extLst>
              </p:cNvPr>
              <p:cNvSpPr/>
              <p:nvPr/>
            </p:nvSpPr>
            <p:spPr>
              <a:xfrm>
                <a:off x="3746500" y="6753953"/>
                <a:ext cx="762000" cy="53267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  <p:sp>
            <p:nvSpPr>
              <p:cNvPr id="52" name="Rechthoek 51">
                <a:extLst>
                  <a:ext uri="{FF2B5EF4-FFF2-40B4-BE49-F238E27FC236}">
                    <a16:creationId xmlns:a16="http://schemas.microsoft.com/office/drawing/2014/main" id="{B3F90040-A725-4C67-9761-63D523900C6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0803" y="6829425"/>
                <a:ext cx="191393" cy="12118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  <p:sp>
            <p:nvSpPr>
              <p:cNvPr id="53" name="Rechthoek 52">
                <a:extLst>
                  <a:ext uri="{FF2B5EF4-FFF2-40B4-BE49-F238E27FC236}">
                    <a16:creationId xmlns:a16="http://schemas.microsoft.com/office/drawing/2014/main" id="{9D2759D7-02B2-49DF-980A-5AD329B6EA7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0803" y="7057293"/>
                <a:ext cx="191393" cy="12118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</p:grpSp>
      </p:grpSp>
      <p:grpSp>
        <p:nvGrpSpPr>
          <p:cNvPr id="64" name="Groep 63">
            <a:extLst>
              <a:ext uri="{FF2B5EF4-FFF2-40B4-BE49-F238E27FC236}">
                <a16:creationId xmlns:a16="http://schemas.microsoft.com/office/drawing/2014/main" id="{161B3C7B-647C-43A7-BB0B-0752FE5934A1}"/>
              </a:ext>
            </a:extLst>
          </p:cNvPr>
          <p:cNvGrpSpPr/>
          <p:nvPr/>
        </p:nvGrpSpPr>
        <p:grpSpPr>
          <a:xfrm>
            <a:off x="5655318" y="6753953"/>
            <a:ext cx="1023772" cy="532672"/>
            <a:chOff x="6032500" y="6753953"/>
            <a:chExt cx="1023772" cy="532672"/>
          </a:xfrm>
        </p:grpSpPr>
        <p:sp>
          <p:nvSpPr>
            <p:cNvPr id="65" name="Rechthoek 64">
              <a:extLst>
                <a:ext uri="{FF2B5EF4-FFF2-40B4-BE49-F238E27FC236}">
                  <a16:creationId xmlns:a16="http://schemas.microsoft.com/office/drawing/2014/main" id="{651A262C-9C60-4E9B-9957-EEC18DCC7DB8}"/>
                </a:ext>
              </a:extLst>
            </p:cNvPr>
            <p:cNvSpPr/>
            <p:nvPr/>
          </p:nvSpPr>
          <p:spPr>
            <a:xfrm>
              <a:off x="6032500" y="6753953"/>
              <a:ext cx="1023772" cy="53267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800" b="1" dirty="0">
                  <a:latin typeface="Museo-700"/>
                </a:rPr>
                <a:t>Opties/winkel</a:t>
              </a:r>
            </a:p>
          </p:txBody>
        </p:sp>
        <p:grpSp>
          <p:nvGrpSpPr>
            <p:cNvPr id="66" name="Groep 65">
              <a:extLst>
                <a:ext uri="{FF2B5EF4-FFF2-40B4-BE49-F238E27FC236}">
                  <a16:creationId xmlns:a16="http://schemas.microsoft.com/office/drawing/2014/main" id="{3639791C-E9B5-4928-8341-20BF6CD94AD3}"/>
                </a:ext>
              </a:extLst>
            </p:cNvPr>
            <p:cNvGrpSpPr>
              <a:grpSpLocks/>
            </p:cNvGrpSpPr>
            <p:nvPr/>
          </p:nvGrpSpPr>
          <p:grpSpPr>
            <a:xfrm>
              <a:off x="6907246" y="6791100"/>
              <a:ext cx="104805" cy="76649"/>
              <a:chOff x="3650803" y="6753953"/>
              <a:chExt cx="857697" cy="532672"/>
            </a:xfrm>
            <a:solidFill>
              <a:schemeClr val="bg1">
                <a:lumMod val="50000"/>
              </a:schemeClr>
            </a:solidFill>
          </p:grpSpPr>
          <p:sp>
            <p:nvSpPr>
              <p:cNvPr id="67" name="Rechthoek 66">
                <a:extLst>
                  <a:ext uri="{FF2B5EF4-FFF2-40B4-BE49-F238E27FC236}">
                    <a16:creationId xmlns:a16="http://schemas.microsoft.com/office/drawing/2014/main" id="{92BBA8D1-86A5-438D-9B16-91F584E4CECC}"/>
                  </a:ext>
                </a:extLst>
              </p:cNvPr>
              <p:cNvSpPr/>
              <p:nvPr/>
            </p:nvSpPr>
            <p:spPr>
              <a:xfrm>
                <a:off x="3746500" y="6753953"/>
                <a:ext cx="762000" cy="53267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  <p:sp>
            <p:nvSpPr>
              <p:cNvPr id="68" name="Rechthoek 67">
                <a:extLst>
                  <a:ext uri="{FF2B5EF4-FFF2-40B4-BE49-F238E27FC236}">
                    <a16:creationId xmlns:a16="http://schemas.microsoft.com/office/drawing/2014/main" id="{D0D51E52-09EB-478F-87D8-CD08704B20A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0803" y="6829425"/>
                <a:ext cx="191393" cy="12118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  <p:sp>
            <p:nvSpPr>
              <p:cNvPr id="69" name="Rechthoek 68">
                <a:extLst>
                  <a:ext uri="{FF2B5EF4-FFF2-40B4-BE49-F238E27FC236}">
                    <a16:creationId xmlns:a16="http://schemas.microsoft.com/office/drawing/2014/main" id="{C318B867-5A6E-4586-AB78-F03BB166B00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0803" y="7057293"/>
                <a:ext cx="191393" cy="12118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</p:grpSp>
      </p:grpSp>
      <p:sp>
        <p:nvSpPr>
          <p:cNvPr id="70" name="Rechthoek 69">
            <a:extLst>
              <a:ext uri="{FF2B5EF4-FFF2-40B4-BE49-F238E27FC236}">
                <a16:creationId xmlns:a16="http://schemas.microsoft.com/office/drawing/2014/main" id="{A94D780B-7A12-4BEF-A33F-FE59765541CD}"/>
              </a:ext>
            </a:extLst>
          </p:cNvPr>
          <p:cNvSpPr/>
          <p:nvPr/>
        </p:nvSpPr>
        <p:spPr>
          <a:xfrm>
            <a:off x="5645468" y="2651328"/>
            <a:ext cx="3347999" cy="3721486"/>
          </a:xfrm>
          <a:prstGeom prst="rect">
            <a:avLst/>
          </a:prstGeom>
          <a:solidFill>
            <a:srgbClr val="FF404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endParaRPr lang="nl-NL" sz="1000" b="1" dirty="0">
              <a:solidFill>
                <a:srgbClr val="F1B4F0"/>
              </a:solidFill>
              <a:latin typeface="Museo-700"/>
            </a:endParaRPr>
          </a:p>
        </p:txBody>
      </p:sp>
      <p:sp>
        <p:nvSpPr>
          <p:cNvPr id="71" name="Rechthoek 70">
            <a:extLst>
              <a:ext uri="{FF2B5EF4-FFF2-40B4-BE49-F238E27FC236}">
                <a16:creationId xmlns:a16="http://schemas.microsoft.com/office/drawing/2014/main" id="{F7467FD2-55EC-4310-A9A4-E04E55DE94E4}"/>
              </a:ext>
            </a:extLst>
          </p:cNvPr>
          <p:cNvSpPr/>
          <p:nvPr/>
        </p:nvSpPr>
        <p:spPr>
          <a:xfrm>
            <a:off x="7799285" y="5991814"/>
            <a:ext cx="1194182" cy="381000"/>
          </a:xfrm>
          <a:prstGeom prst="rect">
            <a:avLst/>
          </a:prstGeom>
          <a:solidFill>
            <a:srgbClr val="FF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1000" b="1" dirty="0">
                <a:solidFill>
                  <a:schemeClr val="bg1"/>
                </a:solidFill>
                <a:latin typeface="Museo-700"/>
              </a:rPr>
              <a:t>Aanvraag simpel en snel</a:t>
            </a:r>
          </a:p>
        </p:txBody>
      </p:sp>
      <p:sp>
        <p:nvSpPr>
          <p:cNvPr id="72" name="Rechthoek: afgeronde hoeken 71">
            <a:extLst>
              <a:ext uri="{FF2B5EF4-FFF2-40B4-BE49-F238E27FC236}">
                <a16:creationId xmlns:a16="http://schemas.microsoft.com/office/drawing/2014/main" id="{C597A9D1-7817-44B0-A200-9A8CFD78BB6E}"/>
              </a:ext>
            </a:extLst>
          </p:cNvPr>
          <p:cNvSpPr/>
          <p:nvPr/>
        </p:nvSpPr>
        <p:spPr>
          <a:xfrm>
            <a:off x="6699147" y="3328400"/>
            <a:ext cx="1194182" cy="381000"/>
          </a:xfrm>
          <a:prstGeom prst="roundRect">
            <a:avLst>
              <a:gd name="adj" fmla="val 50000"/>
            </a:avLst>
          </a:prstGeom>
          <a:solidFill>
            <a:srgbClr val="FF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800" b="1" dirty="0">
                <a:solidFill>
                  <a:schemeClr val="bg1"/>
                </a:solidFill>
                <a:latin typeface="Museo-700"/>
              </a:rPr>
              <a:t>Aanvraag indienen</a:t>
            </a:r>
          </a:p>
        </p:txBody>
      </p:sp>
      <p:cxnSp>
        <p:nvCxnSpPr>
          <p:cNvPr id="73" name="Verbindingslijn: gebogen 19">
            <a:extLst>
              <a:ext uri="{FF2B5EF4-FFF2-40B4-BE49-F238E27FC236}">
                <a16:creationId xmlns:a16="http://schemas.microsoft.com/office/drawing/2014/main" id="{9F6DDFCC-1C6D-42DF-8C5A-5A2E835661DD}"/>
              </a:ext>
            </a:extLst>
          </p:cNvPr>
          <p:cNvCxnSpPr>
            <a:cxnSpLocks/>
            <a:stCxn id="72" idx="0"/>
            <a:endCxn id="35" idx="4"/>
          </p:cNvCxnSpPr>
          <p:nvPr/>
        </p:nvCxnSpPr>
        <p:spPr>
          <a:xfrm flipH="1" flipV="1">
            <a:off x="7295394" y="2299282"/>
            <a:ext cx="844" cy="1029118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Verbindingslijn: gebogen 156">
            <a:extLst>
              <a:ext uri="{FF2B5EF4-FFF2-40B4-BE49-F238E27FC236}">
                <a16:creationId xmlns:a16="http://schemas.microsoft.com/office/drawing/2014/main" id="{DF3C3AF1-7479-4E18-8CE8-EE9A34670386}"/>
              </a:ext>
            </a:extLst>
          </p:cNvPr>
          <p:cNvCxnSpPr>
            <a:cxnSpLocks/>
            <a:stCxn id="72" idx="3"/>
            <a:endCxn id="158" idx="1"/>
          </p:cNvCxnSpPr>
          <p:nvPr/>
        </p:nvCxnSpPr>
        <p:spPr>
          <a:xfrm>
            <a:off x="7893329" y="3518900"/>
            <a:ext cx="1649926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hthoek 75">
            <a:extLst>
              <a:ext uri="{FF2B5EF4-FFF2-40B4-BE49-F238E27FC236}">
                <a16:creationId xmlns:a16="http://schemas.microsoft.com/office/drawing/2014/main" id="{BF18EAE4-6529-4733-AECA-E8992B34BD81}"/>
              </a:ext>
            </a:extLst>
          </p:cNvPr>
          <p:cNvSpPr/>
          <p:nvPr/>
        </p:nvSpPr>
        <p:spPr>
          <a:xfrm>
            <a:off x="7315003" y="2724337"/>
            <a:ext cx="1189314" cy="5901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NL" sz="800" i="1" dirty="0">
                <a:solidFill>
                  <a:schemeClr val="tx1"/>
                </a:solidFill>
                <a:latin typeface="Museo-700"/>
              </a:rPr>
              <a:t>Mogelijkheid om met één klik de aanvraag in te dienen</a:t>
            </a:r>
          </a:p>
        </p:txBody>
      </p:sp>
      <p:sp>
        <p:nvSpPr>
          <p:cNvPr id="77" name="Rechthoek 76">
            <a:extLst>
              <a:ext uri="{FF2B5EF4-FFF2-40B4-BE49-F238E27FC236}">
                <a16:creationId xmlns:a16="http://schemas.microsoft.com/office/drawing/2014/main" id="{50EBC9D1-4854-424E-89AD-D67C5BB3BF34}"/>
              </a:ext>
            </a:extLst>
          </p:cNvPr>
          <p:cNvSpPr/>
          <p:nvPr/>
        </p:nvSpPr>
        <p:spPr>
          <a:xfrm>
            <a:off x="7317928" y="4565843"/>
            <a:ext cx="1189314" cy="5901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NL" sz="800" i="1" dirty="0">
                <a:solidFill>
                  <a:schemeClr val="tx1"/>
                </a:solidFill>
                <a:latin typeface="Museo-700"/>
              </a:rPr>
              <a:t>…</a:t>
            </a:r>
          </a:p>
        </p:txBody>
      </p:sp>
      <p:sp>
        <p:nvSpPr>
          <p:cNvPr id="88" name="Rechthoek 87">
            <a:extLst>
              <a:ext uri="{FF2B5EF4-FFF2-40B4-BE49-F238E27FC236}">
                <a16:creationId xmlns:a16="http://schemas.microsoft.com/office/drawing/2014/main" id="{00F1A817-5CAA-45E7-A3E5-EFF80ECB4920}"/>
              </a:ext>
            </a:extLst>
          </p:cNvPr>
          <p:cNvSpPr/>
          <p:nvPr/>
        </p:nvSpPr>
        <p:spPr>
          <a:xfrm>
            <a:off x="1533839" y="2651328"/>
            <a:ext cx="3312000" cy="3721486"/>
          </a:xfrm>
          <a:prstGeom prst="rect">
            <a:avLst/>
          </a:prstGeom>
          <a:solidFill>
            <a:srgbClr val="FF404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endParaRPr lang="nl-NL" sz="1000" b="1" dirty="0">
              <a:solidFill>
                <a:srgbClr val="F1B4F0"/>
              </a:solidFill>
              <a:latin typeface="Museo-700"/>
            </a:endParaRPr>
          </a:p>
        </p:txBody>
      </p:sp>
      <p:sp>
        <p:nvSpPr>
          <p:cNvPr id="89" name="Rechthoek 88">
            <a:extLst>
              <a:ext uri="{FF2B5EF4-FFF2-40B4-BE49-F238E27FC236}">
                <a16:creationId xmlns:a16="http://schemas.microsoft.com/office/drawing/2014/main" id="{FB398AD5-8BD9-4892-A868-2117ACB0E7A9}"/>
              </a:ext>
            </a:extLst>
          </p:cNvPr>
          <p:cNvSpPr/>
          <p:nvPr/>
        </p:nvSpPr>
        <p:spPr>
          <a:xfrm>
            <a:off x="3651657" y="5991814"/>
            <a:ext cx="1194182" cy="381000"/>
          </a:xfrm>
          <a:prstGeom prst="rect">
            <a:avLst/>
          </a:prstGeom>
          <a:solidFill>
            <a:srgbClr val="FF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1000" b="1" dirty="0">
                <a:solidFill>
                  <a:schemeClr val="bg1"/>
                </a:solidFill>
                <a:latin typeface="Museo-700"/>
              </a:rPr>
              <a:t>Continue controle</a:t>
            </a:r>
          </a:p>
        </p:txBody>
      </p:sp>
      <p:sp>
        <p:nvSpPr>
          <p:cNvPr id="90" name="Rechthoek: afgeronde hoeken 89">
            <a:extLst>
              <a:ext uri="{FF2B5EF4-FFF2-40B4-BE49-F238E27FC236}">
                <a16:creationId xmlns:a16="http://schemas.microsoft.com/office/drawing/2014/main" id="{7AB8E998-1238-4055-AD8D-CB4C3B74F032}"/>
              </a:ext>
            </a:extLst>
          </p:cNvPr>
          <p:cNvSpPr/>
          <p:nvPr/>
        </p:nvSpPr>
        <p:spPr>
          <a:xfrm>
            <a:off x="3279221" y="3328400"/>
            <a:ext cx="1194182" cy="381000"/>
          </a:xfrm>
          <a:prstGeom prst="roundRect">
            <a:avLst>
              <a:gd name="adj" fmla="val 50000"/>
            </a:avLst>
          </a:prstGeom>
          <a:solidFill>
            <a:srgbClr val="FF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800" b="1" dirty="0">
                <a:solidFill>
                  <a:schemeClr val="bg1"/>
                </a:solidFill>
                <a:latin typeface="Museo-700"/>
              </a:rPr>
              <a:t>Waarden controleren en aanpassen</a:t>
            </a:r>
          </a:p>
        </p:txBody>
      </p:sp>
      <p:cxnSp>
        <p:nvCxnSpPr>
          <p:cNvPr id="91" name="Verbindingslijn: gebogen 19">
            <a:extLst>
              <a:ext uri="{FF2B5EF4-FFF2-40B4-BE49-F238E27FC236}">
                <a16:creationId xmlns:a16="http://schemas.microsoft.com/office/drawing/2014/main" id="{4B1957BD-E968-403D-9607-E84A9ACC8C7C}"/>
              </a:ext>
            </a:extLst>
          </p:cNvPr>
          <p:cNvCxnSpPr>
            <a:cxnSpLocks/>
            <a:stCxn id="90" idx="0"/>
            <a:endCxn id="41" idx="5"/>
          </p:cNvCxnSpPr>
          <p:nvPr/>
        </p:nvCxnSpPr>
        <p:spPr>
          <a:xfrm rot="16200000" flipV="1">
            <a:off x="3008726" y="2460814"/>
            <a:ext cx="1071295" cy="663878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hthoek: afgeronde hoeken 91">
            <a:extLst>
              <a:ext uri="{FF2B5EF4-FFF2-40B4-BE49-F238E27FC236}">
                <a16:creationId xmlns:a16="http://schemas.microsoft.com/office/drawing/2014/main" id="{80C3FF11-1148-4D8A-904D-DFF5B01BC30B}"/>
              </a:ext>
            </a:extLst>
          </p:cNvPr>
          <p:cNvSpPr/>
          <p:nvPr/>
        </p:nvSpPr>
        <p:spPr>
          <a:xfrm>
            <a:off x="2507430" y="5170672"/>
            <a:ext cx="1194182" cy="381000"/>
          </a:xfrm>
          <a:prstGeom prst="roundRect">
            <a:avLst>
              <a:gd name="adj" fmla="val 50000"/>
            </a:avLst>
          </a:prstGeom>
          <a:solidFill>
            <a:srgbClr val="FF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800" b="1" dirty="0" err="1">
                <a:solidFill>
                  <a:schemeClr val="bg1"/>
                </a:solidFill>
                <a:latin typeface="Museo-700"/>
              </a:rPr>
              <a:t>Conbineren</a:t>
            </a:r>
            <a:r>
              <a:rPr lang="nl-NL" sz="800" b="1" dirty="0">
                <a:solidFill>
                  <a:schemeClr val="bg1"/>
                </a:solidFill>
                <a:latin typeface="Museo-700"/>
              </a:rPr>
              <a:t> uitvoerbare regels</a:t>
            </a:r>
          </a:p>
        </p:txBody>
      </p:sp>
      <p:cxnSp>
        <p:nvCxnSpPr>
          <p:cNvPr id="93" name="Verbindingslijn: gebogen 156">
            <a:extLst>
              <a:ext uri="{FF2B5EF4-FFF2-40B4-BE49-F238E27FC236}">
                <a16:creationId xmlns:a16="http://schemas.microsoft.com/office/drawing/2014/main" id="{5642504B-D9E8-4B95-8B78-61989511BDFE}"/>
              </a:ext>
            </a:extLst>
          </p:cNvPr>
          <p:cNvCxnSpPr>
            <a:cxnSpLocks/>
            <a:stCxn id="92" idx="0"/>
            <a:endCxn id="90" idx="2"/>
          </p:cNvCxnSpPr>
          <p:nvPr/>
        </p:nvCxnSpPr>
        <p:spPr>
          <a:xfrm rot="5400000" flipH="1" flipV="1">
            <a:off x="2759780" y="4054141"/>
            <a:ext cx="1461272" cy="771791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hthoek 93">
            <a:extLst>
              <a:ext uri="{FF2B5EF4-FFF2-40B4-BE49-F238E27FC236}">
                <a16:creationId xmlns:a16="http://schemas.microsoft.com/office/drawing/2014/main" id="{63F41724-E3C3-45EB-8E41-7CA071CC1A6D}"/>
              </a:ext>
            </a:extLst>
          </p:cNvPr>
          <p:cNvSpPr/>
          <p:nvPr/>
        </p:nvSpPr>
        <p:spPr>
          <a:xfrm>
            <a:off x="2398507" y="2778355"/>
            <a:ext cx="1454610" cy="5901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800" i="1" dirty="0">
                <a:solidFill>
                  <a:schemeClr val="tx1"/>
                </a:solidFill>
                <a:latin typeface="Museo-700"/>
              </a:rPr>
              <a:t>Systeem monitort en toont continu of het initiatief binnen de geldende regels blijft. Interactief aanpassen.</a:t>
            </a:r>
          </a:p>
        </p:txBody>
      </p:sp>
      <p:sp>
        <p:nvSpPr>
          <p:cNvPr id="95" name="Rechthoek 94">
            <a:extLst>
              <a:ext uri="{FF2B5EF4-FFF2-40B4-BE49-F238E27FC236}">
                <a16:creationId xmlns:a16="http://schemas.microsoft.com/office/drawing/2014/main" id="{B4FE65CE-FF34-4A7E-837C-C3010399CB57}"/>
              </a:ext>
            </a:extLst>
          </p:cNvPr>
          <p:cNvSpPr/>
          <p:nvPr/>
        </p:nvSpPr>
        <p:spPr>
          <a:xfrm>
            <a:off x="3170300" y="4565843"/>
            <a:ext cx="1189314" cy="5901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NL" sz="800" i="1" dirty="0">
                <a:solidFill>
                  <a:schemeClr val="tx1"/>
                </a:solidFill>
                <a:latin typeface="Museo-700"/>
              </a:rPr>
              <a:t>…</a:t>
            </a:r>
          </a:p>
        </p:txBody>
      </p:sp>
      <p:grpSp>
        <p:nvGrpSpPr>
          <p:cNvPr id="96" name="Groep 95">
            <a:extLst>
              <a:ext uri="{FF2B5EF4-FFF2-40B4-BE49-F238E27FC236}">
                <a16:creationId xmlns:a16="http://schemas.microsoft.com/office/drawing/2014/main" id="{F26465EF-C927-45B2-93B4-06BC5E8C2697}"/>
              </a:ext>
            </a:extLst>
          </p:cNvPr>
          <p:cNvGrpSpPr/>
          <p:nvPr/>
        </p:nvGrpSpPr>
        <p:grpSpPr>
          <a:xfrm>
            <a:off x="3683696" y="6753953"/>
            <a:ext cx="1023772" cy="532672"/>
            <a:chOff x="6032500" y="6753953"/>
            <a:chExt cx="1023772" cy="532672"/>
          </a:xfrm>
        </p:grpSpPr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438A9913-794C-40C8-BCA3-AC2F3782E0E2}"/>
                </a:ext>
              </a:extLst>
            </p:cNvPr>
            <p:cNvSpPr/>
            <p:nvPr/>
          </p:nvSpPr>
          <p:spPr>
            <a:xfrm>
              <a:off x="6032500" y="6753953"/>
              <a:ext cx="1023772" cy="53267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800" b="1" dirty="0">
                  <a:latin typeface="Museo-700"/>
                </a:rPr>
                <a:t>Informatiehuizen</a:t>
              </a:r>
            </a:p>
          </p:txBody>
        </p:sp>
        <p:grpSp>
          <p:nvGrpSpPr>
            <p:cNvPr id="98" name="Groep 97">
              <a:extLst>
                <a:ext uri="{FF2B5EF4-FFF2-40B4-BE49-F238E27FC236}">
                  <a16:creationId xmlns:a16="http://schemas.microsoft.com/office/drawing/2014/main" id="{A5CFD848-04D2-4168-B981-D0B4DDEA5835}"/>
                </a:ext>
              </a:extLst>
            </p:cNvPr>
            <p:cNvGrpSpPr>
              <a:grpSpLocks/>
            </p:cNvGrpSpPr>
            <p:nvPr/>
          </p:nvGrpSpPr>
          <p:grpSpPr>
            <a:xfrm>
              <a:off x="6907246" y="6791100"/>
              <a:ext cx="104805" cy="76649"/>
              <a:chOff x="3650803" y="6753953"/>
              <a:chExt cx="857697" cy="532672"/>
            </a:xfrm>
            <a:solidFill>
              <a:schemeClr val="bg1">
                <a:lumMod val="50000"/>
              </a:schemeClr>
            </a:solidFill>
          </p:grpSpPr>
          <p:sp>
            <p:nvSpPr>
              <p:cNvPr id="99" name="Rechthoek 98">
                <a:extLst>
                  <a:ext uri="{FF2B5EF4-FFF2-40B4-BE49-F238E27FC236}">
                    <a16:creationId xmlns:a16="http://schemas.microsoft.com/office/drawing/2014/main" id="{FBD8FA2C-C90E-4B6A-9E5F-6B014BCFB5E6}"/>
                  </a:ext>
                </a:extLst>
              </p:cNvPr>
              <p:cNvSpPr/>
              <p:nvPr/>
            </p:nvSpPr>
            <p:spPr>
              <a:xfrm>
                <a:off x="3746500" y="6753953"/>
                <a:ext cx="762000" cy="53267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  <p:sp>
            <p:nvSpPr>
              <p:cNvPr id="100" name="Rechthoek 99">
                <a:extLst>
                  <a:ext uri="{FF2B5EF4-FFF2-40B4-BE49-F238E27FC236}">
                    <a16:creationId xmlns:a16="http://schemas.microsoft.com/office/drawing/2014/main" id="{5D271A25-ED42-4660-910D-9F58794B7CD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0803" y="6829425"/>
                <a:ext cx="191393" cy="12118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  <p:sp>
            <p:nvSpPr>
              <p:cNvPr id="101" name="Rechthoek 100">
                <a:extLst>
                  <a:ext uri="{FF2B5EF4-FFF2-40B4-BE49-F238E27FC236}">
                    <a16:creationId xmlns:a16="http://schemas.microsoft.com/office/drawing/2014/main" id="{855DBDBF-01F4-410F-B395-3EFC1442530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0803" y="7057293"/>
                <a:ext cx="191393" cy="12118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</p:grpSp>
      </p:grpSp>
      <p:sp>
        <p:nvSpPr>
          <p:cNvPr id="103" name="Rechthoek: afgeronde hoeken 102">
            <a:extLst>
              <a:ext uri="{FF2B5EF4-FFF2-40B4-BE49-F238E27FC236}">
                <a16:creationId xmlns:a16="http://schemas.microsoft.com/office/drawing/2014/main" id="{B5131E12-1AC7-4E9F-AC7B-8E147AE9FDC7}"/>
              </a:ext>
            </a:extLst>
          </p:cNvPr>
          <p:cNvSpPr/>
          <p:nvPr/>
        </p:nvSpPr>
        <p:spPr>
          <a:xfrm>
            <a:off x="1814262" y="3328400"/>
            <a:ext cx="1194182" cy="381000"/>
          </a:xfrm>
          <a:prstGeom prst="roundRect">
            <a:avLst>
              <a:gd name="adj" fmla="val 50000"/>
            </a:avLst>
          </a:prstGeom>
          <a:solidFill>
            <a:srgbClr val="FF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800" b="1" dirty="0">
                <a:solidFill>
                  <a:schemeClr val="bg1"/>
                </a:solidFill>
                <a:latin typeface="Museo-700"/>
              </a:rPr>
              <a:t>Tonen waar initiatief niet volgens regels is</a:t>
            </a:r>
          </a:p>
        </p:txBody>
      </p:sp>
      <p:cxnSp>
        <p:nvCxnSpPr>
          <p:cNvPr id="107" name="Verbindingslijn: gebogen 19">
            <a:extLst>
              <a:ext uri="{FF2B5EF4-FFF2-40B4-BE49-F238E27FC236}">
                <a16:creationId xmlns:a16="http://schemas.microsoft.com/office/drawing/2014/main" id="{37C20A3A-BE11-4092-B4D6-26947820FFFE}"/>
              </a:ext>
            </a:extLst>
          </p:cNvPr>
          <p:cNvCxnSpPr>
            <a:cxnSpLocks/>
            <a:stCxn id="103" idx="0"/>
            <a:endCxn id="41" idx="3"/>
          </p:cNvCxnSpPr>
          <p:nvPr/>
        </p:nvCxnSpPr>
        <p:spPr>
          <a:xfrm rot="5400000" flipH="1" flipV="1">
            <a:off x="2174423" y="2494036"/>
            <a:ext cx="1071295" cy="597435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Verbindingslijn: gebogen 156">
            <a:extLst>
              <a:ext uri="{FF2B5EF4-FFF2-40B4-BE49-F238E27FC236}">
                <a16:creationId xmlns:a16="http://schemas.microsoft.com/office/drawing/2014/main" id="{B5E443B8-ADD3-43C1-BFF9-1A0294A51940}"/>
              </a:ext>
            </a:extLst>
          </p:cNvPr>
          <p:cNvCxnSpPr>
            <a:cxnSpLocks/>
            <a:stCxn id="92" idx="0"/>
            <a:endCxn id="103" idx="2"/>
          </p:cNvCxnSpPr>
          <p:nvPr/>
        </p:nvCxnSpPr>
        <p:spPr>
          <a:xfrm rot="16200000" flipV="1">
            <a:off x="2027301" y="4093452"/>
            <a:ext cx="1461272" cy="693168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Pijl: vijfhoek 157">
            <a:extLst>
              <a:ext uri="{FF2B5EF4-FFF2-40B4-BE49-F238E27FC236}">
                <a16:creationId xmlns:a16="http://schemas.microsoft.com/office/drawing/2014/main" id="{248E1C72-EB57-452E-9BE7-9DD8F4CFB1CE}"/>
              </a:ext>
            </a:extLst>
          </p:cNvPr>
          <p:cNvSpPr/>
          <p:nvPr/>
        </p:nvSpPr>
        <p:spPr>
          <a:xfrm>
            <a:off x="9543255" y="3328400"/>
            <a:ext cx="907900" cy="381000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800" b="1" i="1" dirty="0">
                <a:solidFill>
                  <a:schemeClr val="tx1"/>
                </a:solidFill>
                <a:latin typeface="Museo-700"/>
              </a:rPr>
              <a:t>Naar “leges tonen”</a:t>
            </a:r>
          </a:p>
        </p:txBody>
      </p:sp>
      <p:sp>
        <p:nvSpPr>
          <p:cNvPr id="165" name="Rechthoek 164">
            <a:extLst>
              <a:ext uri="{FF2B5EF4-FFF2-40B4-BE49-F238E27FC236}">
                <a16:creationId xmlns:a16="http://schemas.microsoft.com/office/drawing/2014/main" id="{5FE191BD-4FE2-4996-AC8F-420BD6BD3892}"/>
              </a:ext>
            </a:extLst>
          </p:cNvPr>
          <p:cNvSpPr/>
          <p:nvPr/>
        </p:nvSpPr>
        <p:spPr>
          <a:xfrm>
            <a:off x="2398507" y="3778598"/>
            <a:ext cx="1454610" cy="5901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800" i="1" dirty="0">
                <a:solidFill>
                  <a:schemeClr val="tx1"/>
                </a:solidFill>
                <a:latin typeface="Museo-700"/>
              </a:rPr>
              <a:t>Controle betreft zowel indieningsvereisten alsook inhoudelijke omgevingswaarden. Indienen kan pas als er geen afwijkingen (meer) zijn.</a:t>
            </a:r>
          </a:p>
        </p:txBody>
      </p:sp>
      <p:grpSp>
        <p:nvGrpSpPr>
          <p:cNvPr id="81" name="Groep 80">
            <a:extLst>
              <a:ext uri="{FF2B5EF4-FFF2-40B4-BE49-F238E27FC236}">
                <a16:creationId xmlns:a16="http://schemas.microsoft.com/office/drawing/2014/main" id="{59875A04-5FBC-43B4-9AB2-A634B2A1C7AB}"/>
              </a:ext>
            </a:extLst>
          </p:cNvPr>
          <p:cNvGrpSpPr/>
          <p:nvPr/>
        </p:nvGrpSpPr>
        <p:grpSpPr>
          <a:xfrm>
            <a:off x="6932358" y="6753953"/>
            <a:ext cx="1023772" cy="532672"/>
            <a:chOff x="6032500" y="6753953"/>
            <a:chExt cx="1023772" cy="532672"/>
          </a:xfrm>
        </p:grpSpPr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1E1896A4-7E6B-4053-BA50-B3A7F87D4D20}"/>
                </a:ext>
              </a:extLst>
            </p:cNvPr>
            <p:cNvSpPr/>
            <p:nvPr/>
          </p:nvSpPr>
          <p:spPr>
            <a:xfrm>
              <a:off x="6032500" y="6753953"/>
              <a:ext cx="1023772" cy="53267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800" b="1" dirty="0">
                  <a:latin typeface="Museo-700"/>
                </a:rPr>
                <a:t>DSO-omgevingsloket</a:t>
              </a:r>
            </a:p>
          </p:txBody>
        </p:sp>
        <p:grpSp>
          <p:nvGrpSpPr>
            <p:cNvPr id="83" name="Groep 82">
              <a:extLst>
                <a:ext uri="{FF2B5EF4-FFF2-40B4-BE49-F238E27FC236}">
                  <a16:creationId xmlns:a16="http://schemas.microsoft.com/office/drawing/2014/main" id="{6CDC34D0-45C9-4A10-BFE9-28EC4ACD6CF0}"/>
                </a:ext>
              </a:extLst>
            </p:cNvPr>
            <p:cNvGrpSpPr>
              <a:grpSpLocks/>
            </p:cNvGrpSpPr>
            <p:nvPr/>
          </p:nvGrpSpPr>
          <p:grpSpPr>
            <a:xfrm>
              <a:off x="6907246" y="6791100"/>
              <a:ext cx="104805" cy="76649"/>
              <a:chOff x="3650803" y="6753953"/>
              <a:chExt cx="857697" cy="532672"/>
            </a:xfrm>
            <a:solidFill>
              <a:schemeClr val="bg1">
                <a:lumMod val="50000"/>
              </a:schemeClr>
            </a:solidFill>
          </p:grpSpPr>
          <p:sp>
            <p:nvSpPr>
              <p:cNvPr id="84" name="Rechthoek 83">
                <a:extLst>
                  <a:ext uri="{FF2B5EF4-FFF2-40B4-BE49-F238E27FC236}">
                    <a16:creationId xmlns:a16="http://schemas.microsoft.com/office/drawing/2014/main" id="{116D85E3-BBE6-4862-A558-7BAE64FD4B01}"/>
                  </a:ext>
                </a:extLst>
              </p:cNvPr>
              <p:cNvSpPr/>
              <p:nvPr/>
            </p:nvSpPr>
            <p:spPr>
              <a:xfrm>
                <a:off x="3746500" y="6753953"/>
                <a:ext cx="762000" cy="53267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  <p:sp>
            <p:nvSpPr>
              <p:cNvPr id="85" name="Rechthoek 84">
                <a:extLst>
                  <a:ext uri="{FF2B5EF4-FFF2-40B4-BE49-F238E27FC236}">
                    <a16:creationId xmlns:a16="http://schemas.microsoft.com/office/drawing/2014/main" id="{FD16C35A-663B-4192-A5F7-6D74ACA51F7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0803" y="6829425"/>
                <a:ext cx="191393" cy="12118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  <p:sp>
            <p:nvSpPr>
              <p:cNvPr id="86" name="Rechthoek 85">
                <a:extLst>
                  <a:ext uri="{FF2B5EF4-FFF2-40B4-BE49-F238E27FC236}">
                    <a16:creationId xmlns:a16="http://schemas.microsoft.com/office/drawing/2014/main" id="{796EA5D6-70AC-4C01-ADAC-0E5A53A251C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0803" y="7057293"/>
                <a:ext cx="191393" cy="12118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</p:grpSp>
      </p:grpSp>
      <p:grpSp>
        <p:nvGrpSpPr>
          <p:cNvPr id="87" name="Groep 86">
            <a:extLst>
              <a:ext uri="{FF2B5EF4-FFF2-40B4-BE49-F238E27FC236}">
                <a16:creationId xmlns:a16="http://schemas.microsoft.com/office/drawing/2014/main" id="{95048012-53F5-4A6A-9E70-5D08A422BB8C}"/>
              </a:ext>
            </a:extLst>
          </p:cNvPr>
          <p:cNvGrpSpPr/>
          <p:nvPr/>
        </p:nvGrpSpPr>
        <p:grpSpPr>
          <a:xfrm>
            <a:off x="2627885" y="6748155"/>
            <a:ext cx="1023772" cy="532672"/>
            <a:chOff x="6032500" y="6753953"/>
            <a:chExt cx="1023772" cy="532672"/>
          </a:xfrm>
        </p:grpSpPr>
        <p:sp>
          <p:nvSpPr>
            <p:cNvPr id="102" name="Rechthoek 101">
              <a:extLst>
                <a:ext uri="{FF2B5EF4-FFF2-40B4-BE49-F238E27FC236}">
                  <a16:creationId xmlns:a16="http://schemas.microsoft.com/office/drawing/2014/main" id="{C3953B57-34F2-4FE2-9B46-4DBD15961F4C}"/>
                </a:ext>
              </a:extLst>
            </p:cNvPr>
            <p:cNvSpPr/>
            <p:nvPr/>
          </p:nvSpPr>
          <p:spPr>
            <a:xfrm>
              <a:off x="6032500" y="6753953"/>
              <a:ext cx="1023772" cy="53267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800" b="1" dirty="0">
                  <a:latin typeface="Museo-700"/>
                </a:rPr>
                <a:t>DSO-omgevingsloket</a:t>
              </a:r>
            </a:p>
          </p:txBody>
        </p:sp>
        <p:grpSp>
          <p:nvGrpSpPr>
            <p:cNvPr id="104" name="Groep 103">
              <a:extLst>
                <a:ext uri="{FF2B5EF4-FFF2-40B4-BE49-F238E27FC236}">
                  <a16:creationId xmlns:a16="http://schemas.microsoft.com/office/drawing/2014/main" id="{4367B843-7F13-4A8A-B8CA-7739C1738CD4}"/>
                </a:ext>
              </a:extLst>
            </p:cNvPr>
            <p:cNvGrpSpPr>
              <a:grpSpLocks/>
            </p:cNvGrpSpPr>
            <p:nvPr/>
          </p:nvGrpSpPr>
          <p:grpSpPr>
            <a:xfrm>
              <a:off x="6907246" y="6791100"/>
              <a:ext cx="104805" cy="76649"/>
              <a:chOff x="3650803" y="6753953"/>
              <a:chExt cx="857697" cy="532672"/>
            </a:xfrm>
            <a:solidFill>
              <a:schemeClr val="bg1">
                <a:lumMod val="50000"/>
              </a:schemeClr>
            </a:solidFill>
          </p:grpSpPr>
          <p:sp>
            <p:nvSpPr>
              <p:cNvPr id="105" name="Rechthoek 104">
                <a:extLst>
                  <a:ext uri="{FF2B5EF4-FFF2-40B4-BE49-F238E27FC236}">
                    <a16:creationId xmlns:a16="http://schemas.microsoft.com/office/drawing/2014/main" id="{60697BE4-56A4-4BE8-AEFA-F9E84EB3AFFE}"/>
                  </a:ext>
                </a:extLst>
              </p:cNvPr>
              <p:cNvSpPr/>
              <p:nvPr/>
            </p:nvSpPr>
            <p:spPr>
              <a:xfrm>
                <a:off x="3746500" y="6753953"/>
                <a:ext cx="762000" cy="53267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  <p:sp>
            <p:nvSpPr>
              <p:cNvPr id="109" name="Rechthoek 108">
                <a:extLst>
                  <a:ext uri="{FF2B5EF4-FFF2-40B4-BE49-F238E27FC236}">
                    <a16:creationId xmlns:a16="http://schemas.microsoft.com/office/drawing/2014/main" id="{1D9A6FA0-003B-48F3-80C3-999E03A3A25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0803" y="6829425"/>
                <a:ext cx="191393" cy="12118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  <p:sp>
            <p:nvSpPr>
              <p:cNvPr id="110" name="Rechthoek 109">
                <a:extLst>
                  <a:ext uri="{FF2B5EF4-FFF2-40B4-BE49-F238E27FC236}">
                    <a16:creationId xmlns:a16="http://schemas.microsoft.com/office/drawing/2014/main" id="{E89D9B37-E515-4B31-9BD1-01C8D7FAFD6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0803" y="7057293"/>
                <a:ext cx="191393" cy="121182"/>
              </a:xfrm>
              <a:prstGeom prst="rect">
                <a:avLst/>
              </a:prstGeom>
              <a:grp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b="1" dirty="0">
                  <a:latin typeface="Museo-70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97722895"/>
      </p:ext>
    </p:extLst>
  </p:cSld>
  <p:clrMapOvr>
    <a:masterClrMapping/>
  </p:clrMapOvr>
</p:sld>
</file>

<file path=ppt/theme/theme1.xml><?xml version="1.0" encoding="utf-8"?>
<a:theme xmlns:a="http://schemas.openxmlformats.org/drawingml/2006/main" name="Serviceblueprint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2904</TotalTime>
  <Words>4000</Words>
  <Application>Microsoft Office PowerPoint</Application>
  <PresentationFormat>Aangepast</PresentationFormat>
  <Paragraphs>924</Paragraphs>
  <Slides>13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13</vt:i4>
      </vt:variant>
    </vt:vector>
  </HeadingPairs>
  <TitlesOfParts>
    <vt:vector size="15" baseType="lpstr">
      <vt:lpstr>Serviceblueprint</vt:lpstr>
      <vt:lpstr>Office Theme</vt:lpstr>
      <vt:lpstr>PowerPoint-presentatie</vt:lpstr>
      <vt:lpstr>Hoe een serviceblueprint te lezen?</vt:lpstr>
      <vt:lpstr>1. Droom (1/2)</vt:lpstr>
      <vt:lpstr>1. Droom (2/2)</vt:lpstr>
      <vt:lpstr>Contact (1/1)</vt:lpstr>
      <vt:lpstr>2. Verkenning (1/2)</vt:lpstr>
      <vt:lpstr>2. Verkenning (2/2)</vt:lpstr>
      <vt:lpstr>3. Aanvraag (2/2)</vt:lpstr>
      <vt:lpstr>3.  Aanvraag (1/2)</vt:lpstr>
      <vt:lpstr>4. Betaling (1/1)</vt:lpstr>
      <vt:lpstr>5. Bevestiging (1/2)</vt:lpstr>
      <vt:lpstr>6. Realisatie (1/2)</vt:lpstr>
      <vt:lpstr>6. Realisatie (2/2)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Hanneke</dc:creator>
  <cp:lastModifiedBy>Mieke Bergkamp</cp:lastModifiedBy>
  <cp:revision>187</cp:revision>
  <dcterms:created xsi:type="dcterms:W3CDTF">2017-06-23T13:59:08Z</dcterms:created>
  <dcterms:modified xsi:type="dcterms:W3CDTF">2017-11-09T16:02:19Z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2016-08-22T00:00:00Z</vt:filetime>
  </property>
  <property fmtid="{D5CDD505-2E9C-101B-9397-08002B2CF9AE}" pid="3" name="Creator">
    <vt:lpwstr>Adobe InDesign CC 2015 (Macintosh)</vt:lpwstr>
  </property>
  <property fmtid="{D5CDD505-2E9C-101B-9397-08002B2CF9AE}" pid="4" name="LastSaved">
    <vt:filetime>2017-06-23T00:00:00Z</vt:filetime>
  </property>
</Properties>
</file>