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3" r:id="rId5"/>
  </p:sldMasterIdLst>
  <p:notesMasterIdLst>
    <p:notesMasterId r:id="rId11"/>
  </p:notesMasterIdLst>
  <p:sldIdLst>
    <p:sldId id="384" r:id="rId6"/>
    <p:sldId id="312" r:id="rId7"/>
    <p:sldId id="313" r:id="rId8"/>
    <p:sldId id="314" r:id="rId9"/>
    <p:sldId id="309" r:id="rId10"/>
  </p:sldIdLst>
  <p:sldSz cx="12192000" cy="6858000"/>
  <p:notesSz cx="6799263" cy="992981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  <a:srgbClr val="00A9F3"/>
    <a:srgbClr val="2A95D1"/>
    <a:srgbClr val="FFFFFF"/>
    <a:srgbClr val="0473BA"/>
    <a:srgbClr val="EA4E6A"/>
    <a:srgbClr val="2794D0"/>
    <a:srgbClr val="014489"/>
    <a:srgbClr val="9FB8D3"/>
    <a:srgbClr val="2BB8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8E3FE6-1617-4020-90F8-B137D2EB1C89}" v="392" dt="2020-06-23T09:53:16.5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55" autoAdjust="0"/>
    <p:restoredTop sz="74237" autoAdjust="0"/>
  </p:normalViewPr>
  <p:slideViewPr>
    <p:cSldViewPr snapToGrid="0">
      <p:cViewPr varScale="1">
        <p:scale>
          <a:sx n="75" d="100"/>
          <a:sy n="75" d="100"/>
        </p:scale>
        <p:origin x="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DCDB33-B9CA-474D-A9E6-D186D566F3B9}" type="datetimeFigureOut">
              <a:rPr lang="nl-NL" smtClean="0"/>
              <a:t>10-8-2020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F4D0B-95DA-413E-87B4-B2266EFE3BD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2150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nl-NL" sz="1200" b="1" dirty="0">
              <a:sym typeface="Wingdings" panose="05000000000000000000" pitchFamily="2" charset="2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28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99720B-A57D-9C40-A75B-79A2C5AF5111}" type="slidenum">
              <a:rPr kumimoji="0" lang="nl-NL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9128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l-NL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2213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4221A7-03D0-49E2-BF2E-F3727EFB2B7C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91180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4221A7-03D0-49E2-BF2E-F3727EFB2B7C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3225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4221A7-03D0-49E2-BF2E-F3727EFB2B7C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7811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: V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eperen 3"/>
          <p:cNvGrpSpPr>
            <a:grpSpLocks/>
          </p:cNvGrpSpPr>
          <p:nvPr userDrawn="1"/>
        </p:nvGrpSpPr>
        <p:grpSpPr bwMode="auto">
          <a:xfrm>
            <a:off x="7356475" y="1871663"/>
            <a:ext cx="4845040" cy="4319587"/>
            <a:chOff x="7222241" y="1800000"/>
            <a:chExt cx="4844271" cy="4320000"/>
          </a:xfrm>
          <a:solidFill>
            <a:schemeClr val="tx2"/>
          </a:solidFill>
        </p:grpSpPr>
        <p:sp>
          <p:nvSpPr>
            <p:cNvPr id="5" name="Uitstel 4"/>
            <p:cNvSpPr/>
            <p:nvPr/>
          </p:nvSpPr>
          <p:spPr>
            <a:xfrm rot="10800000">
              <a:off x="7222241" y="1800000"/>
              <a:ext cx="4320490" cy="4320000"/>
            </a:xfrm>
            <a:prstGeom prst="flowChartDelay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defRPr/>
              </a:pPr>
              <a:endParaRPr lang="en-US" altLang="en-US" sz="180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" name="Rechthoek 5"/>
            <p:cNvSpPr/>
            <p:nvPr/>
          </p:nvSpPr>
          <p:spPr>
            <a:xfrm>
              <a:off x="11490341" y="1800000"/>
              <a:ext cx="576171" cy="4320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defRPr/>
              </a:pPr>
              <a:endParaRPr lang="en-US" altLang="en-US" sz="180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7" name="Freeform 5"/>
          <p:cNvSpPr>
            <a:spLocks/>
          </p:cNvSpPr>
          <p:nvPr userDrawn="1"/>
        </p:nvSpPr>
        <p:spPr bwMode="auto">
          <a:xfrm>
            <a:off x="0" y="5238750"/>
            <a:ext cx="9702800" cy="1619250"/>
          </a:xfrm>
          <a:custGeom>
            <a:avLst/>
            <a:gdLst>
              <a:gd name="T0" fmla="*/ 2147483647 w 12672"/>
              <a:gd name="T1" fmla="*/ 1239116523 h 2116"/>
              <a:gd name="T2" fmla="*/ 0 w 12672"/>
              <a:gd name="T3" fmla="*/ 1239116523 h 2116"/>
              <a:gd name="T4" fmla="*/ 0 w 12672"/>
              <a:gd name="T5" fmla="*/ 0 h 2116"/>
              <a:gd name="T6" fmla="*/ 2147483647 w 12672"/>
              <a:gd name="T7" fmla="*/ 0 h 2116"/>
              <a:gd name="T8" fmla="*/ 2147483647 w 12672"/>
              <a:gd name="T9" fmla="*/ 1756993 h 2116"/>
              <a:gd name="T10" fmla="*/ 2147483647 w 12672"/>
              <a:gd name="T11" fmla="*/ 6441799 h 2116"/>
              <a:gd name="T12" fmla="*/ 2147483647 w 12672"/>
              <a:gd name="T13" fmla="*/ 14639826 h 2116"/>
              <a:gd name="T14" fmla="*/ 2147483647 w 12672"/>
              <a:gd name="T15" fmla="*/ 25766430 h 2116"/>
              <a:gd name="T16" fmla="*/ 2147483647 w 12672"/>
              <a:gd name="T17" fmla="*/ 39234672 h 2116"/>
              <a:gd name="T18" fmla="*/ 2147483647 w 12672"/>
              <a:gd name="T19" fmla="*/ 55631492 h 2116"/>
              <a:gd name="T20" fmla="*/ 2147483647 w 12672"/>
              <a:gd name="T21" fmla="*/ 75541533 h 2116"/>
              <a:gd name="T22" fmla="*/ 2147483647 w 12672"/>
              <a:gd name="T23" fmla="*/ 97208567 h 2116"/>
              <a:gd name="T24" fmla="*/ 2147483647 w 12672"/>
              <a:gd name="T25" fmla="*/ 121803413 h 2116"/>
              <a:gd name="T26" fmla="*/ 2147483647 w 12672"/>
              <a:gd name="T27" fmla="*/ 149326072 h 2116"/>
              <a:gd name="T28" fmla="*/ 2147483647 w 12672"/>
              <a:gd name="T29" fmla="*/ 179777308 h 2116"/>
              <a:gd name="T30" fmla="*/ 2147483647 w 12672"/>
              <a:gd name="T31" fmla="*/ 211399362 h 2116"/>
              <a:gd name="T32" fmla="*/ 2147483647 w 12672"/>
              <a:gd name="T33" fmla="*/ 245949229 h 2116"/>
              <a:gd name="T34" fmla="*/ 2147483647 w 12672"/>
              <a:gd name="T35" fmla="*/ 283427674 h 2116"/>
              <a:gd name="T36" fmla="*/ 2147483647 w 12672"/>
              <a:gd name="T37" fmla="*/ 321490762 h 2116"/>
              <a:gd name="T38" fmla="*/ 2147483647 w 12672"/>
              <a:gd name="T39" fmla="*/ 362482428 h 2116"/>
              <a:gd name="T40" fmla="*/ 2147483647 w 12672"/>
              <a:gd name="T41" fmla="*/ 406401906 h 2116"/>
              <a:gd name="T42" fmla="*/ 2147483647 w 12672"/>
              <a:gd name="T43" fmla="*/ 450907558 h 2116"/>
              <a:gd name="T44" fmla="*/ 2147483647 w 12672"/>
              <a:gd name="T45" fmla="*/ 497754848 h 2116"/>
              <a:gd name="T46" fmla="*/ 2147483647 w 12672"/>
              <a:gd name="T47" fmla="*/ 546944541 h 2116"/>
              <a:gd name="T48" fmla="*/ 2147483647 w 12672"/>
              <a:gd name="T49" fmla="*/ 596720408 h 2116"/>
              <a:gd name="T50" fmla="*/ 2147483647 w 12672"/>
              <a:gd name="T51" fmla="*/ 648837913 h 2116"/>
              <a:gd name="T52" fmla="*/ 2147483647 w 12672"/>
              <a:gd name="T53" fmla="*/ 702712412 h 2116"/>
              <a:gd name="T54" fmla="*/ 2147483647 w 12672"/>
              <a:gd name="T55" fmla="*/ 757173085 h 2116"/>
              <a:gd name="T56" fmla="*/ 2147483647 w 12672"/>
              <a:gd name="T57" fmla="*/ 813389986 h 2116"/>
              <a:gd name="T58" fmla="*/ 2147483647 w 12672"/>
              <a:gd name="T59" fmla="*/ 870777706 h 2116"/>
              <a:gd name="T60" fmla="*/ 2147483647 w 12672"/>
              <a:gd name="T61" fmla="*/ 929337775 h 2116"/>
              <a:gd name="T62" fmla="*/ 2147483647 w 12672"/>
              <a:gd name="T63" fmla="*/ 989653307 h 2116"/>
              <a:gd name="T64" fmla="*/ 2147483647 w 12672"/>
              <a:gd name="T65" fmla="*/ 1050555013 h 2116"/>
              <a:gd name="T66" fmla="*/ 2147483647 w 12672"/>
              <a:gd name="T67" fmla="*/ 1112628304 h 2116"/>
              <a:gd name="T68" fmla="*/ 2147483647 w 12672"/>
              <a:gd name="T69" fmla="*/ 1175287004 h 2116"/>
              <a:gd name="T70" fmla="*/ 2147483647 w 12672"/>
              <a:gd name="T71" fmla="*/ 1239116523 h 211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2672" h="2116">
                <a:moveTo>
                  <a:pt x="12672" y="2116"/>
                </a:moveTo>
                <a:lnTo>
                  <a:pt x="12672" y="2116"/>
                </a:lnTo>
                <a:lnTo>
                  <a:pt x="0" y="2116"/>
                </a:lnTo>
                <a:lnTo>
                  <a:pt x="0" y="0"/>
                </a:lnTo>
                <a:lnTo>
                  <a:pt x="10556" y="0"/>
                </a:lnTo>
                <a:lnTo>
                  <a:pt x="10611" y="0"/>
                </a:lnTo>
                <a:lnTo>
                  <a:pt x="10665" y="3"/>
                </a:lnTo>
                <a:lnTo>
                  <a:pt x="10720" y="6"/>
                </a:lnTo>
                <a:lnTo>
                  <a:pt x="10773" y="11"/>
                </a:lnTo>
                <a:lnTo>
                  <a:pt x="10825" y="17"/>
                </a:lnTo>
                <a:lnTo>
                  <a:pt x="10878" y="25"/>
                </a:lnTo>
                <a:lnTo>
                  <a:pt x="10931" y="33"/>
                </a:lnTo>
                <a:lnTo>
                  <a:pt x="10983" y="44"/>
                </a:lnTo>
                <a:lnTo>
                  <a:pt x="11034" y="54"/>
                </a:lnTo>
                <a:lnTo>
                  <a:pt x="11085" y="67"/>
                </a:lnTo>
                <a:lnTo>
                  <a:pt x="11135" y="81"/>
                </a:lnTo>
                <a:lnTo>
                  <a:pt x="11185" y="95"/>
                </a:lnTo>
                <a:lnTo>
                  <a:pt x="11235" y="110"/>
                </a:lnTo>
                <a:lnTo>
                  <a:pt x="11284" y="129"/>
                </a:lnTo>
                <a:lnTo>
                  <a:pt x="11333" y="146"/>
                </a:lnTo>
                <a:lnTo>
                  <a:pt x="11379" y="166"/>
                </a:lnTo>
                <a:lnTo>
                  <a:pt x="11428" y="187"/>
                </a:lnTo>
                <a:lnTo>
                  <a:pt x="11474" y="208"/>
                </a:lnTo>
                <a:lnTo>
                  <a:pt x="11519" y="232"/>
                </a:lnTo>
                <a:lnTo>
                  <a:pt x="11564" y="255"/>
                </a:lnTo>
                <a:lnTo>
                  <a:pt x="11610" y="280"/>
                </a:lnTo>
                <a:lnTo>
                  <a:pt x="11653" y="307"/>
                </a:lnTo>
                <a:lnTo>
                  <a:pt x="11697" y="333"/>
                </a:lnTo>
                <a:lnTo>
                  <a:pt x="11739" y="361"/>
                </a:lnTo>
                <a:lnTo>
                  <a:pt x="11781" y="391"/>
                </a:lnTo>
                <a:lnTo>
                  <a:pt x="11823" y="420"/>
                </a:lnTo>
                <a:lnTo>
                  <a:pt x="11863" y="451"/>
                </a:lnTo>
                <a:lnTo>
                  <a:pt x="11902" y="484"/>
                </a:lnTo>
                <a:lnTo>
                  <a:pt x="11941" y="517"/>
                </a:lnTo>
                <a:lnTo>
                  <a:pt x="11980" y="549"/>
                </a:lnTo>
                <a:lnTo>
                  <a:pt x="12016" y="585"/>
                </a:lnTo>
                <a:lnTo>
                  <a:pt x="12053" y="619"/>
                </a:lnTo>
                <a:lnTo>
                  <a:pt x="12089" y="657"/>
                </a:lnTo>
                <a:lnTo>
                  <a:pt x="12123" y="694"/>
                </a:lnTo>
                <a:lnTo>
                  <a:pt x="12157" y="731"/>
                </a:lnTo>
                <a:lnTo>
                  <a:pt x="12190" y="770"/>
                </a:lnTo>
                <a:lnTo>
                  <a:pt x="12221" y="809"/>
                </a:lnTo>
                <a:lnTo>
                  <a:pt x="12252" y="850"/>
                </a:lnTo>
                <a:lnTo>
                  <a:pt x="12282" y="892"/>
                </a:lnTo>
                <a:lnTo>
                  <a:pt x="12311" y="934"/>
                </a:lnTo>
                <a:lnTo>
                  <a:pt x="12339" y="976"/>
                </a:lnTo>
                <a:lnTo>
                  <a:pt x="12366" y="1019"/>
                </a:lnTo>
                <a:lnTo>
                  <a:pt x="12392" y="1063"/>
                </a:lnTo>
                <a:lnTo>
                  <a:pt x="12417" y="1108"/>
                </a:lnTo>
                <a:lnTo>
                  <a:pt x="12440" y="1153"/>
                </a:lnTo>
                <a:lnTo>
                  <a:pt x="12464" y="1200"/>
                </a:lnTo>
                <a:lnTo>
                  <a:pt x="12485" y="1245"/>
                </a:lnTo>
                <a:lnTo>
                  <a:pt x="12506" y="1293"/>
                </a:lnTo>
                <a:lnTo>
                  <a:pt x="12526" y="1341"/>
                </a:lnTo>
                <a:lnTo>
                  <a:pt x="12544" y="1389"/>
                </a:lnTo>
                <a:lnTo>
                  <a:pt x="12562" y="1438"/>
                </a:lnTo>
                <a:lnTo>
                  <a:pt x="12577" y="1487"/>
                </a:lnTo>
                <a:lnTo>
                  <a:pt x="12593" y="1537"/>
                </a:lnTo>
                <a:lnTo>
                  <a:pt x="12605" y="1587"/>
                </a:lnTo>
                <a:lnTo>
                  <a:pt x="12618" y="1638"/>
                </a:lnTo>
                <a:lnTo>
                  <a:pt x="12630" y="1690"/>
                </a:lnTo>
                <a:lnTo>
                  <a:pt x="12639" y="1741"/>
                </a:lnTo>
                <a:lnTo>
                  <a:pt x="12649" y="1794"/>
                </a:lnTo>
                <a:lnTo>
                  <a:pt x="12655" y="1847"/>
                </a:lnTo>
                <a:lnTo>
                  <a:pt x="12661" y="1900"/>
                </a:lnTo>
                <a:lnTo>
                  <a:pt x="12666" y="1954"/>
                </a:lnTo>
                <a:lnTo>
                  <a:pt x="12669" y="2007"/>
                </a:lnTo>
                <a:lnTo>
                  <a:pt x="12672" y="2062"/>
                </a:lnTo>
                <a:lnTo>
                  <a:pt x="12672" y="211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l-NL"/>
          </a:p>
        </p:txBody>
      </p:sp>
      <p:pic>
        <p:nvPicPr>
          <p:cNvPr id="8" name="Afbeelding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-71438"/>
            <a:ext cx="3571875" cy="203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80000" y="2160000"/>
            <a:ext cx="6120000" cy="14400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90000"/>
              </a:lnSpc>
              <a:defRPr sz="4800" b="1">
                <a:solidFill>
                  <a:schemeClr val="bg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080000" y="3959940"/>
            <a:ext cx="6120000" cy="1080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/>
          </a:p>
        </p:txBody>
      </p:sp>
      <p:sp>
        <p:nvSpPr>
          <p:cNvPr id="9" name="Tijdelijke aanduiding voor datum 3"/>
          <p:cNvSpPr>
            <a:spLocks noGrp="1" noChangeAspect="1"/>
          </p:cNvSpPr>
          <p:nvPr>
            <p:ph type="dt" sz="half" idx="10"/>
          </p:nvPr>
        </p:nvSpPr>
        <p:spPr>
          <a:xfrm>
            <a:off x="1080000" y="6480000"/>
            <a:ext cx="4070350" cy="365125"/>
          </a:xfrm>
          <a:prstGeom prst="rect">
            <a:avLst/>
          </a:prstGeom>
        </p:spPr>
        <p:txBody>
          <a:bodyPr lIns="0" tIns="0" rIns="0" bIns="0" anchor="ctr" anchorCtr="0"/>
          <a:lstStyle>
            <a:lvl1pPr eaLnBrk="0" hangingPunct="0">
              <a:defRPr sz="1000" dirty="0">
                <a:solidFill>
                  <a:schemeClr val="bg1"/>
                </a:solidFill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85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: titel m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80000" y="1080000"/>
            <a:ext cx="10033200" cy="720000"/>
          </a:xfrm>
        </p:spPr>
        <p:txBody>
          <a:bodyPr>
            <a:noAutofit/>
          </a:bodyPr>
          <a:lstStyle>
            <a:lvl1pPr>
              <a:defRPr sz="2400">
                <a:solidFill>
                  <a:srgbClr val="00A9F3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201216" indent="-201216"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22586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: titel met tekst 2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80000" y="1080000"/>
            <a:ext cx="10033200" cy="720000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80000" y="1800000"/>
            <a:ext cx="4860000" cy="450000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8" name="Tijdelijke aanduiding voor inhoud 2"/>
          <p:cNvSpPr>
            <a:spLocks noGrp="1"/>
          </p:cNvSpPr>
          <p:nvPr>
            <p:ph idx="10"/>
          </p:nvPr>
        </p:nvSpPr>
        <p:spPr>
          <a:xfrm>
            <a:off x="6252000" y="1800000"/>
            <a:ext cx="4860000" cy="450000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46476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tite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80000" y="1080000"/>
            <a:ext cx="10033200" cy="720000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10676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80000" y="1080000"/>
            <a:ext cx="10033200" cy="522000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77606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9510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aflopend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350"/>
          </a:p>
        </p:txBody>
      </p:sp>
      <p:grpSp>
        <p:nvGrpSpPr>
          <p:cNvPr id="9" name="Groep 1"/>
          <p:cNvGrpSpPr/>
          <p:nvPr userDrawn="1"/>
        </p:nvGrpSpPr>
        <p:grpSpPr>
          <a:xfrm>
            <a:off x="-7373" y="6415996"/>
            <a:ext cx="4949825" cy="449261"/>
            <a:chOff x="0" y="6408737"/>
            <a:chExt cx="4949825" cy="449261"/>
          </a:xfrm>
          <a:solidFill>
            <a:schemeClr val="bg2"/>
          </a:solidFill>
        </p:grpSpPr>
        <p:sp>
          <p:nvSpPr>
            <p:cNvPr id="10" name="Freeform 5"/>
            <p:cNvSpPr>
              <a:spLocks noChangeAspect="1"/>
            </p:cNvSpPr>
            <p:nvPr/>
          </p:nvSpPr>
          <p:spPr bwMode="auto">
            <a:xfrm>
              <a:off x="0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350" dirty="0">
                <a:latin typeface="Arial" panose="020B0604020202020204" pitchFamily="34" charset="0"/>
                <a:ea typeface="+mn-ea"/>
              </a:endParaRPr>
            </a:p>
          </p:txBody>
        </p:sp>
        <p:sp>
          <p:nvSpPr>
            <p:cNvPr id="11" name="Freeform 5"/>
            <p:cNvSpPr>
              <a:spLocks noChangeAspect="1"/>
            </p:cNvSpPr>
            <p:nvPr/>
          </p:nvSpPr>
          <p:spPr bwMode="auto">
            <a:xfrm>
              <a:off x="2257781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350" dirty="0">
                <a:latin typeface="Arial" panose="020B0604020202020204" pitchFamily="34" charset="0"/>
                <a:ea typeface="+mn-ea"/>
              </a:endParaRPr>
            </a:p>
          </p:txBody>
        </p:sp>
      </p:grpSp>
      <p:pic>
        <p:nvPicPr>
          <p:cNvPr id="7" name="Afbeelding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6" y="2"/>
            <a:ext cx="2149475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5334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2013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9260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/>
  <p:txStyles>
    <p:titleStyle>
      <a:lvl1pPr algn="l" rtl="0" fontAlgn="base">
        <a:spcBef>
          <a:spcPct val="0"/>
        </a:spcBef>
        <a:spcAft>
          <a:spcPct val="0"/>
        </a:spcAft>
        <a:defRPr sz="3200" b="1" kern="1200">
          <a:solidFill>
            <a:schemeClr val="bg2"/>
          </a:solidFill>
          <a:latin typeface="+mj-lt"/>
          <a:ea typeface="ＭＳ Ｐゴシック" charset="-128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  <a:ea typeface="ＭＳ Ｐゴシック" charset="-128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  <a:ea typeface="ＭＳ Ｐゴシック" charset="-128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  <a:ea typeface="ＭＳ Ｐゴシック" charset="-128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  <a:ea typeface="ＭＳ Ｐゴシック" charset="-128"/>
        </a:defRPr>
      </a:lvl9pPr>
    </p:titleStyle>
    <p:bodyStyle>
      <a:lvl1pPr marL="265113" indent="-265113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SzPct val="80000"/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538163" indent="-27305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SzPct val="80000"/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803275" indent="-265113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SzPct val="80000"/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076325" indent="-27305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SzPct val="80000"/>
        <a:buFont typeface="Arial" charset="0"/>
        <a:buChar char="•"/>
        <a:tabLst>
          <a:tab pos="1792288" algn="l"/>
        </a:tabLst>
        <a:defRPr sz="16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341438" indent="-265113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SzPct val="80000"/>
        <a:buFont typeface="Arial" charset="0"/>
        <a:buChar char="•"/>
        <a:defRPr sz="16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6" y="2"/>
            <a:ext cx="2149475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ep 1"/>
          <p:cNvGrpSpPr/>
          <p:nvPr/>
        </p:nvGrpSpPr>
        <p:grpSpPr>
          <a:xfrm>
            <a:off x="-7373" y="6415996"/>
            <a:ext cx="4949825" cy="449261"/>
            <a:chOff x="0" y="6408737"/>
            <a:chExt cx="4949825" cy="449261"/>
          </a:xfrm>
          <a:solidFill>
            <a:schemeClr val="bg2"/>
          </a:solidFill>
        </p:grpSpPr>
        <p:sp>
          <p:nvSpPr>
            <p:cNvPr id="13" name="Freeform 5"/>
            <p:cNvSpPr>
              <a:spLocks noChangeAspect="1"/>
            </p:cNvSpPr>
            <p:nvPr/>
          </p:nvSpPr>
          <p:spPr bwMode="auto">
            <a:xfrm>
              <a:off x="0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350" dirty="0">
                <a:latin typeface="Arial" panose="020B0604020202020204" pitchFamily="34" charset="0"/>
                <a:ea typeface="+mn-ea"/>
              </a:endParaRPr>
            </a:p>
          </p:txBody>
        </p:sp>
        <p:sp>
          <p:nvSpPr>
            <p:cNvPr id="12" name="Freeform 5"/>
            <p:cNvSpPr>
              <a:spLocks noChangeAspect="1"/>
            </p:cNvSpPr>
            <p:nvPr/>
          </p:nvSpPr>
          <p:spPr bwMode="auto">
            <a:xfrm>
              <a:off x="2257781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350" dirty="0">
                <a:latin typeface="Arial" panose="020B0604020202020204" pitchFamily="34" charset="0"/>
                <a:ea typeface="+mn-ea"/>
              </a:endParaRPr>
            </a:p>
          </p:txBody>
        </p:sp>
      </p:grpSp>
      <p:sp>
        <p:nvSpPr>
          <p:cNvPr id="1027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1079500" y="1079502"/>
            <a:ext cx="100330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/>
              <a:t>Titelstijl van model bewerken</a:t>
            </a:r>
          </a:p>
        </p:txBody>
      </p:sp>
      <p:sp>
        <p:nvSpPr>
          <p:cNvPr id="1028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1079500" y="1800227"/>
            <a:ext cx="10033000" cy="450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/>
              <a:t>Klik om de tekststijl van het model te bewerken</a:t>
            </a:r>
          </a:p>
          <a:p>
            <a:pPr lvl="1"/>
            <a:r>
              <a:rPr lang="nl-NL" altLang="en-US"/>
              <a:t>Tweede niveau</a:t>
            </a:r>
          </a:p>
          <a:p>
            <a:pPr lvl="2"/>
            <a:r>
              <a:rPr lang="nl-NL" altLang="en-US"/>
              <a:t>Derde niveau</a:t>
            </a:r>
          </a:p>
          <a:p>
            <a:pPr lvl="3"/>
            <a:r>
              <a:rPr lang="nl-NL" altLang="en-US"/>
              <a:t>Vierde niveau</a:t>
            </a:r>
          </a:p>
          <a:p>
            <a:pPr lvl="4"/>
            <a:r>
              <a:rPr lang="nl-NL" altLang="en-US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670050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</p:sldLayoutIdLst>
  <p:hf sldNum="0" hdr="0"/>
  <p:txStyles>
    <p:titleStyle>
      <a:lvl1pPr algn="l" defTabSz="68461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de-DE" sz="2400" b="1" kern="1200">
          <a:solidFill>
            <a:srgbClr val="00A9F3"/>
          </a:solidFill>
          <a:latin typeface="Arial" charset="0"/>
          <a:ea typeface="Arial" charset="0"/>
          <a:cs typeface="Arial" charset="0"/>
        </a:defRPr>
      </a:lvl1pPr>
      <a:lvl2pPr algn="l" defTabSz="68461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2pPr>
      <a:lvl3pPr algn="l" defTabSz="68461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3pPr>
      <a:lvl4pPr algn="l" defTabSz="68461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4pPr>
      <a:lvl5pPr algn="l" defTabSz="68461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5pPr>
      <a:lvl6pPr marL="342900" algn="l" defTabSz="68461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A9F3"/>
          </a:solidFill>
          <a:latin typeface="Arial" pitchFamily="34" charset="0"/>
          <a:cs typeface="Arial" pitchFamily="34" charset="0"/>
        </a:defRPr>
      </a:lvl6pPr>
      <a:lvl7pPr marL="685800" algn="l" defTabSz="68461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A9F3"/>
          </a:solidFill>
          <a:latin typeface="Arial" pitchFamily="34" charset="0"/>
          <a:cs typeface="Arial" pitchFamily="34" charset="0"/>
        </a:defRPr>
      </a:lvl7pPr>
      <a:lvl8pPr marL="1028700" algn="l" defTabSz="68461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A9F3"/>
          </a:solidFill>
          <a:latin typeface="Arial" pitchFamily="34" charset="0"/>
          <a:cs typeface="Arial" pitchFamily="34" charset="0"/>
        </a:defRPr>
      </a:lvl8pPr>
      <a:lvl9pPr marL="1371600" algn="l" defTabSz="68461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A9F3"/>
          </a:solidFill>
          <a:latin typeface="Arial" pitchFamily="34" charset="0"/>
          <a:cs typeface="Arial" pitchFamily="34" charset="0"/>
        </a:defRPr>
      </a:lvl9pPr>
    </p:titleStyle>
    <p:bodyStyle>
      <a:lvl1pPr marL="201216" indent="-201216" algn="l" defTabSz="684610" rtl="0" eaLnBrk="1" fontAlgn="base" hangingPunct="1">
        <a:lnSpc>
          <a:spcPct val="90000"/>
        </a:lnSpc>
        <a:spcBef>
          <a:spcPts val="356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404813" indent="-202406" algn="l" defTabSz="684610" rtl="0" eaLnBrk="1" fontAlgn="base" hangingPunct="1">
        <a:lnSpc>
          <a:spcPct val="90000"/>
        </a:lnSpc>
        <a:spcBef>
          <a:spcPts val="329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165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607219" indent="-202406" algn="l" defTabSz="684610" rtl="0" eaLnBrk="1" fontAlgn="base" hangingPunct="1">
        <a:lnSpc>
          <a:spcPct val="90000"/>
        </a:lnSpc>
        <a:spcBef>
          <a:spcPts val="300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15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809625" indent="-202406" algn="l" defTabSz="684610" rtl="0" eaLnBrk="1" fontAlgn="base" hangingPunct="1">
        <a:lnSpc>
          <a:spcPct val="90000"/>
        </a:lnSpc>
        <a:spcBef>
          <a:spcPts val="272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1012031" indent="-201216" algn="l" defTabSz="684610" rtl="0" eaLnBrk="1" fontAlgn="base" hangingPunct="1">
        <a:lnSpc>
          <a:spcPct val="90000"/>
        </a:lnSpc>
        <a:spcBef>
          <a:spcPts val="244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12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6.png"/><Relationship Id="rId7" Type="http://schemas.openxmlformats.org/officeDocument/2006/relationships/image" Target="../media/image12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sv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Afbeelding 12" descr="IDM_Index_LIA_Blad_1_laag1.png">
            <a:extLst>
              <a:ext uri="{FF2B5EF4-FFF2-40B4-BE49-F238E27FC236}">
                <a16:creationId xmlns:a16="http://schemas.microsoft.com/office/drawing/2014/main" id="{AEDE61CB-20BF-4CA8-9C93-8AF14B8692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246" y="-1322209"/>
            <a:ext cx="14828530" cy="10634430"/>
          </a:xfrm>
          <a:prstGeom prst="rect">
            <a:avLst/>
          </a:prstGeom>
        </p:spPr>
      </p:pic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92805" y="6375784"/>
            <a:ext cx="2848972" cy="425920"/>
          </a:xfrm>
        </p:spPr>
        <p:txBody>
          <a:bodyPr/>
          <a:lstStyle/>
          <a:p>
            <a:pPr defTabSz="68461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800" dirty="0">
                <a:solidFill>
                  <a:srgbClr val="FFFFFF"/>
                </a:solidFill>
              </a:rPr>
              <a:t>23 juni 2020</a:t>
            </a:r>
          </a:p>
        </p:txBody>
      </p:sp>
      <p:pic>
        <p:nvPicPr>
          <p:cNvPr id="6" name="Afbeelding 5" descr="IDM_Logo-04.png">
            <a:extLst>
              <a:ext uri="{FF2B5EF4-FFF2-40B4-BE49-F238E27FC236}">
                <a16:creationId xmlns:a16="http://schemas.microsoft.com/office/drawing/2014/main" id="{1C6131E3-6772-4A39-BDF7-7C11A87AA5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8489" y="6322860"/>
            <a:ext cx="1120352" cy="423737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02004" y="3611324"/>
            <a:ext cx="7663727" cy="577359"/>
          </a:xfrm>
        </p:spPr>
        <p:txBody>
          <a:bodyPr/>
          <a:lstStyle/>
          <a:p>
            <a:r>
              <a:rPr lang="nl-NL" sz="4000" dirty="0">
                <a:solidFill>
                  <a:srgbClr val="002C64"/>
                </a:solidFill>
              </a:rPr>
              <a:t>2. Werkgeverschap		</a:t>
            </a:r>
            <a:br>
              <a:rPr lang="nl-NL" sz="4000" dirty="0"/>
            </a:br>
            <a:r>
              <a:rPr lang="nl-NL" sz="2400" dirty="0"/>
              <a:t>Anke van Rossum </a:t>
            </a:r>
            <a:endParaRPr lang="nl-NL" sz="40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413515" y="3900004"/>
            <a:ext cx="4590000" cy="810000"/>
          </a:xfrm>
        </p:spPr>
        <p:txBody>
          <a:bodyPr/>
          <a:lstStyle/>
          <a:p>
            <a:br>
              <a:rPr lang="nl-NL" dirty="0"/>
            </a:br>
            <a:endParaRPr lang="nl-NL" i="1" dirty="0"/>
          </a:p>
        </p:txBody>
      </p:sp>
      <p:sp>
        <p:nvSpPr>
          <p:cNvPr id="11" name="Tijdelijke aanduiding voor datum 3">
            <a:extLst>
              <a:ext uri="{FF2B5EF4-FFF2-40B4-BE49-F238E27FC236}">
                <a16:creationId xmlns:a16="http://schemas.microsoft.com/office/drawing/2014/main" id="{F8E1E8D4-995D-437A-BC3C-2181D3C6871B}"/>
              </a:ext>
            </a:extLst>
          </p:cNvPr>
          <p:cNvSpPr txBox="1">
            <a:spLocks/>
          </p:cNvSpPr>
          <p:nvPr/>
        </p:nvSpPr>
        <p:spPr>
          <a:xfrm>
            <a:off x="492805" y="5474907"/>
            <a:ext cx="6744903" cy="425920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nl-NL"/>
            </a:defPPr>
            <a:lvl1pPr marL="0" algn="l" defTabSz="457200" rtl="0" eaLnBrk="0" latinLnBrk="0" hangingPunct="0">
              <a:defRPr sz="750" kern="120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4610" fontAlgn="base">
              <a:spcBef>
                <a:spcPct val="0"/>
              </a:spcBef>
              <a:spcAft>
                <a:spcPct val="0"/>
              </a:spcAft>
              <a:defRPr/>
            </a:pPr>
            <a:endParaRPr lang="nl-NL" sz="2400" dirty="0">
              <a:solidFill>
                <a:srgbClr val="FFFFFF"/>
              </a:solidFill>
            </a:endParaRPr>
          </a:p>
          <a:p>
            <a:pPr defTabSz="68461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2400" dirty="0">
                <a:solidFill>
                  <a:srgbClr val="FFFFFF"/>
                </a:solidFill>
              </a:rPr>
              <a:t>Microfoon en webcam graag uitschakelen</a:t>
            </a:r>
          </a:p>
        </p:txBody>
      </p:sp>
      <p:pic>
        <p:nvPicPr>
          <p:cNvPr id="15" name="Afbeelding 14">
            <a:extLst>
              <a:ext uri="{FF2B5EF4-FFF2-40B4-BE49-F238E27FC236}">
                <a16:creationId xmlns:a16="http://schemas.microsoft.com/office/drawing/2014/main" id="{C4141E54-CB16-41AF-8399-D1C47143B79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13515" y="56296"/>
            <a:ext cx="2538296" cy="1408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71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AD0D55-70EB-4464-8320-E61D20D35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1220" y="545670"/>
            <a:ext cx="7524900" cy="348660"/>
          </a:xfrm>
        </p:spPr>
        <p:txBody>
          <a:bodyPr/>
          <a:lstStyle/>
          <a:p>
            <a:r>
              <a:rPr lang="nl-NL" sz="3600" dirty="0"/>
              <a:t>Inclusief werkgeverschap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97AFF84-BE9B-4C37-BE9C-988C6E9761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Een werkomgeving waarin iedereen meetelt, gelijkwaardig is en op waarde en talent wordt ingeschat. </a:t>
            </a:r>
          </a:p>
          <a:p>
            <a:endParaRPr lang="nl-NL" dirty="0"/>
          </a:p>
          <a:p>
            <a:r>
              <a:rPr lang="nl-NL" dirty="0"/>
              <a:t>Inclusie versus diversiteit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6AD3EA0-053F-49B3-800C-AC00548E5F5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669" r="13669"/>
          <a:stretch/>
        </p:blipFill>
        <p:spPr>
          <a:xfrm>
            <a:off x="484487" y="243369"/>
            <a:ext cx="1231393" cy="953262"/>
          </a:xfrm>
          <a:prstGeom prst="rect">
            <a:avLst/>
          </a:prstGeom>
        </p:spPr>
      </p:pic>
      <p:pic>
        <p:nvPicPr>
          <p:cNvPr id="7" name="Picture 8" descr="https://i0.wp.com/injerecht.info/wp-content/uploads/2017/08/van-exclusie-naar-inclusie.jpg?resize=618%2C194">
            <a:extLst>
              <a:ext uri="{FF2B5EF4-FFF2-40B4-BE49-F238E27FC236}">
                <a16:creationId xmlns:a16="http://schemas.microsoft.com/office/drawing/2014/main" id="{452314AE-18FD-489C-8668-BEE8A5BB8E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5040" y="3318510"/>
            <a:ext cx="7524749" cy="2433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6508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AD0D55-70EB-4464-8320-E61D20D35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1220" y="545670"/>
            <a:ext cx="7524900" cy="348660"/>
          </a:xfrm>
        </p:spPr>
        <p:txBody>
          <a:bodyPr/>
          <a:lstStyle/>
          <a:p>
            <a:r>
              <a:rPr lang="nl-NL" sz="3600" dirty="0"/>
              <a:t>Hoe kom je tot inclusief werkgeverschap?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97AFF84-BE9B-4C37-BE9C-988C6E9761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3625" y="1800227"/>
            <a:ext cx="4035878" cy="4500563"/>
          </a:xfrm>
        </p:spPr>
        <p:txBody>
          <a:bodyPr/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Inclusief werkgeverschap vraagt een andere manier van denken en kijken naar je organisatie en processen.</a:t>
            </a:r>
          </a:p>
          <a:p>
            <a:endParaRPr lang="nl-NL" dirty="0"/>
          </a:p>
          <a:p>
            <a:r>
              <a:rPr lang="nl-NL" dirty="0"/>
              <a:t>Het is dynamisch en een continue proces.</a:t>
            </a:r>
          </a:p>
          <a:p>
            <a:endParaRPr lang="nl-NL" dirty="0"/>
          </a:p>
          <a:p>
            <a:r>
              <a:rPr lang="nl-NL" dirty="0"/>
              <a:t>Gedragsverandering - Het Berenschot Change Model</a:t>
            </a:r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6AD3EA0-053F-49B3-800C-AC00548E5F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669" r="13669"/>
          <a:stretch/>
        </p:blipFill>
        <p:spPr>
          <a:xfrm>
            <a:off x="484487" y="243369"/>
            <a:ext cx="1231393" cy="953262"/>
          </a:xfrm>
          <a:prstGeom prst="rect">
            <a:avLst/>
          </a:prstGeom>
        </p:spPr>
      </p:pic>
      <p:pic>
        <p:nvPicPr>
          <p:cNvPr id="6" name="Afbeelding 7">
            <a:extLst>
              <a:ext uri="{FF2B5EF4-FFF2-40B4-BE49-F238E27FC236}">
                <a16:creationId xmlns:a16="http://schemas.microsoft.com/office/drawing/2014/main" id="{51C26ECA-6AC3-470B-9B28-E5487CBAC2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2122" y="2148229"/>
            <a:ext cx="4035878" cy="3804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739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AD0D55-70EB-4464-8320-E61D20D35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1220" y="545670"/>
            <a:ext cx="7524900" cy="348660"/>
          </a:xfrm>
        </p:spPr>
        <p:txBody>
          <a:bodyPr/>
          <a:lstStyle/>
          <a:p>
            <a:r>
              <a:rPr lang="nl-NL" sz="3600" dirty="0"/>
              <a:t>Begrijpen en willen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97AFF84-BE9B-4C37-BE9C-988C6E9761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5065" y="1611631"/>
            <a:ext cx="7524750" cy="3646169"/>
          </a:xfrm>
        </p:spPr>
        <p:txBody>
          <a:bodyPr/>
          <a:lstStyle/>
          <a:p>
            <a:r>
              <a:rPr lang="nl-NL" dirty="0"/>
              <a:t>Waarom aan de slag met inclusief werkgeverschap?</a:t>
            </a:r>
          </a:p>
          <a:p>
            <a:endParaRPr lang="nl-NL" sz="1900" dirty="0"/>
          </a:p>
          <a:p>
            <a:endParaRPr lang="nl-NL" sz="1900" dirty="0"/>
          </a:p>
          <a:p>
            <a:endParaRPr lang="nl-NL" sz="1900" dirty="0"/>
          </a:p>
          <a:p>
            <a:endParaRPr lang="nl-NL" sz="1900" dirty="0"/>
          </a:p>
          <a:p>
            <a:endParaRPr lang="nl-NL" sz="1900" dirty="0"/>
          </a:p>
          <a:p>
            <a:endParaRPr lang="nl-NL" sz="1900" dirty="0"/>
          </a:p>
          <a:p>
            <a:endParaRPr lang="nl-NL" sz="1900" dirty="0"/>
          </a:p>
          <a:p>
            <a:r>
              <a:rPr lang="nl-NL" sz="1900" dirty="0"/>
              <a:t>Wil jij, en/of jouw collega’s, aan de slag met inclusief werkgeverschap?</a:t>
            </a:r>
          </a:p>
          <a:p>
            <a:endParaRPr lang="nl-NL" sz="1900" dirty="0"/>
          </a:p>
          <a:p>
            <a:endParaRPr lang="nl-NL" sz="1900" dirty="0"/>
          </a:p>
          <a:p>
            <a:endParaRPr lang="nl-NL" sz="1600" dirty="0"/>
          </a:p>
          <a:p>
            <a:r>
              <a:rPr lang="nl-NL" sz="1900" dirty="0"/>
              <a:t>Begrijpen en willen zijn de basis.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6AD3EA0-053F-49B3-800C-AC00548E5F5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669" r="13669"/>
          <a:stretch/>
        </p:blipFill>
        <p:spPr>
          <a:xfrm>
            <a:off x="484487" y="243369"/>
            <a:ext cx="1231393" cy="953262"/>
          </a:xfrm>
          <a:prstGeom prst="rect">
            <a:avLst/>
          </a:prstGeom>
        </p:spPr>
      </p:pic>
      <p:pic>
        <p:nvPicPr>
          <p:cNvPr id="8" name="Graphic 7" descr="Roos">
            <a:extLst>
              <a:ext uri="{FF2B5EF4-FFF2-40B4-BE49-F238E27FC236}">
                <a16:creationId xmlns:a16="http://schemas.microsoft.com/office/drawing/2014/main" id="{C13DDC57-79DB-487F-B4BF-28920FFD0A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182953" y="2034541"/>
            <a:ext cx="1379295" cy="1379295"/>
          </a:xfrm>
          <a:prstGeom prst="rect">
            <a:avLst/>
          </a:prstGeom>
        </p:spPr>
      </p:pic>
      <p:pic>
        <p:nvPicPr>
          <p:cNvPr id="10" name="Graphic 9" descr="Kloppend hart">
            <a:extLst>
              <a:ext uri="{FF2B5EF4-FFF2-40B4-BE49-F238E27FC236}">
                <a16:creationId xmlns:a16="http://schemas.microsoft.com/office/drawing/2014/main" id="{8A17647D-C753-4ECD-AF9D-6289C2FFB07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494020" y="2034540"/>
            <a:ext cx="1521720" cy="1521720"/>
          </a:xfrm>
          <a:prstGeom prst="rect">
            <a:avLst/>
          </a:prstGeom>
        </p:spPr>
      </p:pic>
      <p:pic>
        <p:nvPicPr>
          <p:cNvPr id="12" name="Graphic 11" descr="Munten">
            <a:extLst>
              <a:ext uri="{FF2B5EF4-FFF2-40B4-BE49-F238E27FC236}">
                <a16:creationId xmlns:a16="http://schemas.microsoft.com/office/drawing/2014/main" id="{7A9B3EC9-82AE-4493-AFE3-B2069E65A47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838486" y="2034540"/>
            <a:ext cx="1521720" cy="1521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010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AD0D55-70EB-4464-8320-E61D20D35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1220" y="545670"/>
            <a:ext cx="7524900" cy="348660"/>
          </a:xfrm>
        </p:spPr>
        <p:txBody>
          <a:bodyPr/>
          <a:lstStyle/>
          <a:p>
            <a:r>
              <a:rPr lang="nl-NL" sz="3600" dirty="0"/>
              <a:t>Van willen naar kunnen en doen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97AFF84-BE9B-4C37-BE9C-988C6E9761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3625" y="1605917"/>
            <a:ext cx="7524750" cy="4500563"/>
          </a:xfrm>
        </p:spPr>
        <p:txBody>
          <a:bodyPr/>
          <a:lstStyle/>
          <a:p>
            <a:r>
              <a:rPr lang="nl-NL" dirty="0"/>
              <a:t>Is de wil om met inclusie aan de slag te gaan voldoende om dit ook te realiseren?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Kun je aan de slag met inclusief werkgeverschap?</a:t>
            </a:r>
          </a:p>
          <a:p>
            <a:pPr lvl="1"/>
            <a:r>
              <a:rPr lang="nl-NL" dirty="0"/>
              <a:t>Tijd en middelen</a:t>
            </a:r>
          </a:p>
          <a:p>
            <a:pPr lvl="1"/>
            <a:r>
              <a:rPr lang="nl-NL" dirty="0"/>
              <a:t>Kennis</a:t>
            </a:r>
          </a:p>
          <a:p>
            <a:pPr lvl="1"/>
            <a:r>
              <a:rPr lang="nl-NL" dirty="0"/>
              <a:t>Organisatie(cultuur)</a:t>
            </a:r>
          </a:p>
          <a:p>
            <a:endParaRPr lang="nl-NL" sz="1600" dirty="0"/>
          </a:p>
          <a:p>
            <a:endParaRPr lang="nl-NL" sz="1600" dirty="0"/>
          </a:p>
          <a:p>
            <a:r>
              <a:rPr lang="nl-NL" dirty="0"/>
              <a:t>Doen!</a:t>
            </a:r>
          </a:p>
          <a:p>
            <a:pPr lvl="1"/>
            <a:r>
              <a:rPr lang="nl-NL" dirty="0"/>
              <a:t>Kleine stappen</a:t>
            </a:r>
          </a:p>
          <a:p>
            <a:pPr lvl="1"/>
            <a:r>
              <a:rPr lang="nl-NL" dirty="0"/>
              <a:t>Diverse activiteiten</a:t>
            </a:r>
          </a:p>
          <a:p>
            <a:pPr lvl="1"/>
            <a:r>
              <a:rPr lang="nl-NL" dirty="0"/>
              <a:t>Passend bij de organisatie</a:t>
            </a:r>
          </a:p>
          <a:p>
            <a:pPr lvl="2"/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6AD3EA0-053F-49B3-800C-AC00548E5F5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669" r="13669"/>
          <a:stretch/>
        </p:blipFill>
        <p:spPr>
          <a:xfrm>
            <a:off x="484487" y="243369"/>
            <a:ext cx="1231393" cy="953262"/>
          </a:xfrm>
          <a:prstGeom prst="rect">
            <a:avLst/>
          </a:prstGeom>
        </p:spPr>
      </p:pic>
      <p:pic>
        <p:nvPicPr>
          <p:cNvPr id="6" name="Graphic 5" descr="Schoenafdrukken">
            <a:extLst>
              <a:ext uri="{FF2B5EF4-FFF2-40B4-BE49-F238E27FC236}">
                <a16:creationId xmlns:a16="http://schemas.microsoft.com/office/drawing/2014/main" id="{020E034E-380E-48A6-AD49-053EA76F49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856511">
            <a:off x="5744500" y="6204309"/>
            <a:ext cx="474031" cy="474031"/>
          </a:xfrm>
          <a:prstGeom prst="rect">
            <a:avLst/>
          </a:prstGeom>
        </p:spPr>
      </p:pic>
      <p:pic>
        <p:nvPicPr>
          <p:cNvPr id="7" name="Graphic 6" descr="Schoenafdrukken">
            <a:extLst>
              <a:ext uri="{FF2B5EF4-FFF2-40B4-BE49-F238E27FC236}">
                <a16:creationId xmlns:a16="http://schemas.microsoft.com/office/drawing/2014/main" id="{9853B08B-8669-4CE8-A320-566D4AF87B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853604">
            <a:off x="6348043" y="5711757"/>
            <a:ext cx="666450" cy="666450"/>
          </a:xfrm>
          <a:prstGeom prst="rect">
            <a:avLst/>
          </a:prstGeom>
        </p:spPr>
      </p:pic>
      <p:pic>
        <p:nvPicPr>
          <p:cNvPr id="8" name="Graphic 7" descr="Schoenafdrukken">
            <a:extLst>
              <a:ext uri="{FF2B5EF4-FFF2-40B4-BE49-F238E27FC236}">
                <a16:creationId xmlns:a16="http://schemas.microsoft.com/office/drawing/2014/main" id="{0E281CD0-FF22-496F-8417-2CC5FA391B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546324">
            <a:off x="7039139" y="5044271"/>
            <a:ext cx="882345" cy="882345"/>
          </a:xfrm>
          <a:prstGeom prst="rect">
            <a:avLst/>
          </a:prstGeom>
        </p:spPr>
      </p:pic>
      <p:pic>
        <p:nvPicPr>
          <p:cNvPr id="9" name="Graphic 8" descr="Schoenafdrukken">
            <a:extLst>
              <a:ext uri="{FF2B5EF4-FFF2-40B4-BE49-F238E27FC236}">
                <a16:creationId xmlns:a16="http://schemas.microsoft.com/office/drawing/2014/main" id="{E632867E-2710-41B8-91E6-CEE94A27AE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546324">
            <a:off x="7640777" y="4044890"/>
            <a:ext cx="1494259" cy="1494259"/>
          </a:xfrm>
          <a:prstGeom prst="rect">
            <a:avLst/>
          </a:prstGeom>
        </p:spPr>
      </p:pic>
      <p:pic>
        <p:nvPicPr>
          <p:cNvPr id="10" name="Graphic 9" descr="Schoenafdrukken">
            <a:extLst>
              <a:ext uri="{FF2B5EF4-FFF2-40B4-BE49-F238E27FC236}">
                <a16:creationId xmlns:a16="http://schemas.microsoft.com/office/drawing/2014/main" id="{6D96C776-6608-4060-82AB-614331C200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562157">
            <a:off x="8524462" y="2658717"/>
            <a:ext cx="1892059" cy="1892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386562"/>
      </p:ext>
    </p:extLst>
  </p:cSld>
  <p:clrMapOvr>
    <a:masterClrMapping/>
  </p:clrMapOvr>
</p:sld>
</file>

<file path=ppt/theme/theme1.xml><?xml version="1.0" encoding="utf-8"?>
<a:theme xmlns:a="http://schemas.openxmlformats.org/drawingml/2006/main" name="VNG Titels">
  <a:themeElements>
    <a:clrScheme name="Aangepast 23">
      <a:dk1>
        <a:srgbClr val="000000"/>
      </a:dk1>
      <a:lt1>
        <a:srgbClr val="FFFFFF"/>
      </a:lt1>
      <a:dk2>
        <a:srgbClr val="002C64"/>
      </a:dk2>
      <a:lt2>
        <a:srgbClr val="00A9F3"/>
      </a:lt2>
      <a:accent1>
        <a:srgbClr val="8EBAE5"/>
      </a:accent1>
      <a:accent2>
        <a:srgbClr val="3DB7E4"/>
      </a:accent2>
      <a:accent3>
        <a:srgbClr val="002F5F"/>
      </a:accent3>
      <a:accent4>
        <a:srgbClr val="F0AB00"/>
      </a:accent4>
      <a:accent5>
        <a:srgbClr val="008541"/>
      </a:accent5>
      <a:accent6>
        <a:srgbClr val="C20016"/>
      </a:accent6>
      <a:hlink>
        <a:srgbClr val="999999"/>
      </a:hlink>
      <a:folHlink>
        <a:srgbClr val="CCCCCC"/>
      </a:folHlink>
    </a:clrScheme>
    <a:fontScheme name="Kantoor - klassie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CE455056-2E07-40E3-A23C-F1856412D281}" vid="{E190F73E-30FE-4981-A67C-E1D98411DE6E}"/>
    </a:ext>
  </a:extLst>
</a:theme>
</file>

<file path=ppt/theme/theme2.xml><?xml version="1.0" encoding="utf-8"?>
<a:theme xmlns:a="http://schemas.openxmlformats.org/drawingml/2006/main" name="VNG_Basis - kopie">
  <a:themeElements>
    <a:clrScheme name="Aangepast 17">
      <a:dk1>
        <a:srgbClr val="000000"/>
      </a:dk1>
      <a:lt1>
        <a:srgbClr val="FFFFFF"/>
      </a:lt1>
      <a:dk2>
        <a:srgbClr val="002C64"/>
      </a:dk2>
      <a:lt2>
        <a:srgbClr val="00A9F3"/>
      </a:lt2>
      <a:accent1>
        <a:srgbClr val="8EBAE5"/>
      </a:accent1>
      <a:accent2>
        <a:srgbClr val="3DB7E4"/>
      </a:accent2>
      <a:accent3>
        <a:srgbClr val="002F5F"/>
      </a:accent3>
      <a:accent4>
        <a:srgbClr val="F0AB00"/>
      </a:accent4>
      <a:accent5>
        <a:srgbClr val="00853C"/>
      </a:accent5>
      <a:accent6>
        <a:srgbClr val="C20015"/>
      </a:accent6>
      <a:hlink>
        <a:srgbClr val="999999"/>
      </a:hlink>
      <a:folHlink>
        <a:srgbClr val="CCCCCC"/>
      </a:folHlink>
    </a:clrScheme>
    <a:fontScheme name="V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CE455056-2E07-40E3-A23C-F1856412D281}" vid="{436D15DC-6C1F-43E0-BA25-266AD42F8E4E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08FA424123B0429CAD2AB51EAA20FA" ma:contentTypeVersion="11" ma:contentTypeDescription="Een nieuw document maken." ma:contentTypeScope="" ma:versionID="21056fce4aadafb5dfa2d1ac941377bf">
  <xsd:schema xmlns:xsd="http://www.w3.org/2001/XMLSchema" xmlns:xs="http://www.w3.org/2001/XMLSchema" xmlns:p="http://schemas.microsoft.com/office/2006/metadata/properties" xmlns:ns3="93f73c3f-8316-4cee-868e-adb8bd6863e7" xmlns:ns4="ec26487d-8075-4646-8002-fc0a4f24a83b" targetNamespace="http://schemas.microsoft.com/office/2006/metadata/properties" ma:root="true" ma:fieldsID="6e0d9fb1100b8f1874bd817bc1dfa996" ns3:_="" ns4:_="">
    <xsd:import namespace="93f73c3f-8316-4cee-868e-adb8bd6863e7"/>
    <xsd:import namespace="ec26487d-8075-4646-8002-fc0a4f24a83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f73c3f-8316-4cee-868e-adb8bd6863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26487d-8075-4646-8002-fc0a4f24a83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A1E31C-C570-4157-84C0-CD6CD20476C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36BAFA6-8AC0-4219-A52D-776367C9B6E8}">
  <ds:schemaRefs>
    <ds:schemaRef ds:uri="http://purl.org/dc/terms/"/>
    <ds:schemaRef ds:uri="http://schemas.openxmlformats.org/package/2006/metadata/core-properties"/>
    <ds:schemaRef ds:uri="ec26487d-8075-4646-8002-fc0a4f24a83b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93f73c3f-8316-4cee-868e-adb8bd6863e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30AC9C0-281B-4F74-9DEB-4B3CB07BA4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f73c3f-8316-4cee-868e-adb8bd6863e7"/>
    <ds:schemaRef ds:uri="ec26487d-8075-4646-8002-fc0a4f24a8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5586</TotalTime>
  <Words>165</Words>
  <Application>Microsoft Office PowerPoint</Application>
  <PresentationFormat>Widescreen</PresentationFormat>
  <Paragraphs>50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VNG Titels</vt:lpstr>
      <vt:lpstr>VNG_Basis - kopie</vt:lpstr>
      <vt:lpstr>2. Werkgeverschap   Anke van Rossum </vt:lpstr>
      <vt:lpstr>Inclusief werkgeverschap</vt:lpstr>
      <vt:lpstr>Hoe kom je tot inclusief werkgeverschap?</vt:lpstr>
      <vt:lpstr>Begrijpen en willen</vt:lpstr>
      <vt:lpstr>Van willen naar kunnen en doen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Jasper Varwijk</dc:creator>
  <cp:lastModifiedBy>Denise Coenegracht</cp:lastModifiedBy>
  <cp:revision>10</cp:revision>
  <cp:lastPrinted>2020-06-02T10:26:29Z</cp:lastPrinted>
  <dcterms:created xsi:type="dcterms:W3CDTF">2020-05-04T11:31:24Z</dcterms:created>
  <dcterms:modified xsi:type="dcterms:W3CDTF">2020-08-10T14:12:46Z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0x010100F008FA424123B0429CAD2AB51EAA20FA</vt:lpwstr>
  </property>
</Properties>
</file>