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2" r:id="rId5"/>
  </p:sldMasterIdLst>
  <p:notesMasterIdLst>
    <p:notesMasterId r:id="rId8"/>
  </p:notesMasterIdLst>
  <p:sldIdLst>
    <p:sldId id="305" r:id="rId6"/>
    <p:sldId id="308" r:id="rId7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0" autoAdjust="0"/>
  </p:normalViewPr>
  <p:slideViewPr>
    <p:cSldViewPr snapToGrid="0" snapToObjects="1">
      <p:cViewPr varScale="1">
        <p:scale>
          <a:sx n="77" d="100"/>
          <a:sy n="77" d="100"/>
        </p:scale>
        <p:origin x="163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71C6EE-0FB0-4FA6-9DEF-8B731D265EC5}" type="datetimeFigureOut">
              <a:rPr lang="nl-NL" smtClean="0"/>
              <a:t>10-8-2020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221A7-03D0-49E2-BF2E-F3727EFB2B7C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04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Voor datum, voettekst,</a:t>
            </a:r>
            <a:r>
              <a:rPr lang="nl-NL" baseline="0" dirty="0"/>
              <a:t> etc. gebruik onder het menu ‘Invoegen’ de gewenste optie.</a:t>
            </a:r>
          </a:p>
          <a:p>
            <a:pPr marL="0" marR="0" indent="0" algn="l" defTabSz="9128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baseline="0" dirty="0"/>
              <a:t>Via Start, Nieuwe dia kun je kiezen uit diverse soorten dia’s om in te voegen.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99720B-A57D-9C40-A75B-79A2C5AF5111}" type="slidenum">
              <a:rPr kumimoji="0" lang="nl-NL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9128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NL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5666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: V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eren 3"/>
          <p:cNvGrpSpPr>
            <a:grpSpLocks/>
          </p:cNvGrpSpPr>
          <p:nvPr userDrawn="1"/>
        </p:nvGrpSpPr>
        <p:grpSpPr bwMode="auto">
          <a:xfrm>
            <a:off x="5517356" y="1871664"/>
            <a:ext cx="3633780" cy="4319587"/>
            <a:chOff x="7222241" y="1800000"/>
            <a:chExt cx="4844271" cy="4320000"/>
          </a:xfrm>
          <a:solidFill>
            <a:schemeClr val="tx2"/>
          </a:solidFill>
        </p:grpSpPr>
        <p:sp>
          <p:nvSpPr>
            <p:cNvPr id="5" name="Uitstel 4"/>
            <p:cNvSpPr/>
            <p:nvPr/>
          </p:nvSpPr>
          <p:spPr>
            <a:xfrm rot="10800000">
              <a:off x="7222241" y="1800000"/>
              <a:ext cx="4320490" cy="4320000"/>
            </a:xfrm>
            <a:prstGeom prst="flowChartDelay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1350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" name="Rechthoek 5"/>
            <p:cNvSpPr/>
            <p:nvPr/>
          </p:nvSpPr>
          <p:spPr>
            <a:xfrm>
              <a:off x="11490341" y="1800000"/>
              <a:ext cx="576171" cy="4320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912813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defRPr/>
              </a:pPr>
              <a:endParaRPr lang="en-US" altLang="en-US" sz="1350" dirty="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5238750"/>
            <a:ext cx="7277100" cy="1619250"/>
          </a:xfrm>
          <a:custGeom>
            <a:avLst/>
            <a:gdLst>
              <a:gd name="T0" fmla="*/ 2147483647 w 12672"/>
              <a:gd name="T1" fmla="*/ 1239116523 h 2116"/>
              <a:gd name="T2" fmla="*/ 0 w 12672"/>
              <a:gd name="T3" fmla="*/ 1239116523 h 2116"/>
              <a:gd name="T4" fmla="*/ 0 w 12672"/>
              <a:gd name="T5" fmla="*/ 0 h 2116"/>
              <a:gd name="T6" fmla="*/ 2147483647 w 12672"/>
              <a:gd name="T7" fmla="*/ 0 h 2116"/>
              <a:gd name="T8" fmla="*/ 2147483647 w 12672"/>
              <a:gd name="T9" fmla="*/ 1756993 h 2116"/>
              <a:gd name="T10" fmla="*/ 2147483647 w 12672"/>
              <a:gd name="T11" fmla="*/ 6441799 h 2116"/>
              <a:gd name="T12" fmla="*/ 2147483647 w 12672"/>
              <a:gd name="T13" fmla="*/ 14639826 h 2116"/>
              <a:gd name="T14" fmla="*/ 2147483647 w 12672"/>
              <a:gd name="T15" fmla="*/ 25766430 h 2116"/>
              <a:gd name="T16" fmla="*/ 2147483647 w 12672"/>
              <a:gd name="T17" fmla="*/ 39234672 h 2116"/>
              <a:gd name="T18" fmla="*/ 2147483647 w 12672"/>
              <a:gd name="T19" fmla="*/ 55631492 h 2116"/>
              <a:gd name="T20" fmla="*/ 2147483647 w 12672"/>
              <a:gd name="T21" fmla="*/ 75541533 h 2116"/>
              <a:gd name="T22" fmla="*/ 2147483647 w 12672"/>
              <a:gd name="T23" fmla="*/ 97208567 h 2116"/>
              <a:gd name="T24" fmla="*/ 2147483647 w 12672"/>
              <a:gd name="T25" fmla="*/ 121803413 h 2116"/>
              <a:gd name="T26" fmla="*/ 2147483647 w 12672"/>
              <a:gd name="T27" fmla="*/ 149326072 h 2116"/>
              <a:gd name="T28" fmla="*/ 2147483647 w 12672"/>
              <a:gd name="T29" fmla="*/ 179777308 h 2116"/>
              <a:gd name="T30" fmla="*/ 2147483647 w 12672"/>
              <a:gd name="T31" fmla="*/ 211399362 h 2116"/>
              <a:gd name="T32" fmla="*/ 2147483647 w 12672"/>
              <a:gd name="T33" fmla="*/ 245949229 h 2116"/>
              <a:gd name="T34" fmla="*/ 2147483647 w 12672"/>
              <a:gd name="T35" fmla="*/ 283427674 h 2116"/>
              <a:gd name="T36" fmla="*/ 2147483647 w 12672"/>
              <a:gd name="T37" fmla="*/ 321490762 h 2116"/>
              <a:gd name="T38" fmla="*/ 2147483647 w 12672"/>
              <a:gd name="T39" fmla="*/ 362482428 h 2116"/>
              <a:gd name="T40" fmla="*/ 2147483647 w 12672"/>
              <a:gd name="T41" fmla="*/ 406401906 h 2116"/>
              <a:gd name="T42" fmla="*/ 2147483647 w 12672"/>
              <a:gd name="T43" fmla="*/ 450907558 h 2116"/>
              <a:gd name="T44" fmla="*/ 2147483647 w 12672"/>
              <a:gd name="T45" fmla="*/ 497754848 h 2116"/>
              <a:gd name="T46" fmla="*/ 2147483647 w 12672"/>
              <a:gd name="T47" fmla="*/ 546944541 h 2116"/>
              <a:gd name="T48" fmla="*/ 2147483647 w 12672"/>
              <a:gd name="T49" fmla="*/ 596720408 h 2116"/>
              <a:gd name="T50" fmla="*/ 2147483647 w 12672"/>
              <a:gd name="T51" fmla="*/ 648837913 h 2116"/>
              <a:gd name="T52" fmla="*/ 2147483647 w 12672"/>
              <a:gd name="T53" fmla="*/ 702712412 h 2116"/>
              <a:gd name="T54" fmla="*/ 2147483647 w 12672"/>
              <a:gd name="T55" fmla="*/ 757173085 h 2116"/>
              <a:gd name="T56" fmla="*/ 2147483647 w 12672"/>
              <a:gd name="T57" fmla="*/ 813389986 h 2116"/>
              <a:gd name="T58" fmla="*/ 2147483647 w 12672"/>
              <a:gd name="T59" fmla="*/ 870777706 h 2116"/>
              <a:gd name="T60" fmla="*/ 2147483647 w 12672"/>
              <a:gd name="T61" fmla="*/ 929337775 h 2116"/>
              <a:gd name="T62" fmla="*/ 2147483647 w 12672"/>
              <a:gd name="T63" fmla="*/ 989653307 h 2116"/>
              <a:gd name="T64" fmla="*/ 2147483647 w 12672"/>
              <a:gd name="T65" fmla="*/ 1050555013 h 2116"/>
              <a:gd name="T66" fmla="*/ 2147483647 w 12672"/>
              <a:gd name="T67" fmla="*/ 1112628304 h 2116"/>
              <a:gd name="T68" fmla="*/ 2147483647 w 12672"/>
              <a:gd name="T69" fmla="*/ 1175287004 h 2116"/>
              <a:gd name="T70" fmla="*/ 2147483647 w 12672"/>
              <a:gd name="T71" fmla="*/ 1239116523 h 211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2672" h="2116">
                <a:moveTo>
                  <a:pt x="12672" y="2116"/>
                </a:moveTo>
                <a:lnTo>
                  <a:pt x="12672" y="2116"/>
                </a:lnTo>
                <a:lnTo>
                  <a:pt x="0" y="2116"/>
                </a:lnTo>
                <a:lnTo>
                  <a:pt x="0" y="0"/>
                </a:lnTo>
                <a:lnTo>
                  <a:pt x="10556" y="0"/>
                </a:lnTo>
                <a:lnTo>
                  <a:pt x="10611" y="0"/>
                </a:lnTo>
                <a:lnTo>
                  <a:pt x="10665" y="3"/>
                </a:lnTo>
                <a:lnTo>
                  <a:pt x="10720" y="6"/>
                </a:lnTo>
                <a:lnTo>
                  <a:pt x="10773" y="11"/>
                </a:lnTo>
                <a:lnTo>
                  <a:pt x="10825" y="17"/>
                </a:lnTo>
                <a:lnTo>
                  <a:pt x="10878" y="25"/>
                </a:lnTo>
                <a:lnTo>
                  <a:pt x="10931" y="33"/>
                </a:lnTo>
                <a:lnTo>
                  <a:pt x="10983" y="44"/>
                </a:lnTo>
                <a:lnTo>
                  <a:pt x="11034" y="54"/>
                </a:lnTo>
                <a:lnTo>
                  <a:pt x="11085" y="67"/>
                </a:lnTo>
                <a:lnTo>
                  <a:pt x="11135" y="81"/>
                </a:lnTo>
                <a:lnTo>
                  <a:pt x="11185" y="95"/>
                </a:lnTo>
                <a:lnTo>
                  <a:pt x="11235" y="110"/>
                </a:lnTo>
                <a:lnTo>
                  <a:pt x="11284" y="129"/>
                </a:lnTo>
                <a:lnTo>
                  <a:pt x="11333" y="146"/>
                </a:lnTo>
                <a:lnTo>
                  <a:pt x="11379" y="166"/>
                </a:lnTo>
                <a:lnTo>
                  <a:pt x="11428" y="187"/>
                </a:lnTo>
                <a:lnTo>
                  <a:pt x="11474" y="208"/>
                </a:lnTo>
                <a:lnTo>
                  <a:pt x="11519" y="232"/>
                </a:lnTo>
                <a:lnTo>
                  <a:pt x="11564" y="255"/>
                </a:lnTo>
                <a:lnTo>
                  <a:pt x="11610" y="280"/>
                </a:lnTo>
                <a:lnTo>
                  <a:pt x="11653" y="307"/>
                </a:lnTo>
                <a:lnTo>
                  <a:pt x="11697" y="333"/>
                </a:lnTo>
                <a:lnTo>
                  <a:pt x="11739" y="361"/>
                </a:lnTo>
                <a:lnTo>
                  <a:pt x="11781" y="391"/>
                </a:lnTo>
                <a:lnTo>
                  <a:pt x="11823" y="420"/>
                </a:lnTo>
                <a:lnTo>
                  <a:pt x="11863" y="451"/>
                </a:lnTo>
                <a:lnTo>
                  <a:pt x="11902" y="484"/>
                </a:lnTo>
                <a:lnTo>
                  <a:pt x="11941" y="517"/>
                </a:lnTo>
                <a:lnTo>
                  <a:pt x="11980" y="549"/>
                </a:lnTo>
                <a:lnTo>
                  <a:pt x="12016" y="585"/>
                </a:lnTo>
                <a:lnTo>
                  <a:pt x="12053" y="619"/>
                </a:lnTo>
                <a:lnTo>
                  <a:pt x="12089" y="657"/>
                </a:lnTo>
                <a:lnTo>
                  <a:pt x="12123" y="694"/>
                </a:lnTo>
                <a:lnTo>
                  <a:pt x="12157" y="731"/>
                </a:lnTo>
                <a:lnTo>
                  <a:pt x="12190" y="770"/>
                </a:lnTo>
                <a:lnTo>
                  <a:pt x="12221" y="809"/>
                </a:lnTo>
                <a:lnTo>
                  <a:pt x="12252" y="850"/>
                </a:lnTo>
                <a:lnTo>
                  <a:pt x="12282" y="892"/>
                </a:lnTo>
                <a:lnTo>
                  <a:pt x="12311" y="934"/>
                </a:lnTo>
                <a:lnTo>
                  <a:pt x="12339" y="976"/>
                </a:lnTo>
                <a:lnTo>
                  <a:pt x="12366" y="1019"/>
                </a:lnTo>
                <a:lnTo>
                  <a:pt x="12392" y="1063"/>
                </a:lnTo>
                <a:lnTo>
                  <a:pt x="12417" y="1108"/>
                </a:lnTo>
                <a:lnTo>
                  <a:pt x="12440" y="1153"/>
                </a:lnTo>
                <a:lnTo>
                  <a:pt x="12464" y="1200"/>
                </a:lnTo>
                <a:lnTo>
                  <a:pt x="12485" y="1245"/>
                </a:lnTo>
                <a:lnTo>
                  <a:pt x="12506" y="1293"/>
                </a:lnTo>
                <a:lnTo>
                  <a:pt x="12526" y="1341"/>
                </a:lnTo>
                <a:lnTo>
                  <a:pt x="12544" y="1389"/>
                </a:lnTo>
                <a:lnTo>
                  <a:pt x="12562" y="1438"/>
                </a:lnTo>
                <a:lnTo>
                  <a:pt x="12577" y="1487"/>
                </a:lnTo>
                <a:lnTo>
                  <a:pt x="12593" y="1537"/>
                </a:lnTo>
                <a:lnTo>
                  <a:pt x="12605" y="1587"/>
                </a:lnTo>
                <a:lnTo>
                  <a:pt x="12618" y="1638"/>
                </a:lnTo>
                <a:lnTo>
                  <a:pt x="12630" y="1690"/>
                </a:lnTo>
                <a:lnTo>
                  <a:pt x="12639" y="1741"/>
                </a:lnTo>
                <a:lnTo>
                  <a:pt x="12649" y="1794"/>
                </a:lnTo>
                <a:lnTo>
                  <a:pt x="12655" y="1847"/>
                </a:lnTo>
                <a:lnTo>
                  <a:pt x="12661" y="1900"/>
                </a:lnTo>
                <a:lnTo>
                  <a:pt x="12666" y="1954"/>
                </a:lnTo>
                <a:lnTo>
                  <a:pt x="12669" y="2007"/>
                </a:lnTo>
                <a:lnTo>
                  <a:pt x="12672" y="2062"/>
                </a:lnTo>
                <a:lnTo>
                  <a:pt x="12672" y="2116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 sz="1350"/>
          </a:p>
        </p:txBody>
      </p:sp>
      <p:pic>
        <p:nvPicPr>
          <p:cNvPr id="8" name="Afbeelding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9" y="-71438"/>
            <a:ext cx="2678906" cy="20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10000" y="2160000"/>
            <a:ext cx="4590000" cy="1440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90000"/>
              </a:lnSpc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10000" y="3959940"/>
            <a:ext cx="4590000" cy="1080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  <p:sp>
        <p:nvSpPr>
          <p:cNvPr id="9" name="Tijdelijke aanduiding voor datum 3"/>
          <p:cNvSpPr>
            <a:spLocks noGrp="1" noChangeAspect="1"/>
          </p:cNvSpPr>
          <p:nvPr>
            <p:ph type="dt" sz="half" idx="10"/>
          </p:nvPr>
        </p:nvSpPr>
        <p:spPr>
          <a:xfrm>
            <a:off x="810000" y="6480001"/>
            <a:ext cx="3052763" cy="365125"/>
          </a:xfrm>
          <a:prstGeom prst="rect">
            <a:avLst/>
          </a:prstGeom>
        </p:spPr>
        <p:txBody>
          <a:bodyPr lIns="0" tIns="0" rIns="0" bIns="0" anchor="ctr" anchorCtr="0"/>
          <a:lstStyle>
            <a:lvl1pPr eaLnBrk="0" hangingPunct="0">
              <a:defRPr sz="750" dirty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917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0000" y="1080000"/>
            <a:ext cx="7524900" cy="720000"/>
          </a:xfrm>
        </p:spPr>
        <p:txBody>
          <a:bodyPr>
            <a:noAutofit/>
          </a:bodyPr>
          <a:lstStyle>
            <a:lvl1pPr>
              <a:defRPr sz="2400">
                <a:solidFill>
                  <a:srgbClr val="00A9F3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01216" indent="-201216"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6324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: titel met tekst 2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0000" y="1080000"/>
            <a:ext cx="7524900" cy="720000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0000" y="1800000"/>
            <a:ext cx="3645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0"/>
          </p:nvPr>
        </p:nvSpPr>
        <p:spPr>
          <a:xfrm>
            <a:off x="4689000" y="1800000"/>
            <a:ext cx="3645000" cy="450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009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ite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0000" y="1080000"/>
            <a:ext cx="7524900" cy="720000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0096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10000" y="1080000"/>
            <a:ext cx="7524900" cy="5220000"/>
          </a:xfrm>
        </p:spPr>
        <p:txBody>
          <a:bodyPr>
            <a:noAutofit/>
          </a:bodyPr>
          <a:lstStyle>
            <a:lvl1pPr>
              <a:buClr>
                <a:srgbClr val="00A9F3"/>
              </a:buClr>
              <a:defRPr/>
            </a:lvl1pPr>
            <a:lvl2pPr>
              <a:buClr>
                <a:srgbClr val="00A9F3"/>
              </a:buClr>
              <a:defRPr/>
            </a:lvl2pPr>
            <a:lvl3pPr>
              <a:buClr>
                <a:srgbClr val="00A9F3"/>
              </a:buClr>
              <a:defRPr/>
            </a:lvl3pPr>
            <a:lvl4pPr>
              <a:buClr>
                <a:srgbClr val="00A9F3"/>
              </a:buClr>
              <a:defRPr/>
            </a:lvl4pPr>
            <a:lvl5pPr>
              <a:buClr>
                <a:srgbClr val="00A9F3"/>
              </a:buClr>
              <a:defRPr/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950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974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: aflopend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grpSp>
        <p:nvGrpSpPr>
          <p:cNvPr id="9" name="Groep 1"/>
          <p:cNvGrpSpPr/>
          <p:nvPr userDrawn="1"/>
        </p:nvGrpSpPr>
        <p:grpSpPr>
          <a:xfrm>
            <a:off x="-5530" y="6415995"/>
            <a:ext cx="3712369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0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350" dirty="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1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350" dirty="0">
                <a:latin typeface="Arial" panose="020B0604020202020204" pitchFamily="34" charset="0"/>
                <a:ea typeface="+mn-ea"/>
              </a:endParaRPr>
            </a:p>
          </p:txBody>
        </p:sp>
      </p:grpSp>
      <p:pic>
        <p:nvPicPr>
          <p:cNvPr id="7" name="Afbeelding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2" y="1"/>
            <a:ext cx="1612106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752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826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992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400" b="1" kern="1200">
          <a:solidFill>
            <a:schemeClr val="bg2"/>
          </a:solidFill>
          <a:latin typeface="+mj-lt"/>
          <a:ea typeface="ＭＳ Ｐゴシック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6pPr>
      <a:lvl7pPr marL="685800"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7pPr>
      <a:lvl8pPr marL="1028700"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8pPr>
      <a:lvl9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  <a:ea typeface="ＭＳ Ｐゴシック" charset="-128"/>
        </a:defRPr>
      </a:lvl9pPr>
    </p:titleStyle>
    <p:bodyStyle>
      <a:lvl1pPr marL="198835" indent="-198835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18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403622" indent="-2047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15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602456" indent="-198835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807244" indent="-204788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tabLst>
          <a:tab pos="1344216" algn="l"/>
        </a:tabLst>
        <a:defRPr sz="12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006079" indent="-198835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bg2"/>
        </a:buClr>
        <a:buSzPct val="8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2" y="1"/>
            <a:ext cx="1612106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ep 1"/>
          <p:cNvGrpSpPr/>
          <p:nvPr/>
        </p:nvGrpSpPr>
        <p:grpSpPr>
          <a:xfrm>
            <a:off x="-5530" y="6415995"/>
            <a:ext cx="3712369" cy="449261"/>
            <a:chOff x="0" y="6408737"/>
            <a:chExt cx="4949825" cy="449261"/>
          </a:xfrm>
          <a:solidFill>
            <a:schemeClr val="bg2"/>
          </a:solidFill>
        </p:grpSpPr>
        <p:sp>
          <p:nvSpPr>
            <p:cNvPr id="13" name="Freeform 5"/>
            <p:cNvSpPr>
              <a:spLocks noChangeAspect="1"/>
            </p:cNvSpPr>
            <p:nvPr/>
          </p:nvSpPr>
          <p:spPr bwMode="auto">
            <a:xfrm>
              <a:off x="0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350" dirty="0">
                <a:latin typeface="Arial" panose="020B0604020202020204" pitchFamily="34" charset="0"/>
                <a:ea typeface="+mn-ea"/>
              </a:endParaRPr>
            </a:p>
          </p:txBody>
        </p:sp>
        <p:sp>
          <p:nvSpPr>
            <p:cNvPr id="12" name="Freeform 5"/>
            <p:cNvSpPr>
              <a:spLocks noChangeAspect="1"/>
            </p:cNvSpPr>
            <p:nvPr/>
          </p:nvSpPr>
          <p:spPr bwMode="auto">
            <a:xfrm>
              <a:off x="2257781" y="6408737"/>
              <a:ext cx="2692044" cy="449261"/>
            </a:xfrm>
            <a:custGeom>
              <a:avLst/>
              <a:gdLst>
                <a:gd name="T0" fmla="*/ 9702800 w 12672"/>
                <a:gd name="T1" fmla="*/ 1619250 h 2116"/>
                <a:gd name="T2" fmla="*/ 0 w 12672"/>
                <a:gd name="T3" fmla="*/ 1619250 h 2116"/>
                <a:gd name="T4" fmla="*/ 0 w 12672"/>
                <a:gd name="T5" fmla="*/ 0 h 2116"/>
                <a:gd name="T6" fmla="*/ 8082604 w 12672"/>
                <a:gd name="T7" fmla="*/ 0 h 2116"/>
                <a:gd name="T8" fmla="*/ 8166064 w 12672"/>
                <a:gd name="T9" fmla="*/ 2296 h 2116"/>
                <a:gd name="T10" fmla="*/ 8248758 w 12672"/>
                <a:gd name="T11" fmla="*/ 8418 h 2116"/>
                <a:gd name="T12" fmla="*/ 8329155 w 12672"/>
                <a:gd name="T13" fmla="*/ 19131 h 2116"/>
                <a:gd name="T14" fmla="*/ 8409553 w 12672"/>
                <a:gd name="T15" fmla="*/ 33671 h 2116"/>
                <a:gd name="T16" fmla="*/ 8487653 w 12672"/>
                <a:gd name="T17" fmla="*/ 51271 h 2116"/>
                <a:gd name="T18" fmla="*/ 8564222 w 12672"/>
                <a:gd name="T19" fmla="*/ 72698 h 2116"/>
                <a:gd name="T20" fmla="*/ 8640025 w 12672"/>
                <a:gd name="T21" fmla="*/ 98716 h 2116"/>
                <a:gd name="T22" fmla="*/ 8712765 w 12672"/>
                <a:gd name="T23" fmla="*/ 127030 h 2116"/>
                <a:gd name="T24" fmla="*/ 8785506 w 12672"/>
                <a:gd name="T25" fmla="*/ 159170 h 2116"/>
                <a:gd name="T26" fmla="*/ 8854418 w 12672"/>
                <a:gd name="T27" fmla="*/ 195136 h 2116"/>
                <a:gd name="T28" fmla="*/ 8922564 w 12672"/>
                <a:gd name="T29" fmla="*/ 234929 h 2116"/>
                <a:gd name="T30" fmla="*/ 8988413 w 12672"/>
                <a:gd name="T31" fmla="*/ 276252 h 2116"/>
                <a:gd name="T32" fmla="*/ 9052731 w 12672"/>
                <a:gd name="T33" fmla="*/ 321401 h 2116"/>
                <a:gd name="T34" fmla="*/ 9113220 w 12672"/>
                <a:gd name="T35" fmla="*/ 370377 h 2116"/>
                <a:gd name="T36" fmla="*/ 9172944 w 12672"/>
                <a:gd name="T37" fmla="*/ 420117 h 2116"/>
                <a:gd name="T38" fmla="*/ 9228839 w 12672"/>
                <a:gd name="T39" fmla="*/ 473684 h 2116"/>
                <a:gd name="T40" fmla="*/ 9282437 w 12672"/>
                <a:gd name="T41" fmla="*/ 531077 h 2116"/>
                <a:gd name="T42" fmla="*/ 9333738 w 12672"/>
                <a:gd name="T43" fmla="*/ 589236 h 2116"/>
                <a:gd name="T44" fmla="*/ 9381211 w 12672"/>
                <a:gd name="T45" fmla="*/ 650455 h 2116"/>
                <a:gd name="T46" fmla="*/ 9426387 w 12672"/>
                <a:gd name="T47" fmla="*/ 714735 h 2116"/>
                <a:gd name="T48" fmla="*/ 9468499 w 12672"/>
                <a:gd name="T49" fmla="*/ 779781 h 2116"/>
                <a:gd name="T50" fmla="*/ 9507550 w 12672"/>
                <a:gd name="T51" fmla="*/ 847887 h 2116"/>
                <a:gd name="T52" fmla="*/ 9543537 w 12672"/>
                <a:gd name="T53" fmla="*/ 918289 h 2116"/>
                <a:gd name="T54" fmla="*/ 9575696 w 12672"/>
                <a:gd name="T55" fmla="*/ 989457 h 2116"/>
                <a:gd name="T56" fmla="*/ 9604792 w 12672"/>
                <a:gd name="T57" fmla="*/ 1062920 h 2116"/>
                <a:gd name="T58" fmla="*/ 9630060 w 12672"/>
                <a:gd name="T59" fmla="*/ 1137913 h 2116"/>
                <a:gd name="T60" fmla="*/ 9651499 w 12672"/>
                <a:gd name="T61" fmla="*/ 1214438 h 2116"/>
                <a:gd name="T62" fmla="*/ 9670641 w 12672"/>
                <a:gd name="T63" fmla="*/ 1293257 h 2116"/>
                <a:gd name="T64" fmla="*/ 9685189 w 12672"/>
                <a:gd name="T65" fmla="*/ 1372842 h 2116"/>
                <a:gd name="T66" fmla="*/ 9694377 w 12672"/>
                <a:gd name="T67" fmla="*/ 1453958 h 2116"/>
                <a:gd name="T68" fmla="*/ 9700503 w 12672"/>
                <a:gd name="T69" fmla="*/ 1535839 h 2116"/>
                <a:gd name="T70" fmla="*/ 9702800 w 12672"/>
                <a:gd name="T71" fmla="*/ 1619250 h 211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672" h="2116">
                  <a:moveTo>
                    <a:pt x="12672" y="2116"/>
                  </a:moveTo>
                  <a:lnTo>
                    <a:pt x="12672" y="2116"/>
                  </a:lnTo>
                  <a:lnTo>
                    <a:pt x="0" y="2116"/>
                  </a:lnTo>
                  <a:lnTo>
                    <a:pt x="0" y="0"/>
                  </a:lnTo>
                  <a:lnTo>
                    <a:pt x="10556" y="0"/>
                  </a:lnTo>
                  <a:lnTo>
                    <a:pt x="10611" y="0"/>
                  </a:lnTo>
                  <a:lnTo>
                    <a:pt x="10665" y="3"/>
                  </a:lnTo>
                  <a:lnTo>
                    <a:pt x="10720" y="6"/>
                  </a:lnTo>
                  <a:lnTo>
                    <a:pt x="10773" y="11"/>
                  </a:lnTo>
                  <a:lnTo>
                    <a:pt x="10825" y="17"/>
                  </a:lnTo>
                  <a:lnTo>
                    <a:pt x="10878" y="25"/>
                  </a:lnTo>
                  <a:lnTo>
                    <a:pt x="10931" y="33"/>
                  </a:lnTo>
                  <a:lnTo>
                    <a:pt x="10983" y="44"/>
                  </a:lnTo>
                  <a:lnTo>
                    <a:pt x="11034" y="54"/>
                  </a:lnTo>
                  <a:lnTo>
                    <a:pt x="11085" y="67"/>
                  </a:lnTo>
                  <a:lnTo>
                    <a:pt x="11135" y="81"/>
                  </a:lnTo>
                  <a:lnTo>
                    <a:pt x="11185" y="95"/>
                  </a:lnTo>
                  <a:lnTo>
                    <a:pt x="11235" y="110"/>
                  </a:lnTo>
                  <a:lnTo>
                    <a:pt x="11284" y="129"/>
                  </a:lnTo>
                  <a:lnTo>
                    <a:pt x="11333" y="146"/>
                  </a:lnTo>
                  <a:lnTo>
                    <a:pt x="11379" y="166"/>
                  </a:lnTo>
                  <a:lnTo>
                    <a:pt x="11428" y="187"/>
                  </a:lnTo>
                  <a:lnTo>
                    <a:pt x="11474" y="208"/>
                  </a:lnTo>
                  <a:lnTo>
                    <a:pt x="11519" y="232"/>
                  </a:lnTo>
                  <a:lnTo>
                    <a:pt x="11564" y="255"/>
                  </a:lnTo>
                  <a:lnTo>
                    <a:pt x="11610" y="280"/>
                  </a:lnTo>
                  <a:lnTo>
                    <a:pt x="11653" y="307"/>
                  </a:lnTo>
                  <a:lnTo>
                    <a:pt x="11697" y="333"/>
                  </a:lnTo>
                  <a:lnTo>
                    <a:pt x="11739" y="361"/>
                  </a:lnTo>
                  <a:lnTo>
                    <a:pt x="11781" y="391"/>
                  </a:lnTo>
                  <a:lnTo>
                    <a:pt x="11823" y="420"/>
                  </a:lnTo>
                  <a:lnTo>
                    <a:pt x="11863" y="451"/>
                  </a:lnTo>
                  <a:lnTo>
                    <a:pt x="11902" y="484"/>
                  </a:lnTo>
                  <a:lnTo>
                    <a:pt x="11941" y="517"/>
                  </a:lnTo>
                  <a:lnTo>
                    <a:pt x="11980" y="549"/>
                  </a:lnTo>
                  <a:lnTo>
                    <a:pt x="12016" y="585"/>
                  </a:lnTo>
                  <a:lnTo>
                    <a:pt x="12053" y="619"/>
                  </a:lnTo>
                  <a:lnTo>
                    <a:pt x="12089" y="657"/>
                  </a:lnTo>
                  <a:lnTo>
                    <a:pt x="12123" y="694"/>
                  </a:lnTo>
                  <a:lnTo>
                    <a:pt x="12157" y="731"/>
                  </a:lnTo>
                  <a:lnTo>
                    <a:pt x="12190" y="770"/>
                  </a:lnTo>
                  <a:lnTo>
                    <a:pt x="12221" y="809"/>
                  </a:lnTo>
                  <a:lnTo>
                    <a:pt x="12252" y="850"/>
                  </a:lnTo>
                  <a:lnTo>
                    <a:pt x="12282" y="892"/>
                  </a:lnTo>
                  <a:lnTo>
                    <a:pt x="12311" y="934"/>
                  </a:lnTo>
                  <a:lnTo>
                    <a:pt x="12339" y="976"/>
                  </a:lnTo>
                  <a:lnTo>
                    <a:pt x="12366" y="1019"/>
                  </a:lnTo>
                  <a:lnTo>
                    <a:pt x="12392" y="1063"/>
                  </a:lnTo>
                  <a:lnTo>
                    <a:pt x="12417" y="1108"/>
                  </a:lnTo>
                  <a:lnTo>
                    <a:pt x="12440" y="1153"/>
                  </a:lnTo>
                  <a:lnTo>
                    <a:pt x="12464" y="1200"/>
                  </a:lnTo>
                  <a:lnTo>
                    <a:pt x="12485" y="1245"/>
                  </a:lnTo>
                  <a:lnTo>
                    <a:pt x="12506" y="1293"/>
                  </a:lnTo>
                  <a:lnTo>
                    <a:pt x="12526" y="1341"/>
                  </a:lnTo>
                  <a:lnTo>
                    <a:pt x="12544" y="1389"/>
                  </a:lnTo>
                  <a:lnTo>
                    <a:pt x="12562" y="1438"/>
                  </a:lnTo>
                  <a:lnTo>
                    <a:pt x="12577" y="1487"/>
                  </a:lnTo>
                  <a:lnTo>
                    <a:pt x="12593" y="1537"/>
                  </a:lnTo>
                  <a:lnTo>
                    <a:pt x="12605" y="1587"/>
                  </a:lnTo>
                  <a:lnTo>
                    <a:pt x="12618" y="1638"/>
                  </a:lnTo>
                  <a:lnTo>
                    <a:pt x="12630" y="1690"/>
                  </a:lnTo>
                  <a:lnTo>
                    <a:pt x="12639" y="1741"/>
                  </a:lnTo>
                  <a:lnTo>
                    <a:pt x="12649" y="1794"/>
                  </a:lnTo>
                  <a:lnTo>
                    <a:pt x="12655" y="1847"/>
                  </a:lnTo>
                  <a:lnTo>
                    <a:pt x="12661" y="1900"/>
                  </a:lnTo>
                  <a:lnTo>
                    <a:pt x="12666" y="1954"/>
                  </a:lnTo>
                  <a:lnTo>
                    <a:pt x="12669" y="2007"/>
                  </a:lnTo>
                  <a:lnTo>
                    <a:pt x="12672" y="2062"/>
                  </a:lnTo>
                  <a:lnTo>
                    <a:pt x="12672" y="211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eaLnBrk="0" hangingPunct="0">
                <a:defRPr/>
              </a:pPr>
              <a:endParaRPr lang="en-US" sz="1350" dirty="0">
                <a:latin typeface="Arial" panose="020B0604020202020204" pitchFamily="34" charset="0"/>
                <a:ea typeface="+mn-ea"/>
              </a:endParaRPr>
            </a:p>
          </p:txBody>
        </p:sp>
      </p:grp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09625" y="1079501"/>
            <a:ext cx="752475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Titelstijl van model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09625" y="1800226"/>
            <a:ext cx="752475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/>
              <a:t>Klik om de tekststijl van het model te bewerken</a:t>
            </a:r>
          </a:p>
          <a:p>
            <a:pPr lvl="1"/>
            <a:r>
              <a:rPr lang="nl-NL" altLang="en-US"/>
              <a:t>Tweede niveau</a:t>
            </a:r>
          </a:p>
          <a:p>
            <a:pPr lvl="2"/>
            <a:r>
              <a:rPr lang="nl-NL" altLang="en-US"/>
              <a:t>Derde niveau</a:t>
            </a:r>
          </a:p>
          <a:p>
            <a:pPr lvl="3"/>
            <a:r>
              <a:rPr lang="nl-NL" altLang="en-US"/>
              <a:t>Vierde niveau</a:t>
            </a:r>
          </a:p>
          <a:p>
            <a:pPr lvl="4"/>
            <a:r>
              <a:rPr lang="nl-NL" altLang="en-US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691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</p:sldLayoutIdLst>
  <p:hf sldNum="0" hdr="0"/>
  <p:txStyles>
    <p:titleStyle>
      <a:lvl1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de-DE" sz="2400" b="1" kern="1200">
          <a:solidFill>
            <a:srgbClr val="00A9F3"/>
          </a:solidFill>
          <a:latin typeface="Arial" charset="0"/>
          <a:ea typeface="Arial" charset="0"/>
          <a:cs typeface="Arial" charset="0"/>
        </a:defRPr>
      </a:lvl1pPr>
      <a:lvl2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2pPr>
      <a:lvl3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3pPr>
      <a:lvl4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4pPr>
      <a:lvl5pPr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ea typeface="Arial" charset="0"/>
          <a:cs typeface="Arial" pitchFamily="34" charset="0"/>
        </a:defRPr>
      </a:lvl5pPr>
      <a:lvl6pPr marL="342900"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cs typeface="Arial" pitchFamily="34" charset="0"/>
        </a:defRPr>
      </a:lvl6pPr>
      <a:lvl7pPr marL="685800"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cs typeface="Arial" pitchFamily="34" charset="0"/>
        </a:defRPr>
      </a:lvl7pPr>
      <a:lvl8pPr marL="1028700"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cs typeface="Arial" pitchFamily="34" charset="0"/>
        </a:defRPr>
      </a:lvl8pPr>
      <a:lvl9pPr marL="1371600" algn="l" defTabSz="68461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0A9F3"/>
          </a:solidFill>
          <a:latin typeface="Arial" pitchFamily="34" charset="0"/>
          <a:cs typeface="Arial" pitchFamily="34" charset="0"/>
        </a:defRPr>
      </a:lvl9pPr>
    </p:titleStyle>
    <p:bodyStyle>
      <a:lvl1pPr marL="201216" indent="-201216" algn="l" defTabSz="684610" rtl="0" eaLnBrk="1" fontAlgn="base" hangingPunct="1">
        <a:lnSpc>
          <a:spcPct val="90000"/>
        </a:lnSpc>
        <a:spcBef>
          <a:spcPts val="356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404813" indent="-202406" algn="l" defTabSz="684610" rtl="0" eaLnBrk="1" fontAlgn="base" hangingPunct="1">
        <a:lnSpc>
          <a:spcPct val="90000"/>
        </a:lnSpc>
        <a:spcBef>
          <a:spcPts val="329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65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607219" indent="-202406" algn="l" defTabSz="684610" rtl="0" eaLnBrk="1" fontAlgn="base" hangingPunct="1">
        <a:lnSpc>
          <a:spcPct val="90000"/>
        </a:lnSpc>
        <a:spcBef>
          <a:spcPts val="300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5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809625" indent="-202406" algn="l" defTabSz="684610" rtl="0" eaLnBrk="1" fontAlgn="base" hangingPunct="1">
        <a:lnSpc>
          <a:spcPct val="90000"/>
        </a:lnSpc>
        <a:spcBef>
          <a:spcPts val="272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012031" indent="-201216" algn="l" defTabSz="684610" rtl="0" eaLnBrk="1" fontAlgn="base" hangingPunct="1">
        <a:lnSpc>
          <a:spcPct val="90000"/>
        </a:lnSpc>
        <a:spcBef>
          <a:spcPts val="244"/>
        </a:spcBef>
        <a:spcAft>
          <a:spcPct val="0"/>
        </a:spcAft>
        <a:buClr>
          <a:srgbClr val="00A9F3"/>
        </a:buClr>
        <a:buSzPct val="80000"/>
        <a:buFont typeface="Arial" charset="0"/>
        <a:buChar char="•"/>
        <a:defRPr sz="1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IDM_Index_LIA_Blad_1_laag1.png">
            <a:extLst>
              <a:ext uri="{FF2B5EF4-FFF2-40B4-BE49-F238E27FC236}">
                <a16:creationId xmlns:a16="http://schemas.microsoft.com/office/drawing/2014/main" id="{FC2FB38D-BDC0-4E6E-AC00-959AFCBB44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7" y="-1427723"/>
            <a:ext cx="14828530" cy="10634430"/>
          </a:xfrm>
          <a:prstGeom prst="rect">
            <a:avLst/>
          </a:prstGeom>
        </p:spPr>
      </p:pic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390710" y="6409653"/>
            <a:ext cx="1424486" cy="425920"/>
          </a:xfrm>
        </p:spPr>
        <p:txBody>
          <a:bodyPr/>
          <a:lstStyle/>
          <a:p>
            <a:pPr defTabSz="68461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600" dirty="0">
                <a:solidFill>
                  <a:srgbClr val="FFFFFF"/>
                </a:solidFill>
              </a:rPr>
              <a:t>16 juni 2020</a:t>
            </a:r>
          </a:p>
        </p:txBody>
      </p:sp>
      <p:pic>
        <p:nvPicPr>
          <p:cNvPr id="6" name="Afbeelding 5" descr="IDM_Logo-04.png">
            <a:extLst>
              <a:ext uri="{FF2B5EF4-FFF2-40B4-BE49-F238E27FC236}">
                <a16:creationId xmlns:a16="http://schemas.microsoft.com/office/drawing/2014/main" id="{1C6131E3-6772-4A39-BDF7-7C11A87AA5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462" y="6331902"/>
            <a:ext cx="1120352" cy="42373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5521" y="2957996"/>
            <a:ext cx="4590000" cy="577359"/>
          </a:xfrm>
        </p:spPr>
        <p:txBody>
          <a:bodyPr/>
          <a:lstStyle/>
          <a:p>
            <a:r>
              <a:rPr lang="nl-NL" dirty="0"/>
              <a:t>Investeer in goede communicatie</a:t>
            </a:r>
            <a:br>
              <a:rPr lang="nl-NL" sz="4000" dirty="0"/>
            </a:br>
            <a:endParaRPr lang="nl-NL" sz="4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89515" y="3900004"/>
            <a:ext cx="4590000" cy="810000"/>
          </a:xfrm>
        </p:spPr>
        <p:txBody>
          <a:bodyPr/>
          <a:lstStyle/>
          <a:p>
            <a:br>
              <a:rPr lang="nl-NL" dirty="0"/>
            </a:br>
            <a:endParaRPr lang="nl-NL" i="1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0F283DCE-375F-47DD-8DDE-D8476CCF59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5196" y="122200"/>
            <a:ext cx="2317494" cy="1285874"/>
          </a:xfrm>
          <a:prstGeom prst="rect">
            <a:avLst/>
          </a:prstGeom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3A8F269E-4C66-48AA-A23E-2C43C4574AB2}"/>
              </a:ext>
            </a:extLst>
          </p:cNvPr>
          <p:cNvSpPr txBox="1">
            <a:spLocks/>
          </p:cNvSpPr>
          <p:nvPr/>
        </p:nvSpPr>
        <p:spPr>
          <a:xfrm>
            <a:off x="390710" y="3544742"/>
            <a:ext cx="4590000" cy="577359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chemeClr val="bg2"/>
                </a:solidFill>
                <a:latin typeface="+mj-lt"/>
                <a:ea typeface="ＭＳ Ｐゴシック" charset="-128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/>
            <a:endParaRPr lang="nl-NL" sz="4000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9604B57-DBA0-41AC-9F7B-0AAA48867B55}"/>
              </a:ext>
            </a:extLst>
          </p:cNvPr>
          <p:cNvSpPr txBox="1"/>
          <p:nvPr/>
        </p:nvSpPr>
        <p:spPr>
          <a:xfrm>
            <a:off x="390710" y="1657350"/>
            <a:ext cx="3971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C9DAB408-31DB-4B31-8497-A4B8D45B1293}"/>
              </a:ext>
            </a:extLst>
          </p:cNvPr>
          <p:cNvSpPr/>
          <p:nvPr/>
        </p:nvSpPr>
        <p:spPr>
          <a:xfrm>
            <a:off x="390710" y="3166023"/>
            <a:ext cx="2839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Margriet van Kampenhout</a:t>
            </a:r>
          </a:p>
        </p:txBody>
      </p:sp>
    </p:spTree>
    <p:extLst>
      <p:ext uri="{BB962C8B-B14F-4D97-AF65-F5344CB8AC3E}">
        <p14:creationId xmlns:p14="http://schemas.microsoft.com/office/powerpoint/2010/main" val="3545055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2">
            <a:extLst>
              <a:ext uri="{FF2B5EF4-FFF2-40B4-BE49-F238E27FC236}">
                <a16:creationId xmlns:a16="http://schemas.microsoft.com/office/drawing/2014/main" id="{5ACE54F1-377B-4F24-A8FA-9F460EB63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393916"/>
            <a:ext cx="5467349" cy="720000"/>
          </a:xfrm>
        </p:spPr>
        <p:txBody>
          <a:bodyPr/>
          <a:lstStyle/>
          <a:p>
            <a:r>
              <a:rPr lang="nl-NL" dirty="0"/>
              <a:t>Investeer in goede communicatie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endParaRPr lang="nl-NL" sz="4000" dirty="0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6831037E-72F5-4136-8462-1DD34FEAE2B6}"/>
              </a:ext>
            </a:extLst>
          </p:cNvPr>
          <p:cNvSpPr/>
          <p:nvPr/>
        </p:nvSpPr>
        <p:spPr>
          <a:xfrm>
            <a:off x="447038" y="1389250"/>
            <a:ext cx="8220711" cy="50098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b="1" dirty="0"/>
              <a:t>Belanghebbenden betrekken.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400" dirty="0"/>
              <a:t>Tweerichtingsverkeer.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400" dirty="0"/>
              <a:t>Verwachtingen afstemmen.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400" dirty="0"/>
              <a:t>Samen sterker staan.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b="1" dirty="0"/>
              <a:t>Positieve communicatie.</a:t>
            </a:r>
            <a:endParaRPr lang="nl-NL" sz="2400" dirty="0"/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400" dirty="0"/>
              <a:t>Helder.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400" dirty="0"/>
              <a:t>Opbouwend.</a:t>
            </a:r>
          </a:p>
          <a:p>
            <a:pPr marL="342900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nl-NL" sz="2400" dirty="0"/>
              <a:t>Duidelijk verteld.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400" b="1" dirty="0"/>
              <a:t>Wat wordt jouw volgende communicatie-stap?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B70FD759-3AFE-42DC-8AEE-BC3DC8C47B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69" r="13669"/>
          <a:stretch/>
        </p:blipFill>
        <p:spPr>
          <a:xfrm>
            <a:off x="85343" y="243369"/>
            <a:ext cx="1231393" cy="95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44868"/>
      </p:ext>
    </p:extLst>
  </p:cSld>
  <p:clrMapOvr>
    <a:masterClrMapping/>
  </p:clrMapOvr>
</p:sld>
</file>

<file path=ppt/theme/theme1.xml><?xml version="1.0" encoding="utf-8"?>
<a:theme xmlns:a="http://schemas.openxmlformats.org/drawingml/2006/main" name="VNG Titels">
  <a:themeElements>
    <a:clrScheme name="Aangepast 23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41"/>
      </a:accent5>
      <a:accent6>
        <a:srgbClr val="C20016"/>
      </a:accent6>
      <a:hlink>
        <a:srgbClr val="999999"/>
      </a:hlink>
      <a:folHlink>
        <a:srgbClr val="CCCCCC"/>
      </a:folHlink>
    </a:clrScheme>
    <a:fontScheme name="Kantoor - klassie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CE455056-2E07-40E3-A23C-F1856412D281}" vid="{E190F73E-30FE-4981-A67C-E1D98411DE6E}"/>
    </a:ext>
  </a:extLst>
</a:theme>
</file>

<file path=ppt/theme/theme2.xml><?xml version="1.0" encoding="utf-8"?>
<a:theme xmlns:a="http://schemas.openxmlformats.org/drawingml/2006/main" name="VNG_Basis - kopie">
  <a:themeElements>
    <a:clrScheme name="Aangepast 17">
      <a:dk1>
        <a:srgbClr val="000000"/>
      </a:dk1>
      <a:lt1>
        <a:srgbClr val="FFFFFF"/>
      </a:lt1>
      <a:dk2>
        <a:srgbClr val="002C64"/>
      </a:dk2>
      <a:lt2>
        <a:srgbClr val="00A9F3"/>
      </a:lt2>
      <a:accent1>
        <a:srgbClr val="8EBAE5"/>
      </a:accent1>
      <a:accent2>
        <a:srgbClr val="3DB7E4"/>
      </a:accent2>
      <a:accent3>
        <a:srgbClr val="002F5F"/>
      </a:accent3>
      <a:accent4>
        <a:srgbClr val="F0AB00"/>
      </a:accent4>
      <a:accent5>
        <a:srgbClr val="00853C"/>
      </a:accent5>
      <a:accent6>
        <a:srgbClr val="C20015"/>
      </a:accent6>
      <a:hlink>
        <a:srgbClr val="999999"/>
      </a:hlink>
      <a:folHlink>
        <a:srgbClr val="CCCCCC"/>
      </a:folHlink>
    </a:clrScheme>
    <a:fontScheme name="V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CE455056-2E07-40E3-A23C-F1856412D281}" vid="{436D15DC-6C1F-43E0-BA25-266AD42F8E4E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CE15C41DE5A740BABAA5AC9A58CB6C" ma:contentTypeVersion="11" ma:contentTypeDescription="Een nieuw document maken." ma:contentTypeScope="" ma:versionID="8a5c2255e4b90fb0852d0464efa82194">
  <xsd:schema xmlns:xsd="http://www.w3.org/2001/XMLSchema" xmlns:xs="http://www.w3.org/2001/XMLSchema" xmlns:p="http://schemas.microsoft.com/office/2006/metadata/properties" xmlns:ns2="a6830568-d4e1-4555-bfbb-92d7cefd75c2" xmlns:ns3="a83a7e29-ec20-4cca-9ab6-6e437084f8d5" targetNamespace="http://schemas.microsoft.com/office/2006/metadata/properties" ma:root="true" ma:fieldsID="bb21c18fbb9c23a3df420875cb481ea9" ns2:_="" ns3:_="">
    <xsd:import namespace="a6830568-d4e1-4555-bfbb-92d7cefd75c2"/>
    <xsd:import namespace="a83a7e29-ec20-4cca-9ab6-6e437084f8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830568-d4e1-4555-bfbb-92d7cefd75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3a7e29-ec20-4cca-9ab6-6e437084f8d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DAF225-1C77-4657-B82B-718E379E28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830568-d4e1-4555-bfbb-92d7cefd75c2"/>
    <ds:schemaRef ds:uri="a83a7e29-ec20-4cca-9ab6-6e437084f8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5FC99A-C26B-4180-B40D-50BAD50E5C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C61124-2E99-4207-B510-117F0C087AEC}">
  <ds:schemaRefs>
    <ds:schemaRef ds:uri="http://purl.org/dc/terms/"/>
    <ds:schemaRef ds:uri="http://schemas.openxmlformats.org/package/2006/metadata/core-properties"/>
    <ds:schemaRef ds:uri="a6830568-d4e1-4555-bfbb-92d7cefd75c2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a83a7e29-ec20-4cca-9ab6-6e437084f8d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84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Courier New</vt:lpstr>
      <vt:lpstr>VNG Titels</vt:lpstr>
      <vt:lpstr>VNG_Basis - kopie</vt:lpstr>
      <vt:lpstr>Investeer in goede communicatie </vt:lpstr>
      <vt:lpstr>Investeer in goede communicatie    </vt:lpstr>
    </vt:vector>
  </TitlesOfParts>
  <Company>OVERHAUS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Matthew van Eden van der Pals</dc:creator>
  <cp:lastModifiedBy>Denise Coenegracht</cp:lastModifiedBy>
  <cp:revision>44</cp:revision>
  <dcterms:created xsi:type="dcterms:W3CDTF">2019-01-15T12:41:25Z</dcterms:created>
  <dcterms:modified xsi:type="dcterms:W3CDTF">2020-08-10T13:48:01Z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3302aef8-f624-4913-8c8f-4d59ebbf23e0</vt:lpwstr>
  </property>
  <property fmtid="{D5CDD505-2E9C-101B-9397-08002B2CF9AE}" pid="3" name="ContentTypeId">
    <vt:lpwstr>0x01010060CE15C41DE5A740BABAA5AC9A58CB6C</vt:lpwstr>
  </property>
  <property fmtid="{D5CDD505-2E9C-101B-9397-08002B2CF9AE}" pid="4" name="TaxKeyword">
    <vt:lpwstr/>
  </property>
</Properties>
</file>