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2" r:id="rId5"/>
  </p:sldMasterIdLst>
  <p:notesMasterIdLst>
    <p:notesMasterId r:id="rId8"/>
  </p:notesMasterIdLst>
  <p:sldIdLst>
    <p:sldId id="305" r:id="rId6"/>
    <p:sldId id="308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 snapToGrid="0" snapToObjects="1">
      <p:cViewPr varScale="1">
        <p:scale>
          <a:sx n="77" d="100"/>
          <a:sy n="77" d="100"/>
        </p:scale>
        <p:origin x="16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1C6EE-0FB0-4FA6-9DEF-8B731D265EC5}" type="datetimeFigureOut">
              <a:rPr lang="nl-NL" smtClean="0"/>
              <a:t>10-8-2020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221A7-03D0-49E2-BF2E-F3727EFB2B7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0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Voor datum, voettekst,</a:t>
            </a:r>
            <a:r>
              <a:rPr lang="nl-NL" baseline="0" dirty="0"/>
              <a:t> etc. gebruik onder het menu ‘Invoegen’ de gewenste optie.</a:t>
            </a:r>
          </a:p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/>
              <a:t>Via Start, Nieuwe dia kun je kiezen uit diverse soorten dia’s om in te voegen.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99720B-A57D-9C40-A75B-79A2C5AF5111}" type="slidenum">
              <a:rPr kumimoji="0" lang="nl-NL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28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666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5517356" y="1871664"/>
            <a:ext cx="363378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35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35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72771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 sz="1350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9" y="-71438"/>
            <a:ext cx="2678906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0000" y="2160000"/>
            <a:ext cx="459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10000" y="3959940"/>
            <a:ext cx="459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810000" y="6480001"/>
            <a:ext cx="3052763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75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917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24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01216" indent="-201216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632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0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4689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09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009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0000" y="1080000"/>
            <a:ext cx="75249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50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74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5530" y="6415995"/>
            <a:ext cx="3712369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2" y="1"/>
            <a:ext cx="1612106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5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26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92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198835" indent="-198835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403622" indent="-2047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602456" indent="-198835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807244" indent="-2047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344216" algn="l"/>
        </a:tabLst>
        <a:defRPr sz="12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006079" indent="-198835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2" y="1"/>
            <a:ext cx="1612106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5530" y="6415995"/>
            <a:ext cx="3712369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350" dirty="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09625" y="1079501"/>
            <a:ext cx="75247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09625" y="1800226"/>
            <a:ext cx="752475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691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sldNum="0" hdr="0"/>
  <p:txStyles>
    <p:titleStyle>
      <a:lvl1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24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3429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6858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0287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371600" algn="l" defTabSz="68461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01216" indent="-201216" algn="l" defTabSz="684610" rtl="0" eaLnBrk="1" fontAlgn="base" hangingPunct="1">
        <a:lnSpc>
          <a:spcPct val="90000"/>
        </a:lnSpc>
        <a:spcBef>
          <a:spcPts val="356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04813" indent="-202406" algn="l" defTabSz="684610" rtl="0" eaLnBrk="1" fontAlgn="base" hangingPunct="1">
        <a:lnSpc>
          <a:spcPct val="90000"/>
        </a:lnSpc>
        <a:spcBef>
          <a:spcPts val="329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607219" indent="-202406" algn="l" defTabSz="684610" rtl="0" eaLnBrk="1" fontAlgn="base" hangingPunct="1">
        <a:lnSpc>
          <a:spcPct val="90000"/>
        </a:lnSpc>
        <a:spcBef>
          <a:spcPts val="3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809625" indent="-202406" algn="l" defTabSz="684610" rtl="0" eaLnBrk="1" fontAlgn="base" hangingPunct="1">
        <a:lnSpc>
          <a:spcPct val="90000"/>
        </a:lnSpc>
        <a:spcBef>
          <a:spcPts val="272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012031" indent="-201216" algn="l" defTabSz="684610" rtl="0" eaLnBrk="1" fontAlgn="base" hangingPunct="1">
        <a:lnSpc>
          <a:spcPct val="90000"/>
        </a:lnSpc>
        <a:spcBef>
          <a:spcPts val="244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IDM_Index_LIA_Blad_1_laag1.png">
            <a:extLst>
              <a:ext uri="{FF2B5EF4-FFF2-40B4-BE49-F238E27FC236}">
                <a16:creationId xmlns:a16="http://schemas.microsoft.com/office/drawing/2014/main" id="{FC2FB38D-BDC0-4E6E-AC00-959AFCBB4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7" y="-1427723"/>
            <a:ext cx="14828530" cy="10634430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390710" y="6409653"/>
            <a:ext cx="1424486" cy="425920"/>
          </a:xfrm>
        </p:spPr>
        <p:txBody>
          <a:bodyPr/>
          <a:lstStyle/>
          <a:p>
            <a:pPr defTabSz="68461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600" dirty="0">
                <a:solidFill>
                  <a:srgbClr val="FFFFFF"/>
                </a:solidFill>
              </a:rPr>
              <a:t>16 juni 2020</a:t>
            </a:r>
          </a:p>
        </p:txBody>
      </p:sp>
      <p:pic>
        <p:nvPicPr>
          <p:cNvPr id="6" name="Afbeelding 5" descr="IDM_Logo-04.png">
            <a:extLst>
              <a:ext uri="{FF2B5EF4-FFF2-40B4-BE49-F238E27FC236}">
                <a16:creationId xmlns:a16="http://schemas.microsoft.com/office/drawing/2014/main" id="{1C6131E3-6772-4A39-BDF7-7C11A87AA5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462" y="6331902"/>
            <a:ext cx="1120352" cy="42373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5521" y="2957996"/>
            <a:ext cx="4590000" cy="577359"/>
          </a:xfrm>
        </p:spPr>
        <p:txBody>
          <a:bodyPr/>
          <a:lstStyle/>
          <a:p>
            <a:r>
              <a:rPr lang="nl-NL" dirty="0"/>
              <a:t>Investeer in goede communicatie</a:t>
            </a:r>
            <a:br>
              <a:rPr lang="nl-NL" sz="4000" dirty="0"/>
            </a:b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89515" y="3900004"/>
            <a:ext cx="4590000" cy="810000"/>
          </a:xfrm>
        </p:spPr>
        <p:txBody>
          <a:bodyPr/>
          <a:lstStyle/>
          <a:p>
            <a:br>
              <a:rPr lang="nl-NL" dirty="0"/>
            </a:br>
            <a:endParaRPr lang="nl-NL" i="1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0F283DCE-375F-47DD-8DDE-D8476CCF59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5196" y="122200"/>
            <a:ext cx="2317494" cy="1285874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3A8F269E-4C66-48AA-A23E-2C43C4574AB2}"/>
              </a:ext>
            </a:extLst>
          </p:cNvPr>
          <p:cNvSpPr txBox="1">
            <a:spLocks/>
          </p:cNvSpPr>
          <p:nvPr/>
        </p:nvSpPr>
        <p:spPr>
          <a:xfrm>
            <a:off x="390710" y="3544742"/>
            <a:ext cx="4590000" cy="57735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bg2"/>
                </a:solidFill>
                <a:latin typeface="+mj-lt"/>
                <a:ea typeface="ＭＳ Ｐゴシック" charset="-128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/>
            <a:endParaRPr lang="nl-NL" sz="40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9604B57-DBA0-41AC-9F7B-0AAA48867B55}"/>
              </a:ext>
            </a:extLst>
          </p:cNvPr>
          <p:cNvSpPr txBox="1"/>
          <p:nvPr/>
        </p:nvSpPr>
        <p:spPr>
          <a:xfrm>
            <a:off x="390710" y="1657350"/>
            <a:ext cx="397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9DAB408-31DB-4B31-8497-A4B8D45B1293}"/>
              </a:ext>
            </a:extLst>
          </p:cNvPr>
          <p:cNvSpPr/>
          <p:nvPr/>
        </p:nvSpPr>
        <p:spPr>
          <a:xfrm>
            <a:off x="390710" y="3166023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Margriet van Kampenhout</a:t>
            </a:r>
          </a:p>
        </p:txBody>
      </p:sp>
    </p:spTree>
    <p:extLst>
      <p:ext uri="{BB962C8B-B14F-4D97-AF65-F5344CB8AC3E}">
        <p14:creationId xmlns:p14="http://schemas.microsoft.com/office/powerpoint/2010/main" val="354505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2">
            <a:extLst>
              <a:ext uri="{FF2B5EF4-FFF2-40B4-BE49-F238E27FC236}">
                <a16:creationId xmlns:a16="http://schemas.microsoft.com/office/drawing/2014/main" id="{5ACE54F1-377B-4F24-A8FA-9F460EB6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393916"/>
            <a:ext cx="5467349" cy="720000"/>
          </a:xfrm>
        </p:spPr>
        <p:txBody>
          <a:bodyPr/>
          <a:lstStyle/>
          <a:p>
            <a:r>
              <a:rPr lang="nl-NL" dirty="0"/>
              <a:t>Investeer in goede communicatie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sz="4000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831037E-72F5-4136-8462-1DD34FEAE2B6}"/>
              </a:ext>
            </a:extLst>
          </p:cNvPr>
          <p:cNvSpPr/>
          <p:nvPr/>
        </p:nvSpPr>
        <p:spPr>
          <a:xfrm>
            <a:off x="447038" y="1389250"/>
            <a:ext cx="8220711" cy="500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b="1" dirty="0"/>
              <a:t>Belanghebbenden betrekken.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400" dirty="0"/>
              <a:t>Tweerichtingsverkeer.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400" dirty="0"/>
              <a:t>Verwachtingen afstemmen.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400" dirty="0"/>
              <a:t>Samen sterker staan.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b="1" dirty="0"/>
              <a:t>Positieve communicatie.</a:t>
            </a:r>
            <a:endParaRPr lang="nl-NL" sz="2400" dirty="0"/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400" dirty="0"/>
              <a:t>Helder.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400" dirty="0"/>
              <a:t>Opbouwend.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400" dirty="0"/>
              <a:t>Duidelijk verteld.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b="1" dirty="0"/>
              <a:t>Wat wordt jouw volgende communicatie-stap?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70FD759-3AFE-42DC-8AEE-BC3DC8C47B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69" r="13669"/>
          <a:stretch/>
        </p:blipFill>
        <p:spPr>
          <a:xfrm>
            <a:off x="85343" y="243369"/>
            <a:ext cx="1231393" cy="95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44868"/>
      </p:ext>
    </p:extLst>
  </p:cSld>
  <p:clrMapOvr>
    <a:masterClrMapping/>
  </p:clrMapOvr>
</p:sld>
</file>

<file path=ppt/theme/theme1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2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E15C41DE5A740BABAA5AC9A58CB6C" ma:contentTypeVersion="11" ma:contentTypeDescription="Een nieuw document maken." ma:contentTypeScope="" ma:versionID="8a5c2255e4b90fb0852d0464efa82194">
  <xsd:schema xmlns:xsd="http://www.w3.org/2001/XMLSchema" xmlns:xs="http://www.w3.org/2001/XMLSchema" xmlns:p="http://schemas.microsoft.com/office/2006/metadata/properties" xmlns:ns2="a6830568-d4e1-4555-bfbb-92d7cefd75c2" xmlns:ns3="a83a7e29-ec20-4cca-9ab6-6e437084f8d5" targetNamespace="http://schemas.microsoft.com/office/2006/metadata/properties" ma:root="true" ma:fieldsID="bb21c18fbb9c23a3df420875cb481ea9" ns2:_="" ns3:_="">
    <xsd:import namespace="a6830568-d4e1-4555-bfbb-92d7cefd75c2"/>
    <xsd:import namespace="a83a7e29-ec20-4cca-9ab6-6e437084f8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30568-d4e1-4555-bfbb-92d7cefd7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a7e29-ec20-4cca-9ab6-6e437084f8d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DAF225-1C77-4657-B82B-718E379E2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830568-d4e1-4555-bfbb-92d7cefd75c2"/>
    <ds:schemaRef ds:uri="a83a7e29-ec20-4cca-9ab6-6e437084f8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5FC99A-C26B-4180-B40D-50BAD50E5C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C61124-2E99-4207-B510-117F0C087AEC}">
  <ds:schemaRefs>
    <ds:schemaRef ds:uri="http://purl.org/dc/terms/"/>
    <ds:schemaRef ds:uri="http://schemas.openxmlformats.org/package/2006/metadata/core-properties"/>
    <ds:schemaRef ds:uri="a6830568-d4e1-4555-bfbb-92d7cefd75c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83a7e29-ec20-4cca-9ab6-6e437084f8d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84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VNG Titels</vt:lpstr>
      <vt:lpstr>VNG_Basis - kopie</vt:lpstr>
      <vt:lpstr>Investeer in goede communicatie </vt:lpstr>
      <vt:lpstr>Investeer in goede communicatie    </vt:lpstr>
    </vt:vector>
  </TitlesOfParts>
  <Company>OVERHAUS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Matthew van Eden van der Pals</dc:creator>
  <cp:lastModifiedBy>Denise Coenegracht</cp:lastModifiedBy>
  <cp:revision>44</cp:revision>
  <dcterms:created xsi:type="dcterms:W3CDTF">2019-01-15T12:41:25Z</dcterms:created>
  <dcterms:modified xsi:type="dcterms:W3CDTF">2020-08-10T13:48:01Z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3302aef8-f624-4913-8c8f-4d59ebbf23e0</vt:lpwstr>
  </property>
  <property fmtid="{D5CDD505-2E9C-101B-9397-08002B2CF9AE}" pid="3" name="ContentTypeId">
    <vt:lpwstr>0x01010060CE15C41DE5A740BABAA5AC9A58CB6C</vt:lpwstr>
  </property>
  <property fmtid="{D5CDD505-2E9C-101B-9397-08002B2CF9AE}" pid="4" name="TaxKeyword">
    <vt:lpwstr/>
  </property>
</Properties>
</file>