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5" r:id="rId5"/>
  </p:sldMasterIdLst>
  <p:notesMasterIdLst>
    <p:notesMasterId r:id="rId52"/>
  </p:notesMasterIdLst>
  <p:handoutMasterIdLst>
    <p:handoutMasterId r:id="rId53"/>
  </p:handoutMasterIdLst>
  <p:sldIdLst>
    <p:sldId id="279" r:id="rId6"/>
    <p:sldId id="1298" r:id="rId7"/>
    <p:sldId id="1249" r:id="rId8"/>
    <p:sldId id="1233" r:id="rId9"/>
    <p:sldId id="1265" r:id="rId10"/>
    <p:sldId id="638" r:id="rId11"/>
    <p:sldId id="1250" r:id="rId12"/>
    <p:sldId id="1266" r:id="rId13"/>
    <p:sldId id="1135" r:id="rId14"/>
    <p:sldId id="1145" r:id="rId15"/>
    <p:sldId id="1278" r:id="rId16"/>
    <p:sldId id="1279" r:id="rId17"/>
    <p:sldId id="1230" r:id="rId18"/>
    <p:sldId id="1254" r:id="rId19"/>
    <p:sldId id="1251" r:id="rId20"/>
    <p:sldId id="1283" r:id="rId21"/>
    <p:sldId id="1282" r:id="rId22"/>
    <p:sldId id="1284" r:id="rId23"/>
    <p:sldId id="1255" r:id="rId24"/>
    <p:sldId id="1231" r:id="rId25"/>
    <p:sldId id="1271" r:id="rId26"/>
    <p:sldId id="1287" r:id="rId27"/>
    <p:sldId id="1288" r:id="rId28"/>
    <p:sldId id="1291" r:id="rId29"/>
    <p:sldId id="1290" r:id="rId30"/>
    <p:sldId id="1277" r:id="rId31"/>
    <p:sldId id="1274" r:id="rId32"/>
    <p:sldId id="1275" r:id="rId33"/>
    <p:sldId id="1247" r:id="rId34"/>
    <p:sldId id="1273" r:id="rId35"/>
    <p:sldId id="1285" r:id="rId36"/>
    <p:sldId id="1260" r:id="rId37"/>
    <p:sldId id="1293" r:id="rId38"/>
    <p:sldId id="1292" r:id="rId39"/>
    <p:sldId id="1294" r:id="rId40"/>
    <p:sldId id="1295" r:id="rId41"/>
    <p:sldId id="1296" r:id="rId42"/>
    <p:sldId id="1297" r:id="rId43"/>
    <p:sldId id="1262" r:id="rId44"/>
    <p:sldId id="1174" r:id="rId45"/>
    <p:sldId id="1263" r:id="rId46"/>
    <p:sldId id="1261" r:id="rId47"/>
    <p:sldId id="1264" r:id="rId48"/>
    <p:sldId id="1244" r:id="rId49"/>
    <p:sldId id="1142" r:id="rId50"/>
    <p:sldId id="1143" r:id="rId51"/>
  </p:sldIdLst>
  <p:sldSz cx="12192000" cy="6858000"/>
  <p:notesSz cx="9928225" cy="6797675"/>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1117" userDrawn="1">
          <p15:clr>
            <a:srgbClr val="A4A3A4"/>
          </p15:clr>
        </p15:guide>
        <p15:guide id="3" pos="7219">
          <p15:clr>
            <a:srgbClr val="A4A3A4"/>
          </p15:clr>
        </p15:guide>
        <p15:guide id="6" pos="665" userDrawn="1">
          <p15:clr>
            <a:srgbClr val="A4A3A4"/>
          </p15:clr>
        </p15:guide>
      </p15:sldGuideLst>
    </p:ext>
    <p:ext uri="{2D200454-40CA-4A62-9FC3-DE9A4176ACB9}">
      <p15:notesGuideLst xmlns:p15="http://schemas.microsoft.com/office/powerpoint/2012/main">
        <p15:guide id="1" orient="horz" pos="21138" userDrawn="1">
          <p15:clr>
            <a:srgbClr val="A4A3A4"/>
          </p15:clr>
        </p15:guide>
        <p15:guide id="2" pos="307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Palmen" initials="PP" lastIdx="2" clrIdx="0">
    <p:extLst>
      <p:ext uri="{19B8F6BF-5375-455C-9EA6-DF929625EA0E}">
        <p15:presenceInfo xmlns:p15="http://schemas.microsoft.com/office/powerpoint/2012/main" userId="S::Patricia.Palmen@vng.nl::e3cb2a0e-2d23-4e72-9d68-b063c70a6721" providerId="AD"/>
      </p:ext>
    </p:extLst>
  </p:cmAuthor>
  <p:cmAuthor id="2" name="Inge Kure" initials="IK" lastIdx="9" clrIdx="1">
    <p:extLst>
      <p:ext uri="{19B8F6BF-5375-455C-9EA6-DF929625EA0E}">
        <p15:presenceInfo xmlns:p15="http://schemas.microsoft.com/office/powerpoint/2012/main" userId="S::Inge.Kure@vng.nl::69086990-d561-450c-a1d2-8d2fb4d9dfbd" providerId="AD"/>
      </p:ext>
    </p:extLst>
  </p:cmAuthor>
  <p:cmAuthor id="3" name="tom bischops" initials="tb" lastIdx="22" clrIdx="2">
    <p:extLst>
      <p:ext uri="{19B8F6BF-5375-455C-9EA6-DF929625EA0E}">
        <p15:presenceInfo xmlns:p15="http://schemas.microsoft.com/office/powerpoint/2012/main" userId="294e14ea6f47e6b4" providerId="Windows Live"/>
      </p:ext>
    </p:extLst>
  </p:cmAuthor>
  <p:cmAuthor id="4" name="patricia palmen" initials="pp" lastIdx="18" clrIdx="3">
    <p:extLst>
      <p:ext uri="{19B8F6BF-5375-455C-9EA6-DF929625EA0E}">
        <p15:presenceInfo xmlns:p15="http://schemas.microsoft.com/office/powerpoint/2012/main" userId="70d14a07d4a2e5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ADC"/>
    <a:srgbClr val="00A9F3"/>
    <a:srgbClr val="F0AB00"/>
    <a:srgbClr val="C20016"/>
    <a:srgbClr val="008542"/>
    <a:srgbClr val="002C64"/>
    <a:srgbClr val="002F5F"/>
    <a:srgbClr val="3DB7E4"/>
    <a:srgbClr val="8E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4" autoAdjust="0"/>
    <p:restoredTop sz="71852" autoAdjust="0"/>
  </p:normalViewPr>
  <p:slideViewPr>
    <p:cSldViewPr snapToGrid="0" snapToObjects="1" showGuides="1">
      <p:cViewPr varScale="1">
        <p:scale>
          <a:sx n="82" d="100"/>
          <a:sy n="82" d="100"/>
        </p:scale>
        <p:origin x="1504" y="168"/>
      </p:cViewPr>
      <p:guideLst>
        <p:guide orient="horz" pos="1117"/>
        <p:guide pos="7219"/>
        <p:guide pos="665"/>
      </p:guideLst>
    </p:cSldViewPr>
  </p:slideViewPr>
  <p:outlineViewPr>
    <p:cViewPr>
      <p:scale>
        <a:sx n="33" d="100"/>
        <a:sy n="33" d="100"/>
      </p:scale>
      <p:origin x="0" y="0"/>
    </p:cViewPr>
  </p:outlineViewPr>
  <p:notesTextViewPr>
    <p:cViewPr>
      <p:scale>
        <a:sx n="90" d="100"/>
        <a:sy n="90" d="100"/>
      </p:scale>
      <p:origin x="0" y="0"/>
    </p:cViewPr>
  </p:notesTextViewPr>
  <p:sorterViewPr>
    <p:cViewPr>
      <p:scale>
        <a:sx n="66" d="100"/>
        <a:sy n="66" d="100"/>
      </p:scale>
      <p:origin x="0" y="0"/>
    </p:cViewPr>
  </p:sorterViewPr>
  <p:notesViewPr>
    <p:cSldViewPr snapToGrid="0" snapToObjects="1" showGuides="1">
      <p:cViewPr varScale="1">
        <p:scale>
          <a:sx n="78" d="100"/>
          <a:sy n="78" d="100"/>
        </p:scale>
        <p:origin x="3376" y="184"/>
      </p:cViewPr>
      <p:guideLst>
        <p:guide orient="horz" pos="21138"/>
        <p:guide pos="307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56494-45F1-4EB0-9FF4-D4AF49953DF6}" type="doc">
      <dgm:prSet loTypeId="urn:microsoft.com/office/officeart/2005/8/layout/process4" loCatId="list" qsTypeId="urn:microsoft.com/office/officeart/2005/8/quickstyle/simple3" qsCatId="simple" csTypeId="urn:microsoft.com/office/officeart/2005/8/colors/colorful4" csCatId="colorful" phldr="1"/>
      <dgm:spPr/>
      <dgm:t>
        <a:bodyPr/>
        <a:lstStyle/>
        <a:p>
          <a:endParaRPr lang="nl-NL"/>
        </a:p>
      </dgm:t>
    </dgm:pt>
    <dgm:pt modelId="{59946529-EF9D-4BB3-B7C2-48F174EA5663}">
      <dgm:prSet phldrT="[Tekst]"/>
      <dgm:spPr/>
      <dgm:t>
        <a:bodyPr/>
        <a:lstStyle/>
        <a:p>
          <a:r>
            <a:rPr lang="nl-NL"/>
            <a:t>Controle start</a:t>
          </a:r>
        </a:p>
      </dgm:t>
    </dgm:pt>
    <dgm:pt modelId="{D1DEB4D8-A00D-43EA-88DE-281A3476227F}" type="parTrans" cxnId="{FB6D0D3B-232C-498C-BB61-526F5404A2BD}">
      <dgm:prSet/>
      <dgm:spPr/>
      <dgm:t>
        <a:bodyPr/>
        <a:lstStyle/>
        <a:p>
          <a:endParaRPr lang="nl-NL"/>
        </a:p>
      </dgm:t>
    </dgm:pt>
    <dgm:pt modelId="{D895DB36-84D7-4E37-9124-196C4364AD8A}" type="sibTrans" cxnId="{FB6D0D3B-232C-498C-BB61-526F5404A2BD}">
      <dgm:prSet/>
      <dgm:spPr/>
      <dgm:t>
        <a:bodyPr/>
        <a:lstStyle/>
        <a:p>
          <a:endParaRPr lang="nl-NL"/>
        </a:p>
      </dgm:t>
    </dgm:pt>
    <dgm:pt modelId="{47530D0E-A117-4C5B-82BA-506B7766F0E6}">
      <dgm:prSet phldrT="[Tekst]"/>
      <dgm:spPr>
        <a:solidFill>
          <a:schemeClr val="accent6">
            <a:lumMod val="60000"/>
            <a:lumOff val="40000"/>
          </a:schemeClr>
        </a:solidFill>
      </dgm:spPr>
      <dgm:t>
        <a:bodyPr/>
        <a:lstStyle/>
        <a:p>
          <a:r>
            <a:rPr lang="nl-NL" dirty="0"/>
            <a:t>Initiële controle</a:t>
          </a:r>
        </a:p>
      </dgm:t>
    </dgm:pt>
    <dgm:pt modelId="{7AE23C38-7CC4-44DC-8C5C-527DE4024E50}" type="parTrans" cxnId="{98EC9F35-D6C6-4C47-B1F0-D7B5283F5300}">
      <dgm:prSet/>
      <dgm:spPr/>
      <dgm:t>
        <a:bodyPr/>
        <a:lstStyle/>
        <a:p>
          <a:endParaRPr lang="nl-NL"/>
        </a:p>
      </dgm:t>
    </dgm:pt>
    <dgm:pt modelId="{71C33523-0985-4A33-BB32-D59539095114}" type="sibTrans" cxnId="{98EC9F35-D6C6-4C47-B1F0-D7B5283F5300}">
      <dgm:prSet/>
      <dgm:spPr/>
      <dgm:t>
        <a:bodyPr/>
        <a:lstStyle/>
        <a:p>
          <a:endParaRPr lang="nl-NL"/>
        </a:p>
      </dgm:t>
    </dgm:pt>
    <dgm:pt modelId="{9263BDA8-3F05-4ADA-A3B2-346C47F4DEB2}" type="asst">
      <dgm:prSet/>
      <dgm:spPr>
        <a:solidFill>
          <a:schemeClr val="accent6">
            <a:lumMod val="20000"/>
            <a:lumOff val="80000"/>
          </a:schemeClr>
        </a:solidFill>
      </dgm:spPr>
      <dgm:t>
        <a:bodyPr/>
        <a:lstStyle/>
        <a:p>
          <a:r>
            <a:rPr lang="nl-NL"/>
            <a:t>Wat is de opgave</a:t>
          </a:r>
        </a:p>
      </dgm:t>
    </dgm:pt>
    <dgm:pt modelId="{5AE7B34E-869A-42FF-8599-8501BF80876F}" type="parTrans" cxnId="{0D59E075-E43E-465D-B8A1-D141CC978041}">
      <dgm:prSet/>
      <dgm:spPr/>
      <dgm:t>
        <a:bodyPr/>
        <a:lstStyle/>
        <a:p>
          <a:endParaRPr lang="nl-NL"/>
        </a:p>
      </dgm:t>
    </dgm:pt>
    <dgm:pt modelId="{C1DD7F5D-D50D-47E4-87CA-01CB9821B90A}" type="sibTrans" cxnId="{0D59E075-E43E-465D-B8A1-D141CC978041}">
      <dgm:prSet/>
      <dgm:spPr/>
      <dgm:t>
        <a:bodyPr/>
        <a:lstStyle/>
        <a:p>
          <a:endParaRPr lang="nl-NL"/>
        </a:p>
      </dgm:t>
    </dgm:pt>
    <dgm:pt modelId="{6C4598CF-6AAD-4CD2-81B3-E25D11F4C335}" type="asst">
      <dgm:prSet/>
      <dgm:spPr>
        <a:solidFill>
          <a:schemeClr val="accent6">
            <a:lumMod val="20000"/>
            <a:lumOff val="80000"/>
          </a:schemeClr>
        </a:solidFill>
      </dgm:spPr>
      <dgm:t>
        <a:bodyPr/>
        <a:lstStyle/>
        <a:p>
          <a:r>
            <a:rPr lang="nl-NL"/>
            <a:t>Integraal / Samen</a:t>
          </a:r>
        </a:p>
      </dgm:t>
    </dgm:pt>
    <dgm:pt modelId="{AE675543-3F8E-4191-B963-CF00937E339F}" type="parTrans" cxnId="{14B2EF9C-1830-4F77-9190-1569007A8B04}">
      <dgm:prSet/>
      <dgm:spPr/>
      <dgm:t>
        <a:bodyPr/>
        <a:lstStyle/>
        <a:p>
          <a:endParaRPr lang="nl-NL"/>
        </a:p>
      </dgm:t>
    </dgm:pt>
    <dgm:pt modelId="{2219A2E5-60D5-4074-8D9E-3C3D3B054DBA}" type="sibTrans" cxnId="{14B2EF9C-1830-4F77-9190-1569007A8B04}">
      <dgm:prSet/>
      <dgm:spPr/>
      <dgm:t>
        <a:bodyPr/>
        <a:lstStyle/>
        <a:p>
          <a:endParaRPr lang="nl-NL"/>
        </a:p>
      </dgm:t>
    </dgm:pt>
    <dgm:pt modelId="{38D86E04-82EE-4C58-AB3E-BA0BA291C791}" type="asst">
      <dgm:prSet/>
      <dgm:spPr>
        <a:solidFill>
          <a:schemeClr val="accent6">
            <a:lumMod val="20000"/>
            <a:lumOff val="80000"/>
          </a:schemeClr>
        </a:solidFill>
      </dgm:spPr>
      <dgm:t>
        <a:bodyPr/>
        <a:lstStyle/>
        <a:p>
          <a:r>
            <a:rPr lang="nl-NL"/>
            <a:t>bepalen geschikte interventie methode (wortel, stok, etc.)</a:t>
          </a:r>
        </a:p>
      </dgm:t>
    </dgm:pt>
    <dgm:pt modelId="{69780E47-14A9-47DB-B5B2-4938524EDAC5}" type="parTrans" cxnId="{176EA631-D334-460D-BE60-BBB0583D88BF}">
      <dgm:prSet/>
      <dgm:spPr/>
      <dgm:t>
        <a:bodyPr/>
        <a:lstStyle/>
        <a:p>
          <a:endParaRPr lang="nl-NL"/>
        </a:p>
      </dgm:t>
    </dgm:pt>
    <dgm:pt modelId="{4767106A-0BA1-422C-8D51-06B9D6A66186}" type="sibTrans" cxnId="{176EA631-D334-460D-BE60-BBB0583D88BF}">
      <dgm:prSet/>
      <dgm:spPr/>
      <dgm:t>
        <a:bodyPr/>
        <a:lstStyle/>
        <a:p>
          <a:endParaRPr lang="nl-NL"/>
        </a:p>
      </dgm:t>
    </dgm:pt>
    <dgm:pt modelId="{42620778-C974-4E74-917E-051A19606F95}" type="asst">
      <dgm:prSet/>
      <dgm:spPr>
        <a:solidFill>
          <a:schemeClr val="accent6">
            <a:lumMod val="20000"/>
            <a:lumOff val="80000"/>
          </a:schemeClr>
        </a:solidFill>
      </dgm:spPr>
      <dgm:t>
        <a:bodyPr/>
        <a:lstStyle/>
        <a:p>
          <a:r>
            <a:rPr lang="nl-NL"/>
            <a:t>expliciet afwegen handhavingsmandaat</a:t>
          </a:r>
        </a:p>
      </dgm:t>
    </dgm:pt>
    <dgm:pt modelId="{083D87B4-45AB-48EF-BAA9-FF7038BD689A}" type="parTrans" cxnId="{BE579D6F-45F1-4E51-A6E0-234464557BB5}">
      <dgm:prSet/>
      <dgm:spPr/>
      <dgm:t>
        <a:bodyPr/>
        <a:lstStyle/>
        <a:p>
          <a:endParaRPr lang="nl-NL"/>
        </a:p>
      </dgm:t>
    </dgm:pt>
    <dgm:pt modelId="{9230BA51-BFDD-4ED7-B58B-59FE12E62069}" type="sibTrans" cxnId="{BE579D6F-45F1-4E51-A6E0-234464557BB5}">
      <dgm:prSet/>
      <dgm:spPr/>
      <dgm:t>
        <a:bodyPr/>
        <a:lstStyle/>
        <a:p>
          <a:endParaRPr lang="nl-NL"/>
        </a:p>
      </dgm:t>
    </dgm:pt>
    <dgm:pt modelId="{0010E6AB-68BB-4AAB-82B1-BF6925FC22F9}" type="asst">
      <dgm:prSet/>
      <dgm:spPr>
        <a:solidFill>
          <a:schemeClr val="accent6">
            <a:lumMod val="20000"/>
            <a:lumOff val="80000"/>
          </a:schemeClr>
        </a:solidFill>
      </dgm:spPr>
      <dgm:t>
        <a:bodyPr/>
        <a:lstStyle/>
        <a:p>
          <a:r>
            <a:rPr lang="nl-NL"/>
            <a:t>mogelijkheid tot overleg over begunstigingstermijn en uitstel hercontrole in overleg?</a:t>
          </a:r>
        </a:p>
      </dgm:t>
    </dgm:pt>
    <dgm:pt modelId="{CC7FE23F-864E-4D27-B09E-FA70E16CBE26}" type="parTrans" cxnId="{A7F06C69-CA79-4E12-8188-40AE8E582ED5}">
      <dgm:prSet/>
      <dgm:spPr/>
      <dgm:t>
        <a:bodyPr/>
        <a:lstStyle/>
        <a:p>
          <a:endParaRPr lang="nl-NL"/>
        </a:p>
      </dgm:t>
    </dgm:pt>
    <dgm:pt modelId="{127DCBA0-39F5-4561-89D0-DB74BA7FBF75}" type="sibTrans" cxnId="{A7F06C69-CA79-4E12-8188-40AE8E582ED5}">
      <dgm:prSet/>
      <dgm:spPr/>
      <dgm:t>
        <a:bodyPr/>
        <a:lstStyle/>
        <a:p>
          <a:endParaRPr lang="nl-NL"/>
        </a:p>
      </dgm:t>
    </dgm:pt>
    <dgm:pt modelId="{528C1532-BB29-4768-9624-838AB96DF65A}" type="asst">
      <dgm:prSet/>
      <dgm:spPr>
        <a:solidFill>
          <a:schemeClr val="accent6">
            <a:lumMod val="20000"/>
            <a:lumOff val="80000"/>
          </a:schemeClr>
        </a:solidFill>
      </dgm:spPr>
      <dgm:t>
        <a:bodyPr/>
        <a:lstStyle/>
        <a:p>
          <a:r>
            <a:rPr lang="nl-NL"/>
            <a:t>Type onder toezicht gestelde</a:t>
          </a:r>
        </a:p>
      </dgm:t>
    </dgm:pt>
    <dgm:pt modelId="{3A25D4F3-0E38-49A4-BAF1-1F3EBC009806}" type="parTrans" cxnId="{2ADFDA5F-729F-4720-92B6-1EDFAEE6501D}">
      <dgm:prSet/>
      <dgm:spPr/>
      <dgm:t>
        <a:bodyPr/>
        <a:lstStyle/>
        <a:p>
          <a:endParaRPr lang="nl-NL"/>
        </a:p>
      </dgm:t>
    </dgm:pt>
    <dgm:pt modelId="{41EF0419-347C-4924-821E-544F5CFD1AA7}" type="sibTrans" cxnId="{2ADFDA5F-729F-4720-92B6-1EDFAEE6501D}">
      <dgm:prSet/>
      <dgm:spPr/>
      <dgm:t>
        <a:bodyPr/>
        <a:lstStyle/>
        <a:p>
          <a:endParaRPr lang="nl-NL"/>
        </a:p>
      </dgm:t>
    </dgm:pt>
    <dgm:pt modelId="{127B9CF4-F311-465A-BAFD-C89C44838804}">
      <dgm:prSet phldrT="[Tekst]"/>
      <dgm:spPr>
        <a:solidFill>
          <a:schemeClr val="accent6">
            <a:lumMod val="75000"/>
          </a:schemeClr>
        </a:solidFill>
      </dgm:spPr>
      <dgm:t>
        <a:bodyPr/>
        <a:lstStyle/>
        <a:p>
          <a:r>
            <a:rPr lang="nl-NL" dirty="0">
              <a:solidFill>
                <a:schemeClr val="bg1"/>
              </a:solidFill>
            </a:rPr>
            <a:t>Legalisatie onderzoek op voorhand</a:t>
          </a:r>
        </a:p>
      </dgm:t>
    </dgm:pt>
    <dgm:pt modelId="{3D4255CB-1C74-4171-8C58-E4B467FF2A6D}" type="parTrans" cxnId="{D06DEC8B-8D92-4591-A759-AC5B0D4B8E7B}">
      <dgm:prSet/>
      <dgm:spPr/>
      <dgm:t>
        <a:bodyPr/>
        <a:lstStyle/>
        <a:p>
          <a:endParaRPr lang="nl-NL"/>
        </a:p>
      </dgm:t>
    </dgm:pt>
    <dgm:pt modelId="{432B6CD1-CBC9-464B-9DFC-1F07A174CA1D}" type="sibTrans" cxnId="{D06DEC8B-8D92-4591-A759-AC5B0D4B8E7B}">
      <dgm:prSet/>
      <dgm:spPr/>
      <dgm:t>
        <a:bodyPr/>
        <a:lstStyle/>
        <a:p>
          <a:endParaRPr lang="nl-NL"/>
        </a:p>
      </dgm:t>
    </dgm:pt>
    <dgm:pt modelId="{C656E85A-0D95-41F6-BB99-7C7D6FFFE156}">
      <dgm:prSet/>
      <dgm:spPr>
        <a:solidFill>
          <a:schemeClr val="accent6">
            <a:lumMod val="20000"/>
            <a:lumOff val="80000"/>
          </a:schemeClr>
        </a:solidFill>
      </dgm:spPr>
      <dgm:t>
        <a:bodyPr/>
        <a:lstStyle/>
        <a:p>
          <a:r>
            <a:rPr lang="nl-NL"/>
            <a:t>Omgevingsplan</a:t>
          </a:r>
        </a:p>
      </dgm:t>
    </dgm:pt>
    <dgm:pt modelId="{1B800FE4-E68B-4BD1-A63C-95C7A7B7467C}" type="parTrans" cxnId="{368A959E-017C-4208-A866-EA65383357BE}">
      <dgm:prSet/>
      <dgm:spPr/>
      <dgm:t>
        <a:bodyPr/>
        <a:lstStyle/>
        <a:p>
          <a:endParaRPr lang="nl-NL"/>
        </a:p>
      </dgm:t>
    </dgm:pt>
    <dgm:pt modelId="{53B35663-109E-481F-A510-F5A31AA7B7E7}" type="sibTrans" cxnId="{368A959E-017C-4208-A866-EA65383357BE}">
      <dgm:prSet/>
      <dgm:spPr/>
      <dgm:t>
        <a:bodyPr/>
        <a:lstStyle/>
        <a:p>
          <a:endParaRPr lang="nl-NL"/>
        </a:p>
      </dgm:t>
    </dgm:pt>
    <dgm:pt modelId="{51B0A482-79E6-4D62-BDB6-0E65E23284B6}">
      <dgm:prSet/>
      <dgm:spPr>
        <a:solidFill>
          <a:schemeClr val="accent6">
            <a:lumMod val="20000"/>
            <a:lumOff val="80000"/>
          </a:schemeClr>
        </a:solidFill>
      </dgm:spPr>
      <dgm:t>
        <a:bodyPr/>
        <a:lstStyle/>
        <a:p>
          <a:r>
            <a:rPr lang="nl-NL"/>
            <a:t>Omgevingsvisie</a:t>
          </a:r>
        </a:p>
      </dgm:t>
    </dgm:pt>
    <dgm:pt modelId="{6BED5C1F-36A1-42EF-A03D-F25704E36761}" type="parTrans" cxnId="{0FFEBFB6-EB4E-44EF-8DB3-0F11BA04C9D6}">
      <dgm:prSet/>
      <dgm:spPr/>
      <dgm:t>
        <a:bodyPr/>
        <a:lstStyle/>
        <a:p>
          <a:endParaRPr lang="nl-NL"/>
        </a:p>
      </dgm:t>
    </dgm:pt>
    <dgm:pt modelId="{34835DD6-62DF-458E-92B2-B7DD89B93019}" type="sibTrans" cxnId="{0FFEBFB6-EB4E-44EF-8DB3-0F11BA04C9D6}">
      <dgm:prSet/>
      <dgm:spPr/>
      <dgm:t>
        <a:bodyPr/>
        <a:lstStyle/>
        <a:p>
          <a:endParaRPr lang="nl-NL"/>
        </a:p>
      </dgm:t>
    </dgm:pt>
    <dgm:pt modelId="{CBA6ACC1-3823-4479-93A3-BC4C1FA796BA}">
      <dgm:prSet/>
      <dgm:spPr>
        <a:solidFill>
          <a:schemeClr val="accent6">
            <a:lumMod val="20000"/>
            <a:lumOff val="80000"/>
          </a:schemeClr>
        </a:solidFill>
      </dgm:spPr>
      <dgm:t>
        <a:bodyPr/>
        <a:lstStyle/>
        <a:p>
          <a:r>
            <a:rPr lang="nl-NL"/>
            <a:t>Rijks AMvB's</a:t>
          </a:r>
        </a:p>
      </dgm:t>
    </dgm:pt>
    <dgm:pt modelId="{C027257F-B3B2-46C0-B3B1-0E184FE918B9}" type="parTrans" cxnId="{A79B83A4-E1A5-4139-AB40-8389BA816A9C}">
      <dgm:prSet/>
      <dgm:spPr/>
      <dgm:t>
        <a:bodyPr/>
        <a:lstStyle/>
        <a:p>
          <a:endParaRPr lang="nl-NL"/>
        </a:p>
      </dgm:t>
    </dgm:pt>
    <dgm:pt modelId="{879A0930-FDD3-4EBB-B8BF-A69E579829E9}" type="sibTrans" cxnId="{A79B83A4-E1A5-4139-AB40-8389BA816A9C}">
      <dgm:prSet/>
      <dgm:spPr/>
      <dgm:t>
        <a:bodyPr/>
        <a:lstStyle/>
        <a:p>
          <a:endParaRPr lang="nl-NL"/>
        </a:p>
      </dgm:t>
    </dgm:pt>
    <dgm:pt modelId="{24E4EA3C-83AF-4569-BC57-B817701FD678}">
      <dgm:prSet/>
      <dgm:spPr>
        <a:solidFill>
          <a:schemeClr val="accent6">
            <a:lumMod val="20000"/>
            <a:lumOff val="80000"/>
          </a:schemeClr>
        </a:solidFill>
      </dgm:spPr>
      <dgm:t>
        <a:bodyPr/>
        <a:lstStyle/>
        <a:p>
          <a:r>
            <a:rPr lang="nl-NL"/>
            <a:t>Maatwerkvoorschriften</a:t>
          </a:r>
        </a:p>
      </dgm:t>
    </dgm:pt>
    <dgm:pt modelId="{B851C8E3-EC8C-4CAE-AA13-68CFCE0D1A1D}" type="parTrans" cxnId="{C74ABAC9-07AC-434F-B946-1E7D77A62E5B}">
      <dgm:prSet/>
      <dgm:spPr/>
      <dgm:t>
        <a:bodyPr/>
        <a:lstStyle/>
        <a:p>
          <a:endParaRPr lang="nl-NL"/>
        </a:p>
      </dgm:t>
    </dgm:pt>
    <dgm:pt modelId="{39F069D6-E7CE-4EFD-9F81-9BBC1554317B}" type="sibTrans" cxnId="{C74ABAC9-07AC-434F-B946-1E7D77A62E5B}">
      <dgm:prSet/>
      <dgm:spPr/>
      <dgm:t>
        <a:bodyPr/>
        <a:lstStyle/>
        <a:p>
          <a:endParaRPr lang="nl-NL"/>
        </a:p>
      </dgm:t>
    </dgm:pt>
    <dgm:pt modelId="{6C471EBD-7361-47C6-B2AC-5657CD802B84}" type="pres">
      <dgm:prSet presAssocID="{ABD56494-45F1-4EB0-9FF4-D4AF49953DF6}" presName="Name0" presStyleCnt="0">
        <dgm:presLayoutVars>
          <dgm:dir/>
          <dgm:animLvl val="lvl"/>
          <dgm:resizeHandles val="exact"/>
        </dgm:presLayoutVars>
      </dgm:prSet>
      <dgm:spPr/>
    </dgm:pt>
    <dgm:pt modelId="{DE6447AA-5D25-488A-BA44-36AF35487B33}" type="pres">
      <dgm:prSet presAssocID="{47530D0E-A117-4C5B-82BA-506B7766F0E6}" presName="boxAndChildren" presStyleCnt="0"/>
      <dgm:spPr/>
    </dgm:pt>
    <dgm:pt modelId="{2D91C617-70C6-4393-9EC3-290D74D50D67}" type="pres">
      <dgm:prSet presAssocID="{47530D0E-A117-4C5B-82BA-506B7766F0E6}" presName="parentTextBox" presStyleLbl="node1" presStyleIdx="0" presStyleCnt="3"/>
      <dgm:spPr/>
    </dgm:pt>
    <dgm:pt modelId="{5655FD3F-6DA3-493D-97DA-BC3445AB9020}" type="pres">
      <dgm:prSet presAssocID="{47530D0E-A117-4C5B-82BA-506B7766F0E6}" presName="entireBox" presStyleLbl="node1" presStyleIdx="0" presStyleCnt="3"/>
      <dgm:spPr/>
    </dgm:pt>
    <dgm:pt modelId="{1100DC65-690B-4F78-81E6-EC8402CD23A7}" type="pres">
      <dgm:prSet presAssocID="{47530D0E-A117-4C5B-82BA-506B7766F0E6}" presName="descendantBox" presStyleCnt="0"/>
      <dgm:spPr/>
    </dgm:pt>
    <dgm:pt modelId="{ABEE37F0-2102-458E-9E0C-6D500C68AED8}" type="pres">
      <dgm:prSet presAssocID="{9263BDA8-3F05-4ADA-A3B2-346C47F4DEB2}" presName="childTextBox" presStyleLbl="fgAccFollowNode1" presStyleIdx="0" presStyleCnt="10">
        <dgm:presLayoutVars>
          <dgm:bulletEnabled val="1"/>
        </dgm:presLayoutVars>
      </dgm:prSet>
      <dgm:spPr/>
    </dgm:pt>
    <dgm:pt modelId="{5C47A126-5019-4E26-8694-384388C794E2}" type="pres">
      <dgm:prSet presAssocID="{6C4598CF-6AAD-4CD2-81B3-E25D11F4C335}" presName="childTextBox" presStyleLbl="fgAccFollowNode1" presStyleIdx="1" presStyleCnt="10">
        <dgm:presLayoutVars>
          <dgm:bulletEnabled val="1"/>
        </dgm:presLayoutVars>
      </dgm:prSet>
      <dgm:spPr/>
    </dgm:pt>
    <dgm:pt modelId="{03C720F0-C956-47AF-A4E9-47EA40765D9E}" type="pres">
      <dgm:prSet presAssocID="{38D86E04-82EE-4C58-AB3E-BA0BA291C791}" presName="childTextBox" presStyleLbl="fgAccFollowNode1" presStyleIdx="2" presStyleCnt="10">
        <dgm:presLayoutVars>
          <dgm:bulletEnabled val="1"/>
        </dgm:presLayoutVars>
      </dgm:prSet>
      <dgm:spPr/>
    </dgm:pt>
    <dgm:pt modelId="{E05F9F4D-667F-4EB6-BC26-B0F5FAA5138B}" type="pres">
      <dgm:prSet presAssocID="{42620778-C974-4E74-917E-051A19606F95}" presName="childTextBox" presStyleLbl="fgAccFollowNode1" presStyleIdx="3" presStyleCnt="10">
        <dgm:presLayoutVars>
          <dgm:bulletEnabled val="1"/>
        </dgm:presLayoutVars>
      </dgm:prSet>
      <dgm:spPr/>
    </dgm:pt>
    <dgm:pt modelId="{BF6D34DD-2CDA-4E2F-BBD8-04A198D5047B}" type="pres">
      <dgm:prSet presAssocID="{0010E6AB-68BB-4AAB-82B1-BF6925FC22F9}" presName="childTextBox" presStyleLbl="fgAccFollowNode1" presStyleIdx="4" presStyleCnt="10">
        <dgm:presLayoutVars>
          <dgm:bulletEnabled val="1"/>
        </dgm:presLayoutVars>
      </dgm:prSet>
      <dgm:spPr/>
    </dgm:pt>
    <dgm:pt modelId="{6DF42B1C-4673-45A0-BED6-27420AA40854}" type="pres">
      <dgm:prSet presAssocID="{528C1532-BB29-4768-9624-838AB96DF65A}" presName="childTextBox" presStyleLbl="fgAccFollowNode1" presStyleIdx="5" presStyleCnt="10">
        <dgm:presLayoutVars>
          <dgm:bulletEnabled val="1"/>
        </dgm:presLayoutVars>
      </dgm:prSet>
      <dgm:spPr/>
    </dgm:pt>
    <dgm:pt modelId="{5B1BFE78-E766-41FC-829C-9B246FCB7D92}" type="pres">
      <dgm:prSet presAssocID="{432B6CD1-CBC9-464B-9DFC-1F07A174CA1D}" presName="sp" presStyleCnt="0"/>
      <dgm:spPr/>
    </dgm:pt>
    <dgm:pt modelId="{5EBFF720-AC97-4054-904C-B79FD3173AFC}" type="pres">
      <dgm:prSet presAssocID="{127B9CF4-F311-465A-BAFD-C89C44838804}" presName="arrowAndChildren" presStyleCnt="0"/>
      <dgm:spPr/>
    </dgm:pt>
    <dgm:pt modelId="{94CD9A42-E0C9-4FB4-B8DA-2BDBB101ED15}" type="pres">
      <dgm:prSet presAssocID="{127B9CF4-F311-465A-BAFD-C89C44838804}" presName="parentTextArrow" presStyleLbl="node1" presStyleIdx="0" presStyleCnt="3"/>
      <dgm:spPr/>
    </dgm:pt>
    <dgm:pt modelId="{CC84690C-BC28-415D-8820-ADA26C26DA67}" type="pres">
      <dgm:prSet presAssocID="{127B9CF4-F311-465A-BAFD-C89C44838804}" presName="arrow" presStyleLbl="node1" presStyleIdx="1" presStyleCnt="3"/>
      <dgm:spPr/>
    </dgm:pt>
    <dgm:pt modelId="{D0E1127F-EAF7-4ED6-B9EE-DD876C9576BA}" type="pres">
      <dgm:prSet presAssocID="{127B9CF4-F311-465A-BAFD-C89C44838804}" presName="descendantArrow" presStyleCnt="0"/>
      <dgm:spPr/>
    </dgm:pt>
    <dgm:pt modelId="{EAB2EE70-0A41-409C-8FA6-64474F97BA5D}" type="pres">
      <dgm:prSet presAssocID="{C656E85A-0D95-41F6-BB99-7C7D6FFFE156}" presName="childTextArrow" presStyleLbl="fgAccFollowNode1" presStyleIdx="6" presStyleCnt="10">
        <dgm:presLayoutVars>
          <dgm:bulletEnabled val="1"/>
        </dgm:presLayoutVars>
      </dgm:prSet>
      <dgm:spPr/>
    </dgm:pt>
    <dgm:pt modelId="{90F5E9E0-13B7-45C4-9E1B-5280DCB45218}" type="pres">
      <dgm:prSet presAssocID="{51B0A482-79E6-4D62-BDB6-0E65E23284B6}" presName="childTextArrow" presStyleLbl="fgAccFollowNode1" presStyleIdx="7" presStyleCnt="10">
        <dgm:presLayoutVars>
          <dgm:bulletEnabled val="1"/>
        </dgm:presLayoutVars>
      </dgm:prSet>
      <dgm:spPr/>
    </dgm:pt>
    <dgm:pt modelId="{24D0A1E4-6AE4-4E26-BA99-5FD1FCE3EF17}" type="pres">
      <dgm:prSet presAssocID="{CBA6ACC1-3823-4479-93A3-BC4C1FA796BA}" presName="childTextArrow" presStyleLbl="fgAccFollowNode1" presStyleIdx="8" presStyleCnt="10">
        <dgm:presLayoutVars>
          <dgm:bulletEnabled val="1"/>
        </dgm:presLayoutVars>
      </dgm:prSet>
      <dgm:spPr/>
    </dgm:pt>
    <dgm:pt modelId="{BE6A398B-F637-4561-908E-4E678B9294AE}" type="pres">
      <dgm:prSet presAssocID="{24E4EA3C-83AF-4569-BC57-B817701FD678}" presName="childTextArrow" presStyleLbl="fgAccFollowNode1" presStyleIdx="9" presStyleCnt="10">
        <dgm:presLayoutVars>
          <dgm:bulletEnabled val="1"/>
        </dgm:presLayoutVars>
      </dgm:prSet>
      <dgm:spPr/>
    </dgm:pt>
    <dgm:pt modelId="{CD85D0D9-8B97-4FB9-AFF9-EE7BB824E4F0}" type="pres">
      <dgm:prSet presAssocID="{D895DB36-84D7-4E37-9124-196C4364AD8A}" presName="sp" presStyleCnt="0"/>
      <dgm:spPr/>
    </dgm:pt>
    <dgm:pt modelId="{0D9434E3-A3EC-499A-902E-924E65630D03}" type="pres">
      <dgm:prSet presAssocID="{59946529-EF9D-4BB3-B7C2-48F174EA5663}" presName="arrowAndChildren" presStyleCnt="0"/>
      <dgm:spPr/>
    </dgm:pt>
    <dgm:pt modelId="{5AA918A2-37CC-484A-A5C9-39D25FA6EEB2}" type="pres">
      <dgm:prSet presAssocID="{59946529-EF9D-4BB3-B7C2-48F174EA5663}" presName="parentTextArrow" presStyleLbl="node1" presStyleIdx="2" presStyleCnt="3"/>
      <dgm:spPr/>
    </dgm:pt>
  </dgm:ptLst>
  <dgm:cxnLst>
    <dgm:cxn modelId="{C6421307-B6E6-4DC5-9DC4-41BB436B8EE3}" type="presOf" srcId="{6C4598CF-6AAD-4CD2-81B3-E25D11F4C335}" destId="{5C47A126-5019-4E26-8694-384388C794E2}" srcOrd="0" destOrd="0" presId="urn:microsoft.com/office/officeart/2005/8/layout/process4"/>
    <dgm:cxn modelId="{91F8E40C-1E6B-4538-BA18-E023E25D5E5C}" type="presOf" srcId="{38D86E04-82EE-4C58-AB3E-BA0BA291C791}" destId="{03C720F0-C956-47AF-A4E9-47EA40765D9E}" srcOrd="0" destOrd="0" presId="urn:microsoft.com/office/officeart/2005/8/layout/process4"/>
    <dgm:cxn modelId="{CFE2D418-0CB9-4A15-B112-2AA394BF093A}" type="presOf" srcId="{127B9CF4-F311-465A-BAFD-C89C44838804}" destId="{94CD9A42-E0C9-4FB4-B8DA-2BDBB101ED15}" srcOrd="0" destOrd="0" presId="urn:microsoft.com/office/officeart/2005/8/layout/process4"/>
    <dgm:cxn modelId="{4AAE8E2C-6BDE-473F-9FF5-2707747F1B9F}" type="presOf" srcId="{0010E6AB-68BB-4AAB-82B1-BF6925FC22F9}" destId="{BF6D34DD-2CDA-4E2F-BBD8-04A198D5047B}" srcOrd="0" destOrd="0" presId="urn:microsoft.com/office/officeart/2005/8/layout/process4"/>
    <dgm:cxn modelId="{D006C72C-026B-43AC-9A00-E721934027E8}" type="presOf" srcId="{42620778-C974-4E74-917E-051A19606F95}" destId="{E05F9F4D-667F-4EB6-BC26-B0F5FAA5138B}" srcOrd="0" destOrd="0" presId="urn:microsoft.com/office/officeart/2005/8/layout/process4"/>
    <dgm:cxn modelId="{176EA631-D334-460D-BE60-BBB0583D88BF}" srcId="{47530D0E-A117-4C5B-82BA-506B7766F0E6}" destId="{38D86E04-82EE-4C58-AB3E-BA0BA291C791}" srcOrd="2" destOrd="0" parTransId="{69780E47-14A9-47DB-B5B2-4938524EDAC5}" sibTransId="{4767106A-0BA1-422C-8D51-06B9D6A66186}"/>
    <dgm:cxn modelId="{98EC9F35-D6C6-4C47-B1F0-D7B5283F5300}" srcId="{ABD56494-45F1-4EB0-9FF4-D4AF49953DF6}" destId="{47530D0E-A117-4C5B-82BA-506B7766F0E6}" srcOrd="2" destOrd="0" parTransId="{7AE23C38-7CC4-44DC-8C5C-527DE4024E50}" sibTransId="{71C33523-0985-4A33-BB32-D59539095114}"/>
    <dgm:cxn modelId="{FB6D0D3B-232C-498C-BB61-526F5404A2BD}" srcId="{ABD56494-45F1-4EB0-9FF4-D4AF49953DF6}" destId="{59946529-EF9D-4BB3-B7C2-48F174EA5663}" srcOrd="0" destOrd="0" parTransId="{D1DEB4D8-A00D-43EA-88DE-281A3476227F}" sibTransId="{D895DB36-84D7-4E37-9124-196C4364AD8A}"/>
    <dgm:cxn modelId="{F9322F49-46A0-4B3D-900B-508D83D4D167}" type="presOf" srcId="{9263BDA8-3F05-4ADA-A3B2-346C47F4DEB2}" destId="{ABEE37F0-2102-458E-9E0C-6D500C68AED8}" srcOrd="0" destOrd="0" presId="urn:microsoft.com/office/officeart/2005/8/layout/process4"/>
    <dgm:cxn modelId="{2DAABF5C-652F-4701-B0B0-736911F96553}" type="presOf" srcId="{59946529-EF9D-4BB3-B7C2-48F174EA5663}" destId="{5AA918A2-37CC-484A-A5C9-39D25FA6EEB2}" srcOrd="0" destOrd="0" presId="urn:microsoft.com/office/officeart/2005/8/layout/process4"/>
    <dgm:cxn modelId="{2ADFDA5F-729F-4720-92B6-1EDFAEE6501D}" srcId="{47530D0E-A117-4C5B-82BA-506B7766F0E6}" destId="{528C1532-BB29-4768-9624-838AB96DF65A}" srcOrd="5" destOrd="0" parTransId="{3A25D4F3-0E38-49A4-BAF1-1F3EBC009806}" sibTransId="{41EF0419-347C-4924-821E-544F5CFD1AA7}"/>
    <dgm:cxn modelId="{A7F06C69-CA79-4E12-8188-40AE8E582ED5}" srcId="{47530D0E-A117-4C5B-82BA-506B7766F0E6}" destId="{0010E6AB-68BB-4AAB-82B1-BF6925FC22F9}" srcOrd="4" destOrd="0" parTransId="{CC7FE23F-864E-4D27-B09E-FA70E16CBE26}" sibTransId="{127DCBA0-39F5-4561-89D0-DB74BA7FBF75}"/>
    <dgm:cxn modelId="{BE579D6F-45F1-4E51-A6E0-234464557BB5}" srcId="{47530D0E-A117-4C5B-82BA-506B7766F0E6}" destId="{42620778-C974-4E74-917E-051A19606F95}" srcOrd="3" destOrd="0" parTransId="{083D87B4-45AB-48EF-BAA9-FF7038BD689A}" sibTransId="{9230BA51-BFDD-4ED7-B58B-59FE12E62069}"/>
    <dgm:cxn modelId="{0D59E075-E43E-465D-B8A1-D141CC978041}" srcId="{47530D0E-A117-4C5B-82BA-506B7766F0E6}" destId="{9263BDA8-3F05-4ADA-A3B2-346C47F4DEB2}" srcOrd="0" destOrd="0" parTransId="{5AE7B34E-869A-42FF-8599-8501BF80876F}" sibTransId="{C1DD7F5D-D50D-47E4-87CA-01CB9821B90A}"/>
    <dgm:cxn modelId="{C17AFD7B-BDE6-4ECD-B15B-140F4EF7D068}" type="presOf" srcId="{47530D0E-A117-4C5B-82BA-506B7766F0E6}" destId="{5655FD3F-6DA3-493D-97DA-BC3445AB9020}" srcOrd="1" destOrd="0" presId="urn:microsoft.com/office/officeart/2005/8/layout/process4"/>
    <dgm:cxn modelId="{D06DEC8B-8D92-4591-A759-AC5B0D4B8E7B}" srcId="{ABD56494-45F1-4EB0-9FF4-D4AF49953DF6}" destId="{127B9CF4-F311-465A-BAFD-C89C44838804}" srcOrd="1" destOrd="0" parTransId="{3D4255CB-1C74-4171-8C58-E4B467FF2A6D}" sibTransId="{432B6CD1-CBC9-464B-9DFC-1F07A174CA1D}"/>
    <dgm:cxn modelId="{14B2EF9C-1830-4F77-9190-1569007A8B04}" srcId="{47530D0E-A117-4C5B-82BA-506B7766F0E6}" destId="{6C4598CF-6AAD-4CD2-81B3-E25D11F4C335}" srcOrd="1" destOrd="0" parTransId="{AE675543-3F8E-4191-B963-CF00937E339F}" sibTransId="{2219A2E5-60D5-4074-8D9E-3C3D3B054DBA}"/>
    <dgm:cxn modelId="{A271899E-4350-46E3-AA36-11AEECD5D08E}" type="presOf" srcId="{127B9CF4-F311-465A-BAFD-C89C44838804}" destId="{CC84690C-BC28-415D-8820-ADA26C26DA67}" srcOrd="1" destOrd="0" presId="urn:microsoft.com/office/officeart/2005/8/layout/process4"/>
    <dgm:cxn modelId="{368A959E-017C-4208-A866-EA65383357BE}" srcId="{127B9CF4-F311-465A-BAFD-C89C44838804}" destId="{C656E85A-0D95-41F6-BB99-7C7D6FFFE156}" srcOrd="0" destOrd="0" parTransId="{1B800FE4-E68B-4BD1-A63C-95C7A7B7467C}" sibTransId="{53B35663-109E-481F-A510-F5A31AA7B7E7}"/>
    <dgm:cxn modelId="{A79B83A4-E1A5-4139-AB40-8389BA816A9C}" srcId="{127B9CF4-F311-465A-BAFD-C89C44838804}" destId="{CBA6ACC1-3823-4479-93A3-BC4C1FA796BA}" srcOrd="2" destOrd="0" parTransId="{C027257F-B3B2-46C0-B3B1-0E184FE918B9}" sibTransId="{879A0930-FDD3-4EBB-B8BF-A69E579829E9}"/>
    <dgm:cxn modelId="{5C79C7AC-D3F3-447F-BE99-2340A93604AA}" type="presOf" srcId="{C656E85A-0D95-41F6-BB99-7C7D6FFFE156}" destId="{EAB2EE70-0A41-409C-8FA6-64474F97BA5D}" srcOrd="0" destOrd="0" presId="urn:microsoft.com/office/officeart/2005/8/layout/process4"/>
    <dgm:cxn modelId="{0FFEBFB6-EB4E-44EF-8DB3-0F11BA04C9D6}" srcId="{127B9CF4-F311-465A-BAFD-C89C44838804}" destId="{51B0A482-79E6-4D62-BDB6-0E65E23284B6}" srcOrd="1" destOrd="0" parTransId="{6BED5C1F-36A1-42EF-A03D-F25704E36761}" sibTransId="{34835DD6-62DF-458E-92B2-B7DD89B93019}"/>
    <dgm:cxn modelId="{9AC86AB7-304B-48BF-A880-E8F87CB69376}" type="presOf" srcId="{528C1532-BB29-4768-9624-838AB96DF65A}" destId="{6DF42B1C-4673-45A0-BED6-27420AA40854}" srcOrd="0" destOrd="0" presId="urn:microsoft.com/office/officeart/2005/8/layout/process4"/>
    <dgm:cxn modelId="{90A446C5-F829-4D40-A398-6E5AE41547B4}" type="presOf" srcId="{51B0A482-79E6-4D62-BDB6-0E65E23284B6}" destId="{90F5E9E0-13B7-45C4-9E1B-5280DCB45218}" srcOrd="0" destOrd="0" presId="urn:microsoft.com/office/officeart/2005/8/layout/process4"/>
    <dgm:cxn modelId="{1C6259C5-C4C1-4861-A345-46E713D9EFFD}" type="presOf" srcId="{CBA6ACC1-3823-4479-93A3-BC4C1FA796BA}" destId="{24D0A1E4-6AE4-4E26-BA99-5FD1FCE3EF17}" srcOrd="0" destOrd="0" presId="urn:microsoft.com/office/officeart/2005/8/layout/process4"/>
    <dgm:cxn modelId="{1C2E01C9-B499-48C7-BD8C-0DBF18DFF03E}" type="presOf" srcId="{47530D0E-A117-4C5B-82BA-506B7766F0E6}" destId="{2D91C617-70C6-4393-9EC3-290D74D50D67}" srcOrd="0" destOrd="0" presId="urn:microsoft.com/office/officeart/2005/8/layout/process4"/>
    <dgm:cxn modelId="{C74ABAC9-07AC-434F-B946-1E7D77A62E5B}" srcId="{127B9CF4-F311-465A-BAFD-C89C44838804}" destId="{24E4EA3C-83AF-4569-BC57-B817701FD678}" srcOrd="3" destOrd="0" parTransId="{B851C8E3-EC8C-4CAE-AA13-68CFCE0D1A1D}" sibTransId="{39F069D6-E7CE-4EFD-9F81-9BBC1554317B}"/>
    <dgm:cxn modelId="{3F49DCC9-3689-4E8C-976C-FD3EC01E1867}" type="presOf" srcId="{24E4EA3C-83AF-4569-BC57-B817701FD678}" destId="{BE6A398B-F637-4561-908E-4E678B9294AE}" srcOrd="0" destOrd="0" presId="urn:microsoft.com/office/officeart/2005/8/layout/process4"/>
    <dgm:cxn modelId="{03AB48EF-43B2-4EAF-B671-7FA6CCF00690}" type="presOf" srcId="{ABD56494-45F1-4EB0-9FF4-D4AF49953DF6}" destId="{6C471EBD-7361-47C6-B2AC-5657CD802B84}" srcOrd="0" destOrd="0" presId="urn:microsoft.com/office/officeart/2005/8/layout/process4"/>
    <dgm:cxn modelId="{0845684C-B0FD-4327-A185-2636BD88EAB5}" type="presParOf" srcId="{6C471EBD-7361-47C6-B2AC-5657CD802B84}" destId="{DE6447AA-5D25-488A-BA44-36AF35487B33}" srcOrd="0" destOrd="0" presId="urn:microsoft.com/office/officeart/2005/8/layout/process4"/>
    <dgm:cxn modelId="{CB60EE7C-A2B7-4F6E-AC64-62DF64D58658}" type="presParOf" srcId="{DE6447AA-5D25-488A-BA44-36AF35487B33}" destId="{2D91C617-70C6-4393-9EC3-290D74D50D67}" srcOrd="0" destOrd="0" presId="urn:microsoft.com/office/officeart/2005/8/layout/process4"/>
    <dgm:cxn modelId="{AD120C29-7786-4566-A1B9-383BE53BB1FC}" type="presParOf" srcId="{DE6447AA-5D25-488A-BA44-36AF35487B33}" destId="{5655FD3F-6DA3-493D-97DA-BC3445AB9020}" srcOrd="1" destOrd="0" presId="urn:microsoft.com/office/officeart/2005/8/layout/process4"/>
    <dgm:cxn modelId="{7E4020C9-CE6B-4480-8F88-B56F9E0FBFCC}" type="presParOf" srcId="{DE6447AA-5D25-488A-BA44-36AF35487B33}" destId="{1100DC65-690B-4F78-81E6-EC8402CD23A7}" srcOrd="2" destOrd="0" presId="urn:microsoft.com/office/officeart/2005/8/layout/process4"/>
    <dgm:cxn modelId="{D4C91B79-2B87-4F77-9EDF-BBDE371497A8}" type="presParOf" srcId="{1100DC65-690B-4F78-81E6-EC8402CD23A7}" destId="{ABEE37F0-2102-458E-9E0C-6D500C68AED8}" srcOrd="0" destOrd="0" presId="urn:microsoft.com/office/officeart/2005/8/layout/process4"/>
    <dgm:cxn modelId="{82EC0584-B2BD-4C5D-A967-08A7F94FFF3B}" type="presParOf" srcId="{1100DC65-690B-4F78-81E6-EC8402CD23A7}" destId="{5C47A126-5019-4E26-8694-384388C794E2}" srcOrd="1" destOrd="0" presId="urn:microsoft.com/office/officeart/2005/8/layout/process4"/>
    <dgm:cxn modelId="{D051D530-4997-44A5-80FD-42B3E5BEBF23}" type="presParOf" srcId="{1100DC65-690B-4F78-81E6-EC8402CD23A7}" destId="{03C720F0-C956-47AF-A4E9-47EA40765D9E}" srcOrd="2" destOrd="0" presId="urn:microsoft.com/office/officeart/2005/8/layout/process4"/>
    <dgm:cxn modelId="{0D48E13A-80A4-4788-A3BE-CE801C2EB612}" type="presParOf" srcId="{1100DC65-690B-4F78-81E6-EC8402CD23A7}" destId="{E05F9F4D-667F-4EB6-BC26-B0F5FAA5138B}" srcOrd="3" destOrd="0" presId="urn:microsoft.com/office/officeart/2005/8/layout/process4"/>
    <dgm:cxn modelId="{E05EF1CF-A9D3-4319-8C4D-008E703E51DC}" type="presParOf" srcId="{1100DC65-690B-4F78-81E6-EC8402CD23A7}" destId="{BF6D34DD-2CDA-4E2F-BBD8-04A198D5047B}" srcOrd="4" destOrd="0" presId="urn:microsoft.com/office/officeart/2005/8/layout/process4"/>
    <dgm:cxn modelId="{B567A6DF-08EC-479D-A078-03357C83490E}" type="presParOf" srcId="{1100DC65-690B-4F78-81E6-EC8402CD23A7}" destId="{6DF42B1C-4673-45A0-BED6-27420AA40854}" srcOrd="5" destOrd="0" presId="urn:microsoft.com/office/officeart/2005/8/layout/process4"/>
    <dgm:cxn modelId="{1C090839-D9D4-4CA0-A78B-FA69628890AD}" type="presParOf" srcId="{6C471EBD-7361-47C6-B2AC-5657CD802B84}" destId="{5B1BFE78-E766-41FC-829C-9B246FCB7D92}" srcOrd="1" destOrd="0" presId="urn:microsoft.com/office/officeart/2005/8/layout/process4"/>
    <dgm:cxn modelId="{76210D5B-151A-4156-9533-020C5E182A76}" type="presParOf" srcId="{6C471EBD-7361-47C6-B2AC-5657CD802B84}" destId="{5EBFF720-AC97-4054-904C-B79FD3173AFC}" srcOrd="2" destOrd="0" presId="urn:microsoft.com/office/officeart/2005/8/layout/process4"/>
    <dgm:cxn modelId="{93F7F791-F349-4A0F-9E96-0674A5525120}" type="presParOf" srcId="{5EBFF720-AC97-4054-904C-B79FD3173AFC}" destId="{94CD9A42-E0C9-4FB4-B8DA-2BDBB101ED15}" srcOrd="0" destOrd="0" presId="urn:microsoft.com/office/officeart/2005/8/layout/process4"/>
    <dgm:cxn modelId="{6B5698D9-3657-4F8F-954E-EDDF661BFFE0}" type="presParOf" srcId="{5EBFF720-AC97-4054-904C-B79FD3173AFC}" destId="{CC84690C-BC28-415D-8820-ADA26C26DA67}" srcOrd="1" destOrd="0" presId="urn:microsoft.com/office/officeart/2005/8/layout/process4"/>
    <dgm:cxn modelId="{780D3BA9-31E2-4B08-83C7-C75EBFC4EB0F}" type="presParOf" srcId="{5EBFF720-AC97-4054-904C-B79FD3173AFC}" destId="{D0E1127F-EAF7-4ED6-B9EE-DD876C9576BA}" srcOrd="2" destOrd="0" presId="urn:microsoft.com/office/officeart/2005/8/layout/process4"/>
    <dgm:cxn modelId="{CF7B6CB7-73F8-4E59-BE5F-05C53CEE9EB7}" type="presParOf" srcId="{D0E1127F-EAF7-4ED6-B9EE-DD876C9576BA}" destId="{EAB2EE70-0A41-409C-8FA6-64474F97BA5D}" srcOrd="0" destOrd="0" presId="urn:microsoft.com/office/officeart/2005/8/layout/process4"/>
    <dgm:cxn modelId="{0F656078-A46C-44D9-8E88-28BBDE4B33ED}" type="presParOf" srcId="{D0E1127F-EAF7-4ED6-B9EE-DD876C9576BA}" destId="{90F5E9E0-13B7-45C4-9E1B-5280DCB45218}" srcOrd="1" destOrd="0" presId="urn:microsoft.com/office/officeart/2005/8/layout/process4"/>
    <dgm:cxn modelId="{D9E01CD7-EAD6-45F3-99AB-F6CB4C27BA4C}" type="presParOf" srcId="{D0E1127F-EAF7-4ED6-B9EE-DD876C9576BA}" destId="{24D0A1E4-6AE4-4E26-BA99-5FD1FCE3EF17}" srcOrd="2" destOrd="0" presId="urn:microsoft.com/office/officeart/2005/8/layout/process4"/>
    <dgm:cxn modelId="{FA11A27B-DDC1-4EFF-B3C5-441665FFCC5E}" type="presParOf" srcId="{D0E1127F-EAF7-4ED6-B9EE-DD876C9576BA}" destId="{BE6A398B-F637-4561-908E-4E678B9294AE}" srcOrd="3" destOrd="0" presId="urn:microsoft.com/office/officeart/2005/8/layout/process4"/>
    <dgm:cxn modelId="{B8C86F1E-6147-468B-8476-A21DB9FC1B61}" type="presParOf" srcId="{6C471EBD-7361-47C6-B2AC-5657CD802B84}" destId="{CD85D0D9-8B97-4FB9-AFF9-EE7BB824E4F0}" srcOrd="3" destOrd="0" presId="urn:microsoft.com/office/officeart/2005/8/layout/process4"/>
    <dgm:cxn modelId="{B49243FF-97E2-4E20-8581-3285B91E1506}" type="presParOf" srcId="{6C471EBD-7361-47C6-B2AC-5657CD802B84}" destId="{0D9434E3-A3EC-499A-902E-924E65630D03}" srcOrd="4" destOrd="0" presId="urn:microsoft.com/office/officeart/2005/8/layout/process4"/>
    <dgm:cxn modelId="{F713054C-170C-4213-A206-ADAA4A246A57}" type="presParOf" srcId="{0D9434E3-A3EC-499A-902E-924E65630D03}" destId="{5AA918A2-37CC-484A-A5C9-39D25FA6EEB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D56494-45F1-4EB0-9FF4-D4AF49953DF6}" type="doc">
      <dgm:prSet loTypeId="urn:microsoft.com/office/officeart/2005/8/layout/process4" loCatId="list" qsTypeId="urn:microsoft.com/office/officeart/2005/8/quickstyle/simple3" qsCatId="simple" csTypeId="urn:microsoft.com/office/officeart/2005/8/colors/colorful4" csCatId="colorful" phldr="1"/>
      <dgm:spPr/>
      <dgm:t>
        <a:bodyPr/>
        <a:lstStyle/>
        <a:p>
          <a:endParaRPr lang="nl-NL"/>
        </a:p>
      </dgm:t>
    </dgm:pt>
    <dgm:pt modelId="{4FC54407-A000-43AB-AB42-7974FB1A9575}">
      <dgm:prSet/>
      <dgm:spPr>
        <a:solidFill>
          <a:schemeClr val="accent6">
            <a:lumMod val="20000"/>
            <a:lumOff val="80000"/>
          </a:schemeClr>
        </a:solidFill>
      </dgm:spPr>
      <dgm:t>
        <a:bodyPr/>
        <a:lstStyle/>
        <a:p>
          <a:r>
            <a:rPr lang="nl-NL"/>
            <a:t>Maatwerk / bestuurlijke afwegingsruimte in de regeling?</a:t>
          </a:r>
        </a:p>
      </dgm:t>
    </dgm:pt>
    <dgm:pt modelId="{3D7701F5-4ACE-430C-9F96-7A343BAE0B14}" type="parTrans" cxnId="{6C492F5D-0A08-4156-A832-DAA7D56BBBF7}">
      <dgm:prSet/>
      <dgm:spPr/>
      <dgm:t>
        <a:bodyPr/>
        <a:lstStyle/>
        <a:p>
          <a:endParaRPr lang="nl-NL"/>
        </a:p>
      </dgm:t>
    </dgm:pt>
    <dgm:pt modelId="{264CD5AE-6325-49E5-888A-1544EBD805D8}" type="sibTrans" cxnId="{6C492F5D-0A08-4156-A832-DAA7D56BBBF7}">
      <dgm:prSet/>
      <dgm:spPr/>
      <dgm:t>
        <a:bodyPr/>
        <a:lstStyle/>
        <a:p>
          <a:endParaRPr lang="nl-NL"/>
        </a:p>
      </dgm:t>
    </dgm:pt>
    <dgm:pt modelId="{D38983BA-DC9D-407C-9C9E-1C7F28853899}">
      <dgm:prSet/>
      <dgm:spPr>
        <a:solidFill>
          <a:schemeClr val="accent4">
            <a:lumMod val="20000"/>
            <a:lumOff val="80000"/>
          </a:schemeClr>
        </a:solidFill>
      </dgm:spPr>
      <dgm:t>
        <a:bodyPr/>
        <a:lstStyle/>
        <a:p>
          <a:r>
            <a:rPr lang="nl-NL"/>
            <a:t>Inspecteur</a:t>
          </a:r>
        </a:p>
      </dgm:t>
    </dgm:pt>
    <dgm:pt modelId="{A4087980-62FD-4B85-B167-48E76D1E2B0F}" type="parTrans" cxnId="{AABD8866-2762-4A56-B42D-1291D75B00C5}">
      <dgm:prSet/>
      <dgm:spPr/>
      <dgm:t>
        <a:bodyPr/>
        <a:lstStyle/>
        <a:p>
          <a:endParaRPr lang="nl-NL"/>
        </a:p>
      </dgm:t>
    </dgm:pt>
    <dgm:pt modelId="{3EB540D5-4443-4CB0-B8AC-D30314A98B47}" type="sibTrans" cxnId="{AABD8866-2762-4A56-B42D-1291D75B00C5}">
      <dgm:prSet/>
      <dgm:spPr/>
      <dgm:t>
        <a:bodyPr/>
        <a:lstStyle/>
        <a:p>
          <a:endParaRPr lang="nl-NL"/>
        </a:p>
      </dgm:t>
    </dgm:pt>
    <dgm:pt modelId="{7BE6E962-CEA7-47A8-8668-997E12462F3F}">
      <dgm:prSet/>
      <dgm:spPr>
        <a:solidFill>
          <a:schemeClr val="accent4">
            <a:lumMod val="40000"/>
            <a:lumOff val="60000"/>
          </a:schemeClr>
        </a:solidFill>
      </dgm:spPr>
      <dgm:t>
        <a:bodyPr/>
        <a:lstStyle/>
        <a:p>
          <a:r>
            <a:rPr lang="nl-NL"/>
            <a:t>Legalisatie onderzoek</a:t>
          </a:r>
        </a:p>
      </dgm:t>
    </dgm:pt>
    <dgm:pt modelId="{8B8A13C3-58A4-4A47-85EE-2069635A3736}" type="parTrans" cxnId="{7ACAE805-9197-4EE5-B30E-B95AE7DC3874}">
      <dgm:prSet/>
      <dgm:spPr/>
      <dgm:t>
        <a:bodyPr/>
        <a:lstStyle/>
        <a:p>
          <a:endParaRPr lang="nl-NL"/>
        </a:p>
      </dgm:t>
    </dgm:pt>
    <dgm:pt modelId="{F8D63577-7156-4601-9483-8E2C746CE042}" type="sibTrans" cxnId="{7ACAE805-9197-4EE5-B30E-B95AE7DC3874}">
      <dgm:prSet/>
      <dgm:spPr/>
      <dgm:t>
        <a:bodyPr/>
        <a:lstStyle/>
        <a:p>
          <a:endParaRPr lang="nl-NL"/>
        </a:p>
      </dgm:t>
    </dgm:pt>
    <dgm:pt modelId="{1C189B61-23D3-4D9D-8CE8-FE6544725E62}">
      <dgm:prSet/>
      <dgm:spPr>
        <a:solidFill>
          <a:schemeClr val="accent4">
            <a:lumMod val="20000"/>
            <a:lumOff val="80000"/>
          </a:schemeClr>
        </a:solidFill>
      </dgm:spPr>
      <dgm:t>
        <a:bodyPr/>
        <a:lstStyle/>
        <a:p>
          <a:r>
            <a:rPr lang="nl-NL"/>
            <a:t>Jurist</a:t>
          </a:r>
        </a:p>
      </dgm:t>
    </dgm:pt>
    <dgm:pt modelId="{319E454D-D673-4A3C-9325-CC11A3418697}" type="parTrans" cxnId="{8350EE61-59F9-4180-8558-505A2FFEB44B}">
      <dgm:prSet/>
      <dgm:spPr/>
      <dgm:t>
        <a:bodyPr/>
        <a:lstStyle/>
        <a:p>
          <a:endParaRPr lang="nl-NL"/>
        </a:p>
      </dgm:t>
    </dgm:pt>
    <dgm:pt modelId="{57A938C7-44FC-4632-8AA4-1CB4DEEAEA13}" type="sibTrans" cxnId="{8350EE61-59F9-4180-8558-505A2FFEB44B}">
      <dgm:prSet/>
      <dgm:spPr/>
      <dgm:t>
        <a:bodyPr/>
        <a:lstStyle/>
        <a:p>
          <a:endParaRPr lang="nl-NL"/>
        </a:p>
      </dgm:t>
    </dgm:pt>
    <dgm:pt modelId="{04C59C66-47E8-4680-84B8-15BE93589F8F}">
      <dgm:prSet/>
      <dgm:spPr>
        <a:solidFill>
          <a:schemeClr val="accent4">
            <a:lumMod val="20000"/>
            <a:lumOff val="80000"/>
          </a:schemeClr>
        </a:solidFill>
      </dgm:spPr>
      <dgm:t>
        <a:bodyPr/>
        <a:lstStyle/>
        <a:p>
          <a:r>
            <a:rPr lang="nl-NL"/>
            <a:t>Gelijkheid</a:t>
          </a:r>
        </a:p>
      </dgm:t>
    </dgm:pt>
    <dgm:pt modelId="{AC2524F0-F675-4912-8ED0-76126F3DF08A}" type="parTrans" cxnId="{F115D81D-BE68-4923-8B49-BA7A18C2D4E7}">
      <dgm:prSet/>
      <dgm:spPr/>
      <dgm:t>
        <a:bodyPr/>
        <a:lstStyle/>
        <a:p>
          <a:endParaRPr lang="nl-NL"/>
        </a:p>
      </dgm:t>
    </dgm:pt>
    <dgm:pt modelId="{054C87FC-C909-4675-A0A4-ACA28937C271}" type="sibTrans" cxnId="{F115D81D-BE68-4923-8B49-BA7A18C2D4E7}">
      <dgm:prSet/>
      <dgm:spPr/>
      <dgm:t>
        <a:bodyPr/>
        <a:lstStyle/>
        <a:p>
          <a:endParaRPr lang="nl-NL"/>
        </a:p>
      </dgm:t>
    </dgm:pt>
    <dgm:pt modelId="{CCA7D96E-1FF9-4134-B63F-DA52F0E442B5}">
      <dgm:prSet/>
      <dgm:spPr>
        <a:solidFill>
          <a:schemeClr val="accent4">
            <a:lumMod val="20000"/>
            <a:lumOff val="80000"/>
          </a:schemeClr>
        </a:solidFill>
      </dgm:spPr>
      <dgm:t>
        <a:bodyPr/>
        <a:lstStyle/>
        <a:p>
          <a:r>
            <a:rPr lang="nl-NL"/>
            <a:t>Collegiale toets</a:t>
          </a:r>
        </a:p>
      </dgm:t>
    </dgm:pt>
    <dgm:pt modelId="{4E7D29CE-1FD2-4B52-9E5B-97514ED44745}" type="parTrans" cxnId="{F7BA726A-4856-4203-A41D-96DEAC5887FC}">
      <dgm:prSet/>
      <dgm:spPr/>
      <dgm:t>
        <a:bodyPr/>
        <a:lstStyle/>
        <a:p>
          <a:endParaRPr lang="nl-NL"/>
        </a:p>
      </dgm:t>
    </dgm:pt>
    <dgm:pt modelId="{B31B1689-E245-495B-8641-A2209C45F389}" type="sibTrans" cxnId="{F7BA726A-4856-4203-A41D-96DEAC5887FC}">
      <dgm:prSet/>
      <dgm:spPr/>
      <dgm:t>
        <a:bodyPr/>
        <a:lstStyle/>
        <a:p>
          <a:endParaRPr lang="nl-NL"/>
        </a:p>
      </dgm:t>
    </dgm:pt>
    <dgm:pt modelId="{073683D9-0433-4239-970A-C61B44CC95B0}">
      <dgm:prSet/>
      <dgm:spPr>
        <a:solidFill>
          <a:srgbClr val="FF0000"/>
        </a:solidFill>
      </dgm:spPr>
      <dgm:t>
        <a:bodyPr/>
        <a:lstStyle/>
        <a:p>
          <a:r>
            <a:rPr lang="nl-NL" dirty="0" err="1">
              <a:solidFill>
                <a:schemeClr val="bg1"/>
              </a:solidFill>
            </a:rPr>
            <a:t>Hercontrole</a:t>
          </a:r>
          <a:r>
            <a:rPr lang="nl-NL" dirty="0">
              <a:solidFill>
                <a:schemeClr val="bg1"/>
              </a:solidFill>
            </a:rPr>
            <a:t> en handhaving</a:t>
          </a:r>
        </a:p>
      </dgm:t>
    </dgm:pt>
    <dgm:pt modelId="{53E12BF8-6630-4259-8250-E462104FE477}" type="parTrans" cxnId="{081334B4-0B7D-4896-B514-06E0506E5F84}">
      <dgm:prSet/>
      <dgm:spPr/>
      <dgm:t>
        <a:bodyPr/>
        <a:lstStyle/>
        <a:p>
          <a:endParaRPr lang="nl-NL"/>
        </a:p>
      </dgm:t>
    </dgm:pt>
    <dgm:pt modelId="{A6F22319-D1FC-4044-A070-B68F16BB5835}" type="sibTrans" cxnId="{081334B4-0B7D-4896-B514-06E0506E5F84}">
      <dgm:prSet/>
      <dgm:spPr/>
      <dgm:t>
        <a:bodyPr/>
        <a:lstStyle/>
        <a:p>
          <a:endParaRPr lang="nl-NL"/>
        </a:p>
      </dgm:t>
    </dgm:pt>
    <dgm:pt modelId="{8077D477-69BF-4058-8EB6-AD798270991A}">
      <dgm:prSet/>
      <dgm:spPr>
        <a:solidFill>
          <a:schemeClr val="accent4">
            <a:lumMod val="40000"/>
            <a:lumOff val="60000"/>
          </a:schemeClr>
        </a:solidFill>
      </dgm:spPr>
      <dgm:t>
        <a:bodyPr/>
        <a:lstStyle/>
        <a:p>
          <a:r>
            <a:rPr lang="nl-NL"/>
            <a:t>Snelservice vergunning</a:t>
          </a:r>
        </a:p>
      </dgm:t>
    </dgm:pt>
    <dgm:pt modelId="{814F3DEC-002A-4B57-80E9-43535DCE1A0E}" type="parTrans" cxnId="{221035DA-DE8F-4A32-8790-9BFDA5C234EC}">
      <dgm:prSet/>
      <dgm:spPr/>
      <dgm:t>
        <a:bodyPr/>
        <a:lstStyle/>
        <a:p>
          <a:endParaRPr lang="nl-NL"/>
        </a:p>
      </dgm:t>
    </dgm:pt>
    <dgm:pt modelId="{E75732E2-C7F3-4C78-B909-A820A6B90DEC}" type="sibTrans" cxnId="{221035DA-DE8F-4A32-8790-9BFDA5C234EC}">
      <dgm:prSet/>
      <dgm:spPr/>
      <dgm:t>
        <a:bodyPr/>
        <a:lstStyle/>
        <a:p>
          <a:endParaRPr lang="nl-NL"/>
        </a:p>
      </dgm:t>
    </dgm:pt>
    <dgm:pt modelId="{7B4B8C83-BD92-4578-BE84-FA80A841D114}">
      <dgm:prSet/>
      <dgm:spPr>
        <a:solidFill>
          <a:schemeClr val="accent4">
            <a:lumMod val="40000"/>
            <a:lumOff val="60000"/>
          </a:schemeClr>
        </a:solidFill>
      </dgm:spPr>
      <dgm:t>
        <a:bodyPr/>
        <a:lstStyle/>
        <a:p>
          <a:r>
            <a:rPr lang="nl-NL"/>
            <a:t>reguliere procedure</a:t>
          </a:r>
        </a:p>
      </dgm:t>
    </dgm:pt>
    <dgm:pt modelId="{1D0C92E7-0F16-4E9E-A81F-A61E2C555BE4}" type="parTrans" cxnId="{2C81FA01-8D25-4455-8575-A6FCD32844A5}">
      <dgm:prSet/>
      <dgm:spPr/>
      <dgm:t>
        <a:bodyPr/>
        <a:lstStyle/>
        <a:p>
          <a:endParaRPr lang="nl-NL"/>
        </a:p>
      </dgm:t>
    </dgm:pt>
    <dgm:pt modelId="{DA19BCFA-2D9C-45BA-9D6E-F8608C0C3EC6}" type="sibTrans" cxnId="{2C81FA01-8D25-4455-8575-A6FCD32844A5}">
      <dgm:prSet/>
      <dgm:spPr/>
      <dgm:t>
        <a:bodyPr/>
        <a:lstStyle/>
        <a:p>
          <a:endParaRPr lang="nl-NL"/>
        </a:p>
      </dgm:t>
    </dgm:pt>
    <dgm:pt modelId="{413E6045-873C-4498-B88C-C7A05106F32E}">
      <dgm:prSet/>
      <dgm:spPr>
        <a:solidFill>
          <a:schemeClr val="accent4">
            <a:lumMod val="40000"/>
            <a:lumOff val="60000"/>
          </a:schemeClr>
        </a:solidFill>
      </dgm:spPr>
      <dgm:t>
        <a:bodyPr/>
        <a:lstStyle/>
        <a:p>
          <a:r>
            <a:rPr lang="nl-NL"/>
            <a:t>bijstellen omgevingsplan</a:t>
          </a:r>
        </a:p>
      </dgm:t>
    </dgm:pt>
    <dgm:pt modelId="{2802617C-4FFF-4E07-9C47-D8041E1B0DA3}" type="parTrans" cxnId="{4B5088FA-ABA8-4579-A990-89B1503D9C7F}">
      <dgm:prSet/>
      <dgm:spPr/>
      <dgm:t>
        <a:bodyPr/>
        <a:lstStyle/>
        <a:p>
          <a:endParaRPr lang="nl-NL"/>
        </a:p>
      </dgm:t>
    </dgm:pt>
    <dgm:pt modelId="{59D35CAF-D749-4453-A8A8-89B03BA95D52}" type="sibTrans" cxnId="{4B5088FA-ABA8-4579-A990-89B1503D9C7F}">
      <dgm:prSet/>
      <dgm:spPr/>
      <dgm:t>
        <a:bodyPr/>
        <a:lstStyle/>
        <a:p>
          <a:endParaRPr lang="nl-NL"/>
        </a:p>
      </dgm:t>
    </dgm:pt>
    <dgm:pt modelId="{6EBD81C7-B734-4CBC-AC05-70482C1D2D2C}">
      <dgm:prSet/>
      <dgm:spPr>
        <a:solidFill>
          <a:schemeClr val="accent4">
            <a:lumMod val="40000"/>
            <a:lumOff val="60000"/>
          </a:schemeClr>
        </a:solidFill>
      </dgm:spPr>
      <dgm:t>
        <a:bodyPr/>
        <a:lstStyle/>
        <a:p>
          <a:r>
            <a:rPr lang="nl-NL"/>
            <a:t>etc.</a:t>
          </a:r>
        </a:p>
      </dgm:t>
    </dgm:pt>
    <dgm:pt modelId="{F3D95FBB-89F0-4A36-AA4F-6268EE4E4CAA}" type="parTrans" cxnId="{1146FC76-FBCC-4C46-9BA2-07668E0E82C4}">
      <dgm:prSet/>
      <dgm:spPr/>
      <dgm:t>
        <a:bodyPr/>
        <a:lstStyle/>
        <a:p>
          <a:endParaRPr lang="nl-NL"/>
        </a:p>
      </dgm:t>
    </dgm:pt>
    <dgm:pt modelId="{23E1A5A3-234F-47B3-BE14-7C4BF12EBB8A}" type="sibTrans" cxnId="{1146FC76-FBCC-4C46-9BA2-07668E0E82C4}">
      <dgm:prSet/>
      <dgm:spPr/>
      <dgm:t>
        <a:bodyPr/>
        <a:lstStyle/>
        <a:p>
          <a:endParaRPr lang="nl-NL"/>
        </a:p>
      </dgm:t>
    </dgm:pt>
    <dgm:pt modelId="{1C9D9618-1AC1-4EA6-9F78-3253CD860F16}">
      <dgm:prSet>
        <dgm:style>
          <a:lnRef idx="1">
            <a:schemeClr val="accent4"/>
          </a:lnRef>
          <a:fillRef idx="2">
            <a:schemeClr val="accent4"/>
          </a:fillRef>
          <a:effectRef idx="1">
            <a:schemeClr val="accent4"/>
          </a:effectRef>
          <a:fontRef idx="minor">
            <a:schemeClr val="dk1"/>
          </a:fontRef>
        </dgm:style>
      </dgm:prSet>
      <dgm:spPr/>
      <dgm:t>
        <a:bodyPr/>
        <a:lstStyle/>
        <a:p>
          <a:r>
            <a:rPr lang="nl-NL"/>
            <a:t>Hercontrole</a:t>
          </a:r>
        </a:p>
      </dgm:t>
    </dgm:pt>
    <dgm:pt modelId="{22C9F644-B686-47EE-86AA-16B9D191EDB5}" type="parTrans" cxnId="{B0B9889B-BE68-4450-87EB-C2EEC6F9F906}">
      <dgm:prSet/>
      <dgm:spPr/>
      <dgm:t>
        <a:bodyPr/>
        <a:lstStyle/>
        <a:p>
          <a:endParaRPr lang="nl-NL"/>
        </a:p>
      </dgm:t>
    </dgm:pt>
    <dgm:pt modelId="{1BBCC674-062A-4788-982C-023C4BAB4751}" type="sibTrans" cxnId="{B0B9889B-BE68-4450-87EB-C2EEC6F9F906}">
      <dgm:prSet/>
      <dgm:spPr/>
      <dgm:t>
        <a:bodyPr/>
        <a:lstStyle/>
        <a:p>
          <a:endParaRPr lang="nl-NL"/>
        </a:p>
      </dgm:t>
    </dgm:pt>
    <dgm:pt modelId="{9A5EF6FD-4E50-4805-8BF8-E5001148FF7C}">
      <dgm:prSet>
        <dgm:style>
          <a:lnRef idx="1">
            <a:schemeClr val="accent2"/>
          </a:lnRef>
          <a:fillRef idx="2">
            <a:schemeClr val="accent2"/>
          </a:fillRef>
          <a:effectRef idx="1">
            <a:schemeClr val="accent2"/>
          </a:effectRef>
          <a:fontRef idx="minor">
            <a:schemeClr val="dk1"/>
          </a:fontRef>
        </dgm:style>
      </dgm:prSet>
      <dgm:spPr/>
      <dgm:t>
        <a:bodyPr/>
        <a:lstStyle/>
        <a:p>
          <a:r>
            <a:rPr lang="nl-NL"/>
            <a:t>Vooraankondiging</a:t>
          </a:r>
        </a:p>
      </dgm:t>
    </dgm:pt>
    <dgm:pt modelId="{26721B56-3812-4691-AC5A-F8A9A3544A09}" type="parTrans" cxnId="{C936C23D-5BB4-483B-98D0-9D7E81840778}">
      <dgm:prSet/>
      <dgm:spPr/>
      <dgm:t>
        <a:bodyPr/>
        <a:lstStyle/>
        <a:p>
          <a:endParaRPr lang="nl-NL"/>
        </a:p>
      </dgm:t>
    </dgm:pt>
    <dgm:pt modelId="{FD53F28B-18A7-4C19-89BC-9E11CCD594ED}" type="sibTrans" cxnId="{C936C23D-5BB4-483B-98D0-9D7E81840778}">
      <dgm:prSet/>
      <dgm:spPr/>
      <dgm:t>
        <a:bodyPr/>
        <a:lstStyle/>
        <a:p>
          <a:endParaRPr lang="nl-NL"/>
        </a:p>
      </dgm:t>
    </dgm:pt>
    <dgm:pt modelId="{9D70BA91-98A9-4DA9-9450-B226A16C824C}">
      <dgm:prSet/>
      <dgm:spPr>
        <a:solidFill>
          <a:srgbClr val="FF0000"/>
        </a:solidFill>
      </dgm:spPr>
      <dgm:t>
        <a:bodyPr/>
        <a:lstStyle/>
        <a:p>
          <a:r>
            <a:rPr lang="nl-NL">
              <a:solidFill>
                <a:schemeClr val="bg1"/>
              </a:solidFill>
            </a:rPr>
            <a:t>Last</a:t>
          </a:r>
        </a:p>
      </dgm:t>
    </dgm:pt>
    <dgm:pt modelId="{DD42B011-3CB5-4C79-A633-9E60BF113654}" type="parTrans" cxnId="{D1759AA5-0B32-46E7-9BB5-2C479483B743}">
      <dgm:prSet/>
      <dgm:spPr/>
      <dgm:t>
        <a:bodyPr/>
        <a:lstStyle/>
        <a:p>
          <a:endParaRPr lang="nl-NL"/>
        </a:p>
      </dgm:t>
    </dgm:pt>
    <dgm:pt modelId="{FE398502-A211-4A4D-B5F1-4EC528DC810C}" type="sibTrans" cxnId="{D1759AA5-0B32-46E7-9BB5-2C479483B743}">
      <dgm:prSet/>
      <dgm:spPr/>
      <dgm:t>
        <a:bodyPr/>
        <a:lstStyle/>
        <a:p>
          <a:endParaRPr lang="nl-NL"/>
        </a:p>
      </dgm:t>
    </dgm:pt>
    <dgm:pt modelId="{21C19CBF-86A2-40AF-AA86-7C4379A0BF25}">
      <dgm:prSet/>
      <dgm:spPr>
        <a:solidFill>
          <a:srgbClr val="FF0000"/>
        </a:solidFill>
      </dgm:spPr>
      <dgm:t>
        <a:bodyPr/>
        <a:lstStyle/>
        <a:p>
          <a:r>
            <a:rPr lang="nl-NL">
              <a:solidFill>
                <a:schemeClr val="bg1"/>
              </a:solidFill>
            </a:rPr>
            <a:t>Verbeuring</a:t>
          </a:r>
        </a:p>
      </dgm:t>
    </dgm:pt>
    <dgm:pt modelId="{BCD54379-5983-4A8B-BD2B-1B716FB1BE91}" type="parTrans" cxnId="{ED22E60A-9883-42DE-A3ED-A0B53205B93E}">
      <dgm:prSet/>
      <dgm:spPr/>
      <dgm:t>
        <a:bodyPr/>
        <a:lstStyle/>
        <a:p>
          <a:endParaRPr lang="nl-NL"/>
        </a:p>
      </dgm:t>
    </dgm:pt>
    <dgm:pt modelId="{6F369662-7377-468C-B8A1-50F62565D088}" type="sibTrans" cxnId="{ED22E60A-9883-42DE-A3ED-A0B53205B93E}">
      <dgm:prSet/>
      <dgm:spPr/>
      <dgm:t>
        <a:bodyPr/>
        <a:lstStyle/>
        <a:p>
          <a:endParaRPr lang="nl-NL"/>
        </a:p>
      </dgm:t>
    </dgm:pt>
    <dgm:pt modelId="{33CF6D25-6187-4DD0-BBCF-5E8E28D8F0D7}">
      <dgm:prSet/>
      <dgm:spPr>
        <a:solidFill>
          <a:srgbClr val="FF0000"/>
        </a:solidFill>
      </dgm:spPr>
      <dgm:t>
        <a:bodyPr/>
        <a:lstStyle/>
        <a:p>
          <a:r>
            <a:rPr lang="nl-NL">
              <a:solidFill>
                <a:schemeClr val="bg1"/>
              </a:solidFill>
            </a:rPr>
            <a:t>Bezwaar &amp; Beroep</a:t>
          </a:r>
        </a:p>
      </dgm:t>
    </dgm:pt>
    <dgm:pt modelId="{F20C4BB2-DCE4-4AB3-9BE3-B59A6F92180B}" type="parTrans" cxnId="{0FCFC2DA-6F6E-4FB0-BF8F-0C5ECA3AB01D}">
      <dgm:prSet/>
      <dgm:spPr/>
      <dgm:t>
        <a:bodyPr/>
        <a:lstStyle/>
        <a:p>
          <a:endParaRPr lang="nl-NL"/>
        </a:p>
      </dgm:t>
    </dgm:pt>
    <dgm:pt modelId="{C4DE8DB2-AE33-4CF6-8A23-5B828BB33455}" type="sibTrans" cxnId="{0FCFC2DA-6F6E-4FB0-BF8F-0C5ECA3AB01D}">
      <dgm:prSet/>
      <dgm:spPr/>
      <dgm:t>
        <a:bodyPr/>
        <a:lstStyle/>
        <a:p>
          <a:endParaRPr lang="nl-NL"/>
        </a:p>
      </dgm:t>
    </dgm:pt>
    <dgm:pt modelId="{6C471EBD-7361-47C6-B2AC-5657CD802B84}" type="pres">
      <dgm:prSet presAssocID="{ABD56494-45F1-4EB0-9FF4-D4AF49953DF6}" presName="Name0" presStyleCnt="0">
        <dgm:presLayoutVars>
          <dgm:dir/>
          <dgm:animLvl val="lvl"/>
          <dgm:resizeHandles val="exact"/>
        </dgm:presLayoutVars>
      </dgm:prSet>
      <dgm:spPr/>
    </dgm:pt>
    <dgm:pt modelId="{B7C309BF-555E-4F97-B955-A0C61FCDD983}" type="pres">
      <dgm:prSet presAssocID="{073683D9-0433-4239-970A-C61B44CC95B0}" presName="boxAndChildren" presStyleCnt="0"/>
      <dgm:spPr/>
    </dgm:pt>
    <dgm:pt modelId="{B909A789-B74D-43E4-9DD2-0367D6CCA160}" type="pres">
      <dgm:prSet presAssocID="{073683D9-0433-4239-970A-C61B44CC95B0}" presName="parentTextBox" presStyleLbl="node1" presStyleIdx="0" presStyleCnt="3"/>
      <dgm:spPr/>
    </dgm:pt>
    <dgm:pt modelId="{B08E2CA4-D1AA-4100-8B19-54D9B214B437}" type="pres">
      <dgm:prSet presAssocID="{073683D9-0433-4239-970A-C61B44CC95B0}" presName="entireBox" presStyleLbl="node1" presStyleIdx="0" presStyleCnt="3"/>
      <dgm:spPr/>
    </dgm:pt>
    <dgm:pt modelId="{721C2387-8D35-4EAD-B0F9-DC2240FEBACB}" type="pres">
      <dgm:prSet presAssocID="{073683D9-0433-4239-970A-C61B44CC95B0}" presName="descendantBox" presStyleCnt="0"/>
      <dgm:spPr/>
    </dgm:pt>
    <dgm:pt modelId="{48766BF8-CFBC-4A0B-A86B-CC66DEA615B3}" type="pres">
      <dgm:prSet presAssocID="{1C9D9618-1AC1-4EA6-9F78-3253CD860F16}" presName="childTextBox" presStyleLbl="fgAccFollowNode1" presStyleIdx="0" presStyleCnt="13">
        <dgm:presLayoutVars>
          <dgm:bulletEnabled val="1"/>
        </dgm:presLayoutVars>
      </dgm:prSet>
      <dgm:spPr/>
    </dgm:pt>
    <dgm:pt modelId="{23F40A52-111F-41D6-99C6-063E0F0E2120}" type="pres">
      <dgm:prSet presAssocID="{9A5EF6FD-4E50-4805-8BF8-E5001148FF7C}" presName="childTextBox" presStyleLbl="fgAccFollowNode1" presStyleIdx="1" presStyleCnt="13">
        <dgm:presLayoutVars>
          <dgm:bulletEnabled val="1"/>
        </dgm:presLayoutVars>
      </dgm:prSet>
      <dgm:spPr/>
    </dgm:pt>
    <dgm:pt modelId="{5DDBADAA-4323-4A14-A900-AD09241FB6D9}" type="pres">
      <dgm:prSet presAssocID="{9D70BA91-98A9-4DA9-9450-B226A16C824C}" presName="childTextBox" presStyleLbl="fgAccFollowNode1" presStyleIdx="2" presStyleCnt="13">
        <dgm:presLayoutVars>
          <dgm:bulletEnabled val="1"/>
        </dgm:presLayoutVars>
      </dgm:prSet>
      <dgm:spPr/>
    </dgm:pt>
    <dgm:pt modelId="{97EAB710-2181-4C0E-9AD1-FC6DC28EC77F}" type="pres">
      <dgm:prSet presAssocID="{21C19CBF-86A2-40AF-AA86-7C4379A0BF25}" presName="childTextBox" presStyleLbl="fgAccFollowNode1" presStyleIdx="3" presStyleCnt="13">
        <dgm:presLayoutVars>
          <dgm:bulletEnabled val="1"/>
        </dgm:presLayoutVars>
      </dgm:prSet>
      <dgm:spPr/>
    </dgm:pt>
    <dgm:pt modelId="{E9A01319-65B5-4C9F-A987-EB13D8AFD3F8}" type="pres">
      <dgm:prSet presAssocID="{33CF6D25-6187-4DD0-BBCF-5E8E28D8F0D7}" presName="childTextBox" presStyleLbl="fgAccFollowNode1" presStyleIdx="4" presStyleCnt="13">
        <dgm:presLayoutVars>
          <dgm:bulletEnabled val="1"/>
        </dgm:presLayoutVars>
      </dgm:prSet>
      <dgm:spPr/>
    </dgm:pt>
    <dgm:pt modelId="{7CC9C8DC-0536-4048-A850-056C7E678755}" type="pres">
      <dgm:prSet presAssocID="{F8D63577-7156-4601-9483-8E2C746CE042}" presName="sp" presStyleCnt="0"/>
      <dgm:spPr/>
    </dgm:pt>
    <dgm:pt modelId="{54C920D1-89C8-4146-B104-B695561D2A00}" type="pres">
      <dgm:prSet presAssocID="{7BE6E962-CEA7-47A8-8668-997E12462F3F}" presName="arrowAndChildren" presStyleCnt="0"/>
      <dgm:spPr/>
    </dgm:pt>
    <dgm:pt modelId="{EE4B9DB8-6888-447A-AD72-84B2A0CA6A51}" type="pres">
      <dgm:prSet presAssocID="{7BE6E962-CEA7-47A8-8668-997E12462F3F}" presName="parentTextArrow" presStyleLbl="node1" presStyleIdx="0" presStyleCnt="3"/>
      <dgm:spPr/>
    </dgm:pt>
    <dgm:pt modelId="{74DAF516-5C46-412C-997A-A33161B92896}" type="pres">
      <dgm:prSet presAssocID="{7BE6E962-CEA7-47A8-8668-997E12462F3F}" presName="arrow" presStyleLbl="node1" presStyleIdx="1" presStyleCnt="3"/>
      <dgm:spPr/>
    </dgm:pt>
    <dgm:pt modelId="{93565606-5764-46B8-973D-D5E468AE4D1A}" type="pres">
      <dgm:prSet presAssocID="{7BE6E962-CEA7-47A8-8668-997E12462F3F}" presName="descendantArrow" presStyleCnt="0"/>
      <dgm:spPr/>
    </dgm:pt>
    <dgm:pt modelId="{4D741750-BC26-4A25-9C55-A460DFBAE759}" type="pres">
      <dgm:prSet presAssocID="{8077D477-69BF-4058-8EB6-AD798270991A}" presName="childTextArrow" presStyleLbl="fgAccFollowNode1" presStyleIdx="5" presStyleCnt="13">
        <dgm:presLayoutVars>
          <dgm:bulletEnabled val="1"/>
        </dgm:presLayoutVars>
      </dgm:prSet>
      <dgm:spPr/>
    </dgm:pt>
    <dgm:pt modelId="{FCD11398-2D6A-4DD9-A9C7-8701CC26B763}" type="pres">
      <dgm:prSet presAssocID="{7B4B8C83-BD92-4578-BE84-FA80A841D114}" presName="childTextArrow" presStyleLbl="fgAccFollowNode1" presStyleIdx="6" presStyleCnt="13">
        <dgm:presLayoutVars>
          <dgm:bulletEnabled val="1"/>
        </dgm:presLayoutVars>
      </dgm:prSet>
      <dgm:spPr/>
    </dgm:pt>
    <dgm:pt modelId="{2D5C360D-BABE-46B2-845E-A3F23A5C55FF}" type="pres">
      <dgm:prSet presAssocID="{413E6045-873C-4498-B88C-C7A05106F32E}" presName="childTextArrow" presStyleLbl="fgAccFollowNode1" presStyleIdx="7" presStyleCnt="13">
        <dgm:presLayoutVars>
          <dgm:bulletEnabled val="1"/>
        </dgm:presLayoutVars>
      </dgm:prSet>
      <dgm:spPr/>
    </dgm:pt>
    <dgm:pt modelId="{F55FC7CB-8E96-47DD-A3FE-A986F3830278}" type="pres">
      <dgm:prSet presAssocID="{6EBD81C7-B734-4CBC-AC05-70482C1D2D2C}" presName="childTextArrow" presStyleLbl="fgAccFollowNode1" presStyleIdx="8" presStyleCnt="13">
        <dgm:presLayoutVars>
          <dgm:bulletEnabled val="1"/>
        </dgm:presLayoutVars>
      </dgm:prSet>
      <dgm:spPr/>
    </dgm:pt>
    <dgm:pt modelId="{3BD68B05-6C2B-4B4C-9EA6-5D662B1DC670}" type="pres">
      <dgm:prSet presAssocID="{264CD5AE-6325-49E5-888A-1544EBD805D8}" presName="sp" presStyleCnt="0"/>
      <dgm:spPr/>
    </dgm:pt>
    <dgm:pt modelId="{D1BEAC07-0D7A-4326-A4A9-E9BA4EA08AA2}" type="pres">
      <dgm:prSet presAssocID="{4FC54407-A000-43AB-AB42-7974FB1A9575}" presName="arrowAndChildren" presStyleCnt="0"/>
      <dgm:spPr/>
    </dgm:pt>
    <dgm:pt modelId="{F398EBD5-CBE8-4797-B435-C58CDB307A20}" type="pres">
      <dgm:prSet presAssocID="{4FC54407-A000-43AB-AB42-7974FB1A9575}" presName="parentTextArrow" presStyleLbl="node1" presStyleIdx="1" presStyleCnt="3"/>
      <dgm:spPr/>
    </dgm:pt>
    <dgm:pt modelId="{72AF707B-967E-408F-A098-7298EB397A27}" type="pres">
      <dgm:prSet presAssocID="{4FC54407-A000-43AB-AB42-7974FB1A9575}" presName="arrow" presStyleLbl="node1" presStyleIdx="2" presStyleCnt="3"/>
      <dgm:spPr/>
    </dgm:pt>
    <dgm:pt modelId="{6F80B009-9AE4-4AAA-AA64-371D721106CE}" type="pres">
      <dgm:prSet presAssocID="{4FC54407-A000-43AB-AB42-7974FB1A9575}" presName="descendantArrow" presStyleCnt="0"/>
      <dgm:spPr/>
    </dgm:pt>
    <dgm:pt modelId="{291510D6-49A3-4D22-BAD0-51575A389E2F}" type="pres">
      <dgm:prSet presAssocID="{D38983BA-DC9D-407C-9C9E-1C7F28853899}" presName="childTextArrow" presStyleLbl="fgAccFollowNode1" presStyleIdx="9" presStyleCnt="13">
        <dgm:presLayoutVars>
          <dgm:bulletEnabled val="1"/>
        </dgm:presLayoutVars>
      </dgm:prSet>
      <dgm:spPr/>
    </dgm:pt>
    <dgm:pt modelId="{E8AEE7BD-E062-4B8C-B513-C9D661459662}" type="pres">
      <dgm:prSet presAssocID="{1C189B61-23D3-4D9D-8CE8-FE6544725E62}" presName="childTextArrow" presStyleLbl="fgAccFollowNode1" presStyleIdx="10" presStyleCnt="13">
        <dgm:presLayoutVars>
          <dgm:bulletEnabled val="1"/>
        </dgm:presLayoutVars>
      </dgm:prSet>
      <dgm:spPr/>
    </dgm:pt>
    <dgm:pt modelId="{3028E961-6BE8-43CC-8AE5-5B1797F99F8C}" type="pres">
      <dgm:prSet presAssocID="{04C59C66-47E8-4680-84B8-15BE93589F8F}" presName="childTextArrow" presStyleLbl="fgAccFollowNode1" presStyleIdx="11" presStyleCnt="13">
        <dgm:presLayoutVars>
          <dgm:bulletEnabled val="1"/>
        </dgm:presLayoutVars>
      </dgm:prSet>
      <dgm:spPr/>
    </dgm:pt>
    <dgm:pt modelId="{B1A3D9AF-2947-465D-AD2E-12E45303405A}" type="pres">
      <dgm:prSet presAssocID="{CCA7D96E-1FF9-4134-B63F-DA52F0E442B5}" presName="childTextArrow" presStyleLbl="fgAccFollowNode1" presStyleIdx="12" presStyleCnt="13">
        <dgm:presLayoutVars>
          <dgm:bulletEnabled val="1"/>
        </dgm:presLayoutVars>
      </dgm:prSet>
      <dgm:spPr/>
    </dgm:pt>
  </dgm:ptLst>
  <dgm:cxnLst>
    <dgm:cxn modelId="{2C81FA01-8D25-4455-8575-A6FCD32844A5}" srcId="{7BE6E962-CEA7-47A8-8668-997E12462F3F}" destId="{7B4B8C83-BD92-4578-BE84-FA80A841D114}" srcOrd="1" destOrd="0" parTransId="{1D0C92E7-0F16-4E9E-A81F-A61E2C555BE4}" sibTransId="{DA19BCFA-2D9C-45BA-9D6E-F8608C0C3EC6}"/>
    <dgm:cxn modelId="{7ACAE805-9197-4EE5-B30E-B95AE7DC3874}" srcId="{ABD56494-45F1-4EB0-9FF4-D4AF49953DF6}" destId="{7BE6E962-CEA7-47A8-8668-997E12462F3F}" srcOrd="1" destOrd="0" parTransId="{8B8A13C3-58A4-4A47-85EE-2069635A3736}" sibTransId="{F8D63577-7156-4601-9483-8E2C746CE042}"/>
    <dgm:cxn modelId="{ED22E60A-9883-42DE-A3ED-A0B53205B93E}" srcId="{073683D9-0433-4239-970A-C61B44CC95B0}" destId="{21C19CBF-86A2-40AF-AA86-7C4379A0BF25}" srcOrd="3" destOrd="0" parTransId="{BCD54379-5983-4A8B-BD2B-1B716FB1BE91}" sibTransId="{6F369662-7377-468C-B8A1-50F62565D088}"/>
    <dgm:cxn modelId="{F115D81D-BE68-4923-8B49-BA7A18C2D4E7}" srcId="{4FC54407-A000-43AB-AB42-7974FB1A9575}" destId="{04C59C66-47E8-4680-84B8-15BE93589F8F}" srcOrd="2" destOrd="0" parTransId="{AC2524F0-F675-4912-8ED0-76126F3DF08A}" sibTransId="{054C87FC-C909-4675-A0A4-ACA28937C271}"/>
    <dgm:cxn modelId="{A8336127-FF94-49ED-8521-6D242DF9426A}" type="presOf" srcId="{9A5EF6FD-4E50-4805-8BF8-E5001148FF7C}" destId="{23F40A52-111F-41D6-99C6-063E0F0E2120}" srcOrd="0" destOrd="0" presId="urn:microsoft.com/office/officeart/2005/8/layout/process4"/>
    <dgm:cxn modelId="{07DFFA28-3EA6-4413-B4A7-DD365A07E6C0}" type="presOf" srcId="{073683D9-0433-4239-970A-C61B44CC95B0}" destId="{B08E2CA4-D1AA-4100-8B19-54D9B214B437}" srcOrd="1" destOrd="0" presId="urn:microsoft.com/office/officeart/2005/8/layout/process4"/>
    <dgm:cxn modelId="{5DDF842D-67AB-49B7-B85E-B8D42242EEEA}" type="presOf" srcId="{073683D9-0433-4239-970A-C61B44CC95B0}" destId="{B909A789-B74D-43E4-9DD2-0367D6CCA160}" srcOrd="0" destOrd="0" presId="urn:microsoft.com/office/officeart/2005/8/layout/process4"/>
    <dgm:cxn modelId="{1EDC2134-10D3-4391-AAE5-1D69B05F5DFD}" type="presOf" srcId="{4FC54407-A000-43AB-AB42-7974FB1A9575}" destId="{F398EBD5-CBE8-4797-B435-C58CDB307A20}" srcOrd="0" destOrd="0" presId="urn:microsoft.com/office/officeart/2005/8/layout/process4"/>
    <dgm:cxn modelId="{F6CBA635-8A24-4F3C-B933-D7DBA4D196E0}" type="presOf" srcId="{1C9D9618-1AC1-4EA6-9F78-3253CD860F16}" destId="{48766BF8-CFBC-4A0B-A86B-CC66DEA615B3}" srcOrd="0" destOrd="0" presId="urn:microsoft.com/office/officeart/2005/8/layout/process4"/>
    <dgm:cxn modelId="{C936C23D-5BB4-483B-98D0-9D7E81840778}" srcId="{073683D9-0433-4239-970A-C61B44CC95B0}" destId="{9A5EF6FD-4E50-4805-8BF8-E5001148FF7C}" srcOrd="1" destOrd="0" parTransId="{26721B56-3812-4691-AC5A-F8A9A3544A09}" sibTransId="{FD53F28B-18A7-4C19-89BC-9E11CCD594ED}"/>
    <dgm:cxn modelId="{6C492F5D-0A08-4156-A832-DAA7D56BBBF7}" srcId="{ABD56494-45F1-4EB0-9FF4-D4AF49953DF6}" destId="{4FC54407-A000-43AB-AB42-7974FB1A9575}" srcOrd="0" destOrd="0" parTransId="{3D7701F5-4ACE-430C-9F96-7A343BAE0B14}" sibTransId="{264CD5AE-6325-49E5-888A-1544EBD805D8}"/>
    <dgm:cxn modelId="{24950560-68E9-4DD7-8D72-B89244BC34A9}" type="presOf" srcId="{D38983BA-DC9D-407C-9C9E-1C7F28853899}" destId="{291510D6-49A3-4D22-BAD0-51575A389E2F}" srcOrd="0" destOrd="0" presId="urn:microsoft.com/office/officeart/2005/8/layout/process4"/>
    <dgm:cxn modelId="{8350EE61-59F9-4180-8558-505A2FFEB44B}" srcId="{4FC54407-A000-43AB-AB42-7974FB1A9575}" destId="{1C189B61-23D3-4D9D-8CE8-FE6544725E62}" srcOrd="1" destOrd="0" parTransId="{319E454D-D673-4A3C-9325-CC11A3418697}" sibTransId="{57A938C7-44FC-4632-8AA4-1CB4DEEAEA13}"/>
    <dgm:cxn modelId="{AABD8866-2762-4A56-B42D-1291D75B00C5}" srcId="{4FC54407-A000-43AB-AB42-7974FB1A9575}" destId="{D38983BA-DC9D-407C-9C9E-1C7F28853899}" srcOrd="0" destOrd="0" parTransId="{A4087980-62FD-4B85-B167-48E76D1E2B0F}" sibTransId="{3EB540D5-4443-4CB0-B8AC-D30314A98B47}"/>
    <dgm:cxn modelId="{F7BA726A-4856-4203-A41D-96DEAC5887FC}" srcId="{4FC54407-A000-43AB-AB42-7974FB1A9575}" destId="{CCA7D96E-1FF9-4134-B63F-DA52F0E442B5}" srcOrd="3" destOrd="0" parTransId="{4E7D29CE-1FD2-4B52-9E5B-97514ED44745}" sibTransId="{B31B1689-E245-495B-8641-A2209C45F389}"/>
    <dgm:cxn modelId="{1146FC76-FBCC-4C46-9BA2-07668E0E82C4}" srcId="{7BE6E962-CEA7-47A8-8668-997E12462F3F}" destId="{6EBD81C7-B734-4CBC-AC05-70482C1D2D2C}" srcOrd="3" destOrd="0" parTransId="{F3D95FBB-89F0-4A36-AA4F-6268EE4E4CAA}" sibTransId="{23E1A5A3-234F-47B3-BE14-7C4BF12EBB8A}"/>
    <dgm:cxn modelId="{61AC4E8B-A0AE-4221-B371-D2683024022F}" type="presOf" srcId="{7BE6E962-CEA7-47A8-8668-997E12462F3F}" destId="{EE4B9DB8-6888-447A-AD72-84B2A0CA6A51}" srcOrd="0" destOrd="0" presId="urn:microsoft.com/office/officeart/2005/8/layout/process4"/>
    <dgm:cxn modelId="{6334198C-3D83-4606-A206-CC4F1E10928C}" type="presOf" srcId="{1C189B61-23D3-4D9D-8CE8-FE6544725E62}" destId="{E8AEE7BD-E062-4B8C-B513-C9D661459662}" srcOrd="0" destOrd="0" presId="urn:microsoft.com/office/officeart/2005/8/layout/process4"/>
    <dgm:cxn modelId="{CC07FF8D-48D5-44F3-91A7-19C137D8B412}" type="presOf" srcId="{413E6045-873C-4498-B88C-C7A05106F32E}" destId="{2D5C360D-BABE-46B2-845E-A3F23A5C55FF}" srcOrd="0" destOrd="0" presId="urn:microsoft.com/office/officeart/2005/8/layout/process4"/>
    <dgm:cxn modelId="{B823CF97-8685-45EF-8809-3ED33A6FDCD8}" type="presOf" srcId="{04C59C66-47E8-4680-84B8-15BE93589F8F}" destId="{3028E961-6BE8-43CC-8AE5-5B1797F99F8C}" srcOrd="0" destOrd="0" presId="urn:microsoft.com/office/officeart/2005/8/layout/process4"/>
    <dgm:cxn modelId="{B0B9889B-BE68-4450-87EB-C2EEC6F9F906}" srcId="{073683D9-0433-4239-970A-C61B44CC95B0}" destId="{1C9D9618-1AC1-4EA6-9F78-3253CD860F16}" srcOrd="0" destOrd="0" parTransId="{22C9F644-B686-47EE-86AA-16B9D191EDB5}" sibTransId="{1BBCC674-062A-4788-982C-023C4BAB4751}"/>
    <dgm:cxn modelId="{D1759AA5-0B32-46E7-9BB5-2C479483B743}" srcId="{073683D9-0433-4239-970A-C61B44CC95B0}" destId="{9D70BA91-98A9-4DA9-9450-B226A16C824C}" srcOrd="2" destOrd="0" parTransId="{DD42B011-3CB5-4C79-A633-9E60BF113654}" sibTransId="{FE398502-A211-4A4D-B5F1-4EC528DC810C}"/>
    <dgm:cxn modelId="{081334B4-0B7D-4896-B514-06E0506E5F84}" srcId="{ABD56494-45F1-4EB0-9FF4-D4AF49953DF6}" destId="{073683D9-0433-4239-970A-C61B44CC95B0}" srcOrd="2" destOrd="0" parTransId="{53E12BF8-6630-4259-8250-E462104FE477}" sibTransId="{A6F22319-D1FC-4044-A070-B68F16BB5835}"/>
    <dgm:cxn modelId="{4467A4B7-392D-419F-9468-16CBD2CBE988}" type="presOf" srcId="{CCA7D96E-1FF9-4134-B63F-DA52F0E442B5}" destId="{B1A3D9AF-2947-465D-AD2E-12E45303405A}" srcOrd="0" destOrd="0" presId="urn:microsoft.com/office/officeart/2005/8/layout/process4"/>
    <dgm:cxn modelId="{62B7A7C0-F153-4CE3-B7FC-9194356F877C}" type="presOf" srcId="{7B4B8C83-BD92-4578-BE84-FA80A841D114}" destId="{FCD11398-2D6A-4DD9-A9C7-8701CC26B763}" srcOrd="0" destOrd="0" presId="urn:microsoft.com/office/officeart/2005/8/layout/process4"/>
    <dgm:cxn modelId="{F1B440C1-C5F7-4622-85A9-19EF030FE11A}" type="presOf" srcId="{7BE6E962-CEA7-47A8-8668-997E12462F3F}" destId="{74DAF516-5C46-412C-997A-A33161B92896}" srcOrd="1" destOrd="0" presId="urn:microsoft.com/office/officeart/2005/8/layout/process4"/>
    <dgm:cxn modelId="{DC5E1AD5-ACB1-448A-AFB3-365D96F7E02E}" type="presOf" srcId="{21C19CBF-86A2-40AF-AA86-7C4379A0BF25}" destId="{97EAB710-2181-4C0E-9AD1-FC6DC28EC77F}" srcOrd="0" destOrd="0" presId="urn:microsoft.com/office/officeart/2005/8/layout/process4"/>
    <dgm:cxn modelId="{B697BCD6-A6DF-45F4-8982-15227C31E0C6}" type="presOf" srcId="{33CF6D25-6187-4DD0-BBCF-5E8E28D8F0D7}" destId="{E9A01319-65B5-4C9F-A987-EB13D8AFD3F8}" srcOrd="0" destOrd="0" presId="urn:microsoft.com/office/officeart/2005/8/layout/process4"/>
    <dgm:cxn modelId="{D5E4AAD8-5DA9-4E19-87F6-673EC6910351}" type="presOf" srcId="{4FC54407-A000-43AB-AB42-7974FB1A9575}" destId="{72AF707B-967E-408F-A098-7298EB397A27}" srcOrd="1" destOrd="0" presId="urn:microsoft.com/office/officeart/2005/8/layout/process4"/>
    <dgm:cxn modelId="{299401DA-BD3B-416A-99F2-E87210B53A65}" type="presOf" srcId="{6EBD81C7-B734-4CBC-AC05-70482C1D2D2C}" destId="{F55FC7CB-8E96-47DD-A3FE-A986F3830278}" srcOrd="0" destOrd="0" presId="urn:microsoft.com/office/officeart/2005/8/layout/process4"/>
    <dgm:cxn modelId="{221035DA-DE8F-4A32-8790-9BFDA5C234EC}" srcId="{7BE6E962-CEA7-47A8-8668-997E12462F3F}" destId="{8077D477-69BF-4058-8EB6-AD798270991A}" srcOrd="0" destOrd="0" parTransId="{814F3DEC-002A-4B57-80E9-43535DCE1A0E}" sibTransId="{E75732E2-C7F3-4C78-B909-A820A6B90DEC}"/>
    <dgm:cxn modelId="{0FCFC2DA-6F6E-4FB0-BF8F-0C5ECA3AB01D}" srcId="{073683D9-0433-4239-970A-C61B44CC95B0}" destId="{33CF6D25-6187-4DD0-BBCF-5E8E28D8F0D7}" srcOrd="4" destOrd="0" parTransId="{F20C4BB2-DCE4-4AB3-9BE3-B59A6F92180B}" sibTransId="{C4DE8DB2-AE33-4CF6-8A23-5B828BB33455}"/>
    <dgm:cxn modelId="{BA95E7EE-E7FE-4C00-BAAF-11E73FDAFD91}" type="presOf" srcId="{9D70BA91-98A9-4DA9-9450-B226A16C824C}" destId="{5DDBADAA-4323-4A14-A900-AD09241FB6D9}" srcOrd="0" destOrd="0" presId="urn:microsoft.com/office/officeart/2005/8/layout/process4"/>
    <dgm:cxn modelId="{03AB48EF-43B2-4EAF-B671-7FA6CCF00690}" type="presOf" srcId="{ABD56494-45F1-4EB0-9FF4-D4AF49953DF6}" destId="{6C471EBD-7361-47C6-B2AC-5657CD802B84}" srcOrd="0" destOrd="0" presId="urn:microsoft.com/office/officeart/2005/8/layout/process4"/>
    <dgm:cxn modelId="{68DF92F4-64A7-4AD9-A04F-4D63B5921620}" type="presOf" srcId="{8077D477-69BF-4058-8EB6-AD798270991A}" destId="{4D741750-BC26-4A25-9C55-A460DFBAE759}" srcOrd="0" destOrd="0" presId="urn:microsoft.com/office/officeart/2005/8/layout/process4"/>
    <dgm:cxn modelId="{4B5088FA-ABA8-4579-A990-89B1503D9C7F}" srcId="{7BE6E962-CEA7-47A8-8668-997E12462F3F}" destId="{413E6045-873C-4498-B88C-C7A05106F32E}" srcOrd="2" destOrd="0" parTransId="{2802617C-4FFF-4E07-9C47-D8041E1B0DA3}" sibTransId="{59D35CAF-D749-4453-A8A8-89B03BA95D52}"/>
    <dgm:cxn modelId="{C0495C28-6BF1-4FF5-B427-46C983525B43}" type="presParOf" srcId="{6C471EBD-7361-47C6-B2AC-5657CD802B84}" destId="{B7C309BF-555E-4F97-B955-A0C61FCDD983}" srcOrd="0" destOrd="0" presId="urn:microsoft.com/office/officeart/2005/8/layout/process4"/>
    <dgm:cxn modelId="{3AAEEDE5-0EBA-4E0E-8559-1F4C21010D0E}" type="presParOf" srcId="{B7C309BF-555E-4F97-B955-A0C61FCDD983}" destId="{B909A789-B74D-43E4-9DD2-0367D6CCA160}" srcOrd="0" destOrd="0" presId="urn:microsoft.com/office/officeart/2005/8/layout/process4"/>
    <dgm:cxn modelId="{3AA6FDFF-C864-4C4B-810D-0F901DEB4FB5}" type="presParOf" srcId="{B7C309BF-555E-4F97-B955-A0C61FCDD983}" destId="{B08E2CA4-D1AA-4100-8B19-54D9B214B437}" srcOrd="1" destOrd="0" presId="urn:microsoft.com/office/officeart/2005/8/layout/process4"/>
    <dgm:cxn modelId="{38CE3682-FF4D-4E4A-966D-B0DF97A0B98A}" type="presParOf" srcId="{B7C309BF-555E-4F97-B955-A0C61FCDD983}" destId="{721C2387-8D35-4EAD-B0F9-DC2240FEBACB}" srcOrd="2" destOrd="0" presId="urn:microsoft.com/office/officeart/2005/8/layout/process4"/>
    <dgm:cxn modelId="{7A4B1416-EB6E-4BD8-82CC-1CBC9BA1823B}" type="presParOf" srcId="{721C2387-8D35-4EAD-B0F9-DC2240FEBACB}" destId="{48766BF8-CFBC-4A0B-A86B-CC66DEA615B3}" srcOrd="0" destOrd="0" presId="urn:microsoft.com/office/officeart/2005/8/layout/process4"/>
    <dgm:cxn modelId="{CC0DF06C-A77C-4BD6-BFBB-90FDE074A228}" type="presParOf" srcId="{721C2387-8D35-4EAD-B0F9-DC2240FEBACB}" destId="{23F40A52-111F-41D6-99C6-063E0F0E2120}" srcOrd="1" destOrd="0" presId="urn:microsoft.com/office/officeart/2005/8/layout/process4"/>
    <dgm:cxn modelId="{BCB5EA2D-78D1-4218-A3AB-A5C12E19296C}" type="presParOf" srcId="{721C2387-8D35-4EAD-B0F9-DC2240FEBACB}" destId="{5DDBADAA-4323-4A14-A900-AD09241FB6D9}" srcOrd="2" destOrd="0" presId="urn:microsoft.com/office/officeart/2005/8/layout/process4"/>
    <dgm:cxn modelId="{95AA56E9-45D1-413C-86A7-D6CE983C3311}" type="presParOf" srcId="{721C2387-8D35-4EAD-B0F9-DC2240FEBACB}" destId="{97EAB710-2181-4C0E-9AD1-FC6DC28EC77F}" srcOrd="3" destOrd="0" presId="urn:microsoft.com/office/officeart/2005/8/layout/process4"/>
    <dgm:cxn modelId="{72C286D2-16AB-447F-9C49-37D5CF8BC8BB}" type="presParOf" srcId="{721C2387-8D35-4EAD-B0F9-DC2240FEBACB}" destId="{E9A01319-65B5-4C9F-A987-EB13D8AFD3F8}" srcOrd="4" destOrd="0" presId="urn:microsoft.com/office/officeart/2005/8/layout/process4"/>
    <dgm:cxn modelId="{8EB6720C-4D06-4C4E-88DB-9EA1B855F39F}" type="presParOf" srcId="{6C471EBD-7361-47C6-B2AC-5657CD802B84}" destId="{7CC9C8DC-0536-4048-A850-056C7E678755}" srcOrd="1" destOrd="0" presId="urn:microsoft.com/office/officeart/2005/8/layout/process4"/>
    <dgm:cxn modelId="{A9EE823A-DC49-465C-9796-ADA0A77EBD80}" type="presParOf" srcId="{6C471EBD-7361-47C6-B2AC-5657CD802B84}" destId="{54C920D1-89C8-4146-B104-B695561D2A00}" srcOrd="2" destOrd="0" presId="urn:microsoft.com/office/officeart/2005/8/layout/process4"/>
    <dgm:cxn modelId="{8A04E60E-2B90-4853-9A95-38165335FE05}" type="presParOf" srcId="{54C920D1-89C8-4146-B104-B695561D2A00}" destId="{EE4B9DB8-6888-447A-AD72-84B2A0CA6A51}" srcOrd="0" destOrd="0" presId="urn:microsoft.com/office/officeart/2005/8/layout/process4"/>
    <dgm:cxn modelId="{9786095C-8347-47FA-B44B-4F7355CBD021}" type="presParOf" srcId="{54C920D1-89C8-4146-B104-B695561D2A00}" destId="{74DAF516-5C46-412C-997A-A33161B92896}" srcOrd="1" destOrd="0" presId="urn:microsoft.com/office/officeart/2005/8/layout/process4"/>
    <dgm:cxn modelId="{35B3C3EF-210B-41A9-80C5-5E6235784586}" type="presParOf" srcId="{54C920D1-89C8-4146-B104-B695561D2A00}" destId="{93565606-5764-46B8-973D-D5E468AE4D1A}" srcOrd="2" destOrd="0" presId="urn:microsoft.com/office/officeart/2005/8/layout/process4"/>
    <dgm:cxn modelId="{6B013DEC-54A2-4591-9E6E-82E5B06DC7ED}" type="presParOf" srcId="{93565606-5764-46B8-973D-D5E468AE4D1A}" destId="{4D741750-BC26-4A25-9C55-A460DFBAE759}" srcOrd="0" destOrd="0" presId="urn:microsoft.com/office/officeart/2005/8/layout/process4"/>
    <dgm:cxn modelId="{499674FE-D9BE-4DB5-BFB3-05D26072254B}" type="presParOf" srcId="{93565606-5764-46B8-973D-D5E468AE4D1A}" destId="{FCD11398-2D6A-4DD9-A9C7-8701CC26B763}" srcOrd="1" destOrd="0" presId="urn:microsoft.com/office/officeart/2005/8/layout/process4"/>
    <dgm:cxn modelId="{D94DC769-24E1-4326-B5E1-8B9AF7845665}" type="presParOf" srcId="{93565606-5764-46B8-973D-D5E468AE4D1A}" destId="{2D5C360D-BABE-46B2-845E-A3F23A5C55FF}" srcOrd="2" destOrd="0" presId="urn:microsoft.com/office/officeart/2005/8/layout/process4"/>
    <dgm:cxn modelId="{8996900C-AADA-47E7-AED9-498F7EA48E59}" type="presParOf" srcId="{93565606-5764-46B8-973D-D5E468AE4D1A}" destId="{F55FC7CB-8E96-47DD-A3FE-A986F3830278}" srcOrd="3" destOrd="0" presId="urn:microsoft.com/office/officeart/2005/8/layout/process4"/>
    <dgm:cxn modelId="{4D1F9EE8-F010-49E9-92A4-3A210699968B}" type="presParOf" srcId="{6C471EBD-7361-47C6-B2AC-5657CD802B84}" destId="{3BD68B05-6C2B-4B4C-9EA6-5D662B1DC670}" srcOrd="3" destOrd="0" presId="urn:microsoft.com/office/officeart/2005/8/layout/process4"/>
    <dgm:cxn modelId="{7C6BE503-2297-49FE-9E3F-04C0399FB972}" type="presParOf" srcId="{6C471EBD-7361-47C6-B2AC-5657CD802B84}" destId="{D1BEAC07-0D7A-4326-A4A9-E9BA4EA08AA2}" srcOrd="4" destOrd="0" presId="urn:microsoft.com/office/officeart/2005/8/layout/process4"/>
    <dgm:cxn modelId="{6678196E-5A63-46ED-B865-7069744C7556}" type="presParOf" srcId="{D1BEAC07-0D7A-4326-A4A9-E9BA4EA08AA2}" destId="{F398EBD5-CBE8-4797-B435-C58CDB307A20}" srcOrd="0" destOrd="0" presId="urn:microsoft.com/office/officeart/2005/8/layout/process4"/>
    <dgm:cxn modelId="{D7A3FC94-DCBF-4228-B409-29A6E2C2415A}" type="presParOf" srcId="{D1BEAC07-0D7A-4326-A4A9-E9BA4EA08AA2}" destId="{72AF707B-967E-408F-A098-7298EB397A27}" srcOrd="1" destOrd="0" presId="urn:microsoft.com/office/officeart/2005/8/layout/process4"/>
    <dgm:cxn modelId="{C958D63D-CD62-46F2-8E6A-36987931E1AB}" type="presParOf" srcId="{D1BEAC07-0D7A-4326-A4A9-E9BA4EA08AA2}" destId="{6F80B009-9AE4-4AAA-AA64-371D721106CE}" srcOrd="2" destOrd="0" presId="urn:microsoft.com/office/officeart/2005/8/layout/process4"/>
    <dgm:cxn modelId="{C92136B0-E516-4222-983F-638F46D5BFAA}" type="presParOf" srcId="{6F80B009-9AE4-4AAA-AA64-371D721106CE}" destId="{291510D6-49A3-4D22-BAD0-51575A389E2F}" srcOrd="0" destOrd="0" presId="urn:microsoft.com/office/officeart/2005/8/layout/process4"/>
    <dgm:cxn modelId="{43B602A5-6136-4276-A6D3-E0A256218A70}" type="presParOf" srcId="{6F80B009-9AE4-4AAA-AA64-371D721106CE}" destId="{E8AEE7BD-E062-4B8C-B513-C9D661459662}" srcOrd="1" destOrd="0" presId="urn:microsoft.com/office/officeart/2005/8/layout/process4"/>
    <dgm:cxn modelId="{E4AB62EC-68A7-490D-95FF-A4DB12B26051}" type="presParOf" srcId="{6F80B009-9AE4-4AAA-AA64-371D721106CE}" destId="{3028E961-6BE8-43CC-8AE5-5B1797F99F8C}" srcOrd="2" destOrd="0" presId="urn:microsoft.com/office/officeart/2005/8/layout/process4"/>
    <dgm:cxn modelId="{16DCA3C2-505C-48CA-BCE6-07FB2DBBC07E}" type="presParOf" srcId="{6F80B009-9AE4-4AAA-AA64-371D721106CE}" destId="{B1A3D9AF-2947-465D-AD2E-12E45303405A}"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D56494-45F1-4EB0-9FF4-D4AF49953DF6}" type="doc">
      <dgm:prSet loTypeId="urn:microsoft.com/office/officeart/2005/8/layout/process4" loCatId="list" qsTypeId="urn:microsoft.com/office/officeart/2005/8/quickstyle/simple3" qsCatId="simple" csTypeId="urn:microsoft.com/office/officeart/2005/8/colors/colorful4" csCatId="colorful" phldr="1"/>
      <dgm:spPr/>
      <dgm:t>
        <a:bodyPr/>
        <a:lstStyle/>
        <a:p>
          <a:endParaRPr lang="nl-NL"/>
        </a:p>
      </dgm:t>
    </dgm:pt>
    <dgm:pt modelId="{59946529-EF9D-4BB3-B7C2-48F174EA5663}">
      <dgm:prSet phldrT="[Tekst]"/>
      <dgm:spPr/>
      <dgm:t>
        <a:bodyPr/>
        <a:lstStyle/>
        <a:p>
          <a:r>
            <a:rPr lang="nl-NL"/>
            <a:t>Controle start</a:t>
          </a:r>
        </a:p>
      </dgm:t>
    </dgm:pt>
    <dgm:pt modelId="{D1DEB4D8-A00D-43EA-88DE-281A3476227F}" type="parTrans" cxnId="{FB6D0D3B-232C-498C-BB61-526F5404A2BD}">
      <dgm:prSet/>
      <dgm:spPr/>
      <dgm:t>
        <a:bodyPr/>
        <a:lstStyle/>
        <a:p>
          <a:endParaRPr lang="nl-NL"/>
        </a:p>
      </dgm:t>
    </dgm:pt>
    <dgm:pt modelId="{D895DB36-84D7-4E37-9124-196C4364AD8A}" type="sibTrans" cxnId="{FB6D0D3B-232C-498C-BB61-526F5404A2BD}">
      <dgm:prSet/>
      <dgm:spPr/>
      <dgm:t>
        <a:bodyPr/>
        <a:lstStyle/>
        <a:p>
          <a:endParaRPr lang="nl-NL"/>
        </a:p>
      </dgm:t>
    </dgm:pt>
    <dgm:pt modelId="{47530D0E-A117-4C5B-82BA-506B7766F0E6}">
      <dgm:prSet phldrT="[Tekst]"/>
      <dgm:spPr>
        <a:solidFill>
          <a:schemeClr val="accent6">
            <a:lumMod val="60000"/>
            <a:lumOff val="40000"/>
          </a:schemeClr>
        </a:solidFill>
      </dgm:spPr>
      <dgm:t>
        <a:bodyPr/>
        <a:lstStyle/>
        <a:p>
          <a:r>
            <a:rPr lang="nl-NL" dirty="0"/>
            <a:t>Initiële controle</a:t>
          </a:r>
        </a:p>
      </dgm:t>
    </dgm:pt>
    <dgm:pt modelId="{7AE23C38-7CC4-44DC-8C5C-527DE4024E50}" type="parTrans" cxnId="{98EC9F35-D6C6-4C47-B1F0-D7B5283F5300}">
      <dgm:prSet/>
      <dgm:spPr/>
      <dgm:t>
        <a:bodyPr/>
        <a:lstStyle/>
        <a:p>
          <a:endParaRPr lang="nl-NL"/>
        </a:p>
      </dgm:t>
    </dgm:pt>
    <dgm:pt modelId="{71C33523-0985-4A33-BB32-D59539095114}" type="sibTrans" cxnId="{98EC9F35-D6C6-4C47-B1F0-D7B5283F5300}">
      <dgm:prSet/>
      <dgm:spPr/>
      <dgm:t>
        <a:bodyPr/>
        <a:lstStyle/>
        <a:p>
          <a:endParaRPr lang="nl-NL"/>
        </a:p>
      </dgm:t>
    </dgm:pt>
    <dgm:pt modelId="{9263BDA8-3F05-4ADA-A3B2-346C47F4DEB2}" type="asst">
      <dgm:prSet/>
      <dgm:spPr>
        <a:solidFill>
          <a:schemeClr val="accent6">
            <a:lumMod val="20000"/>
            <a:lumOff val="80000"/>
          </a:schemeClr>
        </a:solidFill>
      </dgm:spPr>
      <dgm:t>
        <a:bodyPr/>
        <a:lstStyle/>
        <a:p>
          <a:r>
            <a:rPr lang="nl-NL"/>
            <a:t>Wat is de opgave</a:t>
          </a:r>
        </a:p>
      </dgm:t>
    </dgm:pt>
    <dgm:pt modelId="{5AE7B34E-869A-42FF-8599-8501BF80876F}" type="parTrans" cxnId="{0D59E075-E43E-465D-B8A1-D141CC978041}">
      <dgm:prSet/>
      <dgm:spPr/>
      <dgm:t>
        <a:bodyPr/>
        <a:lstStyle/>
        <a:p>
          <a:endParaRPr lang="nl-NL"/>
        </a:p>
      </dgm:t>
    </dgm:pt>
    <dgm:pt modelId="{C1DD7F5D-D50D-47E4-87CA-01CB9821B90A}" type="sibTrans" cxnId="{0D59E075-E43E-465D-B8A1-D141CC978041}">
      <dgm:prSet/>
      <dgm:spPr/>
      <dgm:t>
        <a:bodyPr/>
        <a:lstStyle/>
        <a:p>
          <a:endParaRPr lang="nl-NL"/>
        </a:p>
      </dgm:t>
    </dgm:pt>
    <dgm:pt modelId="{6C4598CF-6AAD-4CD2-81B3-E25D11F4C335}" type="asst">
      <dgm:prSet/>
      <dgm:spPr>
        <a:solidFill>
          <a:schemeClr val="accent6">
            <a:lumMod val="20000"/>
            <a:lumOff val="80000"/>
          </a:schemeClr>
        </a:solidFill>
      </dgm:spPr>
      <dgm:t>
        <a:bodyPr/>
        <a:lstStyle/>
        <a:p>
          <a:r>
            <a:rPr lang="nl-NL"/>
            <a:t>Integraal / Samen</a:t>
          </a:r>
        </a:p>
      </dgm:t>
    </dgm:pt>
    <dgm:pt modelId="{AE675543-3F8E-4191-B963-CF00937E339F}" type="parTrans" cxnId="{14B2EF9C-1830-4F77-9190-1569007A8B04}">
      <dgm:prSet/>
      <dgm:spPr/>
      <dgm:t>
        <a:bodyPr/>
        <a:lstStyle/>
        <a:p>
          <a:endParaRPr lang="nl-NL"/>
        </a:p>
      </dgm:t>
    </dgm:pt>
    <dgm:pt modelId="{2219A2E5-60D5-4074-8D9E-3C3D3B054DBA}" type="sibTrans" cxnId="{14B2EF9C-1830-4F77-9190-1569007A8B04}">
      <dgm:prSet/>
      <dgm:spPr/>
      <dgm:t>
        <a:bodyPr/>
        <a:lstStyle/>
        <a:p>
          <a:endParaRPr lang="nl-NL"/>
        </a:p>
      </dgm:t>
    </dgm:pt>
    <dgm:pt modelId="{38D86E04-82EE-4C58-AB3E-BA0BA291C791}" type="asst">
      <dgm:prSet/>
      <dgm:spPr>
        <a:solidFill>
          <a:schemeClr val="accent6">
            <a:lumMod val="20000"/>
            <a:lumOff val="80000"/>
          </a:schemeClr>
        </a:solidFill>
      </dgm:spPr>
      <dgm:t>
        <a:bodyPr/>
        <a:lstStyle/>
        <a:p>
          <a:r>
            <a:rPr lang="nl-NL"/>
            <a:t>bepalen geschikte interventie methode (wortel, stok, etc.)</a:t>
          </a:r>
        </a:p>
      </dgm:t>
    </dgm:pt>
    <dgm:pt modelId="{69780E47-14A9-47DB-B5B2-4938524EDAC5}" type="parTrans" cxnId="{176EA631-D334-460D-BE60-BBB0583D88BF}">
      <dgm:prSet/>
      <dgm:spPr/>
      <dgm:t>
        <a:bodyPr/>
        <a:lstStyle/>
        <a:p>
          <a:endParaRPr lang="nl-NL"/>
        </a:p>
      </dgm:t>
    </dgm:pt>
    <dgm:pt modelId="{4767106A-0BA1-422C-8D51-06B9D6A66186}" type="sibTrans" cxnId="{176EA631-D334-460D-BE60-BBB0583D88BF}">
      <dgm:prSet/>
      <dgm:spPr/>
      <dgm:t>
        <a:bodyPr/>
        <a:lstStyle/>
        <a:p>
          <a:endParaRPr lang="nl-NL"/>
        </a:p>
      </dgm:t>
    </dgm:pt>
    <dgm:pt modelId="{42620778-C974-4E74-917E-051A19606F95}" type="asst">
      <dgm:prSet/>
      <dgm:spPr>
        <a:solidFill>
          <a:schemeClr val="accent6">
            <a:lumMod val="20000"/>
            <a:lumOff val="80000"/>
          </a:schemeClr>
        </a:solidFill>
      </dgm:spPr>
      <dgm:t>
        <a:bodyPr/>
        <a:lstStyle/>
        <a:p>
          <a:r>
            <a:rPr lang="nl-NL"/>
            <a:t>expliciet afwegen handhavingsmandaat</a:t>
          </a:r>
        </a:p>
      </dgm:t>
    </dgm:pt>
    <dgm:pt modelId="{083D87B4-45AB-48EF-BAA9-FF7038BD689A}" type="parTrans" cxnId="{BE579D6F-45F1-4E51-A6E0-234464557BB5}">
      <dgm:prSet/>
      <dgm:spPr/>
      <dgm:t>
        <a:bodyPr/>
        <a:lstStyle/>
        <a:p>
          <a:endParaRPr lang="nl-NL"/>
        </a:p>
      </dgm:t>
    </dgm:pt>
    <dgm:pt modelId="{9230BA51-BFDD-4ED7-B58B-59FE12E62069}" type="sibTrans" cxnId="{BE579D6F-45F1-4E51-A6E0-234464557BB5}">
      <dgm:prSet/>
      <dgm:spPr/>
      <dgm:t>
        <a:bodyPr/>
        <a:lstStyle/>
        <a:p>
          <a:endParaRPr lang="nl-NL"/>
        </a:p>
      </dgm:t>
    </dgm:pt>
    <dgm:pt modelId="{0010E6AB-68BB-4AAB-82B1-BF6925FC22F9}" type="asst">
      <dgm:prSet/>
      <dgm:spPr>
        <a:solidFill>
          <a:schemeClr val="accent6">
            <a:lumMod val="20000"/>
            <a:lumOff val="80000"/>
          </a:schemeClr>
        </a:solidFill>
      </dgm:spPr>
      <dgm:t>
        <a:bodyPr/>
        <a:lstStyle/>
        <a:p>
          <a:r>
            <a:rPr lang="nl-NL"/>
            <a:t>mogelijkheid tot overleg over begunstigingstermijn en uitstel hercontrole in overleg?</a:t>
          </a:r>
        </a:p>
      </dgm:t>
    </dgm:pt>
    <dgm:pt modelId="{CC7FE23F-864E-4D27-B09E-FA70E16CBE26}" type="parTrans" cxnId="{A7F06C69-CA79-4E12-8188-40AE8E582ED5}">
      <dgm:prSet/>
      <dgm:spPr/>
      <dgm:t>
        <a:bodyPr/>
        <a:lstStyle/>
        <a:p>
          <a:endParaRPr lang="nl-NL"/>
        </a:p>
      </dgm:t>
    </dgm:pt>
    <dgm:pt modelId="{127DCBA0-39F5-4561-89D0-DB74BA7FBF75}" type="sibTrans" cxnId="{A7F06C69-CA79-4E12-8188-40AE8E582ED5}">
      <dgm:prSet/>
      <dgm:spPr/>
      <dgm:t>
        <a:bodyPr/>
        <a:lstStyle/>
        <a:p>
          <a:endParaRPr lang="nl-NL"/>
        </a:p>
      </dgm:t>
    </dgm:pt>
    <dgm:pt modelId="{528C1532-BB29-4768-9624-838AB96DF65A}" type="asst">
      <dgm:prSet/>
      <dgm:spPr>
        <a:solidFill>
          <a:schemeClr val="accent6">
            <a:lumMod val="20000"/>
            <a:lumOff val="80000"/>
          </a:schemeClr>
        </a:solidFill>
      </dgm:spPr>
      <dgm:t>
        <a:bodyPr/>
        <a:lstStyle/>
        <a:p>
          <a:r>
            <a:rPr lang="nl-NL"/>
            <a:t>Type onder toezicht gestelde</a:t>
          </a:r>
        </a:p>
      </dgm:t>
    </dgm:pt>
    <dgm:pt modelId="{3A25D4F3-0E38-49A4-BAF1-1F3EBC009806}" type="parTrans" cxnId="{2ADFDA5F-729F-4720-92B6-1EDFAEE6501D}">
      <dgm:prSet/>
      <dgm:spPr/>
      <dgm:t>
        <a:bodyPr/>
        <a:lstStyle/>
        <a:p>
          <a:endParaRPr lang="nl-NL"/>
        </a:p>
      </dgm:t>
    </dgm:pt>
    <dgm:pt modelId="{41EF0419-347C-4924-821E-544F5CFD1AA7}" type="sibTrans" cxnId="{2ADFDA5F-729F-4720-92B6-1EDFAEE6501D}">
      <dgm:prSet/>
      <dgm:spPr/>
      <dgm:t>
        <a:bodyPr/>
        <a:lstStyle/>
        <a:p>
          <a:endParaRPr lang="nl-NL"/>
        </a:p>
      </dgm:t>
    </dgm:pt>
    <dgm:pt modelId="{4FC54407-A000-43AB-AB42-7974FB1A9575}">
      <dgm:prSet/>
      <dgm:spPr>
        <a:solidFill>
          <a:schemeClr val="accent6">
            <a:lumMod val="20000"/>
            <a:lumOff val="80000"/>
          </a:schemeClr>
        </a:solidFill>
      </dgm:spPr>
      <dgm:t>
        <a:bodyPr/>
        <a:lstStyle/>
        <a:p>
          <a:r>
            <a:rPr lang="nl-NL"/>
            <a:t>Maatwerk / bestuurlijke afwegingsruimte in de regeling?</a:t>
          </a:r>
        </a:p>
      </dgm:t>
    </dgm:pt>
    <dgm:pt modelId="{3D7701F5-4ACE-430C-9F96-7A343BAE0B14}" type="parTrans" cxnId="{6C492F5D-0A08-4156-A832-DAA7D56BBBF7}">
      <dgm:prSet/>
      <dgm:spPr/>
      <dgm:t>
        <a:bodyPr/>
        <a:lstStyle/>
        <a:p>
          <a:endParaRPr lang="nl-NL"/>
        </a:p>
      </dgm:t>
    </dgm:pt>
    <dgm:pt modelId="{264CD5AE-6325-49E5-888A-1544EBD805D8}" type="sibTrans" cxnId="{6C492F5D-0A08-4156-A832-DAA7D56BBBF7}">
      <dgm:prSet/>
      <dgm:spPr/>
      <dgm:t>
        <a:bodyPr/>
        <a:lstStyle/>
        <a:p>
          <a:endParaRPr lang="nl-NL"/>
        </a:p>
      </dgm:t>
    </dgm:pt>
    <dgm:pt modelId="{D38983BA-DC9D-407C-9C9E-1C7F28853899}">
      <dgm:prSet/>
      <dgm:spPr>
        <a:solidFill>
          <a:schemeClr val="accent4">
            <a:lumMod val="20000"/>
            <a:lumOff val="80000"/>
          </a:schemeClr>
        </a:solidFill>
      </dgm:spPr>
      <dgm:t>
        <a:bodyPr/>
        <a:lstStyle/>
        <a:p>
          <a:r>
            <a:rPr lang="nl-NL"/>
            <a:t>Inspecteur</a:t>
          </a:r>
        </a:p>
      </dgm:t>
    </dgm:pt>
    <dgm:pt modelId="{A4087980-62FD-4B85-B167-48E76D1E2B0F}" type="parTrans" cxnId="{AABD8866-2762-4A56-B42D-1291D75B00C5}">
      <dgm:prSet/>
      <dgm:spPr/>
      <dgm:t>
        <a:bodyPr/>
        <a:lstStyle/>
        <a:p>
          <a:endParaRPr lang="nl-NL"/>
        </a:p>
      </dgm:t>
    </dgm:pt>
    <dgm:pt modelId="{3EB540D5-4443-4CB0-B8AC-D30314A98B47}" type="sibTrans" cxnId="{AABD8866-2762-4A56-B42D-1291D75B00C5}">
      <dgm:prSet/>
      <dgm:spPr/>
      <dgm:t>
        <a:bodyPr/>
        <a:lstStyle/>
        <a:p>
          <a:endParaRPr lang="nl-NL"/>
        </a:p>
      </dgm:t>
    </dgm:pt>
    <dgm:pt modelId="{127B9CF4-F311-465A-BAFD-C89C44838804}">
      <dgm:prSet phldrT="[Tekst]"/>
      <dgm:spPr>
        <a:solidFill>
          <a:schemeClr val="accent6">
            <a:lumMod val="75000"/>
          </a:schemeClr>
        </a:solidFill>
      </dgm:spPr>
      <dgm:t>
        <a:bodyPr/>
        <a:lstStyle/>
        <a:p>
          <a:r>
            <a:rPr lang="nl-NL" dirty="0">
              <a:solidFill>
                <a:schemeClr val="bg1"/>
              </a:solidFill>
            </a:rPr>
            <a:t>Legalisatie onderzoek op voorhand</a:t>
          </a:r>
        </a:p>
      </dgm:t>
    </dgm:pt>
    <dgm:pt modelId="{3D4255CB-1C74-4171-8C58-E4B467FF2A6D}" type="parTrans" cxnId="{D06DEC8B-8D92-4591-A759-AC5B0D4B8E7B}">
      <dgm:prSet/>
      <dgm:spPr/>
      <dgm:t>
        <a:bodyPr/>
        <a:lstStyle/>
        <a:p>
          <a:endParaRPr lang="nl-NL"/>
        </a:p>
      </dgm:t>
    </dgm:pt>
    <dgm:pt modelId="{432B6CD1-CBC9-464B-9DFC-1F07A174CA1D}" type="sibTrans" cxnId="{D06DEC8B-8D92-4591-A759-AC5B0D4B8E7B}">
      <dgm:prSet/>
      <dgm:spPr/>
      <dgm:t>
        <a:bodyPr/>
        <a:lstStyle/>
        <a:p>
          <a:endParaRPr lang="nl-NL"/>
        </a:p>
      </dgm:t>
    </dgm:pt>
    <dgm:pt modelId="{C656E85A-0D95-41F6-BB99-7C7D6FFFE156}">
      <dgm:prSet/>
      <dgm:spPr>
        <a:solidFill>
          <a:schemeClr val="accent6">
            <a:lumMod val="20000"/>
            <a:lumOff val="80000"/>
          </a:schemeClr>
        </a:solidFill>
      </dgm:spPr>
      <dgm:t>
        <a:bodyPr/>
        <a:lstStyle/>
        <a:p>
          <a:r>
            <a:rPr lang="nl-NL"/>
            <a:t>Omgevingsplan</a:t>
          </a:r>
        </a:p>
      </dgm:t>
    </dgm:pt>
    <dgm:pt modelId="{1B800FE4-E68B-4BD1-A63C-95C7A7B7467C}" type="parTrans" cxnId="{368A959E-017C-4208-A866-EA65383357BE}">
      <dgm:prSet/>
      <dgm:spPr/>
      <dgm:t>
        <a:bodyPr/>
        <a:lstStyle/>
        <a:p>
          <a:endParaRPr lang="nl-NL"/>
        </a:p>
      </dgm:t>
    </dgm:pt>
    <dgm:pt modelId="{53B35663-109E-481F-A510-F5A31AA7B7E7}" type="sibTrans" cxnId="{368A959E-017C-4208-A866-EA65383357BE}">
      <dgm:prSet/>
      <dgm:spPr/>
      <dgm:t>
        <a:bodyPr/>
        <a:lstStyle/>
        <a:p>
          <a:endParaRPr lang="nl-NL"/>
        </a:p>
      </dgm:t>
    </dgm:pt>
    <dgm:pt modelId="{51B0A482-79E6-4D62-BDB6-0E65E23284B6}">
      <dgm:prSet/>
      <dgm:spPr>
        <a:solidFill>
          <a:schemeClr val="accent6">
            <a:lumMod val="20000"/>
            <a:lumOff val="80000"/>
          </a:schemeClr>
        </a:solidFill>
      </dgm:spPr>
      <dgm:t>
        <a:bodyPr/>
        <a:lstStyle/>
        <a:p>
          <a:r>
            <a:rPr lang="nl-NL"/>
            <a:t>Omgevingsvisie</a:t>
          </a:r>
        </a:p>
      </dgm:t>
    </dgm:pt>
    <dgm:pt modelId="{6BED5C1F-36A1-42EF-A03D-F25704E36761}" type="parTrans" cxnId="{0FFEBFB6-EB4E-44EF-8DB3-0F11BA04C9D6}">
      <dgm:prSet/>
      <dgm:spPr/>
      <dgm:t>
        <a:bodyPr/>
        <a:lstStyle/>
        <a:p>
          <a:endParaRPr lang="nl-NL"/>
        </a:p>
      </dgm:t>
    </dgm:pt>
    <dgm:pt modelId="{34835DD6-62DF-458E-92B2-B7DD89B93019}" type="sibTrans" cxnId="{0FFEBFB6-EB4E-44EF-8DB3-0F11BA04C9D6}">
      <dgm:prSet/>
      <dgm:spPr/>
      <dgm:t>
        <a:bodyPr/>
        <a:lstStyle/>
        <a:p>
          <a:endParaRPr lang="nl-NL"/>
        </a:p>
      </dgm:t>
    </dgm:pt>
    <dgm:pt modelId="{CBA6ACC1-3823-4479-93A3-BC4C1FA796BA}">
      <dgm:prSet/>
      <dgm:spPr>
        <a:solidFill>
          <a:schemeClr val="accent6">
            <a:lumMod val="20000"/>
            <a:lumOff val="80000"/>
          </a:schemeClr>
        </a:solidFill>
      </dgm:spPr>
      <dgm:t>
        <a:bodyPr/>
        <a:lstStyle/>
        <a:p>
          <a:r>
            <a:rPr lang="nl-NL"/>
            <a:t>Rijks AMvB's</a:t>
          </a:r>
        </a:p>
      </dgm:t>
    </dgm:pt>
    <dgm:pt modelId="{C027257F-B3B2-46C0-B3B1-0E184FE918B9}" type="parTrans" cxnId="{A79B83A4-E1A5-4139-AB40-8389BA816A9C}">
      <dgm:prSet/>
      <dgm:spPr/>
      <dgm:t>
        <a:bodyPr/>
        <a:lstStyle/>
        <a:p>
          <a:endParaRPr lang="nl-NL"/>
        </a:p>
      </dgm:t>
    </dgm:pt>
    <dgm:pt modelId="{879A0930-FDD3-4EBB-B8BF-A69E579829E9}" type="sibTrans" cxnId="{A79B83A4-E1A5-4139-AB40-8389BA816A9C}">
      <dgm:prSet/>
      <dgm:spPr/>
      <dgm:t>
        <a:bodyPr/>
        <a:lstStyle/>
        <a:p>
          <a:endParaRPr lang="nl-NL"/>
        </a:p>
      </dgm:t>
    </dgm:pt>
    <dgm:pt modelId="{24E4EA3C-83AF-4569-BC57-B817701FD678}">
      <dgm:prSet/>
      <dgm:spPr>
        <a:solidFill>
          <a:schemeClr val="accent6">
            <a:lumMod val="20000"/>
            <a:lumOff val="80000"/>
          </a:schemeClr>
        </a:solidFill>
      </dgm:spPr>
      <dgm:t>
        <a:bodyPr/>
        <a:lstStyle/>
        <a:p>
          <a:r>
            <a:rPr lang="nl-NL"/>
            <a:t>Maatwerkvoorschriften</a:t>
          </a:r>
        </a:p>
      </dgm:t>
    </dgm:pt>
    <dgm:pt modelId="{B851C8E3-EC8C-4CAE-AA13-68CFCE0D1A1D}" type="parTrans" cxnId="{C74ABAC9-07AC-434F-B946-1E7D77A62E5B}">
      <dgm:prSet/>
      <dgm:spPr/>
      <dgm:t>
        <a:bodyPr/>
        <a:lstStyle/>
        <a:p>
          <a:endParaRPr lang="nl-NL"/>
        </a:p>
      </dgm:t>
    </dgm:pt>
    <dgm:pt modelId="{39F069D6-E7CE-4EFD-9F81-9BBC1554317B}" type="sibTrans" cxnId="{C74ABAC9-07AC-434F-B946-1E7D77A62E5B}">
      <dgm:prSet/>
      <dgm:spPr/>
      <dgm:t>
        <a:bodyPr/>
        <a:lstStyle/>
        <a:p>
          <a:endParaRPr lang="nl-NL"/>
        </a:p>
      </dgm:t>
    </dgm:pt>
    <dgm:pt modelId="{7BE6E962-CEA7-47A8-8668-997E12462F3F}">
      <dgm:prSet/>
      <dgm:spPr>
        <a:solidFill>
          <a:schemeClr val="accent4">
            <a:lumMod val="40000"/>
            <a:lumOff val="60000"/>
          </a:schemeClr>
        </a:solidFill>
      </dgm:spPr>
      <dgm:t>
        <a:bodyPr/>
        <a:lstStyle/>
        <a:p>
          <a:r>
            <a:rPr lang="nl-NL"/>
            <a:t>Legalisatie onderzoek</a:t>
          </a:r>
        </a:p>
      </dgm:t>
    </dgm:pt>
    <dgm:pt modelId="{8B8A13C3-58A4-4A47-85EE-2069635A3736}" type="parTrans" cxnId="{7ACAE805-9197-4EE5-B30E-B95AE7DC3874}">
      <dgm:prSet/>
      <dgm:spPr/>
      <dgm:t>
        <a:bodyPr/>
        <a:lstStyle/>
        <a:p>
          <a:endParaRPr lang="nl-NL"/>
        </a:p>
      </dgm:t>
    </dgm:pt>
    <dgm:pt modelId="{F8D63577-7156-4601-9483-8E2C746CE042}" type="sibTrans" cxnId="{7ACAE805-9197-4EE5-B30E-B95AE7DC3874}">
      <dgm:prSet/>
      <dgm:spPr/>
      <dgm:t>
        <a:bodyPr/>
        <a:lstStyle/>
        <a:p>
          <a:endParaRPr lang="nl-NL"/>
        </a:p>
      </dgm:t>
    </dgm:pt>
    <dgm:pt modelId="{1C189B61-23D3-4D9D-8CE8-FE6544725E62}">
      <dgm:prSet/>
      <dgm:spPr>
        <a:solidFill>
          <a:schemeClr val="accent4">
            <a:lumMod val="20000"/>
            <a:lumOff val="80000"/>
          </a:schemeClr>
        </a:solidFill>
      </dgm:spPr>
      <dgm:t>
        <a:bodyPr/>
        <a:lstStyle/>
        <a:p>
          <a:r>
            <a:rPr lang="nl-NL"/>
            <a:t>Jurist</a:t>
          </a:r>
        </a:p>
      </dgm:t>
    </dgm:pt>
    <dgm:pt modelId="{319E454D-D673-4A3C-9325-CC11A3418697}" type="parTrans" cxnId="{8350EE61-59F9-4180-8558-505A2FFEB44B}">
      <dgm:prSet/>
      <dgm:spPr/>
      <dgm:t>
        <a:bodyPr/>
        <a:lstStyle/>
        <a:p>
          <a:endParaRPr lang="nl-NL"/>
        </a:p>
      </dgm:t>
    </dgm:pt>
    <dgm:pt modelId="{57A938C7-44FC-4632-8AA4-1CB4DEEAEA13}" type="sibTrans" cxnId="{8350EE61-59F9-4180-8558-505A2FFEB44B}">
      <dgm:prSet/>
      <dgm:spPr/>
      <dgm:t>
        <a:bodyPr/>
        <a:lstStyle/>
        <a:p>
          <a:endParaRPr lang="nl-NL"/>
        </a:p>
      </dgm:t>
    </dgm:pt>
    <dgm:pt modelId="{04C59C66-47E8-4680-84B8-15BE93589F8F}">
      <dgm:prSet/>
      <dgm:spPr>
        <a:solidFill>
          <a:schemeClr val="accent4">
            <a:lumMod val="20000"/>
            <a:lumOff val="80000"/>
          </a:schemeClr>
        </a:solidFill>
      </dgm:spPr>
      <dgm:t>
        <a:bodyPr/>
        <a:lstStyle/>
        <a:p>
          <a:r>
            <a:rPr lang="nl-NL"/>
            <a:t>Gelijkheid</a:t>
          </a:r>
        </a:p>
      </dgm:t>
    </dgm:pt>
    <dgm:pt modelId="{AC2524F0-F675-4912-8ED0-76126F3DF08A}" type="parTrans" cxnId="{F115D81D-BE68-4923-8B49-BA7A18C2D4E7}">
      <dgm:prSet/>
      <dgm:spPr/>
      <dgm:t>
        <a:bodyPr/>
        <a:lstStyle/>
        <a:p>
          <a:endParaRPr lang="nl-NL"/>
        </a:p>
      </dgm:t>
    </dgm:pt>
    <dgm:pt modelId="{054C87FC-C909-4675-A0A4-ACA28937C271}" type="sibTrans" cxnId="{F115D81D-BE68-4923-8B49-BA7A18C2D4E7}">
      <dgm:prSet/>
      <dgm:spPr/>
      <dgm:t>
        <a:bodyPr/>
        <a:lstStyle/>
        <a:p>
          <a:endParaRPr lang="nl-NL"/>
        </a:p>
      </dgm:t>
    </dgm:pt>
    <dgm:pt modelId="{CCA7D96E-1FF9-4134-B63F-DA52F0E442B5}">
      <dgm:prSet/>
      <dgm:spPr>
        <a:solidFill>
          <a:schemeClr val="accent4">
            <a:lumMod val="20000"/>
            <a:lumOff val="80000"/>
          </a:schemeClr>
        </a:solidFill>
      </dgm:spPr>
      <dgm:t>
        <a:bodyPr/>
        <a:lstStyle/>
        <a:p>
          <a:r>
            <a:rPr lang="nl-NL"/>
            <a:t>Collegiale toets</a:t>
          </a:r>
        </a:p>
      </dgm:t>
    </dgm:pt>
    <dgm:pt modelId="{4E7D29CE-1FD2-4B52-9E5B-97514ED44745}" type="parTrans" cxnId="{F7BA726A-4856-4203-A41D-96DEAC5887FC}">
      <dgm:prSet/>
      <dgm:spPr/>
      <dgm:t>
        <a:bodyPr/>
        <a:lstStyle/>
        <a:p>
          <a:endParaRPr lang="nl-NL"/>
        </a:p>
      </dgm:t>
    </dgm:pt>
    <dgm:pt modelId="{B31B1689-E245-495B-8641-A2209C45F389}" type="sibTrans" cxnId="{F7BA726A-4856-4203-A41D-96DEAC5887FC}">
      <dgm:prSet/>
      <dgm:spPr/>
      <dgm:t>
        <a:bodyPr/>
        <a:lstStyle/>
        <a:p>
          <a:endParaRPr lang="nl-NL"/>
        </a:p>
      </dgm:t>
    </dgm:pt>
    <dgm:pt modelId="{073683D9-0433-4239-970A-C61B44CC95B0}">
      <dgm:prSet/>
      <dgm:spPr>
        <a:solidFill>
          <a:srgbClr val="FF0000"/>
        </a:solidFill>
      </dgm:spPr>
      <dgm:t>
        <a:bodyPr/>
        <a:lstStyle/>
        <a:p>
          <a:r>
            <a:rPr lang="nl-NL" dirty="0" err="1">
              <a:solidFill>
                <a:schemeClr val="bg1"/>
              </a:solidFill>
            </a:rPr>
            <a:t>Hercontrole</a:t>
          </a:r>
          <a:r>
            <a:rPr lang="nl-NL" dirty="0">
              <a:solidFill>
                <a:schemeClr val="bg1"/>
              </a:solidFill>
            </a:rPr>
            <a:t> en handhaving</a:t>
          </a:r>
        </a:p>
      </dgm:t>
    </dgm:pt>
    <dgm:pt modelId="{53E12BF8-6630-4259-8250-E462104FE477}" type="parTrans" cxnId="{081334B4-0B7D-4896-B514-06E0506E5F84}">
      <dgm:prSet/>
      <dgm:spPr/>
      <dgm:t>
        <a:bodyPr/>
        <a:lstStyle/>
        <a:p>
          <a:endParaRPr lang="nl-NL"/>
        </a:p>
      </dgm:t>
    </dgm:pt>
    <dgm:pt modelId="{A6F22319-D1FC-4044-A070-B68F16BB5835}" type="sibTrans" cxnId="{081334B4-0B7D-4896-B514-06E0506E5F84}">
      <dgm:prSet/>
      <dgm:spPr/>
      <dgm:t>
        <a:bodyPr/>
        <a:lstStyle/>
        <a:p>
          <a:endParaRPr lang="nl-NL"/>
        </a:p>
      </dgm:t>
    </dgm:pt>
    <dgm:pt modelId="{8077D477-69BF-4058-8EB6-AD798270991A}">
      <dgm:prSet/>
      <dgm:spPr>
        <a:solidFill>
          <a:schemeClr val="accent4">
            <a:lumMod val="40000"/>
            <a:lumOff val="60000"/>
          </a:schemeClr>
        </a:solidFill>
      </dgm:spPr>
      <dgm:t>
        <a:bodyPr/>
        <a:lstStyle/>
        <a:p>
          <a:r>
            <a:rPr lang="nl-NL"/>
            <a:t>Snelservice vergunning</a:t>
          </a:r>
        </a:p>
      </dgm:t>
    </dgm:pt>
    <dgm:pt modelId="{814F3DEC-002A-4B57-80E9-43535DCE1A0E}" type="parTrans" cxnId="{221035DA-DE8F-4A32-8790-9BFDA5C234EC}">
      <dgm:prSet/>
      <dgm:spPr/>
      <dgm:t>
        <a:bodyPr/>
        <a:lstStyle/>
        <a:p>
          <a:endParaRPr lang="nl-NL"/>
        </a:p>
      </dgm:t>
    </dgm:pt>
    <dgm:pt modelId="{E75732E2-C7F3-4C78-B909-A820A6B90DEC}" type="sibTrans" cxnId="{221035DA-DE8F-4A32-8790-9BFDA5C234EC}">
      <dgm:prSet/>
      <dgm:spPr/>
      <dgm:t>
        <a:bodyPr/>
        <a:lstStyle/>
        <a:p>
          <a:endParaRPr lang="nl-NL"/>
        </a:p>
      </dgm:t>
    </dgm:pt>
    <dgm:pt modelId="{7B4B8C83-BD92-4578-BE84-FA80A841D114}">
      <dgm:prSet/>
      <dgm:spPr>
        <a:solidFill>
          <a:schemeClr val="accent4">
            <a:lumMod val="40000"/>
            <a:lumOff val="60000"/>
          </a:schemeClr>
        </a:solidFill>
      </dgm:spPr>
      <dgm:t>
        <a:bodyPr/>
        <a:lstStyle/>
        <a:p>
          <a:r>
            <a:rPr lang="nl-NL"/>
            <a:t>reguliere procedure</a:t>
          </a:r>
        </a:p>
      </dgm:t>
    </dgm:pt>
    <dgm:pt modelId="{1D0C92E7-0F16-4E9E-A81F-A61E2C555BE4}" type="parTrans" cxnId="{2C81FA01-8D25-4455-8575-A6FCD32844A5}">
      <dgm:prSet/>
      <dgm:spPr/>
      <dgm:t>
        <a:bodyPr/>
        <a:lstStyle/>
        <a:p>
          <a:endParaRPr lang="nl-NL"/>
        </a:p>
      </dgm:t>
    </dgm:pt>
    <dgm:pt modelId="{DA19BCFA-2D9C-45BA-9D6E-F8608C0C3EC6}" type="sibTrans" cxnId="{2C81FA01-8D25-4455-8575-A6FCD32844A5}">
      <dgm:prSet/>
      <dgm:spPr/>
      <dgm:t>
        <a:bodyPr/>
        <a:lstStyle/>
        <a:p>
          <a:endParaRPr lang="nl-NL"/>
        </a:p>
      </dgm:t>
    </dgm:pt>
    <dgm:pt modelId="{413E6045-873C-4498-B88C-C7A05106F32E}">
      <dgm:prSet/>
      <dgm:spPr>
        <a:solidFill>
          <a:schemeClr val="accent4">
            <a:lumMod val="40000"/>
            <a:lumOff val="60000"/>
          </a:schemeClr>
        </a:solidFill>
      </dgm:spPr>
      <dgm:t>
        <a:bodyPr/>
        <a:lstStyle/>
        <a:p>
          <a:r>
            <a:rPr lang="nl-NL"/>
            <a:t>bijstellen omgevingsplan</a:t>
          </a:r>
        </a:p>
      </dgm:t>
    </dgm:pt>
    <dgm:pt modelId="{2802617C-4FFF-4E07-9C47-D8041E1B0DA3}" type="parTrans" cxnId="{4B5088FA-ABA8-4579-A990-89B1503D9C7F}">
      <dgm:prSet/>
      <dgm:spPr/>
      <dgm:t>
        <a:bodyPr/>
        <a:lstStyle/>
        <a:p>
          <a:endParaRPr lang="nl-NL"/>
        </a:p>
      </dgm:t>
    </dgm:pt>
    <dgm:pt modelId="{59D35CAF-D749-4453-A8A8-89B03BA95D52}" type="sibTrans" cxnId="{4B5088FA-ABA8-4579-A990-89B1503D9C7F}">
      <dgm:prSet/>
      <dgm:spPr/>
      <dgm:t>
        <a:bodyPr/>
        <a:lstStyle/>
        <a:p>
          <a:endParaRPr lang="nl-NL"/>
        </a:p>
      </dgm:t>
    </dgm:pt>
    <dgm:pt modelId="{6EBD81C7-B734-4CBC-AC05-70482C1D2D2C}">
      <dgm:prSet/>
      <dgm:spPr>
        <a:solidFill>
          <a:schemeClr val="accent4">
            <a:lumMod val="40000"/>
            <a:lumOff val="60000"/>
          </a:schemeClr>
        </a:solidFill>
      </dgm:spPr>
      <dgm:t>
        <a:bodyPr/>
        <a:lstStyle/>
        <a:p>
          <a:r>
            <a:rPr lang="nl-NL"/>
            <a:t>etc.</a:t>
          </a:r>
        </a:p>
      </dgm:t>
    </dgm:pt>
    <dgm:pt modelId="{F3D95FBB-89F0-4A36-AA4F-6268EE4E4CAA}" type="parTrans" cxnId="{1146FC76-FBCC-4C46-9BA2-07668E0E82C4}">
      <dgm:prSet/>
      <dgm:spPr/>
      <dgm:t>
        <a:bodyPr/>
        <a:lstStyle/>
        <a:p>
          <a:endParaRPr lang="nl-NL"/>
        </a:p>
      </dgm:t>
    </dgm:pt>
    <dgm:pt modelId="{23E1A5A3-234F-47B3-BE14-7C4BF12EBB8A}" type="sibTrans" cxnId="{1146FC76-FBCC-4C46-9BA2-07668E0E82C4}">
      <dgm:prSet/>
      <dgm:spPr/>
      <dgm:t>
        <a:bodyPr/>
        <a:lstStyle/>
        <a:p>
          <a:endParaRPr lang="nl-NL"/>
        </a:p>
      </dgm:t>
    </dgm:pt>
    <dgm:pt modelId="{1C9D9618-1AC1-4EA6-9F78-3253CD860F16}">
      <dgm:prSet>
        <dgm:style>
          <a:lnRef idx="1">
            <a:schemeClr val="accent4"/>
          </a:lnRef>
          <a:fillRef idx="2">
            <a:schemeClr val="accent4"/>
          </a:fillRef>
          <a:effectRef idx="1">
            <a:schemeClr val="accent4"/>
          </a:effectRef>
          <a:fontRef idx="minor">
            <a:schemeClr val="dk1"/>
          </a:fontRef>
        </dgm:style>
      </dgm:prSet>
      <dgm:spPr/>
      <dgm:t>
        <a:bodyPr/>
        <a:lstStyle/>
        <a:p>
          <a:r>
            <a:rPr lang="nl-NL"/>
            <a:t>Hercontrole</a:t>
          </a:r>
        </a:p>
      </dgm:t>
    </dgm:pt>
    <dgm:pt modelId="{22C9F644-B686-47EE-86AA-16B9D191EDB5}" type="parTrans" cxnId="{B0B9889B-BE68-4450-87EB-C2EEC6F9F906}">
      <dgm:prSet/>
      <dgm:spPr/>
      <dgm:t>
        <a:bodyPr/>
        <a:lstStyle/>
        <a:p>
          <a:endParaRPr lang="nl-NL"/>
        </a:p>
      </dgm:t>
    </dgm:pt>
    <dgm:pt modelId="{1BBCC674-062A-4788-982C-023C4BAB4751}" type="sibTrans" cxnId="{B0B9889B-BE68-4450-87EB-C2EEC6F9F906}">
      <dgm:prSet/>
      <dgm:spPr/>
      <dgm:t>
        <a:bodyPr/>
        <a:lstStyle/>
        <a:p>
          <a:endParaRPr lang="nl-NL"/>
        </a:p>
      </dgm:t>
    </dgm:pt>
    <dgm:pt modelId="{9A5EF6FD-4E50-4805-8BF8-E5001148FF7C}">
      <dgm:prSet>
        <dgm:style>
          <a:lnRef idx="1">
            <a:schemeClr val="accent2"/>
          </a:lnRef>
          <a:fillRef idx="2">
            <a:schemeClr val="accent2"/>
          </a:fillRef>
          <a:effectRef idx="1">
            <a:schemeClr val="accent2"/>
          </a:effectRef>
          <a:fontRef idx="minor">
            <a:schemeClr val="dk1"/>
          </a:fontRef>
        </dgm:style>
      </dgm:prSet>
      <dgm:spPr/>
      <dgm:t>
        <a:bodyPr/>
        <a:lstStyle/>
        <a:p>
          <a:r>
            <a:rPr lang="nl-NL"/>
            <a:t>Vooraankondiging</a:t>
          </a:r>
        </a:p>
      </dgm:t>
    </dgm:pt>
    <dgm:pt modelId="{26721B56-3812-4691-AC5A-F8A9A3544A09}" type="parTrans" cxnId="{C936C23D-5BB4-483B-98D0-9D7E81840778}">
      <dgm:prSet/>
      <dgm:spPr/>
      <dgm:t>
        <a:bodyPr/>
        <a:lstStyle/>
        <a:p>
          <a:endParaRPr lang="nl-NL"/>
        </a:p>
      </dgm:t>
    </dgm:pt>
    <dgm:pt modelId="{FD53F28B-18A7-4C19-89BC-9E11CCD594ED}" type="sibTrans" cxnId="{C936C23D-5BB4-483B-98D0-9D7E81840778}">
      <dgm:prSet/>
      <dgm:spPr/>
      <dgm:t>
        <a:bodyPr/>
        <a:lstStyle/>
        <a:p>
          <a:endParaRPr lang="nl-NL"/>
        </a:p>
      </dgm:t>
    </dgm:pt>
    <dgm:pt modelId="{9D70BA91-98A9-4DA9-9450-B226A16C824C}">
      <dgm:prSet/>
      <dgm:spPr>
        <a:solidFill>
          <a:srgbClr val="FF0000"/>
        </a:solidFill>
      </dgm:spPr>
      <dgm:t>
        <a:bodyPr/>
        <a:lstStyle/>
        <a:p>
          <a:r>
            <a:rPr lang="nl-NL">
              <a:solidFill>
                <a:schemeClr val="bg1"/>
              </a:solidFill>
            </a:rPr>
            <a:t>Last</a:t>
          </a:r>
        </a:p>
      </dgm:t>
    </dgm:pt>
    <dgm:pt modelId="{DD42B011-3CB5-4C79-A633-9E60BF113654}" type="parTrans" cxnId="{D1759AA5-0B32-46E7-9BB5-2C479483B743}">
      <dgm:prSet/>
      <dgm:spPr/>
      <dgm:t>
        <a:bodyPr/>
        <a:lstStyle/>
        <a:p>
          <a:endParaRPr lang="nl-NL"/>
        </a:p>
      </dgm:t>
    </dgm:pt>
    <dgm:pt modelId="{FE398502-A211-4A4D-B5F1-4EC528DC810C}" type="sibTrans" cxnId="{D1759AA5-0B32-46E7-9BB5-2C479483B743}">
      <dgm:prSet/>
      <dgm:spPr/>
      <dgm:t>
        <a:bodyPr/>
        <a:lstStyle/>
        <a:p>
          <a:endParaRPr lang="nl-NL"/>
        </a:p>
      </dgm:t>
    </dgm:pt>
    <dgm:pt modelId="{21C19CBF-86A2-40AF-AA86-7C4379A0BF25}">
      <dgm:prSet/>
      <dgm:spPr>
        <a:solidFill>
          <a:srgbClr val="FF0000"/>
        </a:solidFill>
      </dgm:spPr>
      <dgm:t>
        <a:bodyPr/>
        <a:lstStyle/>
        <a:p>
          <a:r>
            <a:rPr lang="nl-NL">
              <a:solidFill>
                <a:schemeClr val="bg1"/>
              </a:solidFill>
            </a:rPr>
            <a:t>Verbeuring</a:t>
          </a:r>
        </a:p>
      </dgm:t>
    </dgm:pt>
    <dgm:pt modelId="{BCD54379-5983-4A8B-BD2B-1B716FB1BE91}" type="parTrans" cxnId="{ED22E60A-9883-42DE-A3ED-A0B53205B93E}">
      <dgm:prSet/>
      <dgm:spPr/>
      <dgm:t>
        <a:bodyPr/>
        <a:lstStyle/>
        <a:p>
          <a:endParaRPr lang="nl-NL"/>
        </a:p>
      </dgm:t>
    </dgm:pt>
    <dgm:pt modelId="{6F369662-7377-468C-B8A1-50F62565D088}" type="sibTrans" cxnId="{ED22E60A-9883-42DE-A3ED-A0B53205B93E}">
      <dgm:prSet/>
      <dgm:spPr/>
      <dgm:t>
        <a:bodyPr/>
        <a:lstStyle/>
        <a:p>
          <a:endParaRPr lang="nl-NL"/>
        </a:p>
      </dgm:t>
    </dgm:pt>
    <dgm:pt modelId="{33CF6D25-6187-4DD0-BBCF-5E8E28D8F0D7}">
      <dgm:prSet/>
      <dgm:spPr>
        <a:solidFill>
          <a:srgbClr val="FF0000"/>
        </a:solidFill>
      </dgm:spPr>
      <dgm:t>
        <a:bodyPr/>
        <a:lstStyle/>
        <a:p>
          <a:r>
            <a:rPr lang="nl-NL">
              <a:solidFill>
                <a:schemeClr val="bg1"/>
              </a:solidFill>
            </a:rPr>
            <a:t>Bezwaar &amp; Beroep</a:t>
          </a:r>
        </a:p>
      </dgm:t>
    </dgm:pt>
    <dgm:pt modelId="{F20C4BB2-DCE4-4AB3-9BE3-B59A6F92180B}" type="parTrans" cxnId="{0FCFC2DA-6F6E-4FB0-BF8F-0C5ECA3AB01D}">
      <dgm:prSet/>
      <dgm:spPr/>
      <dgm:t>
        <a:bodyPr/>
        <a:lstStyle/>
        <a:p>
          <a:endParaRPr lang="nl-NL"/>
        </a:p>
      </dgm:t>
    </dgm:pt>
    <dgm:pt modelId="{C4DE8DB2-AE33-4CF6-8A23-5B828BB33455}" type="sibTrans" cxnId="{0FCFC2DA-6F6E-4FB0-BF8F-0C5ECA3AB01D}">
      <dgm:prSet/>
      <dgm:spPr/>
      <dgm:t>
        <a:bodyPr/>
        <a:lstStyle/>
        <a:p>
          <a:endParaRPr lang="nl-NL"/>
        </a:p>
      </dgm:t>
    </dgm:pt>
    <dgm:pt modelId="{6C471EBD-7361-47C6-B2AC-5657CD802B84}" type="pres">
      <dgm:prSet presAssocID="{ABD56494-45F1-4EB0-9FF4-D4AF49953DF6}" presName="Name0" presStyleCnt="0">
        <dgm:presLayoutVars>
          <dgm:dir/>
          <dgm:animLvl val="lvl"/>
          <dgm:resizeHandles val="exact"/>
        </dgm:presLayoutVars>
      </dgm:prSet>
      <dgm:spPr/>
    </dgm:pt>
    <dgm:pt modelId="{B7C309BF-555E-4F97-B955-A0C61FCDD983}" type="pres">
      <dgm:prSet presAssocID="{073683D9-0433-4239-970A-C61B44CC95B0}" presName="boxAndChildren" presStyleCnt="0"/>
      <dgm:spPr/>
    </dgm:pt>
    <dgm:pt modelId="{B909A789-B74D-43E4-9DD2-0367D6CCA160}" type="pres">
      <dgm:prSet presAssocID="{073683D9-0433-4239-970A-C61B44CC95B0}" presName="parentTextBox" presStyleLbl="node1" presStyleIdx="0" presStyleCnt="6"/>
      <dgm:spPr/>
    </dgm:pt>
    <dgm:pt modelId="{B08E2CA4-D1AA-4100-8B19-54D9B214B437}" type="pres">
      <dgm:prSet presAssocID="{073683D9-0433-4239-970A-C61B44CC95B0}" presName="entireBox" presStyleLbl="node1" presStyleIdx="0" presStyleCnt="6"/>
      <dgm:spPr/>
    </dgm:pt>
    <dgm:pt modelId="{721C2387-8D35-4EAD-B0F9-DC2240FEBACB}" type="pres">
      <dgm:prSet presAssocID="{073683D9-0433-4239-970A-C61B44CC95B0}" presName="descendantBox" presStyleCnt="0"/>
      <dgm:spPr/>
    </dgm:pt>
    <dgm:pt modelId="{48766BF8-CFBC-4A0B-A86B-CC66DEA615B3}" type="pres">
      <dgm:prSet presAssocID="{1C9D9618-1AC1-4EA6-9F78-3253CD860F16}" presName="childTextBox" presStyleLbl="fgAccFollowNode1" presStyleIdx="0" presStyleCnt="23">
        <dgm:presLayoutVars>
          <dgm:bulletEnabled val="1"/>
        </dgm:presLayoutVars>
      </dgm:prSet>
      <dgm:spPr/>
    </dgm:pt>
    <dgm:pt modelId="{23F40A52-111F-41D6-99C6-063E0F0E2120}" type="pres">
      <dgm:prSet presAssocID="{9A5EF6FD-4E50-4805-8BF8-E5001148FF7C}" presName="childTextBox" presStyleLbl="fgAccFollowNode1" presStyleIdx="1" presStyleCnt="23">
        <dgm:presLayoutVars>
          <dgm:bulletEnabled val="1"/>
        </dgm:presLayoutVars>
      </dgm:prSet>
      <dgm:spPr/>
    </dgm:pt>
    <dgm:pt modelId="{5DDBADAA-4323-4A14-A900-AD09241FB6D9}" type="pres">
      <dgm:prSet presAssocID="{9D70BA91-98A9-4DA9-9450-B226A16C824C}" presName="childTextBox" presStyleLbl="fgAccFollowNode1" presStyleIdx="2" presStyleCnt="23">
        <dgm:presLayoutVars>
          <dgm:bulletEnabled val="1"/>
        </dgm:presLayoutVars>
      </dgm:prSet>
      <dgm:spPr/>
    </dgm:pt>
    <dgm:pt modelId="{97EAB710-2181-4C0E-9AD1-FC6DC28EC77F}" type="pres">
      <dgm:prSet presAssocID="{21C19CBF-86A2-40AF-AA86-7C4379A0BF25}" presName="childTextBox" presStyleLbl="fgAccFollowNode1" presStyleIdx="3" presStyleCnt="23">
        <dgm:presLayoutVars>
          <dgm:bulletEnabled val="1"/>
        </dgm:presLayoutVars>
      </dgm:prSet>
      <dgm:spPr/>
    </dgm:pt>
    <dgm:pt modelId="{E9A01319-65B5-4C9F-A987-EB13D8AFD3F8}" type="pres">
      <dgm:prSet presAssocID="{33CF6D25-6187-4DD0-BBCF-5E8E28D8F0D7}" presName="childTextBox" presStyleLbl="fgAccFollowNode1" presStyleIdx="4" presStyleCnt="23">
        <dgm:presLayoutVars>
          <dgm:bulletEnabled val="1"/>
        </dgm:presLayoutVars>
      </dgm:prSet>
      <dgm:spPr/>
    </dgm:pt>
    <dgm:pt modelId="{7CC9C8DC-0536-4048-A850-056C7E678755}" type="pres">
      <dgm:prSet presAssocID="{F8D63577-7156-4601-9483-8E2C746CE042}" presName="sp" presStyleCnt="0"/>
      <dgm:spPr/>
    </dgm:pt>
    <dgm:pt modelId="{54C920D1-89C8-4146-B104-B695561D2A00}" type="pres">
      <dgm:prSet presAssocID="{7BE6E962-CEA7-47A8-8668-997E12462F3F}" presName="arrowAndChildren" presStyleCnt="0"/>
      <dgm:spPr/>
    </dgm:pt>
    <dgm:pt modelId="{EE4B9DB8-6888-447A-AD72-84B2A0CA6A51}" type="pres">
      <dgm:prSet presAssocID="{7BE6E962-CEA7-47A8-8668-997E12462F3F}" presName="parentTextArrow" presStyleLbl="node1" presStyleIdx="0" presStyleCnt="6"/>
      <dgm:spPr/>
    </dgm:pt>
    <dgm:pt modelId="{74DAF516-5C46-412C-997A-A33161B92896}" type="pres">
      <dgm:prSet presAssocID="{7BE6E962-CEA7-47A8-8668-997E12462F3F}" presName="arrow" presStyleLbl="node1" presStyleIdx="1" presStyleCnt="6"/>
      <dgm:spPr/>
    </dgm:pt>
    <dgm:pt modelId="{93565606-5764-46B8-973D-D5E468AE4D1A}" type="pres">
      <dgm:prSet presAssocID="{7BE6E962-CEA7-47A8-8668-997E12462F3F}" presName="descendantArrow" presStyleCnt="0"/>
      <dgm:spPr/>
    </dgm:pt>
    <dgm:pt modelId="{4D741750-BC26-4A25-9C55-A460DFBAE759}" type="pres">
      <dgm:prSet presAssocID="{8077D477-69BF-4058-8EB6-AD798270991A}" presName="childTextArrow" presStyleLbl="fgAccFollowNode1" presStyleIdx="5" presStyleCnt="23">
        <dgm:presLayoutVars>
          <dgm:bulletEnabled val="1"/>
        </dgm:presLayoutVars>
      </dgm:prSet>
      <dgm:spPr/>
    </dgm:pt>
    <dgm:pt modelId="{FCD11398-2D6A-4DD9-A9C7-8701CC26B763}" type="pres">
      <dgm:prSet presAssocID="{7B4B8C83-BD92-4578-BE84-FA80A841D114}" presName="childTextArrow" presStyleLbl="fgAccFollowNode1" presStyleIdx="6" presStyleCnt="23">
        <dgm:presLayoutVars>
          <dgm:bulletEnabled val="1"/>
        </dgm:presLayoutVars>
      </dgm:prSet>
      <dgm:spPr/>
    </dgm:pt>
    <dgm:pt modelId="{2D5C360D-BABE-46B2-845E-A3F23A5C55FF}" type="pres">
      <dgm:prSet presAssocID="{413E6045-873C-4498-B88C-C7A05106F32E}" presName="childTextArrow" presStyleLbl="fgAccFollowNode1" presStyleIdx="7" presStyleCnt="23">
        <dgm:presLayoutVars>
          <dgm:bulletEnabled val="1"/>
        </dgm:presLayoutVars>
      </dgm:prSet>
      <dgm:spPr/>
    </dgm:pt>
    <dgm:pt modelId="{F55FC7CB-8E96-47DD-A3FE-A986F3830278}" type="pres">
      <dgm:prSet presAssocID="{6EBD81C7-B734-4CBC-AC05-70482C1D2D2C}" presName="childTextArrow" presStyleLbl="fgAccFollowNode1" presStyleIdx="8" presStyleCnt="23">
        <dgm:presLayoutVars>
          <dgm:bulletEnabled val="1"/>
        </dgm:presLayoutVars>
      </dgm:prSet>
      <dgm:spPr/>
    </dgm:pt>
    <dgm:pt modelId="{3BD68B05-6C2B-4B4C-9EA6-5D662B1DC670}" type="pres">
      <dgm:prSet presAssocID="{264CD5AE-6325-49E5-888A-1544EBD805D8}" presName="sp" presStyleCnt="0"/>
      <dgm:spPr/>
    </dgm:pt>
    <dgm:pt modelId="{D1BEAC07-0D7A-4326-A4A9-E9BA4EA08AA2}" type="pres">
      <dgm:prSet presAssocID="{4FC54407-A000-43AB-AB42-7974FB1A9575}" presName="arrowAndChildren" presStyleCnt="0"/>
      <dgm:spPr/>
    </dgm:pt>
    <dgm:pt modelId="{F398EBD5-CBE8-4797-B435-C58CDB307A20}" type="pres">
      <dgm:prSet presAssocID="{4FC54407-A000-43AB-AB42-7974FB1A9575}" presName="parentTextArrow" presStyleLbl="node1" presStyleIdx="1" presStyleCnt="6"/>
      <dgm:spPr/>
    </dgm:pt>
    <dgm:pt modelId="{72AF707B-967E-408F-A098-7298EB397A27}" type="pres">
      <dgm:prSet presAssocID="{4FC54407-A000-43AB-AB42-7974FB1A9575}" presName="arrow" presStyleLbl="node1" presStyleIdx="2" presStyleCnt="6"/>
      <dgm:spPr/>
    </dgm:pt>
    <dgm:pt modelId="{6F80B009-9AE4-4AAA-AA64-371D721106CE}" type="pres">
      <dgm:prSet presAssocID="{4FC54407-A000-43AB-AB42-7974FB1A9575}" presName="descendantArrow" presStyleCnt="0"/>
      <dgm:spPr/>
    </dgm:pt>
    <dgm:pt modelId="{291510D6-49A3-4D22-BAD0-51575A389E2F}" type="pres">
      <dgm:prSet presAssocID="{D38983BA-DC9D-407C-9C9E-1C7F28853899}" presName="childTextArrow" presStyleLbl="fgAccFollowNode1" presStyleIdx="9" presStyleCnt="23">
        <dgm:presLayoutVars>
          <dgm:bulletEnabled val="1"/>
        </dgm:presLayoutVars>
      </dgm:prSet>
      <dgm:spPr/>
    </dgm:pt>
    <dgm:pt modelId="{E8AEE7BD-E062-4B8C-B513-C9D661459662}" type="pres">
      <dgm:prSet presAssocID="{1C189B61-23D3-4D9D-8CE8-FE6544725E62}" presName="childTextArrow" presStyleLbl="fgAccFollowNode1" presStyleIdx="10" presStyleCnt="23">
        <dgm:presLayoutVars>
          <dgm:bulletEnabled val="1"/>
        </dgm:presLayoutVars>
      </dgm:prSet>
      <dgm:spPr/>
    </dgm:pt>
    <dgm:pt modelId="{3028E961-6BE8-43CC-8AE5-5B1797F99F8C}" type="pres">
      <dgm:prSet presAssocID="{04C59C66-47E8-4680-84B8-15BE93589F8F}" presName="childTextArrow" presStyleLbl="fgAccFollowNode1" presStyleIdx="11" presStyleCnt="23">
        <dgm:presLayoutVars>
          <dgm:bulletEnabled val="1"/>
        </dgm:presLayoutVars>
      </dgm:prSet>
      <dgm:spPr/>
    </dgm:pt>
    <dgm:pt modelId="{B1A3D9AF-2947-465D-AD2E-12E45303405A}" type="pres">
      <dgm:prSet presAssocID="{CCA7D96E-1FF9-4134-B63F-DA52F0E442B5}" presName="childTextArrow" presStyleLbl="fgAccFollowNode1" presStyleIdx="12" presStyleCnt="23">
        <dgm:presLayoutVars>
          <dgm:bulletEnabled val="1"/>
        </dgm:presLayoutVars>
      </dgm:prSet>
      <dgm:spPr/>
    </dgm:pt>
    <dgm:pt modelId="{6FF0AAE1-2B11-4E9B-81BD-7C3F0D9834B2}" type="pres">
      <dgm:prSet presAssocID="{71C33523-0985-4A33-BB32-D59539095114}" presName="sp" presStyleCnt="0"/>
      <dgm:spPr/>
    </dgm:pt>
    <dgm:pt modelId="{6D127AA9-CF87-4B15-B995-8A34A6B4FF6D}" type="pres">
      <dgm:prSet presAssocID="{47530D0E-A117-4C5B-82BA-506B7766F0E6}" presName="arrowAndChildren" presStyleCnt="0"/>
      <dgm:spPr/>
    </dgm:pt>
    <dgm:pt modelId="{5AB91890-E78D-462F-B556-2DA3C9708126}" type="pres">
      <dgm:prSet presAssocID="{47530D0E-A117-4C5B-82BA-506B7766F0E6}" presName="parentTextArrow" presStyleLbl="node1" presStyleIdx="2" presStyleCnt="6"/>
      <dgm:spPr/>
    </dgm:pt>
    <dgm:pt modelId="{53C5A442-081D-4382-A033-47F3E2EE5BD4}" type="pres">
      <dgm:prSet presAssocID="{47530D0E-A117-4C5B-82BA-506B7766F0E6}" presName="arrow" presStyleLbl="node1" presStyleIdx="3" presStyleCnt="6"/>
      <dgm:spPr/>
    </dgm:pt>
    <dgm:pt modelId="{579255EA-5580-4A6A-876D-76700BC33F56}" type="pres">
      <dgm:prSet presAssocID="{47530D0E-A117-4C5B-82BA-506B7766F0E6}" presName="descendantArrow" presStyleCnt="0"/>
      <dgm:spPr/>
    </dgm:pt>
    <dgm:pt modelId="{8C953433-5009-4D58-BA89-1A300BE65B42}" type="pres">
      <dgm:prSet presAssocID="{9263BDA8-3F05-4ADA-A3B2-346C47F4DEB2}" presName="childTextArrow" presStyleLbl="fgAccFollowNode1" presStyleIdx="13" presStyleCnt="23">
        <dgm:presLayoutVars>
          <dgm:bulletEnabled val="1"/>
        </dgm:presLayoutVars>
      </dgm:prSet>
      <dgm:spPr/>
    </dgm:pt>
    <dgm:pt modelId="{5BE19C84-E316-483F-99B5-D278B29AFEA2}" type="pres">
      <dgm:prSet presAssocID="{6C4598CF-6AAD-4CD2-81B3-E25D11F4C335}" presName="childTextArrow" presStyleLbl="fgAccFollowNode1" presStyleIdx="14" presStyleCnt="23">
        <dgm:presLayoutVars>
          <dgm:bulletEnabled val="1"/>
        </dgm:presLayoutVars>
      </dgm:prSet>
      <dgm:spPr/>
    </dgm:pt>
    <dgm:pt modelId="{1401620B-E239-49DC-884E-737A5EA9420F}" type="pres">
      <dgm:prSet presAssocID="{38D86E04-82EE-4C58-AB3E-BA0BA291C791}" presName="childTextArrow" presStyleLbl="fgAccFollowNode1" presStyleIdx="15" presStyleCnt="23">
        <dgm:presLayoutVars>
          <dgm:bulletEnabled val="1"/>
        </dgm:presLayoutVars>
      </dgm:prSet>
      <dgm:spPr/>
    </dgm:pt>
    <dgm:pt modelId="{86F9B2A1-DC24-492F-9A83-E71260D97BC4}" type="pres">
      <dgm:prSet presAssocID="{42620778-C974-4E74-917E-051A19606F95}" presName="childTextArrow" presStyleLbl="fgAccFollowNode1" presStyleIdx="16" presStyleCnt="23">
        <dgm:presLayoutVars>
          <dgm:bulletEnabled val="1"/>
        </dgm:presLayoutVars>
      </dgm:prSet>
      <dgm:spPr/>
    </dgm:pt>
    <dgm:pt modelId="{B66CC226-C1CA-4244-BE68-C227429E1D53}" type="pres">
      <dgm:prSet presAssocID="{0010E6AB-68BB-4AAB-82B1-BF6925FC22F9}" presName="childTextArrow" presStyleLbl="fgAccFollowNode1" presStyleIdx="17" presStyleCnt="23">
        <dgm:presLayoutVars>
          <dgm:bulletEnabled val="1"/>
        </dgm:presLayoutVars>
      </dgm:prSet>
      <dgm:spPr/>
    </dgm:pt>
    <dgm:pt modelId="{91E0F805-1620-46BE-BB59-D1F8A15367FA}" type="pres">
      <dgm:prSet presAssocID="{528C1532-BB29-4768-9624-838AB96DF65A}" presName="childTextArrow" presStyleLbl="fgAccFollowNode1" presStyleIdx="18" presStyleCnt="23">
        <dgm:presLayoutVars>
          <dgm:bulletEnabled val="1"/>
        </dgm:presLayoutVars>
      </dgm:prSet>
      <dgm:spPr/>
    </dgm:pt>
    <dgm:pt modelId="{5B1BFE78-E766-41FC-829C-9B246FCB7D92}" type="pres">
      <dgm:prSet presAssocID="{432B6CD1-CBC9-464B-9DFC-1F07A174CA1D}" presName="sp" presStyleCnt="0"/>
      <dgm:spPr/>
    </dgm:pt>
    <dgm:pt modelId="{5EBFF720-AC97-4054-904C-B79FD3173AFC}" type="pres">
      <dgm:prSet presAssocID="{127B9CF4-F311-465A-BAFD-C89C44838804}" presName="arrowAndChildren" presStyleCnt="0"/>
      <dgm:spPr/>
    </dgm:pt>
    <dgm:pt modelId="{94CD9A42-E0C9-4FB4-B8DA-2BDBB101ED15}" type="pres">
      <dgm:prSet presAssocID="{127B9CF4-F311-465A-BAFD-C89C44838804}" presName="parentTextArrow" presStyleLbl="node1" presStyleIdx="3" presStyleCnt="6"/>
      <dgm:spPr/>
    </dgm:pt>
    <dgm:pt modelId="{CC84690C-BC28-415D-8820-ADA26C26DA67}" type="pres">
      <dgm:prSet presAssocID="{127B9CF4-F311-465A-BAFD-C89C44838804}" presName="arrow" presStyleLbl="node1" presStyleIdx="4" presStyleCnt="6"/>
      <dgm:spPr/>
    </dgm:pt>
    <dgm:pt modelId="{D0E1127F-EAF7-4ED6-B9EE-DD876C9576BA}" type="pres">
      <dgm:prSet presAssocID="{127B9CF4-F311-465A-BAFD-C89C44838804}" presName="descendantArrow" presStyleCnt="0"/>
      <dgm:spPr/>
    </dgm:pt>
    <dgm:pt modelId="{EAB2EE70-0A41-409C-8FA6-64474F97BA5D}" type="pres">
      <dgm:prSet presAssocID="{C656E85A-0D95-41F6-BB99-7C7D6FFFE156}" presName="childTextArrow" presStyleLbl="fgAccFollowNode1" presStyleIdx="19" presStyleCnt="23">
        <dgm:presLayoutVars>
          <dgm:bulletEnabled val="1"/>
        </dgm:presLayoutVars>
      </dgm:prSet>
      <dgm:spPr/>
    </dgm:pt>
    <dgm:pt modelId="{90F5E9E0-13B7-45C4-9E1B-5280DCB45218}" type="pres">
      <dgm:prSet presAssocID="{51B0A482-79E6-4D62-BDB6-0E65E23284B6}" presName="childTextArrow" presStyleLbl="fgAccFollowNode1" presStyleIdx="20" presStyleCnt="23">
        <dgm:presLayoutVars>
          <dgm:bulletEnabled val="1"/>
        </dgm:presLayoutVars>
      </dgm:prSet>
      <dgm:spPr/>
    </dgm:pt>
    <dgm:pt modelId="{24D0A1E4-6AE4-4E26-BA99-5FD1FCE3EF17}" type="pres">
      <dgm:prSet presAssocID="{CBA6ACC1-3823-4479-93A3-BC4C1FA796BA}" presName="childTextArrow" presStyleLbl="fgAccFollowNode1" presStyleIdx="21" presStyleCnt="23">
        <dgm:presLayoutVars>
          <dgm:bulletEnabled val="1"/>
        </dgm:presLayoutVars>
      </dgm:prSet>
      <dgm:spPr/>
    </dgm:pt>
    <dgm:pt modelId="{BE6A398B-F637-4561-908E-4E678B9294AE}" type="pres">
      <dgm:prSet presAssocID="{24E4EA3C-83AF-4569-BC57-B817701FD678}" presName="childTextArrow" presStyleLbl="fgAccFollowNode1" presStyleIdx="22" presStyleCnt="23">
        <dgm:presLayoutVars>
          <dgm:bulletEnabled val="1"/>
        </dgm:presLayoutVars>
      </dgm:prSet>
      <dgm:spPr/>
    </dgm:pt>
    <dgm:pt modelId="{CD85D0D9-8B97-4FB9-AFF9-EE7BB824E4F0}" type="pres">
      <dgm:prSet presAssocID="{D895DB36-84D7-4E37-9124-196C4364AD8A}" presName="sp" presStyleCnt="0"/>
      <dgm:spPr/>
    </dgm:pt>
    <dgm:pt modelId="{0D9434E3-A3EC-499A-902E-924E65630D03}" type="pres">
      <dgm:prSet presAssocID="{59946529-EF9D-4BB3-B7C2-48F174EA5663}" presName="arrowAndChildren" presStyleCnt="0"/>
      <dgm:spPr/>
    </dgm:pt>
    <dgm:pt modelId="{5AA918A2-37CC-484A-A5C9-39D25FA6EEB2}" type="pres">
      <dgm:prSet presAssocID="{59946529-EF9D-4BB3-B7C2-48F174EA5663}" presName="parentTextArrow" presStyleLbl="node1" presStyleIdx="5" presStyleCnt="6"/>
      <dgm:spPr/>
    </dgm:pt>
  </dgm:ptLst>
  <dgm:cxnLst>
    <dgm:cxn modelId="{2C81FA01-8D25-4455-8575-A6FCD32844A5}" srcId="{7BE6E962-CEA7-47A8-8668-997E12462F3F}" destId="{7B4B8C83-BD92-4578-BE84-FA80A841D114}" srcOrd="1" destOrd="0" parTransId="{1D0C92E7-0F16-4E9E-A81F-A61E2C555BE4}" sibTransId="{DA19BCFA-2D9C-45BA-9D6E-F8608C0C3EC6}"/>
    <dgm:cxn modelId="{7ACAE805-9197-4EE5-B30E-B95AE7DC3874}" srcId="{ABD56494-45F1-4EB0-9FF4-D4AF49953DF6}" destId="{7BE6E962-CEA7-47A8-8668-997E12462F3F}" srcOrd="4" destOrd="0" parTransId="{8B8A13C3-58A4-4A47-85EE-2069635A3736}" sibTransId="{F8D63577-7156-4601-9483-8E2C746CE042}"/>
    <dgm:cxn modelId="{548B8008-41A7-484F-93CD-B49754B9E593}" type="presOf" srcId="{42620778-C974-4E74-917E-051A19606F95}" destId="{86F9B2A1-DC24-492F-9A83-E71260D97BC4}" srcOrd="0" destOrd="0" presId="urn:microsoft.com/office/officeart/2005/8/layout/process4"/>
    <dgm:cxn modelId="{ED22E60A-9883-42DE-A3ED-A0B53205B93E}" srcId="{073683D9-0433-4239-970A-C61B44CC95B0}" destId="{21C19CBF-86A2-40AF-AA86-7C4379A0BF25}" srcOrd="3" destOrd="0" parTransId="{BCD54379-5983-4A8B-BD2B-1B716FB1BE91}" sibTransId="{6F369662-7377-468C-B8A1-50F62565D088}"/>
    <dgm:cxn modelId="{CFE2D418-0CB9-4A15-B112-2AA394BF093A}" type="presOf" srcId="{127B9CF4-F311-465A-BAFD-C89C44838804}" destId="{94CD9A42-E0C9-4FB4-B8DA-2BDBB101ED15}" srcOrd="0" destOrd="0" presId="urn:microsoft.com/office/officeart/2005/8/layout/process4"/>
    <dgm:cxn modelId="{F115D81D-BE68-4923-8B49-BA7A18C2D4E7}" srcId="{4FC54407-A000-43AB-AB42-7974FB1A9575}" destId="{04C59C66-47E8-4680-84B8-15BE93589F8F}" srcOrd="2" destOrd="0" parTransId="{AC2524F0-F675-4912-8ED0-76126F3DF08A}" sibTransId="{054C87FC-C909-4675-A0A4-ACA28937C271}"/>
    <dgm:cxn modelId="{A8336127-FF94-49ED-8521-6D242DF9426A}" type="presOf" srcId="{9A5EF6FD-4E50-4805-8BF8-E5001148FF7C}" destId="{23F40A52-111F-41D6-99C6-063E0F0E2120}" srcOrd="0" destOrd="0" presId="urn:microsoft.com/office/officeart/2005/8/layout/process4"/>
    <dgm:cxn modelId="{07DFFA28-3EA6-4413-B4A7-DD365A07E6C0}" type="presOf" srcId="{073683D9-0433-4239-970A-C61B44CC95B0}" destId="{B08E2CA4-D1AA-4100-8B19-54D9B214B437}" srcOrd="1" destOrd="0" presId="urn:microsoft.com/office/officeart/2005/8/layout/process4"/>
    <dgm:cxn modelId="{0998DE2C-99A1-4302-B619-1ED966A4DE12}" type="presOf" srcId="{528C1532-BB29-4768-9624-838AB96DF65A}" destId="{91E0F805-1620-46BE-BB59-D1F8A15367FA}" srcOrd="0" destOrd="0" presId="urn:microsoft.com/office/officeart/2005/8/layout/process4"/>
    <dgm:cxn modelId="{5DDF842D-67AB-49B7-B85E-B8D42242EEEA}" type="presOf" srcId="{073683D9-0433-4239-970A-C61B44CC95B0}" destId="{B909A789-B74D-43E4-9DD2-0367D6CCA160}" srcOrd="0" destOrd="0" presId="urn:microsoft.com/office/officeart/2005/8/layout/process4"/>
    <dgm:cxn modelId="{176EA631-D334-460D-BE60-BBB0583D88BF}" srcId="{47530D0E-A117-4C5B-82BA-506B7766F0E6}" destId="{38D86E04-82EE-4C58-AB3E-BA0BA291C791}" srcOrd="2" destOrd="0" parTransId="{69780E47-14A9-47DB-B5B2-4938524EDAC5}" sibTransId="{4767106A-0BA1-422C-8D51-06B9D6A66186}"/>
    <dgm:cxn modelId="{1EDC2134-10D3-4391-AAE5-1D69B05F5DFD}" type="presOf" srcId="{4FC54407-A000-43AB-AB42-7974FB1A9575}" destId="{F398EBD5-CBE8-4797-B435-C58CDB307A20}" srcOrd="0" destOrd="0" presId="urn:microsoft.com/office/officeart/2005/8/layout/process4"/>
    <dgm:cxn modelId="{98EC9F35-D6C6-4C47-B1F0-D7B5283F5300}" srcId="{ABD56494-45F1-4EB0-9FF4-D4AF49953DF6}" destId="{47530D0E-A117-4C5B-82BA-506B7766F0E6}" srcOrd="2" destOrd="0" parTransId="{7AE23C38-7CC4-44DC-8C5C-527DE4024E50}" sibTransId="{71C33523-0985-4A33-BB32-D59539095114}"/>
    <dgm:cxn modelId="{F6CBA635-8A24-4F3C-B933-D7DBA4D196E0}" type="presOf" srcId="{1C9D9618-1AC1-4EA6-9F78-3253CD860F16}" destId="{48766BF8-CFBC-4A0B-A86B-CC66DEA615B3}" srcOrd="0" destOrd="0" presId="urn:microsoft.com/office/officeart/2005/8/layout/process4"/>
    <dgm:cxn modelId="{FB6D0D3B-232C-498C-BB61-526F5404A2BD}" srcId="{ABD56494-45F1-4EB0-9FF4-D4AF49953DF6}" destId="{59946529-EF9D-4BB3-B7C2-48F174EA5663}" srcOrd="0" destOrd="0" parTransId="{D1DEB4D8-A00D-43EA-88DE-281A3476227F}" sibTransId="{D895DB36-84D7-4E37-9124-196C4364AD8A}"/>
    <dgm:cxn modelId="{C936C23D-5BB4-483B-98D0-9D7E81840778}" srcId="{073683D9-0433-4239-970A-C61B44CC95B0}" destId="{9A5EF6FD-4E50-4805-8BF8-E5001148FF7C}" srcOrd="1" destOrd="0" parTransId="{26721B56-3812-4691-AC5A-F8A9A3544A09}" sibTransId="{FD53F28B-18A7-4C19-89BC-9E11CCD594ED}"/>
    <dgm:cxn modelId="{579C7658-38CF-43F8-A3CA-C9791BF3AB8F}" type="presOf" srcId="{0010E6AB-68BB-4AAB-82B1-BF6925FC22F9}" destId="{B66CC226-C1CA-4244-BE68-C227429E1D53}" srcOrd="0" destOrd="0" presId="urn:microsoft.com/office/officeart/2005/8/layout/process4"/>
    <dgm:cxn modelId="{2DAABF5C-652F-4701-B0B0-736911F96553}" type="presOf" srcId="{59946529-EF9D-4BB3-B7C2-48F174EA5663}" destId="{5AA918A2-37CC-484A-A5C9-39D25FA6EEB2}" srcOrd="0" destOrd="0" presId="urn:microsoft.com/office/officeart/2005/8/layout/process4"/>
    <dgm:cxn modelId="{6C492F5D-0A08-4156-A832-DAA7D56BBBF7}" srcId="{ABD56494-45F1-4EB0-9FF4-D4AF49953DF6}" destId="{4FC54407-A000-43AB-AB42-7974FB1A9575}" srcOrd="3" destOrd="0" parTransId="{3D7701F5-4ACE-430C-9F96-7A343BAE0B14}" sibTransId="{264CD5AE-6325-49E5-888A-1544EBD805D8}"/>
    <dgm:cxn modelId="{2ADFDA5F-729F-4720-92B6-1EDFAEE6501D}" srcId="{47530D0E-A117-4C5B-82BA-506B7766F0E6}" destId="{528C1532-BB29-4768-9624-838AB96DF65A}" srcOrd="5" destOrd="0" parTransId="{3A25D4F3-0E38-49A4-BAF1-1F3EBC009806}" sibTransId="{41EF0419-347C-4924-821E-544F5CFD1AA7}"/>
    <dgm:cxn modelId="{24950560-68E9-4DD7-8D72-B89244BC34A9}" type="presOf" srcId="{D38983BA-DC9D-407C-9C9E-1C7F28853899}" destId="{291510D6-49A3-4D22-BAD0-51575A389E2F}" srcOrd="0" destOrd="0" presId="urn:microsoft.com/office/officeart/2005/8/layout/process4"/>
    <dgm:cxn modelId="{25778F60-0F59-4F0C-B567-44813E20153F}" type="presOf" srcId="{38D86E04-82EE-4C58-AB3E-BA0BA291C791}" destId="{1401620B-E239-49DC-884E-737A5EA9420F}" srcOrd="0" destOrd="0" presId="urn:microsoft.com/office/officeart/2005/8/layout/process4"/>
    <dgm:cxn modelId="{8350EE61-59F9-4180-8558-505A2FFEB44B}" srcId="{4FC54407-A000-43AB-AB42-7974FB1A9575}" destId="{1C189B61-23D3-4D9D-8CE8-FE6544725E62}" srcOrd="1" destOrd="0" parTransId="{319E454D-D673-4A3C-9325-CC11A3418697}" sibTransId="{57A938C7-44FC-4632-8AA4-1CB4DEEAEA13}"/>
    <dgm:cxn modelId="{AABD8866-2762-4A56-B42D-1291D75B00C5}" srcId="{4FC54407-A000-43AB-AB42-7974FB1A9575}" destId="{D38983BA-DC9D-407C-9C9E-1C7F28853899}" srcOrd="0" destOrd="0" parTransId="{A4087980-62FD-4B85-B167-48E76D1E2B0F}" sibTransId="{3EB540D5-4443-4CB0-B8AC-D30314A98B47}"/>
    <dgm:cxn modelId="{A7F06C69-CA79-4E12-8188-40AE8E582ED5}" srcId="{47530D0E-A117-4C5B-82BA-506B7766F0E6}" destId="{0010E6AB-68BB-4AAB-82B1-BF6925FC22F9}" srcOrd="4" destOrd="0" parTransId="{CC7FE23F-864E-4D27-B09E-FA70E16CBE26}" sibTransId="{127DCBA0-39F5-4561-89D0-DB74BA7FBF75}"/>
    <dgm:cxn modelId="{F7BA726A-4856-4203-A41D-96DEAC5887FC}" srcId="{4FC54407-A000-43AB-AB42-7974FB1A9575}" destId="{CCA7D96E-1FF9-4134-B63F-DA52F0E442B5}" srcOrd="3" destOrd="0" parTransId="{4E7D29CE-1FD2-4B52-9E5B-97514ED44745}" sibTransId="{B31B1689-E245-495B-8641-A2209C45F389}"/>
    <dgm:cxn modelId="{BE579D6F-45F1-4E51-A6E0-234464557BB5}" srcId="{47530D0E-A117-4C5B-82BA-506B7766F0E6}" destId="{42620778-C974-4E74-917E-051A19606F95}" srcOrd="3" destOrd="0" parTransId="{083D87B4-45AB-48EF-BAA9-FF7038BD689A}" sibTransId="{9230BA51-BFDD-4ED7-B58B-59FE12E62069}"/>
    <dgm:cxn modelId="{0D59E075-E43E-465D-B8A1-D141CC978041}" srcId="{47530D0E-A117-4C5B-82BA-506B7766F0E6}" destId="{9263BDA8-3F05-4ADA-A3B2-346C47F4DEB2}" srcOrd="0" destOrd="0" parTransId="{5AE7B34E-869A-42FF-8599-8501BF80876F}" sibTransId="{C1DD7F5D-D50D-47E4-87CA-01CB9821B90A}"/>
    <dgm:cxn modelId="{1146FC76-FBCC-4C46-9BA2-07668E0E82C4}" srcId="{7BE6E962-CEA7-47A8-8668-997E12462F3F}" destId="{6EBD81C7-B734-4CBC-AC05-70482C1D2D2C}" srcOrd="3" destOrd="0" parTransId="{F3D95FBB-89F0-4A36-AA4F-6268EE4E4CAA}" sibTransId="{23E1A5A3-234F-47B3-BE14-7C4BF12EBB8A}"/>
    <dgm:cxn modelId="{61AC4E8B-A0AE-4221-B371-D2683024022F}" type="presOf" srcId="{7BE6E962-CEA7-47A8-8668-997E12462F3F}" destId="{EE4B9DB8-6888-447A-AD72-84B2A0CA6A51}" srcOrd="0" destOrd="0" presId="urn:microsoft.com/office/officeart/2005/8/layout/process4"/>
    <dgm:cxn modelId="{D06DEC8B-8D92-4591-A759-AC5B0D4B8E7B}" srcId="{ABD56494-45F1-4EB0-9FF4-D4AF49953DF6}" destId="{127B9CF4-F311-465A-BAFD-C89C44838804}" srcOrd="1" destOrd="0" parTransId="{3D4255CB-1C74-4171-8C58-E4B467FF2A6D}" sibTransId="{432B6CD1-CBC9-464B-9DFC-1F07A174CA1D}"/>
    <dgm:cxn modelId="{6334198C-3D83-4606-A206-CC4F1E10928C}" type="presOf" srcId="{1C189B61-23D3-4D9D-8CE8-FE6544725E62}" destId="{E8AEE7BD-E062-4B8C-B513-C9D661459662}" srcOrd="0" destOrd="0" presId="urn:microsoft.com/office/officeart/2005/8/layout/process4"/>
    <dgm:cxn modelId="{CC07FF8D-48D5-44F3-91A7-19C137D8B412}" type="presOf" srcId="{413E6045-873C-4498-B88C-C7A05106F32E}" destId="{2D5C360D-BABE-46B2-845E-A3F23A5C55FF}" srcOrd="0" destOrd="0" presId="urn:microsoft.com/office/officeart/2005/8/layout/process4"/>
    <dgm:cxn modelId="{916D5292-2F5F-40CB-91A0-16D986FFF959}" type="presOf" srcId="{47530D0E-A117-4C5B-82BA-506B7766F0E6}" destId="{53C5A442-081D-4382-A033-47F3E2EE5BD4}" srcOrd="1" destOrd="0" presId="urn:microsoft.com/office/officeart/2005/8/layout/process4"/>
    <dgm:cxn modelId="{B823CF97-8685-45EF-8809-3ED33A6FDCD8}" type="presOf" srcId="{04C59C66-47E8-4680-84B8-15BE93589F8F}" destId="{3028E961-6BE8-43CC-8AE5-5B1797F99F8C}" srcOrd="0" destOrd="0" presId="urn:microsoft.com/office/officeart/2005/8/layout/process4"/>
    <dgm:cxn modelId="{B0B9889B-BE68-4450-87EB-C2EEC6F9F906}" srcId="{073683D9-0433-4239-970A-C61B44CC95B0}" destId="{1C9D9618-1AC1-4EA6-9F78-3253CD860F16}" srcOrd="0" destOrd="0" parTransId="{22C9F644-B686-47EE-86AA-16B9D191EDB5}" sibTransId="{1BBCC674-062A-4788-982C-023C4BAB4751}"/>
    <dgm:cxn modelId="{14B2EF9C-1830-4F77-9190-1569007A8B04}" srcId="{47530D0E-A117-4C5B-82BA-506B7766F0E6}" destId="{6C4598CF-6AAD-4CD2-81B3-E25D11F4C335}" srcOrd="1" destOrd="0" parTransId="{AE675543-3F8E-4191-B963-CF00937E339F}" sibTransId="{2219A2E5-60D5-4074-8D9E-3C3D3B054DBA}"/>
    <dgm:cxn modelId="{A271899E-4350-46E3-AA36-11AEECD5D08E}" type="presOf" srcId="{127B9CF4-F311-465A-BAFD-C89C44838804}" destId="{CC84690C-BC28-415D-8820-ADA26C26DA67}" srcOrd="1" destOrd="0" presId="urn:microsoft.com/office/officeart/2005/8/layout/process4"/>
    <dgm:cxn modelId="{368A959E-017C-4208-A866-EA65383357BE}" srcId="{127B9CF4-F311-465A-BAFD-C89C44838804}" destId="{C656E85A-0D95-41F6-BB99-7C7D6FFFE156}" srcOrd="0" destOrd="0" parTransId="{1B800FE4-E68B-4BD1-A63C-95C7A7B7467C}" sibTransId="{53B35663-109E-481F-A510-F5A31AA7B7E7}"/>
    <dgm:cxn modelId="{A79B83A4-E1A5-4139-AB40-8389BA816A9C}" srcId="{127B9CF4-F311-465A-BAFD-C89C44838804}" destId="{CBA6ACC1-3823-4479-93A3-BC4C1FA796BA}" srcOrd="2" destOrd="0" parTransId="{C027257F-B3B2-46C0-B3B1-0E184FE918B9}" sibTransId="{879A0930-FDD3-4EBB-B8BF-A69E579829E9}"/>
    <dgm:cxn modelId="{D1759AA5-0B32-46E7-9BB5-2C479483B743}" srcId="{073683D9-0433-4239-970A-C61B44CC95B0}" destId="{9D70BA91-98A9-4DA9-9450-B226A16C824C}" srcOrd="2" destOrd="0" parTransId="{DD42B011-3CB5-4C79-A633-9E60BF113654}" sibTransId="{FE398502-A211-4A4D-B5F1-4EC528DC810C}"/>
    <dgm:cxn modelId="{5C79C7AC-D3F3-447F-BE99-2340A93604AA}" type="presOf" srcId="{C656E85A-0D95-41F6-BB99-7C7D6FFFE156}" destId="{EAB2EE70-0A41-409C-8FA6-64474F97BA5D}" srcOrd="0" destOrd="0" presId="urn:microsoft.com/office/officeart/2005/8/layout/process4"/>
    <dgm:cxn modelId="{081334B4-0B7D-4896-B514-06E0506E5F84}" srcId="{ABD56494-45F1-4EB0-9FF4-D4AF49953DF6}" destId="{073683D9-0433-4239-970A-C61B44CC95B0}" srcOrd="5" destOrd="0" parTransId="{53E12BF8-6630-4259-8250-E462104FE477}" sibTransId="{A6F22319-D1FC-4044-A070-B68F16BB5835}"/>
    <dgm:cxn modelId="{0FFEBFB6-EB4E-44EF-8DB3-0F11BA04C9D6}" srcId="{127B9CF4-F311-465A-BAFD-C89C44838804}" destId="{51B0A482-79E6-4D62-BDB6-0E65E23284B6}" srcOrd="1" destOrd="0" parTransId="{6BED5C1F-36A1-42EF-A03D-F25704E36761}" sibTransId="{34835DD6-62DF-458E-92B2-B7DD89B93019}"/>
    <dgm:cxn modelId="{4467A4B7-392D-419F-9468-16CBD2CBE988}" type="presOf" srcId="{CCA7D96E-1FF9-4134-B63F-DA52F0E442B5}" destId="{B1A3D9AF-2947-465D-AD2E-12E45303405A}" srcOrd="0" destOrd="0" presId="urn:microsoft.com/office/officeart/2005/8/layout/process4"/>
    <dgm:cxn modelId="{62B7A7C0-F153-4CE3-B7FC-9194356F877C}" type="presOf" srcId="{7B4B8C83-BD92-4578-BE84-FA80A841D114}" destId="{FCD11398-2D6A-4DD9-A9C7-8701CC26B763}" srcOrd="0" destOrd="0" presId="urn:microsoft.com/office/officeart/2005/8/layout/process4"/>
    <dgm:cxn modelId="{F1B440C1-C5F7-4622-85A9-19EF030FE11A}" type="presOf" srcId="{7BE6E962-CEA7-47A8-8668-997E12462F3F}" destId="{74DAF516-5C46-412C-997A-A33161B92896}" srcOrd="1" destOrd="0" presId="urn:microsoft.com/office/officeart/2005/8/layout/process4"/>
    <dgm:cxn modelId="{EAD552C4-7F99-488A-9577-A787324E4699}" type="presOf" srcId="{47530D0E-A117-4C5B-82BA-506B7766F0E6}" destId="{5AB91890-E78D-462F-B556-2DA3C9708126}" srcOrd="0" destOrd="0" presId="urn:microsoft.com/office/officeart/2005/8/layout/process4"/>
    <dgm:cxn modelId="{90A446C5-F829-4D40-A398-6E5AE41547B4}" type="presOf" srcId="{51B0A482-79E6-4D62-BDB6-0E65E23284B6}" destId="{90F5E9E0-13B7-45C4-9E1B-5280DCB45218}" srcOrd="0" destOrd="0" presId="urn:microsoft.com/office/officeart/2005/8/layout/process4"/>
    <dgm:cxn modelId="{1C6259C5-C4C1-4861-A345-46E713D9EFFD}" type="presOf" srcId="{CBA6ACC1-3823-4479-93A3-BC4C1FA796BA}" destId="{24D0A1E4-6AE4-4E26-BA99-5FD1FCE3EF17}" srcOrd="0" destOrd="0" presId="urn:microsoft.com/office/officeart/2005/8/layout/process4"/>
    <dgm:cxn modelId="{C74ABAC9-07AC-434F-B946-1E7D77A62E5B}" srcId="{127B9CF4-F311-465A-BAFD-C89C44838804}" destId="{24E4EA3C-83AF-4569-BC57-B817701FD678}" srcOrd="3" destOrd="0" parTransId="{B851C8E3-EC8C-4CAE-AA13-68CFCE0D1A1D}" sibTransId="{39F069D6-E7CE-4EFD-9F81-9BBC1554317B}"/>
    <dgm:cxn modelId="{3F49DCC9-3689-4E8C-976C-FD3EC01E1867}" type="presOf" srcId="{24E4EA3C-83AF-4569-BC57-B817701FD678}" destId="{BE6A398B-F637-4561-908E-4E678B9294AE}" srcOrd="0" destOrd="0" presId="urn:microsoft.com/office/officeart/2005/8/layout/process4"/>
    <dgm:cxn modelId="{DC5E1AD5-ACB1-448A-AFB3-365D96F7E02E}" type="presOf" srcId="{21C19CBF-86A2-40AF-AA86-7C4379A0BF25}" destId="{97EAB710-2181-4C0E-9AD1-FC6DC28EC77F}" srcOrd="0" destOrd="0" presId="urn:microsoft.com/office/officeart/2005/8/layout/process4"/>
    <dgm:cxn modelId="{B697BCD6-A6DF-45F4-8982-15227C31E0C6}" type="presOf" srcId="{33CF6D25-6187-4DD0-BBCF-5E8E28D8F0D7}" destId="{E9A01319-65B5-4C9F-A987-EB13D8AFD3F8}" srcOrd="0" destOrd="0" presId="urn:microsoft.com/office/officeart/2005/8/layout/process4"/>
    <dgm:cxn modelId="{D5E4AAD8-5DA9-4E19-87F6-673EC6910351}" type="presOf" srcId="{4FC54407-A000-43AB-AB42-7974FB1A9575}" destId="{72AF707B-967E-408F-A098-7298EB397A27}" srcOrd="1" destOrd="0" presId="urn:microsoft.com/office/officeart/2005/8/layout/process4"/>
    <dgm:cxn modelId="{299401DA-BD3B-416A-99F2-E87210B53A65}" type="presOf" srcId="{6EBD81C7-B734-4CBC-AC05-70482C1D2D2C}" destId="{F55FC7CB-8E96-47DD-A3FE-A986F3830278}" srcOrd="0" destOrd="0" presId="urn:microsoft.com/office/officeart/2005/8/layout/process4"/>
    <dgm:cxn modelId="{221035DA-DE8F-4A32-8790-9BFDA5C234EC}" srcId="{7BE6E962-CEA7-47A8-8668-997E12462F3F}" destId="{8077D477-69BF-4058-8EB6-AD798270991A}" srcOrd="0" destOrd="0" parTransId="{814F3DEC-002A-4B57-80E9-43535DCE1A0E}" sibTransId="{E75732E2-C7F3-4C78-B909-A820A6B90DEC}"/>
    <dgm:cxn modelId="{0FCFC2DA-6F6E-4FB0-BF8F-0C5ECA3AB01D}" srcId="{073683D9-0433-4239-970A-C61B44CC95B0}" destId="{33CF6D25-6187-4DD0-BBCF-5E8E28D8F0D7}" srcOrd="4" destOrd="0" parTransId="{F20C4BB2-DCE4-4AB3-9BE3-B59A6F92180B}" sibTransId="{C4DE8DB2-AE33-4CF6-8A23-5B828BB33455}"/>
    <dgm:cxn modelId="{113A36DC-199B-4FD2-9428-CBCE3DA95180}" type="presOf" srcId="{9263BDA8-3F05-4ADA-A3B2-346C47F4DEB2}" destId="{8C953433-5009-4D58-BA89-1A300BE65B42}" srcOrd="0" destOrd="0" presId="urn:microsoft.com/office/officeart/2005/8/layout/process4"/>
    <dgm:cxn modelId="{BA95E7EE-E7FE-4C00-BAAF-11E73FDAFD91}" type="presOf" srcId="{9D70BA91-98A9-4DA9-9450-B226A16C824C}" destId="{5DDBADAA-4323-4A14-A900-AD09241FB6D9}" srcOrd="0" destOrd="0" presId="urn:microsoft.com/office/officeart/2005/8/layout/process4"/>
    <dgm:cxn modelId="{03AB48EF-43B2-4EAF-B671-7FA6CCF00690}" type="presOf" srcId="{ABD56494-45F1-4EB0-9FF4-D4AF49953DF6}" destId="{6C471EBD-7361-47C6-B2AC-5657CD802B84}" srcOrd="0" destOrd="0" presId="urn:microsoft.com/office/officeart/2005/8/layout/process4"/>
    <dgm:cxn modelId="{68DF92F4-64A7-4AD9-A04F-4D63B5921620}" type="presOf" srcId="{8077D477-69BF-4058-8EB6-AD798270991A}" destId="{4D741750-BC26-4A25-9C55-A460DFBAE759}" srcOrd="0" destOrd="0" presId="urn:microsoft.com/office/officeart/2005/8/layout/process4"/>
    <dgm:cxn modelId="{0D4A1AF9-7744-429A-AFE6-5727B2FA503D}" type="presOf" srcId="{6C4598CF-6AAD-4CD2-81B3-E25D11F4C335}" destId="{5BE19C84-E316-483F-99B5-D278B29AFEA2}" srcOrd="0" destOrd="0" presId="urn:microsoft.com/office/officeart/2005/8/layout/process4"/>
    <dgm:cxn modelId="{4B5088FA-ABA8-4579-A990-89B1503D9C7F}" srcId="{7BE6E962-CEA7-47A8-8668-997E12462F3F}" destId="{413E6045-873C-4498-B88C-C7A05106F32E}" srcOrd="2" destOrd="0" parTransId="{2802617C-4FFF-4E07-9C47-D8041E1B0DA3}" sibTransId="{59D35CAF-D749-4453-A8A8-89B03BA95D52}"/>
    <dgm:cxn modelId="{C0495C28-6BF1-4FF5-B427-46C983525B43}" type="presParOf" srcId="{6C471EBD-7361-47C6-B2AC-5657CD802B84}" destId="{B7C309BF-555E-4F97-B955-A0C61FCDD983}" srcOrd="0" destOrd="0" presId="urn:microsoft.com/office/officeart/2005/8/layout/process4"/>
    <dgm:cxn modelId="{3AAEEDE5-0EBA-4E0E-8559-1F4C21010D0E}" type="presParOf" srcId="{B7C309BF-555E-4F97-B955-A0C61FCDD983}" destId="{B909A789-B74D-43E4-9DD2-0367D6CCA160}" srcOrd="0" destOrd="0" presId="urn:microsoft.com/office/officeart/2005/8/layout/process4"/>
    <dgm:cxn modelId="{3AA6FDFF-C864-4C4B-810D-0F901DEB4FB5}" type="presParOf" srcId="{B7C309BF-555E-4F97-B955-A0C61FCDD983}" destId="{B08E2CA4-D1AA-4100-8B19-54D9B214B437}" srcOrd="1" destOrd="0" presId="urn:microsoft.com/office/officeart/2005/8/layout/process4"/>
    <dgm:cxn modelId="{38CE3682-FF4D-4E4A-966D-B0DF97A0B98A}" type="presParOf" srcId="{B7C309BF-555E-4F97-B955-A0C61FCDD983}" destId="{721C2387-8D35-4EAD-B0F9-DC2240FEBACB}" srcOrd="2" destOrd="0" presId="urn:microsoft.com/office/officeart/2005/8/layout/process4"/>
    <dgm:cxn modelId="{7A4B1416-EB6E-4BD8-82CC-1CBC9BA1823B}" type="presParOf" srcId="{721C2387-8D35-4EAD-B0F9-DC2240FEBACB}" destId="{48766BF8-CFBC-4A0B-A86B-CC66DEA615B3}" srcOrd="0" destOrd="0" presId="urn:microsoft.com/office/officeart/2005/8/layout/process4"/>
    <dgm:cxn modelId="{CC0DF06C-A77C-4BD6-BFBB-90FDE074A228}" type="presParOf" srcId="{721C2387-8D35-4EAD-B0F9-DC2240FEBACB}" destId="{23F40A52-111F-41D6-99C6-063E0F0E2120}" srcOrd="1" destOrd="0" presId="urn:microsoft.com/office/officeart/2005/8/layout/process4"/>
    <dgm:cxn modelId="{BCB5EA2D-78D1-4218-A3AB-A5C12E19296C}" type="presParOf" srcId="{721C2387-8D35-4EAD-B0F9-DC2240FEBACB}" destId="{5DDBADAA-4323-4A14-A900-AD09241FB6D9}" srcOrd="2" destOrd="0" presId="urn:microsoft.com/office/officeart/2005/8/layout/process4"/>
    <dgm:cxn modelId="{95AA56E9-45D1-413C-86A7-D6CE983C3311}" type="presParOf" srcId="{721C2387-8D35-4EAD-B0F9-DC2240FEBACB}" destId="{97EAB710-2181-4C0E-9AD1-FC6DC28EC77F}" srcOrd="3" destOrd="0" presId="urn:microsoft.com/office/officeart/2005/8/layout/process4"/>
    <dgm:cxn modelId="{72C286D2-16AB-447F-9C49-37D5CF8BC8BB}" type="presParOf" srcId="{721C2387-8D35-4EAD-B0F9-DC2240FEBACB}" destId="{E9A01319-65B5-4C9F-A987-EB13D8AFD3F8}" srcOrd="4" destOrd="0" presId="urn:microsoft.com/office/officeart/2005/8/layout/process4"/>
    <dgm:cxn modelId="{8EB6720C-4D06-4C4E-88DB-9EA1B855F39F}" type="presParOf" srcId="{6C471EBD-7361-47C6-B2AC-5657CD802B84}" destId="{7CC9C8DC-0536-4048-A850-056C7E678755}" srcOrd="1" destOrd="0" presId="urn:microsoft.com/office/officeart/2005/8/layout/process4"/>
    <dgm:cxn modelId="{A9EE823A-DC49-465C-9796-ADA0A77EBD80}" type="presParOf" srcId="{6C471EBD-7361-47C6-B2AC-5657CD802B84}" destId="{54C920D1-89C8-4146-B104-B695561D2A00}" srcOrd="2" destOrd="0" presId="urn:microsoft.com/office/officeart/2005/8/layout/process4"/>
    <dgm:cxn modelId="{8A04E60E-2B90-4853-9A95-38165335FE05}" type="presParOf" srcId="{54C920D1-89C8-4146-B104-B695561D2A00}" destId="{EE4B9DB8-6888-447A-AD72-84B2A0CA6A51}" srcOrd="0" destOrd="0" presId="urn:microsoft.com/office/officeart/2005/8/layout/process4"/>
    <dgm:cxn modelId="{9786095C-8347-47FA-B44B-4F7355CBD021}" type="presParOf" srcId="{54C920D1-89C8-4146-B104-B695561D2A00}" destId="{74DAF516-5C46-412C-997A-A33161B92896}" srcOrd="1" destOrd="0" presId="urn:microsoft.com/office/officeart/2005/8/layout/process4"/>
    <dgm:cxn modelId="{35B3C3EF-210B-41A9-80C5-5E6235784586}" type="presParOf" srcId="{54C920D1-89C8-4146-B104-B695561D2A00}" destId="{93565606-5764-46B8-973D-D5E468AE4D1A}" srcOrd="2" destOrd="0" presId="urn:microsoft.com/office/officeart/2005/8/layout/process4"/>
    <dgm:cxn modelId="{6B013DEC-54A2-4591-9E6E-82E5B06DC7ED}" type="presParOf" srcId="{93565606-5764-46B8-973D-D5E468AE4D1A}" destId="{4D741750-BC26-4A25-9C55-A460DFBAE759}" srcOrd="0" destOrd="0" presId="urn:microsoft.com/office/officeart/2005/8/layout/process4"/>
    <dgm:cxn modelId="{499674FE-D9BE-4DB5-BFB3-05D26072254B}" type="presParOf" srcId="{93565606-5764-46B8-973D-D5E468AE4D1A}" destId="{FCD11398-2D6A-4DD9-A9C7-8701CC26B763}" srcOrd="1" destOrd="0" presId="urn:microsoft.com/office/officeart/2005/8/layout/process4"/>
    <dgm:cxn modelId="{D94DC769-24E1-4326-B5E1-8B9AF7845665}" type="presParOf" srcId="{93565606-5764-46B8-973D-D5E468AE4D1A}" destId="{2D5C360D-BABE-46B2-845E-A3F23A5C55FF}" srcOrd="2" destOrd="0" presId="urn:microsoft.com/office/officeart/2005/8/layout/process4"/>
    <dgm:cxn modelId="{8996900C-AADA-47E7-AED9-498F7EA48E59}" type="presParOf" srcId="{93565606-5764-46B8-973D-D5E468AE4D1A}" destId="{F55FC7CB-8E96-47DD-A3FE-A986F3830278}" srcOrd="3" destOrd="0" presId="urn:microsoft.com/office/officeart/2005/8/layout/process4"/>
    <dgm:cxn modelId="{4D1F9EE8-F010-49E9-92A4-3A210699968B}" type="presParOf" srcId="{6C471EBD-7361-47C6-B2AC-5657CD802B84}" destId="{3BD68B05-6C2B-4B4C-9EA6-5D662B1DC670}" srcOrd="3" destOrd="0" presId="urn:microsoft.com/office/officeart/2005/8/layout/process4"/>
    <dgm:cxn modelId="{7C6BE503-2297-49FE-9E3F-04C0399FB972}" type="presParOf" srcId="{6C471EBD-7361-47C6-B2AC-5657CD802B84}" destId="{D1BEAC07-0D7A-4326-A4A9-E9BA4EA08AA2}" srcOrd="4" destOrd="0" presId="urn:microsoft.com/office/officeart/2005/8/layout/process4"/>
    <dgm:cxn modelId="{6678196E-5A63-46ED-B865-7069744C7556}" type="presParOf" srcId="{D1BEAC07-0D7A-4326-A4A9-E9BA4EA08AA2}" destId="{F398EBD5-CBE8-4797-B435-C58CDB307A20}" srcOrd="0" destOrd="0" presId="urn:microsoft.com/office/officeart/2005/8/layout/process4"/>
    <dgm:cxn modelId="{D7A3FC94-DCBF-4228-B409-29A6E2C2415A}" type="presParOf" srcId="{D1BEAC07-0D7A-4326-A4A9-E9BA4EA08AA2}" destId="{72AF707B-967E-408F-A098-7298EB397A27}" srcOrd="1" destOrd="0" presId="urn:microsoft.com/office/officeart/2005/8/layout/process4"/>
    <dgm:cxn modelId="{C958D63D-CD62-46F2-8E6A-36987931E1AB}" type="presParOf" srcId="{D1BEAC07-0D7A-4326-A4A9-E9BA4EA08AA2}" destId="{6F80B009-9AE4-4AAA-AA64-371D721106CE}" srcOrd="2" destOrd="0" presId="urn:microsoft.com/office/officeart/2005/8/layout/process4"/>
    <dgm:cxn modelId="{C92136B0-E516-4222-983F-638F46D5BFAA}" type="presParOf" srcId="{6F80B009-9AE4-4AAA-AA64-371D721106CE}" destId="{291510D6-49A3-4D22-BAD0-51575A389E2F}" srcOrd="0" destOrd="0" presId="urn:microsoft.com/office/officeart/2005/8/layout/process4"/>
    <dgm:cxn modelId="{43B602A5-6136-4276-A6D3-E0A256218A70}" type="presParOf" srcId="{6F80B009-9AE4-4AAA-AA64-371D721106CE}" destId="{E8AEE7BD-E062-4B8C-B513-C9D661459662}" srcOrd="1" destOrd="0" presId="urn:microsoft.com/office/officeart/2005/8/layout/process4"/>
    <dgm:cxn modelId="{E4AB62EC-68A7-490D-95FF-A4DB12B26051}" type="presParOf" srcId="{6F80B009-9AE4-4AAA-AA64-371D721106CE}" destId="{3028E961-6BE8-43CC-8AE5-5B1797F99F8C}" srcOrd="2" destOrd="0" presId="urn:microsoft.com/office/officeart/2005/8/layout/process4"/>
    <dgm:cxn modelId="{16DCA3C2-505C-48CA-BCE6-07FB2DBBC07E}" type="presParOf" srcId="{6F80B009-9AE4-4AAA-AA64-371D721106CE}" destId="{B1A3D9AF-2947-465D-AD2E-12E45303405A}" srcOrd="3" destOrd="0" presId="urn:microsoft.com/office/officeart/2005/8/layout/process4"/>
    <dgm:cxn modelId="{06CAC20E-954A-48EA-95AF-4A8B1F23C133}" type="presParOf" srcId="{6C471EBD-7361-47C6-B2AC-5657CD802B84}" destId="{6FF0AAE1-2B11-4E9B-81BD-7C3F0D9834B2}" srcOrd="5" destOrd="0" presId="urn:microsoft.com/office/officeart/2005/8/layout/process4"/>
    <dgm:cxn modelId="{92C0AAE5-D55F-43E4-A53B-0022F72124E2}" type="presParOf" srcId="{6C471EBD-7361-47C6-B2AC-5657CD802B84}" destId="{6D127AA9-CF87-4B15-B995-8A34A6B4FF6D}" srcOrd="6" destOrd="0" presId="urn:microsoft.com/office/officeart/2005/8/layout/process4"/>
    <dgm:cxn modelId="{40D2FF4B-D8C9-455C-9E48-9D99BCC7EFFB}" type="presParOf" srcId="{6D127AA9-CF87-4B15-B995-8A34A6B4FF6D}" destId="{5AB91890-E78D-462F-B556-2DA3C9708126}" srcOrd="0" destOrd="0" presId="urn:microsoft.com/office/officeart/2005/8/layout/process4"/>
    <dgm:cxn modelId="{22B79C28-6B07-4695-AA4E-E2BA77EE9859}" type="presParOf" srcId="{6D127AA9-CF87-4B15-B995-8A34A6B4FF6D}" destId="{53C5A442-081D-4382-A033-47F3E2EE5BD4}" srcOrd="1" destOrd="0" presId="urn:microsoft.com/office/officeart/2005/8/layout/process4"/>
    <dgm:cxn modelId="{BFA920E2-767C-486F-9A68-08D05D7A6027}" type="presParOf" srcId="{6D127AA9-CF87-4B15-B995-8A34A6B4FF6D}" destId="{579255EA-5580-4A6A-876D-76700BC33F56}" srcOrd="2" destOrd="0" presId="urn:microsoft.com/office/officeart/2005/8/layout/process4"/>
    <dgm:cxn modelId="{5B53D247-2DE3-4EC4-A979-70E03573178E}" type="presParOf" srcId="{579255EA-5580-4A6A-876D-76700BC33F56}" destId="{8C953433-5009-4D58-BA89-1A300BE65B42}" srcOrd="0" destOrd="0" presId="urn:microsoft.com/office/officeart/2005/8/layout/process4"/>
    <dgm:cxn modelId="{D9A5DB64-FC94-4871-89F9-E0CC62F20BB6}" type="presParOf" srcId="{579255EA-5580-4A6A-876D-76700BC33F56}" destId="{5BE19C84-E316-483F-99B5-D278B29AFEA2}" srcOrd="1" destOrd="0" presId="urn:microsoft.com/office/officeart/2005/8/layout/process4"/>
    <dgm:cxn modelId="{22146FCB-2C9F-4158-805C-FFCEC8CCE4FC}" type="presParOf" srcId="{579255EA-5580-4A6A-876D-76700BC33F56}" destId="{1401620B-E239-49DC-884E-737A5EA9420F}" srcOrd="2" destOrd="0" presId="urn:microsoft.com/office/officeart/2005/8/layout/process4"/>
    <dgm:cxn modelId="{B9D06FFC-2A77-424C-92B7-4CFBE96DA718}" type="presParOf" srcId="{579255EA-5580-4A6A-876D-76700BC33F56}" destId="{86F9B2A1-DC24-492F-9A83-E71260D97BC4}" srcOrd="3" destOrd="0" presId="urn:microsoft.com/office/officeart/2005/8/layout/process4"/>
    <dgm:cxn modelId="{1C15E3C9-0159-4770-9290-72B15C5489C2}" type="presParOf" srcId="{579255EA-5580-4A6A-876D-76700BC33F56}" destId="{B66CC226-C1CA-4244-BE68-C227429E1D53}" srcOrd="4" destOrd="0" presId="urn:microsoft.com/office/officeart/2005/8/layout/process4"/>
    <dgm:cxn modelId="{30BF5F3E-5FF2-40B7-AFAB-6C1807F183FF}" type="presParOf" srcId="{579255EA-5580-4A6A-876D-76700BC33F56}" destId="{91E0F805-1620-46BE-BB59-D1F8A15367FA}" srcOrd="5" destOrd="0" presId="urn:microsoft.com/office/officeart/2005/8/layout/process4"/>
    <dgm:cxn modelId="{1C090839-D9D4-4CA0-A78B-FA69628890AD}" type="presParOf" srcId="{6C471EBD-7361-47C6-B2AC-5657CD802B84}" destId="{5B1BFE78-E766-41FC-829C-9B246FCB7D92}" srcOrd="7" destOrd="0" presId="urn:microsoft.com/office/officeart/2005/8/layout/process4"/>
    <dgm:cxn modelId="{76210D5B-151A-4156-9533-020C5E182A76}" type="presParOf" srcId="{6C471EBD-7361-47C6-B2AC-5657CD802B84}" destId="{5EBFF720-AC97-4054-904C-B79FD3173AFC}" srcOrd="8" destOrd="0" presId="urn:microsoft.com/office/officeart/2005/8/layout/process4"/>
    <dgm:cxn modelId="{93F7F791-F349-4A0F-9E96-0674A5525120}" type="presParOf" srcId="{5EBFF720-AC97-4054-904C-B79FD3173AFC}" destId="{94CD9A42-E0C9-4FB4-B8DA-2BDBB101ED15}" srcOrd="0" destOrd="0" presId="urn:microsoft.com/office/officeart/2005/8/layout/process4"/>
    <dgm:cxn modelId="{6B5698D9-3657-4F8F-954E-EDDF661BFFE0}" type="presParOf" srcId="{5EBFF720-AC97-4054-904C-B79FD3173AFC}" destId="{CC84690C-BC28-415D-8820-ADA26C26DA67}" srcOrd="1" destOrd="0" presId="urn:microsoft.com/office/officeart/2005/8/layout/process4"/>
    <dgm:cxn modelId="{780D3BA9-31E2-4B08-83C7-C75EBFC4EB0F}" type="presParOf" srcId="{5EBFF720-AC97-4054-904C-B79FD3173AFC}" destId="{D0E1127F-EAF7-4ED6-B9EE-DD876C9576BA}" srcOrd="2" destOrd="0" presId="urn:microsoft.com/office/officeart/2005/8/layout/process4"/>
    <dgm:cxn modelId="{CF7B6CB7-73F8-4E59-BE5F-05C53CEE9EB7}" type="presParOf" srcId="{D0E1127F-EAF7-4ED6-B9EE-DD876C9576BA}" destId="{EAB2EE70-0A41-409C-8FA6-64474F97BA5D}" srcOrd="0" destOrd="0" presId="urn:microsoft.com/office/officeart/2005/8/layout/process4"/>
    <dgm:cxn modelId="{0F656078-A46C-44D9-8E88-28BBDE4B33ED}" type="presParOf" srcId="{D0E1127F-EAF7-4ED6-B9EE-DD876C9576BA}" destId="{90F5E9E0-13B7-45C4-9E1B-5280DCB45218}" srcOrd="1" destOrd="0" presId="urn:microsoft.com/office/officeart/2005/8/layout/process4"/>
    <dgm:cxn modelId="{D9E01CD7-EAD6-45F3-99AB-F6CB4C27BA4C}" type="presParOf" srcId="{D0E1127F-EAF7-4ED6-B9EE-DD876C9576BA}" destId="{24D0A1E4-6AE4-4E26-BA99-5FD1FCE3EF17}" srcOrd="2" destOrd="0" presId="urn:microsoft.com/office/officeart/2005/8/layout/process4"/>
    <dgm:cxn modelId="{FA11A27B-DDC1-4EFF-B3C5-441665FFCC5E}" type="presParOf" srcId="{D0E1127F-EAF7-4ED6-B9EE-DD876C9576BA}" destId="{BE6A398B-F637-4561-908E-4E678B9294AE}" srcOrd="3" destOrd="0" presId="urn:microsoft.com/office/officeart/2005/8/layout/process4"/>
    <dgm:cxn modelId="{B8C86F1E-6147-468B-8476-A21DB9FC1B61}" type="presParOf" srcId="{6C471EBD-7361-47C6-B2AC-5657CD802B84}" destId="{CD85D0D9-8B97-4FB9-AFF9-EE7BB824E4F0}" srcOrd="9" destOrd="0" presId="urn:microsoft.com/office/officeart/2005/8/layout/process4"/>
    <dgm:cxn modelId="{B49243FF-97E2-4E20-8581-3285B91E1506}" type="presParOf" srcId="{6C471EBD-7361-47C6-B2AC-5657CD802B84}" destId="{0D9434E3-A3EC-499A-902E-924E65630D03}" srcOrd="10" destOrd="0" presId="urn:microsoft.com/office/officeart/2005/8/layout/process4"/>
    <dgm:cxn modelId="{F713054C-170C-4213-A206-ADAA4A246A57}" type="presParOf" srcId="{0D9434E3-A3EC-499A-902E-924E65630D03}" destId="{5AA918A2-37CC-484A-A5C9-39D25FA6EEB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99B095-DEBE-4E38-ABE2-99D06196BD7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nl-NL"/>
        </a:p>
      </dgm:t>
    </dgm:pt>
    <dgm:pt modelId="{95DEA6A2-43E6-4AF9-8F58-0C5A60899185}">
      <dgm:prSet phldrT="[Tekst]"/>
      <dgm:spPr/>
      <dgm:t>
        <a:bodyPr/>
        <a:lstStyle/>
        <a:p>
          <a:r>
            <a:rPr lang="nl-NL" dirty="0"/>
            <a:t>Kennis verwerven en ervaren</a:t>
          </a:r>
        </a:p>
      </dgm:t>
    </dgm:pt>
    <dgm:pt modelId="{D8BA7F87-476C-484A-A0D2-E703BF5EFE1D}" type="parTrans" cxnId="{28EEE5B9-DB48-4DC8-9CB3-A556D7F074F4}">
      <dgm:prSet/>
      <dgm:spPr/>
      <dgm:t>
        <a:bodyPr/>
        <a:lstStyle/>
        <a:p>
          <a:endParaRPr lang="nl-NL"/>
        </a:p>
      </dgm:t>
    </dgm:pt>
    <dgm:pt modelId="{6A137B44-9BE1-4FBB-AF92-412B1CF032A2}" type="sibTrans" cxnId="{28EEE5B9-DB48-4DC8-9CB3-A556D7F074F4}">
      <dgm:prSet/>
      <dgm:spPr/>
      <dgm:t>
        <a:bodyPr/>
        <a:lstStyle/>
        <a:p>
          <a:endParaRPr lang="nl-NL"/>
        </a:p>
      </dgm:t>
    </dgm:pt>
    <dgm:pt modelId="{F475634D-50DA-4324-8932-D913A91163F7}">
      <dgm:prSet phldrT="[Tekst]" custT="1"/>
      <dgm:spPr/>
      <dgm:t>
        <a:bodyPr/>
        <a:lstStyle/>
        <a:p>
          <a:r>
            <a:rPr lang="nl-NL" sz="1400" dirty="0"/>
            <a:t>-DSO</a:t>
          </a:r>
        </a:p>
        <a:p>
          <a:endParaRPr lang="nl-NL" sz="1400" dirty="0"/>
        </a:p>
        <a:p>
          <a:r>
            <a:rPr lang="nl-NL" sz="1400" dirty="0"/>
            <a:t>-Wet</a:t>
          </a:r>
        </a:p>
        <a:p>
          <a:endParaRPr lang="nl-NL" sz="1200" dirty="0"/>
        </a:p>
        <a:p>
          <a:endParaRPr lang="nl-NL" sz="1200" dirty="0"/>
        </a:p>
      </dgm:t>
    </dgm:pt>
    <dgm:pt modelId="{F996B11A-03B8-4067-9C6C-A7CA8A6DB34E}" type="parTrans" cxnId="{6320FD88-8D99-4759-AC31-6D55F513DAFB}">
      <dgm:prSet/>
      <dgm:spPr/>
      <dgm:t>
        <a:bodyPr/>
        <a:lstStyle/>
        <a:p>
          <a:endParaRPr lang="nl-NL"/>
        </a:p>
      </dgm:t>
    </dgm:pt>
    <dgm:pt modelId="{D336D274-AC33-4FA2-BF2E-802EDBC93870}" type="sibTrans" cxnId="{6320FD88-8D99-4759-AC31-6D55F513DAFB}">
      <dgm:prSet/>
      <dgm:spPr/>
      <dgm:t>
        <a:bodyPr/>
        <a:lstStyle/>
        <a:p>
          <a:endParaRPr lang="nl-NL"/>
        </a:p>
      </dgm:t>
    </dgm:pt>
    <dgm:pt modelId="{0E8C3E27-791D-4A6B-8B51-505B78C4FAE8}">
      <dgm:prSet phldrT="[Tekst]"/>
      <dgm:spPr/>
      <dgm:t>
        <a:bodyPr/>
        <a:lstStyle/>
        <a:p>
          <a:r>
            <a:rPr lang="nl-NL" dirty="0"/>
            <a:t>Ontwerpen en Aansluiten</a:t>
          </a:r>
        </a:p>
      </dgm:t>
    </dgm:pt>
    <dgm:pt modelId="{7845DD2E-5807-46B1-811C-64A64CD32D09}" type="parTrans" cxnId="{54EC04F3-1D7E-4ECD-9912-F5F283322853}">
      <dgm:prSet/>
      <dgm:spPr/>
      <dgm:t>
        <a:bodyPr/>
        <a:lstStyle/>
        <a:p>
          <a:endParaRPr lang="nl-NL"/>
        </a:p>
      </dgm:t>
    </dgm:pt>
    <dgm:pt modelId="{8913B49D-D1BE-4B11-A71C-1FEF1F60C5C9}" type="sibTrans" cxnId="{54EC04F3-1D7E-4ECD-9912-F5F283322853}">
      <dgm:prSet/>
      <dgm:spPr/>
      <dgm:t>
        <a:bodyPr/>
        <a:lstStyle/>
        <a:p>
          <a:endParaRPr lang="nl-NL"/>
        </a:p>
      </dgm:t>
    </dgm:pt>
    <dgm:pt modelId="{DCA12761-B51C-4E82-ACE0-251A175AC702}">
      <dgm:prSet phldrT="[Tekst]" custT="1"/>
      <dgm:spPr/>
      <dgm:t>
        <a:bodyPr/>
        <a:lstStyle/>
        <a:p>
          <a:r>
            <a:rPr lang="nl-NL" sz="1400" dirty="0"/>
            <a:t>- Inzicht in vragen</a:t>
          </a:r>
        </a:p>
        <a:p>
          <a:endParaRPr lang="nl-NL" sz="1400" dirty="0"/>
        </a:p>
        <a:p>
          <a:r>
            <a:rPr lang="nl-NL" sz="1400" dirty="0"/>
            <a:t>- Cases</a:t>
          </a:r>
        </a:p>
        <a:p>
          <a:endParaRPr lang="nl-NL" sz="1400" dirty="0"/>
        </a:p>
        <a:p>
          <a:r>
            <a:rPr lang="nl-NL" sz="1400" dirty="0"/>
            <a:t>- Stap voor stap oefenen/inregelen/ opbouwen</a:t>
          </a:r>
        </a:p>
        <a:p>
          <a:endParaRPr lang="nl-NL" sz="1400" dirty="0"/>
        </a:p>
        <a:p>
          <a:r>
            <a:rPr lang="nl-NL" sz="1400" dirty="0"/>
            <a:t>- Afzonderlijk en met elkaar</a:t>
          </a:r>
        </a:p>
        <a:p>
          <a:endParaRPr lang="nl-NL" sz="1200" dirty="0"/>
        </a:p>
        <a:p>
          <a:r>
            <a:rPr lang="nl-NL" sz="1200" dirty="0"/>
            <a:t>-  </a:t>
          </a:r>
        </a:p>
        <a:p>
          <a:endParaRPr lang="nl-NL" sz="1200" dirty="0"/>
        </a:p>
        <a:p>
          <a:endParaRPr lang="nl-NL" sz="1000" dirty="0"/>
        </a:p>
      </dgm:t>
    </dgm:pt>
    <dgm:pt modelId="{1A1EE637-65B8-4BF0-8AB7-824FA83FDFDD}" type="parTrans" cxnId="{19F58495-9BAD-4C55-8114-D49DDB43EF09}">
      <dgm:prSet/>
      <dgm:spPr/>
      <dgm:t>
        <a:bodyPr/>
        <a:lstStyle/>
        <a:p>
          <a:endParaRPr lang="nl-NL"/>
        </a:p>
      </dgm:t>
    </dgm:pt>
    <dgm:pt modelId="{5040C20C-DA75-4018-BFAA-C2B0602DBD58}" type="sibTrans" cxnId="{19F58495-9BAD-4C55-8114-D49DDB43EF09}">
      <dgm:prSet/>
      <dgm:spPr/>
      <dgm:t>
        <a:bodyPr/>
        <a:lstStyle/>
        <a:p>
          <a:endParaRPr lang="nl-NL"/>
        </a:p>
      </dgm:t>
    </dgm:pt>
    <dgm:pt modelId="{9A1BD0F9-A9F6-47C0-A7D7-2AE5E708996A}">
      <dgm:prSet phldrT="[Tekst]"/>
      <dgm:spPr/>
      <dgm:t>
        <a:bodyPr/>
        <a:lstStyle/>
        <a:p>
          <a:r>
            <a:rPr lang="nl-NL" dirty="0"/>
            <a:t>Breder inregelen</a:t>
          </a:r>
        </a:p>
      </dgm:t>
    </dgm:pt>
    <dgm:pt modelId="{00EE2A0C-6261-4222-A0EE-FDCBB72E49FE}" type="parTrans" cxnId="{2C620CC8-E2D8-4B23-B0A3-A046262136C0}">
      <dgm:prSet/>
      <dgm:spPr/>
      <dgm:t>
        <a:bodyPr/>
        <a:lstStyle/>
        <a:p>
          <a:endParaRPr lang="nl-NL"/>
        </a:p>
      </dgm:t>
    </dgm:pt>
    <dgm:pt modelId="{43806DFB-6592-4D6C-88DD-5851967E368D}" type="sibTrans" cxnId="{2C620CC8-E2D8-4B23-B0A3-A046262136C0}">
      <dgm:prSet/>
      <dgm:spPr/>
      <dgm:t>
        <a:bodyPr/>
        <a:lstStyle/>
        <a:p>
          <a:endParaRPr lang="nl-NL"/>
        </a:p>
      </dgm:t>
    </dgm:pt>
    <dgm:pt modelId="{AE767BCC-C97B-4EF0-A886-9A089530F21A}">
      <dgm:prSet phldrT="[Tekst]" custT="1"/>
      <dgm:spPr/>
      <dgm:t>
        <a:bodyPr/>
        <a:lstStyle/>
        <a:p>
          <a:r>
            <a:rPr lang="nl-NL" sz="1400" dirty="0"/>
            <a:t>- Verbreden en in praktijk beproeven proces en DSO</a:t>
          </a:r>
        </a:p>
        <a:p>
          <a:endParaRPr lang="nl-NL" sz="1400" dirty="0"/>
        </a:p>
        <a:p>
          <a:r>
            <a:rPr lang="nl-NL" sz="1400" dirty="0"/>
            <a:t>- Groep steeds groter maken/ focus op inhoud</a:t>
          </a:r>
        </a:p>
        <a:p>
          <a:endParaRPr lang="nl-NL" sz="1400" dirty="0"/>
        </a:p>
        <a:p>
          <a:r>
            <a:rPr lang="nl-NL" sz="1400" dirty="0"/>
            <a:t>- Eigen organisatie en interbestuurlijk (parallel en in samenhang) </a:t>
          </a:r>
        </a:p>
        <a:p>
          <a:endParaRPr lang="nl-NL" sz="1200" dirty="0"/>
        </a:p>
        <a:p>
          <a:endParaRPr lang="nl-NL" sz="1200" dirty="0"/>
        </a:p>
        <a:p>
          <a:endParaRPr lang="nl-NL" sz="1000" dirty="0"/>
        </a:p>
        <a:p>
          <a:endParaRPr lang="nl-NL" sz="1000" dirty="0"/>
        </a:p>
      </dgm:t>
    </dgm:pt>
    <dgm:pt modelId="{1D5198AC-C16B-4603-AD0D-7D44F0DAAFA5}" type="parTrans" cxnId="{57FAE098-1C53-488D-B9FB-22118EC39C1B}">
      <dgm:prSet/>
      <dgm:spPr/>
      <dgm:t>
        <a:bodyPr/>
        <a:lstStyle/>
        <a:p>
          <a:endParaRPr lang="nl-NL"/>
        </a:p>
      </dgm:t>
    </dgm:pt>
    <dgm:pt modelId="{38AB69A7-EEAF-4966-8348-864AB1F0730A}" type="sibTrans" cxnId="{57FAE098-1C53-488D-B9FB-22118EC39C1B}">
      <dgm:prSet/>
      <dgm:spPr/>
      <dgm:t>
        <a:bodyPr/>
        <a:lstStyle/>
        <a:p>
          <a:endParaRPr lang="nl-NL"/>
        </a:p>
      </dgm:t>
    </dgm:pt>
    <dgm:pt modelId="{04A7E5EA-4814-42F6-88FA-DE7C2774F1D7}" type="pres">
      <dgm:prSet presAssocID="{FD99B095-DEBE-4E38-ABE2-99D06196BD72}" presName="Name0" presStyleCnt="0">
        <dgm:presLayoutVars>
          <dgm:chMax val="5"/>
          <dgm:chPref val="5"/>
          <dgm:dir/>
          <dgm:animLvl val="lvl"/>
        </dgm:presLayoutVars>
      </dgm:prSet>
      <dgm:spPr/>
    </dgm:pt>
    <dgm:pt modelId="{5ECDCAD3-C20F-462B-BCE9-E08C5B53B412}" type="pres">
      <dgm:prSet presAssocID="{95DEA6A2-43E6-4AF9-8F58-0C5A60899185}" presName="parentText1" presStyleLbl="node1" presStyleIdx="0" presStyleCnt="3" custLinFactNeighborY="-2020">
        <dgm:presLayoutVars>
          <dgm:chMax/>
          <dgm:chPref val="3"/>
          <dgm:bulletEnabled val="1"/>
        </dgm:presLayoutVars>
      </dgm:prSet>
      <dgm:spPr/>
    </dgm:pt>
    <dgm:pt modelId="{1FF005D8-26DA-443E-BC52-0CF13A433B1A}" type="pres">
      <dgm:prSet presAssocID="{95DEA6A2-43E6-4AF9-8F58-0C5A60899185}" presName="childText1" presStyleLbl="solidAlignAcc1" presStyleIdx="0" presStyleCnt="3" custScaleY="36345" custLinFactNeighborX="485" custLinFactNeighborY="-34701">
        <dgm:presLayoutVars>
          <dgm:chMax val="0"/>
          <dgm:chPref val="0"/>
          <dgm:bulletEnabled val="1"/>
        </dgm:presLayoutVars>
      </dgm:prSet>
      <dgm:spPr/>
    </dgm:pt>
    <dgm:pt modelId="{4DBE59A3-0B76-4947-BCB2-838CB3B85AB4}" type="pres">
      <dgm:prSet presAssocID="{0E8C3E27-791D-4A6B-8B51-505B78C4FAE8}" presName="parentText2" presStyleLbl="node1" presStyleIdx="1" presStyleCnt="3" custLinFactNeighborY="1678">
        <dgm:presLayoutVars>
          <dgm:chMax/>
          <dgm:chPref val="3"/>
          <dgm:bulletEnabled val="1"/>
        </dgm:presLayoutVars>
      </dgm:prSet>
      <dgm:spPr/>
    </dgm:pt>
    <dgm:pt modelId="{A48ED7AB-1013-4E7F-8460-487506A84125}" type="pres">
      <dgm:prSet presAssocID="{0E8C3E27-791D-4A6B-8B51-505B78C4FAE8}" presName="childText2" presStyleLbl="solidAlignAcc1" presStyleIdx="1" presStyleCnt="3" custScaleY="86550" custLinFactNeighborX="309" custLinFactNeighborY="-14275">
        <dgm:presLayoutVars>
          <dgm:chMax val="0"/>
          <dgm:chPref val="0"/>
          <dgm:bulletEnabled val="1"/>
        </dgm:presLayoutVars>
      </dgm:prSet>
      <dgm:spPr/>
    </dgm:pt>
    <dgm:pt modelId="{99A9BED5-F617-4B0D-A529-19915034AA2D}" type="pres">
      <dgm:prSet presAssocID="{9A1BD0F9-A9F6-47C0-A7D7-2AE5E708996A}" presName="parentText3" presStyleLbl="node1" presStyleIdx="2" presStyleCnt="3">
        <dgm:presLayoutVars>
          <dgm:chMax/>
          <dgm:chPref val="3"/>
          <dgm:bulletEnabled val="1"/>
        </dgm:presLayoutVars>
      </dgm:prSet>
      <dgm:spPr/>
    </dgm:pt>
    <dgm:pt modelId="{D271C1FE-F931-4D3F-9DD1-F8B01C675355}" type="pres">
      <dgm:prSet presAssocID="{9A1BD0F9-A9F6-47C0-A7D7-2AE5E708996A}" presName="childText3" presStyleLbl="solidAlignAcc1" presStyleIdx="2" presStyleCnt="3" custScaleY="87905" custLinFactNeighborX="485" custLinFactNeighborY="-14103">
        <dgm:presLayoutVars>
          <dgm:chMax val="0"/>
          <dgm:chPref val="0"/>
          <dgm:bulletEnabled val="1"/>
        </dgm:presLayoutVars>
      </dgm:prSet>
      <dgm:spPr/>
    </dgm:pt>
  </dgm:ptLst>
  <dgm:cxnLst>
    <dgm:cxn modelId="{D1E3690D-332D-431C-98C7-91614378CB2E}" type="presOf" srcId="{0E8C3E27-791D-4A6B-8B51-505B78C4FAE8}" destId="{4DBE59A3-0B76-4947-BCB2-838CB3B85AB4}" srcOrd="0" destOrd="0" presId="urn:microsoft.com/office/officeart/2009/3/layout/IncreasingArrowsProcess"/>
    <dgm:cxn modelId="{299D872D-09F4-4B69-BA89-8C684429106E}" type="presOf" srcId="{AE767BCC-C97B-4EF0-A886-9A089530F21A}" destId="{D271C1FE-F931-4D3F-9DD1-F8B01C675355}" srcOrd="0" destOrd="0" presId="urn:microsoft.com/office/officeart/2009/3/layout/IncreasingArrowsProcess"/>
    <dgm:cxn modelId="{09B69A6E-6124-4238-849E-3BC10EB79132}" type="presOf" srcId="{95DEA6A2-43E6-4AF9-8F58-0C5A60899185}" destId="{5ECDCAD3-C20F-462B-BCE9-E08C5B53B412}" srcOrd="0" destOrd="0" presId="urn:microsoft.com/office/officeart/2009/3/layout/IncreasingArrowsProcess"/>
    <dgm:cxn modelId="{6320FD88-8D99-4759-AC31-6D55F513DAFB}" srcId="{95DEA6A2-43E6-4AF9-8F58-0C5A60899185}" destId="{F475634D-50DA-4324-8932-D913A91163F7}" srcOrd="0" destOrd="0" parTransId="{F996B11A-03B8-4067-9C6C-A7CA8A6DB34E}" sibTransId="{D336D274-AC33-4FA2-BF2E-802EDBC93870}"/>
    <dgm:cxn modelId="{19F58495-9BAD-4C55-8114-D49DDB43EF09}" srcId="{0E8C3E27-791D-4A6B-8B51-505B78C4FAE8}" destId="{DCA12761-B51C-4E82-ACE0-251A175AC702}" srcOrd="0" destOrd="0" parTransId="{1A1EE637-65B8-4BF0-8AB7-824FA83FDFDD}" sibTransId="{5040C20C-DA75-4018-BFAA-C2B0602DBD58}"/>
    <dgm:cxn modelId="{57FAE098-1C53-488D-B9FB-22118EC39C1B}" srcId="{9A1BD0F9-A9F6-47C0-A7D7-2AE5E708996A}" destId="{AE767BCC-C97B-4EF0-A886-9A089530F21A}" srcOrd="0" destOrd="0" parTransId="{1D5198AC-C16B-4603-AD0D-7D44F0DAAFA5}" sibTransId="{38AB69A7-EEAF-4966-8348-864AB1F0730A}"/>
    <dgm:cxn modelId="{28EEE5B9-DB48-4DC8-9CB3-A556D7F074F4}" srcId="{FD99B095-DEBE-4E38-ABE2-99D06196BD72}" destId="{95DEA6A2-43E6-4AF9-8F58-0C5A60899185}" srcOrd="0" destOrd="0" parTransId="{D8BA7F87-476C-484A-A0D2-E703BF5EFE1D}" sibTransId="{6A137B44-9BE1-4FBB-AF92-412B1CF032A2}"/>
    <dgm:cxn modelId="{DF57AABF-B9C9-41EF-AA3D-91DDED4348CC}" type="presOf" srcId="{9A1BD0F9-A9F6-47C0-A7D7-2AE5E708996A}" destId="{99A9BED5-F617-4B0D-A529-19915034AA2D}" srcOrd="0" destOrd="0" presId="urn:microsoft.com/office/officeart/2009/3/layout/IncreasingArrowsProcess"/>
    <dgm:cxn modelId="{2C620CC8-E2D8-4B23-B0A3-A046262136C0}" srcId="{FD99B095-DEBE-4E38-ABE2-99D06196BD72}" destId="{9A1BD0F9-A9F6-47C0-A7D7-2AE5E708996A}" srcOrd="2" destOrd="0" parTransId="{00EE2A0C-6261-4222-A0EE-FDCBB72E49FE}" sibTransId="{43806DFB-6592-4D6C-88DD-5851967E368D}"/>
    <dgm:cxn modelId="{32DCC3D0-072B-4A3C-95D9-3CF743EA6F0A}" type="presOf" srcId="{DCA12761-B51C-4E82-ACE0-251A175AC702}" destId="{A48ED7AB-1013-4E7F-8460-487506A84125}" srcOrd="0" destOrd="0" presId="urn:microsoft.com/office/officeart/2009/3/layout/IncreasingArrowsProcess"/>
    <dgm:cxn modelId="{CCE80EE3-D4B9-4621-B318-23EE831569B4}" type="presOf" srcId="{F475634D-50DA-4324-8932-D913A91163F7}" destId="{1FF005D8-26DA-443E-BC52-0CF13A433B1A}" srcOrd="0" destOrd="0" presId="urn:microsoft.com/office/officeart/2009/3/layout/IncreasingArrowsProcess"/>
    <dgm:cxn modelId="{51EF39E9-6125-40FD-AB79-7B7FCF85C55F}" type="presOf" srcId="{FD99B095-DEBE-4E38-ABE2-99D06196BD72}" destId="{04A7E5EA-4814-42F6-88FA-DE7C2774F1D7}" srcOrd="0" destOrd="0" presId="urn:microsoft.com/office/officeart/2009/3/layout/IncreasingArrowsProcess"/>
    <dgm:cxn modelId="{54EC04F3-1D7E-4ECD-9912-F5F283322853}" srcId="{FD99B095-DEBE-4E38-ABE2-99D06196BD72}" destId="{0E8C3E27-791D-4A6B-8B51-505B78C4FAE8}" srcOrd="1" destOrd="0" parTransId="{7845DD2E-5807-46B1-811C-64A64CD32D09}" sibTransId="{8913B49D-D1BE-4B11-A71C-1FEF1F60C5C9}"/>
    <dgm:cxn modelId="{2147A722-3470-494A-998D-88621F017358}" type="presParOf" srcId="{04A7E5EA-4814-42F6-88FA-DE7C2774F1D7}" destId="{5ECDCAD3-C20F-462B-BCE9-E08C5B53B412}" srcOrd="0" destOrd="0" presId="urn:microsoft.com/office/officeart/2009/3/layout/IncreasingArrowsProcess"/>
    <dgm:cxn modelId="{527E2344-6776-4F6F-AED7-5C7B247955E4}" type="presParOf" srcId="{04A7E5EA-4814-42F6-88FA-DE7C2774F1D7}" destId="{1FF005D8-26DA-443E-BC52-0CF13A433B1A}" srcOrd="1" destOrd="0" presId="urn:microsoft.com/office/officeart/2009/3/layout/IncreasingArrowsProcess"/>
    <dgm:cxn modelId="{D5380513-8CBE-404A-A38D-2A231885EB3C}" type="presParOf" srcId="{04A7E5EA-4814-42F6-88FA-DE7C2774F1D7}" destId="{4DBE59A3-0B76-4947-BCB2-838CB3B85AB4}" srcOrd="2" destOrd="0" presId="urn:microsoft.com/office/officeart/2009/3/layout/IncreasingArrowsProcess"/>
    <dgm:cxn modelId="{F4C96AFA-6C27-4899-98C0-1E254BEA4857}" type="presParOf" srcId="{04A7E5EA-4814-42F6-88FA-DE7C2774F1D7}" destId="{A48ED7AB-1013-4E7F-8460-487506A84125}" srcOrd="3" destOrd="0" presId="urn:microsoft.com/office/officeart/2009/3/layout/IncreasingArrowsProcess"/>
    <dgm:cxn modelId="{7EB81944-3F60-43CD-86AF-B925C492D30A}" type="presParOf" srcId="{04A7E5EA-4814-42F6-88FA-DE7C2774F1D7}" destId="{99A9BED5-F617-4B0D-A529-19915034AA2D}" srcOrd="4" destOrd="0" presId="urn:microsoft.com/office/officeart/2009/3/layout/IncreasingArrowsProcess"/>
    <dgm:cxn modelId="{D873C116-2CEE-48CC-8FDF-453CB06E0D45}" type="presParOf" srcId="{04A7E5EA-4814-42F6-88FA-DE7C2774F1D7}" destId="{D271C1FE-F931-4D3F-9DD1-F8B01C67535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5FD3F-6DA3-493D-97DA-BC3445AB9020}">
      <dsp:nvSpPr>
        <dsp:cNvPr id="0" name=""/>
        <dsp:cNvSpPr/>
      </dsp:nvSpPr>
      <dsp:spPr>
        <a:xfrm>
          <a:off x="0" y="4657314"/>
          <a:ext cx="9117445" cy="1528634"/>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nl-NL" sz="3000" kern="1200" dirty="0"/>
            <a:t>Initiële controle</a:t>
          </a:r>
        </a:p>
      </dsp:txBody>
      <dsp:txXfrm>
        <a:off x="0" y="4657314"/>
        <a:ext cx="9117445" cy="825462"/>
      </dsp:txXfrm>
    </dsp:sp>
    <dsp:sp modelId="{ABEE37F0-2102-458E-9E0C-6D500C68AED8}">
      <dsp:nvSpPr>
        <dsp:cNvPr id="0" name=""/>
        <dsp:cNvSpPr/>
      </dsp:nvSpPr>
      <dsp:spPr>
        <a:xfrm>
          <a:off x="4451" y="5452204"/>
          <a:ext cx="1518090" cy="703171"/>
        </a:xfrm>
        <a:prstGeom prst="rect">
          <a:avLst/>
        </a:prstGeom>
        <a:solidFill>
          <a:schemeClr val="accent6">
            <a:lumMod val="20000"/>
            <a:lumOff val="8000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NL" sz="1000" kern="1200"/>
            <a:t>Wat is de opgave</a:t>
          </a:r>
        </a:p>
      </dsp:txBody>
      <dsp:txXfrm>
        <a:off x="4451" y="5452204"/>
        <a:ext cx="1518090" cy="703171"/>
      </dsp:txXfrm>
    </dsp:sp>
    <dsp:sp modelId="{5C47A126-5019-4E26-8694-384388C794E2}">
      <dsp:nvSpPr>
        <dsp:cNvPr id="0" name=""/>
        <dsp:cNvSpPr/>
      </dsp:nvSpPr>
      <dsp:spPr>
        <a:xfrm>
          <a:off x="1522542" y="5452204"/>
          <a:ext cx="1518090" cy="703171"/>
        </a:xfrm>
        <a:prstGeom prst="rect">
          <a:avLst/>
        </a:prstGeom>
        <a:solidFill>
          <a:schemeClr val="accent6">
            <a:lumMod val="20000"/>
            <a:lumOff val="80000"/>
          </a:schemeClr>
        </a:solidFill>
        <a:ln w="6350" cap="flat" cmpd="sng" algn="ctr">
          <a:solidFill>
            <a:schemeClr val="accent4">
              <a:tint val="40000"/>
              <a:alpha val="90000"/>
              <a:hueOff val="679532"/>
              <a:satOff val="-7162"/>
              <a:lumOff val="-70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NL" sz="1000" kern="1200"/>
            <a:t>Integraal / Samen</a:t>
          </a:r>
        </a:p>
      </dsp:txBody>
      <dsp:txXfrm>
        <a:off x="1522542" y="5452204"/>
        <a:ext cx="1518090" cy="703171"/>
      </dsp:txXfrm>
    </dsp:sp>
    <dsp:sp modelId="{03C720F0-C956-47AF-A4E9-47EA40765D9E}">
      <dsp:nvSpPr>
        <dsp:cNvPr id="0" name=""/>
        <dsp:cNvSpPr/>
      </dsp:nvSpPr>
      <dsp:spPr>
        <a:xfrm>
          <a:off x="3040632" y="5452204"/>
          <a:ext cx="1518090" cy="703171"/>
        </a:xfrm>
        <a:prstGeom prst="rect">
          <a:avLst/>
        </a:prstGeom>
        <a:solidFill>
          <a:schemeClr val="accent6">
            <a:lumMod val="20000"/>
            <a:lumOff val="80000"/>
          </a:schemeClr>
        </a:solidFill>
        <a:ln w="6350" cap="flat" cmpd="sng" algn="ctr">
          <a:solidFill>
            <a:schemeClr val="accent4">
              <a:tint val="40000"/>
              <a:alpha val="90000"/>
              <a:hueOff val="1359065"/>
              <a:satOff val="-14324"/>
              <a:lumOff val="-140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NL" sz="1000" kern="1200"/>
            <a:t>bepalen geschikte interventie methode (wortel, stok, etc.)</a:t>
          </a:r>
        </a:p>
      </dsp:txBody>
      <dsp:txXfrm>
        <a:off x="3040632" y="5452204"/>
        <a:ext cx="1518090" cy="703171"/>
      </dsp:txXfrm>
    </dsp:sp>
    <dsp:sp modelId="{E05F9F4D-667F-4EB6-BC26-B0F5FAA5138B}">
      <dsp:nvSpPr>
        <dsp:cNvPr id="0" name=""/>
        <dsp:cNvSpPr/>
      </dsp:nvSpPr>
      <dsp:spPr>
        <a:xfrm>
          <a:off x="4558722" y="5452204"/>
          <a:ext cx="1518090" cy="703171"/>
        </a:xfrm>
        <a:prstGeom prst="rect">
          <a:avLst/>
        </a:prstGeom>
        <a:solidFill>
          <a:schemeClr val="accent6">
            <a:lumMod val="20000"/>
            <a:lumOff val="80000"/>
          </a:schemeClr>
        </a:solidFill>
        <a:ln w="6350" cap="flat" cmpd="sng" algn="ctr">
          <a:solidFill>
            <a:schemeClr val="accent4">
              <a:tint val="40000"/>
              <a:alpha val="90000"/>
              <a:hueOff val="2038597"/>
              <a:satOff val="-21487"/>
              <a:lumOff val="-21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NL" sz="1000" kern="1200"/>
            <a:t>expliciet afwegen handhavingsmandaat</a:t>
          </a:r>
        </a:p>
      </dsp:txBody>
      <dsp:txXfrm>
        <a:off x="4558722" y="5452204"/>
        <a:ext cx="1518090" cy="703171"/>
      </dsp:txXfrm>
    </dsp:sp>
    <dsp:sp modelId="{BF6D34DD-2CDA-4E2F-BBD8-04A198D5047B}">
      <dsp:nvSpPr>
        <dsp:cNvPr id="0" name=""/>
        <dsp:cNvSpPr/>
      </dsp:nvSpPr>
      <dsp:spPr>
        <a:xfrm>
          <a:off x="6076812" y="5452204"/>
          <a:ext cx="1518090" cy="703171"/>
        </a:xfrm>
        <a:prstGeom prst="rect">
          <a:avLst/>
        </a:prstGeom>
        <a:solidFill>
          <a:schemeClr val="accent6">
            <a:lumMod val="20000"/>
            <a:lumOff val="80000"/>
          </a:schemeClr>
        </a:solidFill>
        <a:ln w="6350" cap="flat" cmpd="sng" algn="ctr">
          <a:solidFill>
            <a:schemeClr val="accent4">
              <a:tint val="40000"/>
              <a:alpha val="90000"/>
              <a:hueOff val="2718129"/>
              <a:satOff val="-28649"/>
              <a:lumOff val="-28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NL" sz="1000" kern="1200"/>
            <a:t>mogelijkheid tot overleg over begunstigingstermijn en uitstel hercontrole in overleg?</a:t>
          </a:r>
        </a:p>
      </dsp:txBody>
      <dsp:txXfrm>
        <a:off x="6076812" y="5452204"/>
        <a:ext cx="1518090" cy="703171"/>
      </dsp:txXfrm>
    </dsp:sp>
    <dsp:sp modelId="{6DF42B1C-4673-45A0-BED6-27420AA40854}">
      <dsp:nvSpPr>
        <dsp:cNvPr id="0" name=""/>
        <dsp:cNvSpPr/>
      </dsp:nvSpPr>
      <dsp:spPr>
        <a:xfrm>
          <a:off x="7594902" y="5452204"/>
          <a:ext cx="1518090" cy="703171"/>
        </a:xfrm>
        <a:prstGeom prst="rect">
          <a:avLst/>
        </a:prstGeom>
        <a:solidFill>
          <a:schemeClr val="accent6">
            <a:lumMod val="20000"/>
            <a:lumOff val="80000"/>
          </a:schemeClr>
        </a:solidFill>
        <a:ln w="6350" cap="flat" cmpd="sng" algn="ctr">
          <a:solidFill>
            <a:schemeClr val="accent4">
              <a:tint val="40000"/>
              <a:alpha val="90000"/>
              <a:hueOff val="3397662"/>
              <a:satOff val="-35811"/>
              <a:lumOff val="-350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NL" sz="1000" kern="1200"/>
            <a:t>Type onder toezicht gestelde</a:t>
          </a:r>
        </a:p>
      </dsp:txBody>
      <dsp:txXfrm>
        <a:off x="7594902" y="5452204"/>
        <a:ext cx="1518090" cy="703171"/>
      </dsp:txXfrm>
    </dsp:sp>
    <dsp:sp modelId="{CC84690C-BC28-415D-8820-ADA26C26DA67}">
      <dsp:nvSpPr>
        <dsp:cNvPr id="0" name=""/>
        <dsp:cNvSpPr/>
      </dsp:nvSpPr>
      <dsp:spPr>
        <a:xfrm rot="10800000">
          <a:off x="0" y="2329204"/>
          <a:ext cx="9117445" cy="2351040"/>
        </a:xfrm>
        <a:prstGeom prst="upArrowCallout">
          <a:avLst/>
        </a:prstGeom>
        <a:solidFill>
          <a:schemeClr val="accent6">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nl-NL" sz="3000" kern="1200" dirty="0">
              <a:solidFill>
                <a:schemeClr val="bg1"/>
              </a:solidFill>
            </a:rPr>
            <a:t>Legalisatie onderzoek op voorhand</a:t>
          </a:r>
        </a:p>
      </dsp:txBody>
      <dsp:txXfrm rot="-10800000">
        <a:off x="0" y="2329204"/>
        <a:ext cx="9117445" cy="825215"/>
      </dsp:txXfrm>
    </dsp:sp>
    <dsp:sp modelId="{EAB2EE70-0A41-409C-8FA6-64474F97BA5D}">
      <dsp:nvSpPr>
        <dsp:cNvPr id="0" name=""/>
        <dsp:cNvSpPr/>
      </dsp:nvSpPr>
      <dsp:spPr>
        <a:xfrm>
          <a:off x="0" y="3154419"/>
          <a:ext cx="2279361" cy="702960"/>
        </a:xfrm>
        <a:prstGeom prst="rect">
          <a:avLst/>
        </a:prstGeom>
        <a:solidFill>
          <a:schemeClr val="accent6">
            <a:lumMod val="20000"/>
            <a:lumOff val="80000"/>
          </a:schemeClr>
        </a:solidFill>
        <a:ln w="6350" cap="flat" cmpd="sng" algn="ctr">
          <a:solidFill>
            <a:schemeClr val="accent4">
              <a:tint val="40000"/>
              <a:alpha val="90000"/>
              <a:hueOff val="4077194"/>
              <a:satOff val="-42973"/>
              <a:lumOff val="-420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NL" sz="1000" kern="1200"/>
            <a:t>Omgevingsplan</a:t>
          </a:r>
        </a:p>
      </dsp:txBody>
      <dsp:txXfrm>
        <a:off x="0" y="3154419"/>
        <a:ext cx="2279361" cy="702960"/>
      </dsp:txXfrm>
    </dsp:sp>
    <dsp:sp modelId="{90F5E9E0-13B7-45C4-9E1B-5280DCB45218}">
      <dsp:nvSpPr>
        <dsp:cNvPr id="0" name=""/>
        <dsp:cNvSpPr/>
      </dsp:nvSpPr>
      <dsp:spPr>
        <a:xfrm>
          <a:off x="2279361" y="3154419"/>
          <a:ext cx="2279361" cy="702960"/>
        </a:xfrm>
        <a:prstGeom prst="rect">
          <a:avLst/>
        </a:prstGeom>
        <a:solidFill>
          <a:schemeClr val="accent6">
            <a:lumMod val="20000"/>
            <a:lumOff val="80000"/>
          </a:schemeClr>
        </a:solidFill>
        <a:ln w="6350" cap="flat" cmpd="sng" algn="ctr">
          <a:solidFill>
            <a:schemeClr val="accent4">
              <a:tint val="40000"/>
              <a:alpha val="90000"/>
              <a:hueOff val="4756726"/>
              <a:satOff val="-50136"/>
              <a:lumOff val="-49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NL" sz="1000" kern="1200"/>
            <a:t>Omgevingsvisie</a:t>
          </a:r>
        </a:p>
      </dsp:txBody>
      <dsp:txXfrm>
        <a:off x="2279361" y="3154419"/>
        <a:ext cx="2279361" cy="702960"/>
      </dsp:txXfrm>
    </dsp:sp>
    <dsp:sp modelId="{24D0A1E4-6AE4-4E26-BA99-5FD1FCE3EF17}">
      <dsp:nvSpPr>
        <dsp:cNvPr id="0" name=""/>
        <dsp:cNvSpPr/>
      </dsp:nvSpPr>
      <dsp:spPr>
        <a:xfrm>
          <a:off x="4558722" y="3154419"/>
          <a:ext cx="2279361" cy="702960"/>
        </a:xfrm>
        <a:prstGeom prst="rect">
          <a:avLst/>
        </a:prstGeom>
        <a:solidFill>
          <a:schemeClr val="accent6">
            <a:lumMod val="20000"/>
            <a:lumOff val="80000"/>
          </a:schemeClr>
        </a:solidFill>
        <a:ln w="6350" cap="flat" cmpd="sng" algn="ctr">
          <a:solidFill>
            <a:schemeClr val="accent4">
              <a:tint val="40000"/>
              <a:alpha val="90000"/>
              <a:hueOff val="5436258"/>
              <a:satOff val="-57298"/>
              <a:lumOff val="-56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NL" sz="1000" kern="1200"/>
            <a:t>Rijks AMvB's</a:t>
          </a:r>
        </a:p>
      </dsp:txBody>
      <dsp:txXfrm>
        <a:off x="4558722" y="3154419"/>
        <a:ext cx="2279361" cy="702960"/>
      </dsp:txXfrm>
    </dsp:sp>
    <dsp:sp modelId="{BE6A398B-F637-4561-908E-4E678B9294AE}">
      <dsp:nvSpPr>
        <dsp:cNvPr id="0" name=""/>
        <dsp:cNvSpPr/>
      </dsp:nvSpPr>
      <dsp:spPr>
        <a:xfrm>
          <a:off x="6838083" y="3154419"/>
          <a:ext cx="2279361" cy="702960"/>
        </a:xfrm>
        <a:prstGeom prst="rect">
          <a:avLst/>
        </a:prstGeom>
        <a:solidFill>
          <a:schemeClr val="accent6">
            <a:lumMod val="20000"/>
            <a:lumOff val="80000"/>
          </a:schemeClr>
        </a:solidFill>
        <a:ln w="6350" cap="flat" cmpd="sng" algn="ctr">
          <a:solidFill>
            <a:schemeClr val="accent4">
              <a:tint val="40000"/>
              <a:alpha val="90000"/>
              <a:hueOff val="6115790"/>
              <a:satOff val="-64460"/>
              <a:lumOff val="-63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nl-NL" sz="1000" kern="1200"/>
            <a:t>Maatwerkvoorschriften</a:t>
          </a:r>
        </a:p>
      </dsp:txBody>
      <dsp:txXfrm>
        <a:off x="6838083" y="3154419"/>
        <a:ext cx="2279361" cy="702960"/>
      </dsp:txXfrm>
    </dsp:sp>
    <dsp:sp modelId="{5AA918A2-37CC-484A-A5C9-39D25FA6EEB2}">
      <dsp:nvSpPr>
        <dsp:cNvPr id="0" name=""/>
        <dsp:cNvSpPr/>
      </dsp:nvSpPr>
      <dsp:spPr>
        <a:xfrm rot="10800000">
          <a:off x="0" y="1093"/>
          <a:ext cx="9117445" cy="2351040"/>
        </a:xfrm>
        <a:prstGeom prst="upArrowCallout">
          <a:avLst/>
        </a:prstGeom>
        <a:gradFill rotWithShape="0">
          <a:gsLst>
            <a:gs pos="0">
              <a:schemeClr val="accent4">
                <a:hueOff val="6259135"/>
                <a:satOff val="0"/>
                <a:lumOff val="-20981"/>
                <a:alphaOff val="0"/>
                <a:lumMod val="110000"/>
                <a:satMod val="105000"/>
                <a:tint val="67000"/>
              </a:schemeClr>
            </a:gs>
            <a:gs pos="50000">
              <a:schemeClr val="accent4">
                <a:hueOff val="6259135"/>
                <a:satOff val="0"/>
                <a:lumOff val="-20981"/>
                <a:alphaOff val="0"/>
                <a:lumMod val="105000"/>
                <a:satMod val="103000"/>
                <a:tint val="73000"/>
              </a:schemeClr>
            </a:gs>
            <a:gs pos="100000">
              <a:schemeClr val="accent4">
                <a:hueOff val="6259135"/>
                <a:satOff val="0"/>
                <a:lumOff val="-20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nl-NL" sz="3000" kern="1200"/>
            <a:t>Controle start</a:t>
          </a:r>
        </a:p>
      </dsp:txBody>
      <dsp:txXfrm rot="10800000">
        <a:off x="0" y="1093"/>
        <a:ext cx="9117445" cy="1527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2CA4-D1AA-4100-8B19-54D9B214B437}">
      <dsp:nvSpPr>
        <dsp:cNvPr id="0" name=""/>
        <dsp:cNvSpPr/>
      </dsp:nvSpPr>
      <dsp:spPr>
        <a:xfrm>
          <a:off x="0" y="4657314"/>
          <a:ext cx="9117445" cy="1528634"/>
        </a:xfrm>
        <a:prstGeom prst="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l-NL" sz="2700" kern="1200" dirty="0" err="1">
              <a:solidFill>
                <a:schemeClr val="bg1"/>
              </a:solidFill>
            </a:rPr>
            <a:t>Hercontrole</a:t>
          </a:r>
          <a:r>
            <a:rPr lang="nl-NL" sz="2700" kern="1200" dirty="0">
              <a:solidFill>
                <a:schemeClr val="bg1"/>
              </a:solidFill>
            </a:rPr>
            <a:t> en handhaving</a:t>
          </a:r>
        </a:p>
      </dsp:txBody>
      <dsp:txXfrm>
        <a:off x="0" y="4657314"/>
        <a:ext cx="9117445" cy="825462"/>
      </dsp:txXfrm>
    </dsp:sp>
    <dsp:sp modelId="{48766BF8-CFBC-4A0B-A86B-CC66DEA615B3}">
      <dsp:nvSpPr>
        <dsp:cNvPr id="0" name=""/>
        <dsp:cNvSpPr/>
      </dsp:nvSpPr>
      <dsp:spPr>
        <a:xfrm>
          <a:off x="1112" y="5452204"/>
          <a:ext cx="1823043" cy="703171"/>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t>Hercontrole</a:t>
          </a:r>
        </a:p>
      </dsp:txBody>
      <dsp:txXfrm>
        <a:off x="1112" y="5452204"/>
        <a:ext cx="1823043" cy="703171"/>
      </dsp:txXfrm>
    </dsp:sp>
    <dsp:sp modelId="{23F40A52-111F-41D6-99C6-063E0F0E2120}">
      <dsp:nvSpPr>
        <dsp:cNvPr id="0" name=""/>
        <dsp:cNvSpPr/>
      </dsp:nvSpPr>
      <dsp:spPr>
        <a:xfrm>
          <a:off x="1824156" y="5452204"/>
          <a:ext cx="1823043" cy="703171"/>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t>Vooraankondiging</a:t>
          </a:r>
        </a:p>
      </dsp:txBody>
      <dsp:txXfrm>
        <a:off x="1824156" y="5452204"/>
        <a:ext cx="1823043" cy="703171"/>
      </dsp:txXfrm>
    </dsp:sp>
    <dsp:sp modelId="{5DDBADAA-4323-4A14-A900-AD09241FB6D9}">
      <dsp:nvSpPr>
        <dsp:cNvPr id="0" name=""/>
        <dsp:cNvSpPr/>
      </dsp:nvSpPr>
      <dsp:spPr>
        <a:xfrm>
          <a:off x="3647200" y="5452204"/>
          <a:ext cx="1823043" cy="703171"/>
        </a:xfrm>
        <a:prstGeom prst="rect">
          <a:avLst/>
        </a:prstGeom>
        <a:solidFill>
          <a:srgbClr val="FF0000"/>
        </a:solidFill>
        <a:ln w="6350" cap="flat" cmpd="sng" algn="ctr">
          <a:solidFill>
            <a:schemeClr val="accent4">
              <a:tint val="40000"/>
              <a:alpha val="90000"/>
              <a:hueOff val="1019298"/>
              <a:satOff val="-10743"/>
              <a:lumOff val="-10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solidFill>
                <a:schemeClr val="bg1"/>
              </a:solidFill>
            </a:rPr>
            <a:t>Last</a:t>
          </a:r>
        </a:p>
      </dsp:txBody>
      <dsp:txXfrm>
        <a:off x="3647200" y="5452204"/>
        <a:ext cx="1823043" cy="703171"/>
      </dsp:txXfrm>
    </dsp:sp>
    <dsp:sp modelId="{97EAB710-2181-4C0E-9AD1-FC6DC28EC77F}">
      <dsp:nvSpPr>
        <dsp:cNvPr id="0" name=""/>
        <dsp:cNvSpPr/>
      </dsp:nvSpPr>
      <dsp:spPr>
        <a:xfrm>
          <a:off x="5470244" y="5452204"/>
          <a:ext cx="1823043" cy="703171"/>
        </a:xfrm>
        <a:prstGeom prst="rect">
          <a:avLst/>
        </a:prstGeom>
        <a:solidFill>
          <a:srgbClr val="FF0000"/>
        </a:solidFill>
        <a:ln w="6350" cap="flat" cmpd="sng" algn="ctr">
          <a:solidFill>
            <a:schemeClr val="accent4">
              <a:tint val="40000"/>
              <a:alpha val="90000"/>
              <a:hueOff val="1528948"/>
              <a:satOff val="-16115"/>
              <a:lumOff val="-15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solidFill>
                <a:schemeClr val="bg1"/>
              </a:solidFill>
            </a:rPr>
            <a:t>Verbeuring</a:t>
          </a:r>
        </a:p>
      </dsp:txBody>
      <dsp:txXfrm>
        <a:off x="5470244" y="5452204"/>
        <a:ext cx="1823043" cy="703171"/>
      </dsp:txXfrm>
    </dsp:sp>
    <dsp:sp modelId="{E9A01319-65B5-4C9F-A987-EB13D8AFD3F8}">
      <dsp:nvSpPr>
        <dsp:cNvPr id="0" name=""/>
        <dsp:cNvSpPr/>
      </dsp:nvSpPr>
      <dsp:spPr>
        <a:xfrm>
          <a:off x="7293288" y="5452204"/>
          <a:ext cx="1823043" cy="703171"/>
        </a:xfrm>
        <a:prstGeom prst="rect">
          <a:avLst/>
        </a:prstGeom>
        <a:solidFill>
          <a:srgbClr val="FF0000"/>
        </a:solidFill>
        <a:ln w="6350" cap="flat" cmpd="sng" algn="ctr">
          <a:solidFill>
            <a:schemeClr val="accent4">
              <a:tint val="40000"/>
              <a:alpha val="90000"/>
              <a:hueOff val="2038597"/>
              <a:satOff val="-21487"/>
              <a:lumOff val="-21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solidFill>
                <a:schemeClr val="bg1"/>
              </a:solidFill>
            </a:rPr>
            <a:t>Bezwaar &amp; Beroep</a:t>
          </a:r>
        </a:p>
      </dsp:txBody>
      <dsp:txXfrm>
        <a:off x="7293288" y="5452204"/>
        <a:ext cx="1823043" cy="703171"/>
      </dsp:txXfrm>
    </dsp:sp>
    <dsp:sp modelId="{74DAF516-5C46-412C-997A-A33161B92896}">
      <dsp:nvSpPr>
        <dsp:cNvPr id="0" name=""/>
        <dsp:cNvSpPr/>
      </dsp:nvSpPr>
      <dsp:spPr>
        <a:xfrm rot="10800000">
          <a:off x="0" y="2329204"/>
          <a:ext cx="9117445" cy="2351040"/>
        </a:xfrm>
        <a:prstGeom prst="upArrowCallout">
          <a:avLst/>
        </a:prstGeom>
        <a:solidFill>
          <a:schemeClr val="accent4">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l-NL" sz="2700" kern="1200"/>
            <a:t>Legalisatie onderzoek</a:t>
          </a:r>
        </a:p>
      </dsp:txBody>
      <dsp:txXfrm rot="-10800000">
        <a:off x="0" y="2329204"/>
        <a:ext cx="9117445" cy="825215"/>
      </dsp:txXfrm>
    </dsp:sp>
    <dsp:sp modelId="{4D741750-BC26-4A25-9C55-A460DFBAE759}">
      <dsp:nvSpPr>
        <dsp:cNvPr id="0" name=""/>
        <dsp:cNvSpPr/>
      </dsp:nvSpPr>
      <dsp:spPr>
        <a:xfrm>
          <a:off x="0" y="3154419"/>
          <a:ext cx="2279361" cy="702960"/>
        </a:xfrm>
        <a:prstGeom prst="rect">
          <a:avLst/>
        </a:prstGeom>
        <a:solidFill>
          <a:schemeClr val="accent4">
            <a:lumMod val="40000"/>
            <a:lumOff val="60000"/>
          </a:schemeClr>
        </a:solidFill>
        <a:ln w="6350" cap="flat" cmpd="sng" algn="ctr">
          <a:solidFill>
            <a:schemeClr val="accent4">
              <a:tint val="40000"/>
              <a:alpha val="90000"/>
              <a:hueOff val="2548246"/>
              <a:satOff val="-26858"/>
              <a:lumOff val="-262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t>Snelservice vergunning</a:t>
          </a:r>
        </a:p>
      </dsp:txBody>
      <dsp:txXfrm>
        <a:off x="0" y="3154419"/>
        <a:ext cx="2279361" cy="702960"/>
      </dsp:txXfrm>
    </dsp:sp>
    <dsp:sp modelId="{FCD11398-2D6A-4DD9-A9C7-8701CC26B763}">
      <dsp:nvSpPr>
        <dsp:cNvPr id="0" name=""/>
        <dsp:cNvSpPr/>
      </dsp:nvSpPr>
      <dsp:spPr>
        <a:xfrm>
          <a:off x="2279361" y="3154419"/>
          <a:ext cx="2279361" cy="702960"/>
        </a:xfrm>
        <a:prstGeom prst="rect">
          <a:avLst/>
        </a:prstGeom>
        <a:solidFill>
          <a:schemeClr val="accent4">
            <a:lumMod val="40000"/>
            <a:lumOff val="60000"/>
          </a:schemeClr>
        </a:solidFill>
        <a:ln w="6350" cap="flat" cmpd="sng" algn="ctr">
          <a:solidFill>
            <a:schemeClr val="accent4">
              <a:tint val="40000"/>
              <a:alpha val="90000"/>
              <a:hueOff val="3057895"/>
              <a:satOff val="-32230"/>
              <a:lumOff val="-31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t>reguliere procedure</a:t>
          </a:r>
        </a:p>
      </dsp:txBody>
      <dsp:txXfrm>
        <a:off x="2279361" y="3154419"/>
        <a:ext cx="2279361" cy="702960"/>
      </dsp:txXfrm>
    </dsp:sp>
    <dsp:sp modelId="{2D5C360D-BABE-46B2-845E-A3F23A5C55FF}">
      <dsp:nvSpPr>
        <dsp:cNvPr id="0" name=""/>
        <dsp:cNvSpPr/>
      </dsp:nvSpPr>
      <dsp:spPr>
        <a:xfrm>
          <a:off x="4558722" y="3154419"/>
          <a:ext cx="2279361" cy="702960"/>
        </a:xfrm>
        <a:prstGeom prst="rect">
          <a:avLst/>
        </a:prstGeom>
        <a:solidFill>
          <a:schemeClr val="accent4">
            <a:lumMod val="40000"/>
            <a:lumOff val="60000"/>
          </a:schemeClr>
        </a:solidFill>
        <a:ln w="6350" cap="flat" cmpd="sng" algn="ctr">
          <a:solidFill>
            <a:schemeClr val="accent4">
              <a:tint val="40000"/>
              <a:alpha val="90000"/>
              <a:hueOff val="3567544"/>
              <a:satOff val="-37602"/>
              <a:lumOff val="-367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t>bijstellen omgevingsplan</a:t>
          </a:r>
        </a:p>
      </dsp:txBody>
      <dsp:txXfrm>
        <a:off x="4558722" y="3154419"/>
        <a:ext cx="2279361" cy="702960"/>
      </dsp:txXfrm>
    </dsp:sp>
    <dsp:sp modelId="{F55FC7CB-8E96-47DD-A3FE-A986F3830278}">
      <dsp:nvSpPr>
        <dsp:cNvPr id="0" name=""/>
        <dsp:cNvSpPr/>
      </dsp:nvSpPr>
      <dsp:spPr>
        <a:xfrm>
          <a:off x="6838083" y="3154419"/>
          <a:ext cx="2279361" cy="702960"/>
        </a:xfrm>
        <a:prstGeom prst="rect">
          <a:avLst/>
        </a:prstGeom>
        <a:solidFill>
          <a:schemeClr val="accent4">
            <a:lumMod val="40000"/>
            <a:lumOff val="60000"/>
          </a:schemeClr>
        </a:solidFill>
        <a:ln w="6350" cap="flat" cmpd="sng" algn="ctr">
          <a:solidFill>
            <a:schemeClr val="accent4">
              <a:tint val="40000"/>
              <a:alpha val="90000"/>
              <a:hueOff val="4077194"/>
              <a:satOff val="-42973"/>
              <a:lumOff val="-420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t>etc.</a:t>
          </a:r>
        </a:p>
      </dsp:txBody>
      <dsp:txXfrm>
        <a:off x="6838083" y="3154419"/>
        <a:ext cx="2279361" cy="702960"/>
      </dsp:txXfrm>
    </dsp:sp>
    <dsp:sp modelId="{72AF707B-967E-408F-A098-7298EB397A27}">
      <dsp:nvSpPr>
        <dsp:cNvPr id="0" name=""/>
        <dsp:cNvSpPr/>
      </dsp:nvSpPr>
      <dsp:spPr>
        <a:xfrm rot="10800000">
          <a:off x="0" y="1093"/>
          <a:ext cx="9117445" cy="2351040"/>
        </a:xfrm>
        <a:prstGeom prst="upArrowCallou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l-NL" sz="2700" kern="1200"/>
            <a:t>Maatwerk / bestuurlijke afwegingsruimte in de regeling?</a:t>
          </a:r>
        </a:p>
      </dsp:txBody>
      <dsp:txXfrm rot="-10800000">
        <a:off x="0" y="1093"/>
        <a:ext cx="9117445" cy="825215"/>
      </dsp:txXfrm>
    </dsp:sp>
    <dsp:sp modelId="{291510D6-49A3-4D22-BAD0-51575A389E2F}">
      <dsp:nvSpPr>
        <dsp:cNvPr id="0" name=""/>
        <dsp:cNvSpPr/>
      </dsp:nvSpPr>
      <dsp:spPr>
        <a:xfrm>
          <a:off x="0" y="826308"/>
          <a:ext cx="2279361" cy="702960"/>
        </a:xfrm>
        <a:prstGeom prst="rect">
          <a:avLst/>
        </a:prstGeom>
        <a:solidFill>
          <a:schemeClr val="accent4">
            <a:lumMod val="20000"/>
            <a:lumOff val="80000"/>
          </a:schemeClr>
        </a:solidFill>
        <a:ln w="6350" cap="flat" cmpd="sng" algn="ctr">
          <a:solidFill>
            <a:schemeClr val="accent4">
              <a:tint val="40000"/>
              <a:alpha val="90000"/>
              <a:hueOff val="4586843"/>
              <a:satOff val="-48345"/>
              <a:lumOff val="-472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t>Inspecteur</a:t>
          </a:r>
        </a:p>
      </dsp:txBody>
      <dsp:txXfrm>
        <a:off x="0" y="826308"/>
        <a:ext cx="2279361" cy="702960"/>
      </dsp:txXfrm>
    </dsp:sp>
    <dsp:sp modelId="{E8AEE7BD-E062-4B8C-B513-C9D661459662}">
      <dsp:nvSpPr>
        <dsp:cNvPr id="0" name=""/>
        <dsp:cNvSpPr/>
      </dsp:nvSpPr>
      <dsp:spPr>
        <a:xfrm>
          <a:off x="2279361" y="826308"/>
          <a:ext cx="2279361" cy="702960"/>
        </a:xfrm>
        <a:prstGeom prst="rect">
          <a:avLst/>
        </a:prstGeom>
        <a:solidFill>
          <a:schemeClr val="accent4">
            <a:lumMod val="20000"/>
            <a:lumOff val="80000"/>
          </a:schemeClr>
        </a:solidFill>
        <a:ln w="6350" cap="flat" cmpd="sng" algn="ctr">
          <a:solidFill>
            <a:schemeClr val="accent4">
              <a:tint val="40000"/>
              <a:alpha val="90000"/>
              <a:hueOff val="5096492"/>
              <a:satOff val="-53717"/>
              <a:lumOff val="-52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t>Jurist</a:t>
          </a:r>
        </a:p>
      </dsp:txBody>
      <dsp:txXfrm>
        <a:off x="2279361" y="826308"/>
        <a:ext cx="2279361" cy="702960"/>
      </dsp:txXfrm>
    </dsp:sp>
    <dsp:sp modelId="{3028E961-6BE8-43CC-8AE5-5B1797F99F8C}">
      <dsp:nvSpPr>
        <dsp:cNvPr id="0" name=""/>
        <dsp:cNvSpPr/>
      </dsp:nvSpPr>
      <dsp:spPr>
        <a:xfrm>
          <a:off x="4558722" y="826308"/>
          <a:ext cx="2279361" cy="702960"/>
        </a:xfrm>
        <a:prstGeom prst="rect">
          <a:avLst/>
        </a:prstGeom>
        <a:solidFill>
          <a:schemeClr val="accent4">
            <a:lumMod val="20000"/>
            <a:lumOff val="80000"/>
          </a:schemeClr>
        </a:solidFill>
        <a:ln w="6350" cap="flat" cmpd="sng" algn="ctr">
          <a:solidFill>
            <a:schemeClr val="accent4">
              <a:tint val="40000"/>
              <a:alpha val="90000"/>
              <a:hueOff val="5606142"/>
              <a:satOff val="-59088"/>
              <a:lumOff val="-578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t>Gelijkheid</a:t>
          </a:r>
        </a:p>
      </dsp:txBody>
      <dsp:txXfrm>
        <a:off x="4558722" y="826308"/>
        <a:ext cx="2279361" cy="702960"/>
      </dsp:txXfrm>
    </dsp:sp>
    <dsp:sp modelId="{B1A3D9AF-2947-465D-AD2E-12E45303405A}">
      <dsp:nvSpPr>
        <dsp:cNvPr id="0" name=""/>
        <dsp:cNvSpPr/>
      </dsp:nvSpPr>
      <dsp:spPr>
        <a:xfrm>
          <a:off x="6838083" y="826308"/>
          <a:ext cx="2279361" cy="702960"/>
        </a:xfrm>
        <a:prstGeom prst="rect">
          <a:avLst/>
        </a:prstGeom>
        <a:solidFill>
          <a:schemeClr val="accent4">
            <a:lumMod val="20000"/>
            <a:lumOff val="80000"/>
          </a:schemeClr>
        </a:solidFill>
        <a:ln w="6350" cap="flat" cmpd="sng" algn="ctr">
          <a:solidFill>
            <a:schemeClr val="accent4">
              <a:tint val="40000"/>
              <a:alpha val="90000"/>
              <a:hueOff val="6115790"/>
              <a:satOff val="-64460"/>
              <a:lumOff val="-63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nl-NL" sz="1500" kern="1200"/>
            <a:t>Collegiale toets</a:t>
          </a:r>
        </a:p>
      </dsp:txBody>
      <dsp:txXfrm>
        <a:off x="6838083" y="826308"/>
        <a:ext cx="2279361" cy="702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2CA4-D1AA-4100-8B19-54D9B214B437}">
      <dsp:nvSpPr>
        <dsp:cNvPr id="0" name=""/>
        <dsp:cNvSpPr/>
      </dsp:nvSpPr>
      <dsp:spPr>
        <a:xfrm>
          <a:off x="0" y="5466624"/>
          <a:ext cx="9117445" cy="717491"/>
        </a:xfrm>
        <a:prstGeom prst="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dirty="0" err="1">
              <a:solidFill>
                <a:schemeClr val="bg1"/>
              </a:solidFill>
            </a:rPr>
            <a:t>Hercontrole</a:t>
          </a:r>
          <a:r>
            <a:rPr lang="nl-NL" sz="1400" kern="1200" dirty="0">
              <a:solidFill>
                <a:schemeClr val="bg1"/>
              </a:solidFill>
            </a:rPr>
            <a:t> en handhaving</a:t>
          </a:r>
        </a:p>
      </dsp:txBody>
      <dsp:txXfrm>
        <a:off x="0" y="5466624"/>
        <a:ext cx="9117445" cy="387445"/>
      </dsp:txXfrm>
    </dsp:sp>
    <dsp:sp modelId="{48766BF8-CFBC-4A0B-A86B-CC66DEA615B3}">
      <dsp:nvSpPr>
        <dsp:cNvPr id="0" name=""/>
        <dsp:cNvSpPr/>
      </dsp:nvSpPr>
      <dsp:spPr>
        <a:xfrm>
          <a:off x="1112" y="5839720"/>
          <a:ext cx="1823043" cy="330046"/>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Hercontrole</a:t>
          </a:r>
        </a:p>
      </dsp:txBody>
      <dsp:txXfrm>
        <a:off x="1112" y="5839720"/>
        <a:ext cx="1823043" cy="330046"/>
      </dsp:txXfrm>
    </dsp:sp>
    <dsp:sp modelId="{23F40A52-111F-41D6-99C6-063E0F0E2120}">
      <dsp:nvSpPr>
        <dsp:cNvPr id="0" name=""/>
        <dsp:cNvSpPr/>
      </dsp:nvSpPr>
      <dsp:spPr>
        <a:xfrm>
          <a:off x="1824156" y="5839720"/>
          <a:ext cx="1823043" cy="330046"/>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Vooraankondiging</a:t>
          </a:r>
        </a:p>
      </dsp:txBody>
      <dsp:txXfrm>
        <a:off x="1824156" y="5839720"/>
        <a:ext cx="1823043" cy="330046"/>
      </dsp:txXfrm>
    </dsp:sp>
    <dsp:sp modelId="{5DDBADAA-4323-4A14-A900-AD09241FB6D9}">
      <dsp:nvSpPr>
        <dsp:cNvPr id="0" name=""/>
        <dsp:cNvSpPr/>
      </dsp:nvSpPr>
      <dsp:spPr>
        <a:xfrm>
          <a:off x="3647200" y="5839720"/>
          <a:ext cx="1823043" cy="330046"/>
        </a:xfrm>
        <a:prstGeom prst="rect">
          <a:avLst/>
        </a:prstGeom>
        <a:solidFill>
          <a:srgbClr val="FF0000"/>
        </a:solidFill>
        <a:ln w="6350" cap="flat" cmpd="sng" algn="ctr">
          <a:solidFill>
            <a:schemeClr val="accent4">
              <a:tint val="40000"/>
              <a:alpha val="90000"/>
              <a:hueOff val="555981"/>
              <a:satOff val="-5860"/>
              <a:lumOff val="-57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solidFill>
                <a:schemeClr val="bg1"/>
              </a:solidFill>
            </a:rPr>
            <a:t>Last</a:t>
          </a:r>
        </a:p>
      </dsp:txBody>
      <dsp:txXfrm>
        <a:off x="3647200" y="5839720"/>
        <a:ext cx="1823043" cy="330046"/>
      </dsp:txXfrm>
    </dsp:sp>
    <dsp:sp modelId="{97EAB710-2181-4C0E-9AD1-FC6DC28EC77F}">
      <dsp:nvSpPr>
        <dsp:cNvPr id="0" name=""/>
        <dsp:cNvSpPr/>
      </dsp:nvSpPr>
      <dsp:spPr>
        <a:xfrm>
          <a:off x="5470244" y="5839720"/>
          <a:ext cx="1823043" cy="330046"/>
        </a:xfrm>
        <a:prstGeom prst="rect">
          <a:avLst/>
        </a:prstGeom>
        <a:solidFill>
          <a:srgbClr val="FF0000"/>
        </a:solidFill>
        <a:ln w="6350" cap="flat" cmpd="sng" algn="ctr">
          <a:solidFill>
            <a:schemeClr val="accent4">
              <a:tint val="40000"/>
              <a:alpha val="90000"/>
              <a:hueOff val="833971"/>
              <a:satOff val="-8790"/>
              <a:lumOff val="-86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solidFill>
                <a:schemeClr val="bg1"/>
              </a:solidFill>
            </a:rPr>
            <a:t>Verbeuring</a:t>
          </a:r>
        </a:p>
      </dsp:txBody>
      <dsp:txXfrm>
        <a:off x="5470244" y="5839720"/>
        <a:ext cx="1823043" cy="330046"/>
      </dsp:txXfrm>
    </dsp:sp>
    <dsp:sp modelId="{E9A01319-65B5-4C9F-A987-EB13D8AFD3F8}">
      <dsp:nvSpPr>
        <dsp:cNvPr id="0" name=""/>
        <dsp:cNvSpPr/>
      </dsp:nvSpPr>
      <dsp:spPr>
        <a:xfrm>
          <a:off x="7293288" y="5839720"/>
          <a:ext cx="1823043" cy="330046"/>
        </a:xfrm>
        <a:prstGeom prst="rect">
          <a:avLst/>
        </a:prstGeom>
        <a:solidFill>
          <a:srgbClr val="FF0000"/>
        </a:solidFill>
        <a:ln w="6350" cap="flat" cmpd="sng" algn="ctr">
          <a:solidFill>
            <a:schemeClr val="accent4">
              <a:tint val="40000"/>
              <a:alpha val="90000"/>
              <a:hueOff val="1111962"/>
              <a:satOff val="-11720"/>
              <a:lumOff val="-114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solidFill>
                <a:schemeClr val="bg1"/>
              </a:solidFill>
            </a:rPr>
            <a:t>Bezwaar &amp; Beroep</a:t>
          </a:r>
        </a:p>
      </dsp:txBody>
      <dsp:txXfrm>
        <a:off x="7293288" y="5839720"/>
        <a:ext cx="1823043" cy="330046"/>
      </dsp:txXfrm>
    </dsp:sp>
    <dsp:sp modelId="{74DAF516-5C46-412C-997A-A33161B92896}">
      <dsp:nvSpPr>
        <dsp:cNvPr id="0" name=""/>
        <dsp:cNvSpPr/>
      </dsp:nvSpPr>
      <dsp:spPr>
        <a:xfrm rot="10800000">
          <a:off x="0" y="4373885"/>
          <a:ext cx="9117445" cy="1103502"/>
        </a:xfrm>
        <a:prstGeom prst="upArrowCallout">
          <a:avLst/>
        </a:prstGeom>
        <a:solidFill>
          <a:schemeClr val="accent4">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a:t>Legalisatie onderzoek</a:t>
          </a:r>
        </a:p>
      </dsp:txBody>
      <dsp:txXfrm rot="-10800000">
        <a:off x="0" y="4373885"/>
        <a:ext cx="9117445" cy="387329"/>
      </dsp:txXfrm>
    </dsp:sp>
    <dsp:sp modelId="{4D741750-BC26-4A25-9C55-A460DFBAE759}">
      <dsp:nvSpPr>
        <dsp:cNvPr id="0" name=""/>
        <dsp:cNvSpPr/>
      </dsp:nvSpPr>
      <dsp:spPr>
        <a:xfrm>
          <a:off x="0" y="4761214"/>
          <a:ext cx="2279361" cy="329947"/>
        </a:xfrm>
        <a:prstGeom prst="rect">
          <a:avLst/>
        </a:prstGeom>
        <a:solidFill>
          <a:schemeClr val="accent4">
            <a:lumMod val="40000"/>
            <a:lumOff val="60000"/>
          </a:schemeClr>
        </a:solidFill>
        <a:ln w="6350" cap="flat" cmpd="sng" algn="ctr">
          <a:solidFill>
            <a:schemeClr val="accent4">
              <a:tint val="40000"/>
              <a:alpha val="90000"/>
              <a:hueOff val="1389952"/>
              <a:satOff val="-14650"/>
              <a:lumOff val="-143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Snelservice vergunning</a:t>
          </a:r>
        </a:p>
      </dsp:txBody>
      <dsp:txXfrm>
        <a:off x="0" y="4761214"/>
        <a:ext cx="2279361" cy="329947"/>
      </dsp:txXfrm>
    </dsp:sp>
    <dsp:sp modelId="{FCD11398-2D6A-4DD9-A9C7-8701CC26B763}">
      <dsp:nvSpPr>
        <dsp:cNvPr id="0" name=""/>
        <dsp:cNvSpPr/>
      </dsp:nvSpPr>
      <dsp:spPr>
        <a:xfrm>
          <a:off x="2279361" y="4761214"/>
          <a:ext cx="2279361" cy="329947"/>
        </a:xfrm>
        <a:prstGeom prst="rect">
          <a:avLst/>
        </a:prstGeom>
        <a:solidFill>
          <a:schemeClr val="accent4">
            <a:lumMod val="40000"/>
            <a:lumOff val="60000"/>
          </a:schemeClr>
        </a:solidFill>
        <a:ln w="6350" cap="flat" cmpd="sng" algn="ctr">
          <a:solidFill>
            <a:schemeClr val="accent4">
              <a:tint val="40000"/>
              <a:alpha val="90000"/>
              <a:hueOff val="1667943"/>
              <a:satOff val="-17580"/>
              <a:lumOff val="-172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reguliere procedure</a:t>
          </a:r>
        </a:p>
      </dsp:txBody>
      <dsp:txXfrm>
        <a:off x="2279361" y="4761214"/>
        <a:ext cx="2279361" cy="329947"/>
      </dsp:txXfrm>
    </dsp:sp>
    <dsp:sp modelId="{2D5C360D-BABE-46B2-845E-A3F23A5C55FF}">
      <dsp:nvSpPr>
        <dsp:cNvPr id="0" name=""/>
        <dsp:cNvSpPr/>
      </dsp:nvSpPr>
      <dsp:spPr>
        <a:xfrm>
          <a:off x="4558722" y="4761214"/>
          <a:ext cx="2279361" cy="329947"/>
        </a:xfrm>
        <a:prstGeom prst="rect">
          <a:avLst/>
        </a:prstGeom>
        <a:solidFill>
          <a:schemeClr val="accent4">
            <a:lumMod val="40000"/>
            <a:lumOff val="60000"/>
          </a:schemeClr>
        </a:solidFill>
        <a:ln w="6350" cap="flat" cmpd="sng" algn="ctr">
          <a:solidFill>
            <a:schemeClr val="accent4">
              <a:tint val="40000"/>
              <a:alpha val="90000"/>
              <a:hueOff val="1945933"/>
              <a:satOff val="-20510"/>
              <a:lumOff val="-20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bijstellen omgevingsplan</a:t>
          </a:r>
        </a:p>
      </dsp:txBody>
      <dsp:txXfrm>
        <a:off x="4558722" y="4761214"/>
        <a:ext cx="2279361" cy="329947"/>
      </dsp:txXfrm>
    </dsp:sp>
    <dsp:sp modelId="{F55FC7CB-8E96-47DD-A3FE-A986F3830278}">
      <dsp:nvSpPr>
        <dsp:cNvPr id="0" name=""/>
        <dsp:cNvSpPr/>
      </dsp:nvSpPr>
      <dsp:spPr>
        <a:xfrm>
          <a:off x="6838083" y="4761214"/>
          <a:ext cx="2279361" cy="329947"/>
        </a:xfrm>
        <a:prstGeom prst="rect">
          <a:avLst/>
        </a:prstGeom>
        <a:solidFill>
          <a:schemeClr val="accent4">
            <a:lumMod val="40000"/>
            <a:lumOff val="60000"/>
          </a:schemeClr>
        </a:solidFill>
        <a:ln w="6350" cap="flat" cmpd="sng" algn="ctr">
          <a:solidFill>
            <a:schemeClr val="accent4">
              <a:tint val="40000"/>
              <a:alpha val="90000"/>
              <a:hueOff val="2223924"/>
              <a:satOff val="-23440"/>
              <a:lumOff val="-229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etc.</a:t>
          </a:r>
        </a:p>
      </dsp:txBody>
      <dsp:txXfrm>
        <a:off x="6838083" y="4761214"/>
        <a:ext cx="2279361" cy="329947"/>
      </dsp:txXfrm>
    </dsp:sp>
    <dsp:sp modelId="{72AF707B-967E-408F-A098-7298EB397A27}">
      <dsp:nvSpPr>
        <dsp:cNvPr id="0" name=""/>
        <dsp:cNvSpPr/>
      </dsp:nvSpPr>
      <dsp:spPr>
        <a:xfrm rot="10800000">
          <a:off x="0" y="3281145"/>
          <a:ext cx="9117445" cy="1103502"/>
        </a:xfrm>
        <a:prstGeom prst="upArrowCallou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a:t>Maatwerk / bestuurlijke afwegingsruimte in de regeling?</a:t>
          </a:r>
        </a:p>
      </dsp:txBody>
      <dsp:txXfrm rot="-10800000">
        <a:off x="0" y="3281145"/>
        <a:ext cx="9117445" cy="387329"/>
      </dsp:txXfrm>
    </dsp:sp>
    <dsp:sp modelId="{291510D6-49A3-4D22-BAD0-51575A389E2F}">
      <dsp:nvSpPr>
        <dsp:cNvPr id="0" name=""/>
        <dsp:cNvSpPr/>
      </dsp:nvSpPr>
      <dsp:spPr>
        <a:xfrm>
          <a:off x="0" y="3668474"/>
          <a:ext cx="2279361" cy="329947"/>
        </a:xfrm>
        <a:prstGeom prst="rect">
          <a:avLst/>
        </a:prstGeom>
        <a:solidFill>
          <a:schemeClr val="accent4">
            <a:lumMod val="20000"/>
            <a:lumOff val="80000"/>
          </a:schemeClr>
        </a:solidFill>
        <a:ln w="6350" cap="flat" cmpd="sng" algn="ctr">
          <a:solidFill>
            <a:schemeClr val="accent4">
              <a:tint val="40000"/>
              <a:alpha val="90000"/>
              <a:hueOff val="2501914"/>
              <a:satOff val="-26370"/>
              <a:lumOff val="-25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Inspecteur</a:t>
          </a:r>
        </a:p>
      </dsp:txBody>
      <dsp:txXfrm>
        <a:off x="0" y="3668474"/>
        <a:ext cx="2279361" cy="329947"/>
      </dsp:txXfrm>
    </dsp:sp>
    <dsp:sp modelId="{E8AEE7BD-E062-4B8C-B513-C9D661459662}">
      <dsp:nvSpPr>
        <dsp:cNvPr id="0" name=""/>
        <dsp:cNvSpPr/>
      </dsp:nvSpPr>
      <dsp:spPr>
        <a:xfrm>
          <a:off x="2279361" y="3668474"/>
          <a:ext cx="2279361" cy="329947"/>
        </a:xfrm>
        <a:prstGeom prst="rect">
          <a:avLst/>
        </a:prstGeom>
        <a:solidFill>
          <a:schemeClr val="accent4">
            <a:lumMod val="20000"/>
            <a:lumOff val="80000"/>
          </a:schemeClr>
        </a:solidFill>
        <a:ln w="6350" cap="flat" cmpd="sng" algn="ctr">
          <a:solidFill>
            <a:schemeClr val="accent4">
              <a:tint val="40000"/>
              <a:alpha val="90000"/>
              <a:hueOff val="2779905"/>
              <a:satOff val="-29300"/>
              <a:lumOff val="-286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Jurist</a:t>
          </a:r>
        </a:p>
      </dsp:txBody>
      <dsp:txXfrm>
        <a:off x="2279361" y="3668474"/>
        <a:ext cx="2279361" cy="329947"/>
      </dsp:txXfrm>
    </dsp:sp>
    <dsp:sp modelId="{3028E961-6BE8-43CC-8AE5-5B1797F99F8C}">
      <dsp:nvSpPr>
        <dsp:cNvPr id="0" name=""/>
        <dsp:cNvSpPr/>
      </dsp:nvSpPr>
      <dsp:spPr>
        <a:xfrm>
          <a:off x="4558722" y="3668474"/>
          <a:ext cx="2279361" cy="329947"/>
        </a:xfrm>
        <a:prstGeom prst="rect">
          <a:avLst/>
        </a:prstGeom>
        <a:solidFill>
          <a:schemeClr val="accent4">
            <a:lumMod val="20000"/>
            <a:lumOff val="80000"/>
          </a:schemeClr>
        </a:solidFill>
        <a:ln w="6350" cap="flat" cmpd="sng" algn="ctr">
          <a:solidFill>
            <a:schemeClr val="accent4">
              <a:tint val="40000"/>
              <a:alpha val="90000"/>
              <a:hueOff val="3057895"/>
              <a:satOff val="-32230"/>
              <a:lumOff val="-31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Gelijkheid</a:t>
          </a:r>
        </a:p>
      </dsp:txBody>
      <dsp:txXfrm>
        <a:off x="4558722" y="3668474"/>
        <a:ext cx="2279361" cy="329947"/>
      </dsp:txXfrm>
    </dsp:sp>
    <dsp:sp modelId="{B1A3D9AF-2947-465D-AD2E-12E45303405A}">
      <dsp:nvSpPr>
        <dsp:cNvPr id="0" name=""/>
        <dsp:cNvSpPr/>
      </dsp:nvSpPr>
      <dsp:spPr>
        <a:xfrm>
          <a:off x="6838083" y="3668474"/>
          <a:ext cx="2279361" cy="329947"/>
        </a:xfrm>
        <a:prstGeom prst="rect">
          <a:avLst/>
        </a:prstGeom>
        <a:solidFill>
          <a:schemeClr val="accent4">
            <a:lumMod val="20000"/>
            <a:lumOff val="80000"/>
          </a:schemeClr>
        </a:solidFill>
        <a:ln w="6350" cap="flat" cmpd="sng" algn="ctr">
          <a:solidFill>
            <a:schemeClr val="accent4">
              <a:tint val="40000"/>
              <a:alpha val="90000"/>
              <a:hueOff val="3335886"/>
              <a:satOff val="-35160"/>
              <a:lumOff val="-343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Collegiale toets</a:t>
          </a:r>
        </a:p>
      </dsp:txBody>
      <dsp:txXfrm>
        <a:off x="6838083" y="3668474"/>
        <a:ext cx="2279361" cy="329947"/>
      </dsp:txXfrm>
    </dsp:sp>
    <dsp:sp modelId="{53C5A442-081D-4382-A033-47F3E2EE5BD4}">
      <dsp:nvSpPr>
        <dsp:cNvPr id="0" name=""/>
        <dsp:cNvSpPr/>
      </dsp:nvSpPr>
      <dsp:spPr>
        <a:xfrm rot="10800000">
          <a:off x="0" y="2188405"/>
          <a:ext cx="9117445" cy="1103502"/>
        </a:xfrm>
        <a:prstGeom prst="upArrowCallou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dirty="0"/>
            <a:t>Initiële controle</a:t>
          </a:r>
        </a:p>
      </dsp:txBody>
      <dsp:txXfrm rot="-10800000">
        <a:off x="0" y="2188405"/>
        <a:ext cx="9117445" cy="387329"/>
      </dsp:txXfrm>
    </dsp:sp>
    <dsp:sp modelId="{8C953433-5009-4D58-BA89-1A300BE65B42}">
      <dsp:nvSpPr>
        <dsp:cNvPr id="0" name=""/>
        <dsp:cNvSpPr/>
      </dsp:nvSpPr>
      <dsp:spPr>
        <a:xfrm>
          <a:off x="4451" y="2575735"/>
          <a:ext cx="1518090" cy="329947"/>
        </a:xfrm>
        <a:prstGeom prst="rect">
          <a:avLst/>
        </a:prstGeom>
        <a:solidFill>
          <a:schemeClr val="accent6">
            <a:lumMod val="20000"/>
            <a:lumOff val="80000"/>
          </a:schemeClr>
        </a:solidFill>
        <a:ln w="6350" cap="flat" cmpd="sng" algn="ctr">
          <a:solidFill>
            <a:schemeClr val="accent4">
              <a:tint val="40000"/>
              <a:alpha val="90000"/>
              <a:hueOff val="3613876"/>
              <a:satOff val="-38090"/>
              <a:lumOff val="-372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Wat is de opgave</a:t>
          </a:r>
        </a:p>
      </dsp:txBody>
      <dsp:txXfrm>
        <a:off x="4451" y="2575735"/>
        <a:ext cx="1518090" cy="329947"/>
      </dsp:txXfrm>
    </dsp:sp>
    <dsp:sp modelId="{5BE19C84-E316-483F-99B5-D278B29AFEA2}">
      <dsp:nvSpPr>
        <dsp:cNvPr id="0" name=""/>
        <dsp:cNvSpPr/>
      </dsp:nvSpPr>
      <dsp:spPr>
        <a:xfrm>
          <a:off x="1522542" y="2575735"/>
          <a:ext cx="1518090" cy="329947"/>
        </a:xfrm>
        <a:prstGeom prst="rect">
          <a:avLst/>
        </a:prstGeom>
        <a:solidFill>
          <a:schemeClr val="accent6">
            <a:lumMod val="20000"/>
            <a:lumOff val="80000"/>
          </a:schemeClr>
        </a:solidFill>
        <a:ln w="6350" cap="flat" cmpd="sng" algn="ctr">
          <a:solidFill>
            <a:schemeClr val="accent4">
              <a:tint val="40000"/>
              <a:alpha val="90000"/>
              <a:hueOff val="3891866"/>
              <a:satOff val="-41020"/>
              <a:lumOff val="-401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Integraal / Samen</a:t>
          </a:r>
        </a:p>
      </dsp:txBody>
      <dsp:txXfrm>
        <a:off x="1522542" y="2575735"/>
        <a:ext cx="1518090" cy="329947"/>
      </dsp:txXfrm>
    </dsp:sp>
    <dsp:sp modelId="{1401620B-E239-49DC-884E-737A5EA9420F}">
      <dsp:nvSpPr>
        <dsp:cNvPr id="0" name=""/>
        <dsp:cNvSpPr/>
      </dsp:nvSpPr>
      <dsp:spPr>
        <a:xfrm>
          <a:off x="3040632" y="2575735"/>
          <a:ext cx="1518090" cy="329947"/>
        </a:xfrm>
        <a:prstGeom prst="rect">
          <a:avLst/>
        </a:prstGeom>
        <a:solidFill>
          <a:schemeClr val="accent6">
            <a:lumMod val="20000"/>
            <a:lumOff val="80000"/>
          </a:schemeClr>
        </a:solidFill>
        <a:ln w="6350" cap="flat" cmpd="sng" algn="ctr">
          <a:solidFill>
            <a:schemeClr val="accent4">
              <a:tint val="40000"/>
              <a:alpha val="90000"/>
              <a:hueOff val="4169857"/>
              <a:satOff val="-43950"/>
              <a:lumOff val="-429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bepalen geschikte interventie methode (wortel, stok, etc.)</a:t>
          </a:r>
        </a:p>
      </dsp:txBody>
      <dsp:txXfrm>
        <a:off x="3040632" y="2575735"/>
        <a:ext cx="1518090" cy="329947"/>
      </dsp:txXfrm>
    </dsp:sp>
    <dsp:sp modelId="{86F9B2A1-DC24-492F-9A83-E71260D97BC4}">
      <dsp:nvSpPr>
        <dsp:cNvPr id="0" name=""/>
        <dsp:cNvSpPr/>
      </dsp:nvSpPr>
      <dsp:spPr>
        <a:xfrm>
          <a:off x="4558722" y="2575735"/>
          <a:ext cx="1518090" cy="329947"/>
        </a:xfrm>
        <a:prstGeom prst="rect">
          <a:avLst/>
        </a:prstGeom>
        <a:solidFill>
          <a:schemeClr val="accent6">
            <a:lumMod val="20000"/>
            <a:lumOff val="80000"/>
          </a:schemeClr>
        </a:solidFill>
        <a:ln w="6350" cap="flat" cmpd="sng" algn="ctr">
          <a:solidFill>
            <a:schemeClr val="accent4">
              <a:tint val="40000"/>
              <a:alpha val="90000"/>
              <a:hueOff val="4447848"/>
              <a:satOff val="-46880"/>
              <a:lumOff val="-45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expliciet afwegen handhavingsmandaat</a:t>
          </a:r>
        </a:p>
      </dsp:txBody>
      <dsp:txXfrm>
        <a:off x="4558722" y="2575735"/>
        <a:ext cx="1518090" cy="329947"/>
      </dsp:txXfrm>
    </dsp:sp>
    <dsp:sp modelId="{B66CC226-C1CA-4244-BE68-C227429E1D53}">
      <dsp:nvSpPr>
        <dsp:cNvPr id="0" name=""/>
        <dsp:cNvSpPr/>
      </dsp:nvSpPr>
      <dsp:spPr>
        <a:xfrm>
          <a:off x="6076812" y="2575735"/>
          <a:ext cx="1518090" cy="329947"/>
        </a:xfrm>
        <a:prstGeom prst="rect">
          <a:avLst/>
        </a:prstGeom>
        <a:solidFill>
          <a:schemeClr val="accent6">
            <a:lumMod val="20000"/>
            <a:lumOff val="80000"/>
          </a:schemeClr>
        </a:solidFill>
        <a:ln w="6350" cap="flat" cmpd="sng" algn="ctr">
          <a:solidFill>
            <a:schemeClr val="accent4">
              <a:tint val="40000"/>
              <a:alpha val="90000"/>
              <a:hueOff val="4725838"/>
              <a:satOff val="-49810"/>
              <a:lumOff val="-487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mogelijkheid tot overleg over begunstigingstermijn en uitstel hercontrole in overleg?</a:t>
          </a:r>
        </a:p>
      </dsp:txBody>
      <dsp:txXfrm>
        <a:off x="6076812" y="2575735"/>
        <a:ext cx="1518090" cy="329947"/>
      </dsp:txXfrm>
    </dsp:sp>
    <dsp:sp modelId="{91E0F805-1620-46BE-BB59-D1F8A15367FA}">
      <dsp:nvSpPr>
        <dsp:cNvPr id="0" name=""/>
        <dsp:cNvSpPr/>
      </dsp:nvSpPr>
      <dsp:spPr>
        <a:xfrm>
          <a:off x="7594902" y="2575735"/>
          <a:ext cx="1518090" cy="329947"/>
        </a:xfrm>
        <a:prstGeom prst="rect">
          <a:avLst/>
        </a:prstGeom>
        <a:solidFill>
          <a:schemeClr val="accent6">
            <a:lumMod val="20000"/>
            <a:lumOff val="80000"/>
          </a:schemeClr>
        </a:solidFill>
        <a:ln w="6350" cap="flat" cmpd="sng" algn="ctr">
          <a:solidFill>
            <a:schemeClr val="accent4">
              <a:tint val="40000"/>
              <a:alpha val="90000"/>
              <a:hueOff val="5003828"/>
              <a:satOff val="-52740"/>
              <a:lumOff val="-515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Type onder toezicht gestelde</a:t>
          </a:r>
        </a:p>
      </dsp:txBody>
      <dsp:txXfrm>
        <a:off x="7594902" y="2575735"/>
        <a:ext cx="1518090" cy="329947"/>
      </dsp:txXfrm>
    </dsp:sp>
    <dsp:sp modelId="{CC84690C-BC28-415D-8820-ADA26C26DA67}">
      <dsp:nvSpPr>
        <dsp:cNvPr id="0" name=""/>
        <dsp:cNvSpPr/>
      </dsp:nvSpPr>
      <dsp:spPr>
        <a:xfrm rot="10800000">
          <a:off x="0" y="1095666"/>
          <a:ext cx="9117445" cy="1103502"/>
        </a:xfrm>
        <a:prstGeom prst="upArrowCallout">
          <a:avLst/>
        </a:prstGeom>
        <a:solidFill>
          <a:schemeClr val="accent6">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dirty="0">
              <a:solidFill>
                <a:schemeClr val="bg1"/>
              </a:solidFill>
            </a:rPr>
            <a:t>Legalisatie onderzoek op voorhand</a:t>
          </a:r>
        </a:p>
      </dsp:txBody>
      <dsp:txXfrm rot="-10800000">
        <a:off x="0" y="1095666"/>
        <a:ext cx="9117445" cy="387329"/>
      </dsp:txXfrm>
    </dsp:sp>
    <dsp:sp modelId="{EAB2EE70-0A41-409C-8FA6-64474F97BA5D}">
      <dsp:nvSpPr>
        <dsp:cNvPr id="0" name=""/>
        <dsp:cNvSpPr/>
      </dsp:nvSpPr>
      <dsp:spPr>
        <a:xfrm>
          <a:off x="0" y="1482995"/>
          <a:ext cx="2279361" cy="329947"/>
        </a:xfrm>
        <a:prstGeom prst="rect">
          <a:avLst/>
        </a:prstGeom>
        <a:solidFill>
          <a:schemeClr val="accent6">
            <a:lumMod val="20000"/>
            <a:lumOff val="80000"/>
          </a:schemeClr>
        </a:solidFill>
        <a:ln w="6350" cap="flat" cmpd="sng" algn="ctr">
          <a:solidFill>
            <a:schemeClr val="accent4">
              <a:tint val="40000"/>
              <a:alpha val="90000"/>
              <a:hueOff val="5281819"/>
              <a:satOff val="-55670"/>
              <a:lumOff val="-54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Omgevingsplan</a:t>
          </a:r>
        </a:p>
      </dsp:txBody>
      <dsp:txXfrm>
        <a:off x="0" y="1482995"/>
        <a:ext cx="2279361" cy="329947"/>
      </dsp:txXfrm>
    </dsp:sp>
    <dsp:sp modelId="{90F5E9E0-13B7-45C4-9E1B-5280DCB45218}">
      <dsp:nvSpPr>
        <dsp:cNvPr id="0" name=""/>
        <dsp:cNvSpPr/>
      </dsp:nvSpPr>
      <dsp:spPr>
        <a:xfrm>
          <a:off x="2279361" y="1482995"/>
          <a:ext cx="2279361" cy="329947"/>
        </a:xfrm>
        <a:prstGeom prst="rect">
          <a:avLst/>
        </a:prstGeom>
        <a:solidFill>
          <a:schemeClr val="accent6">
            <a:lumMod val="20000"/>
            <a:lumOff val="80000"/>
          </a:schemeClr>
        </a:solidFill>
        <a:ln w="6350" cap="flat" cmpd="sng" algn="ctr">
          <a:solidFill>
            <a:schemeClr val="accent4">
              <a:tint val="40000"/>
              <a:alpha val="90000"/>
              <a:hueOff val="5559809"/>
              <a:satOff val="-58600"/>
              <a:lumOff val="-573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Omgevingsvisie</a:t>
          </a:r>
        </a:p>
      </dsp:txBody>
      <dsp:txXfrm>
        <a:off x="2279361" y="1482995"/>
        <a:ext cx="2279361" cy="329947"/>
      </dsp:txXfrm>
    </dsp:sp>
    <dsp:sp modelId="{24D0A1E4-6AE4-4E26-BA99-5FD1FCE3EF17}">
      <dsp:nvSpPr>
        <dsp:cNvPr id="0" name=""/>
        <dsp:cNvSpPr/>
      </dsp:nvSpPr>
      <dsp:spPr>
        <a:xfrm>
          <a:off x="4558722" y="1482995"/>
          <a:ext cx="2279361" cy="329947"/>
        </a:xfrm>
        <a:prstGeom prst="rect">
          <a:avLst/>
        </a:prstGeom>
        <a:solidFill>
          <a:schemeClr val="accent6">
            <a:lumMod val="20000"/>
            <a:lumOff val="80000"/>
          </a:schemeClr>
        </a:solidFill>
        <a:ln w="6350" cap="flat" cmpd="sng" algn="ctr">
          <a:solidFill>
            <a:schemeClr val="accent4">
              <a:tint val="40000"/>
              <a:alpha val="90000"/>
              <a:hueOff val="5837800"/>
              <a:satOff val="-61530"/>
              <a:lumOff val="-601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Rijks AMvB's</a:t>
          </a:r>
        </a:p>
      </dsp:txBody>
      <dsp:txXfrm>
        <a:off x="4558722" y="1482995"/>
        <a:ext cx="2279361" cy="329947"/>
      </dsp:txXfrm>
    </dsp:sp>
    <dsp:sp modelId="{BE6A398B-F637-4561-908E-4E678B9294AE}">
      <dsp:nvSpPr>
        <dsp:cNvPr id="0" name=""/>
        <dsp:cNvSpPr/>
      </dsp:nvSpPr>
      <dsp:spPr>
        <a:xfrm>
          <a:off x="6838083" y="1482995"/>
          <a:ext cx="2279361" cy="329947"/>
        </a:xfrm>
        <a:prstGeom prst="rect">
          <a:avLst/>
        </a:prstGeom>
        <a:solidFill>
          <a:schemeClr val="accent6">
            <a:lumMod val="20000"/>
            <a:lumOff val="80000"/>
          </a:schemeClr>
        </a:solidFill>
        <a:ln w="6350" cap="flat" cmpd="sng" algn="ctr">
          <a:solidFill>
            <a:schemeClr val="accent4">
              <a:tint val="40000"/>
              <a:alpha val="90000"/>
              <a:hueOff val="6115790"/>
              <a:satOff val="-64460"/>
              <a:lumOff val="-63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nl-NL" sz="700" kern="1200"/>
            <a:t>Maatwerkvoorschriften</a:t>
          </a:r>
        </a:p>
      </dsp:txBody>
      <dsp:txXfrm>
        <a:off x="6838083" y="1482995"/>
        <a:ext cx="2279361" cy="329947"/>
      </dsp:txXfrm>
    </dsp:sp>
    <dsp:sp modelId="{5AA918A2-37CC-484A-A5C9-39D25FA6EEB2}">
      <dsp:nvSpPr>
        <dsp:cNvPr id="0" name=""/>
        <dsp:cNvSpPr/>
      </dsp:nvSpPr>
      <dsp:spPr>
        <a:xfrm rot="10800000">
          <a:off x="0" y="2926"/>
          <a:ext cx="9117445" cy="1103502"/>
        </a:xfrm>
        <a:prstGeom prst="upArrowCallout">
          <a:avLst/>
        </a:prstGeom>
        <a:gradFill rotWithShape="0">
          <a:gsLst>
            <a:gs pos="0">
              <a:schemeClr val="accent4">
                <a:hueOff val="6259135"/>
                <a:satOff val="0"/>
                <a:lumOff val="-20981"/>
                <a:alphaOff val="0"/>
                <a:lumMod val="110000"/>
                <a:satMod val="105000"/>
                <a:tint val="67000"/>
              </a:schemeClr>
            </a:gs>
            <a:gs pos="50000">
              <a:schemeClr val="accent4">
                <a:hueOff val="6259135"/>
                <a:satOff val="0"/>
                <a:lumOff val="-20981"/>
                <a:alphaOff val="0"/>
                <a:lumMod val="105000"/>
                <a:satMod val="103000"/>
                <a:tint val="73000"/>
              </a:schemeClr>
            </a:gs>
            <a:gs pos="100000">
              <a:schemeClr val="accent4">
                <a:hueOff val="6259135"/>
                <a:satOff val="0"/>
                <a:lumOff val="-20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nl-NL" sz="1400" kern="1200"/>
            <a:t>Controle start</a:t>
          </a:r>
        </a:p>
      </dsp:txBody>
      <dsp:txXfrm rot="10800000">
        <a:off x="0" y="2926"/>
        <a:ext cx="9117445" cy="717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DCAD3-C20F-462B-BCE9-E08C5B53B412}">
      <dsp:nvSpPr>
        <dsp:cNvPr id="0" name=""/>
        <dsp:cNvSpPr/>
      </dsp:nvSpPr>
      <dsp:spPr>
        <a:xfrm>
          <a:off x="157942" y="63569"/>
          <a:ext cx="9717314" cy="141521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4665" numCol="1" spcCol="1270" anchor="ctr" anchorCtr="0">
          <a:noAutofit/>
        </a:bodyPr>
        <a:lstStyle/>
        <a:p>
          <a:pPr marL="0" lvl="0" indent="0" algn="l" defTabSz="1244600">
            <a:lnSpc>
              <a:spcPct val="90000"/>
            </a:lnSpc>
            <a:spcBef>
              <a:spcPct val="0"/>
            </a:spcBef>
            <a:spcAft>
              <a:spcPct val="35000"/>
            </a:spcAft>
            <a:buNone/>
          </a:pPr>
          <a:r>
            <a:rPr lang="nl-NL" sz="2800" kern="1200" dirty="0"/>
            <a:t>Kennis verwerven en ervaren</a:t>
          </a:r>
        </a:p>
      </dsp:txBody>
      <dsp:txXfrm>
        <a:off x="157942" y="417372"/>
        <a:ext cx="9363511" cy="707605"/>
      </dsp:txXfrm>
    </dsp:sp>
    <dsp:sp modelId="{1FF005D8-26DA-443E-BC52-0CF13A433B1A}">
      <dsp:nvSpPr>
        <dsp:cNvPr id="0" name=""/>
        <dsp:cNvSpPr/>
      </dsp:nvSpPr>
      <dsp:spPr>
        <a:xfrm>
          <a:off x="172458" y="1105150"/>
          <a:ext cx="2992932" cy="99084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NL" sz="1400" kern="1200" dirty="0"/>
            <a:t>-DSO</a:t>
          </a:r>
        </a:p>
        <a:p>
          <a:pPr marL="0" lvl="0" indent="0" algn="l" defTabSz="622300">
            <a:lnSpc>
              <a:spcPct val="90000"/>
            </a:lnSpc>
            <a:spcBef>
              <a:spcPct val="0"/>
            </a:spcBef>
            <a:spcAft>
              <a:spcPct val="35000"/>
            </a:spcAft>
            <a:buNone/>
          </a:pPr>
          <a:endParaRPr lang="nl-NL" sz="1400" kern="1200" dirty="0"/>
        </a:p>
        <a:p>
          <a:pPr marL="0" lvl="0" indent="0" algn="l" defTabSz="622300">
            <a:lnSpc>
              <a:spcPct val="90000"/>
            </a:lnSpc>
            <a:spcBef>
              <a:spcPct val="0"/>
            </a:spcBef>
            <a:spcAft>
              <a:spcPct val="35000"/>
            </a:spcAft>
            <a:buNone/>
          </a:pPr>
          <a:r>
            <a:rPr lang="nl-NL" sz="1400" kern="1200" dirty="0"/>
            <a:t>-Wet</a:t>
          </a:r>
        </a:p>
        <a:p>
          <a:pPr marL="0" lvl="0" indent="0" algn="l" defTabSz="622300">
            <a:lnSpc>
              <a:spcPct val="90000"/>
            </a:lnSpc>
            <a:spcBef>
              <a:spcPct val="0"/>
            </a:spcBef>
            <a:spcAft>
              <a:spcPct val="35000"/>
            </a:spcAft>
            <a:buNone/>
          </a:pPr>
          <a:endParaRPr lang="nl-NL" sz="1200" kern="1200" dirty="0"/>
        </a:p>
        <a:p>
          <a:pPr marL="0" lvl="0" indent="0" algn="l" defTabSz="622300">
            <a:lnSpc>
              <a:spcPct val="90000"/>
            </a:lnSpc>
            <a:spcBef>
              <a:spcPct val="0"/>
            </a:spcBef>
            <a:spcAft>
              <a:spcPct val="35000"/>
            </a:spcAft>
            <a:buNone/>
          </a:pPr>
          <a:endParaRPr lang="nl-NL" sz="1200" kern="1200" dirty="0"/>
        </a:p>
      </dsp:txBody>
      <dsp:txXfrm>
        <a:off x="172458" y="1105150"/>
        <a:ext cx="2992932" cy="990843"/>
      </dsp:txXfrm>
    </dsp:sp>
    <dsp:sp modelId="{4DBE59A3-0B76-4947-BCB2-838CB3B85AB4}">
      <dsp:nvSpPr>
        <dsp:cNvPr id="0" name=""/>
        <dsp:cNvSpPr/>
      </dsp:nvSpPr>
      <dsp:spPr>
        <a:xfrm>
          <a:off x="3150875" y="587641"/>
          <a:ext cx="6724381" cy="141521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4665" numCol="1" spcCol="1270" anchor="ctr" anchorCtr="0">
          <a:noAutofit/>
        </a:bodyPr>
        <a:lstStyle/>
        <a:p>
          <a:pPr marL="0" lvl="0" indent="0" algn="l" defTabSz="1244600">
            <a:lnSpc>
              <a:spcPct val="90000"/>
            </a:lnSpc>
            <a:spcBef>
              <a:spcPct val="0"/>
            </a:spcBef>
            <a:spcAft>
              <a:spcPct val="35000"/>
            </a:spcAft>
            <a:buNone/>
          </a:pPr>
          <a:r>
            <a:rPr lang="nl-NL" sz="2800" kern="1200" dirty="0"/>
            <a:t>Ontwerpen en Aansluiten</a:t>
          </a:r>
        </a:p>
      </dsp:txBody>
      <dsp:txXfrm>
        <a:off x="3150875" y="941444"/>
        <a:ext cx="6370578" cy="707605"/>
      </dsp:txXfrm>
    </dsp:sp>
    <dsp:sp modelId="{A48ED7AB-1013-4E7F-8460-487506A84125}">
      <dsp:nvSpPr>
        <dsp:cNvPr id="0" name=""/>
        <dsp:cNvSpPr/>
      </dsp:nvSpPr>
      <dsp:spPr>
        <a:xfrm>
          <a:off x="3160123" y="1449396"/>
          <a:ext cx="2992932" cy="23595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NL" sz="1400" kern="1200" dirty="0"/>
            <a:t>- Inzicht in vragen</a:t>
          </a:r>
        </a:p>
        <a:p>
          <a:pPr marL="0" lvl="0" indent="0" algn="l" defTabSz="622300">
            <a:lnSpc>
              <a:spcPct val="90000"/>
            </a:lnSpc>
            <a:spcBef>
              <a:spcPct val="0"/>
            </a:spcBef>
            <a:spcAft>
              <a:spcPct val="35000"/>
            </a:spcAft>
            <a:buNone/>
          </a:pPr>
          <a:endParaRPr lang="nl-NL" sz="1400" kern="1200" dirty="0"/>
        </a:p>
        <a:p>
          <a:pPr marL="0" lvl="0" indent="0" algn="l" defTabSz="622300">
            <a:lnSpc>
              <a:spcPct val="90000"/>
            </a:lnSpc>
            <a:spcBef>
              <a:spcPct val="0"/>
            </a:spcBef>
            <a:spcAft>
              <a:spcPct val="35000"/>
            </a:spcAft>
            <a:buNone/>
          </a:pPr>
          <a:r>
            <a:rPr lang="nl-NL" sz="1400" kern="1200" dirty="0"/>
            <a:t>- Cases</a:t>
          </a:r>
        </a:p>
        <a:p>
          <a:pPr marL="0" lvl="0" indent="0" algn="l" defTabSz="622300">
            <a:lnSpc>
              <a:spcPct val="90000"/>
            </a:lnSpc>
            <a:spcBef>
              <a:spcPct val="0"/>
            </a:spcBef>
            <a:spcAft>
              <a:spcPct val="35000"/>
            </a:spcAft>
            <a:buNone/>
          </a:pPr>
          <a:endParaRPr lang="nl-NL" sz="1400" kern="1200" dirty="0"/>
        </a:p>
        <a:p>
          <a:pPr marL="0" lvl="0" indent="0" algn="l" defTabSz="622300">
            <a:lnSpc>
              <a:spcPct val="90000"/>
            </a:lnSpc>
            <a:spcBef>
              <a:spcPct val="0"/>
            </a:spcBef>
            <a:spcAft>
              <a:spcPct val="35000"/>
            </a:spcAft>
            <a:buNone/>
          </a:pPr>
          <a:r>
            <a:rPr lang="nl-NL" sz="1400" kern="1200" dirty="0"/>
            <a:t>- Stap voor stap oefenen/inregelen/ opbouwen</a:t>
          </a:r>
        </a:p>
        <a:p>
          <a:pPr marL="0" lvl="0" indent="0" algn="l" defTabSz="622300">
            <a:lnSpc>
              <a:spcPct val="90000"/>
            </a:lnSpc>
            <a:spcBef>
              <a:spcPct val="0"/>
            </a:spcBef>
            <a:spcAft>
              <a:spcPct val="35000"/>
            </a:spcAft>
            <a:buNone/>
          </a:pPr>
          <a:endParaRPr lang="nl-NL" sz="1400" kern="1200" dirty="0"/>
        </a:p>
        <a:p>
          <a:pPr marL="0" lvl="0" indent="0" algn="l" defTabSz="622300">
            <a:lnSpc>
              <a:spcPct val="90000"/>
            </a:lnSpc>
            <a:spcBef>
              <a:spcPct val="0"/>
            </a:spcBef>
            <a:spcAft>
              <a:spcPct val="35000"/>
            </a:spcAft>
            <a:buNone/>
          </a:pPr>
          <a:r>
            <a:rPr lang="nl-NL" sz="1400" kern="1200" dirty="0"/>
            <a:t>- Afzonderlijk en met elkaar</a:t>
          </a:r>
        </a:p>
        <a:p>
          <a:pPr marL="0" lvl="0" indent="0" algn="l" defTabSz="622300">
            <a:lnSpc>
              <a:spcPct val="90000"/>
            </a:lnSpc>
            <a:spcBef>
              <a:spcPct val="0"/>
            </a:spcBef>
            <a:spcAft>
              <a:spcPct val="35000"/>
            </a:spcAft>
            <a:buNone/>
          </a:pPr>
          <a:endParaRPr lang="nl-NL" sz="1200" kern="1200" dirty="0"/>
        </a:p>
        <a:p>
          <a:pPr marL="0" lvl="0" indent="0" algn="l" defTabSz="622300">
            <a:lnSpc>
              <a:spcPct val="90000"/>
            </a:lnSpc>
            <a:spcBef>
              <a:spcPct val="0"/>
            </a:spcBef>
            <a:spcAft>
              <a:spcPct val="35000"/>
            </a:spcAft>
            <a:buNone/>
          </a:pPr>
          <a:r>
            <a:rPr lang="nl-NL" sz="1200" kern="1200" dirty="0"/>
            <a:t>-  </a:t>
          </a:r>
        </a:p>
        <a:p>
          <a:pPr marL="0" lvl="0" indent="0" algn="l" defTabSz="622300">
            <a:lnSpc>
              <a:spcPct val="90000"/>
            </a:lnSpc>
            <a:spcBef>
              <a:spcPct val="0"/>
            </a:spcBef>
            <a:spcAft>
              <a:spcPct val="35000"/>
            </a:spcAft>
            <a:buNone/>
          </a:pPr>
          <a:endParaRPr lang="nl-NL" sz="1200" kern="1200" dirty="0"/>
        </a:p>
        <a:p>
          <a:pPr marL="0" lvl="0" indent="0" algn="l" defTabSz="622300">
            <a:lnSpc>
              <a:spcPct val="90000"/>
            </a:lnSpc>
            <a:spcBef>
              <a:spcPct val="0"/>
            </a:spcBef>
            <a:spcAft>
              <a:spcPct val="35000"/>
            </a:spcAft>
            <a:buNone/>
          </a:pPr>
          <a:endParaRPr lang="nl-NL" sz="1000" kern="1200" dirty="0"/>
        </a:p>
      </dsp:txBody>
      <dsp:txXfrm>
        <a:off x="3160123" y="1449396"/>
        <a:ext cx="2992932" cy="2359541"/>
      </dsp:txXfrm>
    </dsp:sp>
    <dsp:sp modelId="{99A9BED5-F617-4B0D-A529-19915034AA2D}">
      <dsp:nvSpPr>
        <dsp:cNvPr id="0" name=""/>
        <dsp:cNvSpPr/>
      </dsp:nvSpPr>
      <dsp:spPr>
        <a:xfrm>
          <a:off x="6143808" y="1035630"/>
          <a:ext cx="3731448" cy="141521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4665" numCol="1" spcCol="1270" anchor="ctr" anchorCtr="0">
          <a:noAutofit/>
        </a:bodyPr>
        <a:lstStyle/>
        <a:p>
          <a:pPr marL="0" lvl="0" indent="0" algn="l" defTabSz="1244600">
            <a:lnSpc>
              <a:spcPct val="90000"/>
            </a:lnSpc>
            <a:spcBef>
              <a:spcPct val="0"/>
            </a:spcBef>
            <a:spcAft>
              <a:spcPct val="35000"/>
            </a:spcAft>
            <a:buNone/>
          </a:pPr>
          <a:r>
            <a:rPr lang="nl-NL" sz="2800" kern="1200" dirty="0"/>
            <a:t>Breder inregelen</a:t>
          </a:r>
        </a:p>
      </dsp:txBody>
      <dsp:txXfrm>
        <a:off x="6143808" y="1389433"/>
        <a:ext cx="3377645" cy="707605"/>
      </dsp:txXfrm>
    </dsp:sp>
    <dsp:sp modelId="{D271C1FE-F931-4D3F-9DD1-F8B01C675355}">
      <dsp:nvSpPr>
        <dsp:cNvPr id="0" name=""/>
        <dsp:cNvSpPr/>
      </dsp:nvSpPr>
      <dsp:spPr>
        <a:xfrm>
          <a:off x="6158324" y="1910566"/>
          <a:ext cx="2992932" cy="236140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l-NL" sz="1400" kern="1200" dirty="0"/>
            <a:t>- Verbreden en in praktijk beproeven proces en DSO</a:t>
          </a:r>
        </a:p>
        <a:p>
          <a:pPr marL="0" lvl="0" indent="0" algn="l" defTabSz="622300">
            <a:lnSpc>
              <a:spcPct val="90000"/>
            </a:lnSpc>
            <a:spcBef>
              <a:spcPct val="0"/>
            </a:spcBef>
            <a:spcAft>
              <a:spcPct val="35000"/>
            </a:spcAft>
            <a:buNone/>
          </a:pPr>
          <a:endParaRPr lang="nl-NL" sz="1400" kern="1200" dirty="0"/>
        </a:p>
        <a:p>
          <a:pPr marL="0" lvl="0" indent="0" algn="l" defTabSz="622300">
            <a:lnSpc>
              <a:spcPct val="90000"/>
            </a:lnSpc>
            <a:spcBef>
              <a:spcPct val="0"/>
            </a:spcBef>
            <a:spcAft>
              <a:spcPct val="35000"/>
            </a:spcAft>
            <a:buNone/>
          </a:pPr>
          <a:r>
            <a:rPr lang="nl-NL" sz="1400" kern="1200" dirty="0"/>
            <a:t>- Groep steeds groter maken/ focus op inhoud</a:t>
          </a:r>
        </a:p>
        <a:p>
          <a:pPr marL="0" lvl="0" indent="0" algn="l" defTabSz="622300">
            <a:lnSpc>
              <a:spcPct val="90000"/>
            </a:lnSpc>
            <a:spcBef>
              <a:spcPct val="0"/>
            </a:spcBef>
            <a:spcAft>
              <a:spcPct val="35000"/>
            </a:spcAft>
            <a:buNone/>
          </a:pPr>
          <a:endParaRPr lang="nl-NL" sz="1400" kern="1200" dirty="0"/>
        </a:p>
        <a:p>
          <a:pPr marL="0" lvl="0" indent="0" algn="l" defTabSz="622300">
            <a:lnSpc>
              <a:spcPct val="90000"/>
            </a:lnSpc>
            <a:spcBef>
              <a:spcPct val="0"/>
            </a:spcBef>
            <a:spcAft>
              <a:spcPct val="35000"/>
            </a:spcAft>
            <a:buNone/>
          </a:pPr>
          <a:r>
            <a:rPr lang="nl-NL" sz="1400" kern="1200" dirty="0"/>
            <a:t>- Eigen organisatie en interbestuurlijk (parallel en in samenhang) </a:t>
          </a:r>
        </a:p>
        <a:p>
          <a:pPr marL="0" lvl="0" indent="0" algn="l" defTabSz="622300">
            <a:lnSpc>
              <a:spcPct val="90000"/>
            </a:lnSpc>
            <a:spcBef>
              <a:spcPct val="0"/>
            </a:spcBef>
            <a:spcAft>
              <a:spcPct val="35000"/>
            </a:spcAft>
            <a:buNone/>
          </a:pPr>
          <a:endParaRPr lang="nl-NL" sz="1200" kern="1200" dirty="0"/>
        </a:p>
        <a:p>
          <a:pPr marL="0" lvl="0" indent="0" algn="l" defTabSz="622300">
            <a:lnSpc>
              <a:spcPct val="90000"/>
            </a:lnSpc>
            <a:spcBef>
              <a:spcPct val="0"/>
            </a:spcBef>
            <a:spcAft>
              <a:spcPct val="35000"/>
            </a:spcAft>
            <a:buNone/>
          </a:pPr>
          <a:endParaRPr lang="nl-NL" sz="1200" kern="1200" dirty="0"/>
        </a:p>
        <a:p>
          <a:pPr marL="0" lvl="0" indent="0" algn="l" defTabSz="622300">
            <a:lnSpc>
              <a:spcPct val="90000"/>
            </a:lnSpc>
            <a:spcBef>
              <a:spcPct val="0"/>
            </a:spcBef>
            <a:spcAft>
              <a:spcPct val="35000"/>
            </a:spcAft>
            <a:buNone/>
          </a:pPr>
          <a:endParaRPr lang="nl-NL" sz="1000" kern="1200" dirty="0"/>
        </a:p>
        <a:p>
          <a:pPr marL="0" lvl="0" indent="0" algn="l" defTabSz="622300">
            <a:lnSpc>
              <a:spcPct val="90000"/>
            </a:lnSpc>
            <a:spcBef>
              <a:spcPct val="0"/>
            </a:spcBef>
            <a:spcAft>
              <a:spcPct val="35000"/>
            </a:spcAft>
            <a:buNone/>
          </a:pPr>
          <a:endParaRPr lang="nl-NL" sz="1000" kern="1200" dirty="0"/>
        </a:p>
      </dsp:txBody>
      <dsp:txXfrm>
        <a:off x="6158324" y="1910566"/>
        <a:ext cx="2992932" cy="23614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229531" cy="3366794"/>
          </a:xfrm>
          <a:prstGeom prst="rect">
            <a:avLst/>
          </a:prstGeom>
        </p:spPr>
        <p:txBody>
          <a:bodyPr vert="horz" wrap="square" lIns="194621" tIns="97310" rIns="194621" bIns="97310" numCol="1" anchor="t" anchorCtr="0" compatLnSpc="1">
            <a:prstTxWarp prst="textNoShape">
              <a:avLst/>
            </a:prstTxWarp>
          </a:bodyPr>
          <a:lstStyle>
            <a:lvl1pPr eaLnBrk="1" hangingPunct="1">
              <a:defRPr sz="26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5528668" y="0"/>
            <a:ext cx="4229531" cy="3366794"/>
          </a:xfrm>
          <a:prstGeom prst="rect">
            <a:avLst/>
          </a:prstGeom>
        </p:spPr>
        <p:txBody>
          <a:bodyPr vert="horz" wrap="square" lIns="194621" tIns="97310" rIns="194621" bIns="97310" numCol="1" anchor="t" anchorCtr="0" compatLnSpc="1">
            <a:prstTxWarp prst="textNoShape">
              <a:avLst/>
            </a:prstTxWarp>
          </a:bodyPr>
          <a:lstStyle>
            <a:lvl1pPr algn="r">
              <a:defRPr sz="2600">
                <a:latin typeface="Arial" charset="0"/>
              </a:defRPr>
            </a:lvl1pPr>
          </a:lstStyle>
          <a:p>
            <a:fld id="{C3D4CAB9-543B-124D-AC85-B38EEA6DAD72}" type="datetimeFigureOut">
              <a:rPr lang="nl-NL" altLang="en-US"/>
              <a:pPr/>
              <a:t>23-06-2020</a:t>
            </a:fld>
            <a:endParaRPr lang="nl-NL" altLang="en-US"/>
          </a:p>
        </p:txBody>
      </p:sp>
      <p:sp>
        <p:nvSpPr>
          <p:cNvPr id="4" name="Tijdelijke aanduiding voor voettekst 3"/>
          <p:cNvSpPr>
            <a:spLocks noGrp="1"/>
          </p:cNvSpPr>
          <p:nvPr>
            <p:ph type="ftr" sz="quarter" idx="2"/>
          </p:nvPr>
        </p:nvSpPr>
        <p:spPr>
          <a:xfrm>
            <a:off x="0" y="63735990"/>
            <a:ext cx="4229531" cy="3366787"/>
          </a:xfrm>
          <a:prstGeom prst="rect">
            <a:avLst/>
          </a:prstGeom>
        </p:spPr>
        <p:txBody>
          <a:bodyPr vert="horz" wrap="square" lIns="194621" tIns="97310" rIns="194621" bIns="97310" numCol="1" anchor="b" anchorCtr="0" compatLnSpc="1">
            <a:prstTxWarp prst="textNoShape">
              <a:avLst/>
            </a:prstTxWarp>
          </a:bodyPr>
          <a:lstStyle>
            <a:lvl1pPr eaLnBrk="1" hangingPunct="1">
              <a:defRPr sz="26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5528668" y="63735990"/>
            <a:ext cx="4229531" cy="3366787"/>
          </a:xfrm>
          <a:prstGeom prst="rect">
            <a:avLst/>
          </a:prstGeom>
        </p:spPr>
        <p:txBody>
          <a:bodyPr vert="horz" wrap="square" lIns="194621" tIns="97310" rIns="194621" bIns="97310" numCol="1" anchor="b" anchorCtr="0" compatLnSpc="1">
            <a:prstTxWarp prst="textNoShape">
              <a:avLst/>
            </a:prstTxWarp>
          </a:bodyPr>
          <a:lstStyle>
            <a:lvl1pPr algn="r">
              <a:defRPr sz="26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229531" cy="3366794"/>
          </a:xfrm>
          <a:prstGeom prst="rect">
            <a:avLst/>
          </a:prstGeom>
        </p:spPr>
        <p:txBody>
          <a:bodyPr vert="horz" wrap="square" lIns="194621" tIns="97310" rIns="194621" bIns="97310" numCol="1" anchor="t" anchorCtr="0" compatLnSpc="1">
            <a:prstTxWarp prst="textNoShape">
              <a:avLst/>
            </a:prstTxWarp>
          </a:bodyPr>
          <a:lstStyle>
            <a:lvl1pPr eaLnBrk="1" hangingPunct="1">
              <a:defRPr sz="26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5528668" y="0"/>
            <a:ext cx="4229531" cy="3366794"/>
          </a:xfrm>
          <a:prstGeom prst="rect">
            <a:avLst/>
          </a:prstGeom>
        </p:spPr>
        <p:txBody>
          <a:bodyPr vert="horz" wrap="square" lIns="194621" tIns="97310" rIns="194621" bIns="97310" numCol="1" anchor="t" anchorCtr="0" compatLnSpc="1">
            <a:prstTxWarp prst="textNoShape">
              <a:avLst/>
            </a:prstTxWarp>
          </a:bodyPr>
          <a:lstStyle>
            <a:lvl1pPr algn="r">
              <a:defRPr sz="2600">
                <a:latin typeface="Arial" charset="0"/>
              </a:defRPr>
            </a:lvl1pPr>
          </a:lstStyle>
          <a:p>
            <a:fld id="{D520C45E-4B48-084A-A24B-FDF519F7717D}" type="datetimeFigureOut">
              <a:rPr lang="nl-NL" altLang="en-US"/>
              <a:pPr/>
              <a:t>23-06-2020</a:t>
            </a:fld>
            <a:endParaRPr lang="nl-NL" altLang="en-US"/>
          </a:p>
        </p:txBody>
      </p:sp>
      <p:sp>
        <p:nvSpPr>
          <p:cNvPr id="4" name="Tijdelijke aanduiding voor dia-afbeelding 3"/>
          <p:cNvSpPr>
            <a:spLocks noGrp="1" noRot="1" noChangeAspect="1"/>
          </p:cNvSpPr>
          <p:nvPr>
            <p:ph type="sldImg" idx="2"/>
          </p:nvPr>
        </p:nvSpPr>
        <p:spPr>
          <a:xfrm>
            <a:off x="-15251113" y="8383588"/>
            <a:ext cx="40263763" cy="22648862"/>
          </a:xfrm>
          <a:prstGeom prst="rect">
            <a:avLst/>
          </a:prstGeom>
          <a:noFill/>
          <a:ln w="12700">
            <a:solidFill>
              <a:prstClr val="black"/>
            </a:solidFill>
          </a:ln>
        </p:spPr>
        <p:txBody>
          <a:bodyPr vert="horz" lIns="194621" tIns="97310" rIns="194621" bIns="97310" rtlCol="0" anchor="ctr"/>
          <a:lstStyle/>
          <a:p>
            <a:pPr lvl="0"/>
            <a:endParaRPr lang="nl-NL" noProof="0" dirty="0"/>
          </a:p>
        </p:txBody>
      </p:sp>
      <p:sp>
        <p:nvSpPr>
          <p:cNvPr id="5" name="Tijdelijke aanduiding voor notities 4"/>
          <p:cNvSpPr>
            <a:spLocks noGrp="1"/>
          </p:cNvSpPr>
          <p:nvPr>
            <p:ph type="body" sz="quarter" idx="3"/>
          </p:nvPr>
        </p:nvSpPr>
        <p:spPr>
          <a:xfrm>
            <a:off x="976047" y="32293209"/>
            <a:ext cx="7808365" cy="26421714"/>
          </a:xfrm>
          <a:prstGeom prst="rect">
            <a:avLst/>
          </a:prstGeom>
        </p:spPr>
        <p:txBody>
          <a:bodyPr vert="horz" lIns="194621" tIns="97310" rIns="194621" bIns="9731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63735990"/>
            <a:ext cx="4229531" cy="3366787"/>
          </a:xfrm>
          <a:prstGeom prst="rect">
            <a:avLst/>
          </a:prstGeom>
        </p:spPr>
        <p:txBody>
          <a:bodyPr vert="horz" wrap="square" lIns="194621" tIns="97310" rIns="194621" bIns="97310" numCol="1" anchor="b" anchorCtr="0" compatLnSpc="1">
            <a:prstTxWarp prst="textNoShape">
              <a:avLst/>
            </a:prstTxWarp>
          </a:bodyPr>
          <a:lstStyle>
            <a:lvl1pPr eaLnBrk="1" hangingPunct="1">
              <a:defRPr sz="26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5528668" y="63735990"/>
            <a:ext cx="4229531" cy="3366787"/>
          </a:xfrm>
          <a:prstGeom prst="rect">
            <a:avLst/>
          </a:prstGeom>
        </p:spPr>
        <p:txBody>
          <a:bodyPr vert="horz" wrap="square" lIns="194621" tIns="97310" rIns="194621" bIns="97310" numCol="1" anchor="b" anchorCtr="0" compatLnSpc="1">
            <a:prstTxWarp prst="textNoShape">
              <a:avLst/>
            </a:prstTxWarp>
          </a:bodyPr>
          <a:lstStyle>
            <a:lvl1pPr algn="r">
              <a:defRPr sz="26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942831">
              <a:defRPr/>
            </a:pPr>
            <a:r>
              <a:rPr lang="nl-NL" dirty="0"/>
              <a:t>Voor datum, voettekst,</a:t>
            </a:r>
            <a:r>
              <a:rPr lang="nl-NL" baseline="0" dirty="0"/>
              <a:t> etc. gebruik onder het menu ‘Invoegen’ de gewenste optie.</a:t>
            </a:r>
          </a:p>
          <a:p>
            <a:pPr defTabSz="1942831">
              <a:defRPr/>
            </a:pPr>
            <a:r>
              <a:rPr lang="nl-NL" baseline="0" dirty="0"/>
              <a:t>Via Start, Nieuwe dia kun je kiezen uit diverse soorten dia’s om in te voegen.</a:t>
            </a:r>
            <a:endParaRPr lang="nl-NL"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1</a:t>
            </a:fld>
            <a:endParaRPr lang="nl-NL" altLang="en-US"/>
          </a:p>
        </p:txBody>
      </p:sp>
    </p:spTree>
    <p:extLst>
      <p:ext uri="{BB962C8B-B14F-4D97-AF65-F5344CB8AC3E}">
        <p14:creationId xmlns:p14="http://schemas.microsoft.com/office/powerpoint/2010/main" val="1125666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11</a:t>
            </a:fld>
            <a:endParaRPr lang="nl-NL" altLang="en-US"/>
          </a:p>
        </p:txBody>
      </p:sp>
    </p:spTree>
    <p:extLst>
      <p:ext uri="{BB962C8B-B14F-4D97-AF65-F5344CB8AC3E}">
        <p14:creationId xmlns:p14="http://schemas.microsoft.com/office/powerpoint/2010/main" val="2700534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12</a:t>
            </a:fld>
            <a:endParaRPr lang="nl-NL" altLang="en-US"/>
          </a:p>
        </p:txBody>
      </p:sp>
    </p:spTree>
    <p:extLst>
      <p:ext uri="{BB962C8B-B14F-4D97-AF65-F5344CB8AC3E}">
        <p14:creationId xmlns:p14="http://schemas.microsoft.com/office/powerpoint/2010/main" val="64910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13</a:t>
            </a:fld>
            <a:endParaRPr lang="nl-NL" altLang="en-US"/>
          </a:p>
        </p:txBody>
      </p:sp>
    </p:spTree>
    <p:extLst>
      <p:ext uri="{BB962C8B-B14F-4D97-AF65-F5344CB8AC3E}">
        <p14:creationId xmlns:p14="http://schemas.microsoft.com/office/powerpoint/2010/main" val="4109541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Beste Wim, </a:t>
            </a:r>
          </a:p>
          <a:p>
            <a:pPr marL="0" indent="0">
              <a:buFontTx/>
              <a:buNone/>
            </a:pPr>
            <a:endParaRPr lang="nl-NL" dirty="0"/>
          </a:p>
          <a:p>
            <a:pPr marL="0" indent="0">
              <a:buFontTx/>
              <a:buNone/>
            </a:pPr>
            <a:r>
              <a:rPr lang="nl-NL" dirty="0"/>
              <a:t>Ik stel me voor dat we deze sheet laten zien en dat wij dan een soort gesprek voeren</a:t>
            </a:r>
          </a:p>
          <a:p>
            <a:pPr marL="0" indent="0">
              <a:buFontTx/>
              <a:buNone/>
            </a:pPr>
            <a:endParaRPr lang="nl-NL" dirty="0"/>
          </a:p>
          <a:p>
            <a:pPr marL="0" indent="0">
              <a:buFontTx/>
              <a:buNone/>
            </a:pPr>
            <a:r>
              <a:rPr lang="nl-NL" dirty="0"/>
              <a:t>In gesprek met Tilburg</a:t>
            </a:r>
          </a:p>
          <a:p>
            <a:pPr marL="171450" indent="-171450">
              <a:buFontTx/>
              <a:buChar char="-"/>
            </a:pPr>
            <a:r>
              <a:rPr lang="nl-NL" dirty="0"/>
              <a:t>Maatschappelijke waarde: relatie, proces en inhoud</a:t>
            </a:r>
          </a:p>
          <a:p>
            <a:pPr marL="171450" indent="-171450">
              <a:buFontTx/>
              <a:buChar char="-"/>
            </a:pPr>
            <a:endParaRPr lang="nl-NL" dirty="0"/>
          </a:p>
          <a:p>
            <a:pPr marL="171450" marR="0" lvl="0" indent="-171450" algn="l" defTabSz="912813" rtl="0" eaLnBrk="0" fontAlgn="base" latinLnBrk="0" hangingPunct="0">
              <a:lnSpc>
                <a:spcPct val="100000"/>
              </a:lnSpc>
              <a:spcBef>
                <a:spcPct val="30000"/>
              </a:spcBef>
              <a:spcAft>
                <a:spcPct val="0"/>
              </a:spcAft>
              <a:buClrTx/>
              <a:buSzTx/>
              <a:buFontTx/>
              <a:buChar char="-"/>
              <a:tabLst/>
              <a:defRPr/>
            </a:pPr>
            <a:r>
              <a:rPr lang="nl-NL" dirty="0" err="1"/>
              <a:t>Parallele</a:t>
            </a:r>
            <a:r>
              <a:rPr lang="nl-NL" dirty="0"/>
              <a:t> proces </a:t>
            </a:r>
            <a:r>
              <a:rPr lang="nl-NL" dirty="0" err="1"/>
              <a:t>vs</a:t>
            </a:r>
            <a:r>
              <a:rPr lang="nl-NL" dirty="0"/>
              <a:t> serie: Van sluitstuk naar sluitsteen</a:t>
            </a:r>
          </a:p>
          <a:p>
            <a:pPr marL="171450" indent="-171450">
              <a:buFontTx/>
              <a:buChar char="-"/>
            </a:pPr>
            <a:endParaRPr lang="nl-NL" dirty="0"/>
          </a:p>
          <a:p>
            <a:pPr marL="0" indent="0">
              <a:buFontTx/>
              <a:buNone/>
            </a:pPr>
            <a:r>
              <a:rPr lang="nl-NL" dirty="0"/>
              <a:t>Wat betekent dit concreet</a:t>
            </a:r>
          </a:p>
          <a:p>
            <a:pPr marL="171450" indent="-171450">
              <a:buFontTx/>
              <a:buChar char="-"/>
            </a:pPr>
            <a:r>
              <a:rPr lang="nl-NL" dirty="0"/>
              <a:t>Tilburg: heeft met raad een afwegingskader gemaakt om alleen dat te regelen wat nodig is</a:t>
            </a:r>
          </a:p>
          <a:p>
            <a:pPr marL="171450" indent="-171450">
              <a:buFontTx/>
              <a:buChar char="-"/>
            </a:pPr>
            <a:endParaRPr lang="nl-NL" dirty="0"/>
          </a:p>
          <a:p>
            <a:pPr marL="0" indent="0">
              <a:buFontTx/>
              <a:buNone/>
            </a:pPr>
            <a:r>
              <a:rPr lang="nl-NL" dirty="0"/>
              <a:t>Als voormalig teammanager ruimte: wat zijn volgens jou belangrijke factoren om de </a:t>
            </a:r>
            <a:r>
              <a:rPr lang="nl-NL" dirty="0" err="1"/>
              <a:t>parallele</a:t>
            </a:r>
            <a:r>
              <a:rPr lang="nl-NL" dirty="0"/>
              <a:t> processen/ samenwerking te laten slagen)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15</a:t>
            </a:fld>
            <a:endParaRPr lang="nl-NL" altLang="en-US"/>
          </a:p>
        </p:txBody>
      </p:sp>
    </p:spTree>
    <p:extLst>
      <p:ext uri="{BB962C8B-B14F-4D97-AF65-F5344CB8AC3E}">
        <p14:creationId xmlns:p14="http://schemas.microsoft.com/office/powerpoint/2010/main" val="210195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Wim, op welke wijze pakken jullie dit op? Hoe zie je dit voor je? Op welke wijze pakken jullie dit op met de </a:t>
            </a:r>
            <a:r>
              <a:rPr lang="nl-NL" dirty="0" err="1"/>
              <a:t>od</a:t>
            </a:r>
            <a:r>
              <a:rPr lang="nl-NL" dirty="0"/>
              <a:t> en regio?</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17</a:t>
            </a:fld>
            <a:endParaRPr lang="nl-NL" altLang="en-US"/>
          </a:p>
        </p:txBody>
      </p:sp>
    </p:spTree>
    <p:extLst>
      <p:ext uri="{BB962C8B-B14F-4D97-AF65-F5344CB8AC3E}">
        <p14:creationId xmlns:p14="http://schemas.microsoft.com/office/powerpoint/2010/main" val="51583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a:solidFill>
                  <a:schemeClr val="tx1"/>
                </a:solidFill>
                <a:effectLst/>
                <a:latin typeface="Arial" panose="020B0604020202020204" pitchFamily="34" charset="0"/>
                <a:ea typeface="ＭＳ Ｐゴシック" charset="-128"/>
                <a:cs typeface="+mn-cs"/>
              </a:rPr>
              <a:t>Beste Stefan,</a:t>
            </a:r>
          </a:p>
          <a:p>
            <a:pPr lvl="0"/>
            <a:endParaRPr lang="nl-NL" sz="1200" b="1" kern="1200" dirty="0">
              <a:solidFill>
                <a:schemeClr val="tx1"/>
              </a:solidFill>
              <a:effectLst/>
              <a:latin typeface="Arial" panose="020B0604020202020204" pitchFamily="34" charset="0"/>
              <a:ea typeface="ＭＳ Ｐゴシック" charset="-128"/>
              <a:cs typeface="+mn-cs"/>
            </a:endParaRPr>
          </a:p>
          <a:p>
            <a:pPr lvl="0"/>
            <a:r>
              <a:rPr lang="nl-NL" sz="1200" b="1" kern="1200" dirty="0">
                <a:solidFill>
                  <a:schemeClr val="tx1"/>
                </a:solidFill>
                <a:effectLst/>
                <a:latin typeface="Arial" panose="020B0604020202020204" pitchFamily="34" charset="0"/>
                <a:ea typeface="ＭＳ Ｐゴシック" charset="-128"/>
                <a:cs typeface="+mn-cs"/>
              </a:rPr>
              <a:t>In hoeverre verhoudt dienstverlening zich tot het vertrouwen en verantwoordelijkheid die ligt bij de initiatiefnemer?  </a:t>
            </a:r>
          </a:p>
          <a:p>
            <a:pPr lvl="0"/>
            <a:endParaRPr lang="nl-NL" sz="1200" b="1"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a. Kennis en geest van de wet:</a:t>
            </a:r>
          </a:p>
          <a:p>
            <a:r>
              <a:rPr lang="nl-NL" sz="1200" kern="1200" dirty="0">
                <a:solidFill>
                  <a:schemeClr val="tx1"/>
                </a:solidFill>
                <a:effectLst/>
                <a:latin typeface="Arial" panose="020B0604020202020204" pitchFamily="34" charset="0"/>
                <a:ea typeface="ＭＳ Ｐゴシック" charset="-128"/>
                <a:cs typeface="+mn-cs"/>
              </a:rPr>
              <a:t>- Als </a:t>
            </a:r>
            <a:r>
              <a:rPr lang="nl-NL" sz="1200" kern="1200" dirty="0" err="1">
                <a:solidFill>
                  <a:schemeClr val="tx1"/>
                </a:solidFill>
                <a:effectLst/>
                <a:latin typeface="Arial" panose="020B0604020202020204" pitchFamily="34" charset="0"/>
                <a:ea typeface="ＭＳ Ｐゴシック" charset="-128"/>
                <a:cs typeface="+mn-cs"/>
              </a:rPr>
              <a:t>VTH’er</a:t>
            </a:r>
            <a:r>
              <a:rPr lang="nl-NL" sz="1200" kern="1200" dirty="0">
                <a:solidFill>
                  <a:schemeClr val="tx1"/>
                </a:solidFill>
                <a:effectLst/>
                <a:latin typeface="Arial" panose="020B0604020202020204" pitchFamily="34" charset="0"/>
                <a:ea typeface="ＭＳ Ｐゴシック" charset="-128"/>
                <a:cs typeface="+mn-cs"/>
              </a:rPr>
              <a:t> heb je heel veel laatjes waar je informatie uit kan halen. Het Omgevingsplan, de Omgevingsvisie, Verordening en thematisch beleid die tijdens de transitie fase nog niet zijn opgenomen in het OP, maatwerkvoorschriften op grond van rijksregels en maatwerkvoorschriften op grond van het Omgevingsplan.</a:t>
            </a:r>
          </a:p>
          <a:p>
            <a:r>
              <a:rPr lang="nl-NL" sz="1200" kern="1200" dirty="0">
                <a:solidFill>
                  <a:schemeClr val="tx1"/>
                </a:solidFill>
                <a:effectLst/>
                <a:latin typeface="Arial" panose="020B0604020202020204" pitchFamily="34" charset="0"/>
                <a:ea typeface="ＭＳ Ｐゴシック" charset="-128"/>
                <a:cs typeface="+mn-cs"/>
              </a:rPr>
              <a:t>Maar die inhoudelijke kennis is niet alles wat nodig is. De OW gaat uit van de opgave centraal stellen zoals we net al gehoord hebben van Wim. Voor een </a:t>
            </a:r>
            <a:r>
              <a:rPr lang="nl-NL" sz="1200" kern="1200" dirty="0" err="1">
                <a:solidFill>
                  <a:schemeClr val="tx1"/>
                </a:solidFill>
                <a:effectLst/>
                <a:latin typeface="Arial" panose="020B0604020202020204" pitchFamily="34" charset="0"/>
                <a:ea typeface="ＭＳ Ｐゴシック" charset="-128"/>
                <a:cs typeface="+mn-cs"/>
              </a:rPr>
              <a:t>VTH’er</a:t>
            </a:r>
            <a:r>
              <a:rPr lang="nl-NL" sz="1200" kern="1200" dirty="0">
                <a:solidFill>
                  <a:schemeClr val="tx1"/>
                </a:solidFill>
                <a:effectLst/>
                <a:latin typeface="Arial" panose="020B0604020202020204" pitchFamily="34" charset="0"/>
                <a:ea typeface="ＭＳ Ｐゴシック" charset="-128"/>
                <a:cs typeface="+mn-cs"/>
              </a:rPr>
              <a:t> betekent dit dan ook dat de geest van de wet belangrijker wordt dan nu. </a:t>
            </a:r>
          </a:p>
          <a:p>
            <a:r>
              <a:rPr lang="nl-NL" sz="1200" kern="1200" dirty="0">
                <a:solidFill>
                  <a:schemeClr val="tx1"/>
                </a:solidFill>
                <a:effectLst/>
                <a:latin typeface="Arial" panose="020B0604020202020204" pitchFamily="34" charset="0"/>
                <a:ea typeface="ＭＳ Ｐゴシック" charset="-128"/>
                <a:cs typeface="+mn-cs"/>
              </a:rPr>
              <a:t>Het gaat om het oplossingsgericht handelen en doen. De Overheid is geen scheidsrechter maar deelnemer in het speelveld als verantwoordelijkheid wordt genomen door de </a:t>
            </a:r>
            <a:r>
              <a:rPr lang="nl-NL" sz="1200" kern="1200" dirty="0" err="1">
                <a:solidFill>
                  <a:schemeClr val="tx1"/>
                </a:solidFill>
                <a:effectLst/>
                <a:latin typeface="Arial" panose="020B0604020202020204" pitchFamily="34" charset="0"/>
                <a:ea typeface="ＭＳ Ｐゴシック" charset="-128"/>
                <a:cs typeface="+mn-cs"/>
              </a:rPr>
              <a:t>ondertoezichtgestelde</a:t>
            </a:r>
            <a:r>
              <a:rPr lang="nl-NL" sz="1200" kern="1200" dirty="0">
                <a:solidFill>
                  <a:schemeClr val="tx1"/>
                </a:solidFill>
                <a:effectLst/>
                <a:latin typeface="Arial" panose="020B0604020202020204" pitchFamily="34" charset="0"/>
                <a:ea typeface="ＭＳ Ｐゴシック" charset="-128"/>
                <a:cs typeface="+mn-cs"/>
              </a:rPr>
              <a:t>. Wordt deze verantwoordelijkheid niet of niet afdoende gepakt dan veranderd de rol van de overheid.  Vertrouwen en verantwoordelijkheid bij initiatiefnemer…. Maar hij met gerechtvaardigd kunnen vertrouwen op informatie en /kennis die de overheid hem biedt. </a:t>
            </a:r>
          </a:p>
          <a:p>
            <a:r>
              <a:rPr lang="nl-NL" sz="1200" kern="1200" dirty="0">
                <a:solidFill>
                  <a:schemeClr val="tx1"/>
                </a:solidFill>
                <a:effectLst/>
                <a:latin typeface="Arial" panose="020B0604020202020204" pitchFamily="34" charset="0"/>
                <a:ea typeface="ＭＳ Ｐゴシック" charset="-128"/>
                <a:cs typeface="+mn-cs"/>
              </a:rPr>
              <a:t> </a:t>
            </a:r>
          </a:p>
          <a:p>
            <a:r>
              <a:rPr lang="nl-NL" sz="1200" b="1" kern="1200" dirty="0">
                <a:solidFill>
                  <a:schemeClr val="tx1"/>
                </a:solidFill>
                <a:effectLst/>
                <a:latin typeface="Arial" panose="020B0604020202020204" pitchFamily="34" charset="0"/>
                <a:ea typeface="ＭＳ Ｐゴシック" charset="-128"/>
                <a:cs typeface="+mn-cs"/>
              </a:rPr>
              <a:t>Welke belemmeringen/ uitdagingen zie je daarin?</a:t>
            </a:r>
          </a:p>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 De wet vraagt alleen de big </a:t>
            </a:r>
            <a:r>
              <a:rPr lang="nl-NL" sz="1200" kern="1200" dirty="0" err="1">
                <a:solidFill>
                  <a:schemeClr val="tx1"/>
                </a:solidFill>
                <a:effectLst/>
                <a:latin typeface="Arial" panose="020B0604020202020204" pitchFamily="34" charset="0"/>
                <a:ea typeface="ＭＳ Ｐゴシック" charset="-128"/>
                <a:cs typeface="+mn-cs"/>
              </a:rPr>
              <a:t>eight</a:t>
            </a:r>
            <a:r>
              <a:rPr lang="nl-NL" sz="1200" kern="1200" dirty="0">
                <a:solidFill>
                  <a:schemeClr val="tx1"/>
                </a:solidFill>
                <a:effectLst/>
                <a:latin typeface="Arial" panose="020B0604020202020204" pitchFamily="34" charset="0"/>
                <a:ea typeface="ＭＳ Ｐゴシック" charset="-128"/>
                <a:cs typeface="+mn-cs"/>
              </a:rPr>
              <a:t> maar het gaat juist om de opgave centraal stellen. Het sluiten van de beleidscyclus. Het initiatief staat centraal. Als je niet aan het Omgevingsplan voldoet dan is het niet primair een overtreding. Maar wat kan wel. Het gaat om het Ontzorgen.</a:t>
            </a:r>
          </a:p>
          <a:p>
            <a:r>
              <a:rPr lang="nl-NL" sz="1200" kern="1200" dirty="0">
                <a:solidFill>
                  <a:schemeClr val="tx1"/>
                </a:solidFill>
                <a:effectLst/>
                <a:latin typeface="Arial" panose="020B0604020202020204" pitchFamily="34" charset="0"/>
                <a:ea typeface="ＭＳ Ｐゴシック" charset="-128"/>
                <a:cs typeface="+mn-cs"/>
              </a:rPr>
              <a:t>Ontzorgen = intern, uitleggen voorschriften, warme overdracht en check op onlosmakelijkheid.</a:t>
            </a:r>
          </a:p>
          <a:p>
            <a:r>
              <a:rPr lang="nl-NL" sz="1200" kern="1200" dirty="0">
                <a:solidFill>
                  <a:schemeClr val="tx1"/>
                </a:solidFill>
                <a:effectLst/>
                <a:latin typeface="Arial" panose="020B0604020202020204" pitchFamily="34" charset="0"/>
                <a:ea typeface="ＭＳ Ｐゴシック" charset="-128"/>
                <a:cs typeface="+mn-cs"/>
              </a:rPr>
              <a:t>Want die onlosmakelijkheid is los gelaten maar moet je </a:t>
            </a:r>
            <a:r>
              <a:rPr lang="nl-NL" sz="1200" kern="1200" dirty="0" err="1">
                <a:solidFill>
                  <a:schemeClr val="tx1"/>
                </a:solidFill>
                <a:effectLst/>
                <a:latin typeface="Arial" panose="020B0604020202020204" pitchFamily="34" charset="0"/>
                <a:ea typeface="ＭＳ Ｐゴシック" charset="-128"/>
                <a:cs typeface="+mn-cs"/>
              </a:rPr>
              <a:t>intiatiefnemer</a:t>
            </a:r>
            <a:r>
              <a:rPr lang="nl-NL" sz="1200" kern="1200" dirty="0">
                <a:solidFill>
                  <a:schemeClr val="tx1"/>
                </a:solidFill>
                <a:effectLst/>
                <a:latin typeface="Arial" panose="020B0604020202020204" pitchFamily="34" charset="0"/>
                <a:ea typeface="ＭＳ Ｐゴシック" charset="-128"/>
                <a:cs typeface="+mn-cs"/>
              </a:rPr>
              <a:t> wel op wijzen. </a:t>
            </a:r>
          </a:p>
          <a:p>
            <a:r>
              <a:rPr lang="nl-NL" sz="1200" kern="1200" dirty="0">
                <a:solidFill>
                  <a:schemeClr val="tx1"/>
                </a:solidFill>
                <a:effectLst/>
                <a:latin typeface="Arial" panose="020B0604020202020204" pitchFamily="34" charset="0"/>
                <a:ea typeface="ＭＳ Ｐゴシック" charset="-128"/>
                <a:cs typeface="+mn-cs"/>
              </a:rPr>
              <a:t> </a:t>
            </a:r>
          </a:p>
          <a:p>
            <a:r>
              <a:rPr lang="nl-NL" sz="1200" kern="1200" dirty="0">
                <a:solidFill>
                  <a:schemeClr val="tx1"/>
                </a:solidFill>
                <a:effectLst/>
                <a:latin typeface="Arial" panose="020B0604020202020204" pitchFamily="34" charset="0"/>
                <a:ea typeface="ＭＳ Ｐゴシック" charset="-128"/>
                <a:cs typeface="+mn-cs"/>
              </a:rPr>
              <a:t>- Toezicht + vergunningen en beleid, hoe praten we met elkaar. Het goede gesprek faciliteren;  VTH is sluitsteen niet sluit stuk van de beleidscyclus; VTH geeft advies over scenario’s en niet advies op 1 vraag.</a:t>
            </a:r>
          </a:p>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 </a:t>
            </a:r>
          </a:p>
          <a:p>
            <a:r>
              <a:rPr lang="nl-NL" sz="1200" kern="1200" dirty="0">
                <a:solidFill>
                  <a:schemeClr val="tx1"/>
                </a:solidFill>
                <a:effectLst/>
                <a:latin typeface="Arial" panose="020B0604020202020204" pitchFamily="34" charset="0"/>
                <a:ea typeface="ＭＳ Ｐゴシック" charset="-128"/>
                <a:cs typeface="+mn-cs"/>
              </a:rPr>
              <a:t>- Als je dit vraagt, dan vraagt het ook wat van jou als </a:t>
            </a:r>
            <a:r>
              <a:rPr lang="nl-NL" sz="1200" kern="1200" dirty="0" err="1">
                <a:solidFill>
                  <a:schemeClr val="tx1"/>
                </a:solidFill>
                <a:effectLst/>
                <a:latin typeface="Arial" panose="020B0604020202020204" pitchFamily="34" charset="0"/>
                <a:ea typeface="ＭＳ Ｐゴシック" charset="-128"/>
                <a:cs typeface="+mn-cs"/>
              </a:rPr>
              <a:t>coordinator,teamleider</a:t>
            </a:r>
            <a:r>
              <a:rPr lang="nl-NL" sz="1200" kern="1200" dirty="0">
                <a:solidFill>
                  <a:schemeClr val="tx1"/>
                </a:solidFill>
                <a:effectLst/>
                <a:latin typeface="Arial" panose="020B0604020202020204" pitchFamily="34" charset="0"/>
                <a:ea typeface="ＭＳ Ｐゴシック" charset="-128"/>
                <a:cs typeface="+mn-cs"/>
              </a:rPr>
              <a:t>, afdelingshoofd. Medewerkers moeten wat ruimte krijgen om te </a:t>
            </a:r>
            <a:r>
              <a:rPr lang="nl-NL" sz="1200" kern="1200" dirty="0" err="1">
                <a:solidFill>
                  <a:schemeClr val="tx1"/>
                </a:solidFill>
                <a:effectLst/>
                <a:latin typeface="Arial" panose="020B0604020202020204" pitchFamily="34" charset="0"/>
                <a:ea typeface="ＭＳ Ｐゴシック" charset="-128"/>
                <a:cs typeface="+mn-cs"/>
              </a:rPr>
              <a:t>expirmenteren</a:t>
            </a:r>
            <a:r>
              <a:rPr lang="nl-NL" sz="1200" kern="1200" dirty="0">
                <a:solidFill>
                  <a:schemeClr val="tx1"/>
                </a:solidFill>
                <a:effectLst/>
                <a:latin typeface="Arial" panose="020B0604020202020204" pitchFamily="34" charset="0"/>
                <a:ea typeface="ＭＳ Ｐゴシック" charset="-128"/>
                <a:cs typeface="+mn-cs"/>
              </a:rPr>
              <a:t>. Geef je dan echt die ruimte? </a:t>
            </a:r>
          </a:p>
          <a:p>
            <a:r>
              <a:rPr lang="nl-NL" sz="1200" kern="1200" dirty="0">
                <a:solidFill>
                  <a:schemeClr val="tx1"/>
                </a:solidFill>
                <a:effectLst/>
                <a:latin typeface="Arial" panose="020B0604020202020204" pitchFamily="34" charset="0"/>
                <a:ea typeface="ＭＳ Ｐゴシック" charset="-128"/>
                <a:cs typeface="+mn-cs"/>
              </a:rPr>
              <a:t> </a:t>
            </a:r>
          </a:p>
          <a:p>
            <a:r>
              <a:rPr lang="nl-NL" sz="1200" kern="1200" dirty="0">
                <a:solidFill>
                  <a:schemeClr val="tx1"/>
                </a:solidFill>
                <a:effectLst/>
                <a:latin typeface="Arial" panose="020B0604020202020204" pitchFamily="34" charset="0"/>
                <a:ea typeface="ＭＳ Ｐゴシック" charset="-128"/>
                <a:cs typeface="+mn-cs"/>
              </a:rPr>
              <a:t>Hoe ga je voorkomen dat de regelreflex dan er niet gelijk in schiet van je omgeving als een experiment toch mis loopt?</a:t>
            </a:r>
          </a:p>
          <a:p>
            <a:endParaRPr lang="nl-NL" sz="1200" kern="1200" dirty="0">
              <a:solidFill>
                <a:schemeClr val="tx1"/>
              </a:solidFill>
              <a:effectLst/>
              <a:latin typeface="Arial" panose="020B0604020202020204" pitchFamily="34" charset="0"/>
              <a:ea typeface="ＭＳ Ｐゴシック" charset="-128"/>
              <a:cs typeface="+mn-cs"/>
            </a:endParaRPr>
          </a:p>
          <a:p>
            <a:endParaRPr lang="nl-NL" sz="1200" kern="1200" dirty="0">
              <a:solidFill>
                <a:schemeClr val="tx1"/>
              </a:solidFill>
              <a:effectLst/>
              <a:latin typeface="Arial" panose="020B0604020202020204" pitchFamily="34" charset="0"/>
              <a:ea typeface="ＭＳ Ｐゴシック" charset="-128"/>
              <a:cs typeface="+mn-cs"/>
            </a:endParaRPr>
          </a:p>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 </a:t>
            </a:r>
          </a:p>
          <a:p>
            <a:r>
              <a:rPr lang="nl-NL" sz="1200" b="1" kern="1200" dirty="0">
                <a:solidFill>
                  <a:schemeClr val="tx1"/>
                </a:solidFill>
                <a:effectLst/>
                <a:latin typeface="Arial" panose="020B0604020202020204" pitchFamily="34" charset="0"/>
                <a:ea typeface="ＭＳ Ｐゴシック" charset="-128"/>
                <a:cs typeface="+mn-cs"/>
              </a:rPr>
              <a:t>Hoe verhoudt toezicht en handhaving zich versus dienstverlening? Zit daar geen spanning op?</a:t>
            </a:r>
          </a:p>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De geest van de wet betekent niet dat we alles maar gaan participeren, overleggen en met de mantel der liefde gaan afdekken.</a:t>
            </a:r>
          </a:p>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Er zit bij een regel altijd spanning op </a:t>
            </a:r>
            <a:r>
              <a:rPr lang="nl-NL" sz="1200" kern="1200" dirty="0" err="1">
                <a:solidFill>
                  <a:schemeClr val="tx1"/>
                </a:solidFill>
                <a:effectLst/>
                <a:latin typeface="Arial" panose="020B0604020202020204" pitchFamily="34" charset="0"/>
                <a:ea typeface="ＭＳ Ｐゴシック" charset="-128"/>
                <a:cs typeface="+mn-cs"/>
              </a:rPr>
              <a:t>illigaliteit</a:t>
            </a:r>
            <a:r>
              <a:rPr lang="nl-NL" sz="1200" kern="1200" dirty="0">
                <a:solidFill>
                  <a:schemeClr val="tx1"/>
                </a:solidFill>
                <a:effectLst/>
                <a:latin typeface="Arial" panose="020B0604020202020204" pitchFamily="34" charset="0"/>
                <a:ea typeface="ＭＳ Ｐゴシック" charset="-128"/>
                <a:cs typeface="+mn-cs"/>
              </a:rPr>
              <a:t> en schade als twee cirkels die half over elkaar heen vallen. Een regel kan wel zorgen voor een overtreding maar als er geen schade ontstaat waarom heb je dan die regel? Of juist andersom wel schade maar geen regel. Probeer die cirkels meer op elkaar te matchen door de opgave centraal te stellen.  </a:t>
            </a:r>
          </a:p>
          <a:p>
            <a:r>
              <a:rPr lang="nl-NL" sz="1200" kern="1200" dirty="0">
                <a:solidFill>
                  <a:schemeClr val="tx1"/>
                </a:solidFill>
                <a:effectLst/>
                <a:latin typeface="Arial" panose="020B0604020202020204" pitchFamily="34" charset="0"/>
                <a:ea typeface="ＭＳ Ｐゴシック" charset="-128"/>
                <a:cs typeface="+mn-cs"/>
              </a:rPr>
              <a:t> </a:t>
            </a:r>
          </a:p>
          <a:p>
            <a:r>
              <a:rPr lang="nl-NL" sz="1200" kern="1200" dirty="0">
                <a:solidFill>
                  <a:schemeClr val="tx1"/>
                </a:solidFill>
                <a:effectLst/>
                <a:latin typeface="Arial" panose="020B0604020202020204" pitchFamily="34" charset="0"/>
                <a:ea typeface="ＭＳ Ｐゴシック" charset="-128"/>
                <a:cs typeface="+mn-cs"/>
              </a:rPr>
              <a:t> </a:t>
            </a:r>
          </a:p>
          <a:p>
            <a:r>
              <a:rPr lang="nl-NL" sz="1200" kern="1200" dirty="0">
                <a:solidFill>
                  <a:schemeClr val="tx1"/>
                </a:solidFill>
                <a:effectLst/>
                <a:latin typeface="Arial" panose="020B0604020202020204" pitchFamily="34" charset="0"/>
                <a:ea typeface="ＭＳ Ｐゴシック" charset="-128"/>
                <a:cs typeface="+mn-cs"/>
              </a:rPr>
              <a:t>Vooroverleg, omgevingstafel </a:t>
            </a:r>
            <a:r>
              <a:rPr lang="nl-NL" sz="1200" kern="1200" dirty="0" err="1">
                <a:solidFill>
                  <a:schemeClr val="tx1"/>
                </a:solidFill>
                <a:effectLst/>
                <a:latin typeface="Arial" panose="020B0604020202020204" pitchFamily="34" charset="0"/>
                <a:ea typeface="ＭＳ Ｐゴシック" charset="-128"/>
                <a:cs typeface="+mn-cs"/>
              </a:rPr>
              <a:t>etc</a:t>
            </a:r>
            <a:r>
              <a:rPr lang="nl-NL" sz="1200" kern="1200" dirty="0">
                <a:solidFill>
                  <a:schemeClr val="tx1"/>
                </a:solidFill>
                <a:effectLst/>
                <a:latin typeface="Arial" panose="020B0604020202020204" pitchFamily="34" charset="0"/>
                <a:ea typeface="ＭＳ Ｐゴシック" charset="-128"/>
                <a:cs typeface="+mn-cs"/>
              </a:rPr>
              <a:t> is een belangrijke ingang voor de klantvraag en dus het borgen van je klanttevredenheid. Haak daar dus als VTH organisatie breed bij aan. Het is niet alleen een vergunningen feestje, ja die </a:t>
            </a:r>
            <a:r>
              <a:rPr lang="nl-NL" sz="1200" kern="1200" dirty="0" err="1">
                <a:solidFill>
                  <a:schemeClr val="tx1"/>
                </a:solidFill>
                <a:effectLst/>
                <a:latin typeface="Arial" panose="020B0604020202020204" pitchFamily="34" charset="0"/>
                <a:ea typeface="ＭＳ Ｐゴシック" charset="-128"/>
                <a:cs typeface="+mn-cs"/>
              </a:rPr>
              <a:t>coordineren</a:t>
            </a:r>
            <a:r>
              <a:rPr lang="nl-NL" sz="1200" kern="1200" dirty="0">
                <a:solidFill>
                  <a:schemeClr val="tx1"/>
                </a:solidFill>
                <a:effectLst/>
                <a:latin typeface="Arial" panose="020B0604020202020204" pitchFamily="34" charset="0"/>
                <a:ea typeface="ＭＳ Ｐゴシック" charset="-128"/>
                <a:cs typeface="+mn-cs"/>
              </a:rPr>
              <a:t>, maar ook </a:t>
            </a:r>
            <a:r>
              <a:rPr lang="nl-NL" sz="1200" kern="1200" dirty="0" err="1">
                <a:solidFill>
                  <a:schemeClr val="tx1"/>
                </a:solidFill>
                <a:effectLst/>
                <a:latin typeface="Arial" panose="020B0604020202020204" pitchFamily="34" charset="0"/>
                <a:ea typeface="ＭＳ Ｐゴシック" charset="-128"/>
                <a:cs typeface="+mn-cs"/>
              </a:rPr>
              <a:t>t&amp;h</a:t>
            </a:r>
            <a:r>
              <a:rPr lang="nl-NL" sz="1200" kern="1200" dirty="0">
                <a:solidFill>
                  <a:schemeClr val="tx1"/>
                </a:solidFill>
                <a:effectLst/>
                <a:latin typeface="Arial" panose="020B0604020202020204" pitchFamily="34" charset="0"/>
                <a:ea typeface="ＭＳ Ｐゴシック" charset="-128"/>
                <a:cs typeface="+mn-cs"/>
              </a:rPr>
              <a:t> en beleid heeft een belangrijke bijdrage.</a:t>
            </a:r>
          </a:p>
          <a:p>
            <a:r>
              <a:rPr lang="nl-NL" sz="1200" kern="1200" dirty="0" err="1">
                <a:solidFill>
                  <a:schemeClr val="tx1"/>
                </a:solidFill>
                <a:effectLst/>
                <a:latin typeface="Arial" panose="020B0604020202020204" pitchFamily="34" charset="0"/>
                <a:ea typeface="ＭＳ Ｐゴシック" charset="-128"/>
                <a:cs typeface="+mn-cs"/>
              </a:rPr>
              <a:t>T&amp;h</a:t>
            </a:r>
            <a:r>
              <a:rPr lang="nl-NL" sz="1200" kern="1200" dirty="0">
                <a:solidFill>
                  <a:schemeClr val="tx1"/>
                </a:solidFill>
                <a:effectLst/>
                <a:latin typeface="Arial" panose="020B0604020202020204" pitchFamily="34" charset="0"/>
                <a:ea typeface="ＭＳ Ｐゴシック" charset="-128"/>
                <a:cs typeface="+mn-cs"/>
              </a:rPr>
              <a:t> voor de oog en oor functie en de vergunningsvrije regels.</a:t>
            </a:r>
          </a:p>
          <a:p>
            <a:r>
              <a:rPr lang="nl-NL" sz="1200" kern="1200" dirty="0">
                <a:solidFill>
                  <a:schemeClr val="tx1"/>
                </a:solidFill>
                <a:effectLst/>
                <a:latin typeface="Arial" panose="020B0604020202020204" pitchFamily="34" charset="0"/>
                <a:ea typeface="ＭＳ Ｐゴシック" charset="-128"/>
                <a:cs typeface="+mn-cs"/>
              </a:rPr>
              <a:t>Beleid voor de doorvertaling en terugkoppeling in de cyclus.</a:t>
            </a:r>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20</a:t>
            </a:fld>
            <a:endParaRPr lang="nl-NL" altLang="en-US"/>
          </a:p>
        </p:txBody>
      </p:sp>
    </p:spTree>
    <p:extLst>
      <p:ext uri="{BB962C8B-B14F-4D97-AF65-F5344CB8AC3E}">
        <p14:creationId xmlns:p14="http://schemas.microsoft.com/office/powerpoint/2010/main" val="3814875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Arial" panose="020B0604020202020204" pitchFamily="34" charset="0"/>
                <a:ea typeface="ＭＳ Ｐゴシック" charset="-128"/>
                <a:cs typeface="+mn-cs"/>
              </a:rPr>
              <a:t>Stefan, hoe zie jij de competentie/ rol toezichthouder  in relatie met het omgevingsplan, toezicht en </a:t>
            </a:r>
            <a:r>
              <a:rPr lang="nl-NL" sz="1200" b="1" kern="1200" dirty="0" err="1">
                <a:solidFill>
                  <a:schemeClr val="tx1"/>
                </a:solidFill>
                <a:effectLst/>
                <a:latin typeface="Arial" panose="020B0604020202020204" pitchFamily="34" charset="0"/>
                <a:ea typeface="ＭＳ Ｐゴシック" charset="-128"/>
                <a:cs typeface="+mn-cs"/>
              </a:rPr>
              <a:t>handhavingsbeleied</a:t>
            </a:r>
            <a:r>
              <a:rPr lang="nl-NL" sz="1200" b="1" kern="1200" dirty="0">
                <a:solidFill>
                  <a:schemeClr val="tx1"/>
                </a:solidFill>
                <a:effectLst/>
                <a:latin typeface="Arial" panose="020B0604020202020204" pitchFamily="34" charset="0"/>
                <a:ea typeface="ＭＳ Ｐゴシック" charset="-128"/>
                <a:cs typeface="+mn-cs"/>
              </a:rPr>
              <a:t>, wat betekent dit volgens jou voor de toezichthouder?</a:t>
            </a:r>
          </a:p>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 Situationeel handelen, </a:t>
            </a:r>
            <a:r>
              <a:rPr lang="nl-NL" sz="1200" kern="1200" dirty="0" err="1">
                <a:solidFill>
                  <a:schemeClr val="tx1"/>
                </a:solidFill>
                <a:effectLst/>
                <a:latin typeface="Arial" panose="020B0604020202020204" pitchFamily="34" charset="0"/>
                <a:ea typeface="ＭＳ Ｐゴシック" charset="-128"/>
                <a:cs typeface="+mn-cs"/>
              </a:rPr>
              <a:t>risicogestuurd</a:t>
            </a:r>
            <a:r>
              <a:rPr lang="nl-NL" sz="1200" kern="1200" dirty="0">
                <a:solidFill>
                  <a:schemeClr val="tx1"/>
                </a:solidFill>
                <a:effectLst/>
                <a:latin typeface="Arial" panose="020B0604020202020204" pitchFamily="34" charset="0"/>
                <a:ea typeface="ＭＳ Ｐゴシック" charset="-128"/>
                <a:cs typeface="+mn-cs"/>
              </a:rPr>
              <a:t> toezicht maar dus ook kunnen uitleggen en waarom. Uniformiteit in de afwegingsruimte. Dubbele bevoegde gezagen, bij advies met instemming. Als je dus een hele ruime norm opneemt in je omgevingsplan heeft dit ook een andere manier van handhaven tot gevolg.</a:t>
            </a:r>
          </a:p>
          <a:p>
            <a:r>
              <a:rPr lang="nl-NL" sz="1200" kern="1200" dirty="0">
                <a:solidFill>
                  <a:schemeClr val="tx1"/>
                </a:solidFill>
                <a:effectLst/>
                <a:latin typeface="Arial" panose="020B0604020202020204" pitchFamily="34" charset="0"/>
                <a:ea typeface="ＭＳ Ｐゴシック" charset="-128"/>
                <a:cs typeface="+mn-cs"/>
              </a:rPr>
              <a:t>  </a:t>
            </a:r>
          </a:p>
          <a:p>
            <a:r>
              <a:rPr lang="nl-NL" sz="1200" kern="1200" dirty="0">
                <a:solidFill>
                  <a:schemeClr val="tx1"/>
                </a:solidFill>
                <a:effectLst/>
                <a:latin typeface="Arial" panose="020B0604020202020204" pitchFamily="34" charset="0"/>
                <a:ea typeface="ＭＳ Ｐゴシック" charset="-128"/>
                <a:cs typeface="+mn-cs"/>
              </a:rPr>
              <a:t>- Interne commissie voor afwijken Omgevingsplan. Hoe haak je daar dan als VTH op aan voor bijvoorbeeld het stukje legalisering. En wanneer doe je dan dat legalisatie onderzoek? Doe je dat al op voorhand van een controle als je een melding krijgt of ga je eerst langs om vervolgens enkele weken later met een antwoord naar melder te komen. </a:t>
            </a:r>
          </a:p>
          <a:p>
            <a:r>
              <a:rPr lang="nl-NL" sz="1200" kern="1200" dirty="0">
                <a:solidFill>
                  <a:schemeClr val="tx1"/>
                </a:solidFill>
                <a:effectLst/>
                <a:latin typeface="Arial" panose="020B0604020202020204" pitchFamily="34" charset="0"/>
                <a:ea typeface="ＭＳ Ｐゴシック" charset="-128"/>
                <a:cs typeface="+mn-cs"/>
              </a:rPr>
              <a:t> </a:t>
            </a:r>
          </a:p>
          <a:p>
            <a:r>
              <a:rPr lang="nl-NL" sz="1200" kern="1200" dirty="0">
                <a:solidFill>
                  <a:schemeClr val="tx1"/>
                </a:solidFill>
                <a:effectLst/>
                <a:latin typeface="Arial" panose="020B0604020202020204" pitchFamily="34" charset="0"/>
                <a:ea typeface="ＭＳ Ｐゴシック" charset="-128"/>
                <a:cs typeface="+mn-cs"/>
              </a:rPr>
              <a:t>- Programmatisch handhaven en sturen op </a:t>
            </a:r>
            <a:r>
              <a:rPr lang="nl-NL" sz="1200" kern="1200" dirty="0" err="1">
                <a:solidFill>
                  <a:schemeClr val="tx1"/>
                </a:solidFill>
                <a:effectLst/>
                <a:latin typeface="Arial" panose="020B0604020202020204" pitchFamily="34" charset="0"/>
                <a:ea typeface="ＭＳ Ｐゴシック" charset="-128"/>
                <a:cs typeface="+mn-cs"/>
              </a:rPr>
              <a:t>outcome</a:t>
            </a:r>
            <a:r>
              <a:rPr lang="nl-NL" sz="1200" kern="1200" dirty="0">
                <a:solidFill>
                  <a:schemeClr val="tx1"/>
                </a:solidFill>
                <a:effectLst/>
                <a:latin typeface="Arial" panose="020B0604020202020204" pitchFamily="34" charset="0"/>
                <a:ea typeface="ＭＳ Ｐゴシック" charset="-128"/>
                <a:cs typeface="+mn-cs"/>
              </a:rPr>
              <a:t> </a:t>
            </a:r>
            <a:r>
              <a:rPr lang="nl-NL" sz="1200" kern="1200" dirty="0" err="1">
                <a:solidFill>
                  <a:schemeClr val="tx1"/>
                </a:solidFill>
                <a:effectLst/>
                <a:latin typeface="Arial" panose="020B0604020202020204" pitchFamily="34" charset="0"/>
                <a:ea typeface="ＭＳ Ｐゴシック" charset="-128"/>
                <a:cs typeface="+mn-cs"/>
              </a:rPr>
              <a:t>vs</a:t>
            </a:r>
            <a:r>
              <a:rPr lang="nl-NL" sz="1200" kern="1200" dirty="0">
                <a:solidFill>
                  <a:schemeClr val="tx1"/>
                </a:solidFill>
                <a:effectLst/>
                <a:latin typeface="Arial" panose="020B0604020202020204" pitchFamily="34" charset="0"/>
                <a:ea typeface="ＭＳ Ｐゴシック" charset="-128"/>
                <a:cs typeface="+mn-cs"/>
              </a:rPr>
              <a:t> </a:t>
            </a:r>
            <a:r>
              <a:rPr lang="nl-NL" sz="1200" kern="1200" dirty="0" err="1">
                <a:solidFill>
                  <a:schemeClr val="tx1"/>
                </a:solidFill>
                <a:effectLst/>
                <a:latin typeface="Arial" panose="020B0604020202020204" pitchFamily="34" charset="0"/>
                <a:ea typeface="ＭＳ Ｐゴシック" charset="-128"/>
                <a:cs typeface="+mn-cs"/>
              </a:rPr>
              <a:t>output.Dit</a:t>
            </a:r>
            <a:r>
              <a:rPr lang="nl-NL" sz="1200" kern="1200" dirty="0">
                <a:solidFill>
                  <a:schemeClr val="tx1"/>
                </a:solidFill>
                <a:effectLst/>
                <a:latin typeface="Arial" panose="020B0604020202020204" pitchFamily="34" charset="0"/>
                <a:ea typeface="ＭＳ Ｐゴシック" charset="-128"/>
                <a:cs typeface="+mn-cs"/>
              </a:rPr>
              <a:t> vraagt dus ook een andere rol van de gemeente raad en een meer kort cyclisch bijsturing op </a:t>
            </a:r>
            <a:r>
              <a:rPr lang="nl-NL" sz="1200" kern="1200" dirty="0" err="1">
                <a:solidFill>
                  <a:schemeClr val="tx1"/>
                </a:solidFill>
                <a:effectLst/>
                <a:latin typeface="Arial" panose="020B0604020202020204" pitchFamily="34" charset="0"/>
                <a:ea typeface="ＭＳ Ｐゴシック" charset="-128"/>
                <a:cs typeface="+mn-cs"/>
              </a:rPr>
              <a:t>handhavings</a:t>
            </a:r>
            <a:r>
              <a:rPr lang="nl-NL" sz="1200" kern="1200" dirty="0">
                <a:solidFill>
                  <a:schemeClr val="tx1"/>
                </a:solidFill>
                <a:effectLst/>
                <a:latin typeface="Arial" panose="020B0604020202020204" pitchFamily="34" charset="0"/>
                <a:ea typeface="ＭＳ Ｐゴシック" charset="-128"/>
                <a:cs typeface="+mn-cs"/>
              </a:rPr>
              <a:t> en vergunningsprocedures. </a:t>
            </a:r>
          </a:p>
          <a:p>
            <a:r>
              <a:rPr lang="nl-NL" sz="1200" kern="1200" dirty="0">
                <a:solidFill>
                  <a:schemeClr val="tx1"/>
                </a:solidFill>
                <a:effectLst/>
                <a:latin typeface="Arial" panose="020B0604020202020204" pitchFamily="34" charset="0"/>
                <a:ea typeface="ＭＳ Ｐゴシック" charset="-128"/>
                <a:cs typeface="+mn-cs"/>
              </a:rPr>
              <a:t> WKB hangt ook af of je geen </a:t>
            </a:r>
            <a:r>
              <a:rPr lang="nl-NL" sz="1200" kern="1200" dirty="0" err="1">
                <a:solidFill>
                  <a:schemeClr val="tx1"/>
                </a:solidFill>
                <a:effectLst/>
                <a:latin typeface="Arial" panose="020B0604020202020204" pitchFamily="34" charset="0"/>
                <a:ea typeface="ＭＳ Ｐゴシック" charset="-128"/>
                <a:cs typeface="+mn-cs"/>
              </a:rPr>
              <a:t>vergunningplichtige</a:t>
            </a:r>
            <a:r>
              <a:rPr lang="nl-NL" sz="1200" kern="1200" dirty="0">
                <a:solidFill>
                  <a:schemeClr val="tx1"/>
                </a:solidFill>
                <a:effectLst/>
                <a:latin typeface="Arial" panose="020B0604020202020204" pitchFamily="34" charset="0"/>
                <a:ea typeface="ＭＳ Ｐゴシック" charset="-128"/>
                <a:cs typeface="+mn-cs"/>
              </a:rPr>
              <a:t> activiteit hebt op grond van het BBL.</a:t>
            </a:r>
          </a:p>
          <a:p>
            <a:r>
              <a:rPr lang="nl-NL" sz="1200" kern="1200" dirty="0">
                <a:solidFill>
                  <a:schemeClr val="tx1"/>
                </a:solidFill>
                <a:effectLst/>
                <a:latin typeface="Arial" panose="020B0604020202020204" pitchFamily="34" charset="0"/>
                <a:ea typeface="ＭＳ Ｐゴシック" charset="-128"/>
                <a:cs typeface="+mn-cs"/>
              </a:rPr>
              <a:t>In het Omgevingsplan moet de ruimtelijke afweging worden opgenomen. De technische afweging valt binnen het stelsel van de WKB. </a:t>
            </a:r>
          </a:p>
          <a:p>
            <a:endParaRPr lang="nl-NL" sz="1200" kern="1200" dirty="0">
              <a:solidFill>
                <a:schemeClr val="tx1"/>
              </a:solidFill>
              <a:effectLst/>
              <a:latin typeface="Arial" panose="020B0604020202020204" pitchFamily="34" charset="0"/>
              <a:ea typeface="ＭＳ Ｐゴシック" charset="-128"/>
              <a:cs typeface="+mn-cs"/>
            </a:endParaRPr>
          </a:p>
          <a:p>
            <a:r>
              <a:rPr lang="nl-NL" sz="1200" b="1" kern="1200" dirty="0">
                <a:solidFill>
                  <a:schemeClr val="tx1"/>
                </a:solidFill>
                <a:effectLst/>
                <a:latin typeface="Arial" panose="020B0604020202020204" pitchFamily="34" charset="0"/>
                <a:ea typeface="ＭＳ Ｐゴシック" charset="-128"/>
                <a:cs typeface="+mn-cs"/>
              </a:rPr>
              <a:t>Maar natuurlijk ook de competenties spelen natuurlijk een belangrijke rol. </a:t>
            </a:r>
            <a:endParaRPr lang="nl-NL" b="1"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21</a:t>
            </a:fld>
            <a:endParaRPr lang="nl-NL" altLang="en-US"/>
          </a:p>
        </p:txBody>
      </p:sp>
    </p:spTree>
    <p:extLst>
      <p:ext uri="{BB962C8B-B14F-4D97-AF65-F5344CB8AC3E}">
        <p14:creationId xmlns:p14="http://schemas.microsoft.com/office/powerpoint/2010/main" val="1726501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 Hierbij is dan wel van belang dat je goed nadenkt over je eigen vaardigheden en rol als toezichthouder. Ben jij geschikt om het gesprek te faciliteren of is het beter om daar iemand anders voor in te zetten? Verschil moet je omarmen in plaats van uitvergroten om zo effectief te kunnen samen werken.   Pak je alle kansen van de wet denk dan goed na over </a:t>
            </a:r>
            <a:r>
              <a:rPr lang="nl-NL" sz="1200" b="1" kern="1200" dirty="0">
                <a:solidFill>
                  <a:schemeClr val="tx1"/>
                </a:solidFill>
                <a:effectLst/>
                <a:latin typeface="Arial" panose="020B0604020202020204" pitchFamily="34" charset="0"/>
                <a:ea typeface="ＭＳ Ｐゴシック" charset="-128"/>
                <a:cs typeface="+mn-cs"/>
              </a:rPr>
              <a:t>  gedrag,   inhoud,    capaciteit,      gelijkheid,    collegiale toets</a:t>
            </a:r>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23</a:t>
            </a:fld>
            <a:endParaRPr lang="nl-NL" altLang="en-US"/>
          </a:p>
        </p:txBody>
      </p:sp>
    </p:spTree>
    <p:extLst>
      <p:ext uri="{BB962C8B-B14F-4D97-AF65-F5344CB8AC3E}">
        <p14:creationId xmlns:p14="http://schemas.microsoft.com/office/powerpoint/2010/main" val="140542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 </a:t>
            </a:r>
          </a:p>
          <a:p>
            <a:pPr marL="171450" indent="-171450">
              <a:buFontTx/>
              <a:buChar char="-"/>
            </a:pPr>
            <a:r>
              <a:rPr lang="nl-NL" sz="1200" kern="1200" dirty="0">
                <a:solidFill>
                  <a:schemeClr val="tx1"/>
                </a:solidFill>
                <a:effectLst/>
                <a:latin typeface="Arial" panose="020B0604020202020204" pitchFamily="34" charset="0"/>
                <a:ea typeface="ＭＳ Ｐゴシック" charset="-128"/>
                <a:cs typeface="+mn-cs"/>
              </a:rPr>
              <a:t>Meer waarschuwen in beginsel geeft dat meer overlast? Want het wordt een bijzondere tijd. Dus je zal echt de volledige mix aan handhavingsinstrumenten van informeren, verleiden en sanctioneren moeten inzetten. De Landelijke </a:t>
            </a:r>
            <a:r>
              <a:rPr lang="nl-NL" sz="1200" kern="1200" dirty="0" err="1">
                <a:solidFill>
                  <a:schemeClr val="tx1"/>
                </a:solidFill>
                <a:effectLst/>
                <a:latin typeface="Arial" panose="020B0604020202020204" pitchFamily="34" charset="0"/>
                <a:ea typeface="ＭＳ Ｐゴシック" charset="-128"/>
                <a:cs typeface="+mn-cs"/>
              </a:rPr>
              <a:t>Handhavingstrategie</a:t>
            </a:r>
            <a:r>
              <a:rPr lang="nl-NL" sz="1200" kern="1200" dirty="0">
                <a:solidFill>
                  <a:schemeClr val="tx1"/>
                </a:solidFill>
                <a:effectLst/>
                <a:latin typeface="Arial" panose="020B0604020202020204" pitchFamily="34" charset="0"/>
                <a:ea typeface="ＭＳ Ｐゴシック" charset="-128"/>
                <a:cs typeface="+mn-cs"/>
              </a:rPr>
              <a:t> gaat uit van het principe dat handhavers zo licht mogelijk starten met interveniëren gericht op herstel en dat zij snel overstappen op zwaardere interventies als naleving uitblijft. Gedogen mag als dit past binnen de nota ‘</a:t>
            </a:r>
            <a:r>
              <a:rPr lang="nl-NL" sz="1200" u="sng" kern="1200" dirty="0">
                <a:solidFill>
                  <a:schemeClr val="tx1"/>
                </a:solidFill>
                <a:effectLst/>
                <a:latin typeface="Arial" panose="020B0604020202020204" pitchFamily="34" charset="0"/>
                <a:ea typeface="ＭＳ Ｐゴシック" charset="-128"/>
                <a:cs typeface="+mn-cs"/>
                <a:hlinkClick r:id="rId3"/>
              </a:rPr>
              <a:t>Gedogen in Nederland</a:t>
            </a:r>
            <a:r>
              <a:rPr lang="nl-NL" sz="1200" kern="1200" dirty="0">
                <a:solidFill>
                  <a:schemeClr val="tx1"/>
                </a:solidFill>
                <a:effectLst/>
                <a:latin typeface="Arial" panose="020B0604020202020204" pitchFamily="34" charset="0"/>
                <a:ea typeface="ＭＳ Ｐゴシック" charset="-128"/>
                <a:cs typeface="+mn-cs"/>
              </a:rPr>
              <a:t>'. Maar de vraag die je moet stellen is kom je wel tot gedogen. Immers heb je als VTH goed deelgenomen in het voortraject hoe de regels zijn opgesteld in het Omgevingsplan dan zijn deze handhaafbaar, uitvoerbaar, </a:t>
            </a:r>
            <a:r>
              <a:rPr lang="nl-NL" sz="1200" kern="1200" dirty="0" err="1">
                <a:solidFill>
                  <a:schemeClr val="tx1"/>
                </a:solidFill>
                <a:effectLst/>
                <a:latin typeface="Arial" panose="020B0604020202020204" pitchFamily="34" charset="0"/>
                <a:ea typeface="ＭＳ Ｐゴシック" charset="-128"/>
                <a:cs typeface="+mn-cs"/>
              </a:rPr>
              <a:t>reeel</a:t>
            </a:r>
            <a:r>
              <a:rPr lang="nl-NL" sz="1200" kern="1200" dirty="0">
                <a:solidFill>
                  <a:schemeClr val="tx1"/>
                </a:solidFill>
                <a:effectLst/>
                <a:latin typeface="Arial" panose="020B0604020202020204" pitchFamily="34" charset="0"/>
                <a:ea typeface="ＭＳ Ｐゴシック" charset="-128"/>
                <a:cs typeface="+mn-cs"/>
              </a:rPr>
              <a:t> etc. In dat voortraject zit je ruimte voor participatie. In een case kan je wel overleg hebben omdat de regel misschien meerdere mogelijkheden biedt en wat te denken van een ontwikkeling die past binnen de omgevingsvisie maar niet lekker is opgenomen in het Omgevingsplan. Dan kan overleg </a:t>
            </a:r>
            <a:r>
              <a:rPr lang="nl-NL" sz="1200" kern="1200" dirty="0" err="1">
                <a:solidFill>
                  <a:schemeClr val="tx1"/>
                </a:solidFill>
                <a:effectLst/>
                <a:latin typeface="Arial" panose="020B0604020202020204" pitchFamily="34" charset="0"/>
                <a:ea typeface="ＭＳ Ｐゴシック" charset="-128"/>
                <a:cs typeface="+mn-cs"/>
              </a:rPr>
              <a:t>geïntireerd</a:t>
            </a:r>
            <a:r>
              <a:rPr lang="nl-NL" sz="1200" kern="1200" dirty="0">
                <a:solidFill>
                  <a:schemeClr val="tx1"/>
                </a:solidFill>
                <a:effectLst/>
                <a:latin typeface="Arial" panose="020B0604020202020204" pitchFamily="34" charset="0"/>
                <a:ea typeface="ＭＳ Ｐゴシック" charset="-128"/>
                <a:cs typeface="+mn-cs"/>
              </a:rPr>
              <a:t> worden. Om binnen de huidige kaders via een maatwerkvoorschrift iets te regelen.</a:t>
            </a:r>
          </a:p>
          <a:p>
            <a:pPr marL="171450" indent="-171450">
              <a:buFontTx/>
              <a:buChar char="-"/>
            </a:pPr>
            <a:endParaRPr lang="nl-NL" sz="1200" kern="1200" dirty="0">
              <a:solidFill>
                <a:schemeClr val="tx1"/>
              </a:solidFill>
              <a:effectLst/>
              <a:latin typeface="Arial" panose="020B0604020202020204" pitchFamily="34" charset="0"/>
              <a:ea typeface="ＭＳ Ｐゴシック" charset="-128"/>
              <a:cs typeface="+mn-cs"/>
            </a:endParaRPr>
          </a:p>
          <a:p>
            <a:pPr marL="171450" indent="-171450">
              <a:buFontTx/>
              <a:buChar char="-"/>
            </a:pPr>
            <a:endParaRPr lang="nl-NL" sz="1200" kern="1200" dirty="0">
              <a:solidFill>
                <a:schemeClr val="tx1"/>
              </a:solidFill>
              <a:effectLst/>
              <a:latin typeface="Arial" panose="020B0604020202020204" pitchFamily="34" charset="0"/>
              <a:ea typeface="ＭＳ Ｐゴシック" charset="-128"/>
              <a:cs typeface="+mn-cs"/>
            </a:endParaRPr>
          </a:p>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 </a:t>
            </a:r>
          </a:p>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24</a:t>
            </a:fld>
            <a:endParaRPr lang="nl-NL" altLang="en-US"/>
          </a:p>
        </p:txBody>
      </p:sp>
    </p:spTree>
    <p:extLst>
      <p:ext uri="{BB962C8B-B14F-4D97-AF65-F5344CB8AC3E}">
        <p14:creationId xmlns:p14="http://schemas.microsoft.com/office/powerpoint/2010/main" val="364260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 </a:t>
            </a:r>
          </a:p>
          <a:p>
            <a:pPr marL="171450" indent="-171450">
              <a:buFontTx/>
              <a:buChar char="-"/>
            </a:pPr>
            <a:r>
              <a:rPr lang="nl-NL" sz="1200" kern="1200" dirty="0">
                <a:solidFill>
                  <a:schemeClr val="tx1"/>
                </a:solidFill>
                <a:effectLst/>
                <a:latin typeface="Arial" panose="020B0604020202020204" pitchFamily="34" charset="0"/>
                <a:ea typeface="ＭＳ Ｐゴシック" charset="-128"/>
                <a:cs typeface="+mn-cs"/>
              </a:rPr>
              <a:t>Meer waarschuwen in beginsel geeft dat meer overlast? Want het wordt een bijzondere tijd. Dus je zal echt de volledige mix aan handhavingsinstrumenten van informeren, verleiden en sanctioneren moeten inzetten. De Landelijke </a:t>
            </a:r>
            <a:r>
              <a:rPr lang="nl-NL" sz="1200" kern="1200" dirty="0" err="1">
                <a:solidFill>
                  <a:schemeClr val="tx1"/>
                </a:solidFill>
                <a:effectLst/>
                <a:latin typeface="Arial" panose="020B0604020202020204" pitchFamily="34" charset="0"/>
                <a:ea typeface="ＭＳ Ｐゴシック" charset="-128"/>
                <a:cs typeface="+mn-cs"/>
              </a:rPr>
              <a:t>Handhavingstrategie</a:t>
            </a:r>
            <a:r>
              <a:rPr lang="nl-NL" sz="1200" kern="1200" dirty="0">
                <a:solidFill>
                  <a:schemeClr val="tx1"/>
                </a:solidFill>
                <a:effectLst/>
                <a:latin typeface="Arial" panose="020B0604020202020204" pitchFamily="34" charset="0"/>
                <a:ea typeface="ＭＳ Ｐゴシック" charset="-128"/>
                <a:cs typeface="+mn-cs"/>
              </a:rPr>
              <a:t> gaat uit van het principe dat handhavers zo licht mogelijk starten met interveniëren gericht op herstel en dat zij snel overstappen op zwaardere interventies als naleving uitblijft. Gedogen mag als dit past binnen de nota ‘</a:t>
            </a:r>
            <a:r>
              <a:rPr lang="nl-NL" sz="1200" u="sng" kern="1200" dirty="0">
                <a:solidFill>
                  <a:schemeClr val="tx1"/>
                </a:solidFill>
                <a:effectLst/>
                <a:latin typeface="Arial" panose="020B0604020202020204" pitchFamily="34" charset="0"/>
                <a:ea typeface="ＭＳ Ｐゴシック" charset="-128"/>
                <a:cs typeface="+mn-cs"/>
                <a:hlinkClick r:id="rId3"/>
              </a:rPr>
              <a:t>Gedogen in Nederland</a:t>
            </a:r>
            <a:r>
              <a:rPr lang="nl-NL" sz="1200" kern="1200" dirty="0">
                <a:solidFill>
                  <a:schemeClr val="tx1"/>
                </a:solidFill>
                <a:effectLst/>
                <a:latin typeface="Arial" panose="020B0604020202020204" pitchFamily="34" charset="0"/>
                <a:ea typeface="ＭＳ Ｐゴシック" charset="-128"/>
                <a:cs typeface="+mn-cs"/>
              </a:rPr>
              <a:t>'. Maar de vraag die je moet stellen is kom je wel tot gedogen. Immers heb je als VTH goed deelgenomen in het voortraject hoe de regels zijn opgesteld in het Omgevingsplan dan zijn deze handhaafbaar, uitvoerbaar, </a:t>
            </a:r>
            <a:r>
              <a:rPr lang="nl-NL" sz="1200" kern="1200" dirty="0" err="1">
                <a:solidFill>
                  <a:schemeClr val="tx1"/>
                </a:solidFill>
                <a:effectLst/>
                <a:latin typeface="Arial" panose="020B0604020202020204" pitchFamily="34" charset="0"/>
                <a:ea typeface="ＭＳ Ｐゴシック" charset="-128"/>
                <a:cs typeface="+mn-cs"/>
              </a:rPr>
              <a:t>reeel</a:t>
            </a:r>
            <a:r>
              <a:rPr lang="nl-NL" sz="1200" kern="1200" dirty="0">
                <a:solidFill>
                  <a:schemeClr val="tx1"/>
                </a:solidFill>
                <a:effectLst/>
                <a:latin typeface="Arial" panose="020B0604020202020204" pitchFamily="34" charset="0"/>
                <a:ea typeface="ＭＳ Ｐゴシック" charset="-128"/>
                <a:cs typeface="+mn-cs"/>
              </a:rPr>
              <a:t> etc. In dat voortraject zit je ruimte voor participatie. In een case kan je wel overleg hebben omdat de regel misschien meerdere mogelijkheden biedt en wat te denken van een ontwikkeling die past binnen de omgevingsvisie maar niet lekker is opgenomen in het Omgevingsplan. Dan kan overleg </a:t>
            </a:r>
            <a:r>
              <a:rPr lang="nl-NL" sz="1200" kern="1200" dirty="0" err="1">
                <a:solidFill>
                  <a:schemeClr val="tx1"/>
                </a:solidFill>
                <a:effectLst/>
                <a:latin typeface="Arial" panose="020B0604020202020204" pitchFamily="34" charset="0"/>
                <a:ea typeface="ＭＳ Ｐゴシック" charset="-128"/>
                <a:cs typeface="+mn-cs"/>
              </a:rPr>
              <a:t>geïntireerd</a:t>
            </a:r>
            <a:r>
              <a:rPr lang="nl-NL" sz="1200" kern="1200" dirty="0">
                <a:solidFill>
                  <a:schemeClr val="tx1"/>
                </a:solidFill>
                <a:effectLst/>
                <a:latin typeface="Arial" panose="020B0604020202020204" pitchFamily="34" charset="0"/>
                <a:ea typeface="ＭＳ Ｐゴシック" charset="-128"/>
                <a:cs typeface="+mn-cs"/>
              </a:rPr>
              <a:t> worden. Om binnen de huidige kaders via een maatwerkvoorschrift iets te regelen.</a:t>
            </a:r>
          </a:p>
          <a:p>
            <a:pPr marL="171450" indent="-171450">
              <a:buFontTx/>
              <a:buChar char="-"/>
            </a:pPr>
            <a:endParaRPr lang="nl-NL" sz="1200" kern="1200" dirty="0">
              <a:solidFill>
                <a:schemeClr val="tx1"/>
              </a:solidFill>
              <a:effectLst/>
              <a:latin typeface="Arial" panose="020B0604020202020204" pitchFamily="34" charset="0"/>
              <a:ea typeface="ＭＳ Ｐゴシック" charset="-128"/>
              <a:cs typeface="+mn-cs"/>
            </a:endParaRPr>
          </a:p>
          <a:p>
            <a:pPr marL="171450" indent="-171450">
              <a:buFontTx/>
              <a:buChar char="-"/>
            </a:pPr>
            <a:endParaRPr lang="nl-NL" sz="1200" kern="1200" dirty="0">
              <a:solidFill>
                <a:schemeClr val="tx1"/>
              </a:solidFill>
              <a:effectLst/>
              <a:latin typeface="Arial" panose="020B0604020202020204" pitchFamily="34" charset="0"/>
              <a:ea typeface="ＭＳ Ｐゴシック" charset="-128"/>
              <a:cs typeface="+mn-cs"/>
            </a:endParaRPr>
          </a:p>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 </a:t>
            </a:r>
          </a:p>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25</a:t>
            </a:fld>
            <a:endParaRPr lang="nl-NL" altLang="en-US"/>
          </a:p>
        </p:txBody>
      </p:sp>
    </p:spTree>
    <p:extLst>
      <p:ext uri="{BB962C8B-B14F-4D97-AF65-F5344CB8AC3E}">
        <p14:creationId xmlns:p14="http://schemas.microsoft.com/office/powerpoint/2010/main" val="384443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a:t>
            </a:fld>
            <a:endParaRPr lang="nl-NL" altLang="en-US"/>
          </a:p>
        </p:txBody>
      </p:sp>
    </p:spTree>
    <p:extLst>
      <p:ext uri="{BB962C8B-B14F-4D97-AF65-F5344CB8AC3E}">
        <p14:creationId xmlns:p14="http://schemas.microsoft.com/office/powerpoint/2010/main" val="1460884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 </a:t>
            </a:r>
          </a:p>
          <a:p>
            <a:pPr marL="171450" indent="-171450">
              <a:buFontTx/>
              <a:buChar char="-"/>
            </a:pPr>
            <a:r>
              <a:rPr lang="nl-NL" sz="1200" kern="1200" dirty="0">
                <a:solidFill>
                  <a:schemeClr val="tx1"/>
                </a:solidFill>
                <a:effectLst/>
                <a:latin typeface="Arial" panose="020B0604020202020204" pitchFamily="34" charset="0"/>
                <a:ea typeface="ＭＳ Ｐゴシック" charset="-128"/>
                <a:cs typeface="+mn-cs"/>
              </a:rPr>
              <a:t>Meer waarschuwen in beginsel geeft dat meer overlast? Want het wordt een bijzondere tijd. Dus je zal echt de volledige mix aan handhavingsinstrumenten van informeren, verleiden en sanctioneren moeten inzetten. De Landelijke </a:t>
            </a:r>
            <a:r>
              <a:rPr lang="nl-NL" sz="1200" kern="1200" dirty="0" err="1">
                <a:solidFill>
                  <a:schemeClr val="tx1"/>
                </a:solidFill>
                <a:effectLst/>
                <a:latin typeface="Arial" panose="020B0604020202020204" pitchFamily="34" charset="0"/>
                <a:ea typeface="ＭＳ Ｐゴシック" charset="-128"/>
                <a:cs typeface="+mn-cs"/>
              </a:rPr>
              <a:t>Handhavingstrategie</a:t>
            </a:r>
            <a:r>
              <a:rPr lang="nl-NL" sz="1200" kern="1200" dirty="0">
                <a:solidFill>
                  <a:schemeClr val="tx1"/>
                </a:solidFill>
                <a:effectLst/>
                <a:latin typeface="Arial" panose="020B0604020202020204" pitchFamily="34" charset="0"/>
                <a:ea typeface="ＭＳ Ｐゴシック" charset="-128"/>
                <a:cs typeface="+mn-cs"/>
              </a:rPr>
              <a:t> gaat uit van het principe dat handhavers zo licht mogelijk starten met interveniëren gericht op herstel en dat zij snel overstappen op zwaardere interventies als naleving uitblijft. Gedogen mag als dit past binnen de nota ‘</a:t>
            </a:r>
            <a:r>
              <a:rPr lang="nl-NL" sz="1200" u="sng" kern="1200" dirty="0">
                <a:solidFill>
                  <a:schemeClr val="tx1"/>
                </a:solidFill>
                <a:effectLst/>
                <a:latin typeface="Arial" panose="020B0604020202020204" pitchFamily="34" charset="0"/>
                <a:ea typeface="ＭＳ Ｐゴシック" charset="-128"/>
                <a:cs typeface="+mn-cs"/>
                <a:hlinkClick r:id="rId3"/>
              </a:rPr>
              <a:t>Gedogen in Nederland</a:t>
            </a:r>
            <a:r>
              <a:rPr lang="nl-NL" sz="1200" kern="1200" dirty="0">
                <a:solidFill>
                  <a:schemeClr val="tx1"/>
                </a:solidFill>
                <a:effectLst/>
                <a:latin typeface="Arial" panose="020B0604020202020204" pitchFamily="34" charset="0"/>
                <a:ea typeface="ＭＳ Ｐゴシック" charset="-128"/>
                <a:cs typeface="+mn-cs"/>
              </a:rPr>
              <a:t>'. Maar de vraag die je moet stellen is kom je wel tot gedogen. Immers heb je als VTH goed deelgenomen in het voortraject hoe de regels zijn opgesteld in het Omgevingsplan dan zijn deze handhaafbaar, uitvoerbaar, </a:t>
            </a:r>
            <a:r>
              <a:rPr lang="nl-NL" sz="1200" kern="1200" dirty="0" err="1">
                <a:solidFill>
                  <a:schemeClr val="tx1"/>
                </a:solidFill>
                <a:effectLst/>
                <a:latin typeface="Arial" panose="020B0604020202020204" pitchFamily="34" charset="0"/>
                <a:ea typeface="ＭＳ Ｐゴシック" charset="-128"/>
                <a:cs typeface="+mn-cs"/>
              </a:rPr>
              <a:t>reeel</a:t>
            </a:r>
            <a:r>
              <a:rPr lang="nl-NL" sz="1200" kern="1200" dirty="0">
                <a:solidFill>
                  <a:schemeClr val="tx1"/>
                </a:solidFill>
                <a:effectLst/>
                <a:latin typeface="Arial" panose="020B0604020202020204" pitchFamily="34" charset="0"/>
                <a:ea typeface="ＭＳ Ｐゴシック" charset="-128"/>
                <a:cs typeface="+mn-cs"/>
              </a:rPr>
              <a:t> etc. In dat voortraject zit je ruimte voor participatie. In een case kan je wel overleg hebben omdat de regel misschien meerdere mogelijkheden biedt en wat te denken van een ontwikkeling die past binnen de omgevingsvisie maar niet lekker is opgenomen in het Omgevingsplan. Dan kan overleg </a:t>
            </a:r>
            <a:r>
              <a:rPr lang="nl-NL" sz="1200" kern="1200" dirty="0" err="1">
                <a:solidFill>
                  <a:schemeClr val="tx1"/>
                </a:solidFill>
                <a:effectLst/>
                <a:latin typeface="Arial" panose="020B0604020202020204" pitchFamily="34" charset="0"/>
                <a:ea typeface="ＭＳ Ｐゴシック" charset="-128"/>
                <a:cs typeface="+mn-cs"/>
              </a:rPr>
              <a:t>geïntireerd</a:t>
            </a:r>
            <a:r>
              <a:rPr lang="nl-NL" sz="1200" kern="1200" dirty="0">
                <a:solidFill>
                  <a:schemeClr val="tx1"/>
                </a:solidFill>
                <a:effectLst/>
                <a:latin typeface="Arial" panose="020B0604020202020204" pitchFamily="34" charset="0"/>
                <a:ea typeface="ＭＳ Ｐゴシック" charset="-128"/>
                <a:cs typeface="+mn-cs"/>
              </a:rPr>
              <a:t> worden. Om binnen de huidige kaders via een maatwerkvoorschrift iets te regelen.</a:t>
            </a:r>
          </a:p>
          <a:p>
            <a:pPr marL="171450" indent="-171450">
              <a:buFontTx/>
              <a:buChar char="-"/>
            </a:pPr>
            <a:endParaRPr lang="nl-NL" sz="1200" kern="1200" dirty="0">
              <a:solidFill>
                <a:schemeClr val="tx1"/>
              </a:solidFill>
              <a:effectLst/>
              <a:latin typeface="Arial" panose="020B0604020202020204" pitchFamily="34" charset="0"/>
              <a:ea typeface="ＭＳ Ｐゴシック" charset="-128"/>
              <a:cs typeface="+mn-cs"/>
            </a:endParaRPr>
          </a:p>
          <a:p>
            <a:pPr marL="171450" indent="-171450">
              <a:buFontTx/>
              <a:buChar char="-"/>
            </a:pPr>
            <a:endParaRPr lang="nl-NL" sz="1200" kern="1200" dirty="0">
              <a:solidFill>
                <a:schemeClr val="tx1"/>
              </a:solidFill>
              <a:effectLst/>
              <a:latin typeface="Arial" panose="020B0604020202020204" pitchFamily="34" charset="0"/>
              <a:ea typeface="ＭＳ Ｐゴシック" charset="-128"/>
              <a:cs typeface="+mn-cs"/>
            </a:endParaRPr>
          </a:p>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 </a:t>
            </a:r>
          </a:p>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26</a:t>
            </a:fld>
            <a:endParaRPr lang="nl-NL" altLang="en-US"/>
          </a:p>
        </p:txBody>
      </p:sp>
    </p:spTree>
    <p:extLst>
      <p:ext uri="{BB962C8B-B14F-4D97-AF65-F5344CB8AC3E}">
        <p14:creationId xmlns:p14="http://schemas.microsoft.com/office/powerpoint/2010/main" val="69738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Arial" panose="020B0604020202020204" pitchFamily="34" charset="0"/>
                <a:ea typeface="ＭＳ Ｐゴシック" charset="-128"/>
                <a:cs typeface="+mn-cs"/>
              </a:rPr>
              <a:t>Hoe zie jij hierin het samenspel met OD en de rijksregels</a:t>
            </a:r>
          </a:p>
          <a:p>
            <a:endParaRPr lang="nl-NL" sz="1200" kern="1200" dirty="0">
              <a:solidFill>
                <a:schemeClr val="tx1"/>
              </a:solidFill>
              <a:effectLst/>
              <a:latin typeface="Arial" panose="020B0604020202020204" pitchFamily="34" charset="0"/>
              <a:ea typeface="ＭＳ Ｐゴシック" charset="-128"/>
              <a:cs typeface="+mn-cs"/>
            </a:endParaRPr>
          </a:p>
          <a:p>
            <a:r>
              <a:rPr lang="nl-NL" sz="1200" kern="1200" dirty="0">
                <a:solidFill>
                  <a:schemeClr val="tx1"/>
                </a:solidFill>
                <a:effectLst/>
                <a:latin typeface="Arial" panose="020B0604020202020204" pitchFamily="34" charset="0"/>
                <a:ea typeface="ＭＳ Ｐゴシック" charset="-128"/>
                <a:cs typeface="+mn-cs"/>
              </a:rPr>
              <a:t>Het Bal regelt de rijksregels voor milieu en het </a:t>
            </a:r>
            <a:r>
              <a:rPr lang="nl-NL" sz="1200" kern="1200" dirty="0" err="1">
                <a:solidFill>
                  <a:schemeClr val="tx1"/>
                </a:solidFill>
                <a:effectLst/>
                <a:latin typeface="Arial" panose="020B0604020202020204" pitchFamily="34" charset="0"/>
                <a:ea typeface="ＭＳ Ｐゴシック" charset="-128"/>
                <a:cs typeface="+mn-cs"/>
              </a:rPr>
              <a:t>bbl</a:t>
            </a:r>
            <a:r>
              <a:rPr lang="nl-NL" sz="1200" kern="1200" dirty="0">
                <a:solidFill>
                  <a:schemeClr val="tx1"/>
                </a:solidFill>
                <a:effectLst/>
                <a:latin typeface="Arial" panose="020B0604020202020204" pitchFamily="34" charset="0"/>
                <a:ea typeface="ＭＳ Ｐゴシック" charset="-128"/>
                <a:cs typeface="+mn-cs"/>
              </a:rPr>
              <a:t> voor bouwen. Lokale effecten worden geregeld in het Omgevingsplan. Bijvoorbeeld voor bouwinspecteurs: Hinder is nog wel een aspect maar cosmetische schade bijvoorbeeld krijg je niet meer standaard als afwegingskader.</a:t>
            </a:r>
          </a:p>
          <a:p>
            <a:r>
              <a:rPr lang="nl-NL" sz="1200" kern="1200" dirty="0" err="1">
                <a:solidFill>
                  <a:schemeClr val="tx1"/>
                </a:solidFill>
                <a:effectLst/>
                <a:latin typeface="Arial" panose="020B0604020202020204" pitchFamily="34" charset="0"/>
                <a:ea typeface="ＭＳ Ｐゴシック" charset="-128"/>
                <a:cs typeface="+mn-cs"/>
              </a:rPr>
              <a:t>Gebieds</a:t>
            </a:r>
            <a:r>
              <a:rPr lang="nl-NL" sz="1200" kern="1200" dirty="0">
                <a:solidFill>
                  <a:schemeClr val="tx1"/>
                </a:solidFill>
                <a:effectLst/>
                <a:latin typeface="Arial" panose="020B0604020202020204" pitchFamily="34" charset="0"/>
                <a:ea typeface="ＭＳ Ｐゴシック" charset="-128"/>
                <a:cs typeface="+mn-cs"/>
              </a:rPr>
              <a:t> en themaontwikkelingen kunnen zorgen voor nieuwe wensen voor regels in het Omgevingsplan. Voer daarbij goed de ontwerpvragen van de VNG om te kijken of regels echt wel de manier zijn Werken in een gebied is prima maar gebruik ook een buddy gebied om brede signalen te vangen. </a:t>
            </a:r>
          </a:p>
          <a:p>
            <a:r>
              <a:rPr lang="nl-NL" sz="1200" kern="1200" dirty="0">
                <a:solidFill>
                  <a:schemeClr val="tx1"/>
                </a:solidFill>
                <a:effectLst/>
                <a:latin typeface="Arial" panose="020B0604020202020204" pitchFamily="34" charset="0"/>
                <a:ea typeface="ＭＳ Ｐゴシック" charset="-128"/>
                <a:cs typeface="+mn-cs"/>
              </a:rPr>
              <a:t>Juist voor die milieu componenten is het belangrijk om met de regio en je OD goed af te stemmen. Vergeet niet dat het Omgevingsplan een bevoegdheid is van de raad waardoor helemaal uniform werken niet altijd mogelijk is, zet wel de </a:t>
            </a:r>
          </a:p>
          <a:p>
            <a:pPr lvl="0"/>
            <a:endParaRPr lang="nl-NL" sz="1200" kern="1200" dirty="0">
              <a:solidFill>
                <a:schemeClr val="tx1"/>
              </a:solidFill>
              <a:effectLst/>
              <a:latin typeface="Arial" panose="020B0604020202020204" pitchFamily="34" charset="0"/>
              <a:ea typeface="ＭＳ Ｐゴシック" charset="-128"/>
              <a:cs typeface="+mn-cs"/>
            </a:endParaRPr>
          </a:p>
          <a:p>
            <a:endParaRPr lang="nl-NL" b="1"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27</a:t>
            </a:fld>
            <a:endParaRPr lang="nl-NL" altLang="en-US"/>
          </a:p>
        </p:txBody>
      </p:sp>
    </p:spTree>
    <p:extLst>
      <p:ext uri="{BB962C8B-B14F-4D97-AF65-F5344CB8AC3E}">
        <p14:creationId xmlns:p14="http://schemas.microsoft.com/office/powerpoint/2010/main" val="2360724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1200" kern="1200" dirty="0">
              <a:solidFill>
                <a:schemeClr val="tx1"/>
              </a:solidFill>
              <a:effectLst/>
              <a:latin typeface="Arial" panose="020B0604020202020204" pitchFamily="34" charset="0"/>
              <a:ea typeface="ＭＳ Ｐゴシック" charset="-128"/>
              <a:cs typeface="+mn-cs"/>
            </a:endParaRPr>
          </a:p>
          <a:p>
            <a:r>
              <a:rPr lang="nl-NL" b="1" dirty="0"/>
              <a:t>Stefan, last but </a:t>
            </a:r>
            <a:r>
              <a:rPr lang="nl-NL" b="1" dirty="0" err="1"/>
              <a:t>not</a:t>
            </a:r>
            <a:r>
              <a:rPr lang="nl-NL" b="1" dirty="0"/>
              <a:t> </a:t>
            </a:r>
            <a:r>
              <a:rPr lang="nl-NL" b="1" dirty="0" err="1"/>
              <a:t>least</a:t>
            </a:r>
            <a:r>
              <a:rPr lang="nl-NL" b="1" dirty="0"/>
              <a:t>: hoe wil je omgaan met verzoeken tot handhaving? Ik hoor veel mensen zeggen dat ze met de komst van meer algemene regels, de hoeveelheid verzoeken tot handhaving hebben zien stijgen. Hoe zie jij dat?</a:t>
            </a:r>
          </a:p>
          <a:p>
            <a:r>
              <a:rPr lang="nl-NL" b="1" dirty="0"/>
              <a:t>Hoe willen jullie in Utrecht mee omgaan?</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28</a:t>
            </a:fld>
            <a:endParaRPr lang="nl-NL" altLang="en-US"/>
          </a:p>
        </p:txBody>
      </p:sp>
    </p:spTree>
    <p:extLst>
      <p:ext uri="{BB962C8B-B14F-4D97-AF65-F5344CB8AC3E}">
        <p14:creationId xmlns:p14="http://schemas.microsoft.com/office/powerpoint/2010/main" val="3428635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kijken of we voldoende tijd er in laten en of hij hier goed staat. Doel waarom hij hier staat, is dat het gaat dat je helder/duidelijk bent naar je burgers, en ook een goede relatie legt met de doelstellingen</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29</a:t>
            </a:fld>
            <a:endParaRPr lang="nl-NL" altLang="en-US"/>
          </a:p>
        </p:txBody>
      </p:sp>
    </p:spTree>
    <p:extLst>
      <p:ext uri="{BB962C8B-B14F-4D97-AF65-F5344CB8AC3E}">
        <p14:creationId xmlns:p14="http://schemas.microsoft.com/office/powerpoint/2010/main" val="1250177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a:solidFill>
                  <a:schemeClr val="tx1"/>
                </a:solidFill>
                <a:effectLst/>
                <a:latin typeface="Arial" panose="020B0604020202020204" pitchFamily="34" charset="0"/>
                <a:ea typeface="ＭＳ Ｐゴシック" charset="-128"/>
                <a:cs typeface="+mn-cs"/>
              </a:rPr>
              <a:t>Stefan, vaak hoor ik van toezichthouders de opmerking dat ze zorgplicht een lastig instrument vinden, hoe zie jij dat?</a:t>
            </a:r>
          </a:p>
          <a:p>
            <a:pPr lvl="0"/>
            <a:endParaRPr lang="nl-NL" sz="1200" kern="1200" dirty="0">
              <a:solidFill>
                <a:schemeClr val="tx1"/>
              </a:solidFill>
              <a:effectLst/>
              <a:latin typeface="Arial" panose="020B0604020202020204" pitchFamily="34" charset="0"/>
              <a:ea typeface="ＭＳ Ｐゴシック" charset="-128"/>
              <a:cs typeface="+mn-cs"/>
            </a:endParaRP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ＭＳ Ｐゴシック" charset="-128"/>
                <a:cs typeface="+mn-cs"/>
              </a:rPr>
              <a:t>Samenhang zorgplicht, algemene regels, informatieplicht, meldplicht en vergunningplicht---- meer mogelijkheden voor maatwerkvoorschriften</a:t>
            </a: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ＭＳ Ｐゴシック" charset="-128"/>
                <a:cs typeface="+mn-cs"/>
              </a:rPr>
              <a:t>Strijdigheid ontstaat ook al bij het niet melden van een activiteit.</a:t>
            </a: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ＭＳ Ｐゴシック" charset="-128"/>
                <a:cs typeface="+mn-cs"/>
              </a:rPr>
              <a:t>Let op dat digitalisering ook zorgt voor </a:t>
            </a:r>
            <a:r>
              <a:rPr lang="nl-NL" sz="1200" kern="1200" dirty="0" err="1">
                <a:solidFill>
                  <a:schemeClr val="tx1"/>
                </a:solidFill>
                <a:effectLst/>
                <a:latin typeface="Arial" panose="020B0604020202020204" pitchFamily="34" charset="0"/>
                <a:ea typeface="ＭＳ Ｐゴシック" charset="-128"/>
                <a:cs typeface="+mn-cs"/>
              </a:rPr>
              <a:t>verspelbaarheid</a:t>
            </a:r>
            <a:r>
              <a:rPr lang="nl-NL" sz="1200" kern="1200" dirty="0">
                <a:solidFill>
                  <a:schemeClr val="tx1"/>
                </a:solidFill>
                <a:effectLst/>
                <a:latin typeface="Arial" panose="020B0604020202020204" pitchFamily="34" charset="0"/>
                <a:ea typeface="ＭＳ Ｐゴシック" charset="-128"/>
                <a:cs typeface="+mn-cs"/>
              </a:rPr>
              <a:t> en inzichtelijkheid maar dat vraagt dus ook op zelfde manier handelen. </a:t>
            </a: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ＭＳ Ｐゴシック" charset="-128"/>
                <a:cs typeface="+mn-cs"/>
              </a:rPr>
              <a:t>Zorgplicht heeft hele brede scope kijk maar eens naar de transponeringstabel van Activiteitenbesluit naar bruidsschat. 133 regels van het Activiteitenbesluit zijn geschrapt omdat dit op een andere wijze kan landen in het nieuwe stelsel. </a:t>
            </a:r>
          </a:p>
          <a:p>
            <a:pPr marL="171450" lvl="0" indent="-171450">
              <a:buFont typeface="Arial" panose="020B0604020202020204" pitchFamily="34" charset="0"/>
              <a:buChar char="•"/>
            </a:pPr>
            <a:r>
              <a:rPr lang="nl-NL" sz="1200" kern="1200" dirty="0">
                <a:solidFill>
                  <a:schemeClr val="tx1"/>
                </a:solidFill>
                <a:effectLst/>
                <a:latin typeface="Arial" panose="020B0604020202020204" pitchFamily="34" charset="0"/>
                <a:ea typeface="ＭＳ Ｐゴシック" charset="-128"/>
                <a:cs typeface="+mn-cs"/>
              </a:rPr>
              <a:t>Het zijn ‘nogal wiedes’ bepalingen maar wees daar scherp op. Help ondernemers en bewoners ook door de overtredingen die regelmatig voorkomen op te nemen in een toepasbare regel of slimme vragenboom. </a:t>
            </a:r>
          </a:p>
          <a:p>
            <a:pPr lvl="0"/>
            <a:endParaRPr lang="nl-NL" sz="1200" b="1" kern="1200" dirty="0">
              <a:solidFill>
                <a:schemeClr val="tx1"/>
              </a:solidFill>
              <a:effectLst/>
              <a:latin typeface="Arial" panose="020B0604020202020204" pitchFamily="34" charset="0"/>
              <a:ea typeface="ＭＳ Ｐゴシック" charset="-128"/>
              <a:cs typeface="+mn-cs"/>
            </a:endParaRPr>
          </a:p>
          <a:p>
            <a:pPr lvl="0"/>
            <a:endParaRPr lang="nl-NL" sz="1200" b="1" kern="1200" dirty="0">
              <a:solidFill>
                <a:schemeClr val="tx1"/>
              </a:solidFill>
              <a:effectLst/>
              <a:latin typeface="Arial" panose="020B0604020202020204" pitchFamily="34" charset="0"/>
              <a:ea typeface="ＭＳ Ｐゴシック" charset="-128"/>
              <a:cs typeface="+mn-cs"/>
            </a:endParaRPr>
          </a:p>
          <a:p>
            <a:pPr lvl="0"/>
            <a:r>
              <a:rPr lang="nl-NL" sz="1200" b="1" kern="1200" dirty="0">
                <a:solidFill>
                  <a:schemeClr val="tx1"/>
                </a:solidFill>
                <a:effectLst/>
                <a:latin typeface="Arial" panose="020B0604020202020204" pitchFamily="34" charset="0"/>
                <a:ea typeface="ＭＳ Ｐゴシック" charset="-128"/>
                <a:cs typeface="+mn-cs"/>
              </a:rPr>
              <a:t>Stefan: Hoe verhoudt de manier waarop je omgaat met vergunning zich tot toezicht en handhaving?</a:t>
            </a:r>
          </a:p>
          <a:p>
            <a:pPr lvl="0"/>
            <a:r>
              <a:rPr lang="nl-NL" sz="1200" b="1" kern="1200" dirty="0">
                <a:solidFill>
                  <a:schemeClr val="tx1"/>
                </a:solidFill>
                <a:effectLst/>
                <a:latin typeface="Arial" panose="020B0604020202020204" pitchFamily="34" charset="0"/>
                <a:ea typeface="ＭＳ Ｐゴシック" charset="-128"/>
                <a:cs typeface="+mn-cs"/>
              </a:rPr>
              <a:t>Robuuste vergunning, revisievergunning en actualisatie vergunning</a:t>
            </a:r>
          </a:p>
          <a:p>
            <a:pPr lvl="0"/>
            <a:endParaRPr lang="nl-NL" sz="1200" b="1" kern="1200" dirty="0">
              <a:solidFill>
                <a:schemeClr val="tx1"/>
              </a:solidFill>
              <a:effectLst/>
              <a:latin typeface="Arial" panose="020B0604020202020204" pitchFamily="34" charset="0"/>
              <a:ea typeface="ＭＳ Ｐゴシック" charset="-128"/>
              <a:cs typeface="+mn-cs"/>
            </a:endParaRPr>
          </a:p>
          <a:p>
            <a:pPr lvl="0"/>
            <a:r>
              <a:rPr lang="nl-NL" sz="1200" kern="1200" dirty="0" err="1">
                <a:solidFill>
                  <a:schemeClr val="tx1"/>
                </a:solidFill>
                <a:effectLst/>
                <a:latin typeface="Arial" panose="020B0604020202020204" pitchFamily="34" charset="0"/>
                <a:ea typeface="ＭＳ Ｐゴシック" charset="-128"/>
                <a:cs typeface="+mn-cs"/>
              </a:rPr>
              <a:t>Revisie-vergunning</a:t>
            </a:r>
            <a:r>
              <a:rPr lang="nl-NL" sz="1200" kern="1200" dirty="0">
                <a:solidFill>
                  <a:schemeClr val="tx1"/>
                </a:solidFill>
                <a:effectLst/>
                <a:latin typeface="Arial" panose="020B0604020202020204" pitchFamily="34" charset="0"/>
                <a:ea typeface="ＭＳ Ｐゴシック" charset="-128"/>
                <a:cs typeface="+mn-cs"/>
              </a:rPr>
              <a:t>/ actualisatievergunning (BBT) maar dat geldt voor alle besluiten en vergunningen dus ook maatwerkvoorschriften etc. </a:t>
            </a:r>
          </a:p>
          <a:p>
            <a:r>
              <a:rPr lang="nl-NL" sz="1200" kern="1200" dirty="0">
                <a:solidFill>
                  <a:schemeClr val="tx1"/>
                </a:solidFill>
                <a:effectLst/>
                <a:latin typeface="Arial" panose="020B0604020202020204" pitchFamily="34" charset="0"/>
                <a:ea typeface="ＭＳ Ｐゴシック" charset="-128"/>
                <a:cs typeface="+mn-cs"/>
              </a:rPr>
              <a:t>Uitgangspunt voor de termijn van de </a:t>
            </a:r>
          </a:p>
          <a:p>
            <a:pPr lvl="0"/>
            <a:endParaRPr lang="nl-NL" sz="1200" kern="1200" dirty="0">
              <a:solidFill>
                <a:schemeClr val="tx1"/>
              </a:solidFill>
              <a:effectLst/>
              <a:latin typeface="Arial" panose="020B0604020202020204" pitchFamily="34" charset="0"/>
              <a:ea typeface="ＭＳ Ｐゴシック" charset="-128"/>
              <a:cs typeface="+mn-cs"/>
            </a:endParaRPr>
          </a:p>
          <a:p>
            <a:endParaRPr lang="nl-NL" b="1"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30</a:t>
            </a:fld>
            <a:endParaRPr lang="nl-NL" altLang="en-US"/>
          </a:p>
        </p:txBody>
      </p:sp>
    </p:spTree>
    <p:extLst>
      <p:ext uri="{BB962C8B-B14F-4D97-AF65-F5344CB8AC3E}">
        <p14:creationId xmlns:p14="http://schemas.microsoft.com/office/powerpoint/2010/main" val="1283096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Beste Liesbeth,</a:t>
            </a:r>
          </a:p>
          <a:p>
            <a:endParaRPr lang="nl-NL" dirty="0"/>
          </a:p>
          <a:p>
            <a:r>
              <a:rPr lang="nl-NL" dirty="0"/>
              <a:t>Jij bent programmamanager Omgevingswet bij de OD-west </a:t>
            </a:r>
            <a:r>
              <a:rPr lang="nl-NL" dirty="0" err="1"/>
              <a:t>holland</a:t>
            </a:r>
            <a:r>
              <a:rPr lang="nl-NL" dirty="0"/>
              <a:t>. Wat vind jij de grootste uitdaging bij de implementatie? </a:t>
            </a:r>
          </a:p>
          <a:p>
            <a:endParaRPr lang="nl-NL" dirty="0"/>
          </a:p>
          <a:p>
            <a:endParaRPr lang="nl-NL" dirty="0"/>
          </a:p>
          <a:p>
            <a:r>
              <a:rPr lang="nl-NL" dirty="0"/>
              <a:t>Hoe zie je de rol van de OD in relatie tot de gemeenten?</a:t>
            </a:r>
          </a:p>
          <a:p>
            <a:endParaRPr lang="nl-NL" dirty="0"/>
          </a:p>
          <a:p>
            <a:r>
              <a:rPr lang="nl-NL" dirty="0"/>
              <a:t>Waar maak je je zorgen over?</a:t>
            </a:r>
          </a:p>
          <a:p>
            <a:endParaRPr lang="nl-NL" dirty="0"/>
          </a:p>
          <a:p>
            <a:endParaRPr lang="nl-NL" dirty="0"/>
          </a:p>
          <a:p>
            <a:r>
              <a:rPr lang="nl-NL" dirty="0"/>
              <a:t>Kun je wat concrete voorbeelden noemen?</a:t>
            </a:r>
          </a:p>
          <a:p>
            <a:endParaRPr lang="nl-NL" dirty="0"/>
          </a:p>
          <a:p>
            <a:r>
              <a:rPr lang="nl-NL" dirty="0"/>
              <a:t>Welke dilemma’s zie je? </a:t>
            </a:r>
          </a:p>
          <a:p>
            <a:endParaRPr lang="nl-NL" dirty="0"/>
          </a:p>
          <a:p>
            <a:r>
              <a:rPr lang="nl-NL" dirty="0"/>
              <a:t>Zullen we eens even de volgende blokken doorlopen? Is dit voor jou herkenbaar?</a:t>
            </a:r>
          </a:p>
          <a:p>
            <a:endParaRPr lang="nl-NL" dirty="0"/>
          </a:p>
          <a:p>
            <a:endParaRPr lang="nl-NL" dirty="0"/>
          </a:p>
          <a:p>
            <a:r>
              <a:rPr lang="nl-NL" dirty="0"/>
              <a:t>Wat is je motto?</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32</a:t>
            </a:fld>
            <a:endParaRPr lang="nl-NL" altLang="en-US"/>
          </a:p>
        </p:txBody>
      </p:sp>
    </p:spTree>
    <p:extLst>
      <p:ext uri="{BB962C8B-B14F-4D97-AF65-F5344CB8AC3E}">
        <p14:creationId xmlns:p14="http://schemas.microsoft.com/office/powerpoint/2010/main" val="151809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Proces blijft gelijk,</a:t>
            </a:r>
          </a:p>
          <a:p>
            <a:r>
              <a:rPr lang="nl-NL" dirty="0"/>
              <a:t>Ja als benadering</a:t>
            </a:r>
          </a:p>
          <a:p>
            <a:r>
              <a:rPr lang="nl-NL" dirty="0" err="1"/>
              <a:t>Datadriven</a:t>
            </a:r>
            <a:endParaRPr lang="nl-NL" dirty="0"/>
          </a:p>
          <a:p>
            <a:r>
              <a:rPr lang="nl-NL" dirty="0" err="1"/>
              <a:t>Kortcyclisch</a:t>
            </a:r>
            <a:r>
              <a:rPr lang="nl-NL" dirty="0"/>
              <a:t> </a:t>
            </a:r>
          </a:p>
          <a:p>
            <a:r>
              <a:rPr lang="nl-NL" dirty="0"/>
              <a:t>Goede gesprek</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33</a:t>
            </a:fld>
            <a:endParaRPr lang="nl-NL" altLang="en-US"/>
          </a:p>
        </p:txBody>
      </p:sp>
    </p:spTree>
    <p:extLst>
      <p:ext uri="{BB962C8B-B14F-4D97-AF65-F5344CB8AC3E}">
        <p14:creationId xmlns:p14="http://schemas.microsoft.com/office/powerpoint/2010/main" val="949392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 </a:t>
            </a:r>
            <a:r>
              <a:rPr lang="nl-NL" dirty="0" err="1"/>
              <a:t>aanpakkenm</a:t>
            </a:r>
            <a:endParaRPr lang="nl-NL" dirty="0"/>
          </a:p>
          <a:p>
            <a:r>
              <a:rPr lang="nl-NL" dirty="0"/>
              <a:t>Voorbeelden</a:t>
            </a:r>
          </a:p>
          <a:p>
            <a:r>
              <a:rPr lang="nl-NL" dirty="0"/>
              <a:t>We werken aan een gezamenlijk netwerk</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34</a:t>
            </a:fld>
            <a:endParaRPr lang="nl-NL" altLang="en-US"/>
          </a:p>
        </p:txBody>
      </p:sp>
    </p:spTree>
    <p:extLst>
      <p:ext uri="{BB962C8B-B14F-4D97-AF65-F5344CB8AC3E}">
        <p14:creationId xmlns:p14="http://schemas.microsoft.com/office/powerpoint/2010/main" val="2212799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4300" dirty="0">
                <a:highlight>
                  <a:srgbClr val="FFFF00"/>
                </a:highlight>
              </a:rPr>
              <a:t>Hoe groot wil de gemeente het onderscheid tussen vergunningverlener en toezichthouder laten blijven toezichthouder en vergunningverlener?</a:t>
            </a:r>
          </a:p>
          <a:p>
            <a:pPr lvl="1"/>
            <a:r>
              <a:rPr lang="nl-NL" sz="4300" dirty="0"/>
              <a:t>Vergunningen worden smaller, maar vereisten komen uit verschillende ‘bronnen’ ; het gaat niet meer om afvinken; toezichthouder heeft meer / vaker contact met initiatiefnemers (ook met de onwetenden) hoe gemeente/initiatiefnemer gerechtvaardigd vertrouwen dat hij kan weten waar hij aan moet voldoen, met inachtneming dat wet uitgaat vanuit verantwoordelijkheid/vertrouwen initiatiefnemer?</a:t>
            </a:r>
          </a:p>
          <a:p>
            <a:r>
              <a:rPr lang="nl-NL" sz="4300" dirty="0"/>
              <a:t>Hoe actief beleid </a:t>
            </a:r>
            <a:r>
              <a:rPr lang="nl-NL" sz="4300" dirty="0" err="1"/>
              <a:t>tav</a:t>
            </a:r>
            <a:r>
              <a:rPr lang="nl-NL" sz="4300" dirty="0"/>
              <a:t> revisievergunningen/actualiseringsplicht/ maatwerkvoorschriften bij toezicht opleggen? -&gt; zorgen actuele/robuuste vergunning.</a:t>
            </a:r>
          </a:p>
          <a:p>
            <a:r>
              <a:rPr lang="nl-NL" sz="4300" dirty="0"/>
              <a:t>Wat is balans in wat je in vergunning regelt en wat in omgevingsplan? Wat betekent dit voor het werk van de toezichthouder? Hoe faciliteer je dat? Maar ook hoeveel/welke vergunningplichten neem je op in het omgevingsplan. Is bijvoorbeeld alleen bij onomkeerbare situaties een vergunning relevant; dat betekent wel vaker/meer intensievere contacten met oren/ogen van de toezichthouder….</a:t>
            </a:r>
          </a:p>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35</a:t>
            </a:fld>
            <a:endParaRPr lang="nl-NL" altLang="en-US"/>
          </a:p>
        </p:txBody>
      </p:sp>
    </p:spTree>
    <p:extLst>
      <p:ext uri="{BB962C8B-B14F-4D97-AF65-F5344CB8AC3E}">
        <p14:creationId xmlns:p14="http://schemas.microsoft.com/office/powerpoint/2010/main" val="2878320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41</a:t>
            </a:fld>
            <a:endParaRPr lang="nl-NL" altLang="en-US"/>
          </a:p>
        </p:txBody>
      </p:sp>
    </p:spTree>
    <p:extLst>
      <p:ext uri="{BB962C8B-B14F-4D97-AF65-F5344CB8AC3E}">
        <p14:creationId xmlns:p14="http://schemas.microsoft.com/office/powerpoint/2010/main" val="73996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4</a:t>
            </a:fld>
            <a:endParaRPr lang="nl-NL" altLang="en-US"/>
          </a:p>
        </p:txBody>
      </p:sp>
    </p:spTree>
    <p:extLst>
      <p:ext uri="{BB962C8B-B14F-4D97-AF65-F5344CB8AC3E}">
        <p14:creationId xmlns:p14="http://schemas.microsoft.com/office/powerpoint/2010/main" val="885817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Liesbeth, deze week met elkaar even sparren, welke vragen/thema’s je langs zij wil laten komen</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42</a:t>
            </a:fld>
            <a:endParaRPr lang="nl-NL" altLang="en-US"/>
          </a:p>
        </p:txBody>
      </p:sp>
    </p:spTree>
    <p:extLst>
      <p:ext uri="{BB962C8B-B14F-4D97-AF65-F5344CB8AC3E}">
        <p14:creationId xmlns:p14="http://schemas.microsoft.com/office/powerpoint/2010/main" val="3523285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44</a:t>
            </a:fld>
            <a:endParaRPr lang="nl-NL" altLang="en-US"/>
          </a:p>
        </p:txBody>
      </p:sp>
    </p:spTree>
    <p:extLst>
      <p:ext uri="{BB962C8B-B14F-4D97-AF65-F5344CB8AC3E}">
        <p14:creationId xmlns:p14="http://schemas.microsoft.com/office/powerpoint/2010/main" val="128961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WKB: wetstraject, </a:t>
            </a:r>
            <a:r>
              <a:rPr lang="nl-NL" dirty="0" err="1"/>
              <a:t>inwerkingstredingsdatum</a:t>
            </a:r>
            <a:r>
              <a:rPr lang="nl-NL" dirty="0"/>
              <a:t> Ow en WKB gekoppeld, dus die is ook 1-1-22; vanuit VNG werken we aan een gezamenlijke implementatie. Rondom het besluit is de nodige kritiek, geuit vanuit de </a:t>
            </a:r>
            <a:r>
              <a:rPr lang="nl-NL" dirty="0" err="1"/>
              <a:t>vng</a:t>
            </a:r>
            <a:r>
              <a:rPr lang="nl-NL" dirty="0"/>
              <a:t> rondom de uitvoerbaarheid. We blijven echter ook hard werken aan het stimuleren van de proefprojecten en blijven open in gesprek. We werken aan het bieden van ondersteuning. We werken aan werkende processen. </a:t>
            </a:r>
          </a:p>
          <a:p>
            <a:endParaRPr lang="nl-NL" dirty="0"/>
          </a:p>
          <a:p>
            <a:endParaRPr lang="nl-NL" dirty="0"/>
          </a:p>
          <a:p>
            <a:r>
              <a:rPr lang="nl-NL" dirty="0"/>
              <a:t>Dan het basistakenpakket; </a:t>
            </a:r>
            <a:r>
              <a:rPr lang="nl-NL" dirty="0" err="1"/>
              <a:t>bzk</a:t>
            </a:r>
            <a:r>
              <a:rPr lang="nl-NL" dirty="0"/>
              <a:t> heeft een poging gedaan om beleidsneutraal om te zetten; van inrichting naar activiteit. In een aantal regio’s leidt dat ons inziens tot te grote verschuivingen. Binnenkort wordt hierover weer verder over gepraat.  We beseffen dat dit onwenselijk is. Dus daar werken we hard aan; echter tegelijkertijd merken we dat dit gesprek de huidige samenwerking verstomd; het gaat niet meer over de inhoud. Wij vinden dat buitengewoon jammer. </a:t>
            </a:r>
          </a:p>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5</a:t>
            </a:fld>
            <a:endParaRPr lang="nl-NL" altLang="en-US"/>
          </a:p>
        </p:txBody>
      </p:sp>
    </p:spTree>
    <p:extLst>
      <p:ext uri="{BB962C8B-B14F-4D97-AF65-F5344CB8AC3E}">
        <p14:creationId xmlns:p14="http://schemas.microsoft.com/office/powerpoint/2010/main" val="41536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Wenkend perspectief en gefaseerd invoeren</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6</a:t>
            </a:fld>
            <a:endParaRPr lang="nl-NL" altLang="en-US"/>
          </a:p>
        </p:txBody>
      </p:sp>
    </p:spTree>
    <p:extLst>
      <p:ext uri="{BB962C8B-B14F-4D97-AF65-F5344CB8AC3E}">
        <p14:creationId xmlns:p14="http://schemas.microsoft.com/office/powerpoint/2010/main" val="235873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Regelen wat nodig is: zowel in plan, maar ook in vergunning</a:t>
            </a:r>
          </a:p>
          <a:p>
            <a:r>
              <a:rPr lang="nl-NL" dirty="0"/>
              <a:t>Zorgplicht, maar eventueel ook ruimere mogelijkheden met maatwerkvoorschriften. </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7</a:t>
            </a:fld>
            <a:endParaRPr lang="nl-NL" altLang="en-US"/>
          </a:p>
        </p:txBody>
      </p:sp>
    </p:spTree>
    <p:extLst>
      <p:ext uri="{BB962C8B-B14F-4D97-AF65-F5344CB8AC3E}">
        <p14:creationId xmlns:p14="http://schemas.microsoft.com/office/powerpoint/2010/main" val="334198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Regelen wat nodig is: zowel in plan, maar ook in vergunning</a:t>
            </a:r>
          </a:p>
          <a:p>
            <a:r>
              <a:rPr lang="nl-NL" dirty="0"/>
              <a:t>Zorgplicht, maar eventueel ook ruimere mogelijkheden met maatwerkvoorschriften. </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8</a:t>
            </a:fld>
            <a:endParaRPr lang="nl-NL" altLang="en-US"/>
          </a:p>
        </p:txBody>
      </p:sp>
    </p:spTree>
    <p:extLst>
      <p:ext uri="{BB962C8B-B14F-4D97-AF65-F5344CB8AC3E}">
        <p14:creationId xmlns:p14="http://schemas.microsoft.com/office/powerpoint/2010/main" val="927822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vraag is of die knip tussen vergunningen en toezicht er nog juist wel of niet is…..; ik ben benieuwd hoe jullie daar tegen aankijken. Daarnaast zie je toezicht en handhaving als onderdeel van ‘terugkoppeling’ daarmee een belangrijke input voor beleid (maar ook vergunningen). Maar we weten dat het dat in de praktijk nu al niet altijd is, hoe kunnen we dat verbeteren. </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9</a:t>
            </a:fld>
            <a:endParaRPr lang="nl-NL" altLang="en-US"/>
          </a:p>
        </p:txBody>
      </p:sp>
    </p:spTree>
    <p:extLst>
      <p:ext uri="{BB962C8B-B14F-4D97-AF65-F5344CB8AC3E}">
        <p14:creationId xmlns:p14="http://schemas.microsoft.com/office/powerpoint/2010/main" val="363236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10</a:t>
            </a:fld>
            <a:endParaRPr lang="nl-NL" altLang="en-US"/>
          </a:p>
        </p:txBody>
      </p:sp>
    </p:spTree>
    <p:extLst>
      <p:ext uri="{BB962C8B-B14F-4D97-AF65-F5344CB8AC3E}">
        <p14:creationId xmlns:p14="http://schemas.microsoft.com/office/powerpoint/2010/main" val="169531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70584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29372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90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314643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p>
            <a:fld id="{BDDFC838-5021-4914-9B2E-9FC601C7F61A}" type="datetimeFigureOut">
              <a:rPr lang="nl-NL" smtClean="0"/>
              <a:t>23-06-2020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5" y="1811338"/>
            <a:ext cx="10964333" cy="4305685"/>
          </a:xfrm>
        </p:spPr>
        <p:txBody>
          <a:bodyPr>
            <a:normAutofit/>
          </a:bodyPr>
          <a:lstStyle>
            <a:lvl1pPr marL="0" indent="0">
              <a:lnSpc>
                <a:spcPts val="1800"/>
              </a:lnSpc>
              <a:buFontTx/>
              <a:buNone/>
              <a:defRPr sz="1200">
                <a:solidFill>
                  <a:srgbClr val="000000"/>
                </a:solidFill>
              </a:defRPr>
            </a:lvl1pPr>
            <a:lvl2pPr marL="342900" indent="0">
              <a:lnSpc>
                <a:spcPts val="1800"/>
              </a:lnSpc>
              <a:buFontTx/>
              <a:buNone/>
              <a:defRPr sz="1200">
                <a:solidFill>
                  <a:srgbClr val="000000"/>
                </a:solidFill>
              </a:defRPr>
            </a:lvl2pPr>
            <a:lvl3pPr marL="685800" indent="0">
              <a:lnSpc>
                <a:spcPts val="1800"/>
              </a:lnSpc>
              <a:buFontTx/>
              <a:buNone/>
              <a:defRPr sz="1200">
                <a:solidFill>
                  <a:srgbClr val="000000"/>
                </a:solidFill>
              </a:defRPr>
            </a:lvl3pPr>
            <a:lvl4pPr marL="1028700" indent="0">
              <a:lnSpc>
                <a:spcPts val="1800"/>
              </a:lnSpc>
              <a:buFontTx/>
              <a:buNone/>
              <a:defRPr sz="1200">
                <a:solidFill>
                  <a:srgbClr val="000000"/>
                </a:solidFill>
              </a:defRPr>
            </a:lvl4pPr>
            <a:lvl5pPr marL="1371600" indent="0">
              <a:lnSpc>
                <a:spcPts val="1800"/>
              </a:lnSpc>
              <a:buFontTx/>
              <a:buNone/>
              <a:defRPr sz="12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7106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44660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61" r:id="rId7"/>
    <p:sldLayoutId id="2147483763" r:id="rId8"/>
  </p:sldLayoutIdLs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 id="2147483758" r:id="rId2"/>
    <p:sldLayoutId id="2147483759" r:id="rId3"/>
    <p:sldLayoutId id="2147483764" r:id="rId4"/>
  </p:sldLayoutIdLst>
  <p:hf sldNum="0"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28485"/>
            <a:ext cx="6120000" cy="1440000"/>
          </a:xfrm>
        </p:spPr>
        <p:txBody>
          <a:bodyPr/>
          <a:lstStyle/>
          <a:p>
            <a:r>
              <a:rPr lang="nl-NL" sz="4000" dirty="0"/>
              <a:t>Toezicht en handhaving onder de Omgevingswet</a:t>
            </a:r>
          </a:p>
        </p:txBody>
      </p:sp>
      <p:sp>
        <p:nvSpPr>
          <p:cNvPr id="3" name="Ondertitel 2"/>
          <p:cNvSpPr>
            <a:spLocks noGrp="1"/>
          </p:cNvSpPr>
          <p:nvPr>
            <p:ph type="subTitle" idx="1"/>
          </p:nvPr>
        </p:nvSpPr>
        <p:spPr>
          <a:xfrm>
            <a:off x="1080000" y="3899062"/>
            <a:ext cx="6120000" cy="1080000"/>
          </a:xfrm>
        </p:spPr>
        <p:txBody>
          <a:bodyPr/>
          <a:lstStyle/>
          <a:p>
            <a:r>
              <a:rPr lang="nl-NL" sz="2200" dirty="0"/>
              <a:t>Gemeenten en omgevingsdiensten</a:t>
            </a:r>
          </a:p>
          <a:p>
            <a:r>
              <a:rPr lang="nl-NL" sz="2200" dirty="0"/>
              <a:t>Theorie &amp; ervaring uit de praktijk</a:t>
            </a:r>
          </a:p>
        </p:txBody>
      </p:sp>
    </p:spTree>
    <p:extLst>
      <p:ext uri="{BB962C8B-B14F-4D97-AF65-F5344CB8AC3E}">
        <p14:creationId xmlns:p14="http://schemas.microsoft.com/office/powerpoint/2010/main" val="14163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C00923D-169B-4045-9AC1-FB395C4F6512}"/>
              </a:ext>
            </a:extLst>
          </p:cNvPr>
          <p:cNvSpPr>
            <a:spLocks noGrp="1"/>
          </p:cNvSpPr>
          <p:nvPr>
            <p:ph type="title"/>
          </p:nvPr>
        </p:nvSpPr>
        <p:spPr>
          <a:xfrm>
            <a:off x="1080000" y="1083252"/>
            <a:ext cx="10033200" cy="720000"/>
          </a:xfrm>
        </p:spPr>
        <p:txBody>
          <a:bodyPr/>
          <a:lstStyle/>
          <a:p>
            <a:r>
              <a:rPr lang="nl-NL" dirty="0"/>
              <a:t>Minimum voor VTH-proces</a:t>
            </a:r>
          </a:p>
        </p:txBody>
      </p:sp>
      <p:sp>
        <p:nvSpPr>
          <p:cNvPr id="6" name="Tijdelijke aanduiding voor inhoud 5">
            <a:extLst>
              <a:ext uri="{FF2B5EF4-FFF2-40B4-BE49-F238E27FC236}">
                <a16:creationId xmlns:a16="http://schemas.microsoft.com/office/drawing/2014/main" id="{720AD366-B451-4487-BBDE-263067DE0980}"/>
              </a:ext>
            </a:extLst>
          </p:cNvPr>
          <p:cNvSpPr>
            <a:spLocks noGrp="1"/>
          </p:cNvSpPr>
          <p:nvPr>
            <p:ph idx="1"/>
          </p:nvPr>
        </p:nvSpPr>
        <p:spPr>
          <a:xfrm>
            <a:off x="975930" y="1908383"/>
            <a:ext cx="10033200" cy="4725367"/>
          </a:xfrm>
        </p:spPr>
        <p:txBody>
          <a:bodyPr/>
          <a:lstStyle/>
          <a:p>
            <a:pPr marL="0" indent="0">
              <a:buFont typeface="Arial" charset="0"/>
              <a:buNone/>
            </a:pPr>
            <a:r>
              <a:rPr lang="nl-NL" dirty="0"/>
              <a:t>Basisvereisten:</a:t>
            </a:r>
          </a:p>
          <a:p>
            <a:r>
              <a:rPr lang="nl-NL" dirty="0"/>
              <a:t>Proces verkennen initiatief ingericht (</a:t>
            </a:r>
            <a:r>
              <a:rPr lang="nl-NL" dirty="0" err="1"/>
              <a:t>incl</a:t>
            </a:r>
            <a:r>
              <a:rPr lang="nl-NL" dirty="0"/>
              <a:t> participatie)</a:t>
            </a:r>
          </a:p>
          <a:p>
            <a:r>
              <a:rPr lang="nl-NL" dirty="0"/>
              <a:t>Vergunningen en meldingen kunnen ontvangen (techniek)</a:t>
            </a:r>
          </a:p>
          <a:p>
            <a:r>
              <a:rPr lang="nl-NL" dirty="0"/>
              <a:t>Vergunningen en meldingen kunnen behandelen (proces)</a:t>
            </a:r>
          </a:p>
          <a:p>
            <a:r>
              <a:rPr lang="nl-NL" dirty="0"/>
              <a:t>Vergunningen en meldingen kunnen beoordelen (expertise)</a:t>
            </a:r>
          </a:p>
          <a:p>
            <a:pPr>
              <a:spcBef>
                <a:spcPts val="0"/>
              </a:spcBef>
              <a:buClr>
                <a:srgbClr val="39870C"/>
              </a:buClr>
            </a:pPr>
            <a:endParaRPr lang="nl-NL" dirty="0"/>
          </a:p>
          <a:p>
            <a:pPr marL="0" indent="0">
              <a:spcBef>
                <a:spcPts val="1200"/>
              </a:spcBef>
              <a:buClr>
                <a:srgbClr val="39870C"/>
              </a:buClr>
              <a:buNone/>
            </a:pPr>
            <a:endParaRPr lang="nl-NL" dirty="0"/>
          </a:p>
          <a:p>
            <a:pPr marL="0" indent="0">
              <a:buClr>
                <a:srgbClr val="39870C"/>
              </a:buClr>
              <a:buNone/>
            </a:pPr>
            <a:endParaRPr lang="nl-NL" dirty="0"/>
          </a:p>
          <a:p>
            <a:pPr marL="0" indent="0">
              <a:buClr>
                <a:srgbClr val="39870C"/>
              </a:buClr>
              <a:buNone/>
            </a:pPr>
            <a:endParaRPr lang="nl-NL" dirty="0"/>
          </a:p>
          <a:p>
            <a:pPr marL="257175" indent="-257175">
              <a:buClr>
                <a:srgbClr val="39870C"/>
              </a:buClr>
              <a:buFont typeface="+mj-lt"/>
              <a:buAutoNum type="arabicPeriod"/>
            </a:pPr>
            <a:endParaRPr lang="nl-NL" dirty="0">
              <a:solidFill>
                <a:schemeClr val="tx1"/>
              </a:solidFill>
            </a:endParaRPr>
          </a:p>
          <a:p>
            <a:pPr marL="0" indent="0">
              <a:buClr>
                <a:srgbClr val="39870C"/>
              </a:buClr>
              <a:buNone/>
            </a:pPr>
            <a:endParaRPr lang="nl-NL" dirty="0"/>
          </a:p>
        </p:txBody>
      </p:sp>
    </p:spTree>
    <p:extLst>
      <p:ext uri="{BB962C8B-B14F-4D97-AF65-F5344CB8AC3E}">
        <p14:creationId xmlns:p14="http://schemas.microsoft.com/office/powerpoint/2010/main" val="232498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C00923D-169B-4045-9AC1-FB395C4F6512}"/>
              </a:ext>
            </a:extLst>
          </p:cNvPr>
          <p:cNvSpPr>
            <a:spLocks noGrp="1"/>
          </p:cNvSpPr>
          <p:nvPr>
            <p:ph type="title"/>
          </p:nvPr>
        </p:nvSpPr>
        <p:spPr>
          <a:xfrm>
            <a:off x="1080000" y="1083252"/>
            <a:ext cx="10033200" cy="720000"/>
          </a:xfrm>
        </p:spPr>
        <p:txBody>
          <a:bodyPr/>
          <a:lstStyle/>
          <a:p>
            <a:r>
              <a:rPr lang="nl-NL" dirty="0"/>
              <a:t>Minimum voor VTH-proces</a:t>
            </a:r>
          </a:p>
        </p:txBody>
      </p:sp>
      <p:sp>
        <p:nvSpPr>
          <p:cNvPr id="6" name="Tijdelijke aanduiding voor inhoud 5">
            <a:extLst>
              <a:ext uri="{FF2B5EF4-FFF2-40B4-BE49-F238E27FC236}">
                <a16:creationId xmlns:a16="http://schemas.microsoft.com/office/drawing/2014/main" id="{720AD366-B451-4487-BBDE-263067DE0980}"/>
              </a:ext>
            </a:extLst>
          </p:cNvPr>
          <p:cNvSpPr>
            <a:spLocks noGrp="1"/>
          </p:cNvSpPr>
          <p:nvPr>
            <p:ph idx="1"/>
          </p:nvPr>
        </p:nvSpPr>
        <p:spPr>
          <a:xfrm>
            <a:off x="1078800" y="1803252"/>
            <a:ext cx="10033200" cy="4487598"/>
          </a:xfrm>
        </p:spPr>
        <p:txBody>
          <a:bodyPr/>
          <a:lstStyle/>
          <a:p>
            <a:pPr marL="0" indent="0">
              <a:buFont typeface="Arial" charset="0"/>
              <a:buNone/>
            </a:pPr>
            <a:r>
              <a:rPr lang="nl-NL" dirty="0"/>
              <a:t>Basisvereisten:</a:t>
            </a:r>
          </a:p>
          <a:p>
            <a:r>
              <a:rPr lang="nl-NL" dirty="0"/>
              <a:t>Proces verkennen initiatief ingericht (</a:t>
            </a:r>
            <a:r>
              <a:rPr lang="nl-NL" dirty="0" err="1"/>
              <a:t>incl</a:t>
            </a:r>
            <a:r>
              <a:rPr lang="nl-NL" dirty="0"/>
              <a:t> participatie)</a:t>
            </a:r>
          </a:p>
          <a:p>
            <a:r>
              <a:rPr lang="nl-NL" dirty="0"/>
              <a:t>Vergunningen en meldingen kunnen ontvangen (techniek)</a:t>
            </a:r>
          </a:p>
          <a:p>
            <a:r>
              <a:rPr lang="nl-NL" dirty="0"/>
              <a:t>Vergunningen en meldingen kunnen behandelen (proces)</a:t>
            </a:r>
          </a:p>
          <a:p>
            <a:r>
              <a:rPr lang="nl-NL" dirty="0"/>
              <a:t>Vergunningen en meldingen kunnen beoordelen (expertise)</a:t>
            </a:r>
          </a:p>
          <a:p>
            <a:pPr>
              <a:spcBef>
                <a:spcPts val="0"/>
              </a:spcBef>
              <a:buClr>
                <a:srgbClr val="39870C"/>
              </a:buClr>
            </a:pPr>
            <a:endParaRPr lang="nl-NL" dirty="0"/>
          </a:p>
          <a:p>
            <a:pPr marL="0" indent="0">
              <a:spcBef>
                <a:spcPts val="1200"/>
              </a:spcBef>
              <a:buClr>
                <a:srgbClr val="39870C"/>
              </a:buClr>
              <a:buNone/>
            </a:pPr>
            <a:r>
              <a:rPr lang="nl-NL" b="1" dirty="0"/>
              <a:t>Toezicht en handhaving ingericht!</a:t>
            </a:r>
          </a:p>
          <a:p>
            <a:pPr marL="0" indent="0">
              <a:spcBef>
                <a:spcPts val="1200"/>
              </a:spcBef>
              <a:buClr>
                <a:srgbClr val="39870C"/>
              </a:buClr>
              <a:buNone/>
            </a:pPr>
            <a:r>
              <a:rPr lang="nl-NL" dirty="0"/>
              <a:t> VTH aan </a:t>
            </a:r>
            <a:r>
              <a:rPr lang="nl-NL" dirty="0" err="1"/>
              <a:t>Wkb</a:t>
            </a:r>
            <a:r>
              <a:rPr lang="nl-NL" dirty="0"/>
              <a:t> aangepast!</a:t>
            </a:r>
          </a:p>
          <a:p>
            <a:pPr marL="0" indent="0">
              <a:spcBef>
                <a:spcPts val="1200"/>
              </a:spcBef>
              <a:buClr>
                <a:srgbClr val="39870C"/>
              </a:buClr>
              <a:buNone/>
            </a:pPr>
            <a:endParaRPr lang="nl-NL" dirty="0"/>
          </a:p>
          <a:p>
            <a:pPr marL="0" indent="0">
              <a:spcBef>
                <a:spcPts val="1200"/>
              </a:spcBef>
              <a:buClr>
                <a:srgbClr val="39870C"/>
              </a:buClr>
              <a:buNone/>
            </a:pPr>
            <a:endParaRPr lang="nl-NL" dirty="0"/>
          </a:p>
          <a:p>
            <a:pPr marL="0" indent="0">
              <a:buClr>
                <a:srgbClr val="39870C"/>
              </a:buClr>
              <a:buNone/>
            </a:pPr>
            <a:endParaRPr lang="nl-NL" dirty="0"/>
          </a:p>
          <a:p>
            <a:pPr marL="0" indent="0">
              <a:buClr>
                <a:srgbClr val="39870C"/>
              </a:buClr>
              <a:buNone/>
            </a:pPr>
            <a:endParaRPr lang="nl-NL" dirty="0"/>
          </a:p>
          <a:p>
            <a:pPr marL="257175" indent="-257175">
              <a:buClr>
                <a:srgbClr val="39870C"/>
              </a:buClr>
              <a:buFont typeface="+mj-lt"/>
              <a:buAutoNum type="arabicPeriod"/>
            </a:pPr>
            <a:endParaRPr lang="nl-NL" dirty="0">
              <a:solidFill>
                <a:schemeClr val="tx1"/>
              </a:solidFill>
            </a:endParaRPr>
          </a:p>
          <a:p>
            <a:pPr marL="0" indent="0">
              <a:buClr>
                <a:srgbClr val="39870C"/>
              </a:buClr>
              <a:buNone/>
            </a:pPr>
            <a:endParaRPr lang="nl-NL" dirty="0"/>
          </a:p>
        </p:txBody>
      </p:sp>
    </p:spTree>
    <p:extLst>
      <p:ext uri="{BB962C8B-B14F-4D97-AF65-F5344CB8AC3E}">
        <p14:creationId xmlns:p14="http://schemas.microsoft.com/office/powerpoint/2010/main" val="328427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C00923D-169B-4045-9AC1-FB395C4F6512}"/>
              </a:ext>
            </a:extLst>
          </p:cNvPr>
          <p:cNvSpPr>
            <a:spLocks noGrp="1"/>
          </p:cNvSpPr>
          <p:nvPr>
            <p:ph type="title"/>
          </p:nvPr>
        </p:nvSpPr>
        <p:spPr>
          <a:xfrm>
            <a:off x="1080000" y="1083252"/>
            <a:ext cx="10033200" cy="720000"/>
          </a:xfrm>
        </p:spPr>
        <p:txBody>
          <a:bodyPr/>
          <a:lstStyle/>
          <a:p>
            <a:r>
              <a:rPr lang="nl-NL" dirty="0"/>
              <a:t>Minimum voor VTH-proces</a:t>
            </a:r>
          </a:p>
        </p:txBody>
      </p:sp>
      <p:sp>
        <p:nvSpPr>
          <p:cNvPr id="6" name="Tijdelijke aanduiding voor inhoud 5">
            <a:extLst>
              <a:ext uri="{FF2B5EF4-FFF2-40B4-BE49-F238E27FC236}">
                <a16:creationId xmlns:a16="http://schemas.microsoft.com/office/drawing/2014/main" id="{720AD366-B451-4487-BBDE-263067DE0980}"/>
              </a:ext>
            </a:extLst>
          </p:cNvPr>
          <p:cNvSpPr>
            <a:spLocks noGrp="1"/>
          </p:cNvSpPr>
          <p:nvPr>
            <p:ph idx="1"/>
          </p:nvPr>
        </p:nvSpPr>
        <p:spPr>
          <a:xfrm>
            <a:off x="1078800" y="1999281"/>
            <a:ext cx="10033200" cy="2061275"/>
          </a:xfrm>
        </p:spPr>
        <p:txBody>
          <a:bodyPr/>
          <a:lstStyle/>
          <a:p>
            <a:pPr marL="0" indent="0">
              <a:buClr>
                <a:srgbClr val="39870C"/>
              </a:buClr>
              <a:buNone/>
            </a:pPr>
            <a:r>
              <a:rPr lang="nl-NL" dirty="0"/>
              <a:t>Gemeentelijke adviescommissie ruimtelijke kwaliteit ingesteld</a:t>
            </a:r>
          </a:p>
          <a:p>
            <a:pPr marL="0" indent="0">
              <a:spcBef>
                <a:spcPts val="1200"/>
              </a:spcBef>
              <a:buClr>
                <a:srgbClr val="39870C"/>
              </a:buClr>
              <a:buNone/>
            </a:pPr>
            <a:r>
              <a:rPr lang="nl-NL" dirty="0"/>
              <a:t>Vergunningen en meldingen indieningsvereisten kunnen aanleveren</a:t>
            </a:r>
          </a:p>
          <a:p>
            <a:pPr>
              <a:buClr>
                <a:srgbClr val="39870C"/>
              </a:buClr>
            </a:pPr>
            <a:r>
              <a:rPr lang="nl-NL" dirty="0"/>
              <a:t>Kunnen aanleveren van vragenbomen </a:t>
            </a:r>
          </a:p>
          <a:p>
            <a:pPr>
              <a:buClr>
                <a:srgbClr val="39870C"/>
              </a:buClr>
            </a:pPr>
            <a:r>
              <a:rPr lang="nl-NL" dirty="0"/>
              <a:t>Snelle dienstverlening voor topactiviteiten </a:t>
            </a:r>
          </a:p>
          <a:p>
            <a:pPr marL="0" indent="0">
              <a:spcBef>
                <a:spcPts val="1200"/>
              </a:spcBef>
              <a:buClr>
                <a:srgbClr val="39870C"/>
              </a:buClr>
              <a:buNone/>
            </a:pPr>
            <a:endParaRPr lang="nl-NL" dirty="0"/>
          </a:p>
          <a:p>
            <a:pPr marL="0" indent="0">
              <a:buClr>
                <a:srgbClr val="39870C"/>
              </a:buClr>
              <a:buNone/>
            </a:pPr>
            <a:endParaRPr lang="nl-NL" dirty="0"/>
          </a:p>
          <a:p>
            <a:pPr marL="0" indent="0">
              <a:buClr>
                <a:srgbClr val="39870C"/>
              </a:buClr>
              <a:buNone/>
            </a:pPr>
            <a:endParaRPr lang="nl-NL" dirty="0"/>
          </a:p>
          <a:p>
            <a:pPr marL="257175" indent="-257175">
              <a:buClr>
                <a:srgbClr val="39870C"/>
              </a:buClr>
              <a:buFont typeface="+mj-lt"/>
              <a:buAutoNum type="arabicPeriod"/>
            </a:pPr>
            <a:endParaRPr lang="nl-NL" dirty="0">
              <a:solidFill>
                <a:schemeClr val="tx1"/>
              </a:solidFill>
            </a:endParaRPr>
          </a:p>
          <a:p>
            <a:pPr marL="0" indent="0">
              <a:buClr>
                <a:srgbClr val="39870C"/>
              </a:buClr>
              <a:buNone/>
            </a:pPr>
            <a:endParaRPr lang="nl-NL" dirty="0"/>
          </a:p>
        </p:txBody>
      </p:sp>
    </p:spTree>
    <p:extLst>
      <p:ext uri="{BB962C8B-B14F-4D97-AF65-F5344CB8AC3E}">
        <p14:creationId xmlns:p14="http://schemas.microsoft.com/office/powerpoint/2010/main" val="391472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C1E9767-CE68-44FE-8AE5-2C1B56C428B8}"/>
              </a:ext>
            </a:extLst>
          </p:cNvPr>
          <p:cNvGrpSpPr/>
          <p:nvPr/>
        </p:nvGrpSpPr>
        <p:grpSpPr>
          <a:xfrm>
            <a:off x="2875639" y="1238208"/>
            <a:ext cx="4986530" cy="4986530"/>
            <a:chOff x="1176592" y="601380"/>
            <a:chExt cx="4986530" cy="4986530"/>
          </a:xfrm>
          <a:scene3d>
            <a:camera prst="orthographicFront"/>
            <a:lightRig rig="threePt" dir="t">
              <a:rot lat="0" lon="0" rev="7500000"/>
            </a:lightRig>
          </a:scene3d>
        </p:grpSpPr>
        <p:sp>
          <p:nvSpPr>
            <p:cNvPr id="23" name="Partial Circle 22">
              <a:extLst>
                <a:ext uri="{FF2B5EF4-FFF2-40B4-BE49-F238E27FC236}">
                  <a16:creationId xmlns:a16="http://schemas.microsoft.com/office/drawing/2014/main" id="{84A5B62E-BAA7-4027-908E-012F9E18ADD8}"/>
                </a:ext>
              </a:extLst>
            </p:cNvPr>
            <p:cNvSpPr/>
            <p:nvPr/>
          </p:nvSpPr>
          <p:spPr>
            <a:xfrm>
              <a:off x="1176592" y="601380"/>
              <a:ext cx="4986530" cy="4986530"/>
            </a:xfrm>
            <a:prstGeom prst="pie">
              <a:avLst>
                <a:gd name="adj1" fmla="val 16200000"/>
                <a:gd name="adj2" fmla="val 20520000"/>
              </a:avLst>
            </a:prstGeom>
            <a:sp3d prstMaterial="plastic">
              <a:bevelT w="127000" h="25400" prst="relaxedInset"/>
            </a:sp3d>
          </p:spPr>
          <p:style>
            <a:lnRef idx="2">
              <a:schemeClr val="accent3">
                <a:shade val="50000"/>
              </a:schemeClr>
            </a:lnRef>
            <a:fillRef idx="1">
              <a:schemeClr val="accent3"/>
            </a:fillRef>
            <a:effectRef idx="0">
              <a:schemeClr val="accent3"/>
            </a:effectRef>
            <a:fontRef idx="minor">
              <a:schemeClr val="lt1"/>
            </a:fontRef>
          </p:style>
        </p:sp>
        <p:sp>
          <p:nvSpPr>
            <p:cNvPr id="24" name="Partial Circle 4">
              <a:extLst>
                <a:ext uri="{FF2B5EF4-FFF2-40B4-BE49-F238E27FC236}">
                  <a16:creationId xmlns:a16="http://schemas.microsoft.com/office/drawing/2014/main" id="{5B9C7CB0-F572-4240-A7B6-5CB4F3E4A65F}"/>
                </a:ext>
              </a:extLst>
            </p:cNvPr>
            <p:cNvSpPr txBox="1"/>
            <p:nvPr/>
          </p:nvSpPr>
          <p:spPr>
            <a:xfrm>
              <a:off x="3732783" y="1346391"/>
              <a:ext cx="1691858" cy="11575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rgbClr val="FFFFFF"/>
                  </a:solidFill>
                  <a:latin typeface="Arial"/>
                  <a:ea typeface="+mn-ea"/>
                  <a:cs typeface="+mn-cs"/>
                </a:rPr>
                <a:t>Dienstverlening</a:t>
              </a:r>
            </a:p>
          </p:txBody>
        </p:sp>
      </p:grpSp>
      <p:grpSp>
        <p:nvGrpSpPr>
          <p:cNvPr id="25" name="Group 24">
            <a:extLst>
              <a:ext uri="{FF2B5EF4-FFF2-40B4-BE49-F238E27FC236}">
                <a16:creationId xmlns:a16="http://schemas.microsoft.com/office/drawing/2014/main" id="{2B04ADA3-FB98-4A90-9B3E-2303BF5FB98D}"/>
              </a:ext>
            </a:extLst>
          </p:cNvPr>
          <p:cNvGrpSpPr/>
          <p:nvPr/>
        </p:nvGrpSpPr>
        <p:grpSpPr>
          <a:xfrm>
            <a:off x="2873894" y="1231946"/>
            <a:ext cx="4986530" cy="4986530"/>
            <a:chOff x="1174847" y="595118"/>
            <a:chExt cx="4986530" cy="4986530"/>
          </a:xfrm>
          <a:scene3d>
            <a:camera prst="orthographicFront"/>
            <a:lightRig rig="threePt" dir="t">
              <a:rot lat="0" lon="0" rev="7500000"/>
            </a:lightRig>
          </a:scene3d>
        </p:grpSpPr>
        <p:sp>
          <p:nvSpPr>
            <p:cNvPr id="26" name="Partial Circle 25">
              <a:extLst>
                <a:ext uri="{FF2B5EF4-FFF2-40B4-BE49-F238E27FC236}">
                  <a16:creationId xmlns:a16="http://schemas.microsoft.com/office/drawing/2014/main" id="{A63EB1B3-7CE7-4444-B678-8221B9B42A5D}"/>
                </a:ext>
              </a:extLst>
            </p:cNvPr>
            <p:cNvSpPr/>
            <p:nvPr/>
          </p:nvSpPr>
          <p:spPr>
            <a:xfrm>
              <a:off x="1174847" y="595118"/>
              <a:ext cx="4986530" cy="4986530"/>
            </a:xfrm>
            <a:prstGeom prst="pie">
              <a:avLst>
                <a:gd name="adj1" fmla="val 20520000"/>
                <a:gd name="adj2" fmla="val 3240000"/>
              </a:avLst>
            </a:prstGeom>
            <a:ln/>
            <a:sp3d prstMaterial="plastic">
              <a:bevelT w="127000" h="25400" prst="relaxedInset"/>
            </a:sp3d>
          </p:spPr>
          <p:style>
            <a:lnRef idx="0">
              <a:schemeClr val="accent2"/>
            </a:lnRef>
            <a:fillRef idx="3">
              <a:schemeClr val="accent2"/>
            </a:fillRef>
            <a:effectRef idx="3">
              <a:schemeClr val="accent2"/>
            </a:effectRef>
            <a:fontRef idx="minor">
              <a:schemeClr val="lt1"/>
            </a:fontRef>
          </p:style>
        </p:sp>
        <p:sp>
          <p:nvSpPr>
            <p:cNvPr id="27" name="Partial Circle 6">
              <a:extLst>
                <a:ext uri="{FF2B5EF4-FFF2-40B4-BE49-F238E27FC236}">
                  <a16:creationId xmlns:a16="http://schemas.microsoft.com/office/drawing/2014/main" id="{395457C3-94F5-48B1-B156-C2B7F66F0F9B}"/>
                </a:ext>
              </a:extLst>
            </p:cNvPr>
            <p:cNvSpPr txBox="1"/>
            <p:nvPr/>
          </p:nvSpPr>
          <p:spPr>
            <a:xfrm>
              <a:off x="4433901" y="2850930"/>
              <a:ext cx="1484086" cy="1252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mn-lt"/>
                </a:rPr>
                <a:t>Expertise</a:t>
              </a:r>
            </a:p>
          </p:txBody>
        </p:sp>
      </p:grpSp>
      <p:grpSp>
        <p:nvGrpSpPr>
          <p:cNvPr id="28" name="Group 27">
            <a:extLst>
              <a:ext uri="{FF2B5EF4-FFF2-40B4-BE49-F238E27FC236}">
                <a16:creationId xmlns:a16="http://schemas.microsoft.com/office/drawing/2014/main" id="{AFA488BB-6C55-44CC-BFA3-667AC895AEC3}"/>
              </a:ext>
            </a:extLst>
          </p:cNvPr>
          <p:cNvGrpSpPr/>
          <p:nvPr/>
        </p:nvGrpSpPr>
        <p:grpSpPr>
          <a:xfrm>
            <a:off x="2873894" y="1231946"/>
            <a:ext cx="4986530" cy="4986530"/>
            <a:chOff x="1174847" y="595118"/>
            <a:chExt cx="4986530" cy="4986530"/>
          </a:xfrm>
          <a:scene3d>
            <a:camera prst="orthographicFront"/>
            <a:lightRig rig="threePt" dir="t">
              <a:rot lat="0" lon="0" rev="7500000"/>
            </a:lightRig>
          </a:scene3d>
        </p:grpSpPr>
        <p:sp>
          <p:nvSpPr>
            <p:cNvPr id="29" name="Partial Circle 28">
              <a:extLst>
                <a:ext uri="{FF2B5EF4-FFF2-40B4-BE49-F238E27FC236}">
                  <a16:creationId xmlns:a16="http://schemas.microsoft.com/office/drawing/2014/main" id="{148B0A5A-7479-4C18-9F96-D6D3E67F26DC}"/>
                </a:ext>
              </a:extLst>
            </p:cNvPr>
            <p:cNvSpPr/>
            <p:nvPr/>
          </p:nvSpPr>
          <p:spPr>
            <a:xfrm>
              <a:off x="1174847" y="595118"/>
              <a:ext cx="4986530" cy="4986530"/>
            </a:xfrm>
            <a:prstGeom prst="pie">
              <a:avLst>
                <a:gd name="adj1" fmla="val 3240000"/>
                <a:gd name="adj2" fmla="val 7560000"/>
              </a:avLst>
            </a:prstGeom>
            <a:ln/>
            <a:sp3d prstMaterial="plastic">
              <a:bevelT w="127000" h="25400" prst="relaxedInset"/>
            </a:sp3d>
          </p:spPr>
          <p:style>
            <a:lnRef idx="0">
              <a:schemeClr val="accent2"/>
            </a:lnRef>
            <a:fillRef idx="3">
              <a:schemeClr val="accent2"/>
            </a:fillRef>
            <a:effectRef idx="3">
              <a:schemeClr val="accent2"/>
            </a:effectRef>
            <a:fontRef idx="minor">
              <a:schemeClr val="lt1"/>
            </a:fontRef>
          </p:style>
        </p:sp>
        <p:sp>
          <p:nvSpPr>
            <p:cNvPr id="30" name="Partial Circle 8">
              <a:extLst>
                <a:ext uri="{FF2B5EF4-FFF2-40B4-BE49-F238E27FC236}">
                  <a16:creationId xmlns:a16="http://schemas.microsoft.com/office/drawing/2014/main" id="{FD967B4E-EC68-4E3F-8DCB-14A7D675973C}"/>
                </a:ext>
              </a:extLst>
            </p:cNvPr>
            <p:cNvSpPr txBox="1"/>
            <p:nvPr/>
          </p:nvSpPr>
          <p:spPr>
            <a:xfrm>
              <a:off x="2777660" y="4335016"/>
              <a:ext cx="1780903" cy="10685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rgbClr val="FFFFFF"/>
                  </a:solidFill>
                  <a:latin typeface="Arial"/>
                  <a:ea typeface="+mn-ea"/>
                  <a:cs typeface="+mn-cs"/>
                </a:rPr>
                <a:t>Samenwerking regio</a:t>
              </a:r>
            </a:p>
          </p:txBody>
        </p:sp>
      </p:grpSp>
      <p:grpSp>
        <p:nvGrpSpPr>
          <p:cNvPr id="31" name="Group 30">
            <a:extLst>
              <a:ext uri="{FF2B5EF4-FFF2-40B4-BE49-F238E27FC236}">
                <a16:creationId xmlns:a16="http://schemas.microsoft.com/office/drawing/2014/main" id="{2C8749F0-8CF2-4F34-9E5E-096005D54239}"/>
              </a:ext>
            </a:extLst>
          </p:cNvPr>
          <p:cNvGrpSpPr/>
          <p:nvPr/>
        </p:nvGrpSpPr>
        <p:grpSpPr>
          <a:xfrm>
            <a:off x="2873894" y="1231946"/>
            <a:ext cx="4986530" cy="4986530"/>
            <a:chOff x="1174847" y="595118"/>
            <a:chExt cx="4986530" cy="4986530"/>
          </a:xfrm>
          <a:scene3d>
            <a:camera prst="orthographicFront"/>
            <a:lightRig rig="threePt" dir="t">
              <a:rot lat="0" lon="0" rev="7500000"/>
            </a:lightRig>
          </a:scene3d>
        </p:grpSpPr>
        <p:sp>
          <p:nvSpPr>
            <p:cNvPr id="32" name="Partial Circle 31">
              <a:extLst>
                <a:ext uri="{FF2B5EF4-FFF2-40B4-BE49-F238E27FC236}">
                  <a16:creationId xmlns:a16="http://schemas.microsoft.com/office/drawing/2014/main" id="{B009050B-B930-410D-ADCB-6E4B0291E6D8}"/>
                </a:ext>
              </a:extLst>
            </p:cNvPr>
            <p:cNvSpPr/>
            <p:nvPr/>
          </p:nvSpPr>
          <p:spPr>
            <a:xfrm>
              <a:off x="1174847" y="595118"/>
              <a:ext cx="4986530" cy="4986530"/>
            </a:xfrm>
            <a:prstGeom prst="pie">
              <a:avLst>
                <a:gd name="adj1" fmla="val 7560000"/>
                <a:gd name="adj2" fmla="val 11880000"/>
              </a:avLst>
            </a:prstGeom>
            <a:ln/>
            <a:sp3d prstMaterial="plastic">
              <a:bevelT w="127000" h="25400" prst="relaxedInset"/>
            </a:sp3d>
          </p:spPr>
          <p:style>
            <a:lnRef idx="0">
              <a:schemeClr val="accent2"/>
            </a:lnRef>
            <a:fillRef idx="3">
              <a:schemeClr val="accent2"/>
            </a:fillRef>
            <a:effectRef idx="3">
              <a:schemeClr val="accent2"/>
            </a:effectRef>
            <a:fontRef idx="minor">
              <a:schemeClr val="lt1"/>
            </a:fontRef>
          </p:style>
        </p:sp>
        <p:sp>
          <p:nvSpPr>
            <p:cNvPr id="33" name="Partial Circle 10">
              <a:extLst>
                <a:ext uri="{FF2B5EF4-FFF2-40B4-BE49-F238E27FC236}">
                  <a16:creationId xmlns:a16="http://schemas.microsoft.com/office/drawing/2014/main" id="{74B8D2E5-780F-4E24-ACBF-9C91D7F11108}"/>
                </a:ext>
              </a:extLst>
            </p:cNvPr>
            <p:cNvSpPr txBox="1"/>
            <p:nvPr/>
          </p:nvSpPr>
          <p:spPr>
            <a:xfrm>
              <a:off x="1412301" y="2850930"/>
              <a:ext cx="1484086" cy="1252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rgbClr val="FFFFFF"/>
                  </a:solidFill>
                  <a:latin typeface="Arial"/>
                  <a:ea typeface="+mn-ea"/>
                  <a:cs typeface="+mn-cs"/>
                </a:rPr>
                <a:t>Digitalisering en processen</a:t>
              </a:r>
            </a:p>
          </p:txBody>
        </p:sp>
      </p:grpSp>
      <p:grpSp>
        <p:nvGrpSpPr>
          <p:cNvPr id="34" name="Group 33">
            <a:extLst>
              <a:ext uri="{FF2B5EF4-FFF2-40B4-BE49-F238E27FC236}">
                <a16:creationId xmlns:a16="http://schemas.microsoft.com/office/drawing/2014/main" id="{550ABE5B-89AB-402B-8342-D1C340B0F365}"/>
              </a:ext>
            </a:extLst>
          </p:cNvPr>
          <p:cNvGrpSpPr/>
          <p:nvPr/>
        </p:nvGrpSpPr>
        <p:grpSpPr>
          <a:xfrm>
            <a:off x="2873894" y="1231946"/>
            <a:ext cx="4986530" cy="4986530"/>
            <a:chOff x="1174847" y="595118"/>
            <a:chExt cx="4986530" cy="4986530"/>
          </a:xfrm>
          <a:scene3d>
            <a:camera prst="orthographicFront"/>
            <a:lightRig rig="threePt" dir="t">
              <a:rot lat="0" lon="0" rev="7500000"/>
            </a:lightRig>
          </a:scene3d>
        </p:grpSpPr>
        <p:sp>
          <p:nvSpPr>
            <p:cNvPr id="35" name="Partial Circle 34">
              <a:extLst>
                <a:ext uri="{FF2B5EF4-FFF2-40B4-BE49-F238E27FC236}">
                  <a16:creationId xmlns:a16="http://schemas.microsoft.com/office/drawing/2014/main" id="{0ADFFCFF-6FBB-4B9D-8670-4EB9CA4964AB}"/>
                </a:ext>
              </a:extLst>
            </p:cNvPr>
            <p:cNvSpPr/>
            <p:nvPr/>
          </p:nvSpPr>
          <p:spPr>
            <a:xfrm>
              <a:off x="1174847" y="595118"/>
              <a:ext cx="4986530" cy="4986530"/>
            </a:xfrm>
            <a:prstGeom prst="pie">
              <a:avLst>
                <a:gd name="adj1" fmla="val 11880000"/>
                <a:gd name="adj2" fmla="val 16200000"/>
              </a:avLst>
            </a:prstGeom>
            <a:sp3d prstMaterial="plastic">
              <a:bevelT w="127000" h="25400" prst="relaxedInset"/>
            </a:sp3d>
          </p:spPr>
          <p:style>
            <a:lnRef idx="2">
              <a:schemeClr val="accent3">
                <a:shade val="50000"/>
              </a:schemeClr>
            </a:lnRef>
            <a:fillRef idx="1">
              <a:schemeClr val="accent3"/>
            </a:fillRef>
            <a:effectRef idx="0">
              <a:schemeClr val="accent3"/>
            </a:effectRef>
            <a:fontRef idx="minor">
              <a:schemeClr val="lt1"/>
            </a:fontRef>
          </p:style>
        </p:sp>
        <p:sp>
          <p:nvSpPr>
            <p:cNvPr id="36" name="Partial Circle 12">
              <a:extLst>
                <a:ext uri="{FF2B5EF4-FFF2-40B4-BE49-F238E27FC236}">
                  <a16:creationId xmlns:a16="http://schemas.microsoft.com/office/drawing/2014/main" id="{DA71EB66-E512-4442-9655-A4E01FFC198C}"/>
                </a:ext>
              </a:extLst>
            </p:cNvPr>
            <p:cNvSpPr txBox="1"/>
            <p:nvPr/>
          </p:nvSpPr>
          <p:spPr>
            <a:xfrm>
              <a:off x="1902049" y="1354970"/>
              <a:ext cx="1691858" cy="11575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mn-lt"/>
                </a:rPr>
                <a:t>Besluiten raad</a:t>
              </a:r>
            </a:p>
            <a:p>
              <a:pPr marL="0" lvl="0" indent="0" algn="ctr" defTabSz="711200">
                <a:lnSpc>
                  <a:spcPct val="90000"/>
                </a:lnSpc>
                <a:spcBef>
                  <a:spcPct val="0"/>
                </a:spcBef>
                <a:spcAft>
                  <a:spcPct val="35000"/>
                </a:spcAft>
                <a:buNone/>
              </a:pPr>
              <a:r>
                <a:rPr lang="nl-NL" sz="1600" kern="1200" dirty="0">
                  <a:latin typeface="+mn-lt"/>
                </a:rPr>
                <a:t>Samenhang kerninstrumenten</a:t>
              </a:r>
            </a:p>
            <a:p>
              <a:pPr marL="0" lvl="0" indent="0" algn="ctr" defTabSz="711200">
                <a:lnSpc>
                  <a:spcPct val="90000"/>
                </a:lnSpc>
                <a:spcBef>
                  <a:spcPct val="0"/>
                </a:spcBef>
                <a:spcAft>
                  <a:spcPct val="35000"/>
                </a:spcAft>
                <a:buNone/>
              </a:pPr>
              <a:endParaRPr lang="nl-NL" sz="1600" kern="1200" dirty="0">
                <a:latin typeface="+mn-lt"/>
              </a:endParaRPr>
            </a:p>
          </p:txBody>
        </p:sp>
      </p:grpSp>
      <p:sp>
        <p:nvSpPr>
          <p:cNvPr id="18" name="Tekstvak 17">
            <a:extLst>
              <a:ext uri="{FF2B5EF4-FFF2-40B4-BE49-F238E27FC236}">
                <a16:creationId xmlns:a16="http://schemas.microsoft.com/office/drawing/2014/main" id="{8AF9A454-7C42-48D5-B2C7-8DE668ECB174}"/>
              </a:ext>
            </a:extLst>
          </p:cNvPr>
          <p:cNvSpPr txBox="1"/>
          <p:nvPr/>
        </p:nvSpPr>
        <p:spPr>
          <a:xfrm>
            <a:off x="515972" y="1854513"/>
            <a:ext cx="2114532" cy="523220"/>
          </a:xfrm>
          <a:prstGeom prst="rect">
            <a:avLst/>
          </a:prstGeom>
          <a:noFill/>
        </p:spPr>
        <p:txBody>
          <a:bodyPr wrap="square" rtlCol="0">
            <a:spAutoFit/>
          </a:bodyPr>
          <a:lstStyle/>
          <a:p>
            <a:r>
              <a:rPr lang="nl-NL" sz="2800" b="1" dirty="0"/>
              <a:t>Richten</a:t>
            </a:r>
          </a:p>
        </p:txBody>
      </p:sp>
      <p:sp>
        <p:nvSpPr>
          <p:cNvPr id="20" name="Tekstvak 19">
            <a:extLst>
              <a:ext uri="{FF2B5EF4-FFF2-40B4-BE49-F238E27FC236}">
                <a16:creationId xmlns:a16="http://schemas.microsoft.com/office/drawing/2014/main" id="{2C9EB4EA-44AA-48CD-89E2-B678AE850EC1}"/>
              </a:ext>
            </a:extLst>
          </p:cNvPr>
          <p:cNvSpPr txBox="1"/>
          <p:nvPr/>
        </p:nvSpPr>
        <p:spPr>
          <a:xfrm>
            <a:off x="515972" y="3852432"/>
            <a:ext cx="2114532" cy="523220"/>
          </a:xfrm>
          <a:prstGeom prst="rect">
            <a:avLst/>
          </a:prstGeom>
          <a:noFill/>
        </p:spPr>
        <p:txBody>
          <a:bodyPr wrap="square" rtlCol="0">
            <a:spAutoFit/>
          </a:bodyPr>
          <a:lstStyle/>
          <a:p>
            <a:r>
              <a:rPr lang="nl-NL" sz="2800" b="1" dirty="0"/>
              <a:t>Inrichten</a:t>
            </a:r>
          </a:p>
        </p:txBody>
      </p:sp>
      <p:cxnSp>
        <p:nvCxnSpPr>
          <p:cNvPr id="3" name="Rechte verbindingslijn 2">
            <a:extLst>
              <a:ext uri="{FF2B5EF4-FFF2-40B4-BE49-F238E27FC236}">
                <a16:creationId xmlns:a16="http://schemas.microsoft.com/office/drawing/2014/main" id="{1E8E36CE-E1DF-4DCD-8351-78FE58323208}"/>
              </a:ext>
            </a:extLst>
          </p:cNvPr>
          <p:cNvCxnSpPr>
            <a:cxnSpLocks/>
          </p:cNvCxnSpPr>
          <p:nvPr/>
        </p:nvCxnSpPr>
        <p:spPr>
          <a:xfrm>
            <a:off x="515972" y="3110793"/>
            <a:ext cx="11376837" cy="8579"/>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77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15A3E-A27A-4615-89A5-E731022BC1E8}"/>
              </a:ext>
            </a:extLst>
          </p:cNvPr>
          <p:cNvSpPr>
            <a:spLocks noGrp="1"/>
          </p:cNvSpPr>
          <p:nvPr>
            <p:ph type="ctrTitle"/>
          </p:nvPr>
        </p:nvSpPr>
        <p:spPr/>
        <p:txBody>
          <a:bodyPr/>
          <a:lstStyle/>
          <a:p>
            <a:r>
              <a:rPr lang="nl-NL" sz="4000" dirty="0"/>
              <a:t>In gesprek met </a:t>
            </a:r>
            <a:br>
              <a:rPr lang="nl-NL" sz="4000" dirty="0"/>
            </a:br>
            <a:r>
              <a:rPr lang="nl-NL" sz="4000" dirty="0"/>
              <a:t>Wim Tijssen</a:t>
            </a:r>
          </a:p>
        </p:txBody>
      </p:sp>
      <p:sp>
        <p:nvSpPr>
          <p:cNvPr id="3" name="Ondertitel 2">
            <a:extLst>
              <a:ext uri="{FF2B5EF4-FFF2-40B4-BE49-F238E27FC236}">
                <a16:creationId xmlns:a16="http://schemas.microsoft.com/office/drawing/2014/main" id="{F1E0BEE8-B7F3-457B-9C3E-7F455A78934D}"/>
              </a:ext>
            </a:extLst>
          </p:cNvPr>
          <p:cNvSpPr>
            <a:spLocks noGrp="1"/>
          </p:cNvSpPr>
          <p:nvPr>
            <p:ph type="subTitle" idx="1"/>
          </p:nvPr>
        </p:nvSpPr>
        <p:spPr/>
        <p:txBody>
          <a:bodyPr/>
          <a:lstStyle/>
          <a:p>
            <a:r>
              <a:rPr lang="nl-NL" dirty="0"/>
              <a:t>Adviseur Omgevingswet </a:t>
            </a:r>
          </a:p>
          <a:p>
            <a:r>
              <a:rPr lang="nl-NL" dirty="0"/>
              <a:t>Gemeente Tilburg</a:t>
            </a:r>
          </a:p>
        </p:txBody>
      </p:sp>
      <p:sp>
        <p:nvSpPr>
          <p:cNvPr id="4" name="Tijdelijke aanduiding voor datum 3">
            <a:extLst>
              <a:ext uri="{FF2B5EF4-FFF2-40B4-BE49-F238E27FC236}">
                <a16:creationId xmlns:a16="http://schemas.microsoft.com/office/drawing/2014/main" id="{A87120EB-C018-4064-987A-414917A6725D}"/>
              </a:ext>
            </a:extLst>
          </p:cNvPr>
          <p:cNvSpPr>
            <a:spLocks noGrp="1"/>
          </p:cNvSpPr>
          <p:nvPr>
            <p:ph type="dt" sz="half" idx="10"/>
          </p:nvPr>
        </p:nvSpPr>
        <p:spPr/>
        <p:txBody>
          <a:bodyPr/>
          <a:lstStyle/>
          <a:p>
            <a:pPr>
              <a:defRPr/>
            </a:pPr>
            <a:endParaRPr lang="nl-NL" dirty="0"/>
          </a:p>
        </p:txBody>
      </p:sp>
    </p:spTree>
    <p:extLst>
      <p:ext uri="{BB962C8B-B14F-4D97-AF65-F5344CB8AC3E}">
        <p14:creationId xmlns:p14="http://schemas.microsoft.com/office/powerpoint/2010/main" val="2531777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6C2FE-071C-40CE-B1E9-CFFFBDA04CC5}"/>
              </a:ext>
            </a:extLst>
          </p:cNvPr>
          <p:cNvSpPr>
            <a:spLocks noGrp="1"/>
          </p:cNvSpPr>
          <p:nvPr>
            <p:ph type="title"/>
          </p:nvPr>
        </p:nvSpPr>
        <p:spPr>
          <a:xfrm>
            <a:off x="1079300" y="1080225"/>
            <a:ext cx="10033200" cy="720000"/>
          </a:xfrm>
        </p:spPr>
        <p:txBody>
          <a:bodyPr/>
          <a:lstStyle/>
          <a:p>
            <a:r>
              <a:rPr lang="nl-NL" dirty="0"/>
              <a:t>Samenhang kerninstrumenten en raad</a:t>
            </a:r>
          </a:p>
        </p:txBody>
      </p:sp>
      <p:sp>
        <p:nvSpPr>
          <p:cNvPr id="3" name="Tijdelijke aanduiding voor inhoud 2">
            <a:extLst>
              <a:ext uri="{FF2B5EF4-FFF2-40B4-BE49-F238E27FC236}">
                <a16:creationId xmlns:a16="http://schemas.microsoft.com/office/drawing/2014/main" id="{2F25BC5D-1B91-4E34-B790-7244C1B6C249}"/>
              </a:ext>
            </a:extLst>
          </p:cNvPr>
          <p:cNvSpPr>
            <a:spLocks noGrp="1"/>
          </p:cNvSpPr>
          <p:nvPr>
            <p:ph idx="1"/>
          </p:nvPr>
        </p:nvSpPr>
        <p:spPr>
          <a:xfrm>
            <a:off x="1079500" y="1800225"/>
            <a:ext cx="10033000" cy="2368819"/>
          </a:xfrm>
        </p:spPr>
        <p:txBody>
          <a:bodyPr/>
          <a:lstStyle/>
          <a:p>
            <a:r>
              <a:rPr lang="nl-NL" dirty="0"/>
              <a:t>Maatschappelijke opgave</a:t>
            </a:r>
          </a:p>
          <a:p>
            <a:r>
              <a:rPr lang="nl-NL" dirty="0"/>
              <a:t>Uitvoering onderdeel beleidscyclus</a:t>
            </a:r>
          </a:p>
          <a:p>
            <a:r>
              <a:rPr lang="nl-NL" dirty="0"/>
              <a:t>Alle onderdelen cruciaal om naleving te bevorderen</a:t>
            </a:r>
          </a:p>
          <a:p>
            <a:r>
              <a:rPr lang="nl-NL" dirty="0"/>
              <a:t>Relatie planmakers en vergunningen</a:t>
            </a:r>
          </a:p>
          <a:p>
            <a:endParaRPr lang="nl-NL" dirty="0"/>
          </a:p>
        </p:txBody>
      </p:sp>
    </p:spTree>
    <p:extLst>
      <p:ext uri="{BB962C8B-B14F-4D97-AF65-F5344CB8AC3E}">
        <p14:creationId xmlns:p14="http://schemas.microsoft.com/office/powerpoint/2010/main" val="1811312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6E060-1E05-459B-8317-9CCBE6DB7CC3}"/>
              </a:ext>
            </a:extLst>
          </p:cNvPr>
          <p:cNvSpPr>
            <a:spLocks noGrp="1"/>
          </p:cNvSpPr>
          <p:nvPr>
            <p:ph type="title"/>
          </p:nvPr>
        </p:nvSpPr>
        <p:spPr/>
        <p:txBody>
          <a:bodyPr/>
          <a:lstStyle/>
          <a:p>
            <a:r>
              <a:rPr lang="nl-NL" dirty="0"/>
              <a:t>T&amp;H  belangrijke input voor uitvoerbaar omgevingsplan</a:t>
            </a:r>
          </a:p>
        </p:txBody>
      </p:sp>
      <p:sp>
        <p:nvSpPr>
          <p:cNvPr id="3" name="Tijdelijke aanduiding voor inhoud 2">
            <a:extLst>
              <a:ext uri="{FF2B5EF4-FFF2-40B4-BE49-F238E27FC236}">
                <a16:creationId xmlns:a16="http://schemas.microsoft.com/office/drawing/2014/main" id="{86701DEC-1B38-4685-9231-E5C861D43A58}"/>
              </a:ext>
            </a:extLst>
          </p:cNvPr>
          <p:cNvSpPr>
            <a:spLocks noGrp="1"/>
          </p:cNvSpPr>
          <p:nvPr>
            <p:ph idx="1"/>
          </p:nvPr>
        </p:nvSpPr>
        <p:spPr>
          <a:xfrm>
            <a:off x="1079500" y="2324746"/>
            <a:ext cx="10033000" cy="3976042"/>
          </a:xfrm>
        </p:spPr>
        <p:txBody>
          <a:bodyPr/>
          <a:lstStyle/>
          <a:p>
            <a:pPr>
              <a:tabLst>
                <a:tab pos="1439863" algn="l"/>
              </a:tabLst>
            </a:pPr>
            <a:r>
              <a:rPr lang="nl-NL" dirty="0"/>
              <a:t>Welke activiteiten bij welke bedrijven? </a:t>
            </a:r>
          </a:p>
          <a:p>
            <a:pPr marL="171450" indent="-171450">
              <a:buFont typeface="Arial" panose="020B0604020202020204" pitchFamily="34" charset="0"/>
              <a:buChar char="•"/>
              <a:tabLst>
                <a:tab pos="1439863" algn="l"/>
              </a:tabLst>
            </a:pPr>
            <a:r>
              <a:rPr lang="nl-NL" dirty="0"/>
              <a:t>Gebiedsgerichte informatie/gebiedsanalyses?</a:t>
            </a:r>
          </a:p>
          <a:p>
            <a:pPr marL="171450" indent="-171450">
              <a:buFont typeface="Arial" panose="020B0604020202020204" pitchFamily="34" charset="0"/>
              <a:buChar char="•"/>
              <a:tabLst>
                <a:tab pos="1439863" algn="l"/>
              </a:tabLst>
            </a:pPr>
            <a:r>
              <a:rPr lang="nl-NL" dirty="0"/>
              <a:t>Naleefgedrag / ervaringen van de toezichthouder</a:t>
            </a:r>
          </a:p>
          <a:p>
            <a:pPr marL="171450" indent="-171450">
              <a:buFont typeface="Arial" panose="020B0604020202020204" pitchFamily="34" charset="0"/>
              <a:buChar char="•"/>
              <a:tabLst>
                <a:tab pos="1439863" algn="l"/>
              </a:tabLst>
            </a:pPr>
            <a:r>
              <a:rPr lang="nl-NL" dirty="0"/>
              <a:t>Klachten/verzoeken handhaving en incidenten</a:t>
            </a:r>
          </a:p>
          <a:p>
            <a:endParaRPr lang="nl-NL" dirty="0"/>
          </a:p>
        </p:txBody>
      </p:sp>
    </p:spTree>
    <p:extLst>
      <p:ext uri="{BB962C8B-B14F-4D97-AF65-F5344CB8AC3E}">
        <p14:creationId xmlns:p14="http://schemas.microsoft.com/office/powerpoint/2010/main" val="326644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721A1-697A-4B33-ADD5-77DF094C9D33}"/>
              </a:ext>
            </a:extLst>
          </p:cNvPr>
          <p:cNvSpPr>
            <a:spLocks noGrp="1"/>
          </p:cNvSpPr>
          <p:nvPr>
            <p:ph type="title"/>
          </p:nvPr>
        </p:nvSpPr>
        <p:spPr>
          <a:xfrm>
            <a:off x="1079500" y="928729"/>
            <a:ext cx="10033000" cy="720725"/>
          </a:xfrm>
        </p:spPr>
        <p:txBody>
          <a:bodyPr/>
          <a:lstStyle/>
          <a:p>
            <a:r>
              <a:rPr lang="nl-NL" dirty="0"/>
              <a:t>T&amp;H  belangrijke input voor beleidscyclus</a:t>
            </a:r>
          </a:p>
        </p:txBody>
      </p:sp>
      <p:sp>
        <p:nvSpPr>
          <p:cNvPr id="3" name="Tijdelijke aanduiding voor datum 2">
            <a:extLst>
              <a:ext uri="{FF2B5EF4-FFF2-40B4-BE49-F238E27FC236}">
                <a16:creationId xmlns:a16="http://schemas.microsoft.com/office/drawing/2014/main" id="{67D79B3A-DC70-4241-8E67-66C54DA2495A}"/>
              </a:ext>
            </a:extLst>
          </p:cNvPr>
          <p:cNvSpPr>
            <a:spLocks noGrp="1"/>
          </p:cNvSpPr>
          <p:nvPr>
            <p:ph type="dt" sz="half" idx="10"/>
          </p:nvPr>
        </p:nvSpPr>
        <p:spPr/>
        <p:txBody>
          <a:bodyPr/>
          <a:lstStyle/>
          <a:p>
            <a:fld id="{3CD4F27F-C27D-4841-9A7D-BE90AF8C93F5}" type="datetime1">
              <a:rPr lang="nl-NL" smtClean="0"/>
              <a:t>23-06-2020</a:t>
            </a:fld>
            <a:endParaRPr lang="nl-NL" dirty="0"/>
          </a:p>
        </p:txBody>
      </p:sp>
      <p:sp>
        <p:nvSpPr>
          <p:cNvPr id="4" name="Tijdelijke aanduiding voor voettekst 3">
            <a:extLst>
              <a:ext uri="{FF2B5EF4-FFF2-40B4-BE49-F238E27FC236}">
                <a16:creationId xmlns:a16="http://schemas.microsoft.com/office/drawing/2014/main" id="{234F5188-807D-4AFD-B558-062668241D58}"/>
              </a:ext>
            </a:extLst>
          </p:cNvPr>
          <p:cNvSpPr>
            <a:spLocks noGrp="1"/>
          </p:cNvSpPr>
          <p:nvPr>
            <p:ph type="ftr" sz="quarter" idx="11"/>
          </p:nvPr>
        </p:nvSpPr>
        <p:spPr/>
        <p:txBody>
          <a:bodyPr/>
          <a:lstStyle/>
          <a:p>
            <a:endParaRPr lang="nl-NL" dirty="0"/>
          </a:p>
        </p:txBody>
      </p:sp>
      <p:sp>
        <p:nvSpPr>
          <p:cNvPr id="5" name="Tijdelijke aanduiding voor tekst 4">
            <a:extLst>
              <a:ext uri="{FF2B5EF4-FFF2-40B4-BE49-F238E27FC236}">
                <a16:creationId xmlns:a16="http://schemas.microsoft.com/office/drawing/2014/main" id="{FCD04206-EC8A-41C6-A2BC-7146AA2522F9}"/>
              </a:ext>
            </a:extLst>
          </p:cNvPr>
          <p:cNvSpPr>
            <a:spLocks noGrp="1"/>
          </p:cNvSpPr>
          <p:nvPr>
            <p:ph type="body" sz="quarter" idx="12"/>
          </p:nvPr>
        </p:nvSpPr>
        <p:spPr>
          <a:xfrm>
            <a:off x="715435" y="1811338"/>
            <a:ext cx="10964333" cy="4305685"/>
          </a:xfrm>
        </p:spPr>
        <p:txBody>
          <a:bodyPr>
            <a:normAutofit/>
          </a:bodyPr>
          <a:lstStyle/>
          <a:p>
            <a:pPr marL="171450" indent="-171450">
              <a:buFont typeface="Arial" panose="020B0604020202020204" pitchFamily="34" charset="0"/>
              <a:buChar char="•"/>
            </a:pPr>
            <a:endParaRPr lang="nl-NL" sz="2400" dirty="0"/>
          </a:p>
          <a:p>
            <a:pPr marL="171450" indent="-171450">
              <a:buFont typeface="Arial" panose="020B0604020202020204" pitchFamily="34" charset="0"/>
              <a:buChar char="•"/>
            </a:pPr>
            <a:r>
              <a:rPr lang="nl-NL" sz="2400" dirty="0"/>
              <a:t>Bruidsschat: wat en wanneer aanpassen (let ook op informatieplichten)</a:t>
            </a:r>
          </a:p>
          <a:p>
            <a:endParaRPr lang="nl-NL" sz="2400" dirty="0"/>
          </a:p>
          <a:p>
            <a:pPr marL="342900" indent="-342900">
              <a:buFont typeface="Arial" panose="020B0604020202020204" pitchFamily="34" charset="0"/>
              <a:buChar char="•"/>
            </a:pPr>
            <a:r>
              <a:rPr lang="nl-NL" sz="2400" dirty="0"/>
              <a:t>Kwaliteit uitvoeren beleid:</a:t>
            </a:r>
          </a:p>
          <a:p>
            <a:endParaRPr lang="nl-NL" sz="2400" dirty="0"/>
          </a:p>
          <a:p>
            <a:pPr marL="514350" lvl="1" indent="-171450">
              <a:buFont typeface="Arial" panose="020B0604020202020204" pitchFamily="34" charset="0"/>
              <a:buChar char="•"/>
            </a:pPr>
            <a:r>
              <a:rPr lang="nl-NL" sz="2400" dirty="0"/>
              <a:t>Welke prioriteiten?</a:t>
            </a:r>
          </a:p>
          <a:p>
            <a:pPr marL="514350" lvl="1" indent="-171450">
              <a:buFont typeface="Arial" panose="020B0604020202020204" pitchFamily="34" charset="0"/>
              <a:buChar char="•"/>
            </a:pPr>
            <a:r>
              <a:rPr lang="nl-NL" sz="2400" dirty="0"/>
              <a:t>Toezicht en handhavingsprogramma</a:t>
            </a:r>
          </a:p>
          <a:p>
            <a:endParaRPr lang="nl-NL" sz="2400" dirty="0"/>
          </a:p>
          <a:p>
            <a:pPr marL="171450" indent="-171450">
              <a:buFont typeface="Arial" panose="020B0604020202020204" pitchFamily="34" charset="0"/>
              <a:buChar char="•"/>
            </a:pPr>
            <a:endParaRPr lang="nl-NL" sz="2400" dirty="0"/>
          </a:p>
        </p:txBody>
      </p:sp>
    </p:spTree>
    <p:extLst>
      <p:ext uri="{BB962C8B-B14F-4D97-AF65-F5344CB8AC3E}">
        <p14:creationId xmlns:p14="http://schemas.microsoft.com/office/powerpoint/2010/main" val="846427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7C461-2B70-4C63-B607-63EB6DA1BA10}"/>
              </a:ext>
            </a:extLst>
          </p:cNvPr>
          <p:cNvSpPr>
            <a:spLocks noGrp="1"/>
          </p:cNvSpPr>
          <p:nvPr>
            <p:ph type="title"/>
          </p:nvPr>
        </p:nvSpPr>
        <p:spPr>
          <a:xfrm>
            <a:off x="1079400" y="857871"/>
            <a:ext cx="10033200" cy="641345"/>
          </a:xfrm>
        </p:spPr>
        <p:txBody>
          <a:bodyPr/>
          <a:lstStyle/>
          <a:p>
            <a:r>
              <a:rPr lang="nl-NL" dirty="0"/>
              <a:t>Concluderend T&amp;H</a:t>
            </a:r>
          </a:p>
        </p:txBody>
      </p:sp>
      <p:sp>
        <p:nvSpPr>
          <p:cNvPr id="3" name="Tijdelijke aanduiding voor inhoud 2">
            <a:extLst>
              <a:ext uri="{FF2B5EF4-FFF2-40B4-BE49-F238E27FC236}">
                <a16:creationId xmlns:a16="http://schemas.microsoft.com/office/drawing/2014/main" id="{DE2CE248-D23A-4400-A0E2-FF25C98B798B}"/>
              </a:ext>
            </a:extLst>
          </p:cNvPr>
          <p:cNvSpPr>
            <a:spLocks noGrp="1"/>
          </p:cNvSpPr>
          <p:nvPr>
            <p:ph idx="1"/>
          </p:nvPr>
        </p:nvSpPr>
        <p:spPr>
          <a:xfrm>
            <a:off x="857271" y="1572381"/>
            <a:ext cx="10033000" cy="4500563"/>
          </a:xfrm>
        </p:spPr>
        <p:txBody>
          <a:bodyPr/>
          <a:lstStyle/>
          <a:p>
            <a:pPr marL="285750" indent="-285750">
              <a:buFont typeface="Arial" panose="020B0604020202020204" pitchFamily="34" charset="0"/>
              <a:buChar char="•"/>
            </a:pPr>
            <a:r>
              <a:rPr lang="nl-NL" sz="2000" dirty="0"/>
              <a:t>Relatie omgevingsplan:</a:t>
            </a:r>
          </a:p>
          <a:p>
            <a:pPr marL="741363" lvl="1" indent="-285750">
              <a:buFont typeface="Arial" panose="020B0604020202020204" pitchFamily="34" charset="0"/>
              <a:buChar char="•"/>
            </a:pPr>
            <a:r>
              <a:rPr lang="nl-NL" sz="2000" dirty="0"/>
              <a:t>Participatie / draagvlak</a:t>
            </a:r>
          </a:p>
          <a:p>
            <a:pPr marL="741363" lvl="1" indent="-285750">
              <a:buFont typeface="Arial" panose="020B0604020202020204" pitchFamily="34" charset="0"/>
              <a:buChar char="•"/>
            </a:pPr>
            <a:r>
              <a:rPr lang="nl-NL" sz="2000" dirty="0"/>
              <a:t>Gegevens T&amp;H</a:t>
            </a:r>
          </a:p>
          <a:p>
            <a:pPr marL="741363" lvl="1" indent="-285750">
              <a:buFont typeface="Arial" panose="020B0604020202020204" pitchFamily="34" charset="0"/>
              <a:buChar char="•"/>
            </a:pPr>
            <a:r>
              <a:rPr lang="nl-NL" sz="2000" dirty="0"/>
              <a:t>Juridische en toepasbare regels</a:t>
            </a:r>
          </a:p>
          <a:p>
            <a:pPr lvl="1" indent="0"/>
            <a:endParaRPr lang="nl-NL" sz="2000" dirty="0">
              <a:sym typeface="Wingdings" panose="05000000000000000000" pitchFamily="2" charset="2"/>
            </a:endParaRPr>
          </a:p>
          <a:p>
            <a:pPr lvl="1" indent="0">
              <a:buNone/>
            </a:pPr>
            <a:r>
              <a:rPr lang="nl-NL" sz="2000" dirty="0">
                <a:sym typeface="Wingdings" panose="05000000000000000000" pitchFamily="2" charset="2"/>
              </a:rPr>
              <a:t> Goede rapportages</a:t>
            </a:r>
            <a:endParaRPr lang="nl-NL" sz="2000" dirty="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Toezicht en handhavingsbeleid</a:t>
            </a:r>
          </a:p>
          <a:p>
            <a:pPr marL="285750" indent="-285750">
              <a:buFont typeface="Arial" panose="020B0604020202020204" pitchFamily="34" charset="0"/>
              <a:buChar char="•"/>
            </a:pPr>
            <a:r>
              <a:rPr lang="nl-NL" sz="2000" dirty="0"/>
              <a:t>Meer samenhang en werking met uitvoeringsorganisaties</a:t>
            </a:r>
          </a:p>
          <a:p>
            <a:pPr marL="0" indent="0">
              <a:buNone/>
            </a:pPr>
            <a:r>
              <a:rPr lang="nl-NL" sz="2000" dirty="0"/>
              <a:t>[huiswerk]</a:t>
            </a:r>
          </a:p>
          <a:p>
            <a:pPr marL="285750" indent="-285750">
              <a:buFont typeface="Arial" panose="020B0604020202020204" pitchFamily="34" charset="0"/>
              <a:buChar char="•"/>
            </a:pPr>
            <a:r>
              <a:rPr lang="nl-NL" sz="2000" dirty="0"/>
              <a:t>Aanwijzen toezichthouders/mandaat</a:t>
            </a:r>
          </a:p>
          <a:p>
            <a:pPr marL="285750" indent="-285750">
              <a:buFont typeface="Arial" panose="020B0604020202020204" pitchFamily="34" charset="0"/>
              <a:buChar char="•"/>
            </a:pPr>
            <a:r>
              <a:rPr lang="nl-NL" sz="2000" dirty="0"/>
              <a:t>Arrangementen/ VTH verordening</a:t>
            </a:r>
          </a:p>
          <a:p>
            <a:endParaRPr lang="nl-NL" sz="2000" dirty="0"/>
          </a:p>
        </p:txBody>
      </p:sp>
      <p:grpSp>
        <p:nvGrpSpPr>
          <p:cNvPr id="4" name="Group 33">
            <a:extLst>
              <a:ext uri="{FF2B5EF4-FFF2-40B4-BE49-F238E27FC236}">
                <a16:creationId xmlns:a16="http://schemas.microsoft.com/office/drawing/2014/main" id="{21AE9739-C3B2-4D45-9328-D68CE0F68425}"/>
              </a:ext>
            </a:extLst>
          </p:cNvPr>
          <p:cNvGrpSpPr/>
          <p:nvPr/>
        </p:nvGrpSpPr>
        <p:grpSpPr>
          <a:xfrm>
            <a:off x="7580205" y="935735"/>
            <a:ext cx="4986530" cy="4986530"/>
            <a:chOff x="931457" y="417028"/>
            <a:chExt cx="4986530" cy="4986530"/>
          </a:xfrm>
          <a:scene3d>
            <a:camera prst="orthographicFront"/>
            <a:lightRig rig="threePt" dir="t">
              <a:rot lat="0" lon="0" rev="7500000"/>
            </a:lightRig>
          </a:scene3d>
        </p:grpSpPr>
        <p:sp>
          <p:nvSpPr>
            <p:cNvPr id="5" name="Partial Circle 34">
              <a:extLst>
                <a:ext uri="{FF2B5EF4-FFF2-40B4-BE49-F238E27FC236}">
                  <a16:creationId xmlns:a16="http://schemas.microsoft.com/office/drawing/2014/main" id="{0CA5520C-0315-40B7-9F5F-4753A0E4B442}"/>
                </a:ext>
              </a:extLst>
            </p:cNvPr>
            <p:cNvSpPr/>
            <p:nvPr/>
          </p:nvSpPr>
          <p:spPr>
            <a:xfrm>
              <a:off x="931457" y="417028"/>
              <a:ext cx="4986530" cy="4986530"/>
            </a:xfrm>
            <a:prstGeom prst="pie">
              <a:avLst>
                <a:gd name="adj1" fmla="val 11880000"/>
                <a:gd name="adj2" fmla="val 16200000"/>
              </a:avLst>
            </a:prstGeom>
            <a:sp3d prstMaterial="plastic">
              <a:bevelT w="127000" h="25400" prst="relaxedInset"/>
            </a:sp3d>
          </p:spPr>
          <p:style>
            <a:lnRef idx="2">
              <a:schemeClr val="accent3">
                <a:shade val="50000"/>
              </a:schemeClr>
            </a:lnRef>
            <a:fillRef idx="1">
              <a:schemeClr val="accent3"/>
            </a:fillRef>
            <a:effectRef idx="0">
              <a:schemeClr val="accent3"/>
            </a:effectRef>
            <a:fontRef idx="minor">
              <a:schemeClr val="lt1"/>
            </a:fontRef>
          </p:style>
        </p:sp>
        <p:sp>
          <p:nvSpPr>
            <p:cNvPr id="6" name="Partial Circle 12">
              <a:extLst>
                <a:ext uri="{FF2B5EF4-FFF2-40B4-BE49-F238E27FC236}">
                  <a16:creationId xmlns:a16="http://schemas.microsoft.com/office/drawing/2014/main" id="{7F7050BB-2D4A-46F5-A0E3-49380CB4FBE7}"/>
                </a:ext>
              </a:extLst>
            </p:cNvPr>
            <p:cNvSpPr txBox="1"/>
            <p:nvPr/>
          </p:nvSpPr>
          <p:spPr>
            <a:xfrm>
              <a:off x="1792210" y="1338767"/>
              <a:ext cx="1691858" cy="11575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mn-lt"/>
                </a:rPr>
                <a:t>Besluiten raad</a:t>
              </a:r>
            </a:p>
            <a:p>
              <a:pPr marL="0" lvl="0" indent="0" algn="ctr" defTabSz="711200">
                <a:lnSpc>
                  <a:spcPct val="90000"/>
                </a:lnSpc>
                <a:spcBef>
                  <a:spcPct val="0"/>
                </a:spcBef>
                <a:spcAft>
                  <a:spcPct val="35000"/>
                </a:spcAft>
                <a:buNone/>
              </a:pPr>
              <a:r>
                <a:rPr lang="nl-NL" sz="1600" kern="1200" dirty="0">
                  <a:latin typeface="+mn-lt"/>
                </a:rPr>
                <a:t>Samenhang kerninstrumenten</a:t>
              </a:r>
            </a:p>
            <a:p>
              <a:pPr marL="0" lvl="0" indent="0" algn="ctr" defTabSz="711200">
                <a:lnSpc>
                  <a:spcPct val="90000"/>
                </a:lnSpc>
                <a:spcBef>
                  <a:spcPct val="0"/>
                </a:spcBef>
                <a:spcAft>
                  <a:spcPct val="35000"/>
                </a:spcAft>
                <a:buNone/>
              </a:pPr>
              <a:endParaRPr lang="nl-NL" sz="1600" kern="1200" dirty="0">
                <a:latin typeface="+mn-lt"/>
              </a:endParaRPr>
            </a:p>
          </p:txBody>
        </p:sp>
      </p:grpSp>
    </p:spTree>
    <p:extLst>
      <p:ext uri="{BB962C8B-B14F-4D97-AF65-F5344CB8AC3E}">
        <p14:creationId xmlns:p14="http://schemas.microsoft.com/office/powerpoint/2010/main" val="281529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15A3E-A27A-4615-89A5-E731022BC1E8}"/>
              </a:ext>
            </a:extLst>
          </p:cNvPr>
          <p:cNvSpPr>
            <a:spLocks noGrp="1"/>
          </p:cNvSpPr>
          <p:nvPr>
            <p:ph type="ctrTitle"/>
          </p:nvPr>
        </p:nvSpPr>
        <p:spPr/>
        <p:txBody>
          <a:bodyPr/>
          <a:lstStyle/>
          <a:p>
            <a:r>
              <a:rPr lang="nl-NL" sz="4000" dirty="0"/>
              <a:t>In gesprek met </a:t>
            </a:r>
            <a:br>
              <a:rPr lang="nl-NL" sz="4000" dirty="0"/>
            </a:br>
            <a:r>
              <a:rPr lang="nl-NL" sz="4000" dirty="0"/>
              <a:t>Stefan Kortekaas</a:t>
            </a:r>
          </a:p>
        </p:txBody>
      </p:sp>
      <p:sp>
        <p:nvSpPr>
          <p:cNvPr id="3" name="Ondertitel 2">
            <a:extLst>
              <a:ext uri="{FF2B5EF4-FFF2-40B4-BE49-F238E27FC236}">
                <a16:creationId xmlns:a16="http://schemas.microsoft.com/office/drawing/2014/main" id="{F1E0BEE8-B7F3-457B-9C3E-7F455A78934D}"/>
              </a:ext>
            </a:extLst>
          </p:cNvPr>
          <p:cNvSpPr>
            <a:spLocks noGrp="1"/>
          </p:cNvSpPr>
          <p:nvPr>
            <p:ph type="subTitle" idx="1"/>
          </p:nvPr>
        </p:nvSpPr>
        <p:spPr/>
        <p:txBody>
          <a:bodyPr/>
          <a:lstStyle/>
          <a:p>
            <a:r>
              <a:rPr lang="nl-NL" dirty="0"/>
              <a:t>Deelprogrammamanager VTH Omgevingswet gemeente Utrecht</a:t>
            </a:r>
          </a:p>
        </p:txBody>
      </p:sp>
      <p:sp>
        <p:nvSpPr>
          <p:cNvPr id="4" name="Tijdelijke aanduiding voor datum 3">
            <a:extLst>
              <a:ext uri="{FF2B5EF4-FFF2-40B4-BE49-F238E27FC236}">
                <a16:creationId xmlns:a16="http://schemas.microsoft.com/office/drawing/2014/main" id="{A87120EB-C018-4064-987A-414917A6725D}"/>
              </a:ext>
            </a:extLst>
          </p:cNvPr>
          <p:cNvSpPr>
            <a:spLocks noGrp="1"/>
          </p:cNvSpPr>
          <p:nvPr>
            <p:ph type="dt" sz="half" idx="10"/>
          </p:nvPr>
        </p:nvSpPr>
        <p:spPr/>
        <p:txBody>
          <a:bodyPr/>
          <a:lstStyle/>
          <a:p>
            <a:pPr>
              <a:defRPr/>
            </a:pPr>
            <a:endParaRPr lang="nl-NL" dirty="0"/>
          </a:p>
        </p:txBody>
      </p:sp>
    </p:spTree>
    <p:extLst>
      <p:ext uri="{BB962C8B-B14F-4D97-AF65-F5344CB8AC3E}">
        <p14:creationId xmlns:p14="http://schemas.microsoft.com/office/powerpoint/2010/main" val="57680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1C457-F2DD-6946-A568-505B0242F363}"/>
              </a:ext>
            </a:extLst>
          </p:cNvPr>
          <p:cNvSpPr>
            <a:spLocks noGrp="1"/>
          </p:cNvSpPr>
          <p:nvPr>
            <p:ph type="title"/>
          </p:nvPr>
        </p:nvSpPr>
        <p:spPr/>
        <p:txBody>
          <a:bodyPr/>
          <a:lstStyle/>
          <a:p>
            <a:r>
              <a:rPr lang="nl-NL" dirty="0"/>
              <a:t>In gesprek met…</a:t>
            </a:r>
          </a:p>
        </p:txBody>
      </p:sp>
      <p:sp>
        <p:nvSpPr>
          <p:cNvPr id="5" name="Ondertitel 2">
            <a:extLst>
              <a:ext uri="{FF2B5EF4-FFF2-40B4-BE49-F238E27FC236}">
                <a16:creationId xmlns:a16="http://schemas.microsoft.com/office/drawing/2014/main" id="{7B6BF3DF-ECBC-BB46-83A5-13B645C12863}"/>
              </a:ext>
            </a:extLst>
          </p:cNvPr>
          <p:cNvSpPr txBox="1">
            <a:spLocks/>
          </p:cNvSpPr>
          <p:nvPr/>
        </p:nvSpPr>
        <p:spPr>
          <a:xfrm>
            <a:off x="1078800" y="1800000"/>
            <a:ext cx="10033199" cy="2988976"/>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a:endParaRPr lang="nl-NL" dirty="0"/>
          </a:p>
          <a:p>
            <a:pPr marL="342900" indent="-342900" defTabSz="914400">
              <a:buFont typeface="Arial" panose="020B0604020202020204" pitchFamily="34" charset="0"/>
              <a:buChar char="•"/>
            </a:pPr>
            <a:r>
              <a:rPr lang="nl-NL" dirty="0"/>
              <a:t>Wim Tijssen, adviseur Omgevingswet gemeente Tilburg</a:t>
            </a:r>
          </a:p>
          <a:p>
            <a:pPr marL="342900" indent="-342900" defTabSz="914400">
              <a:buFont typeface="Arial" panose="020B0604020202020204" pitchFamily="34" charset="0"/>
              <a:buChar char="•"/>
            </a:pPr>
            <a:r>
              <a:rPr lang="nl-NL" dirty="0"/>
              <a:t>Stefan Kortekaas, deelprogrammamanager VTH Omgevingswet gemeente Utrecht</a:t>
            </a:r>
          </a:p>
          <a:p>
            <a:pPr marL="342900" indent="-342900" defTabSz="914400">
              <a:buFont typeface="Arial" panose="020B0604020202020204" pitchFamily="34" charset="0"/>
              <a:buChar char="•"/>
            </a:pPr>
            <a:r>
              <a:rPr lang="nl-NL" dirty="0"/>
              <a:t>Liesbeth van Greuningen, programmamanager Omgevingswet OD West-Holland</a:t>
            </a:r>
          </a:p>
        </p:txBody>
      </p:sp>
    </p:spTree>
    <p:extLst>
      <p:ext uri="{BB962C8B-B14F-4D97-AF65-F5344CB8AC3E}">
        <p14:creationId xmlns:p14="http://schemas.microsoft.com/office/powerpoint/2010/main" val="136019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F1B83-6D6A-41C0-A664-1B903C0C5BCD}"/>
              </a:ext>
            </a:extLst>
          </p:cNvPr>
          <p:cNvSpPr>
            <a:spLocks noGrp="1"/>
          </p:cNvSpPr>
          <p:nvPr>
            <p:ph type="title"/>
          </p:nvPr>
        </p:nvSpPr>
        <p:spPr/>
        <p:txBody>
          <a:bodyPr/>
          <a:lstStyle/>
          <a:p>
            <a:r>
              <a:rPr lang="nl-NL" dirty="0"/>
              <a:t>Dienstverlening en toezicht en handhaving</a:t>
            </a:r>
          </a:p>
        </p:txBody>
      </p:sp>
      <p:sp>
        <p:nvSpPr>
          <p:cNvPr id="5" name="Tijdelijke aanduiding voor inhoud 2">
            <a:extLst>
              <a:ext uri="{FF2B5EF4-FFF2-40B4-BE49-F238E27FC236}">
                <a16:creationId xmlns:a16="http://schemas.microsoft.com/office/drawing/2014/main" id="{98474518-A39E-45D0-B536-01733214A672}"/>
              </a:ext>
            </a:extLst>
          </p:cNvPr>
          <p:cNvSpPr txBox="1">
            <a:spLocks/>
          </p:cNvSpPr>
          <p:nvPr/>
        </p:nvSpPr>
        <p:spPr bwMode="auto">
          <a:xfrm>
            <a:off x="1079500" y="1800747"/>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ym typeface="Wingdings" panose="05000000000000000000" pitchFamily="2" charset="2"/>
              </a:rPr>
              <a:t>Dienstverlening versus vertrouwen en verantwoordelijkheid bij initiatiefnemer</a:t>
            </a:r>
          </a:p>
          <a:p>
            <a:pPr lvl="1"/>
            <a:r>
              <a:rPr lang="nl-NL" sz="2400" dirty="0">
                <a:sym typeface="Wingdings" panose="05000000000000000000" pitchFamily="2" charset="2"/>
              </a:rPr>
              <a:t>Kennis en geest van de wet</a:t>
            </a:r>
          </a:p>
          <a:p>
            <a:pPr lvl="1"/>
            <a:r>
              <a:rPr lang="nl-NL" sz="2400" dirty="0">
                <a:sym typeface="Wingdings" panose="05000000000000000000" pitchFamily="2" charset="2"/>
              </a:rPr>
              <a:t>Ja als</a:t>
            </a:r>
          </a:p>
          <a:p>
            <a:pPr lvl="1"/>
            <a:r>
              <a:rPr lang="nl-NL" sz="2400" dirty="0">
                <a:sym typeface="Wingdings" panose="05000000000000000000" pitchFamily="2" charset="2"/>
              </a:rPr>
              <a:t>Relatie met vertrouwensbeginsel uitspraak</a:t>
            </a:r>
          </a:p>
          <a:p>
            <a:pPr lvl="1"/>
            <a:endParaRPr lang="nl-NL" sz="1600" dirty="0">
              <a:sym typeface="Wingdings" panose="05000000000000000000" pitchFamily="2" charset="2"/>
            </a:endParaRPr>
          </a:p>
          <a:p>
            <a:endParaRPr lang="nl-NL" sz="1600" dirty="0">
              <a:sym typeface="Wingdings" panose="05000000000000000000" pitchFamily="2" charset="2"/>
            </a:endParaRPr>
          </a:p>
          <a:p>
            <a:endParaRPr lang="nl-NL" sz="2000" b="1" dirty="0">
              <a:sym typeface="Wingdings" panose="05000000000000000000" pitchFamily="2" charset="2"/>
            </a:endParaRPr>
          </a:p>
          <a:p>
            <a:endParaRPr lang="nl-NL" sz="1800" b="1" dirty="0">
              <a:sym typeface="Wingdings" panose="05000000000000000000" pitchFamily="2" charset="2"/>
            </a:endParaRPr>
          </a:p>
          <a:p>
            <a:pPr marL="269875" lvl="1" indent="0">
              <a:buFont typeface="Arial" charset="0"/>
              <a:buNone/>
            </a:pPr>
            <a:endParaRPr lang="nl-NL" sz="1800" b="1" dirty="0">
              <a:sym typeface="Wingdings" panose="05000000000000000000" pitchFamily="2" charset="2"/>
            </a:endParaRPr>
          </a:p>
          <a:p>
            <a:pPr lvl="1"/>
            <a:endParaRPr lang="nl-NL" sz="1800" b="1" dirty="0">
              <a:sym typeface="Wingdings" panose="05000000000000000000" pitchFamily="2" charset="2"/>
            </a:endParaRPr>
          </a:p>
          <a:p>
            <a:pPr marL="0" indent="0">
              <a:buFont typeface="Arial" charset="0"/>
              <a:buNone/>
            </a:pPr>
            <a:endParaRPr lang="nl-NL" dirty="0"/>
          </a:p>
          <a:p>
            <a:endParaRPr lang="nl-NL" dirty="0"/>
          </a:p>
        </p:txBody>
      </p:sp>
    </p:spTree>
    <p:extLst>
      <p:ext uri="{BB962C8B-B14F-4D97-AF65-F5344CB8AC3E}">
        <p14:creationId xmlns:p14="http://schemas.microsoft.com/office/powerpoint/2010/main" val="454456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F1B83-6D6A-41C0-A664-1B903C0C5BCD}"/>
              </a:ext>
            </a:extLst>
          </p:cNvPr>
          <p:cNvSpPr>
            <a:spLocks noGrp="1"/>
          </p:cNvSpPr>
          <p:nvPr>
            <p:ph type="title"/>
          </p:nvPr>
        </p:nvSpPr>
        <p:spPr/>
        <p:txBody>
          <a:bodyPr/>
          <a:lstStyle/>
          <a:p>
            <a:r>
              <a:rPr lang="nl-NL" dirty="0"/>
              <a:t>Dienstverlening en toezicht en handhaving</a:t>
            </a:r>
          </a:p>
        </p:txBody>
      </p:sp>
      <p:sp>
        <p:nvSpPr>
          <p:cNvPr id="7" name="Tijdelijke aanduiding voor inhoud 2">
            <a:extLst>
              <a:ext uri="{FF2B5EF4-FFF2-40B4-BE49-F238E27FC236}">
                <a16:creationId xmlns:a16="http://schemas.microsoft.com/office/drawing/2014/main" id="{F854CCEF-520F-4AB0-8CB3-19134A6FAC6C}"/>
              </a:ext>
            </a:extLst>
          </p:cNvPr>
          <p:cNvSpPr txBox="1">
            <a:spLocks/>
          </p:cNvSpPr>
          <p:nvPr/>
        </p:nvSpPr>
        <p:spPr bwMode="auto">
          <a:xfrm>
            <a:off x="1079500" y="1800747"/>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ym typeface="Wingdings" panose="05000000000000000000" pitchFamily="2" charset="2"/>
              </a:rPr>
              <a:t>Dienstverlening versus vertrouwen en verantwoordelijkheid bij initiatiefnemer</a:t>
            </a:r>
          </a:p>
          <a:p>
            <a:pPr lvl="1"/>
            <a:r>
              <a:rPr lang="nl-NL" sz="2400" dirty="0">
                <a:sym typeface="Wingdings" panose="05000000000000000000" pitchFamily="2" charset="2"/>
              </a:rPr>
              <a:t>Kennis en geest van de wet</a:t>
            </a:r>
          </a:p>
          <a:p>
            <a:pPr lvl="1"/>
            <a:r>
              <a:rPr lang="nl-NL" sz="2400" dirty="0">
                <a:sym typeface="Wingdings" panose="05000000000000000000" pitchFamily="2" charset="2"/>
              </a:rPr>
              <a:t>Ja als</a:t>
            </a:r>
          </a:p>
          <a:p>
            <a:pPr lvl="1"/>
            <a:r>
              <a:rPr lang="nl-NL" sz="2400" dirty="0">
                <a:sym typeface="Wingdings" panose="05000000000000000000" pitchFamily="2" charset="2"/>
              </a:rPr>
              <a:t>Relatie met vertrouwensbeginsel uitspraak</a:t>
            </a:r>
          </a:p>
          <a:p>
            <a:pPr lvl="1"/>
            <a:endParaRPr lang="nl-NL" sz="2400" dirty="0">
              <a:sym typeface="Wingdings" panose="05000000000000000000" pitchFamily="2" charset="2"/>
            </a:endParaRPr>
          </a:p>
          <a:p>
            <a:r>
              <a:rPr lang="nl-NL" dirty="0"/>
              <a:t> Houding en competentie in relatie tot  toezicht en handhavingsbeleid:</a:t>
            </a:r>
          </a:p>
          <a:p>
            <a:pPr lvl="1"/>
            <a:r>
              <a:rPr lang="nl-NL" sz="2400" dirty="0"/>
              <a:t>Legaliseren/waarschuwingsbeleid en LHS</a:t>
            </a:r>
          </a:p>
          <a:p>
            <a:pPr lvl="1"/>
            <a:r>
              <a:rPr lang="nl-NL" sz="2400" dirty="0"/>
              <a:t>WKB</a:t>
            </a:r>
          </a:p>
          <a:p>
            <a:pPr lvl="1"/>
            <a:endParaRPr lang="nl-NL" sz="2400" dirty="0">
              <a:sym typeface="Wingdings" panose="05000000000000000000" pitchFamily="2" charset="2"/>
            </a:endParaRPr>
          </a:p>
          <a:p>
            <a:pPr marL="0" indent="0">
              <a:buNone/>
            </a:pPr>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pPr marL="269875" lvl="1" indent="0">
              <a:buFont typeface="Arial" charset="0"/>
              <a:buNone/>
            </a:pPr>
            <a:endParaRPr lang="nl-NL" sz="2400" dirty="0">
              <a:sym typeface="Wingdings" panose="05000000000000000000" pitchFamily="2" charset="2"/>
            </a:endParaRPr>
          </a:p>
          <a:p>
            <a:pPr lvl="1"/>
            <a:endParaRPr lang="nl-NL" sz="2400" dirty="0">
              <a:sym typeface="Wingdings" panose="05000000000000000000" pitchFamily="2" charset="2"/>
            </a:endParaRPr>
          </a:p>
          <a:p>
            <a:pPr marL="0" indent="0">
              <a:buFont typeface="Arial" charset="0"/>
              <a:buNone/>
            </a:pPr>
            <a:endParaRPr lang="nl-NL" dirty="0"/>
          </a:p>
          <a:p>
            <a:endParaRPr lang="nl-NL" dirty="0"/>
          </a:p>
        </p:txBody>
      </p:sp>
    </p:spTree>
    <p:extLst>
      <p:ext uri="{BB962C8B-B14F-4D97-AF65-F5344CB8AC3E}">
        <p14:creationId xmlns:p14="http://schemas.microsoft.com/office/powerpoint/2010/main" val="257472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14A8B5B-13AA-2840-BBF4-3884EC0887FA}"/>
              </a:ext>
            </a:extLst>
          </p:cNvPr>
          <p:cNvPicPr/>
          <p:nvPr/>
        </p:nvPicPr>
        <p:blipFill rotWithShape="1">
          <a:blip r:embed="rId2">
            <a:extLst>
              <a:ext uri="{28A0092B-C50C-407E-A947-70E740481C1C}">
                <a14:useLocalDpi xmlns:a14="http://schemas.microsoft.com/office/drawing/2010/main" val="0"/>
              </a:ext>
            </a:extLst>
          </a:blip>
          <a:srcRect l="8278" t="8533" r="8435" b="50236"/>
          <a:stretch/>
        </p:blipFill>
        <p:spPr bwMode="auto">
          <a:xfrm>
            <a:off x="0" y="971550"/>
            <a:ext cx="11532869" cy="5886450"/>
          </a:xfrm>
          <a:prstGeom prst="rect">
            <a:avLst/>
          </a:prstGeom>
          <a:noFill/>
          <a:ln>
            <a:noFill/>
          </a:ln>
        </p:spPr>
      </p:pic>
    </p:spTree>
    <p:extLst>
      <p:ext uri="{BB962C8B-B14F-4D97-AF65-F5344CB8AC3E}">
        <p14:creationId xmlns:p14="http://schemas.microsoft.com/office/powerpoint/2010/main" val="204830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94AC6FB-05EB-4100-96A9-DB9B5CDA9745}"/>
              </a:ext>
            </a:extLst>
          </p:cNvPr>
          <p:cNvPicPr/>
          <p:nvPr/>
        </p:nvPicPr>
        <p:blipFill rotWithShape="1">
          <a:blip r:embed="rId3">
            <a:extLst>
              <a:ext uri="{28A0092B-C50C-407E-A947-70E740481C1C}">
                <a14:useLocalDpi xmlns:a14="http://schemas.microsoft.com/office/drawing/2010/main" val="0"/>
              </a:ext>
            </a:extLst>
          </a:blip>
          <a:srcRect l="7508" t="49368" r="9205" b="9401"/>
          <a:stretch/>
        </p:blipFill>
        <p:spPr bwMode="auto">
          <a:xfrm>
            <a:off x="0" y="962791"/>
            <a:ext cx="11619261" cy="5895209"/>
          </a:xfrm>
          <a:prstGeom prst="rect">
            <a:avLst/>
          </a:prstGeom>
          <a:noFill/>
          <a:ln>
            <a:noFill/>
          </a:ln>
        </p:spPr>
      </p:pic>
    </p:spTree>
    <p:extLst>
      <p:ext uri="{BB962C8B-B14F-4D97-AF65-F5344CB8AC3E}">
        <p14:creationId xmlns:p14="http://schemas.microsoft.com/office/powerpoint/2010/main" val="1545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0972EDA-848E-4104-9674-F293172A5320}"/>
              </a:ext>
            </a:extLst>
          </p:cNvPr>
          <p:cNvGraphicFramePr/>
          <p:nvPr>
            <p:extLst>
              <p:ext uri="{D42A27DB-BD31-4B8C-83A1-F6EECF244321}">
                <p14:modId xmlns:p14="http://schemas.microsoft.com/office/powerpoint/2010/main" val="128629921"/>
              </p:ext>
            </p:extLst>
          </p:nvPr>
        </p:nvGraphicFramePr>
        <p:xfrm>
          <a:off x="1995055" y="296883"/>
          <a:ext cx="9117445" cy="618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243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0972EDA-848E-4104-9674-F293172A5320}"/>
              </a:ext>
            </a:extLst>
          </p:cNvPr>
          <p:cNvGraphicFramePr/>
          <p:nvPr>
            <p:extLst>
              <p:ext uri="{D42A27DB-BD31-4B8C-83A1-F6EECF244321}">
                <p14:modId xmlns:p14="http://schemas.microsoft.com/office/powerpoint/2010/main" val="4293146653"/>
              </p:ext>
            </p:extLst>
          </p:nvPr>
        </p:nvGraphicFramePr>
        <p:xfrm>
          <a:off x="1995055" y="296883"/>
          <a:ext cx="9117445" cy="618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593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0972EDA-848E-4104-9674-F293172A5320}"/>
              </a:ext>
            </a:extLst>
          </p:cNvPr>
          <p:cNvGraphicFramePr/>
          <p:nvPr>
            <p:extLst>
              <p:ext uri="{D42A27DB-BD31-4B8C-83A1-F6EECF244321}">
                <p14:modId xmlns:p14="http://schemas.microsoft.com/office/powerpoint/2010/main" val="1039247445"/>
              </p:ext>
            </p:extLst>
          </p:nvPr>
        </p:nvGraphicFramePr>
        <p:xfrm>
          <a:off x="1995055" y="296883"/>
          <a:ext cx="9117445" cy="618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965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F1B83-6D6A-41C0-A664-1B903C0C5BCD}"/>
              </a:ext>
            </a:extLst>
          </p:cNvPr>
          <p:cNvSpPr>
            <a:spLocks noGrp="1"/>
          </p:cNvSpPr>
          <p:nvPr>
            <p:ph type="title"/>
          </p:nvPr>
        </p:nvSpPr>
        <p:spPr/>
        <p:txBody>
          <a:bodyPr/>
          <a:lstStyle/>
          <a:p>
            <a:r>
              <a:rPr lang="nl-NL" dirty="0"/>
              <a:t>Dienstverlening en toezicht en handhaving</a:t>
            </a:r>
          </a:p>
        </p:txBody>
      </p:sp>
      <p:sp>
        <p:nvSpPr>
          <p:cNvPr id="5" name="Tijdelijke aanduiding voor inhoud 2">
            <a:extLst>
              <a:ext uri="{FF2B5EF4-FFF2-40B4-BE49-F238E27FC236}">
                <a16:creationId xmlns:a16="http://schemas.microsoft.com/office/drawing/2014/main" id="{AC9C4B21-3A59-4817-8107-5D3456D475DB}"/>
              </a:ext>
            </a:extLst>
          </p:cNvPr>
          <p:cNvSpPr txBox="1">
            <a:spLocks/>
          </p:cNvSpPr>
          <p:nvPr/>
        </p:nvSpPr>
        <p:spPr bwMode="auto">
          <a:xfrm>
            <a:off x="1079500" y="1883874"/>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ym typeface="Wingdings" panose="05000000000000000000" pitchFamily="2" charset="2"/>
              </a:rPr>
              <a:t>Dienstverlening versus vertrouwen en verantwoordelijkheid bij initiatiefnemer</a:t>
            </a:r>
          </a:p>
          <a:p>
            <a:pPr lvl="1"/>
            <a:r>
              <a:rPr lang="nl-NL" sz="2400" dirty="0">
                <a:sym typeface="Wingdings" panose="05000000000000000000" pitchFamily="2" charset="2"/>
              </a:rPr>
              <a:t>Kennis en geest van de wet</a:t>
            </a:r>
          </a:p>
          <a:p>
            <a:pPr lvl="1"/>
            <a:r>
              <a:rPr lang="nl-NL" sz="2400" dirty="0">
                <a:sym typeface="Wingdings" panose="05000000000000000000" pitchFamily="2" charset="2"/>
              </a:rPr>
              <a:t>Ja als</a:t>
            </a:r>
          </a:p>
          <a:p>
            <a:pPr lvl="1"/>
            <a:r>
              <a:rPr lang="nl-NL" sz="2400" dirty="0">
                <a:sym typeface="Wingdings" panose="05000000000000000000" pitchFamily="2" charset="2"/>
              </a:rPr>
              <a:t>Relatie met vertrouwensbeginsel uitspraak</a:t>
            </a:r>
          </a:p>
          <a:p>
            <a:pPr lvl="1"/>
            <a:endParaRPr lang="nl-NL" sz="2400" dirty="0">
              <a:sym typeface="Wingdings" panose="05000000000000000000" pitchFamily="2" charset="2"/>
            </a:endParaRPr>
          </a:p>
          <a:p>
            <a:r>
              <a:rPr lang="nl-NL" dirty="0"/>
              <a:t> Houding en competentie in relatie tot  toezicht en handhavingsbeleid:</a:t>
            </a:r>
          </a:p>
          <a:p>
            <a:pPr lvl="1"/>
            <a:r>
              <a:rPr lang="nl-NL" sz="2400" dirty="0"/>
              <a:t>Legaliseren/waarschuwingsbeleid en LHS</a:t>
            </a:r>
          </a:p>
          <a:p>
            <a:pPr lvl="1"/>
            <a:r>
              <a:rPr lang="nl-NL" sz="2400" dirty="0"/>
              <a:t>WKB</a:t>
            </a:r>
          </a:p>
          <a:p>
            <a:pPr lvl="1"/>
            <a:endParaRPr lang="nl-NL" sz="2400" dirty="0">
              <a:sym typeface="Wingdings" panose="05000000000000000000" pitchFamily="2" charset="2"/>
            </a:endParaRPr>
          </a:p>
          <a:p>
            <a:r>
              <a:rPr lang="nl-NL" dirty="0">
                <a:sym typeface="Wingdings" panose="05000000000000000000" pitchFamily="2" charset="2"/>
              </a:rPr>
              <a:t>Relatie rijksregels en omgevingsplanregels / samenwerking OD</a:t>
            </a:r>
          </a:p>
          <a:p>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pPr marL="269875" lvl="1" indent="0">
              <a:buFont typeface="Arial" charset="0"/>
              <a:buNone/>
            </a:pPr>
            <a:endParaRPr lang="nl-NL" sz="2400" dirty="0">
              <a:sym typeface="Wingdings" panose="05000000000000000000" pitchFamily="2" charset="2"/>
            </a:endParaRPr>
          </a:p>
          <a:p>
            <a:pPr lvl="1"/>
            <a:endParaRPr lang="nl-NL" sz="2400" dirty="0">
              <a:sym typeface="Wingdings" panose="05000000000000000000" pitchFamily="2" charset="2"/>
            </a:endParaRPr>
          </a:p>
          <a:p>
            <a:pPr marL="0" indent="0">
              <a:buFont typeface="Arial" charset="0"/>
              <a:buNone/>
            </a:pPr>
            <a:endParaRPr lang="nl-NL" dirty="0"/>
          </a:p>
          <a:p>
            <a:endParaRPr lang="nl-NL" dirty="0"/>
          </a:p>
        </p:txBody>
      </p:sp>
    </p:spTree>
    <p:extLst>
      <p:ext uri="{BB962C8B-B14F-4D97-AF65-F5344CB8AC3E}">
        <p14:creationId xmlns:p14="http://schemas.microsoft.com/office/powerpoint/2010/main" val="3517639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F1B83-6D6A-41C0-A664-1B903C0C5BCD}"/>
              </a:ext>
            </a:extLst>
          </p:cNvPr>
          <p:cNvSpPr>
            <a:spLocks noGrp="1"/>
          </p:cNvSpPr>
          <p:nvPr>
            <p:ph type="title"/>
          </p:nvPr>
        </p:nvSpPr>
        <p:spPr/>
        <p:txBody>
          <a:bodyPr/>
          <a:lstStyle/>
          <a:p>
            <a:r>
              <a:rPr lang="nl-NL" dirty="0"/>
              <a:t>Dienstverlening en toezicht en handhaving</a:t>
            </a:r>
          </a:p>
        </p:txBody>
      </p:sp>
      <p:sp>
        <p:nvSpPr>
          <p:cNvPr id="4" name="Tijdelijke aanduiding voor inhoud 2">
            <a:extLst>
              <a:ext uri="{FF2B5EF4-FFF2-40B4-BE49-F238E27FC236}">
                <a16:creationId xmlns:a16="http://schemas.microsoft.com/office/drawing/2014/main" id="{6FD72DFF-B3B7-4B90-9EEA-73C6E4D55068}"/>
              </a:ext>
            </a:extLst>
          </p:cNvPr>
          <p:cNvSpPr txBox="1">
            <a:spLocks/>
          </p:cNvSpPr>
          <p:nvPr/>
        </p:nvSpPr>
        <p:spPr bwMode="auto">
          <a:xfrm>
            <a:off x="1079500" y="1800747"/>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a:sym typeface="Wingdings" panose="05000000000000000000" pitchFamily="2" charset="2"/>
              </a:rPr>
              <a:t>Dienstverlening versus vertrouwen en verantwoordelijkheid bij initiatiefnemer</a:t>
            </a:r>
          </a:p>
          <a:p>
            <a:pPr lvl="1"/>
            <a:r>
              <a:rPr lang="nl-NL" sz="2400" dirty="0">
                <a:sym typeface="Wingdings" panose="05000000000000000000" pitchFamily="2" charset="2"/>
              </a:rPr>
              <a:t>Kennis en geest van de wet</a:t>
            </a:r>
          </a:p>
          <a:p>
            <a:pPr lvl="1"/>
            <a:r>
              <a:rPr lang="nl-NL" sz="2400" dirty="0">
                <a:sym typeface="Wingdings" panose="05000000000000000000" pitchFamily="2" charset="2"/>
              </a:rPr>
              <a:t>Ja als</a:t>
            </a:r>
          </a:p>
          <a:p>
            <a:pPr lvl="1"/>
            <a:r>
              <a:rPr lang="nl-NL" sz="2400" dirty="0">
                <a:sym typeface="Wingdings" panose="05000000000000000000" pitchFamily="2" charset="2"/>
              </a:rPr>
              <a:t>Relatie met vertrouwensbeginsel uitspraak</a:t>
            </a:r>
          </a:p>
          <a:p>
            <a:pPr lvl="1"/>
            <a:endParaRPr lang="nl-NL" sz="2400" dirty="0">
              <a:sym typeface="Wingdings" panose="05000000000000000000" pitchFamily="2" charset="2"/>
            </a:endParaRPr>
          </a:p>
          <a:p>
            <a:r>
              <a:rPr lang="nl-NL" dirty="0"/>
              <a:t> Houding en competentie in relatie tot  toezicht en handhavingsbeleid:</a:t>
            </a:r>
          </a:p>
          <a:p>
            <a:pPr lvl="1"/>
            <a:r>
              <a:rPr lang="nl-NL" sz="2400" dirty="0"/>
              <a:t>Legaliseren/waarschuwingsbeleid en LHS</a:t>
            </a:r>
          </a:p>
          <a:p>
            <a:pPr lvl="1"/>
            <a:r>
              <a:rPr lang="nl-NL" sz="2400" dirty="0"/>
              <a:t>WKB</a:t>
            </a:r>
          </a:p>
          <a:p>
            <a:pPr lvl="1"/>
            <a:endParaRPr lang="nl-NL" sz="2400" dirty="0">
              <a:sym typeface="Wingdings" panose="05000000000000000000" pitchFamily="2" charset="2"/>
            </a:endParaRPr>
          </a:p>
          <a:p>
            <a:r>
              <a:rPr lang="nl-NL" dirty="0">
                <a:sym typeface="Wingdings" panose="05000000000000000000" pitchFamily="2" charset="2"/>
              </a:rPr>
              <a:t>Relatie rijksregels en omgevingsplanregels / samenwerking OD</a:t>
            </a:r>
          </a:p>
          <a:p>
            <a:pPr marL="0" indent="0">
              <a:buNone/>
            </a:pPr>
            <a:r>
              <a:rPr lang="nl-NL" dirty="0">
                <a:sym typeface="Wingdings" panose="05000000000000000000" pitchFamily="2" charset="2"/>
              </a:rPr>
              <a:t>Verzoeken tot handhaving / Melden door burgers / input voor beleid</a:t>
            </a:r>
          </a:p>
          <a:p>
            <a:endParaRPr lang="nl-NL" dirty="0"/>
          </a:p>
          <a:p>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pPr marL="269875" lvl="1" indent="0">
              <a:buFont typeface="Arial" charset="0"/>
              <a:buNone/>
            </a:pPr>
            <a:endParaRPr lang="nl-NL" sz="2400" dirty="0">
              <a:sym typeface="Wingdings" panose="05000000000000000000" pitchFamily="2" charset="2"/>
            </a:endParaRPr>
          </a:p>
          <a:p>
            <a:pPr lvl="1"/>
            <a:endParaRPr lang="nl-NL" sz="2400" dirty="0">
              <a:sym typeface="Wingdings" panose="05000000000000000000" pitchFamily="2" charset="2"/>
            </a:endParaRPr>
          </a:p>
          <a:p>
            <a:pPr marL="0" indent="0">
              <a:buFont typeface="Arial" charset="0"/>
              <a:buNone/>
            </a:pPr>
            <a:endParaRPr lang="nl-NL" dirty="0"/>
          </a:p>
          <a:p>
            <a:endParaRPr lang="nl-NL" dirty="0"/>
          </a:p>
        </p:txBody>
      </p:sp>
    </p:spTree>
    <p:extLst>
      <p:ext uri="{BB962C8B-B14F-4D97-AF65-F5344CB8AC3E}">
        <p14:creationId xmlns:p14="http://schemas.microsoft.com/office/powerpoint/2010/main" val="1334021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1CA643-2783-457B-8F0B-C8A757F1428F}"/>
              </a:ext>
            </a:extLst>
          </p:cNvPr>
          <p:cNvSpPr>
            <a:spLocks noGrp="1"/>
          </p:cNvSpPr>
          <p:nvPr>
            <p:ph type="title"/>
          </p:nvPr>
        </p:nvSpPr>
        <p:spPr>
          <a:xfrm>
            <a:off x="780708" y="766629"/>
            <a:ext cx="10033200" cy="720000"/>
          </a:xfrm>
        </p:spPr>
        <p:txBody>
          <a:bodyPr/>
          <a:lstStyle/>
          <a:p>
            <a:r>
              <a:rPr lang="nl-NL" dirty="0"/>
              <a:t>Dienstverlenende overheid= Betrouwbare overheid</a:t>
            </a:r>
          </a:p>
        </p:txBody>
      </p:sp>
      <p:sp>
        <p:nvSpPr>
          <p:cNvPr id="3" name="Tijdelijke aanduiding voor inhoud 2">
            <a:extLst>
              <a:ext uri="{FF2B5EF4-FFF2-40B4-BE49-F238E27FC236}">
                <a16:creationId xmlns:a16="http://schemas.microsoft.com/office/drawing/2014/main" id="{8E422B1E-30D4-4934-B789-64D81E97378B}"/>
              </a:ext>
            </a:extLst>
          </p:cNvPr>
          <p:cNvSpPr>
            <a:spLocks noGrp="1"/>
          </p:cNvSpPr>
          <p:nvPr>
            <p:ph idx="1"/>
          </p:nvPr>
        </p:nvSpPr>
        <p:spPr/>
        <p:txBody>
          <a:bodyPr/>
          <a:lstStyle/>
          <a:p>
            <a:pPr marL="914400" lvl="2" indent="0">
              <a:buNone/>
            </a:pPr>
            <a:endParaRPr lang="nl-NL" sz="1400" dirty="0"/>
          </a:p>
          <a:p>
            <a:pPr marL="914400" lvl="2" indent="0">
              <a:buNone/>
            </a:pPr>
            <a:endParaRPr lang="nl-NL" sz="1400" dirty="0"/>
          </a:p>
          <a:p>
            <a:pPr marL="914400" lvl="2" indent="0">
              <a:buNone/>
            </a:pPr>
            <a:endParaRPr lang="nl-NL" sz="1400" dirty="0"/>
          </a:p>
          <a:p>
            <a:pPr marL="914400" lvl="2" indent="0">
              <a:buNone/>
            </a:pPr>
            <a:endParaRPr lang="nl-NL" sz="1400" dirty="0"/>
          </a:p>
          <a:p>
            <a:pPr marL="914400" lvl="2" indent="0">
              <a:buNone/>
            </a:pPr>
            <a:endParaRPr lang="nl-NL" sz="1400" dirty="0"/>
          </a:p>
          <a:p>
            <a:pPr marL="914400" lvl="2" indent="0">
              <a:buNone/>
            </a:pPr>
            <a:endParaRPr lang="nl-NL" sz="1400" dirty="0"/>
          </a:p>
          <a:p>
            <a:pPr marL="914400" lvl="2" indent="0">
              <a:buNone/>
            </a:pPr>
            <a:endParaRPr lang="nl-NL" sz="1400" dirty="0"/>
          </a:p>
          <a:p>
            <a:endParaRPr lang="nl-NL" dirty="0"/>
          </a:p>
        </p:txBody>
      </p:sp>
      <p:sp>
        <p:nvSpPr>
          <p:cNvPr id="33" name="Pijl: omlaag 32">
            <a:extLst>
              <a:ext uri="{FF2B5EF4-FFF2-40B4-BE49-F238E27FC236}">
                <a16:creationId xmlns:a16="http://schemas.microsoft.com/office/drawing/2014/main" id="{30E8AC5C-4886-4ECB-9812-99787BE8BCA4}"/>
              </a:ext>
            </a:extLst>
          </p:cNvPr>
          <p:cNvSpPr/>
          <p:nvPr/>
        </p:nvSpPr>
        <p:spPr>
          <a:xfrm>
            <a:off x="5797308" y="2860280"/>
            <a:ext cx="522515" cy="69668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ijl: omlaag 33">
            <a:extLst>
              <a:ext uri="{FF2B5EF4-FFF2-40B4-BE49-F238E27FC236}">
                <a16:creationId xmlns:a16="http://schemas.microsoft.com/office/drawing/2014/main" id="{94B0326D-312F-4346-B602-441F66156E89}"/>
              </a:ext>
            </a:extLst>
          </p:cNvPr>
          <p:cNvSpPr/>
          <p:nvPr/>
        </p:nvSpPr>
        <p:spPr>
          <a:xfrm rot="10800000">
            <a:off x="5834742" y="5177328"/>
            <a:ext cx="522515" cy="69668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5" name="Rechthoek 34">
            <a:extLst>
              <a:ext uri="{FF2B5EF4-FFF2-40B4-BE49-F238E27FC236}">
                <a16:creationId xmlns:a16="http://schemas.microsoft.com/office/drawing/2014/main" id="{D64B6E6F-0D31-459F-89AC-05883477D074}"/>
              </a:ext>
            </a:extLst>
          </p:cNvPr>
          <p:cNvSpPr/>
          <p:nvPr/>
        </p:nvSpPr>
        <p:spPr>
          <a:xfrm>
            <a:off x="1921993" y="3704027"/>
            <a:ext cx="4136572" cy="130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dirty="0"/>
              <a:t>Visie/ Omgevingsplan/ </a:t>
            </a:r>
          </a:p>
          <a:p>
            <a:pPr algn="ctr"/>
            <a:r>
              <a:rPr lang="nl-NL" sz="1800" dirty="0"/>
              <a:t>regels rijk/provincie/waterschap</a:t>
            </a:r>
          </a:p>
        </p:txBody>
      </p:sp>
      <p:sp>
        <p:nvSpPr>
          <p:cNvPr id="36" name="Rechthoek 35">
            <a:extLst>
              <a:ext uri="{FF2B5EF4-FFF2-40B4-BE49-F238E27FC236}">
                <a16:creationId xmlns:a16="http://schemas.microsoft.com/office/drawing/2014/main" id="{DA230FAD-8721-46DF-B783-278C8AC556C1}"/>
              </a:ext>
            </a:extLst>
          </p:cNvPr>
          <p:cNvSpPr/>
          <p:nvPr/>
        </p:nvSpPr>
        <p:spPr>
          <a:xfrm>
            <a:off x="6058565" y="3704026"/>
            <a:ext cx="4136572" cy="130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dirty="0"/>
              <a:t>Risicogericht toezicht</a:t>
            </a:r>
          </a:p>
        </p:txBody>
      </p:sp>
      <p:sp>
        <p:nvSpPr>
          <p:cNvPr id="37" name="Rechthoek 36">
            <a:extLst>
              <a:ext uri="{FF2B5EF4-FFF2-40B4-BE49-F238E27FC236}">
                <a16:creationId xmlns:a16="http://schemas.microsoft.com/office/drawing/2014/main" id="{E5D27142-6495-49BD-9EFB-9CB81F7BFC9A}"/>
              </a:ext>
            </a:extLst>
          </p:cNvPr>
          <p:cNvSpPr/>
          <p:nvPr/>
        </p:nvSpPr>
        <p:spPr>
          <a:xfrm>
            <a:off x="5107067" y="1839677"/>
            <a:ext cx="1977863" cy="696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t>Verzoeken/ meldingen</a:t>
            </a:r>
          </a:p>
        </p:txBody>
      </p:sp>
      <p:sp>
        <p:nvSpPr>
          <p:cNvPr id="38" name="Rechthoek 37">
            <a:extLst>
              <a:ext uri="{FF2B5EF4-FFF2-40B4-BE49-F238E27FC236}">
                <a16:creationId xmlns:a16="http://schemas.microsoft.com/office/drawing/2014/main" id="{3A2DBA66-0B04-4A47-9656-BC6CA9FFD2D6}"/>
              </a:ext>
            </a:extLst>
          </p:cNvPr>
          <p:cNvSpPr/>
          <p:nvPr/>
        </p:nvSpPr>
        <p:spPr>
          <a:xfrm>
            <a:off x="5284522" y="6047196"/>
            <a:ext cx="1622956" cy="563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Incidenten</a:t>
            </a:r>
          </a:p>
        </p:txBody>
      </p:sp>
      <p:sp>
        <p:nvSpPr>
          <p:cNvPr id="39" name="Pijl: links/rechts 38">
            <a:extLst>
              <a:ext uri="{FF2B5EF4-FFF2-40B4-BE49-F238E27FC236}">
                <a16:creationId xmlns:a16="http://schemas.microsoft.com/office/drawing/2014/main" id="{D1DC6C28-B969-4544-AA3B-74ED48631E1D}"/>
              </a:ext>
            </a:extLst>
          </p:cNvPr>
          <p:cNvSpPr/>
          <p:nvPr/>
        </p:nvSpPr>
        <p:spPr>
          <a:xfrm>
            <a:off x="5732536" y="4263303"/>
            <a:ext cx="769257" cy="24593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5599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A1239-C2EE-4242-8116-B7CF33069C93}"/>
              </a:ext>
            </a:extLst>
          </p:cNvPr>
          <p:cNvSpPr>
            <a:spLocks noGrp="1"/>
          </p:cNvSpPr>
          <p:nvPr>
            <p:ph type="title"/>
          </p:nvPr>
        </p:nvSpPr>
        <p:spPr/>
        <p:txBody>
          <a:bodyPr/>
          <a:lstStyle/>
          <a:p>
            <a:r>
              <a:rPr lang="nl-NL" dirty="0"/>
              <a:t>Vooraf</a:t>
            </a:r>
          </a:p>
        </p:txBody>
      </p:sp>
      <p:sp>
        <p:nvSpPr>
          <p:cNvPr id="3" name="Tijdelijke aanduiding voor inhoud 2">
            <a:extLst>
              <a:ext uri="{FF2B5EF4-FFF2-40B4-BE49-F238E27FC236}">
                <a16:creationId xmlns:a16="http://schemas.microsoft.com/office/drawing/2014/main" id="{D9A860EE-12AC-4CD4-BDAF-FFF5DF2A69A0}"/>
              </a:ext>
            </a:extLst>
          </p:cNvPr>
          <p:cNvSpPr>
            <a:spLocks noGrp="1"/>
          </p:cNvSpPr>
          <p:nvPr>
            <p:ph idx="1"/>
          </p:nvPr>
        </p:nvSpPr>
        <p:spPr>
          <a:xfrm>
            <a:off x="1079500" y="1800225"/>
            <a:ext cx="10218764" cy="4500563"/>
          </a:xfrm>
        </p:spPr>
        <p:txBody>
          <a:bodyPr/>
          <a:lstStyle/>
          <a:p>
            <a:r>
              <a:rPr lang="nl-NL" dirty="0"/>
              <a:t>Maak gebruik van de chatfunctie voor vragen</a:t>
            </a:r>
          </a:p>
          <a:p>
            <a:pPr marL="0" indent="0">
              <a:buNone/>
            </a:pPr>
            <a:endParaRPr lang="nl-NL" dirty="0"/>
          </a:p>
          <a:p>
            <a:r>
              <a:rPr lang="nl-NL" dirty="0"/>
              <a:t>Chatteam: </a:t>
            </a:r>
          </a:p>
          <a:p>
            <a:pPr lvl="1"/>
            <a:r>
              <a:rPr lang="nl-NL" dirty="0"/>
              <a:t>Tom </a:t>
            </a:r>
            <a:r>
              <a:rPr lang="nl-NL" dirty="0" err="1"/>
              <a:t>Bischops</a:t>
            </a:r>
            <a:r>
              <a:rPr lang="nl-NL" dirty="0"/>
              <a:t> (RIO) </a:t>
            </a:r>
          </a:p>
          <a:p>
            <a:pPr lvl="1"/>
            <a:r>
              <a:rPr lang="nl-NL" dirty="0"/>
              <a:t>Leonie Jorna (VNG)</a:t>
            </a:r>
          </a:p>
          <a:p>
            <a:pPr lvl="1"/>
            <a:r>
              <a:rPr lang="nl-NL" dirty="0"/>
              <a:t>Sandra </a:t>
            </a:r>
            <a:r>
              <a:rPr lang="nl-NL" dirty="0" err="1"/>
              <a:t>Anzion</a:t>
            </a:r>
            <a:r>
              <a:rPr lang="nl-NL" dirty="0"/>
              <a:t> (VNG)</a:t>
            </a:r>
          </a:p>
          <a:p>
            <a:pPr marL="0" indent="0">
              <a:buNone/>
            </a:pPr>
            <a:endParaRPr lang="nl-NL" dirty="0"/>
          </a:p>
          <a:p>
            <a:r>
              <a:rPr lang="nl-NL" dirty="0"/>
              <a:t>Webinar, sheets en chatvragen/antwoorden worden beschikbaar gesteld</a:t>
            </a:r>
          </a:p>
          <a:p>
            <a:endParaRPr lang="nl-NL" dirty="0"/>
          </a:p>
          <a:p>
            <a:pPr marL="0" indent="0">
              <a:buNone/>
            </a:pPr>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27473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F1B83-6D6A-41C0-A664-1B903C0C5BCD}"/>
              </a:ext>
            </a:extLst>
          </p:cNvPr>
          <p:cNvSpPr>
            <a:spLocks noGrp="1"/>
          </p:cNvSpPr>
          <p:nvPr>
            <p:ph type="title"/>
          </p:nvPr>
        </p:nvSpPr>
        <p:spPr/>
        <p:txBody>
          <a:bodyPr/>
          <a:lstStyle/>
          <a:p>
            <a:r>
              <a:rPr lang="nl-NL" dirty="0"/>
              <a:t>Dienstverlening en toezicht en handhaving</a:t>
            </a:r>
          </a:p>
        </p:txBody>
      </p:sp>
      <p:sp>
        <p:nvSpPr>
          <p:cNvPr id="6" name="Tijdelijke aanduiding voor inhoud 2">
            <a:extLst>
              <a:ext uri="{FF2B5EF4-FFF2-40B4-BE49-F238E27FC236}">
                <a16:creationId xmlns:a16="http://schemas.microsoft.com/office/drawing/2014/main" id="{4B6DE18B-558B-490C-B442-041AF7856D7B}"/>
              </a:ext>
            </a:extLst>
          </p:cNvPr>
          <p:cNvSpPr txBox="1">
            <a:spLocks/>
          </p:cNvSpPr>
          <p:nvPr/>
        </p:nvSpPr>
        <p:spPr bwMode="auto">
          <a:xfrm>
            <a:off x="1079500" y="1800747"/>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sz="2000" dirty="0">
                <a:sym typeface="Wingdings" panose="05000000000000000000" pitchFamily="2" charset="2"/>
              </a:rPr>
              <a:t>Dienstverlening versus vertrouwen en verantwoordelijkheid bij initiatiefnemer</a:t>
            </a:r>
          </a:p>
          <a:p>
            <a:pPr lvl="1"/>
            <a:r>
              <a:rPr lang="nl-NL" sz="2000" dirty="0">
                <a:sym typeface="Wingdings" panose="05000000000000000000" pitchFamily="2" charset="2"/>
              </a:rPr>
              <a:t>Kennis en geest van de wet</a:t>
            </a:r>
          </a:p>
          <a:p>
            <a:pPr lvl="1"/>
            <a:r>
              <a:rPr lang="nl-NL" sz="2000" dirty="0">
                <a:sym typeface="Wingdings" panose="05000000000000000000" pitchFamily="2" charset="2"/>
              </a:rPr>
              <a:t>Ja als</a:t>
            </a:r>
          </a:p>
          <a:p>
            <a:pPr lvl="1"/>
            <a:endParaRPr lang="nl-NL" sz="2000" dirty="0">
              <a:sym typeface="Wingdings" panose="05000000000000000000" pitchFamily="2" charset="2"/>
            </a:endParaRPr>
          </a:p>
          <a:p>
            <a:r>
              <a:rPr lang="nl-NL" sz="2000" dirty="0"/>
              <a:t> Houding en competentie in relatie tot  toezicht en handhavingsbeleid:</a:t>
            </a:r>
          </a:p>
          <a:p>
            <a:pPr lvl="1"/>
            <a:r>
              <a:rPr lang="nl-NL" sz="2000" dirty="0"/>
              <a:t>Legaliseren/waarschuwingsbeleid en LHS</a:t>
            </a:r>
          </a:p>
          <a:p>
            <a:pPr lvl="1"/>
            <a:r>
              <a:rPr lang="nl-NL" sz="2000" dirty="0"/>
              <a:t>WKB</a:t>
            </a:r>
          </a:p>
          <a:p>
            <a:pPr lvl="1"/>
            <a:endParaRPr lang="nl-NL" sz="2000" dirty="0">
              <a:sym typeface="Wingdings" panose="05000000000000000000" pitchFamily="2" charset="2"/>
            </a:endParaRPr>
          </a:p>
          <a:p>
            <a:r>
              <a:rPr lang="nl-NL" sz="2000" dirty="0">
                <a:sym typeface="Wingdings" panose="05000000000000000000" pitchFamily="2" charset="2"/>
              </a:rPr>
              <a:t>Relatie rijksregels en omgevingsplanregels / samenwerking OD</a:t>
            </a:r>
          </a:p>
          <a:p>
            <a:r>
              <a:rPr lang="nl-NL" sz="2000" dirty="0">
                <a:sym typeface="Wingdings" panose="05000000000000000000" pitchFamily="2" charset="2"/>
              </a:rPr>
              <a:t>Verzoeken tot handhaving / Melden door burgers / input voor beleid</a:t>
            </a:r>
            <a:endParaRPr lang="nl-NL" sz="2000" dirty="0"/>
          </a:p>
          <a:p>
            <a:r>
              <a:rPr lang="nl-NL" sz="2000" b="1" dirty="0"/>
              <a:t>Zorgplicht en maatwerkvoorschriften</a:t>
            </a:r>
            <a:endParaRPr lang="nl-NL" sz="2000" b="1" dirty="0">
              <a:sym typeface="Wingdings" panose="05000000000000000000" pitchFamily="2" charset="2"/>
            </a:endParaRPr>
          </a:p>
          <a:p>
            <a:r>
              <a:rPr lang="nl-NL" sz="2000" b="1" dirty="0">
                <a:sym typeface="Wingdings" panose="05000000000000000000" pitchFamily="2" charset="2"/>
              </a:rPr>
              <a:t>Robuuste vergunning, revisievergunning en actualisatievergunning</a:t>
            </a:r>
          </a:p>
          <a:p>
            <a:endParaRPr lang="nl-NL" sz="2000" dirty="0">
              <a:sym typeface="Wingdings" panose="05000000000000000000" pitchFamily="2" charset="2"/>
            </a:endParaRPr>
          </a:p>
          <a:p>
            <a:endParaRPr lang="nl-NL" sz="2000" b="1" dirty="0">
              <a:sym typeface="Wingdings" panose="05000000000000000000" pitchFamily="2" charset="2"/>
            </a:endParaRPr>
          </a:p>
          <a:p>
            <a:endParaRPr lang="nl-NL" sz="2000" b="1" dirty="0">
              <a:sym typeface="Wingdings" panose="05000000000000000000" pitchFamily="2" charset="2"/>
            </a:endParaRPr>
          </a:p>
          <a:p>
            <a:pPr marL="269875" lvl="1" indent="0">
              <a:buFont typeface="Arial" charset="0"/>
              <a:buNone/>
            </a:pPr>
            <a:endParaRPr lang="nl-NL" sz="2000" b="1" dirty="0">
              <a:sym typeface="Wingdings" panose="05000000000000000000" pitchFamily="2" charset="2"/>
            </a:endParaRPr>
          </a:p>
          <a:p>
            <a:pPr lvl="1"/>
            <a:endParaRPr lang="nl-NL" sz="2000" b="1" dirty="0">
              <a:sym typeface="Wingdings" panose="05000000000000000000" pitchFamily="2" charset="2"/>
            </a:endParaRPr>
          </a:p>
          <a:p>
            <a:pPr marL="0" indent="0">
              <a:buFont typeface="Arial" charset="0"/>
              <a:buNone/>
            </a:pPr>
            <a:endParaRPr lang="nl-NL" sz="2000" dirty="0"/>
          </a:p>
          <a:p>
            <a:endParaRPr lang="nl-NL" sz="2000" dirty="0"/>
          </a:p>
        </p:txBody>
      </p:sp>
    </p:spTree>
    <p:extLst>
      <p:ext uri="{BB962C8B-B14F-4D97-AF65-F5344CB8AC3E}">
        <p14:creationId xmlns:p14="http://schemas.microsoft.com/office/powerpoint/2010/main" val="3545706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17F57-63D2-424B-B702-3B972DA853EB}"/>
              </a:ext>
            </a:extLst>
          </p:cNvPr>
          <p:cNvSpPr>
            <a:spLocks noGrp="1"/>
          </p:cNvSpPr>
          <p:nvPr>
            <p:ph type="title"/>
          </p:nvPr>
        </p:nvSpPr>
        <p:spPr/>
        <p:txBody>
          <a:bodyPr/>
          <a:lstStyle/>
          <a:p>
            <a:r>
              <a:rPr lang="nl-NL" dirty="0"/>
              <a:t>Concluderend T&amp;H</a:t>
            </a:r>
          </a:p>
        </p:txBody>
      </p:sp>
      <p:sp>
        <p:nvSpPr>
          <p:cNvPr id="3" name="Tijdelijke aanduiding voor inhoud 2">
            <a:extLst>
              <a:ext uri="{FF2B5EF4-FFF2-40B4-BE49-F238E27FC236}">
                <a16:creationId xmlns:a16="http://schemas.microsoft.com/office/drawing/2014/main" id="{9D5CD095-78A7-4140-BB92-478781485695}"/>
              </a:ext>
            </a:extLst>
          </p:cNvPr>
          <p:cNvSpPr>
            <a:spLocks noGrp="1"/>
          </p:cNvSpPr>
          <p:nvPr>
            <p:ph idx="1"/>
          </p:nvPr>
        </p:nvSpPr>
        <p:spPr>
          <a:xfrm>
            <a:off x="3257668" y="2357437"/>
            <a:ext cx="8787615" cy="4500563"/>
          </a:xfrm>
        </p:spPr>
        <p:txBody>
          <a:bodyPr/>
          <a:lstStyle/>
          <a:p>
            <a:pPr marL="285750" indent="-285750">
              <a:buFont typeface="Arial" panose="020B0604020202020204" pitchFamily="34" charset="0"/>
              <a:buChar char="•"/>
            </a:pPr>
            <a:r>
              <a:rPr lang="nl-NL" dirty="0"/>
              <a:t>Dienstverlening: </a:t>
            </a:r>
            <a:r>
              <a:rPr lang="nl-NL" i="1" dirty="0"/>
              <a:t>om maximum bewuste </a:t>
            </a:r>
            <a:r>
              <a:rPr lang="nl-NL" i="1" dirty="0" err="1"/>
              <a:t>nalevers</a:t>
            </a:r>
            <a:r>
              <a:rPr lang="nl-NL" i="1" dirty="0"/>
              <a:t> te bereiken</a:t>
            </a:r>
            <a:endParaRPr lang="nl-NL" dirty="0"/>
          </a:p>
          <a:p>
            <a:pPr marL="285750" indent="-285750">
              <a:buFont typeface="Arial" panose="020B0604020202020204" pitchFamily="34" charset="0"/>
              <a:buChar char="•"/>
            </a:pPr>
            <a:r>
              <a:rPr lang="nl-NL" dirty="0"/>
              <a:t>Op grond van ….: </a:t>
            </a:r>
            <a:r>
              <a:rPr lang="nl-NL" i="1" dirty="0"/>
              <a:t>om die dingen te regelen die er toe doen </a:t>
            </a:r>
            <a:endParaRPr lang="nl-NL" dirty="0"/>
          </a:p>
          <a:p>
            <a:pPr marL="285750" indent="-285750">
              <a:buFont typeface="Arial" panose="020B0604020202020204" pitchFamily="34" charset="0"/>
              <a:buChar char="•"/>
            </a:pPr>
            <a:r>
              <a:rPr lang="nl-NL" dirty="0"/>
              <a:t>Verzoeken tot handhaving / melden </a:t>
            </a:r>
          </a:p>
          <a:p>
            <a:r>
              <a:rPr lang="nl-NL" dirty="0"/>
              <a:t> Handhaving: bewuste overtreders</a:t>
            </a:r>
          </a:p>
          <a:p>
            <a:endParaRPr lang="nl-NL" dirty="0"/>
          </a:p>
        </p:txBody>
      </p:sp>
      <p:grpSp>
        <p:nvGrpSpPr>
          <p:cNvPr id="4" name="Group 21">
            <a:extLst>
              <a:ext uri="{FF2B5EF4-FFF2-40B4-BE49-F238E27FC236}">
                <a16:creationId xmlns:a16="http://schemas.microsoft.com/office/drawing/2014/main" id="{FF5FEA3A-6FA4-432F-99A4-A4E6D776AF64}"/>
              </a:ext>
            </a:extLst>
          </p:cNvPr>
          <p:cNvGrpSpPr/>
          <p:nvPr/>
        </p:nvGrpSpPr>
        <p:grpSpPr>
          <a:xfrm>
            <a:off x="-1947821" y="1800225"/>
            <a:ext cx="4986530" cy="4986530"/>
            <a:chOff x="1176592" y="601380"/>
            <a:chExt cx="4986530" cy="4986530"/>
          </a:xfrm>
          <a:scene3d>
            <a:camera prst="orthographicFront"/>
            <a:lightRig rig="threePt" dir="t">
              <a:rot lat="0" lon="0" rev="7500000"/>
            </a:lightRig>
          </a:scene3d>
        </p:grpSpPr>
        <p:sp>
          <p:nvSpPr>
            <p:cNvPr id="5" name="Partial Circle 22">
              <a:extLst>
                <a:ext uri="{FF2B5EF4-FFF2-40B4-BE49-F238E27FC236}">
                  <a16:creationId xmlns:a16="http://schemas.microsoft.com/office/drawing/2014/main" id="{E7E2F8D7-3EEC-4A3A-95A6-47252665B3C4}"/>
                </a:ext>
              </a:extLst>
            </p:cNvPr>
            <p:cNvSpPr/>
            <p:nvPr/>
          </p:nvSpPr>
          <p:spPr>
            <a:xfrm>
              <a:off x="1176592" y="601380"/>
              <a:ext cx="4986530" cy="4986530"/>
            </a:xfrm>
            <a:prstGeom prst="pie">
              <a:avLst>
                <a:gd name="adj1" fmla="val 16200000"/>
                <a:gd name="adj2" fmla="val 20520000"/>
              </a:avLst>
            </a:prstGeom>
            <a:sp3d prstMaterial="plastic">
              <a:bevelT w="127000" h="25400" prst="relaxedInset"/>
            </a:sp3d>
          </p:spPr>
          <p:style>
            <a:lnRef idx="2">
              <a:schemeClr val="accent3">
                <a:shade val="50000"/>
              </a:schemeClr>
            </a:lnRef>
            <a:fillRef idx="1">
              <a:schemeClr val="accent3"/>
            </a:fillRef>
            <a:effectRef idx="0">
              <a:schemeClr val="accent3"/>
            </a:effectRef>
            <a:fontRef idx="minor">
              <a:schemeClr val="lt1"/>
            </a:fontRef>
          </p:style>
        </p:sp>
        <p:sp>
          <p:nvSpPr>
            <p:cNvPr id="6" name="Partial Circle 4">
              <a:extLst>
                <a:ext uri="{FF2B5EF4-FFF2-40B4-BE49-F238E27FC236}">
                  <a16:creationId xmlns:a16="http://schemas.microsoft.com/office/drawing/2014/main" id="{E98B95DE-888D-44F1-AB8C-E2006F6FEE2A}"/>
                </a:ext>
              </a:extLst>
            </p:cNvPr>
            <p:cNvSpPr txBox="1"/>
            <p:nvPr/>
          </p:nvSpPr>
          <p:spPr>
            <a:xfrm>
              <a:off x="3732783" y="1346391"/>
              <a:ext cx="1691858" cy="11575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rgbClr val="FFFFFF"/>
                  </a:solidFill>
                  <a:latin typeface="Arial"/>
                  <a:ea typeface="+mn-ea"/>
                  <a:cs typeface="+mn-cs"/>
                </a:rPr>
                <a:t>Dienstverlening</a:t>
              </a:r>
            </a:p>
          </p:txBody>
        </p:sp>
      </p:grpSp>
    </p:spTree>
    <p:extLst>
      <p:ext uri="{BB962C8B-B14F-4D97-AF65-F5344CB8AC3E}">
        <p14:creationId xmlns:p14="http://schemas.microsoft.com/office/powerpoint/2010/main" val="4031991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15A3E-A27A-4615-89A5-E731022BC1E8}"/>
              </a:ext>
            </a:extLst>
          </p:cNvPr>
          <p:cNvSpPr>
            <a:spLocks noGrp="1"/>
          </p:cNvSpPr>
          <p:nvPr>
            <p:ph type="ctrTitle"/>
          </p:nvPr>
        </p:nvSpPr>
        <p:spPr/>
        <p:txBody>
          <a:bodyPr/>
          <a:lstStyle/>
          <a:p>
            <a:r>
              <a:rPr lang="nl-NL" sz="4000" dirty="0"/>
              <a:t>In gesprek met </a:t>
            </a:r>
            <a:br>
              <a:rPr lang="nl-NL" sz="4000" dirty="0"/>
            </a:br>
            <a:r>
              <a:rPr lang="nl-NL" sz="4000" dirty="0"/>
              <a:t>Liesbeth van Greuningen</a:t>
            </a:r>
          </a:p>
        </p:txBody>
      </p:sp>
      <p:sp>
        <p:nvSpPr>
          <p:cNvPr id="3" name="Ondertitel 2">
            <a:extLst>
              <a:ext uri="{FF2B5EF4-FFF2-40B4-BE49-F238E27FC236}">
                <a16:creationId xmlns:a16="http://schemas.microsoft.com/office/drawing/2014/main" id="{F1E0BEE8-B7F3-457B-9C3E-7F455A78934D}"/>
              </a:ext>
            </a:extLst>
          </p:cNvPr>
          <p:cNvSpPr>
            <a:spLocks noGrp="1"/>
          </p:cNvSpPr>
          <p:nvPr>
            <p:ph type="subTitle" idx="1"/>
          </p:nvPr>
        </p:nvSpPr>
        <p:spPr/>
        <p:txBody>
          <a:bodyPr/>
          <a:lstStyle/>
          <a:p>
            <a:r>
              <a:rPr lang="nl-NL" dirty="0"/>
              <a:t>Programmamanager Omgevingswet OD West-Holland</a:t>
            </a:r>
          </a:p>
        </p:txBody>
      </p:sp>
      <p:sp>
        <p:nvSpPr>
          <p:cNvPr id="4" name="Tijdelijke aanduiding voor datum 3">
            <a:extLst>
              <a:ext uri="{FF2B5EF4-FFF2-40B4-BE49-F238E27FC236}">
                <a16:creationId xmlns:a16="http://schemas.microsoft.com/office/drawing/2014/main" id="{A87120EB-C018-4064-987A-414917A6725D}"/>
              </a:ext>
            </a:extLst>
          </p:cNvPr>
          <p:cNvSpPr>
            <a:spLocks noGrp="1"/>
          </p:cNvSpPr>
          <p:nvPr>
            <p:ph type="dt" sz="half" idx="10"/>
          </p:nvPr>
        </p:nvSpPr>
        <p:spPr/>
        <p:txBody>
          <a:bodyPr/>
          <a:lstStyle/>
          <a:p>
            <a:pPr>
              <a:defRPr/>
            </a:pPr>
            <a:endParaRPr lang="nl-NL" dirty="0"/>
          </a:p>
        </p:txBody>
      </p:sp>
    </p:spTree>
    <p:extLst>
      <p:ext uri="{BB962C8B-B14F-4D97-AF65-F5344CB8AC3E}">
        <p14:creationId xmlns:p14="http://schemas.microsoft.com/office/powerpoint/2010/main" val="1355638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19DD1-E7F2-4275-8BCB-6353AC28760F}"/>
              </a:ext>
            </a:extLst>
          </p:cNvPr>
          <p:cNvSpPr>
            <a:spLocks noGrp="1"/>
          </p:cNvSpPr>
          <p:nvPr>
            <p:ph type="title"/>
          </p:nvPr>
        </p:nvSpPr>
        <p:spPr/>
        <p:txBody>
          <a:bodyPr/>
          <a:lstStyle/>
          <a:p>
            <a:r>
              <a:rPr lang="nl-NL" dirty="0"/>
              <a:t>Implementatie vanuit de OD gezien</a:t>
            </a:r>
          </a:p>
        </p:txBody>
      </p:sp>
      <p:sp>
        <p:nvSpPr>
          <p:cNvPr id="3" name="Tijdelijke aanduiding voor inhoud 2">
            <a:extLst>
              <a:ext uri="{FF2B5EF4-FFF2-40B4-BE49-F238E27FC236}">
                <a16:creationId xmlns:a16="http://schemas.microsoft.com/office/drawing/2014/main" id="{EFB36359-61D2-498D-9032-3B82D2C9FB62}"/>
              </a:ext>
            </a:extLst>
          </p:cNvPr>
          <p:cNvSpPr>
            <a:spLocks noGrp="1"/>
          </p:cNvSpPr>
          <p:nvPr>
            <p:ph idx="1"/>
          </p:nvPr>
        </p:nvSpPr>
        <p:spPr/>
        <p:txBody>
          <a:bodyPr/>
          <a:lstStyle/>
          <a:p>
            <a:r>
              <a:rPr lang="nl-NL" dirty="0"/>
              <a:t>Wat betekent de implementatie in jouw ogen voor de OD?</a:t>
            </a:r>
          </a:p>
          <a:p>
            <a:endParaRPr lang="nl-NL" dirty="0"/>
          </a:p>
          <a:p>
            <a:endParaRPr lang="nl-NL" dirty="0"/>
          </a:p>
        </p:txBody>
      </p:sp>
    </p:spTree>
    <p:extLst>
      <p:ext uri="{BB962C8B-B14F-4D97-AF65-F5344CB8AC3E}">
        <p14:creationId xmlns:p14="http://schemas.microsoft.com/office/powerpoint/2010/main" val="1023807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19DD1-E7F2-4275-8BCB-6353AC28760F}"/>
              </a:ext>
            </a:extLst>
          </p:cNvPr>
          <p:cNvSpPr>
            <a:spLocks noGrp="1"/>
          </p:cNvSpPr>
          <p:nvPr>
            <p:ph type="title"/>
          </p:nvPr>
        </p:nvSpPr>
        <p:spPr/>
        <p:txBody>
          <a:bodyPr/>
          <a:lstStyle/>
          <a:p>
            <a:r>
              <a:rPr lang="nl-NL" dirty="0"/>
              <a:t>Implementatie vanuit de OD gezien</a:t>
            </a:r>
          </a:p>
        </p:txBody>
      </p:sp>
      <p:sp>
        <p:nvSpPr>
          <p:cNvPr id="3" name="Tijdelijke aanduiding voor inhoud 2">
            <a:extLst>
              <a:ext uri="{FF2B5EF4-FFF2-40B4-BE49-F238E27FC236}">
                <a16:creationId xmlns:a16="http://schemas.microsoft.com/office/drawing/2014/main" id="{EFB36359-61D2-498D-9032-3B82D2C9FB62}"/>
              </a:ext>
            </a:extLst>
          </p:cNvPr>
          <p:cNvSpPr>
            <a:spLocks noGrp="1"/>
          </p:cNvSpPr>
          <p:nvPr>
            <p:ph idx="1"/>
          </p:nvPr>
        </p:nvSpPr>
        <p:spPr/>
        <p:txBody>
          <a:bodyPr/>
          <a:lstStyle/>
          <a:p>
            <a:r>
              <a:rPr lang="nl-NL" dirty="0"/>
              <a:t>Wat zijn ‘vondsten’ binnen jouw organisatie en regio?</a:t>
            </a:r>
          </a:p>
          <a:p>
            <a:endParaRPr lang="nl-NL" dirty="0"/>
          </a:p>
        </p:txBody>
      </p:sp>
    </p:spTree>
    <p:extLst>
      <p:ext uri="{BB962C8B-B14F-4D97-AF65-F5344CB8AC3E}">
        <p14:creationId xmlns:p14="http://schemas.microsoft.com/office/powerpoint/2010/main" val="358934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C1E9767-CE68-44FE-8AE5-2C1B56C428B8}"/>
              </a:ext>
            </a:extLst>
          </p:cNvPr>
          <p:cNvGrpSpPr/>
          <p:nvPr/>
        </p:nvGrpSpPr>
        <p:grpSpPr>
          <a:xfrm>
            <a:off x="2875639" y="1238208"/>
            <a:ext cx="4986530" cy="4986530"/>
            <a:chOff x="1176592" y="601380"/>
            <a:chExt cx="4986530" cy="4986530"/>
          </a:xfrm>
          <a:scene3d>
            <a:camera prst="orthographicFront"/>
            <a:lightRig rig="threePt" dir="t">
              <a:rot lat="0" lon="0" rev="7500000"/>
            </a:lightRig>
          </a:scene3d>
        </p:grpSpPr>
        <p:sp>
          <p:nvSpPr>
            <p:cNvPr id="23" name="Partial Circle 22">
              <a:extLst>
                <a:ext uri="{FF2B5EF4-FFF2-40B4-BE49-F238E27FC236}">
                  <a16:creationId xmlns:a16="http://schemas.microsoft.com/office/drawing/2014/main" id="{84A5B62E-BAA7-4027-908E-012F9E18ADD8}"/>
                </a:ext>
              </a:extLst>
            </p:cNvPr>
            <p:cNvSpPr/>
            <p:nvPr/>
          </p:nvSpPr>
          <p:spPr>
            <a:xfrm>
              <a:off x="1176592" y="601380"/>
              <a:ext cx="4986530" cy="4986530"/>
            </a:xfrm>
            <a:prstGeom prst="pie">
              <a:avLst>
                <a:gd name="adj1" fmla="val 16200000"/>
                <a:gd name="adj2" fmla="val 20520000"/>
              </a:avLst>
            </a:prstGeom>
            <a:sp3d prstMaterial="plastic">
              <a:bevelT w="127000" h="25400" prst="relaxedInset"/>
            </a:sp3d>
          </p:spPr>
          <p:style>
            <a:lnRef idx="2">
              <a:schemeClr val="accent3">
                <a:shade val="50000"/>
              </a:schemeClr>
            </a:lnRef>
            <a:fillRef idx="1">
              <a:schemeClr val="accent3"/>
            </a:fillRef>
            <a:effectRef idx="0">
              <a:schemeClr val="accent3"/>
            </a:effectRef>
            <a:fontRef idx="minor">
              <a:schemeClr val="lt1"/>
            </a:fontRef>
          </p:style>
        </p:sp>
        <p:sp>
          <p:nvSpPr>
            <p:cNvPr id="24" name="Partial Circle 4">
              <a:extLst>
                <a:ext uri="{FF2B5EF4-FFF2-40B4-BE49-F238E27FC236}">
                  <a16:creationId xmlns:a16="http://schemas.microsoft.com/office/drawing/2014/main" id="{5B9C7CB0-F572-4240-A7B6-5CB4F3E4A65F}"/>
                </a:ext>
              </a:extLst>
            </p:cNvPr>
            <p:cNvSpPr txBox="1"/>
            <p:nvPr/>
          </p:nvSpPr>
          <p:spPr>
            <a:xfrm>
              <a:off x="3732783" y="1346391"/>
              <a:ext cx="1691858" cy="11575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rgbClr val="FFFFFF"/>
                  </a:solidFill>
                  <a:latin typeface="Arial"/>
                  <a:ea typeface="+mn-ea"/>
                  <a:cs typeface="+mn-cs"/>
                </a:rPr>
                <a:t>Dienstverlening</a:t>
              </a:r>
            </a:p>
          </p:txBody>
        </p:sp>
      </p:grpSp>
      <p:grpSp>
        <p:nvGrpSpPr>
          <p:cNvPr id="25" name="Group 24">
            <a:extLst>
              <a:ext uri="{FF2B5EF4-FFF2-40B4-BE49-F238E27FC236}">
                <a16:creationId xmlns:a16="http://schemas.microsoft.com/office/drawing/2014/main" id="{2B04ADA3-FB98-4A90-9B3E-2303BF5FB98D}"/>
              </a:ext>
            </a:extLst>
          </p:cNvPr>
          <p:cNvGrpSpPr/>
          <p:nvPr/>
        </p:nvGrpSpPr>
        <p:grpSpPr>
          <a:xfrm>
            <a:off x="2897777" y="1256994"/>
            <a:ext cx="4986530" cy="4986530"/>
            <a:chOff x="1174847" y="595118"/>
            <a:chExt cx="4986530" cy="4986530"/>
          </a:xfrm>
          <a:scene3d>
            <a:camera prst="orthographicFront"/>
            <a:lightRig rig="threePt" dir="t">
              <a:rot lat="0" lon="0" rev="7500000"/>
            </a:lightRig>
          </a:scene3d>
        </p:grpSpPr>
        <p:sp>
          <p:nvSpPr>
            <p:cNvPr id="26" name="Partial Circle 25">
              <a:extLst>
                <a:ext uri="{FF2B5EF4-FFF2-40B4-BE49-F238E27FC236}">
                  <a16:creationId xmlns:a16="http://schemas.microsoft.com/office/drawing/2014/main" id="{A63EB1B3-7CE7-4444-B678-8221B9B42A5D}"/>
                </a:ext>
              </a:extLst>
            </p:cNvPr>
            <p:cNvSpPr/>
            <p:nvPr/>
          </p:nvSpPr>
          <p:spPr>
            <a:xfrm>
              <a:off x="1174847" y="595118"/>
              <a:ext cx="4986530" cy="4986530"/>
            </a:xfrm>
            <a:prstGeom prst="pie">
              <a:avLst>
                <a:gd name="adj1" fmla="val 20520000"/>
                <a:gd name="adj2" fmla="val 3240000"/>
              </a:avLst>
            </a:prstGeom>
            <a:ln/>
            <a:sp3d prstMaterial="plastic">
              <a:bevelT w="127000" h="25400" prst="relaxedInset"/>
            </a:sp3d>
          </p:spPr>
          <p:style>
            <a:lnRef idx="0">
              <a:schemeClr val="accent2"/>
            </a:lnRef>
            <a:fillRef idx="3">
              <a:schemeClr val="accent2"/>
            </a:fillRef>
            <a:effectRef idx="3">
              <a:schemeClr val="accent2"/>
            </a:effectRef>
            <a:fontRef idx="minor">
              <a:schemeClr val="lt1"/>
            </a:fontRef>
          </p:style>
        </p:sp>
        <p:sp>
          <p:nvSpPr>
            <p:cNvPr id="27" name="Partial Circle 6">
              <a:extLst>
                <a:ext uri="{FF2B5EF4-FFF2-40B4-BE49-F238E27FC236}">
                  <a16:creationId xmlns:a16="http://schemas.microsoft.com/office/drawing/2014/main" id="{395457C3-94F5-48B1-B156-C2B7F66F0F9B}"/>
                </a:ext>
              </a:extLst>
            </p:cNvPr>
            <p:cNvSpPr txBox="1"/>
            <p:nvPr/>
          </p:nvSpPr>
          <p:spPr>
            <a:xfrm>
              <a:off x="4433901" y="2850930"/>
              <a:ext cx="1484086" cy="1252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mn-lt"/>
                </a:rPr>
                <a:t>Expertise</a:t>
              </a:r>
            </a:p>
          </p:txBody>
        </p:sp>
      </p:grpSp>
      <p:grpSp>
        <p:nvGrpSpPr>
          <p:cNvPr id="28" name="Group 27">
            <a:extLst>
              <a:ext uri="{FF2B5EF4-FFF2-40B4-BE49-F238E27FC236}">
                <a16:creationId xmlns:a16="http://schemas.microsoft.com/office/drawing/2014/main" id="{AFA488BB-6C55-44CC-BFA3-667AC895AEC3}"/>
              </a:ext>
            </a:extLst>
          </p:cNvPr>
          <p:cNvGrpSpPr/>
          <p:nvPr/>
        </p:nvGrpSpPr>
        <p:grpSpPr>
          <a:xfrm>
            <a:off x="2873894" y="1231946"/>
            <a:ext cx="4986530" cy="4986530"/>
            <a:chOff x="1174847" y="595118"/>
            <a:chExt cx="4986530" cy="4986530"/>
          </a:xfrm>
          <a:scene3d>
            <a:camera prst="orthographicFront"/>
            <a:lightRig rig="threePt" dir="t">
              <a:rot lat="0" lon="0" rev="7500000"/>
            </a:lightRig>
          </a:scene3d>
        </p:grpSpPr>
        <p:sp>
          <p:nvSpPr>
            <p:cNvPr id="29" name="Partial Circle 28">
              <a:extLst>
                <a:ext uri="{FF2B5EF4-FFF2-40B4-BE49-F238E27FC236}">
                  <a16:creationId xmlns:a16="http://schemas.microsoft.com/office/drawing/2014/main" id="{148B0A5A-7479-4C18-9F96-D6D3E67F26DC}"/>
                </a:ext>
              </a:extLst>
            </p:cNvPr>
            <p:cNvSpPr/>
            <p:nvPr/>
          </p:nvSpPr>
          <p:spPr>
            <a:xfrm>
              <a:off x="1174847" y="595118"/>
              <a:ext cx="4986530" cy="4986530"/>
            </a:xfrm>
            <a:prstGeom prst="pie">
              <a:avLst>
                <a:gd name="adj1" fmla="val 3240000"/>
                <a:gd name="adj2" fmla="val 7560000"/>
              </a:avLst>
            </a:prstGeom>
            <a:ln/>
            <a:sp3d prstMaterial="plastic">
              <a:bevelT w="127000" h="25400" prst="relaxedInset"/>
            </a:sp3d>
          </p:spPr>
          <p:style>
            <a:lnRef idx="0">
              <a:schemeClr val="accent2"/>
            </a:lnRef>
            <a:fillRef idx="3">
              <a:schemeClr val="accent2"/>
            </a:fillRef>
            <a:effectRef idx="3">
              <a:schemeClr val="accent2"/>
            </a:effectRef>
            <a:fontRef idx="minor">
              <a:schemeClr val="lt1"/>
            </a:fontRef>
          </p:style>
        </p:sp>
        <p:sp>
          <p:nvSpPr>
            <p:cNvPr id="30" name="Partial Circle 8">
              <a:extLst>
                <a:ext uri="{FF2B5EF4-FFF2-40B4-BE49-F238E27FC236}">
                  <a16:creationId xmlns:a16="http://schemas.microsoft.com/office/drawing/2014/main" id="{FD967B4E-EC68-4E3F-8DCB-14A7D675973C}"/>
                </a:ext>
              </a:extLst>
            </p:cNvPr>
            <p:cNvSpPr txBox="1"/>
            <p:nvPr/>
          </p:nvSpPr>
          <p:spPr>
            <a:xfrm>
              <a:off x="2777660" y="4335016"/>
              <a:ext cx="1780903" cy="10685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rgbClr val="FFFFFF"/>
                  </a:solidFill>
                  <a:latin typeface="Arial"/>
                  <a:ea typeface="+mn-ea"/>
                  <a:cs typeface="+mn-cs"/>
                </a:rPr>
                <a:t>Samenwerking regio</a:t>
              </a:r>
            </a:p>
          </p:txBody>
        </p:sp>
      </p:grpSp>
      <p:grpSp>
        <p:nvGrpSpPr>
          <p:cNvPr id="31" name="Group 30">
            <a:extLst>
              <a:ext uri="{FF2B5EF4-FFF2-40B4-BE49-F238E27FC236}">
                <a16:creationId xmlns:a16="http://schemas.microsoft.com/office/drawing/2014/main" id="{2C8749F0-8CF2-4F34-9E5E-096005D54239}"/>
              </a:ext>
            </a:extLst>
          </p:cNvPr>
          <p:cNvGrpSpPr/>
          <p:nvPr/>
        </p:nvGrpSpPr>
        <p:grpSpPr>
          <a:xfrm>
            <a:off x="2897777" y="1244470"/>
            <a:ext cx="4986530" cy="4986530"/>
            <a:chOff x="1174847" y="595118"/>
            <a:chExt cx="4986530" cy="4986530"/>
          </a:xfrm>
          <a:scene3d>
            <a:camera prst="orthographicFront"/>
            <a:lightRig rig="threePt" dir="t">
              <a:rot lat="0" lon="0" rev="7500000"/>
            </a:lightRig>
          </a:scene3d>
        </p:grpSpPr>
        <p:sp>
          <p:nvSpPr>
            <p:cNvPr id="32" name="Partial Circle 31">
              <a:extLst>
                <a:ext uri="{FF2B5EF4-FFF2-40B4-BE49-F238E27FC236}">
                  <a16:creationId xmlns:a16="http://schemas.microsoft.com/office/drawing/2014/main" id="{B009050B-B930-410D-ADCB-6E4B0291E6D8}"/>
                </a:ext>
              </a:extLst>
            </p:cNvPr>
            <p:cNvSpPr/>
            <p:nvPr/>
          </p:nvSpPr>
          <p:spPr>
            <a:xfrm>
              <a:off x="1174847" y="595118"/>
              <a:ext cx="4986530" cy="4986530"/>
            </a:xfrm>
            <a:prstGeom prst="pie">
              <a:avLst>
                <a:gd name="adj1" fmla="val 7560000"/>
                <a:gd name="adj2" fmla="val 11880000"/>
              </a:avLst>
            </a:prstGeom>
            <a:ln/>
            <a:sp3d prstMaterial="plastic">
              <a:bevelT w="127000" h="25400" prst="relaxedInset"/>
            </a:sp3d>
          </p:spPr>
          <p:style>
            <a:lnRef idx="0">
              <a:schemeClr val="accent2"/>
            </a:lnRef>
            <a:fillRef idx="3">
              <a:schemeClr val="accent2"/>
            </a:fillRef>
            <a:effectRef idx="3">
              <a:schemeClr val="accent2"/>
            </a:effectRef>
            <a:fontRef idx="minor">
              <a:schemeClr val="lt1"/>
            </a:fontRef>
          </p:style>
        </p:sp>
        <p:sp>
          <p:nvSpPr>
            <p:cNvPr id="33" name="Partial Circle 10">
              <a:extLst>
                <a:ext uri="{FF2B5EF4-FFF2-40B4-BE49-F238E27FC236}">
                  <a16:creationId xmlns:a16="http://schemas.microsoft.com/office/drawing/2014/main" id="{74B8D2E5-780F-4E24-ACBF-9C91D7F11108}"/>
                </a:ext>
              </a:extLst>
            </p:cNvPr>
            <p:cNvSpPr txBox="1"/>
            <p:nvPr/>
          </p:nvSpPr>
          <p:spPr>
            <a:xfrm>
              <a:off x="1412301" y="2850930"/>
              <a:ext cx="1484086" cy="1252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rgbClr val="FFFFFF"/>
                  </a:solidFill>
                  <a:latin typeface="Arial"/>
                  <a:ea typeface="+mn-ea"/>
                  <a:cs typeface="+mn-cs"/>
                </a:rPr>
                <a:t>Digitalisering en processen</a:t>
              </a:r>
            </a:p>
          </p:txBody>
        </p:sp>
      </p:grpSp>
      <p:grpSp>
        <p:nvGrpSpPr>
          <p:cNvPr id="34" name="Group 33">
            <a:extLst>
              <a:ext uri="{FF2B5EF4-FFF2-40B4-BE49-F238E27FC236}">
                <a16:creationId xmlns:a16="http://schemas.microsoft.com/office/drawing/2014/main" id="{550ABE5B-89AB-402B-8342-D1C340B0F365}"/>
              </a:ext>
            </a:extLst>
          </p:cNvPr>
          <p:cNvGrpSpPr/>
          <p:nvPr/>
        </p:nvGrpSpPr>
        <p:grpSpPr>
          <a:xfrm>
            <a:off x="2873894" y="1231946"/>
            <a:ext cx="4986530" cy="4986530"/>
            <a:chOff x="1174847" y="595118"/>
            <a:chExt cx="4986530" cy="4986530"/>
          </a:xfrm>
          <a:scene3d>
            <a:camera prst="orthographicFront"/>
            <a:lightRig rig="threePt" dir="t">
              <a:rot lat="0" lon="0" rev="7500000"/>
            </a:lightRig>
          </a:scene3d>
        </p:grpSpPr>
        <p:sp>
          <p:nvSpPr>
            <p:cNvPr id="35" name="Partial Circle 34">
              <a:extLst>
                <a:ext uri="{FF2B5EF4-FFF2-40B4-BE49-F238E27FC236}">
                  <a16:creationId xmlns:a16="http://schemas.microsoft.com/office/drawing/2014/main" id="{0ADFFCFF-6FBB-4B9D-8670-4EB9CA4964AB}"/>
                </a:ext>
              </a:extLst>
            </p:cNvPr>
            <p:cNvSpPr/>
            <p:nvPr/>
          </p:nvSpPr>
          <p:spPr>
            <a:xfrm>
              <a:off x="1174847" y="595118"/>
              <a:ext cx="4986530" cy="4986530"/>
            </a:xfrm>
            <a:prstGeom prst="pie">
              <a:avLst>
                <a:gd name="adj1" fmla="val 11880000"/>
                <a:gd name="adj2" fmla="val 16200000"/>
              </a:avLst>
            </a:prstGeom>
            <a:sp3d prstMaterial="plastic">
              <a:bevelT w="127000" h="25400" prst="relaxedInset"/>
            </a:sp3d>
          </p:spPr>
          <p:style>
            <a:lnRef idx="2">
              <a:schemeClr val="accent3">
                <a:shade val="50000"/>
              </a:schemeClr>
            </a:lnRef>
            <a:fillRef idx="1">
              <a:schemeClr val="accent3"/>
            </a:fillRef>
            <a:effectRef idx="0">
              <a:schemeClr val="accent3"/>
            </a:effectRef>
            <a:fontRef idx="minor">
              <a:schemeClr val="lt1"/>
            </a:fontRef>
          </p:style>
        </p:sp>
        <p:sp>
          <p:nvSpPr>
            <p:cNvPr id="36" name="Partial Circle 12">
              <a:extLst>
                <a:ext uri="{FF2B5EF4-FFF2-40B4-BE49-F238E27FC236}">
                  <a16:creationId xmlns:a16="http://schemas.microsoft.com/office/drawing/2014/main" id="{DA71EB66-E512-4442-9655-A4E01FFC198C}"/>
                </a:ext>
              </a:extLst>
            </p:cNvPr>
            <p:cNvSpPr txBox="1"/>
            <p:nvPr/>
          </p:nvSpPr>
          <p:spPr>
            <a:xfrm>
              <a:off x="1902049" y="1354970"/>
              <a:ext cx="1691858" cy="11575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mn-lt"/>
                </a:rPr>
                <a:t>Besluiten raad</a:t>
              </a:r>
            </a:p>
            <a:p>
              <a:pPr marL="0" lvl="0" indent="0" algn="ctr" defTabSz="711200">
                <a:lnSpc>
                  <a:spcPct val="90000"/>
                </a:lnSpc>
                <a:spcBef>
                  <a:spcPct val="0"/>
                </a:spcBef>
                <a:spcAft>
                  <a:spcPct val="35000"/>
                </a:spcAft>
                <a:buNone/>
              </a:pPr>
              <a:r>
                <a:rPr lang="nl-NL" sz="1600" kern="1200" dirty="0">
                  <a:latin typeface="+mn-lt"/>
                </a:rPr>
                <a:t>Samenhang kerninstrumenten</a:t>
              </a:r>
            </a:p>
            <a:p>
              <a:pPr marL="0" lvl="0" indent="0" algn="ctr" defTabSz="711200">
                <a:lnSpc>
                  <a:spcPct val="90000"/>
                </a:lnSpc>
                <a:spcBef>
                  <a:spcPct val="0"/>
                </a:spcBef>
                <a:spcAft>
                  <a:spcPct val="35000"/>
                </a:spcAft>
                <a:buNone/>
              </a:pPr>
              <a:endParaRPr lang="nl-NL" sz="1600" kern="1200" dirty="0">
                <a:latin typeface="+mn-lt"/>
              </a:endParaRPr>
            </a:p>
          </p:txBody>
        </p:sp>
      </p:grpSp>
      <p:sp>
        <p:nvSpPr>
          <p:cNvPr id="18" name="Tekstvak 17">
            <a:extLst>
              <a:ext uri="{FF2B5EF4-FFF2-40B4-BE49-F238E27FC236}">
                <a16:creationId xmlns:a16="http://schemas.microsoft.com/office/drawing/2014/main" id="{8AF9A454-7C42-48D5-B2C7-8DE668ECB174}"/>
              </a:ext>
            </a:extLst>
          </p:cNvPr>
          <p:cNvSpPr txBox="1"/>
          <p:nvPr/>
        </p:nvSpPr>
        <p:spPr>
          <a:xfrm>
            <a:off x="347675" y="2937629"/>
            <a:ext cx="2114532" cy="523220"/>
          </a:xfrm>
          <a:prstGeom prst="rect">
            <a:avLst/>
          </a:prstGeom>
          <a:noFill/>
        </p:spPr>
        <p:txBody>
          <a:bodyPr wrap="square" rtlCol="0">
            <a:spAutoFit/>
          </a:bodyPr>
          <a:lstStyle/>
          <a:p>
            <a:r>
              <a:rPr lang="nl-NL" sz="2800" b="1" dirty="0"/>
              <a:t>Richten</a:t>
            </a:r>
          </a:p>
        </p:txBody>
      </p:sp>
      <p:sp>
        <p:nvSpPr>
          <p:cNvPr id="20" name="Tekstvak 19">
            <a:extLst>
              <a:ext uri="{FF2B5EF4-FFF2-40B4-BE49-F238E27FC236}">
                <a16:creationId xmlns:a16="http://schemas.microsoft.com/office/drawing/2014/main" id="{2C9EB4EA-44AA-48CD-89E2-B678AE850EC1}"/>
              </a:ext>
            </a:extLst>
          </p:cNvPr>
          <p:cNvSpPr txBox="1"/>
          <p:nvPr/>
        </p:nvSpPr>
        <p:spPr>
          <a:xfrm>
            <a:off x="371558" y="3554770"/>
            <a:ext cx="2114532" cy="523220"/>
          </a:xfrm>
          <a:prstGeom prst="rect">
            <a:avLst/>
          </a:prstGeom>
          <a:noFill/>
        </p:spPr>
        <p:txBody>
          <a:bodyPr wrap="square" rtlCol="0">
            <a:spAutoFit/>
          </a:bodyPr>
          <a:lstStyle/>
          <a:p>
            <a:r>
              <a:rPr lang="nl-NL" sz="2800" b="1" dirty="0"/>
              <a:t>Inrichten</a:t>
            </a:r>
          </a:p>
        </p:txBody>
      </p:sp>
      <p:cxnSp>
        <p:nvCxnSpPr>
          <p:cNvPr id="3" name="Rechte verbindingslijn 2">
            <a:extLst>
              <a:ext uri="{FF2B5EF4-FFF2-40B4-BE49-F238E27FC236}">
                <a16:creationId xmlns:a16="http://schemas.microsoft.com/office/drawing/2014/main" id="{1E8E36CE-E1DF-4DCD-8351-78FE58323208}"/>
              </a:ext>
            </a:extLst>
          </p:cNvPr>
          <p:cNvCxnSpPr>
            <a:cxnSpLocks/>
          </p:cNvCxnSpPr>
          <p:nvPr/>
        </p:nvCxnSpPr>
        <p:spPr>
          <a:xfrm>
            <a:off x="370634" y="3496337"/>
            <a:ext cx="11376837" cy="8579"/>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186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BF5D7-8CB3-46B0-94EE-511C971D2FD0}"/>
              </a:ext>
            </a:extLst>
          </p:cNvPr>
          <p:cNvSpPr>
            <a:spLocks noGrp="1"/>
          </p:cNvSpPr>
          <p:nvPr>
            <p:ph type="title"/>
          </p:nvPr>
        </p:nvSpPr>
        <p:spPr/>
        <p:txBody>
          <a:bodyPr/>
          <a:lstStyle/>
          <a:p>
            <a:r>
              <a:rPr lang="nl-NL" dirty="0"/>
              <a:t>Concluderend Digitalisering en processen</a:t>
            </a:r>
          </a:p>
        </p:txBody>
      </p:sp>
      <p:sp>
        <p:nvSpPr>
          <p:cNvPr id="3" name="Tijdelijke aanduiding voor inhoud 2">
            <a:extLst>
              <a:ext uri="{FF2B5EF4-FFF2-40B4-BE49-F238E27FC236}">
                <a16:creationId xmlns:a16="http://schemas.microsoft.com/office/drawing/2014/main" id="{B068CAB3-18FE-47B8-A7EB-99670449AC0C}"/>
              </a:ext>
            </a:extLst>
          </p:cNvPr>
          <p:cNvSpPr>
            <a:spLocks noGrp="1"/>
          </p:cNvSpPr>
          <p:nvPr>
            <p:ph idx="1"/>
          </p:nvPr>
        </p:nvSpPr>
        <p:spPr/>
        <p:txBody>
          <a:bodyPr/>
          <a:lstStyle/>
          <a:p>
            <a:pPr marL="285750" indent="-285750">
              <a:buFontTx/>
              <a:buChar char="-"/>
            </a:pPr>
            <a:r>
              <a:rPr lang="nl-NL" dirty="0"/>
              <a:t>Goed oefenen in de praktijk aan de hand van een casus: proces en expertise</a:t>
            </a:r>
          </a:p>
          <a:p>
            <a:pPr marL="285750" indent="-285750">
              <a:buFontTx/>
              <a:buChar char="-"/>
            </a:pPr>
            <a:endParaRPr lang="nl-NL" dirty="0"/>
          </a:p>
          <a:p>
            <a:pPr marL="285750" indent="-285750">
              <a:buFontTx/>
              <a:buChar char="-"/>
            </a:pPr>
            <a:r>
              <a:rPr lang="nl-NL" dirty="0"/>
              <a:t>Doorwerking toezicht/handhavingsbeleid in proces</a:t>
            </a:r>
          </a:p>
          <a:p>
            <a:pPr marL="285750" indent="-285750">
              <a:buFontTx/>
              <a:buChar char="-"/>
            </a:pPr>
            <a:endParaRPr lang="nl-NL" dirty="0"/>
          </a:p>
          <a:p>
            <a:pPr marL="285750" indent="-285750">
              <a:buFontTx/>
              <a:buChar char="-"/>
            </a:pPr>
            <a:r>
              <a:rPr lang="nl-NL" dirty="0"/>
              <a:t>Aanschaf software</a:t>
            </a:r>
          </a:p>
          <a:p>
            <a:pPr marL="285750" indent="-285750">
              <a:buFontTx/>
              <a:buChar char="-"/>
            </a:pPr>
            <a:endParaRPr lang="nl-NL" dirty="0"/>
          </a:p>
          <a:p>
            <a:pPr marL="285750" indent="-285750">
              <a:buFontTx/>
              <a:buChar char="-"/>
            </a:pPr>
            <a:r>
              <a:rPr lang="nl-NL" dirty="0"/>
              <a:t>Dossier/zaaksysteem ordenen</a:t>
            </a:r>
          </a:p>
          <a:p>
            <a:pPr marL="285750" indent="-285750">
              <a:buFontTx/>
              <a:buChar char="-"/>
            </a:pPr>
            <a:endParaRPr lang="nl-NL" dirty="0"/>
          </a:p>
          <a:p>
            <a:pPr marL="285750" indent="-285750">
              <a:buFontTx/>
              <a:buChar char="-"/>
            </a:pPr>
            <a:r>
              <a:rPr lang="nl-NL" dirty="0"/>
              <a:t>Ook rapportage/ feedback proces</a:t>
            </a:r>
          </a:p>
        </p:txBody>
      </p:sp>
      <p:grpSp>
        <p:nvGrpSpPr>
          <p:cNvPr id="4" name="Group 30">
            <a:extLst>
              <a:ext uri="{FF2B5EF4-FFF2-40B4-BE49-F238E27FC236}">
                <a16:creationId xmlns:a16="http://schemas.microsoft.com/office/drawing/2014/main" id="{1AF63CEF-5BD6-4FC4-AEE2-B27FAD46EDC8}"/>
              </a:ext>
            </a:extLst>
          </p:cNvPr>
          <p:cNvGrpSpPr/>
          <p:nvPr/>
        </p:nvGrpSpPr>
        <p:grpSpPr>
          <a:xfrm>
            <a:off x="8601347" y="1314258"/>
            <a:ext cx="4986530" cy="4986530"/>
            <a:chOff x="1174847" y="595118"/>
            <a:chExt cx="4986530" cy="4986530"/>
          </a:xfrm>
          <a:scene3d>
            <a:camera prst="orthographicFront"/>
            <a:lightRig rig="threePt" dir="t">
              <a:rot lat="0" lon="0" rev="7500000"/>
            </a:lightRig>
          </a:scene3d>
        </p:grpSpPr>
        <p:sp>
          <p:nvSpPr>
            <p:cNvPr id="5" name="Partial Circle 31">
              <a:extLst>
                <a:ext uri="{FF2B5EF4-FFF2-40B4-BE49-F238E27FC236}">
                  <a16:creationId xmlns:a16="http://schemas.microsoft.com/office/drawing/2014/main" id="{BADE43D2-759D-45D4-8848-EA8C87B59B90}"/>
                </a:ext>
              </a:extLst>
            </p:cNvPr>
            <p:cNvSpPr/>
            <p:nvPr/>
          </p:nvSpPr>
          <p:spPr>
            <a:xfrm>
              <a:off x="1174847" y="595118"/>
              <a:ext cx="4986530" cy="4986530"/>
            </a:xfrm>
            <a:prstGeom prst="pie">
              <a:avLst>
                <a:gd name="adj1" fmla="val 7560000"/>
                <a:gd name="adj2" fmla="val 11880000"/>
              </a:avLst>
            </a:prstGeom>
            <a:ln/>
            <a:sp3d prstMaterial="plastic">
              <a:bevelT w="127000" h="25400" prst="relaxedInset"/>
            </a:sp3d>
          </p:spPr>
          <p:style>
            <a:lnRef idx="0">
              <a:schemeClr val="accent2"/>
            </a:lnRef>
            <a:fillRef idx="3">
              <a:schemeClr val="accent2"/>
            </a:fillRef>
            <a:effectRef idx="3">
              <a:schemeClr val="accent2"/>
            </a:effectRef>
            <a:fontRef idx="minor">
              <a:schemeClr val="lt1"/>
            </a:fontRef>
          </p:style>
        </p:sp>
        <p:sp>
          <p:nvSpPr>
            <p:cNvPr id="6" name="Partial Circle 10">
              <a:extLst>
                <a:ext uri="{FF2B5EF4-FFF2-40B4-BE49-F238E27FC236}">
                  <a16:creationId xmlns:a16="http://schemas.microsoft.com/office/drawing/2014/main" id="{0CD6D464-9756-4DCE-BFE4-48633F5D5430}"/>
                </a:ext>
              </a:extLst>
            </p:cNvPr>
            <p:cNvSpPr txBox="1"/>
            <p:nvPr/>
          </p:nvSpPr>
          <p:spPr>
            <a:xfrm>
              <a:off x="1412301" y="2850930"/>
              <a:ext cx="1484086" cy="12525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rgbClr val="FFFFFF"/>
                  </a:solidFill>
                  <a:latin typeface="Arial"/>
                  <a:ea typeface="+mn-ea"/>
                  <a:cs typeface="+mn-cs"/>
                </a:rPr>
                <a:t>Digitalisering en processen</a:t>
              </a:r>
            </a:p>
          </p:txBody>
        </p:sp>
      </p:grpSp>
    </p:spTree>
    <p:extLst>
      <p:ext uri="{BB962C8B-B14F-4D97-AF65-F5344CB8AC3E}">
        <p14:creationId xmlns:p14="http://schemas.microsoft.com/office/powerpoint/2010/main" val="2933312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ECCA9-B4BE-4D35-985C-CE8475DC9526}"/>
              </a:ext>
            </a:extLst>
          </p:cNvPr>
          <p:cNvSpPr>
            <a:spLocks noGrp="1"/>
          </p:cNvSpPr>
          <p:nvPr>
            <p:ph type="title"/>
          </p:nvPr>
        </p:nvSpPr>
        <p:spPr/>
        <p:txBody>
          <a:bodyPr/>
          <a:lstStyle/>
          <a:p>
            <a:r>
              <a:rPr lang="nl-NL" dirty="0"/>
              <a:t>Samenwerking in de regio</a:t>
            </a:r>
          </a:p>
        </p:txBody>
      </p:sp>
      <p:sp>
        <p:nvSpPr>
          <p:cNvPr id="3" name="Tijdelijke aanduiding voor inhoud 2">
            <a:extLst>
              <a:ext uri="{FF2B5EF4-FFF2-40B4-BE49-F238E27FC236}">
                <a16:creationId xmlns:a16="http://schemas.microsoft.com/office/drawing/2014/main" id="{CAB2ABA2-58F6-4A3F-9C89-71BE0697DA45}"/>
              </a:ext>
            </a:extLst>
          </p:cNvPr>
          <p:cNvSpPr>
            <a:spLocks noGrp="1"/>
          </p:cNvSpPr>
          <p:nvPr>
            <p:ph idx="1"/>
          </p:nvPr>
        </p:nvSpPr>
        <p:spPr/>
        <p:txBody>
          <a:bodyPr/>
          <a:lstStyle/>
          <a:p>
            <a:pPr marL="342900" indent="-342900">
              <a:buFontTx/>
              <a:buChar char="-"/>
            </a:pPr>
            <a:r>
              <a:rPr lang="nl-NL" dirty="0"/>
              <a:t>Hoe implementatie op te pakken? Wat van elkaar nodig? Wat efficiënt</a:t>
            </a:r>
          </a:p>
          <a:p>
            <a:pPr marL="342900" indent="-342900">
              <a:buFontTx/>
              <a:buChar char="-"/>
            </a:pPr>
            <a:r>
              <a:rPr lang="nl-NL" dirty="0"/>
              <a:t>Samen casussen</a:t>
            </a:r>
          </a:p>
          <a:p>
            <a:pPr marL="342900" indent="-342900">
              <a:buFontTx/>
              <a:buChar char="-"/>
            </a:pPr>
            <a:r>
              <a:rPr lang="nl-NL" dirty="0"/>
              <a:t>Ondersteuning ‘adviseurs’ bij T&amp;H</a:t>
            </a:r>
          </a:p>
          <a:p>
            <a:pPr marL="342900" indent="-342900">
              <a:buFontTx/>
              <a:buChar char="-"/>
            </a:pPr>
            <a:r>
              <a:rPr lang="nl-NL" dirty="0"/>
              <a:t>Uitwisselen gegevens</a:t>
            </a:r>
          </a:p>
          <a:p>
            <a:pPr marL="342900" indent="-342900">
              <a:buFontTx/>
              <a:buChar char="-"/>
            </a:pPr>
            <a:r>
              <a:rPr lang="nl-NL" dirty="0"/>
              <a:t>Dubbele handhavingsbevoegdheid/Flexibiliseringsregels</a:t>
            </a:r>
          </a:p>
          <a:p>
            <a:endParaRPr lang="nl-NL" dirty="0"/>
          </a:p>
        </p:txBody>
      </p:sp>
      <p:sp>
        <p:nvSpPr>
          <p:cNvPr id="4" name="Partial Circle 28">
            <a:extLst>
              <a:ext uri="{FF2B5EF4-FFF2-40B4-BE49-F238E27FC236}">
                <a16:creationId xmlns:a16="http://schemas.microsoft.com/office/drawing/2014/main" id="{5F6B1FF4-1DF2-4527-BD57-56C679344FAB}"/>
              </a:ext>
            </a:extLst>
          </p:cNvPr>
          <p:cNvSpPr/>
          <p:nvPr/>
        </p:nvSpPr>
        <p:spPr>
          <a:xfrm>
            <a:off x="5843014" y="1469893"/>
            <a:ext cx="4986530" cy="4986530"/>
          </a:xfrm>
          <a:prstGeom prst="pie">
            <a:avLst>
              <a:gd name="adj1" fmla="val 3240000"/>
              <a:gd name="adj2" fmla="val 7560000"/>
            </a:avLst>
          </a:prstGeom>
          <a:ln/>
          <a:scene3d>
            <a:camera prst="orthographicFront"/>
            <a:lightRig rig="threePt" dir="t">
              <a:rot lat="0" lon="0" rev="7500000"/>
            </a:lightRig>
          </a:scene3d>
          <a:sp3d prstMaterial="plastic">
            <a:bevelT w="127000" h="25400" prst="relaxedInset"/>
          </a:sp3d>
        </p:spPr>
        <p:style>
          <a:lnRef idx="0">
            <a:schemeClr val="accent2"/>
          </a:lnRef>
          <a:fillRef idx="3">
            <a:schemeClr val="accent2"/>
          </a:fillRef>
          <a:effectRef idx="3">
            <a:schemeClr val="accent2"/>
          </a:effectRef>
          <a:fontRef idx="minor">
            <a:schemeClr val="lt1"/>
          </a:fontRef>
        </p:style>
      </p:sp>
      <p:sp>
        <p:nvSpPr>
          <p:cNvPr id="5" name="Partial Circle 8">
            <a:extLst>
              <a:ext uri="{FF2B5EF4-FFF2-40B4-BE49-F238E27FC236}">
                <a16:creationId xmlns:a16="http://schemas.microsoft.com/office/drawing/2014/main" id="{999C7CA9-44ED-4D84-8B87-3C2B804F0850}"/>
              </a:ext>
            </a:extLst>
          </p:cNvPr>
          <p:cNvSpPr txBox="1"/>
          <p:nvPr/>
        </p:nvSpPr>
        <p:spPr>
          <a:xfrm>
            <a:off x="7445828" y="4853836"/>
            <a:ext cx="1780903" cy="1068542"/>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rgbClr val="FFFFFF"/>
                </a:solidFill>
                <a:latin typeface="Arial"/>
                <a:ea typeface="+mn-ea"/>
                <a:cs typeface="+mn-cs"/>
              </a:rPr>
              <a:t>Samenwerking regio</a:t>
            </a:r>
          </a:p>
        </p:txBody>
      </p:sp>
    </p:spTree>
    <p:extLst>
      <p:ext uri="{BB962C8B-B14F-4D97-AF65-F5344CB8AC3E}">
        <p14:creationId xmlns:p14="http://schemas.microsoft.com/office/powerpoint/2010/main" val="2453790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ADD6E-327D-446B-AB1F-DCED66EC3F0F}"/>
              </a:ext>
            </a:extLst>
          </p:cNvPr>
          <p:cNvSpPr>
            <a:spLocks noGrp="1"/>
          </p:cNvSpPr>
          <p:nvPr>
            <p:ph type="title"/>
          </p:nvPr>
        </p:nvSpPr>
        <p:spPr/>
        <p:txBody>
          <a:bodyPr/>
          <a:lstStyle/>
          <a:p>
            <a:r>
              <a:rPr lang="nl-NL" dirty="0"/>
              <a:t>Concluderend expertise</a:t>
            </a:r>
          </a:p>
        </p:txBody>
      </p:sp>
      <p:sp>
        <p:nvSpPr>
          <p:cNvPr id="3" name="Tijdelijke aanduiding voor inhoud 2">
            <a:extLst>
              <a:ext uri="{FF2B5EF4-FFF2-40B4-BE49-F238E27FC236}">
                <a16:creationId xmlns:a16="http://schemas.microsoft.com/office/drawing/2014/main" id="{2C8DEFFE-CA94-48F6-A4F0-03A21B44638D}"/>
              </a:ext>
            </a:extLst>
          </p:cNvPr>
          <p:cNvSpPr>
            <a:spLocks noGrp="1"/>
          </p:cNvSpPr>
          <p:nvPr>
            <p:ph idx="1"/>
          </p:nvPr>
        </p:nvSpPr>
        <p:spPr/>
        <p:txBody>
          <a:bodyPr/>
          <a:lstStyle/>
          <a:p>
            <a:pPr marL="342900" indent="-342900">
              <a:buFontTx/>
              <a:buChar char="-"/>
            </a:pPr>
            <a:r>
              <a:rPr lang="nl-NL" dirty="0"/>
              <a:t>Kennis wet combineren met geest: inhoud en instrumenten</a:t>
            </a:r>
          </a:p>
          <a:p>
            <a:pPr marL="342900" indent="-342900">
              <a:buFontTx/>
              <a:buChar char="-"/>
            </a:pPr>
            <a:endParaRPr lang="nl-NL" dirty="0"/>
          </a:p>
          <a:p>
            <a:pPr marL="342900" indent="-342900">
              <a:buFontTx/>
              <a:buChar char="-"/>
            </a:pPr>
            <a:r>
              <a:rPr lang="nl-NL" dirty="0"/>
              <a:t>Groeimodel</a:t>
            </a:r>
          </a:p>
          <a:p>
            <a:pPr marL="342900" indent="-342900">
              <a:buFontTx/>
              <a:buChar char="-"/>
            </a:pPr>
            <a:endParaRPr lang="nl-NL" dirty="0"/>
          </a:p>
          <a:p>
            <a:pPr marL="342900" indent="-342900">
              <a:buFontTx/>
              <a:buChar char="-"/>
            </a:pPr>
            <a:r>
              <a:rPr lang="nl-NL" dirty="0"/>
              <a:t>Gezamenlijke kennis en ervaring</a:t>
            </a:r>
          </a:p>
          <a:p>
            <a:pPr marL="342900" indent="-342900">
              <a:buFontTx/>
              <a:buChar char="-"/>
            </a:pPr>
            <a:endParaRPr lang="nl-NL" dirty="0"/>
          </a:p>
          <a:p>
            <a:pPr marL="342900" indent="-342900">
              <a:buFontTx/>
              <a:buChar char="-"/>
            </a:pPr>
            <a:r>
              <a:rPr lang="nl-NL" dirty="0"/>
              <a:t>Standaarddocumenten</a:t>
            </a:r>
          </a:p>
          <a:p>
            <a:endParaRPr lang="nl-NL" dirty="0"/>
          </a:p>
        </p:txBody>
      </p:sp>
      <p:sp>
        <p:nvSpPr>
          <p:cNvPr id="4" name="Partial Circle 25">
            <a:extLst>
              <a:ext uri="{FF2B5EF4-FFF2-40B4-BE49-F238E27FC236}">
                <a16:creationId xmlns:a16="http://schemas.microsoft.com/office/drawing/2014/main" id="{1F7B58F7-68FF-4D27-9A8B-9471FDCEA87F}"/>
              </a:ext>
            </a:extLst>
          </p:cNvPr>
          <p:cNvSpPr/>
          <p:nvPr/>
        </p:nvSpPr>
        <p:spPr>
          <a:xfrm>
            <a:off x="4940387" y="1557241"/>
            <a:ext cx="4986530" cy="4986530"/>
          </a:xfrm>
          <a:prstGeom prst="pie">
            <a:avLst>
              <a:gd name="adj1" fmla="val 20520000"/>
              <a:gd name="adj2" fmla="val 3240000"/>
            </a:avLst>
          </a:prstGeom>
          <a:ln/>
          <a:scene3d>
            <a:camera prst="orthographicFront"/>
            <a:lightRig rig="threePt" dir="t">
              <a:rot lat="0" lon="0" rev="7500000"/>
            </a:lightRig>
          </a:scene3d>
          <a:sp3d prstMaterial="plastic">
            <a:bevelT w="127000" h="25400" prst="relaxedInset"/>
          </a:sp3d>
        </p:spPr>
        <p:style>
          <a:lnRef idx="0">
            <a:schemeClr val="accent2"/>
          </a:lnRef>
          <a:fillRef idx="3">
            <a:schemeClr val="accent2"/>
          </a:fillRef>
          <a:effectRef idx="3">
            <a:schemeClr val="accent2"/>
          </a:effectRef>
          <a:fontRef idx="minor">
            <a:schemeClr val="lt1"/>
          </a:fontRef>
        </p:style>
      </p:sp>
      <p:sp>
        <p:nvSpPr>
          <p:cNvPr id="5" name="Partial Circle 6">
            <a:extLst>
              <a:ext uri="{FF2B5EF4-FFF2-40B4-BE49-F238E27FC236}">
                <a16:creationId xmlns:a16="http://schemas.microsoft.com/office/drawing/2014/main" id="{75FC06AF-926B-4A3E-BE73-4F1FB726B448}"/>
              </a:ext>
            </a:extLst>
          </p:cNvPr>
          <p:cNvSpPr txBox="1"/>
          <p:nvPr/>
        </p:nvSpPr>
        <p:spPr>
          <a:xfrm>
            <a:off x="8133560" y="3848981"/>
            <a:ext cx="1484086" cy="1252569"/>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latin typeface="+mn-lt"/>
              </a:rPr>
              <a:t>Expertise</a:t>
            </a:r>
          </a:p>
        </p:txBody>
      </p:sp>
    </p:spTree>
    <p:extLst>
      <p:ext uri="{BB962C8B-B14F-4D97-AF65-F5344CB8AC3E}">
        <p14:creationId xmlns:p14="http://schemas.microsoft.com/office/powerpoint/2010/main" val="2936815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5CFD1-5AB6-4E52-AAAB-FCC847B01948}"/>
              </a:ext>
            </a:extLst>
          </p:cNvPr>
          <p:cNvSpPr>
            <a:spLocks noGrp="1"/>
          </p:cNvSpPr>
          <p:nvPr>
            <p:ph type="ctrTitle"/>
          </p:nvPr>
        </p:nvSpPr>
        <p:spPr/>
        <p:txBody>
          <a:bodyPr/>
          <a:lstStyle/>
          <a:p>
            <a:r>
              <a:rPr lang="nl-NL" dirty="0"/>
              <a:t>Oefenen</a:t>
            </a:r>
          </a:p>
        </p:txBody>
      </p:sp>
      <p:sp>
        <p:nvSpPr>
          <p:cNvPr id="3" name="Ondertitel 2">
            <a:extLst>
              <a:ext uri="{FF2B5EF4-FFF2-40B4-BE49-F238E27FC236}">
                <a16:creationId xmlns:a16="http://schemas.microsoft.com/office/drawing/2014/main" id="{29144DAA-7477-4551-92C8-33D816080E52}"/>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9DF39A10-AE88-46D3-954A-AEC3854F65B4}"/>
              </a:ext>
            </a:extLst>
          </p:cNvPr>
          <p:cNvSpPr>
            <a:spLocks noGrp="1"/>
          </p:cNvSpPr>
          <p:nvPr>
            <p:ph type="dt" sz="half" idx="10"/>
          </p:nvPr>
        </p:nvSpPr>
        <p:spPr/>
        <p:txBody>
          <a:bodyPr/>
          <a:lstStyle/>
          <a:p>
            <a:pPr>
              <a:defRPr/>
            </a:pPr>
            <a:endParaRPr lang="nl-NL" dirty="0"/>
          </a:p>
        </p:txBody>
      </p:sp>
    </p:spTree>
    <p:extLst>
      <p:ext uri="{BB962C8B-B14F-4D97-AF65-F5344CB8AC3E}">
        <p14:creationId xmlns:p14="http://schemas.microsoft.com/office/powerpoint/2010/main" val="233212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D84F6-C6C5-48F8-AA36-05D24C5F48DE}"/>
              </a:ext>
            </a:extLst>
          </p:cNvPr>
          <p:cNvSpPr>
            <a:spLocks noGrp="1"/>
          </p:cNvSpPr>
          <p:nvPr>
            <p:ph type="title"/>
          </p:nvPr>
        </p:nvSpPr>
        <p:spPr/>
        <p:txBody>
          <a:bodyPr/>
          <a:lstStyle/>
          <a:p>
            <a:r>
              <a:rPr lang="nl-NL" dirty="0"/>
              <a:t>Inhoud </a:t>
            </a:r>
            <a:r>
              <a:rPr lang="nl-NL" dirty="0" err="1"/>
              <a:t>webinar</a:t>
            </a:r>
            <a:r>
              <a:rPr lang="nl-NL" dirty="0"/>
              <a:t> Toezicht en Handhaving</a:t>
            </a:r>
          </a:p>
        </p:txBody>
      </p:sp>
      <p:sp>
        <p:nvSpPr>
          <p:cNvPr id="4" name="Tijdelijke aanduiding voor inhoud 3">
            <a:extLst>
              <a:ext uri="{FF2B5EF4-FFF2-40B4-BE49-F238E27FC236}">
                <a16:creationId xmlns:a16="http://schemas.microsoft.com/office/drawing/2014/main" id="{8D032FE7-FA0D-4172-A1BF-FA0F0D1A126A}"/>
              </a:ext>
            </a:extLst>
          </p:cNvPr>
          <p:cNvSpPr>
            <a:spLocks noGrp="1"/>
          </p:cNvSpPr>
          <p:nvPr>
            <p:ph idx="1"/>
          </p:nvPr>
        </p:nvSpPr>
        <p:spPr>
          <a:xfrm>
            <a:off x="1079500" y="2043112"/>
            <a:ext cx="10033000" cy="2771775"/>
          </a:xfrm>
        </p:spPr>
        <p:txBody>
          <a:bodyPr/>
          <a:lstStyle/>
          <a:p>
            <a:r>
              <a:rPr lang="nl-NL" dirty="0"/>
              <a:t>Inleiding</a:t>
            </a:r>
          </a:p>
          <a:p>
            <a:r>
              <a:rPr lang="nl-NL" dirty="0"/>
              <a:t>Samenhang kerninstrumenten: </a:t>
            </a:r>
            <a:r>
              <a:rPr lang="nl-NL" i="1" dirty="0"/>
              <a:t>Wim Tijssen (Tilburg)</a:t>
            </a:r>
            <a:endParaRPr lang="nl-NL" dirty="0"/>
          </a:p>
          <a:p>
            <a:r>
              <a:rPr lang="nl-NL" dirty="0"/>
              <a:t>Samenhang dienstverlening / vergunningen: </a:t>
            </a:r>
            <a:r>
              <a:rPr lang="nl-NL" i="1" dirty="0"/>
              <a:t>Stefan Kortekaas (Utrecht)</a:t>
            </a:r>
            <a:endParaRPr lang="nl-NL" dirty="0"/>
          </a:p>
          <a:p>
            <a:r>
              <a:rPr lang="nl-NL" dirty="0"/>
              <a:t>Inrichten processen, samenwerking en expertise: </a:t>
            </a:r>
          </a:p>
          <a:p>
            <a:pPr marL="0" indent="0">
              <a:buNone/>
            </a:pPr>
            <a:r>
              <a:rPr lang="nl-NL" dirty="0"/>
              <a:t>   </a:t>
            </a:r>
            <a:r>
              <a:rPr lang="nl-NL" i="1" dirty="0"/>
              <a:t>Liesbeth van Greuningen (OD West Holland)</a:t>
            </a:r>
            <a:endParaRPr lang="nl-NL" dirty="0"/>
          </a:p>
          <a:p>
            <a:r>
              <a:rPr lang="nl-NL" dirty="0"/>
              <a:t>Oefenen</a:t>
            </a:r>
          </a:p>
        </p:txBody>
      </p:sp>
    </p:spTree>
    <p:extLst>
      <p:ext uri="{BB962C8B-B14F-4D97-AF65-F5344CB8AC3E}">
        <p14:creationId xmlns:p14="http://schemas.microsoft.com/office/powerpoint/2010/main" val="727557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jl: rechts 4">
            <a:extLst>
              <a:ext uri="{FF2B5EF4-FFF2-40B4-BE49-F238E27FC236}">
                <a16:creationId xmlns:a16="http://schemas.microsoft.com/office/drawing/2014/main" id="{44B50D26-3027-4C32-BB1D-1E4415409D01}"/>
              </a:ext>
            </a:extLst>
          </p:cNvPr>
          <p:cNvSpPr/>
          <p:nvPr/>
        </p:nvSpPr>
        <p:spPr>
          <a:xfrm>
            <a:off x="198120" y="2979420"/>
            <a:ext cx="2804160" cy="1402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Vlieghoogte</a:t>
            </a:r>
          </a:p>
        </p:txBody>
      </p:sp>
      <p:sp>
        <p:nvSpPr>
          <p:cNvPr id="6" name="Pijl: rechts 5">
            <a:extLst>
              <a:ext uri="{FF2B5EF4-FFF2-40B4-BE49-F238E27FC236}">
                <a16:creationId xmlns:a16="http://schemas.microsoft.com/office/drawing/2014/main" id="{9C5750A6-ED38-4C8B-BF22-C0AE330ED20A}"/>
              </a:ext>
            </a:extLst>
          </p:cNvPr>
          <p:cNvSpPr/>
          <p:nvPr/>
        </p:nvSpPr>
        <p:spPr>
          <a:xfrm>
            <a:off x="3401760" y="411694"/>
            <a:ext cx="3855720" cy="2249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Initiatievenproces</a:t>
            </a:r>
          </a:p>
        </p:txBody>
      </p:sp>
      <p:sp>
        <p:nvSpPr>
          <p:cNvPr id="8" name="Pijl: rechts 7">
            <a:extLst>
              <a:ext uri="{FF2B5EF4-FFF2-40B4-BE49-F238E27FC236}">
                <a16:creationId xmlns:a16="http://schemas.microsoft.com/office/drawing/2014/main" id="{A9F51B72-F907-48C4-AD0E-6EDEE30C79CD}"/>
              </a:ext>
            </a:extLst>
          </p:cNvPr>
          <p:cNvSpPr/>
          <p:nvPr/>
        </p:nvSpPr>
        <p:spPr>
          <a:xfrm>
            <a:off x="3291840" y="2737344"/>
            <a:ext cx="3855720" cy="1920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Behandelproces</a:t>
            </a:r>
          </a:p>
        </p:txBody>
      </p:sp>
      <p:sp>
        <p:nvSpPr>
          <p:cNvPr id="9" name="Pijl: rechts 8">
            <a:extLst>
              <a:ext uri="{FF2B5EF4-FFF2-40B4-BE49-F238E27FC236}">
                <a16:creationId xmlns:a16="http://schemas.microsoft.com/office/drawing/2014/main" id="{4E2D0B56-E507-4E53-8356-D2151D19320B}"/>
              </a:ext>
            </a:extLst>
          </p:cNvPr>
          <p:cNvSpPr/>
          <p:nvPr/>
        </p:nvSpPr>
        <p:spPr>
          <a:xfrm>
            <a:off x="7257480" y="2468596"/>
            <a:ext cx="3855720" cy="2597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Borgen processen en vastleggen afspraken/</a:t>
            </a:r>
          </a:p>
        </p:txBody>
      </p:sp>
      <p:sp>
        <p:nvSpPr>
          <p:cNvPr id="10" name="Tekstvak 9">
            <a:extLst>
              <a:ext uri="{FF2B5EF4-FFF2-40B4-BE49-F238E27FC236}">
                <a16:creationId xmlns:a16="http://schemas.microsoft.com/office/drawing/2014/main" id="{EA9A006F-7C6C-4C45-8697-5C765D70FED1}"/>
              </a:ext>
            </a:extLst>
          </p:cNvPr>
          <p:cNvSpPr txBox="1"/>
          <p:nvPr/>
        </p:nvSpPr>
        <p:spPr>
          <a:xfrm>
            <a:off x="2971800" y="228971"/>
            <a:ext cx="7254240" cy="461665"/>
          </a:xfrm>
          <a:prstGeom prst="rect">
            <a:avLst/>
          </a:prstGeom>
          <a:noFill/>
        </p:spPr>
        <p:txBody>
          <a:bodyPr wrap="square" rtlCol="0">
            <a:spAutoFit/>
          </a:bodyPr>
          <a:lstStyle/>
          <a:p>
            <a:r>
              <a:rPr lang="nl-NL" dirty="0"/>
              <a:t>Modulaire aanpak</a:t>
            </a:r>
          </a:p>
        </p:txBody>
      </p:sp>
      <p:sp>
        <p:nvSpPr>
          <p:cNvPr id="11" name="Pijl: rechts 10">
            <a:extLst>
              <a:ext uri="{FF2B5EF4-FFF2-40B4-BE49-F238E27FC236}">
                <a16:creationId xmlns:a16="http://schemas.microsoft.com/office/drawing/2014/main" id="{E50D149E-F7DA-4291-AE58-2D4BA5369921}"/>
              </a:ext>
            </a:extLst>
          </p:cNvPr>
          <p:cNvSpPr/>
          <p:nvPr/>
        </p:nvSpPr>
        <p:spPr>
          <a:xfrm>
            <a:off x="3291840" y="4708223"/>
            <a:ext cx="3855720" cy="1920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Toezicht en handhaving</a:t>
            </a:r>
          </a:p>
        </p:txBody>
      </p:sp>
    </p:spTree>
    <p:extLst>
      <p:ext uri="{BB962C8B-B14F-4D97-AF65-F5344CB8AC3E}">
        <p14:creationId xmlns:p14="http://schemas.microsoft.com/office/powerpoint/2010/main" val="3666272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636EC62-5D01-48FE-9067-868ACBE1C8D4}"/>
              </a:ext>
            </a:extLst>
          </p:cNvPr>
          <p:cNvGraphicFramePr/>
          <p:nvPr>
            <p:extLst>
              <p:ext uri="{D42A27DB-BD31-4B8C-83A1-F6EECF244321}">
                <p14:modId xmlns:p14="http://schemas.microsoft.com/office/powerpoint/2010/main" val="3125204452"/>
              </p:ext>
            </p:extLst>
          </p:nvPr>
        </p:nvGraphicFramePr>
        <p:xfrm>
          <a:off x="1009401" y="1440000"/>
          <a:ext cx="10033200" cy="4742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1">
            <a:extLst>
              <a:ext uri="{FF2B5EF4-FFF2-40B4-BE49-F238E27FC236}">
                <a16:creationId xmlns:a16="http://schemas.microsoft.com/office/drawing/2014/main" id="{EFE1A5E0-AB39-8049-A118-35F54EC8C001}"/>
              </a:ext>
            </a:extLst>
          </p:cNvPr>
          <p:cNvSpPr txBox="1">
            <a:spLocks/>
          </p:cNvSpPr>
          <p:nvPr/>
        </p:nvSpPr>
        <p:spPr>
          <a:xfrm>
            <a:off x="1080000" y="1080000"/>
            <a:ext cx="10033200" cy="720000"/>
          </a:xfrm>
          <a:prstGeom prst="rect">
            <a:avLst/>
          </a:prstGeom>
        </p:spPr>
        <p:txBody>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dirty="0"/>
              <a:t>Fasering oefenen: ervaren, ontwerpen, inregelen </a:t>
            </a:r>
          </a:p>
        </p:txBody>
      </p:sp>
    </p:spTree>
    <p:extLst>
      <p:ext uri="{BB962C8B-B14F-4D97-AF65-F5344CB8AC3E}">
        <p14:creationId xmlns:p14="http://schemas.microsoft.com/office/powerpoint/2010/main" val="1513251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3F5AB-256F-4F7A-B132-9EC9C5D2F339}"/>
              </a:ext>
            </a:extLst>
          </p:cNvPr>
          <p:cNvSpPr>
            <a:spLocks noGrp="1"/>
          </p:cNvSpPr>
          <p:nvPr>
            <p:ph type="title"/>
          </p:nvPr>
        </p:nvSpPr>
        <p:spPr/>
        <p:txBody>
          <a:bodyPr/>
          <a:lstStyle/>
          <a:p>
            <a:r>
              <a:rPr lang="nl-NL" dirty="0"/>
              <a:t>Inrichten door te oefenen</a:t>
            </a:r>
          </a:p>
        </p:txBody>
      </p:sp>
      <p:sp>
        <p:nvSpPr>
          <p:cNvPr id="3" name="Tijdelijke aanduiding voor inhoud 2">
            <a:extLst>
              <a:ext uri="{FF2B5EF4-FFF2-40B4-BE49-F238E27FC236}">
                <a16:creationId xmlns:a16="http://schemas.microsoft.com/office/drawing/2014/main" id="{9AE4B6FB-80BD-4701-A708-EEDD734B39D5}"/>
              </a:ext>
            </a:extLst>
          </p:cNvPr>
          <p:cNvSpPr>
            <a:spLocks noGrp="1"/>
          </p:cNvSpPr>
          <p:nvPr>
            <p:ph idx="1"/>
          </p:nvPr>
        </p:nvSpPr>
        <p:spPr/>
        <p:txBody>
          <a:bodyPr/>
          <a:lstStyle/>
          <a:p>
            <a:r>
              <a:rPr lang="nl-NL" sz="2000" dirty="0"/>
              <a:t>Inregelen gezamenlijke processen voor initiatieven, behandelen, toezicht en handhaven</a:t>
            </a:r>
          </a:p>
          <a:p>
            <a:pPr lvl="1"/>
            <a:r>
              <a:rPr lang="nl-NL" sz="2000" dirty="0"/>
              <a:t>Gezamenlijk beeld over</a:t>
            </a:r>
          </a:p>
          <a:p>
            <a:pPr lvl="1"/>
            <a:r>
              <a:rPr lang="nl-NL" sz="2000" dirty="0"/>
              <a:t>Zaak/</a:t>
            </a:r>
            <a:r>
              <a:rPr lang="nl-NL" sz="2000" dirty="0" err="1"/>
              <a:t>vth</a:t>
            </a:r>
            <a:r>
              <a:rPr lang="nl-NL" sz="2000" dirty="0"/>
              <a:t> dossiersystemen</a:t>
            </a:r>
          </a:p>
          <a:p>
            <a:pPr lvl="1"/>
            <a:r>
              <a:rPr lang="nl-NL" sz="2000" dirty="0" err="1"/>
              <a:t>Samenwerkings</a:t>
            </a:r>
            <a:r>
              <a:rPr lang="nl-NL" sz="2000" dirty="0"/>
              <a:t>/uitwisselen data/gegevens</a:t>
            </a:r>
          </a:p>
          <a:p>
            <a:endParaRPr lang="nl-NL" sz="2000" dirty="0"/>
          </a:p>
          <a:p>
            <a:r>
              <a:rPr lang="nl-NL" sz="2000" dirty="0"/>
              <a:t>Beleid</a:t>
            </a:r>
          </a:p>
          <a:p>
            <a:pPr lvl="1"/>
            <a:r>
              <a:rPr lang="nl-NL" sz="2000" dirty="0"/>
              <a:t>Input en afstemming omgevingsplan </a:t>
            </a:r>
            <a:r>
              <a:rPr lang="nl-NL" sz="2000" dirty="0">
                <a:sym typeface="Wingdings" panose="05000000000000000000" pitchFamily="2" charset="2"/>
              </a:rPr>
              <a:t> effectiviteit centraal</a:t>
            </a:r>
          </a:p>
          <a:p>
            <a:pPr lvl="1"/>
            <a:r>
              <a:rPr lang="nl-NL" sz="2000" dirty="0">
                <a:sym typeface="Wingdings" panose="05000000000000000000" pitchFamily="2" charset="2"/>
              </a:rPr>
              <a:t>Toezicht en handhavingsbeleid: samenhang landelijke regels/lokale regels handhaven</a:t>
            </a:r>
          </a:p>
          <a:p>
            <a:pPr lvl="1"/>
            <a:endParaRPr lang="nl-NL" sz="2000" dirty="0">
              <a:sym typeface="Wingdings" panose="05000000000000000000" pitchFamily="2" charset="2"/>
            </a:endParaRPr>
          </a:p>
          <a:p>
            <a:r>
              <a:rPr lang="nl-NL" sz="2000" dirty="0"/>
              <a:t>Kennis</a:t>
            </a:r>
          </a:p>
          <a:p>
            <a:endParaRPr lang="nl-NL" dirty="0"/>
          </a:p>
        </p:txBody>
      </p:sp>
    </p:spTree>
    <p:extLst>
      <p:ext uri="{BB962C8B-B14F-4D97-AF65-F5344CB8AC3E}">
        <p14:creationId xmlns:p14="http://schemas.microsoft.com/office/powerpoint/2010/main" val="813996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4981D-A132-4ABB-87FB-B833A256BF40}"/>
              </a:ext>
            </a:extLst>
          </p:cNvPr>
          <p:cNvSpPr>
            <a:spLocks noGrp="1"/>
          </p:cNvSpPr>
          <p:nvPr>
            <p:ph type="title"/>
          </p:nvPr>
        </p:nvSpPr>
        <p:spPr/>
        <p:txBody>
          <a:bodyPr/>
          <a:lstStyle/>
          <a:p>
            <a:r>
              <a:rPr lang="nl-NL" dirty="0"/>
              <a:t>Levert op</a:t>
            </a:r>
          </a:p>
        </p:txBody>
      </p:sp>
      <p:sp>
        <p:nvSpPr>
          <p:cNvPr id="3" name="Tijdelijke aanduiding voor inhoud 2">
            <a:extLst>
              <a:ext uri="{FF2B5EF4-FFF2-40B4-BE49-F238E27FC236}">
                <a16:creationId xmlns:a16="http://schemas.microsoft.com/office/drawing/2014/main" id="{643B7546-1FF4-40DD-B985-5CD87A4460A2}"/>
              </a:ext>
            </a:extLst>
          </p:cNvPr>
          <p:cNvSpPr>
            <a:spLocks noGrp="1"/>
          </p:cNvSpPr>
          <p:nvPr>
            <p:ph idx="1"/>
          </p:nvPr>
        </p:nvSpPr>
        <p:spPr/>
        <p:txBody>
          <a:bodyPr/>
          <a:lstStyle/>
          <a:p>
            <a:r>
              <a:rPr lang="nl-NL" dirty="0"/>
              <a:t>Gezamenlijke en afzonderlijke beproefde processen</a:t>
            </a:r>
          </a:p>
          <a:p>
            <a:r>
              <a:rPr lang="nl-NL" dirty="0"/>
              <a:t>Inzicht noodzakelijke acties, taakverdeling</a:t>
            </a:r>
          </a:p>
        </p:txBody>
      </p:sp>
    </p:spTree>
    <p:extLst>
      <p:ext uri="{BB962C8B-B14F-4D97-AF65-F5344CB8AC3E}">
        <p14:creationId xmlns:p14="http://schemas.microsoft.com/office/powerpoint/2010/main" val="2171971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FF125-CA8F-4642-AB23-A4283E0AF026}"/>
              </a:ext>
            </a:extLst>
          </p:cNvPr>
          <p:cNvSpPr>
            <a:spLocks noGrp="1"/>
          </p:cNvSpPr>
          <p:nvPr>
            <p:ph type="title"/>
          </p:nvPr>
        </p:nvSpPr>
        <p:spPr/>
        <p:txBody>
          <a:bodyPr/>
          <a:lstStyle/>
          <a:p>
            <a:r>
              <a:rPr lang="nl-NL" dirty="0"/>
              <a:t>Afsluitend</a:t>
            </a:r>
          </a:p>
        </p:txBody>
      </p:sp>
      <p:sp>
        <p:nvSpPr>
          <p:cNvPr id="3" name="Tijdelijke aanduiding voor inhoud 2">
            <a:extLst>
              <a:ext uri="{FF2B5EF4-FFF2-40B4-BE49-F238E27FC236}">
                <a16:creationId xmlns:a16="http://schemas.microsoft.com/office/drawing/2014/main" id="{A86A7A37-5DF4-4978-ADAE-E420176C4F53}"/>
              </a:ext>
            </a:extLst>
          </p:cNvPr>
          <p:cNvSpPr>
            <a:spLocks noGrp="1"/>
          </p:cNvSpPr>
          <p:nvPr>
            <p:ph idx="1"/>
          </p:nvPr>
        </p:nvSpPr>
        <p:spPr>
          <a:xfrm>
            <a:off x="1078800" y="1800000"/>
            <a:ext cx="10033000" cy="4304845"/>
          </a:xfrm>
        </p:spPr>
        <p:txBody>
          <a:bodyPr/>
          <a:lstStyle/>
          <a:p>
            <a:pPr marL="0" indent="0">
              <a:buNone/>
            </a:pPr>
            <a:r>
              <a:rPr lang="nl-NL" i="1" dirty="0"/>
              <a:t>T&amp;H is nodig om de cyclus sluitend te maken: T&amp;H is sluitsteen</a:t>
            </a:r>
          </a:p>
          <a:p>
            <a:pPr marL="0" indent="0">
              <a:buNone/>
            </a:pPr>
            <a:endParaRPr lang="nl-NL" i="1" dirty="0"/>
          </a:p>
          <a:p>
            <a:pPr marL="0" indent="0">
              <a:buNone/>
            </a:pPr>
            <a:r>
              <a:rPr lang="nl-NL" i="1" dirty="0"/>
              <a:t>Oefenen: nodig om processen goed te krijgen </a:t>
            </a:r>
          </a:p>
          <a:p>
            <a:pPr marL="0" indent="0">
              <a:buNone/>
            </a:pPr>
            <a:endParaRPr lang="nl-NL" i="1" dirty="0"/>
          </a:p>
          <a:p>
            <a:pPr marL="0" indent="0">
              <a:buNone/>
            </a:pPr>
            <a:r>
              <a:rPr lang="nl-NL" i="1" dirty="0"/>
              <a:t>Alles wat je nu al doet en inregelt, kan morgen al gaan werken!</a:t>
            </a:r>
          </a:p>
          <a:p>
            <a:pPr marL="0" indent="0">
              <a:buNone/>
            </a:pPr>
            <a:endParaRPr lang="nl-NL" i="1" dirty="0"/>
          </a:p>
          <a:p>
            <a:pPr marL="0" indent="0">
              <a:buNone/>
            </a:pPr>
            <a:r>
              <a:rPr lang="nl-NL" i="1" dirty="0"/>
              <a:t>Lijnmanagement</a:t>
            </a:r>
            <a:r>
              <a:rPr lang="nl-NL" dirty="0"/>
              <a:t> en programmamanagement in regio en individueel  samen.</a:t>
            </a:r>
          </a:p>
        </p:txBody>
      </p:sp>
    </p:spTree>
    <p:extLst>
      <p:ext uri="{BB962C8B-B14F-4D97-AF65-F5344CB8AC3E}">
        <p14:creationId xmlns:p14="http://schemas.microsoft.com/office/powerpoint/2010/main" val="167483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D5B31-495E-45B9-9B76-F97768C0EF19}"/>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78C0B778-314C-4E9C-9F00-94374F643EBD}"/>
              </a:ext>
            </a:extLst>
          </p:cNvPr>
          <p:cNvSpPr>
            <a:spLocks noGrp="1"/>
          </p:cNvSpPr>
          <p:nvPr>
            <p:ph idx="1"/>
          </p:nvPr>
        </p:nvSpPr>
        <p:spPr/>
        <p:txBody>
          <a:bodyPr/>
          <a:lstStyle/>
          <a:p>
            <a:pPr marL="0" indent="0">
              <a:spcBef>
                <a:spcPts val="800"/>
              </a:spcBef>
              <a:buNone/>
            </a:pPr>
            <a:r>
              <a:rPr lang="nl-NL" b="1" dirty="0"/>
              <a:t>Relevante links</a:t>
            </a:r>
            <a:endParaRPr lang="nl-NL" dirty="0">
              <a:hlinkClick r:id="rId2">
                <a:extLst>
                  <a:ext uri="{A12FA001-AC4F-418D-AE19-62706E023703}">
                    <ahyp:hlinkClr xmlns:ahyp="http://schemas.microsoft.com/office/drawing/2018/hyperlinkcolor" val="tx"/>
                  </a:ext>
                </a:extLst>
              </a:hlinkClick>
            </a:endParaRPr>
          </a:p>
          <a:p>
            <a:pPr>
              <a:spcBef>
                <a:spcPts val="800"/>
              </a:spcBef>
            </a:pPr>
            <a:r>
              <a:rPr lang="nl-NL" dirty="0">
                <a:hlinkClick r:id="rId2">
                  <a:extLst>
                    <a:ext uri="{A12FA001-AC4F-418D-AE19-62706E023703}">
                      <ahyp:hlinkClr xmlns:ahyp="http://schemas.microsoft.com/office/drawing/2018/hyperlinkcolor" val="tx"/>
                    </a:ext>
                  </a:extLst>
                </a:hlinkClick>
              </a:rPr>
              <a:t>Minimale acties Omgevingswet</a:t>
            </a:r>
            <a:endParaRPr lang="nl-NL" dirty="0"/>
          </a:p>
          <a:p>
            <a:pPr>
              <a:spcBef>
                <a:spcPts val="800"/>
              </a:spcBef>
            </a:pPr>
            <a:r>
              <a:rPr lang="nl-NL" dirty="0">
                <a:hlinkClick r:id="rId2">
                  <a:extLst>
                    <a:ext uri="{A12FA001-AC4F-418D-AE19-62706E023703}">
                      <ahyp:hlinkClr xmlns:ahyp="http://schemas.microsoft.com/office/drawing/2018/hyperlinkcolor" val="tx"/>
                    </a:ext>
                  </a:extLst>
                </a:hlinkClick>
              </a:rPr>
              <a:t>Spiekbriefje omgevingsvergunning</a:t>
            </a:r>
            <a:endParaRPr lang="nl-NL" dirty="0"/>
          </a:p>
          <a:p>
            <a:pPr>
              <a:spcBef>
                <a:spcPts val="800"/>
              </a:spcBef>
            </a:pPr>
            <a:r>
              <a:rPr lang="nl-NL" dirty="0">
                <a:hlinkClick r:id="rId2">
                  <a:extLst>
                    <a:ext uri="{A12FA001-AC4F-418D-AE19-62706E023703}">
                      <ahyp:hlinkClr xmlns:ahyp="http://schemas.microsoft.com/office/drawing/2018/hyperlinkcolor" val="tx"/>
                    </a:ext>
                  </a:extLst>
                </a:hlinkClick>
              </a:rPr>
              <a:t>Werkende processen</a:t>
            </a:r>
            <a:endParaRPr lang="nl-NL" dirty="0"/>
          </a:p>
          <a:p>
            <a:pPr>
              <a:spcBef>
                <a:spcPts val="800"/>
              </a:spcBef>
            </a:pPr>
            <a:r>
              <a:rPr lang="nl-NL" dirty="0">
                <a:hlinkClick r:id="rId2">
                  <a:extLst>
                    <a:ext uri="{A12FA001-AC4F-418D-AE19-62706E023703}">
                      <ahyp:hlinkClr xmlns:ahyp="http://schemas.microsoft.com/office/drawing/2018/hyperlinkcolor" val="tx"/>
                    </a:ext>
                  </a:extLst>
                </a:hlinkClick>
              </a:rPr>
              <a:t>Proefprojecten Wet Kwaliteitsborging Bouw (WKB)</a:t>
            </a:r>
            <a:endParaRPr lang="nl-NL" dirty="0"/>
          </a:p>
          <a:p>
            <a:pPr>
              <a:spcBef>
                <a:spcPts val="800"/>
              </a:spcBef>
            </a:pPr>
            <a:r>
              <a:rPr lang="nl-NL" dirty="0">
                <a:hlinkClick r:id="rId2">
                  <a:extLst>
                    <a:ext uri="{A12FA001-AC4F-418D-AE19-62706E023703}">
                      <ahyp:hlinkClr xmlns:ahyp="http://schemas.microsoft.com/office/drawing/2018/hyperlinkcolor" val="tx"/>
                    </a:ext>
                  </a:extLst>
                </a:hlinkClick>
              </a:rPr>
              <a:t>Producten en dienstencatalogus voor zaaksystemen</a:t>
            </a:r>
            <a:endParaRPr lang="nl-NL" dirty="0"/>
          </a:p>
          <a:p>
            <a:pPr>
              <a:spcBef>
                <a:spcPts val="800"/>
              </a:spcBef>
            </a:pPr>
            <a:r>
              <a:rPr lang="nl-NL" dirty="0">
                <a:hlinkClick r:id="rId2">
                  <a:extLst>
                    <a:ext uri="{A12FA001-AC4F-418D-AE19-62706E023703}">
                      <ahyp:hlinkClr xmlns:ahyp="http://schemas.microsoft.com/office/drawing/2018/hyperlinkcolor" val="tx"/>
                    </a:ext>
                  </a:extLst>
                </a:hlinkClick>
              </a:rPr>
              <a:t>Train </a:t>
            </a:r>
            <a:r>
              <a:rPr lang="nl-NL" dirty="0" err="1">
                <a:hlinkClick r:id="rId2">
                  <a:extLst>
                    <a:ext uri="{A12FA001-AC4F-418D-AE19-62706E023703}">
                      <ahyp:hlinkClr xmlns:ahyp="http://schemas.microsoft.com/office/drawing/2018/hyperlinkcolor" val="tx"/>
                    </a:ext>
                  </a:extLst>
                </a:hlinkClick>
              </a:rPr>
              <a:t>the</a:t>
            </a:r>
            <a:r>
              <a:rPr lang="nl-NL" dirty="0">
                <a:hlinkClick r:id="rId2">
                  <a:extLst>
                    <a:ext uri="{A12FA001-AC4F-418D-AE19-62706E023703}">
                      <ahyp:hlinkClr xmlns:ahyp="http://schemas.microsoft.com/office/drawing/2018/hyperlinkcolor" val="tx"/>
                    </a:ext>
                  </a:extLst>
                </a:hlinkClick>
              </a:rPr>
              <a:t> trainer Omgevingswet (algemeen)</a:t>
            </a:r>
            <a:endParaRPr lang="nl-NL" dirty="0"/>
          </a:p>
          <a:p>
            <a:pPr>
              <a:spcBef>
                <a:spcPts val="800"/>
              </a:spcBef>
            </a:pPr>
            <a:r>
              <a:rPr lang="nl-NL" dirty="0">
                <a:hlinkClick r:id="rId2">
                  <a:extLst>
                    <a:ext uri="{A12FA001-AC4F-418D-AE19-62706E023703}">
                      <ahyp:hlinkClr xmlns:ahyp="http://schemas.microsoft.com/office/drawing/2018/hyperlinkcolor" val="tx"/>
                    </a:ext>
                  </a:extLst>
                </a:hlinkClick>
              </a:rPr>
              <a:t>Train </a:t>
            </a:r>
            <a:r>
              <a:rPr lang="nl-NL" dirty="0" err="1">
                <a:hlinkClick r:id="rId2">
                  <a:extLst>
                    <a:ext uri="{A12FA001-AC4F-418D-AE19-62706E023703}">
                      <ahyp:hlinkClr xmlns:ahyp="http://schemas.microsoft.com/office/drawing/2018/hyperlinkcolor" val="tx"/>
                    </a:ext>
                  </a:extLst>
                </a:hlinkClick>
              </a:rPr>
              <a:t>the</a:t>
            </a:r>
            <a:r>
              <a:rPr lang="nl-NL" dirty="0">
                <a:hlinkClick r:id="rId2">
                  <a:extLst>
                    <a:ext uri="{A12FA001-AC4F-418D-AE19-62706E023703}">
                      <ahyp:hlinkClr xmlns:ahyp="http://schemas.microsoft.com/office/drawing/2018/hyperlinkcolor" val="tx"/>
                    </a:ext>
                  </a:extLst>
                </a:hlinkClick>
              </a:rPr>
              <a:t> trainer Omgevingswet (</a:t>
            </a:r>
            <a:r>
              <a:rPr lang="nl-NL" dirty="0" err="1">
                <a:hlinkClick r:id="rId2">
                  <a:extLst>
                    <a:ext uri="{A12FA001-AC4F-418D-AE19-62706E023703}">
                      <ahyp:hlinkClr xmlns:ahyp="http://schemas.microsoft.com/office/drawing/2018/hyperlinkcolor" val="tx"/>
                    </a:ext>
                  </a:extLst>
                </a:hlinkClick>
              </a:rPr>
              <a:t>mba</a:t>
            </a:r>
            <a:r>
              <a:rPr lang="nl-NL" dirty="0">
                <a:hlinkClick r:id="rId2">
                  <a:extLst>
                    <a:ext uri="{A12FA001-AC4F-418D-AE19-62706E023703}">
                      <ahyp:hlinkClr xmlns:ahyp="http://schemas.microsoft.com/office/drawing/2018/hyperlinkcolor" val="tx"/>
                    </a:ext>
                  </a:extLst>
                </a:hlinkClick>
              </a:rPr>
              <a:t> specifiek)</a:t>
            </a:r>
            <a:endParaRPr lang="nl-NL" dirty="0"/>
          </a:p>
          <a:p>
            <a:pPr marL="0" indent="0">
              <a:buNone/>
            </a:pPr>
            <a:endParaRPr lang="nl-NL" dirty="0"/>
          </a:p>
        </p:txBody>
      </p:sp>
    </p:spTree>
    <p:extLst>
      <p:ext uri="{BB962C8B-B14F-4D97-AF65-F5344CB8AC3E}">
        <p14:creationId xmlns:p14="http://schemas.microsoft.com/office/powerpoint/2010/main" val="2801938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28071-1A1D-4CF1-8905-C036463F10B6}"/>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5D80CD61-79AC-47D2-B39E-E69BD0311A1D}"/>
              </a:ext>
            </a:extLst>
          </p:cNvPr>
          <p:cNvSpPr>
            <a:spLocks noGrp="1"/>
          </p:cNvSpPr>
          <p:nvPr>
            <p:ph idx="1"/>
          </p:nvPr>
        </p:nvSpPr>
        <p:spPr>
          <a:xfrm>
            <a:off x="1079500" y="1908713"/>
            <a:ext cx="10033000" cy="4500563"/>
          </a:xfrm>
        </p:spPr>
        <p:txBody>
          <a:bodyPr/>
          <a:lstStyle/>
          <a:p>
            <a:pPr marL="0" indent="0">
              <a:buNone/>
            </a:pPr>
            <a:r>
              <a:rPr lang="nl-NL" sz="2200" b="1" dirty="0"/>
              <a:t>Stel je vragen via: </a:t>
            </a:r>
            <a:endParaRPr lang="nl-NL" sz="2000" u="sng" dirty="0">
              <a:hlinkClick r:id="rId2">
                <a:extLst>
                  <a:ext uri="{A12FA001-AC4F-418D-AE19-62706E023703}">
                    <ahyp:hlinkClr xmlns:ahyp="http://schemas.microsoft.com/office/drawing/2018/hyperlinkcolor" val="tx"/>
                  </a:ext>
                </a:extLst>
              </a:hlinkClick>
            </a:endParaRPr>
          </a:p>
          <a:p>
            <a:r>
              <a:rPr lang="nl-NL" sz="2000" u="sng" dirty="0">
                <a:hlinkClick r:id="rId2">
                  <a:extLst>
                    <a:ext uri="{A12FA001-AC4F-418D-AE19-62706E023703}">
                      <ahyp:hlinkClr xmlns:ahyp="http://schemas.microsoft.com/office/drawing/2018/hyperlinkcolor" val="tx"/>
                    </a:ext>
                  </a:extLst>
                </a:hlinkClick>
              </a:rPr>
              <a:t>Omgevingswet@vng.nl</a:t>
            </a:r>
            <a:endParaRPr lang="nl-NL" sz="2000" u="sng" dirty="0"/>
          </a:p>
          <a:p>
            <a:endParaRPr lang="nl-NL" sz="2200" dirty="0"/>
          </a:p>
          <a:p>
            <a:pPr marL="0" indent="0">
              <a:buNone/>
            </a:pPr>
            <a:r>
              <a:rPr lang="nl-NL" sz="2200" b="1" dirty="0"/>
              <a:t>Of kijk op de website: </a:t>
            </a:r>
          </a:p>
          <a:p>
            <a:pPr marL="273050" lvl="1" indent="-273050"/>
            <a:r>
              <a:rPr lang="nl-NL" sz="2000" dirty="0">
                <a:hlinkClick r:id="rId2">
                  <a:extLst>
                    <a:ext uri="{A12FA001-AC4F-418D-AE19-62706E023703}">
                      <ahyp:hlinkClr xmlns:ahyp="http://schemas.microsoft.com/office/drawing/2018/hyperlinkcolor" val="tx"/>
                    </a:ext>
                  </a:extLst>
                </a:hlinkClick>
              </a:rPr>
              <a:t>Specifiek voor gemeenten</a:t>
            </a:r>
            <a:endParaRPr lang="nl-NL" sz="2000" dirty="0"/>
          </a:p>
          <a:p>
            <a:pPr marL="273050" lvl="1" indent="-273050"/>
            <a:r>
              <a:rPr lang="nl-NL" sz="2000" dirty="0">
                <a:hlinkClick r:id="rId2">
                  <a:extLst>
                    <a:ext uri="{A12FA001-AC4F-418D-AE19-62706E023703}">
                      <ahyp:hlinkClr xmlns:ahyp="http://schemas.microsoft.com/office/drawing/2018/hyperlinkcolor" val="tx"/>
                    </a:ext>
                  </a:extLst>
                </a:hlinkClick>
              </a:rPr>
              <a:t>Wetgeving</a:t>
            </a:r>
            <a:endParaRPr lang="nl-NL" sz="2000" dirty="0"/>
          </a:p>
          <a:p>
            <a:pPr marL="273050" lvl="1" indent="-273050"/>
            <a:r>
              <a:rPr lang="nl-NL" sz="2000" dirty="0">
                <a:hlinkClick r:id="rId2">
                  <a:extLst>
                    <a:ext uri="{A12FA001-AC4F-418D-AE19-62706E023703}">
                      <ahyp:hlinkClr xmlns:ahyp="http://schemas.microsoft.com/office/drawing/2018/hyperlinkcolor" val="tx"/>
                    </a:ext>
                  </a:extLst>
                </a:hlinkClick>
              </a:rPr>
              <a:t>Implementatie omgevingswet (alle overheden)</a:t>
            </a:r>
            <a:endParaRPr lang="nl-NL" sz="2000" dirty="0"/>
          </a:p>
          <a:p>
            <a:pPr marL="0" lvl="1" indent="0">
              <a:buNone/>
            </a:pPr>
            <a:endParaRPr lang="nl-NL" dirty="0"/>
          </a:p>
          <a:p>
            <a:pPr marL="0" lvl="1" indent="0">
              <a:buNone/>
            </a:pPr>
            <a:r>
              <a:rPr lang="nl-NL" b="1" dirty="0"/>
              <a:t>Implementatievragen?</a:t>
            </a:r>
            <a:r>
              <a:rPr lang="nl-NL" dirty="0"/>
              <a:t> </a:t>
            </a:r>
          </a:p>
          <a:p>
            <a:pPr marL="342900" lvl="1" indent="-342900"/>
            <a:r>
              <a:rPr lang="nl-NL" sz="2000" dirty="0"/>
              <a:t>Neem contact op met je </a:t>
            </a:r>
            <a:r>
              <a:rPr lang="nl-NL" sz="2000" dirty="0">
                <a:hlinkClick r:id="rId2">
                  <a:extLst>
                    <a:ext uri="{A12FA001-AC4F-418D-AE19-62706E023703}">
                      <ahyp:hlinkClr xmlns:ahyp="http://schemas.microsoft.com/office/drawing/2018/hyperlinkcolor" val="tx"/>
                    </a:ext>
                  </a:extLst>
                </a:hlinkClick>
              </a:rPr>
              <a:t>Regionale implementatiecoach</a:t>
            </a:r>
            <a:r>
              <a:rPr lang="nl-NL" sz="2000" dirty="0"/>
              <a:t>.</a:t>
            </a:r>
          </a:p>
          <a:p>
            <a:endParaRPr lang="nl-NL" sz="2200" dirty="0"/>
          </a:p>
        </p:txBody>
      </p:sp>
    </p:spTree>
    <p:extLst>
      <p:ext uri="{BB962C8B-B14F-4D97-AF65-F5344CB8AC3E}">
        <p14:creationId xmlns:p14="http://schemas.microsoft.com/office/powerpoint/2010/main" val="304085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390C2-63ED-4CF5-9FF2-1186DE6B5367}"/>
              </a:ext>
            </a:extLst>
          </p:cNvPr>
          <p:cNvSpPr>
            <a:spLocks noGrp="1"/>
          </p:cNvSpPr>
          <p:nvPr>
            <p:ph type="title"/>
          </p:nvPr>
        </p:nvSpPr>
        <p:spPr/>
        <p:txBody>
          <a:bodyPr/>
          <a:lstStyle/>
          <a:p>
            <a:r>
              <a:rPr lang="nl-NL" dirty="0"/>
              <a:t>Niet specifiek:</a:t>
            </a:r>
          </a:p>
        </p:txBody>
      </p:sp>
      <p:sp>
        <p:nvSpPr>
          <p:cNvPr id="3" name="Tijdelijke aanduiding voor inhoud 2">
            <a:extLst>
              <a:ext uri="{FF2B5EF4-FFF2-40B4-BE49-F238E27FC236}">
                <a16:creationId xmlns:a16="http://schemas.microsoft.com/office/drawing/2014/main" id="{81D1225D-03E3-417B-A1CC-9237464A7F69}"/>
              </a:ext>
            </a:extLst>
          </p:cNvPr>
          <p:cNvSpPr>
            <a:spLocks noGrp="1"/>
          </p:cNvSpPr>
          <p:nvPr>
            <p:ph idx="1"/>
          </p:nvPr>
        </p:nvSpPr>
        <p:spPr/>
        <p:txBody>
          <a:bodyPr/>
          <a:lstStyle/>
          <a:p>
            <a:endParaRPr lang="nl-NL" dirty="0"/>
          </a:p>
          <a:p>
            <a:r>
              <a:rPr lang="nl-NL" dirty="0"/>
              <a:t>WKB</a:t>
            </a:r>
          </a:p>
          <a:p>
            <a:r>
              <a:rPr lang="nl-NL" dirty="0"/>
              <a:t>Basistakenpakket en uitvoeringsagenda VTH</a:t>
            </a:r>
          </a:p>
          <a:p>
            <a:endParaRPr lang="nl-NL" dirty="0"/>
          </a:p>
        </p:txBody>
      </p:sp>
    </p:spTree>
    <p:extLst>
      <p:ext uri="{BB962C8B-B14F-4D97-AF65-F5344CB8AC3E}">
        <p14:creationId xmlns:p14="http://schemas.microsoft.com/office/powerpoint/2010/main" val="172439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2713C-9B8C-4286-A2D4-050306BAF456}"/>
              </a:ext>
            </a:extLst>
          </p:cNvPr>
          <p:cNvSpPr>
            <a:spLocks noGrp="1"/>
          </p:cNvSpPr>
          <p:nvPr>
            <p:ph type="title"/>
          </p:nvPr>
        </p:nvSpPr>
        <p:spPr/>
        <p:txBody>
          <a:bodyPr/>
          <a:lstStyle/>
          <a:p>
            <a:endParaRPr lang="nl-NL" dirty="0"/>
          </a:p>
        </p:txBody>
      </p:sp>
      <p:sp>
        <p:nvSpPr>
          <p:cNvPr id="5" name="Tijdelijke aanduiding voor tekst 4">
            <a:extLst>
              <a:ext uri="{FF2B5EF4-FFF2-40B4-BE49-F238E27FC236}">
                <a16:creationId xmlns:a16="http://schemas.microsoft.com/office/drawing/2014/main" id="{EC2E2837-8CE2-4679-87F3-B92CF2C98E6A}"/>
              </a:ext>
            </a:extLst>
          </p:cNvPr>
          <p:cNvSpPr>
            <a:spLocks noGrp="1"/>
          </p:cNvSpPr>
          <p:nvPr>
            <p:ph type="body" sz="quarter" idx="12"/>
          </p:nvPr>
        </p:nvSpPr>
        <p:spPr>
          <a:xfrm>
            <a:off x="613833" y="1811338"/>
            <a:ext cx="10964333" cy="4305685"/>
          </a:xfrm>
        </p:spPr>
        <p:txBody>
          <a:bodyPr/>
          <a:lstStyle/>
          <a:p>
            <a:endParaRPr lang="nl-NL"/>
          </a:p>
        </p:txBody>
      </p:sp>
      <p:pic>
        <p:nvPicPr>
          <p:cNvPr id="11" name="Afbeelding 10">
            <a:extLst>
              <a:ext uri="{FF2B5EF4-FFF2-40B4-BE49-F238E27FC236}">
                <a16:creationId xmlns:a16="http://schemas.microsoft.com/office/drawing/2014/main" id="{C9F48E13-EEF1-4781-A4FC-E73A9956288C}"/>
              </a:ext>
            </a:extLst>
          </p:cNvPr>
          <p:cNvPicPr>
            <a:picLocks noChangeAspect="1"/>
          </p:cNvPicPr>
          <p:nvPr/>
        </p:nvPicPr>
        <p:blipFill rotWithShape="1">
          <a:blip r:embed="rId3"/>
          <a:srcRect l="20107" t="21604" r="20267" b="18145"/>
          <a:stretch/>
        </p:blipFill>
        <p:spPr>
          <a:xfrm>
            <a:off x="0" y="0"/>
            <a:ext cx="11952172" cy="6858000"/>
          </a:xfrm>
          <a:prstGeom prst="rect">
            <a:avLst/>
          </a:prstGeom>
        </p:spPr>
      </p:pic>
    </p:spTree>
    <p:extLst>
      <p:ext uri="{BB962C8B-B14F-4D97-AF65-F5344CB8AC3E}">
        <p14:creationId xmlns:p14="http://schemas.microsoft.com/office/powerpoint/2010/main" val="407607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B5BFD-FAE2-4F26-9215-70972055BF12}"/>
              </a:ext>
            </a:extLst>
          </p:cNvPr>
          <p:cNvSpPr>
            <a:spLocks noGrp="1"/>
          </p:cNvSpPr>
          <p:nvPr>
            <p:ph type="title"/>
          </p:nvPr>
        </p:nvSpPr>
        <p:spPr>
          <a:xfrm>
            <a:off x="1080000" y="931635"/>
            <a:ext cx="10033200" cy="720000"/>
          </a:xfrm>
        </p:spPr>
        <p:txBody>
          <a:bodyPr/>
          <a:lstStyle/>
          <a:p>
            <a:r>
              <a:rPr lang="nl-NL" dirty="0"/>
              <a:t>Omgevingswet: beter beschermen en benutten</a:t>
            </a:r>
            <a:br>
              <a:rPr lang="nl-NL" dirty="0"/>
            </a:br>
            <a:endParaRPr lang="nl-NL" dirty="0"/>
          </a:p>
        </p:txBody>
      </p:sp>
      <p:sp>
        <p:nvSpPr>
          <p:cNvPr id="3" name="Tijdelijke aanduiding voor inhoud 2">
            <a:extLst>
              <a:ext uri="{FF2B5EF4-FFF2-40B4-BE49-F238E27FC236}">
                <a16:creationId xmlns:a16="http://schemas.microsoft.com/office/drawing/2014/main" id="{C346636E-90DC-4F4C-929F-9A71219A0C30}"/>
              </a:ext>
            </a:extLst>
          </p:cNvPr>
          <p:cNvSpPr>
            <a:spLocks noGrp="1"/>
          </p:cNvSpPr>
          <p:nvPr>
            <p:ph idx="1"/>
          </p:nvPr>
        </p:nvSpPr>
        <p:spPr>
          <a:xfrm>
            <a:off x="1078800" y="1868677"/>
            <a:ext cx="10033000" cy="4500563"/>
          </a:xfrm>
        </p:spPr>
        <p:txBody>
          <a:bodyPr/>
          <a:lstStyle/>
          <a:p>
            <a:pPr marL="284163" indent="-285750">
              <a:spcBef>
                <a:spcPts val="1200"/>
              </a:spcBef>
            </a:pPr>
            <a:r>
              <a:rPr lang="nl-NL" dirty="0"/>
              <a:t>Regelen wat op die locatie (en voor die activiteit) nodig is</a:t>
            </a:r>
          </a:p>
          <a:p>
            <a:pPr marL="284163" indent="-285750">
              <a:spcBef>
                <a:spcPts val="1200"/>
              </a:spcBef>
            </a:pPr>
            <a:r>
              <a:rPr lang="nl-NL" dirty="0"/>
              <a:t>Ja, als benadering</a:t>
            </a:r>
          </a:p>
          <a:p>
            <a:pPr marL="284163" indent="-285750">
              <a:spcBef>
                <a:spcPts val="1200"/>
              </a:spcBef>
            </a:pPr>
            <a:r>
              <a:rPr lang="nl-NL" dirty="0"/>
              <a:t>Vertrouwen en verantwoordelijkheid…. </a:t>
            </a:r>
          </a:p>
          <a:p>
            <a:pPr marL="0" indent="0">
              <a:spcBef>
                <a:spcPts val="1200"/>
              </a:spcBef>
              <a:buNone/>
            </a:pPr>
            <a:endParaRPr lang="nl-NL" sz="1000" dirty="0"/>
          </a:p>
          <a:p>
            <a:pPr marL="269875" lvl="1" indent="0">
              <a:spcBef>
                <a:spcPts val="1200"/>
              </a:spcBef>
              <a:buNone/>
            </a:pPr>
            <a:endParaRPr lang="nl-NL" sz="1000" dirty="0"/>
          </a:p>
          <a:p>
            <a:pPr marL="0" indent="0">
              <a:spcBef>
                <a:spcPts val="1200"/>
              </a:spcBef>
              <a:buNone/>
            </a:pPr>
            <a:endParaRPr lang="nl-NL" dirty="0"/>
          </a:p>
        </p:txBody>
      </p:sp>
    </p:spTree>
    <p:extLst>
      <p:ext uri="{BB962C8B-B14F-4D97-AF65-F5344CB8AC3E}">
        <p14:creationId xmlns:p14="http://schemas.microsoft.com/office/powerpoint/2010/main" val="1700477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B5BFD-FAE2-4F26-9215-70972055BF12}"/>
              </a:ext>
            </a:extLst>
          </p:cNvPr>
          <p:cNvSpPr>
            <a:spLocks noGrp="1"/>
          </p:cNvSpPr>
          <p:nvPr>
            <p:ph type="title"/>
          </p:nvPr>
        </p:nvSpPr>
        <p:spPr>
          <a:xfrm>
            <a:off x="1080000" y="931635"/>
            <a:ext cx="10033200" cy="720000"/>
          </a:xfrm>
        </p:spPr>
        <p:txBody>
          <a:bodyPr/>
          <a:lstStyle/>
          <a:p>
            <a:r>
              <a:rPr lang="nl-NL" dirty="0"/>
              <a:t>Omgevingswet regelt dit via</a:t>
            </a:r>
            <a:br>
              <a:rPr lang="nl-NL" dirty="0"/>
            </a:br>
            <a:endParaRPr lang="nl-NL" dirty="0"/>
          </a:p>
        </p:txBody>
      </p:sp>
      <p:sp>
        <p:nvSpPr>
          <p:cNvPr id="3" name="Tijdelijke aanduiding voor inhoud 2">
            <a:extLst>
              <a:ext uri="{FF2B5EF4-FFF2-40B4-BE49-F238E27FC236}">
                <a16:creationId xmlns:a16="http://schemas.microsoft.com/office/drawing/2014/main" id="{C346636E-90DC-4F4C-929F-9A71219A0C30}"/>
              </a:ext>
            </a:extLst>
          </p:cNvPr>
          <p:cNvSpPr>
            <a:spLocks noGrp="1"/>
          </p:cNvSpPr>
          <p:nvPr>
            <p:ph idx="1"/>
          </p:nvPr>
        </p:nvSpPr>
        <p:spPr>
          <a:xfrm>
            <a:off x="1080200" y="1651635"/>
            <a:ext cx="10033000" cy="5012635"/>
          </a:xfrm>
        </p:spPr>
        <p:txBody>
          <a:bodyPr/>
          <a:lstStyle/>
          <a:p>
            <a:pPr marL="284163" indent="-285750">
              <a:spcBef>
                <a:spcPts val="1200"/>
              </a:spcBef>
            </a:pPr>
            <a:r>
              <a:rPr lang="nl-NL" sz="2200" dirty="0"/>
              <a:t>Van inrichting naar activiteit denken  / loslaten onlosmakelijke samenhang</a:t>
            </a:r>
          </a:p>
          <a:p>
            <a:pPr marL="284163" indent="-285750">
              <a:spcBef>
                <a:spcPts val="1200"/>
              </a:spcBef>
            </a:pPr>
            <a:r>
              <a:rPr lang="nl-NL" sz="2200" dirty="0"/>
              <a:t>Via afweging:</a:t>
            </a:r>
          </a:p>
          <a:p>
            <a:pPr marL="555625" lvl="1" indent="-285750">
              <a:spcBef>
                <a:spcPts val="600"/>
              </a:spcBef>
            </a:pPr>
            <a:r>
              <a:rPr lang="nl-NL" sz="2200" dirty="0"/>
              <a:t>Zorgplicht (niet alleen als vangnet), ook strafrechtelijk te handhaven</a:t>
            </a:r>
          </a:p>
          <a:p>
            <a:pPr marL="555625" lvl="1" indent="-285750">
              <a:spcBef>
                <a:spcPts val="600"/>
              </a:spcBef>
            </a:pPr>
            <a:r>
              <a:rPr lang="nl-NL" sz="2200" dirty="0"/>
              <a:t>Algemene regels</a:t>
            </a:r>
          </a:p>
          <a:p>
            <a:pPr marL="555625" lvl="1" indent="-285750">
              <a:spcBef>
                <a:spcPts val="600"/>
              </a:spcBef>
            </a:pPr>
            <a:r>
              <a:rPr lang="nl-NL" sz="2200" dirty="0"/>
              <a:t>Informatieplicht</a:t>
            </a:r>
          </a:p>
          <a:p>
            <a:pPr marL="555625" lvl="1" indent="-285750">
              <a:spcBef>
                <a:spcPts val="600"/>
              </a:spcBef>
            </a:pPr>
            <a:r>
              <a:rPr lang="nl-NL" sz="2200" dirty="0"/>
              <a:t>Meldplicht </a:t>
            </a:r>
          </a:p>
          <a:p>
            <a:pPr marL="555625" lvl="1" indent="-285750">
              <a:spcBef>
                <a:spcPts val="600"/>
              </a:spcBef>
            </a:pPr>
            <a:r>
              <a:rPr lang="nl-NL" sz="2200" dirty="0"/>
              <a:t>Vergunningplicht</a:t>
            </a:r>
          </a:p>
          <a:p>
            <a:pPr marL="555625" lvl="1" indent="-285750">
              <a:spcBef>
                <a:spcPts val="600"/>
              </a:spcBef>
            </a:pPr>
            <a:r>
              <a:rPr lang="nl-NL" sz="2200" dirty="0"/>
              <a:t>Meer maatwerkvoorschriften mogelijk (vooraf, achteraf, of </a:t>
            </a:r>
            <a:r>
              <a:rPr lang="nl-NL" sz="2200" dirty="0" err="1"/>
              <a:t>nav</a:t>
            </a:r>
            <a:r>
              <a:rPr lang="nl-NL" sz="2200" dirty="0"/>
              <a:t> zorgplichtissue te beslechten)</a:t>
            </a:r>
          </a:p>
          <a:p>
            <a:pPr marL="284163" indent="-285750">
              <a:spcBef>
                <a:spcPts val="1200"/>
              </a:spcBef>
            </a:pPr>
            <a:r>
              <a:rPr lang="nl-NL" sz="2200" dirty="0"/>
              <a:t>Flexibiliteitsregeling (overdragen bg) / dubbele handhavingsbevoegdheid/digitaal uitwisselen handhavingsgegevens</a:t>
            </a:r>
          </a:p>
          <a:p>
            <a:pPr marL="284163" indent="-285750">
              <a:spcBef>
                <a:spcPts val="1200"/>
              </a:spcBef>
            </a:pPr>
            <a:r>
              <a:rPr lang="nl-NL" sz="2200" dirty="0"/>
              <a:t>Bevoegd gezag: mate gedetailleerde regels in vergunning en plan</a:t>
            </a:r>
          </a:p>
          <a:p>
            <a:pPr marL="0" indent="0">
              <a:spcBef>
                <a:spcPts val="1200"/>
              </a:spcBef>
              <a:buNone/>
            </a:pPr>
            <a:endParaRPr lang="nl-NL" sz="2200" dirty="0"/>
          </a:p>
          <a:p>
            <a:pPr marL="269875" lvl="1" indent="0">
              <a:spcBef>
                <a:spcPts val="1200"/>
              </a:spcBef>
              <a:buNone/>
            </a:pPr>
            <a:endParaRPr lang="nl-NL" sz="2200" dirty="0"/>
          </a:p>
          <a:p>
            <a:pPr marL="0" indent="0">
              <a:spcBef>
                <a:spcPts val="1200"/>
              </a:spcBef>
              <a:buNone/>
            </a:pPr>
            <a:endParaRPr lang="nl-NL" sz="2200" dirty="0"/>
          </a:p>
        </p:txBody>
      </p:sp>
    </p:spTree>
    <p:extLst>
      <p:ext uri="{BB962C8B-B14F-4D97-AF65-F5344CB8AC3E}">
        <p14:creationId xmlns:p14="http://schemas.microsoft.com/office/powerpoint/2010/main" val="270914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08D1275A-0E79-480A-8552-6EDD6B7A97BB}"/>
              </a:ext>
            </a:extLst>
          </p:cNvPr>
          <p:cNvGrpSpPr/>
          <p:nvPr/>
        </p:nvGrpSpPr>
        <p:grpSpPr>
          <a:xfrm>
            <a:off x="5097322" y="631165"/>
            <a:ext cx="5983620" cy="5595670"/>
            <a:chOff x="4715819" y="641997"/>
            <a:chExt cx="5983620" cy="5595670"/>
          </a:xfrm>
        </p:grpSpPr>
        <p:pic>
          <p:nvPicPr>
            <p:cNvPr id="2" name="Content Placeholder 3">
              <a:extLst>
                <a:ext uri="{FF2B5EF4-FFF2-40B4-BE49-F238E27FC236}">
                  <a16:creationId xmlns:a16="http://schemas.microsoft.com/office/drawing/2014/main" id="{A616386B-3F8C-447C-A6FF-46C90A2107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5819" y="641997"/>
              <a:ext cx="5983620" cy="559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a:extLst>
                <a:ext uri="{FF2B5EF4-FFF2-40B4-BE49-F238E27FC236}">
                  <a16:creationId xmlns:a16="http://schemas.microsoft.com/office/drawing/2014/main" id="{19939AA1-C3CB-44EF-9030-42FDA20E445D}"/>
                </a:ext>
              </a:extLst>
            </p:cNvPr>
            <p:cNvSpPr txBox="1"/>
            <p:nvPr/>
          </p:nvSpPr>
          <p:spPr>
            <a:xfrm>
              <a:off x="6096000" y="2967281"/>
              <a:ext cx="3223259" cy="338554"/>
            </a:xfrm>
            <a:prstGeom prst="rect">
              <a:avLst/>
            </a:prstGeom>
            <a:noFill/>
          </p:spPr>
          <p:txBody>
            <a:bodyPr wrap="square" rtlCol="0">
              <a:spAutoFit/>
            </a:bodyPr>
            <a:lstStyle/>
            <a:p>
              <a:r>
                <a:rPr lang="nl-NL" sz="1600" dirty="0" err="1"/>
                <a:t>Waterschapsverordening</a:t>
              </a:r>
              <a:endParaRPr lang="nl-NL" sz="1600" dirty="0"/>
            </a:p>
          </p:txBody>
        </p:sp>
      </p:grpSp>
      <p:sp>
        <p:nvSpPr>
          <p:cNvPr id="4" name="Titel 5">
            <a:extLst>
              <a:ext uri="{FF2B5EF4-FFF2-40B4-BE49-F238E27FC236}">
                <a16:creationId xmlns:a16="http://schemas.microsoft.com/office/drawing/2014/main" id="{6F1EFBB2-EDC6-4047-9689-B51BDC54620C}"/>
              </a:ext>
            </a:extLst>
          </p:cNvPr>
          <p:cNvSpPr txBox="1">
            <a:spLocks/>
          </p:cNvSpPr>
          <p:nvPr/>
        </p:nvSpPr>
        <p:spPr>
          <a:xfrm>
            <a:off x="1069336" y="1080338"/>
            <a:ext cx="5789930" cy="66312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1" hangingPunct="1">
              <a:lnSpc>
                <a:spcPct val="90000"/>
              </a:lnSpc>
              <a:defRPr lang="de-DE" sz="3200" b="1">
                <a:solidFill>
                  <a:srgbClr val="00A9F3"/>
                </a:solidFill>
                <a:latin typeface="Arial" charset="0"/>
                <a:ea typeface="Arial" charset="0"/>
                <a:cs typeface="Arial" charset="0"/>
              </a:defRPr>
            </a:lvl1pPr>
            <a:lvl2pPr eaLnBrk="1" hangingPunct="1">
              <a:lnSpc>
                <a:spcPct val="90000"/>
              </a:lnSpc>
              <a:defRPr sz="3200" b="1">
                <a:solidFill>
                  <a:srgbClr val="00A9F3"/>
                </a:solidFill>
                <a:latin typeface="Arial" pitchFamily="34" charset="0"/>
                <a:ea typeface="Arial" charset="0"/>
                <a:cs typeface="Arial" pitchFamily="34" charset="0"/>
              </a:defRPr>
            </a:lvl2pPr>
            <a:lvl3pPr eaLnBrk="1" hangingPunct="1">
              <a:lnSpc>
                <a:spcPct val="90000"/>
              </a:lnSpc>
              <a:defRPr sz="3200" b="1">
                <a:solidFill>
                  <a:srgbClr val="00A9F3"/>
                </a:solidFill>
                <a:latin typeface="Arial" pitchFamily="34" charset="0"/>
                <a:ea typeface="Arial" charset="0"/>
                <a:cs typeface="Arial" pitchFamily="34" charset="0"/>
              </a:defRPr>
            </a:lvl3pPr>
            <a:lvl4pPr eaLnBrk="1" hangingPunct="1">
              <a:lnSpc>
                <a:spcPct val="90000"/>
              </a:lnSpc>
              <a:defRPr sz="3200" b="1">
                <a:solidFill>
                  <a:srgbClr val="00A9F3"/>
                </a:solidFill>
                <a:latin typeface="Arial" pitchFamily="34" charset="0"/>
                <a:ea typeface="Arial" charset="0"/>
                <a:cs typeface="Arial" pitchFamily="34" charset="0"/>
              </a:defRPr>
            </a:lvl4pPr>
            <a:lvl5pPr eaLnBrk="1" hangingPunct="1">
              <a:lnSpc>
                <a:spcPct val="90000"/>
              </a:lnSpc>
              <a:defRPr sz="3200" b="1">
                <a:solidFill>
                  <a:srgbClr val="00A9F3"/>
                </a:solidFill>
                <a:latin typeface="Arial" pitchFamily="34" charset="0"/>
                <a:ea typeface="Arial" charset="0"/>
                <a:cs typeface="Arial" pitchFamily="34" charset="0"/>
              </a:defRPr>
            </a:lvl5pPr>
            <a:lvl6pPr marL="457200" defTabSz="912813" fontAlgn="base">
              <a:lnSpc>
                <a:spcPct val="90000"/>
              </a:lnSpc>
              <a:spcBef>
                <a:spcPct val="0"/>
              </a:spcBef>
              <a:spcAft>
                <a:spcPct val="0"/>
              </a:spcAft>
              <a:defRPr sz="3200" b="1">
                <a:solidFill>
                  <a:srgbClr val="00A9F3"/>
                </a:solidFill>
                <a:latin typeface="Arial" pitchFamily="34" charset="0"/>
                <a:cs typeface="Arial" pitchFamily="34" charset="0"/>
              </a:defRPr>
            </a:lvl6pPr>
            <a:lvl7pPr marL="914400" defTabSz="912813" fontAlgn="base">
              <a:lnSpc>
                <a:spcPct val="90000"/>
              </a:lnSpc>
              <a:spcBef>
                <a:spcPct val="0"/>
              </a:spcBef>
              <a:spcAft>
                <a:spcPct val="0"/>
              </a:spcAft>
              <a:defRPr sz="3200" b="1">
                <a:solidFill>
                  <a:srgbClr val="00A9F3"/>
                </a:solidFill>
                <a:latin typeface="Arial" pitchFamily="34" charset="0"/>
                <a:cs typeface="Arial" pitchFamily="34" charset="0"/>
              </a:defRPr>
            </a:lvl7pPr>
            <a:lvl8pPr marL="1371600" defTabSz="912813" fontAlgn="base">
              <a:lnSpc>
                <a:spcPct val="90000"/>
              </a:lnSpc>
              <a:spcBef>
                <a:spcPct val="0"/>
              </a:spcBef>
              <a:spcAft>
                <a:spcPct val="0"/>
              </a:spcAft>
              <a:defRPr sz="3200" b="1">
                <a:solidFill>
                  <a:srgbClr val="00A9F3"/>
                </a:solidFill>
                <a:latin typeface="Arial" pitchFamily="34" charset="0"/>
                <a:cs typeface="Arial" pitchFamily="34" charset="0"/>
              </a:defRPr>
            </a:lvl8pPr>
            <a:lvl9pPr marL="1828800" defTabSz="912813" fontAlgn="base">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dirty="0"/>
              <a:t>Beleidscyclus</a:t>
            </a:r>
          </a:p>
        </p:txBody>
      </p:sp>
    </p:spTree>
    <p:extLst>
      <p:ext uri="{BB962C8B-B14F-4D97-AF65-F5344CB8AC3E}">
        <p14:creationId xmlns:p14="http://schemas.microsoft.com/office/powerpoint/2010/main" val="2875024460"/>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efwoorden xmlns="eb476aeb-cfc0-4d64-93e5-927642e1f979" xsi:nil="true"/>
    <Kanaalnaam_x0020_Teams xmlns="eb476aeb-cfc0-4d64-93e5-927642e1f979" xsi:nil="true"/>
    <Toelichting xmlns="eb476aeb-cfc0-4d64-93e5-927642e1f979" xsi:nil="true"/>
    <_Flow_SignoffStatus xmlns="eb476aeb-cfc0-4d64-93e5-927642e1f9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4F5935245FBC46BB0845B5E877183A" ma:contentTypeVersion="16" ma:contentTypeDescription="Een nieuw document maken." ma:contentTypeScope="" ma:versionID="b9ce15a29ff3c91ef2cc05fd1f176a97">
  <xsd:schema xmlns:xsd="http://www.w3.org/2001/XMLSchema" xmlns:xs="http://www.w3.org/2001/XMLSchema" xmlns:p="http://schemas.microsoft.com/office/2006/metadata/properties" xmlns:ns2="eb476aeb-cfc0-4d64-93e5-927642e1f979" xmlns:ns3="73ddae55-80d5-40da-8705-548d45c223e6" targetNamespace="http://schemas.microsoft.com/office/2006/metadata/properties" ma:root="true" ma:fieldsID="8c73e7cd48b59d7710e37734d16c7f78" ns2:_="" ns3:_="">
    <xsd:import namespace="eb476aeb-cfc0-4d64-93e5-927642e1f979"/>
    <xsd:import namespace="73ddae55-80d5-40da-8705-548d45c223e6"/>
    <xsd:element name="properties">
      <xsd:complexType>
        <xsd:sequence>
          <xsd:element name="documentManagement">
            <xsd:complexType>
              <xsd:all>
                <xsd:element ref="ns2:MediaServiceMetadata" minOccurs="0"/>
                <xsd:element ref="ns2:MediaServiceFastMetadata" minOccurs="0"/>
                <xsd:element ref="ns2:Trefwoorden" minOccurs="0"/>
                <xsd:element ref="ns2:MediaServiceAutoTags" minOccurs="0"/>
                <xsd:element ref="ns2:MediaServiceOCR" minOccurs="0"/>
                <xsd:element ref="ns2:MediaServiceDateTaken" minOccurs="0"/>
                <xsd:element ref="ns2:MediaServiceLocation" minOccurs="0"/>
                <xsd:element ref="ns2:Toelichting" minOccurs="0"/>
                <xsd:element ref="ns2:Kanaalnaam_x0020_Teams" minOccurs="0"/>
                <xsd:element ref="ns2:_Flow_SignoffStatu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76aeb-cfc0-4d64-93e5-927642e1f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refwoorden" ma:index="10" nillable="true" ma:displayName="Trefwoorden" ma:internalName="Trefwoorden">
      <xsd:simpleType>
        <xsd:restriction base="dms:Text">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Toelichting" ma:index="15" nillable="true" ma:displayName="Toelichting" ma:description="Deze link leidt naar de uitwerking op gemmaonline van de bedrijfsprocessen voor de omgevingswet." ma:format="Dropdown" ma:internalName="Toelichting">
      <xsd:simpleType>
        <xsd:restriction base="dms:Note">
          <xsd:maxLength value="255"/>
        </xsd:restriction>
      </xsd:simpleType>
    </xsd:element>
    <xsd:element name="Kanaalnaam_x0020_Teams" ma:index="16" nillable="true" ma:displayName="Naam in Teams" ma:description="De naam van het overeenkomstige kanaal of map in Teams, indien deze afwijkt van de mapnaam in SharePoint" ma:format="Dropdown" ma:internalName="Kanaalnaam_x0020_Teams">
      <xsd:simpleType>
        <xsd:restriction base="dms:Text">
          <xsd:maxLength value="255"/>
        </xsd:restriction>
      </xsd:simpleType>
    </xsd:element>
    <xsd:element name="_Flow_SignoffStatus" ma:index="17" nillable="true" ma:displayName="Afmeldingsstatus" ma:internalName="Afmeldingsstatus">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ddae55-80d5-40da-8705-548d45c223e6"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23C369-BBE6-4AC9-A425-85F9D1D7B47A}">
  <ds:schemaRefs>
    <ds:schemaRef ds:uri="http://schemas.microsoft.com/sharepoint/v3/contenttype/forms"/>
  </ds:schemaRefs>
</ds:datastoreItem>
</file>

<file path=customXml/itemProps2.xml><?xml version="1.0" encoding="utf-8"?>
<ds:datastoreItem xmlns:ds="http://schemas.openxmlformats.org/officeDocument/2006/customXml" ds:itemID="{9E2B1A65-E487-47EE-8875-DD5700E248EC}">
  <ds:schemaRefs>
    <ds:schemaRef ds:uri="73ddae55-80d5-40da-8705-548d45c223e6"/>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eb476aeb-cfc0-4d64-93e5-927642e1f97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535E4B2-F88E-4AAC-B552-1247BEA9F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76aeb-cfc0-4d64-93e5-927642e1f979"/>
    <ds:schemaRef ds:uri="73ddae55-80d5-40da-8705-548d45c22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VNG</Template>
  <TotalTime>23681</TotalTime>
  <Words>3970</Words>
  <Application>Microsoft Macintosh PowerPoint</Application>
  <PresentationFormat>Breedbeeld</PresentationFormat>
  <Paragraphs>581</Paragraphs>
  <Slides>46</Slides>
  <Notes>31</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46</vt:i4>
      </vt:variant>
    </vt:vector>
  </HeadingPairs>
  <TitlesOfParts>
    <vt:vector size="50" baseType="lpstr">
      <vt:lpstr>Arial</vt:lpstr>
      <vt:lpstr>Calibri</vt:lpstr>
      <vt:lpstr>VNG_Basis - kopie</vt:lpstr>
      <vt:lpstr>VNG Titels</vt:lpstr>
      <vt:lpstr>Toezicht en handhaving onder de Omgevingswet</vt:lpstr>
      <vt:lpstr>In gesprek met…</vt:lpstr>
      <vt:lpstr>Vooraf</vt:lpstr>
      <vt:lpstr>Inhoud webinar Toezicht en Handhaving</vt:lpstr>
      <vt:lpstr>Niet specifiek:</vt:lpstr>
      <vt:lpstr>PowerPoint-presentatie</vt:lpstr>
      <vt:lpstr>Omgevingswet: beter beschermen en benutten </vt:lpstr>
      <vt:lpstr>Omgevingswet regelt dit via </vt:lpstr>
      <vt:lpstr>PowerPoint-presentatie</vt:lpstr>
      <vt:lpstr>Minimum voor VTH-proces</vt:lpstr>
      <vt:lpstr>Minimum voor VTH-proces</vt:lpstr>
      <vt:lpstr>Minimum voor VTH-proces</vt:lpstr>
      <vt:lpstr>PowerPoint-presentatie</vt:lpstr>
      <vt:lpstr>In gesprek met  Wim Tijssen</vt:lpstr>
      <vt:lpstr>Samenhang kerninstrumenten en raad</vt:lpstr>
      <vt:lpstr>T&amp;H  belangrijke input voor uitvoerbaar omgevingsplan</vt:lpstr>
      <vt:lpstr>T&amp;H  belangrijke input voor beleidscyclus</vt:lpstr>
      <vt:lpstr>Concluderend T&amp;H</vt:lpstr>
      <vt:lpstr>In gesprek met  Stefan Kortekaas</vt:lpstr>
      <vt:lpstr>Dienstverlening en toezicht en handhaving</vt:lpstr>
      <vt:lpstr>Dienstverlening en toezicht en handhaving</vt:lpstr>
      <vt:lpstr>PowerPoint-presentatie</vt:lpstr>
      <vt:lpstr>PowerPoint-presentatie</vt:lpstr>
      <vt:lpstr>PowerPoint-presentatie</vt:lpstr>
      <vt:lpstr>PowerPoint-presentatie</vt:lpstr>
      <vt:lpstr>PowerPoint-presentatie</vt:lpstr>
      <vt:lpstr>Dienstverlening en toezicht en handhaving</vt:lpstr>
      <vt:lpstr>Dienstverlening en toezicht en handhaving</vt:lpstr>
      <vt:lpstr>Dienstverlenende overheid= Betrouwbare overheid</vt:lpstr>
      <vt:lpstr>Dienstverlening en toezicht en handhaving</vt:lpstr>
      <vt:lpstr>Concluderend T&amp;H</vt:lpstr>
      <vt:lpstr>In gesprek met  Liesbeth van Greuningen</vt:lpstr>
      <vt:lpstr>Implementatie vanuit de OD gezien</vt:lpstr>
      <vt:lpstr>Implementatie vanuit de OD gezien</vt:lpstr>
      <vt:lpstr>PowerPoint-presentatie</vt:lpstr>
      <vt:lpstr>Concluderend Digitalisering en processen</vt:lpstr>
      <vt:lpstr>Samenwerking in de regio</vt:lpstr>
      <vt:lpstr>Concluderend expertise</vt:lpstr>
      <vt:lpstr>Oefenen</vt:lpstr>
      <vt:lpstr>PowerPoint-presentatie</vt:lpstr>
      <vt:lpstr>PowerPoint-presentatie</vt:lpstr>
      <vt:lpstr>Inrichten door te oefenen</vt:lpstr>
      <vt:lpstr>Levert op</vt:lpstr>
      <vt:lpstr>Afsluitend</vt:lpstr>
      <vt:lpstr>Meer informatie</vt:lpstr>
      <vt:lpstr>Meer informatie</vt:lpstr>
    </vt:vector>
  </TitlesOfParts>
  <Company>Valid WPS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Patricia Palmen</dc:creator>
  <cp:keywords>All Places</cp:keywords>
  <cp:lastModifiedBy>Jennifer Swaak</cp:lastModifiedBy>
  <cp:revision>260</cp:revision>
  <cp:lastPrinted>2020-06-09T11:58:03Z</cp:lastPrinted>
  <dcterms:created xsi:type="dcterms:W3CDTF">2020-01-14T13:56:11Z</dcterms:created>
  <dcterms:modified xsi:type="dcterms:W3CDTF">2020-06-23T08:47:16Z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0x010100914F5935245FBC46BB0845B5E877183A</vt:lpwstr>
  </property>
</Properties>
</file>