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6" r:id="rId5"/>
    <p:sldMasterId id="2147483742" r:id="rId6"/>
    <p:sldMasterId id="2147483760" r:id="rId7"/>
    <p:sldMasterId id="2147483776" r:id="rId8"/>
    <p:sldMasterId id="2147483792" r:id="rId9"/>
  </p:sldMasterIdLst>
  <p:notesMasterIdLst>
    <p:notesMasterId r:id="rId34"/>
  </p:notesMasterIdLst>
  <p:handoutMasterIdLst>
    <p:handoutMasterId r:id="rId35"/>
  </p:handoutMasterIdLst>
  <p:sldIdLst>
    <p:sldId id="256" r:id="rId10"/>
    <p:sldId id="336" r:id="rId11"/>
    <p:sldId id="335" r:id="rId12"/>
    <p:sldId id="334" r:id="rId13"/>
    <p:sldId id="268" r:id="rId14"/>
    <p:sldId id="326" r:id="rId15"/>
    <p:sldId id="344" r:id="rId16"/>
    <p:sldId id="317" r:id="rId17"/>
    <p:sldId id="292" r:id="rId18"/>
    <p:sldId id="341" r:id="rId19"/>
    <p:sldId id="289" r:id="rId20"/>
    <p:sldId id="305" r:id="rId21"/>
    <p:sldId id="281" r:id="rId22"/>
    <p:sldId id="313" r:id="rId23"/>
    <p:sldId id="338" r:id="rId24"/>
    <p:sldId id="339" r:id="rId25"/>
    <p:sldId id="301" r:id="rId26"/>
    <p:sldId id="337" r:id="rId27"/>
    <p:sldId id="340" r:id="rId28"/>
    <p:sldId id="303" r:id="rId29"/>
    <p:sldId id="329" r:id="rId30"/>
    <p:sldId id="345" r:id="rId31"/>
    <p:sldId id="323" r:id="rId32"/>
    <p:sldId id="265" r:id="rId33"/>
  </p:sldIdLst>
  <p:sldSz cx="12190413" cy="6859588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1" userDrawn="1">
          <p15:clr>
            <a:srgbClr val="A4A3A4"/>
          </p15:clr>
        </p15:guide>
        <p15:guide id="6" orient="horz" pos="3872">
          <p15:clr>
            <a:srgbClr val="A4A3A4"/>
          </p15:clr>
        </p15:guide>
        <p15:guide id="7" pos="73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 Verdaas" initials="CV" lastIdx="1" clrIdx="0">
    <p:extLst>
      <p:ext uri="{19B8F6BF-5375-455C-9EA6-DF929625EA0E}">
        <p15:presenceInfo xmlns:p15="http://schemas.microsoft.com/office/powerpoint/2012/main" userId="f964c0b4-65e2-4a6e-95ec-4de02a73da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14" y="138"/>
      </p:cViewPr>
      <p:guideLst>
        <p:guide orient="horz" pos="1013"/>
        <p:guide orient="horz" pos="3871"/>
        <p:guide pos="3840"/>
        <p:guide pos="413"/>
        <p:guide pos="7331"/>
        <p:guide orient="horz" pos="3872"/>
        <p:guide pos="733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4" y="48"/>
      </p:cViewPr>
      <p:guideLst>
        <p:guide orient="horz" pos="2880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nl-NL" smtClean="0"/>
              <a:pPr/>
              <a:t>13-11-18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nl-NL" smtClean="0"/>
              <a:pPr/>
              <a:t>13-11-18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351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121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9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5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358775" indent="-358775">
              <a:buFontTx/>
              <a:buChar char="•"/>
            </a:pPr>
            <a:r>
              <a:rPr lang="nl-NL" sz="3600" dirty="0">
                <a:latin typeface="Arial" charset="0"/>
                <a:cs typeface="Arial" charset="0"/>
              </a:rPr>
              <a:t>Minder vraag naar ruimte</a:t>
            </a:r>
          </a:p>
          <a:p>
            <a:pPr marL="718775" lvl="1" indent="-358775">
              <a:buFontTx/>
              <a:buChar char="•"/>
            </a:pPr>
            <a:r>
              <a:rPr lang="nl-NL" sz="3200" dirty="0">
                <a:latin typeface="Arial" charset="0"/>
                <a:cs typeface="Arial" charset="0"/>
              </a:rPr>
              <a:t>Einde aan demografische groei </a:t>
            </a:r>
          </a:p>
          <a:p>
            <a:pPr marL="718775" lvl="1" indent="-358775">
              <a:buFontTx/>
              <a:buChar char="•"/>
            </a:pPr>
            <a:r>
              <a:rPr lang="nl-NL" sz="3200" dirty="0">
                <a:latin typeface="Arial" charset="0"/>
                <a:cs typeface="Arial" charset="0"/>
              </a:rPr>
              <a:t>Nieuwe Werken betekent minder vraag naar kantoren</a:t>
            </a:r>
          </a:p>
          <a:p>
            <a:pPr marL="718775" lvl="1" indent="-358775">
              <a:buFontTx/>
              <a:buChar char="•"/>
            </a:pPr>
            <a:r>
              <a:rPr lang="nl-NL" sz="3200" dirty="0">
                <a:latin typeface="Arial" charset="0"/>
                <a:cs typeface="Arial" charset="0"/>
              </a:rPr>
              <a:t>Online kopen betekent minder vraag naar winkels</a:t>
            </a:r>
          </a:p>
          <a:p>
            <a:pPr marL="358775" indent="-358775">
              <a:buFontTx/>
              <a:buChar char="•"/>
            </a:pPr>
            <a:endParaRPr lang="nl-NL" sz="3600" dirty="0">
              <a:latin typeface="Arial" charset="0"/>
              <a:cs typeface="Arial" charset="0"/>
            </a:endParaRPr>
          </a:p>
          <a:p>
            <a:pPr marL="358775" indent="-358775">
              <a:buFontTx/>
              <a:buChar char="•"/>
            </a:pPr>
            <a:r>
              <a:rPr lang="nl-NL" sz="3600" dirty="0">
                <a:latin typeface="Arial" charset="0"/>
                <a:cs typeface="Arial" charset="0"/>
              </a:rPr>
              <a:t>Minder vraag en gelijkblijvend aanbod</a:t>
            </a:r>
          </a:p>
          <a:p>
            <a:pPr marL="358775" indent="-358775">
              <a:buFontTx/>
              <a:buChar char="•"/>
            </a:pPr>
            <a:r>
              <a:rPr lang="nl-NL" sz="3600" dirty="0">
                <a:latin typeface="Arial" charset="0"/>
                <a:cs typeface="Arial" charset="0"/>
              </a:rPr>
              <a:t>Aanbod op verkeerde plaatsen (zonder vraag)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3257E-C4F9-4650-9DD9-0F2BA4D560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64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Toegang tot informatie neemt</a:t>
            </a:r>
            <a:r>
              <a:rPr lang="nl-NL" baseline="0" dirty="0"/>
              <a:t> toe. Data wordt steeds belangrijker.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3257E-C4F9-4650-9DD9-0F2BA4D560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56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</a:t>
            </a:r>
            <a:r>
              <a:rPr lang="nl-NL" baseline="0" dirty="0"/>
              <a:t> verordeningen en B-plannen heeft de gemeente? Hebben jullie het overzicht?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122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7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384175" y="431800"/>
            <a:ext cx="2628900" cy="1146175"/>
            <a:chOff x="242" y="272"/>
            <a:chExt cx="1656" cy="722"/>
          </a:xfrm>
        </p:grpSpPr>
        <p:sp>
          <p:nvSpPr>
            <p:cNvPr id="17" name="Rectangle 5"/>
            <p:cNvSpPr>
              <a:spLocks noSelect="1" noChangeArrowheads="1"/>
            </p:cNvSpPr>
            <p:nvPr/>
          </p:nvSpPr>
          <p:spPr bwMode="gray">
            <a:xfrm>
              <a:off x="242" y="272"/>
              <a:ext cx="1656" cy="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6"/>
            <p:cNvSpPr>
              <a:spLocks noSelect="1"/>
            </p:cNvSpPr>
            <p:nvPr/>
          </p:nvSpPr>
          <p:spPr bwMode="gray">
            <a:xfrm>
              <a:off x="242" y="272"/>
              <a:ext cx="1656" cy="722"/>
            </a:xfrm>
            <a:custGeom>
              <a:avLst/>
              <a:gdLst>
                <a:gd name="T0" fmla="*/ 442 w 1656"/>
                <a:gd name="T1" fmla="*/ 509 h 723"/>
                <a:gd name="T2" fmla="*/ 739 w 1656"/>
                <a:gd name="T3" fmla="*/ 444 h 723"/>
                <a:gd name="T4" fmla="*/ 738 w 1656"/>
                <a:gd name="T5" fmla="*/ 496 h 723"/>
                <a:gd name="T6" fmla="*/ 196 w 1656"/>
                <a:gd name="T7" fmla="*/ 279 h 723"/>
                <a:gd name="T8" fmla="*/ 153 w 1656"/>
                <a:gd name="T9" fmla="*/ 213 h 723"/>
                <a:gd name="T10" fmla="*/ 1656 w 1656"/>
                <a:gd name="T11" fmla="*/ 723 h 723"/>
                <a:gd name="T12" fmla="*/ 1656 w 1656"/>
                <a:gd name="T13" fmla="*/ 0 h 723"/>
                <a:gd name="T14" fmla="*/ 875 w 1656"/>
                <a:gd name="T15" fmla="*/ 252 h 723"/>
                <a:gd name="T16" fmla="*/ 1015 w 1656"/>
                <a:gd name="T17" fmla="*/ 333 h 723"/>
                <a:gd name="T18" fmla="*/ 916 w 1656"/>
                <a:gd name="T19" fmla="*/ 93 h 723"/>
                <a:gd name="T20" fmla="*/ 581 w 1656"/>
                <a:gd name="T21" fmla="*/ 333 h 723"/>
                <a:gd name="T22" fmla="*/ 647 w 1656"/>
                <a:gd name="T23" fmla="*/ 277 h 723"/>
                <a:gd name="T24" fmla="*/ 717 w 1656"/>
                <a:gd name="T25" fmla="*/ 181 h 723"/>
                <a:gd name="T26" fmla="*/ 764 w 1656"/>
                <a:gd name="T27" fmla="*/ 149 h 723"/>
                <a:gd name="T28" fmla="*/ 581 w 1656"/>
                <a:gd name="T29" fmla="*/ 333 h 723"/>
                <a:gd name="T30" fmla="*/ 464 w 1656"/>
                <a:gd name="T31" fmla="*/ 333 h 723"/>
                <a:gd name="T32" fmla="*/ 455 w 1656"/>
                <a:gd name="T33" fmla="*/ 158 h 723"/>
                <a:gd name="T34" fmla="*/ 389 w 1656"/>
                <a:gd name="T35" fmla="*/ 93 h 723"/>
                <a:gd name="T36" fmla="*/ 195 w 1656"/>
                <a:gd name="T37" fmla="*/ 337 h 723"/>
                <a:gd name="T38" fmla="*/ 85 w 1656"/>
                <a:gd name="T39" fmla="*/ 213 h 723"/>
                <a:gd name="T40" fmla="*/ 245 w 1656"/>
                <a:gd name="T41" fmla="*/ 454 h 723"/>
                <a:gd name="T42" fmla="*/ 155 w 1656"/>
                <a:gd name="T43" fmla="*/ 390 h 723"/>
                <a:gd name="T44" fmla="*/ 157 w 1656"/>
                <a:gd name="T45" fmla="*/ 630 h 723"/>
                <a:gd name="T46" fmla="*/ 183 w 1656"/>
                <a:gd name="T47" fmla="*/ 571 h 723"/>
                <a:gd name="T48" fmla="*/ 274 w 1656"/>
                <a:gd name="T49" fmla="*/ 509 h 723"/>
                <a:gd name="T50" fmla="*/ 335 w 1656"/>
                <a:gd name="T51" fmla="*/ 630 h 723"/>
                <a:gd name="T52" fmla="*/ 485 w 1656"/>
                <a:gd name="T53" fmla="*/ 386 h 723"/>
                <a:gd name="T54" fmla="*/ 595 w 1656"/>
                <a:gd name="T55" fmla="*/ 509 h 723"/>
                <a:gd name="T56" fmla="*/ 835 w 1656"/>
                <a:gd name="T57" fmla="*/ 468 h 723"/>
                <a:gd name="T58" fmla="*/ 634 w 1656"/>
                <a:gd name="T59" fmla="*/ 630 h 723"/>
                <a:gd name="T60" fmla="*/ 726 w 1656"/>
                <a:gd name="T61" fmla="*/ 549 h 723"/>
                <a:gd name="T62" fmla="*/ 1084 w 1656"/>
                <a:gd name="T63" fmla="*/ 498 h 723"/>
                <a:gd name="T64" fmla="*/ 1022 w 1656"/>
                <a:gd name="T65" fmla="*/ 548 h 723"/>
                <a:gd name="T66" fmla="*/ 977 w 1656"/>
                <a:gd name="T67" fmla="*/ 444 h 723"/>
                <a:gd name="T68" fmla="*/ 978 w 1656"/>
                <a:gd name="T69" fmla="*/ 386 h 723"/>
                <a:gd name="T70" fmla="*/ 1084 w 1656"/>
                <a:gd name="T71" fmla="*/ 527 h 723"/>
                <a:gd name="T72" fmla="*/ 1188 w 1656"/>
                <a:gd name="T73" fmla="*/ 574 h 723"/>
                <a:gd name="T74" fmla="*/ 1259 w 1656"/>
                <a:gd name="T75" fmla="*/ 478 h 723"/>
                <a:gd name="T76" fmla="*/ 1306 w 1656"/>
                <a:gd name="T77" fmla="*/ 446 h 723"/>
                <a:gd name="T78" fmla="*/ 1123 w 1656"/>
                <a:gd name="T79" fmla="*/ 630 h 723"/>
                <a:gd name="T80" fmla="*/ 1561 w 1656"/>
                <a:gd name="T81" fmla="*/ 390 h 723"/>
                <a:gd name="T82" fmla="*/ 1500 w 1656"/>
                <a:gd name="T83" fmla="*/ 517 h 723"/>
                <a:gd name="T84" fmla="*/ 1351 w 1656"/>
                <a:gd name="T85" fmla="*/ 390 h 723"/>
                <a:gd name="T86" fmla="*/ 1415 w 1656"/>
                <a:gd name="T87" fmla="*/ 556 h 723"/>
                <a:gd name="T88" fmla="*/ 1507 w 1656"/>
                <a:gd name="T89" fmla="*/ 630 h 723"/>
                <a:gd name="T90" fmla="*/ 944 w 1656"/>
                <a:gd name="T91" fmla="*/ 173 h 723"/>
                <a:gd name="T92" fmla="*/ 875 w 1656"/>
                <a:gd name="T93" fmla="*/ 20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6" h="723">
                  <a:moveTo>
                    <a:pt x="526" y="510"/>
                  </a:moveTo>
                  <a:cubicBezTo>
                    <a:pt x="526" y="553"/>
                    <a:pt x="511" y="575"/>
                    <a:pt x="485" y="575"/>
                  </a:cubicBezTo>
                  <a:cubicBezTo>
                    <a:pt x="458" y="575"/>
                    <a:pt x="442" y="553"/>
                    <a:pt x="442" y="509"/>
                  </a:cubicBezTo>
                  <a:cubicBezTo>
                    <a:pt x="442" y="466"/>
                    <a:pt x="457" y="444"/>
                    <a:pt x="484" y="444"/>
                  </a:cubicBezTo>
                  <a:cubicBezTo>
                    <a:pt x="511" y="444"/>
                    <a:pt x="526" y="467"/>
                    <a:pt x="526" y="510"/>
                  </a:cubicBezTo>
                  <a:close/>
                  <a:moveTo>
                    <a:pt x="739" y="444"/>
                  </a:moveTo>
                  <a:cubicBezTo>
                    <a:pt x="699" y="444"/>
                    <a:pt x="699" y="444"/>
                    <a:pt x="699" y="444"/>
                  </a:cubicBezTo>
                  <a:cubicBezTo>
                    <a:pt x="699" y="496"/>
                    <a:pt x="699" y="496"/>
                    <a:pt x="699" y="496"/>
                  </a:cubicBezTo>
                  <a:cubicBezTo>
                    <a:pt x="738" y="496"/>
                    <a:pt x="738" y="496"/>
                    <a:pt x="738" y="496"/>
                  </a:cubicBezTo>
                  <a:cubicBezTo>
                    <a:pt x="760" y="496"/>
                    <a:pt x="768" y="487"/>
                    <a:pt x="768" y="470"/>
                  </a:cubicBezTo>
                  <a:cubicBezTo>
                    <a:pt x="768" y="455"/>
                    <a:pt x="760" y="444"/>
                    <a:pt x="739" y="444"/>
                  </a:cubicBezTo>
                  <a:close/>
                  <a:moveTo>
                    <a:pt x="196" y="279"/>
                  </a:moveTo>
                  <a:cubicBezTo>
                    <a:pt x="223" y="279"/>
                    <a:pt x="238" y="257"/>
                    <a:pt x="238" y="213"/>
                  </a:cubicBezTo>
                  <a:cubicBezTo>
                    <a:pt x="238" y="170"/>
                    <a:pt x="222" y="147"/>
                    <a:pt x="195" y="147"/>
                  </a:cubicBezTo>
                  <a:cubicBezTo>
                    <a:pt x="168" y="147"/>
                    <a:pt x="153" y="170"/>
                    <a:pt x="153" y="213"/>
                  </a:cubicBezTo>
                  <a:cubicBezTo>
                    <a:pt x="153" y="256"/>
                    <a:pt x="169" y="279"/>
                    <a:pt x="196" y="279"/>
                  </a:cubicBezTo>
                  <a:close/>
                  <a:moveTo>
                    <a:pt x="1656" y="0"/>
                  </a:moveTo>
                  <a:cubicBezTo>
                    <a:pt x="1656" y="723"/>
                    <a:pt x="1656" y="723"/>
                    <a:pt x="1656" y="723"/>
                  </a:cubicBezTo>
                  <a:cubicBezTo>
                    <a:pt x="0" y="723"/>
                    <a:pt x="0" y="723"/>
                    <a:pt x="0" y="7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656" y="0"/>
                  </a:lnTo>
                  <a:close/>
                  <a:moveTo>
                    <a:pt x="809" y="333"/>
                  </a:moveTo>
                  <a:cubicBezTo>
                    <a:pt x="875" y="333"/>
                    <a:pt x="875" y="333"/>
                    <a:pt x="875" y="333"/>
                  </a:cubicBezTo>
                  <a:cubicBezTo>
                    <a:pt x="875" y="252"/>
                    <a:pt x="875" y="252"/>
                    <a:pt x="875" y="252"/>
                  </a:cubicBezTo>
                  <a:cubicBezTo>
                    <a:pt x="901" y="252"/>
                    <a:pt x="901" y="252"/>
                    <a:pt x="901" y="252"/>
                  </a:cubicBezTo>
                  <a:cubicBezTo>
                    <a:pt x="940" y="333"/>
                    <a:pt x="940" y="333"/>
                    <a:pt x="940" y="333"/>
                  </a:cubicBezTo>
                  <a:cubicBezTo>
                    <a:pt x="1015" y="333"/>
                    <a:pt x="1015" y="333"/>
                    <a:pt x="1015" y="333"/>
                  </a:cubicBezTo>
                  <a:cubicBezTo>
                    <a:pt x="967" y="242"/>
                    <a:pt x="967" y="242"/>
                    <a:pt x="967" y="242"/>
                  </a:cubicBezTo>
                  <a:cubicBezTo>
                    <a:pt x="993" y="230"/>
                    <a:pt x="1010" y="207"/>
                    <a:pt x="1010" y="171"/>
                  </a:cubicBezTo>
                  <a:cubicBezTo>
                    <a:pt x="1010" y="115"/>
                    <a:pt x="972" y="93"/>
                    <a:pt x="916" y="93"/>
                  </a:cubicBezTo>
                  <a:cubicBezTo>
                    <a:pt x="809" y="93"/>
                    <a:pt x="809" y="93"/>
                    <a:pt x="809" y="93"/>
                  </a:cubicBezTo>
                  <a:lnTo>
                    <a:pt x="809" y="333"/>
                  </a:lnTo>
                  <a:close/>
                  <a:moveTo>
                    <a:pt x="581" y="333"/>
                  </a:moveTo>
                  <a:cubicBezTo>
                    <a:pt x="767" y="333"/>
                    <a:pt x="767" y="333"/>
                    <a:pt x="767" y="333"/>
                  </a:cubicBezTo>
                  <a:cubicBezTo>
                    <a:pt x="767" y="277"/>
                    <a:pt x="767" y="277"/>
                    <a:pt x="767" y="277"/>
                  </a:cubicBezTo>
                  <a:cubicBezTo>
                    <a:pt x="647" y="277"/>
                    <a:pt x="647" y="277"/>
                    <a:pt x="647" y="277"/>
                  </a:cubicBezTo>
                  <a:cubicBezTo>
                    <a:pt x="647" y="236"/>
                    <a:pt x="647" y="236"/>
                    <a:pt x="647" y="236"/>
                  </a:cubicBezTo>
                  <a:cubicBezTo>
                    <a:pt x="717" y="236"/>
                    <a:pt x="717" y="236"/>
                    <a:pt x="717" y="236"/>
                  </a:cubicBezTo>
                  <a:cubicBezTo>
                    <a:pt x="717" y="181"/>
                    <a:pt x="717" y="181"/>
                    <a:pt x="717" y="181"/>
                  </a:cubicBezTo>
                  <a:cubicBezTo>
                    <a:pt x="647" y="181"/>
                    <a:pt x="647" y="181"/>
                    <a:pt x="647" y="181"/>
                  </a:cubicBezTo>
                  <a:cubicBezTo>
                    <a:pt x="647" y="149"/>
                    <a:pt x="647" y="149"/>
                    <a:pt x="647" y="149"/>
                  </a:cubicBezTo>
                  <a:cubicBezTo>
                    <a:pt x="764" y="149"/>
                    <a:pt x="764" y="149"/>
                    <a:pt x="764" y="149"/>
                  </a:cubicBezTo>
                  <a:cubicBezTo>
                    <a:pt x="764" y="93"/>
                    <a:pt x="764" y="93"/>
                    <a:pt x="764" y="93"/>
                  </a:cubicBezTo>
                  <a:cubicBezTo>
                    <a:pt x="581" y="93"/>
                    <a:pt x="581" y="93"/>
                    <a:pt x="581" y="93"/>
                  </a:cubicBezTo>
                  <a:lnTo>
                    <a:pt x="581" y="333"/>
                  </a:lnTo>
                  <a:close/>
                  <a:moveTo>
                    <a:pt x="315" y="93"/>
                  </a:moveTo>
                  <a:cubicBezTo>
                    <a:pt x="397" y="333"/>
                    <a:pt x="397" y="333"/>
                    <a:pt x="397" y="333"/>
                  </a:cubicBezTo>
                  <a:cubicBezTo>
                    <a:pt x="464" y="333"/>
                    <a:pt x="464" y="333"/>
                    <a:pt x="464" y="333"/>
                  </a:cubicBezTo>
                  <a:cubicBezTo>
                    <a:pt x="547" y="93"/>
                    <a:pt x="547" y="93"/>
                    <a:pt x="547" y="93"/>
                  </a:cubicBezTo>
                  <a:cubicBezTo>
                    <a:pt x="473" y="93"/>
                    <a:pt x="473" y="93"/>
                    <a:pt x="473" y="93"/>
                  </a:cubicBezTo>
                  <a:cubicBezTo>
                    <a:pt x="455" y="158"/>
                    <a:pt x="455" y="158"/>
                    <a:pt x="455" y="158"/>
                  </a:cubicBezTo>
                  <a:cubicBezTo>
                    <a:pt x="447" y="188"/>
                    <a:pt x="435" y="236"/>
                    <a:pt x="431" y="259"/>
                  </a:cubicBezTo>
                  <a:cubicBezTo>
                    <a:pt x="427" y="236"/>
                    <a:pt x="415" y="187"/>
                    <a:pt x="407" y="158"/>
                  </a:cubicBezTo>
                  <a:cubicBezTo>
                    <a:pt x="389" y="93"/>
                    <a:pt x="389" y="93"/>
                    <a:pt x="389" y="93"/>
                  </a:cubicBezTo>
                  <a:lnTo>
                    <a:pt x="315" y="93"/>
                  </a:lnTo>
                  <a:close/>
                  <a:moveTo>
                    <a:pt x="85" y="213"/>
                  </a:moveTo>
                  <a:cubicBezTo>
                    <a:pt x="85" y="293"/>
                    <a:pt x="130" y="337"/>
                    <a:pt x="195" y="337"/>
                  </a:cubicBezTo>
                  <a:cubicBezTo>
                    <a:pt x="260" y="337"/>
                    <a:pt x="306" y="292"/>
                    <a:pt x="306" y="213"/>
                  </a:cubicBezTo>
                  <a:cubicBezTo>
                    <a:pt x="306" y="133"/>
                    <a:pt x="261" y="90"/>
                    <a:pt x="196" y="90"/>
                  </a:cubicBezTo>
                  <a:cubicBezTo>
                    <a:pt x="131" y="90"/>
                    <a:pt x="85" y="134"/>
                    <a:pt x="85" y="213"/>
                  </a:cubicBezTo>
                  <a:close/>
                  <a:moveTo>
                    <a:pt x="335" y="390"/>
                  </a:moveTo>
                  <a:cubicBezTo>
                    <a:pt x="275" y="390"/>
                    <a:pt x="275" y="390"/>
                    <a:pt x="275" y="390"/>
                  </a:cubicBezTo>
                  <a:cubicBezTo>
                    <a:pt x="245" y="454"/>
                    <a:pt x="245" y="454"/>
                    <a:pt x="245" y="454"/>
                  </a:cubicBezTo>
                  <a:cubicBezTo>
                    <a:pt x="230" y="486"/>
                    <a:pt x="219" y="512"/>
                    <a:pt x="215" y="526"/>
                  </a:cubicBezTo>
                  <a:cubicBezTo>
                    <a:pt x="211" y="513"/>
                    <a:pt x="199" y="485"/>
                    <a:pt x="185" y="454"/>
                  </a:cubicBezTo>
                  <a:cubicBezTo>
                    <a:pt x="155" y="390"/>
                    <a:pt x="155" y="390"/>
                    <a:pt x="155" y="390"/>
                  </a:cubicBezTo>
                  <a:cubicBezTo>
                    <a:pt x="95" y="390"/>
                    <a:pt x="95" y="390"/>
                    <a:pt x="95" y="390"/>
                  </a:cubicBezTo>
                  <a:cubicBezTo>
                    <a:pt x="95" y="630"/>
                    <a:pt x="95" y="630"/>
                    <a:pt x="95" y="630"/>
                  </a:cubicBezTo>
                  <a:cubicBezTo>
                    <a:pt x="157" y="630"/>
                    <a:pt x="157" y="630"/>
                    <a:pt x="157" y="630"/>
                  </a:cubicBezTo>
                  <a:cubicBezTo>
                    <a:pt x="157" y="572"/>
                    <a:pt x="157" y="572"/>
                    <a:pt x="157" y="572"/>
                  </a:cubicBezTo>
                  <a:cubicBezTo>
                    <a:pt x="157" y="549"/>
                    <a:pt x="156" y="527"/>
                    <a:pt x="155" y="509"/>
                  </a:cubicBezTo>
                  <a:cubicBezTo>
                    <a:pt x="163" y="527"/>
                    <a:pt x="175" y="554"/>
                    <a:pt x="183" y="571"/>
                  </a:cubicBezTo>
                  <a:cubicBezTo>
                    <a:pt x="215" y="638"/>
                    <a:pt x="215" y="638"/>
                    <a:pt x="215" y="638"/>
                  </a:cubicBezTo>
                  <a:cubicBezTo>
                    <a:pt x="246" y="571"/>
                    <a:pt x="246" y="571"/>
                    <a:pt x="246" y="571"/>
                  </a:cubicBezTo>
                  <a:cubicBezTo>
                    <a:pt x="254" y="554"/>
                    <a:pt x="267" y="527"/>
                    <a:pt x="274" y="509"/>
                  </a:cubicBezTo>
                  <a:cubicBezTo>
                    <a:pt x="273" y="527"/>
                    <a:pt x="273" y="549"/>
                    <a:pt x="273" y="572"/>
                  </a:cubicBezTo>
                  <a:cubicBezTo>
                    <a:pt x="273" y="630"/>
                    <a:pt x="273" y="630"/>
                    <a:pt x="273" y="630"/>
                  </a:cubicBezTo>
                  <a:cubicBezTo>
                    <a:pt x="335" y="630"/>
                    <a:pt x="335" y="630"/>
                    <a:pt x="335" y="630"/>
                  </a:cubicBezTo>
                  <a:lnTo>
                    <a:pt x="335" y="390"/>
                  </a:lnTo>
                  <a:close/>
                  <a:moveTo>
                    <a:pt x="595" y="509"/>
                  </a:moveTo>
                  <a:cubicBezTo>
                    <a:pt x="595" y="430"/>
                    <a:pt x="550" y="386"/>
                    <a:pt x="485" y="386"/>
                  </a:cubicBezTo>
                  <a:cubicBezTo>
                    <a:pt x="420" y="386"/>
                    <a:pt x="373" y="430"/>
                    <a:pt x="373" y="510"/>
                  </a:cubicBezTo>
                  <a:cubicBezTo>
                    <a:pt x="373" y="590"/>
                    <a:pt x="419" y="633"/>
                    <a:pt x="484" y="633"/>
                  </a:cubicBezTo>
                  <a:cubicBezTo>
                    <a:pt x="549" y="633"/>
                    <a:pt x="595" y="589"/>
                    <a:pt x="595" y="509"/>
                  </a:cubicBezTo>
                  <a:close/>
                  <a:moveTo>
                    <a:pt x="839" y="630"/>
                  </a:moveTo>
                  <a:cubicBezTo>
                    <a:pt x="791" y="538"/>
                    <a:pt x="791" y="538"/>
                    <a:pt x="791" y="538"/>
                  </a:cubicBezTo>
                  <a:cubicBezTo>
                    <a:pt x="818" y="526"/>
                    <a:pt x="835" y="504"/>
                    <a:pt x="835" y="468"/>
                  </a:cubicBezTo>
                  <a:cubicBezTo>
                    <a:pt x="835" y="411"/>
                    <a:pt x="797" y="390"/>
                    <a:pt x="741" y="390"/>
                  </a:cubicBezTo>
                  <a:cubicBezTo>
                    <a:pt x="634" y="390"/>
                    <a:pt x="634" y="390"/>
                    <a:pt x="634" y="390"/>
                  </a:cubicBezTo>
                  <a:cubicBezTo>
                    <a:pt x="634" y="630"/>
                    <a:pt x="634" y="630"/>
                    <a:pt x="634" y="630"/>
                  </a:cubicBezTo>
                  <a:cubicBezTo>
                    <a:pt x="699" y="630"/>
                    <a:pt x="699" y="630"/>
                    <a:pt x="699" y="630"/>
                  </a:cubicBezTo>
                  <a:cubicBezTo>
                    <a:pt x="699" y="549"/>
                    <a:pt x="699" y="549"/>
                    <a:pt x="699" y="549"/>
                  </a:cubicBezTo>
                  <a:cubicBezTo>
                    <a:pt x="726" y="549"/>
                    <a:pt x="726" y="549"/>
                    <a:pt x="726" y="549"/>
                  </a:cubicBezTo>
                  <a:cubicBezTo>
                    <a:pt x="765" y="630"/>
                    <a:pt x="765" y="630"/>
                    <a:pt x="765" y="630"/>
                  </a:cubicBezTo>
                  <a:lnTo>
                    <a:pt x="839" y="630"/>
                  </a:lnTo>
                  <a:close/>
                  <a:moveTo>
                    <a:pt x="1084" y="498"/>
                  </a:moveTo>
                  <a:cubicBezTo>
                    <a:pt x="978" y="498"/>
                    <a:pt x="978" y="498"/>
                    <a:pt x="978" y="498"/>
                  </a:cubicBezTo>
                  <a:cubicBezTo>
                    <a:pt x="978" y="548"/>
                    <a:pt x="978" y="548"/>
                    <a:pt x="978" y="548"/>
                  </a:cubicBezTo>
                  <a:cubicBezTo>
                    <a:pt x="1022" y="548"/>
                    <a:pt x="1022" y="548"/>
                    <a:pt x="1022" y="548"/>
                  </a:cubicBezTo>
                  <a:cubicBezTo>
                    <a:pt x="1019" y="564"/>
                    <a:pt x="1010" y="577"/>
                    <a:pt x="982" y="577"/>
                  </a:cubicBezTo>
                  <a:cubicBezTo>
                    <a:pt x="951" y="577"/>
                    <a:pt x="935" y="557"/>
                    <a:pt x="935" y="510"/>
                  </a:cubicBezTo>
                  <a:cubicBezTo>
                    <a:pt x="935" y="472"/>
                    <a:pt x="946" y="444"/>
                    <a:pt x="977" y="444"/>
                  </a:cubicBezTo>
                  <a:cubicBezTo>
                    <a:pt x="1000" y="444"/>
                    <a:pt x="1010" y="456"/>
                    <a:pt x="1018" y="477"/>
                  </a:cubicBezTo>
                  <a:cubicBezTo>
                    <a:pt x="1078" y="453"/>
                    <a:pt x="1078" y="453"/>
                    <a:pt x="1078" y="453"/>
                  </a:cubicBezTo>
                  <a:cubicBezTo>
                    <a:pt x="1061" y="408"/>
                    <a:pt x="1037" y="386"/>
                    <a:pt x="978" y="386"/>
                  </a:cubicBezTo>
                  <a:cubicBezTo>
                    <a:pt x="905" y="386"/>
                    <a:pt x="866" y="439"/>
                    <a:pt x="866" y="510"/>
                  </a:cubicBezTo>
                  <a:cubicBezTo>
                    <a:pt x="866" y="588"/>
                    <a:pt x="911" y="633"/>
                    <a:pt x="977" y="633"/>
                  </a:cubicBezTo>
                  <a:cubicBezTo>
                    <a:pt x="1046" y="633"/>
                    <a:pt x="1084" y="596"/>
                    <a:pt x="1084" y="527"/>
                  </a:cubicBezTo>
                  <a:lnTo>
                    <a:pt x="1084" y="498"/>
                  </a:lnTo>
                  <a:close/>
                  <a:moveTo>
                    <a:pt x="1309" y="574"/>
                  </a:moveTo>
                  <a:cubicBezTo>
                    <a:pt x="1188" y="574"/>
                    <a:pt x="1188" y="574"/>
                    <a:pt x="1188" y="574"/>
                  </a:cubicBezTo>
                  <a:cubicBezTo>
                    <a:pt x="1188" y="533"/>
                    <a:pt x="1188" y="533"/>
                    <a:pt x="1188" y="533"/>
                  </a:cubicBezTo>
                  <a:cubicBezTo>
                    <a:pt x="1259" y="533"/>
                    <a:pt x="1259" y="533"/>
                    <a:pt x="1259" y="533"/>
                  </a:cubicBezTo>
                  <a:cubicBezTo>
                    <a:pt x="1259" y="478"/>
                    <a:pt x="1259" y="478"/>
                    <a:pt x="1259" y="478"/>
                  </a:cubicBezTo>
                  <a:cubicBezTo>
                    <a:pt x="1188" y="478"/>
                    <a:pt x="1188" y="478"/>
                    <a:pt x="1188" y="478"/>
                  </a:cubicBezTo>
                  <a:cubicBezTo>
                    <a:pt x="1188" y="446"/>
                    <a:pt x="1188" y="446"/>
                    <a:pt x="1188" y="446"/>
                  </a:cubicBezTo>
                  <a:cubicBezTo>
                    <a:pt x="1306" y="446"/>
                    <a:pt x="1306" y="446"/>
                    <a:pt x="1306" y="446"/>
                  </a:cubicBezTo>
                  <a:cubicBezTo>
                    <a:pt x="1306" y="390"/>
                    <a:pt x="1306" y="390"/>
                    <a:pt x="1306" y="390"/>
                  </a:cubicBezTo>
                  <a:cubicBezTo>
                    <a:pt x="1123" y="390"/>
                    <a:pt x="1123" y="390"/>
                    <a:pt x="1123" y="390"/>
                  </a:cubicBezTo>
                  <a:cubicBezTo>
                    <a:pt x="1123" y="630"/>
                    <a:pt x="1123" y="630"/>
                    <a:pt x="1123" y="630"/>
                  </a:cubicBezTo>
                  <a:cubicBezTo>
                    <a:pt x="1309" y="630"/>
                    <a:pt x="1309" y="630"/>
                    <a:pt x="1309" y="630"/>
                  </a:cubicBezTo>
                  <a:lnTo>
                    <a:pt x="1309" y="574"/>
                  </a:lnTo>
                  <a:close/>
                  <a:moveTo>
                    <a:pt x="1561" y="390"/>
                  </a:moveTo>
                  <a:cubicBezTo>
                    <a:pt x="1498" y="390"/>
                    <a:pt x="1498" y="390"/>
                    <a:pt x="1498" y="390"/>
                  </a:cubicBezTo>
                  <a:cubicBezTo>
                    <a:pt x="1498" y="455"/>
                    <a:pt x="1498" y="455"/>
                    <a:pt x="1498" y="455"/>
                  </a:cubicBezTo>
                  <a:cubicBezTo>
                    <a:pt x="1498" y="475"/>
                    <a:pt x="1498" y="507"/>
                    <a:pt x="1500" y="517"/>
                  </a:cubicBezTo>
                  <a:cubicBezTo>
                    <a:pt x="1494" y="507"/>
                    <a:pt x="1473" y="476"/>
                    <a:pt x="1462" y="461"/>
                  </a:cubicBezTo>
                  <a:cubicBezTo>
                    <a:pt x="1410" y="390"/>
                    <a:pt x="1410" y="390"/>
                    <a:pt x="1410" y="390"/>
                  </a:cubicBezTo>
                  <a:cubicBezTo>
                    <a:pt x="1351" y="390"/>
                    <a:pt x="1351" y="390"/>
                    <a:pt x="1351" y="390"/>
                  </a:cubicBezTo>
                  <a:cubicBezTo>
                    <a:pt x="1351" y="630"/>
                    <a:pt x="1351" y="630"/>
                    <a:pt x="1351" y="630"/>
                  </a:cubicBezTo>
                  <a:cubicBezTo>
                    <a:pt x="1415" y="630"/>
                    <a:pt x="1415" y="630"/>
                    <a:pt x="1415" y="630"/>
                  </a:cubicBezTo>
                  <a:cubicBezTo>
                    <a:pt x="1415" y="556"/>
                    <a:pt x="1415" y="556"/>
                    <a:pt x="1415" y="556"/>
                  </a:cubicBezTo>
                  <a:cubicBezTo>
                    <a:pt x="1415" y="537"/>
                    <a:pt x="1414" y="505"/>
                    <a:pt x="1413" y="494"/>
                  </a:cubicBezTo>
                  <a:cubicBezTo>
                    <a:pt x="1419" y="505"/>
                    <a:pt x="1439" y="536"/>
                    <a:pt x="1450" y="550"/>
                  </a:cubicBezTo>
                  <a:cubicBezTo>
                    <a:pt x="1507" y="630"/>
                    <a:pt x="1507" y="630"/>
                    <a:pt x="1507" y="630"/>
                  </a:cubicBezTo>
                  <a:cubicBezTo>
                    <a:pt x="1561" y="630"/>
                    <a:pt x="1561" y="630"/>
                    <a:pt x="1561" y="630"/>
                  </a:cubicBezTo>
                  <a:lnTo>
                    <a:pt x="1561" y="390"/>
                  </a:lnTo>
                  <a:close/>
                  <a:moveTo>
                    <a:pt x="944" y="173"/>
                  </a:moveTo>
                  <a:cubicBezTo>
                    <a:pt x="944" y="158"/>
                    <a:pt x="935" y="147"/>
                    <a:pt x="915" y="147"/>
                  </a:cubicBezTo>
                  <a:cubicBezTo>
                    <a:pt x="875" y="147"/>
                    <a:pt x="875" y="147"/>
                    <a:pt x="875" y="147"/>
                  </a:cubicBezTo>
                  <a:cubicBezTo>
                    <a:pt x="875" y="200"/>
                    <a:pt x="875" y="200"/>
                    <a:pt x="875" y="200"/>
                  </a:cubicBezTo>
                  <a:cubicBezTo>
                    <a:pt x="914" y="200"/>
                    <a:pt x="914" y="200"/>
                    <a:pt x="914" y="200"/>
                  </a:cubicBezTo>
                  <a:cubicBezTo>
                    <a:pt x="935" y="200"/>
                    <a:pt x="944" y="190"/>
                    <a:pt x="944" y="173"/>
                  </a:cubicBezTo>
                  <a:close/>
                </a:path>
              </a:pathLst>
            </a:custGeom>
            <a:solidFill>
              <a:srgbClr val="35B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5" name="Tijdelijke aanduiding voor afbeelding 14"/>
          <p:cNvSpPr>
            <a:spLocks noGrp="1" noSelect="1"/>
          </p:cNvSpPr>
          <p:nvPr userDrawn="1">
            <p:ph type="pic" sz="quarter" idx="10" hasCustomPrompt="1"/>
          </p:nvPr>
        </p:nvSpPr>
        <p:spPr bwMode="gray">
          <a:xfrm>
            <a:off x="0" y="0"/>
            <a:ext cx="12193200" cy="6859588"/>
          </a:xfrm>
          <a:custGeom>
            <a:avLst/>
            <a:gdLst>
              <a:gd name="connsiteX0" fmla="*/ 385200 w 12193200"/>
              <a:gd name="connsiteY0" fmla="*/ 432000 h 6859588"/>
              <a:gd name="connsiteX1" fmla="*/ 385200 w 12193200"/>
              <a:gd name="connsiteY1" fmla="*/ 1576800 h 6859588"/>
              <a:gd name="connsiteX2" fmla="*/ 3013200 w 12193200"/>
              <a:gd name="connsiteY2" fmla="*/ 1576800 h 6859588"/>
              <a:gd name="connsiteX3" fmla="*/ 3013200 w 12193200"/>
              <a:gd name="connsiteY3" fmla="*/ 432000 h 6859588"/>
              <a:gd name="connsiteX4" fmla="*/ 0 w 12193200"/>
              <a:gd name="connsiteY4" fmla="*/ 0 h 6859588"/>
              <a:gd name="connsiteX5" fmla="*/ 12193200 w 12193200"/>
              <a:gd name="connsiteY5" fmla="*/ 0 h 6859588"/>
              <a:gd name="connsiteX6" fmla="*/ 12193200 w 12193200"/>
              <a:gd name="connsiteY6" fmla="*/ 6859588 h 6859588"/>
              <a:gd name="connsiteX7" fmla="*/ 0 w 12193200"/>
              <a:gd name="connsiteY7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9588">
                <a:moveTo>
                  <a:pt x="385200" y="432000"/>
                </a:moveTo>
                <a:lnTo>
                  <a:pt x="385200" y="1576800"/>
                </a:lnTo>
                <a:lnTo>
                  <a:pt x="3013200" y="1576800"/>
                </a:lnTo>
                <a:lnTo>
                  <a:pt x="3013200" y="43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gray">
          <a:xfrm>
            <a:off x="6334878" y="4779169"/>
            <a:ext cx="5857200" cy="498598"/>
          </a:xfrm>
          <a:solidFill>
            <a:schemeClr val="accent1"/>
          </a:solidFill>
        </p:spPr>
        <p:txBody>
          <a:bodyPr lIns="252000" rIns="36000" anchor="b" anchorCtr="0">
            <a:spAutoFit/>
          </a:bodyPr>
          <a:lstStyle>
            <a:lvl1pPr algn="l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6334878" y="5256000"/>
            <a:ext cx="5857200" cy="396450"/>
          </a:xfrm>
          <a:solidFill>
            <a:schemeClr val="accent1"/>
          </a:solidFill>
        </p:spPr>
        <p:txBody>
          <a:bodyPr lIns="252000" tIns="36000" rIns="36000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[Ondertitel]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links en foto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276975" y="234000"/>
            <a:ext cx="5911200" cy="6390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***Tijdelijke aanduiding voor tekst 10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1368000" y="2584800"/>
            <a:ext cx="5472000" cy="3600000"/>
          </a:xfrm>
        </p:spPr>
        <p:txBody>
          <a:bodyPr/>
          <a:lstStyle>
            <a:lvl1pPr marL="360000" marR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lvl1pPr>
          </a:lstStyle>
          <a:p>
            <a:pPr marL="360000" marR="0" lvl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pPr>
            <a:r>
              <a:rPr lang="nl-NL" dirty="0"/>
              <a:t>[Tekst]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68000" y="1090369"/>
            <a:ext cx="5472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37396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306922" y="2584800"/>
            <a:ext cx="4608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1374922" y="2584800"/>
            <a:ext cx="4608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954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Select="1" noChangeAspect="1"/>
          </p:cNvGrpSpPr>
          <p:nvPr userDrawn="1"/>
        </p:nvGrpSpPr>
        <p:grpSpPr bwMode="gray">
          <a:xfrm>
            <a:off x="0" y="3175"/>
            <a:ext cx="12192000" cy="6851650"/>
            <a:chOff x="0" y="2"/>
            <a:chExt cx="7680" cy="4316"/>
          </a:xfrm>
        </p:grpSpPr>
        <p:sp>
          <p:nvSpPr>
            <p:cNvPr id="3" name="Rectangle 5"/>
            <p:cNvSpPr>
              <a:spLocks noSelect="1" noChangeArrowheads="1"/>
            </p:cNvSpPr>
            <p:nvPr/>
          </p:nvSpPr>
          <p:spPr bwMode="gray">
            <a:xfrm>
              <a:off x="0" y="2"/>
              <a:ext cx="7680" cy="4316"/>
            </a:xfrm>
            <a:prstGeom prst="rect">
              <a:avLst/>
            </a:prstGeom>
            <a:solidFill>
              <a:srgbClr val="35B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" name="Freeform 6"/>
            <p:cNvSpPr>
              <a:spLocks noSelect="1"/>
            </p:cNvSpPr>
            <p:nvPr/>
          </p:nvSpPr>
          <p:spPr bwMode="gray">
            <a:xfrm>
              <a:off x="6101" y="3382"/>
              <a:ext cx="1233" cy="501"/>
            </a:xfrm>
            <a:custGeom>
              <a:avLst/>
              <a:gdLst>
                <a:gd name="T0" fmla="*/ 361 w 1233"/>
                <a:gd name="T1" fmla="*/ 400 h 502"/>
                <a:gd name="T2" fmla="*/ 551 w 1233"/>
                <a:gd name="T3" fmla="*/ 309 h 502"/>
                <a:gd name="T4" fmla="*/ 550 w 1233"/>
                <a:gd name="T5" fmla="*/ 345 h 502"/>
                <a:gd name="T6" fmla="*/ 146 w 1233"/>
                <a:gd name="T7" fmla="*/ 194 h 502"/>
                <a:gd name="T8" fmla="*/ 114 w 1233"/>
                <a:gd name="T9" fmla="*/ 148 h 502"/>
                <a:gd name="T10" fmla="*/ 1233 w 1233"/>
                <a:gd name="T11" fmla="*/ 0 h 502"/>
                <a:gd name="T12" fmla="*/ 0 w 1233"/>
                <a:gd name="T13" fmla="*/ 0 h 502"/>
                <a:gd name="T14" fmla="*/ 651 w 1233"/>
                <a:gd name="T15" fmla="*/ 175 h 502"/>
                <a:gd name="T16" fmla="*/ 756 w 1233"/>
                <a:gd name="T17" fmla="*/ 231 h 502"/>
                <a:gd name="T18" fmla="*/ 682 w 1233"/>
                <a:gd name="T19" fmla="*/ 65 h 502"/>
                <a:gd name="T20" fmla="*/ 433 w 1233"/>
                <a:gd name="T21" fmla="*/ 231 h 502"/>
                <a:gd name="T22" fmla="*/ 481 w 1233"/>
                <a:gd name="T23" fmla="*/ 193 h 502"/>
                <a:gd name="T24" fmla="*/ 534 w 1233"/>
                <a:gd name="T25" fmla="*/ 126 h 502"/>
                <a:gd name="T26" fmla="*/ 569 w 1233"/>
                <a:gd name="T27" fmla="*/ 104 h 502"/>
                <a:gd name="T28" fmla="*/ 433 w 1233"/>
                <a:gd name="T29" fmla="*/ 231 h 502"/>
                <a:gd name="T30" fmla="*/ 346 w 1233"/>
                <a:gd name="T31" fmla="*/ 231 h 502"/>
                <a:gd name="T32" fmla="*/ 339 w 1233"/>
                <a:gd name="T33" fmla="*/ 110 h 502"/>
                <a:gd name="T34" fmla="*/ 290 w 1233"/>
                <a:gd name="T35" fmla="*/ 65 h 502"/>
                <a:gd name="T36" fmla="*/ 63 w 1233"/>
                <a:gd name="T37" fmla="*/ 148 h 502"/>
                <a:gd name="T38" fmla="*/ 146 w 1233"/>
                <a:gd name="T39" fmla="*/ 62 h 502"/>
                <a:gd name="T40" fmla="*/ 182 w 1233"/>
                <a:gd name="T41" fmla="*/ 315 h 502"/>
                <a:gd name="T42" fmla="*/ 116 w 1233"/>
                <a:gd name="T43" fmla="*/ 271 h 502"/>
                <a:gd name="T44" fmla="*/ 117 w 1233"/>
                <a:gd name="T45" fmla="*/ 437 h 502"/>
                <a:gd name="T46" fmla="*/ 136 w 1233"/>
                <a:gd name="T47" fmla="*/ 397 h 502"/>
                <a:gd name="T48" fmla="*/ 204 w 1233"/>
                <a:gd name="T49" fmla="*/ 354 h 502"/>
                <a:gd name="T50" fmla="*/ 249 w 1233"/>
                <a:gd name="T51" fmla="*/ 437 h 502"/>
                <a:gd name="T52" fmla="*/ 443 w 1233"/>
                <a:gd name="T53" fmla="*/ 354 h 502"/>
                <a:gd name="T54" fmla="*/ 360 w 1233"/>
                <a:gd name="T55" fmla="*/ 440 h 502"/>
                <a:gd name="T56" fmla="*/ 621 w 1233"/>
                <a:gd name="T57" fmla="*/ 325 h 502"/>
                <a:gd name="T58" fmla="*/ 472 w 1233"/>
                <a:gd name="T59" fmla="*/ 437 h 502"/>
                <a:gd name="T60" fmla="*/ 541 w 1233"/>
                <a:gd name="T61" fmla="*/ 381 h 502"/>
                <a:gd name="T62" fmla="*/ 807 w 1233"/>
                <a:gd name="T63" fmla="*/ 346 h 502"/>
                <a:gd name="T64" fmla="*/ 761 w 1233"/>
                <a:gd name="T65" fmla="*/ 381 h 502"/>
                <a:gd name="T66" fmla="*/ 728 w 1233"/>
                <a:gd name="T67" fmla="*/ 309 h 502"/>
                <a:gd name="T68" fmla="*/ 728 w 1233"/>
                <a:gd name="T69" fmla="*/ 268 h 502"/>
                <a:gd name="T70" fmla="*/ 807 w 1233"/>
                <a:gd name="T71" fmla="*/ 366 h 502"/>
                <a:gd name="T72" fmla="*/ 885 w 1233"/>
                <a:gd name="T73" fmla="*/ 399 h 502"/>
                <a:gd name="T74" fmla="*/ 938 w 1233"/>
                <a:gd name="T75" fmla="*/ 332 h 502"/>
                <a:gd name="T76" fmla="*/ 973 w 1233"/>
                <a:gd name="T77" fmla="*/ 310 h 502"/>
                <a:gd name="T78" fmla="*/ 836 w 1233"/>
                <a:gd name="T79" fmla="*/ 437 h 502"/>
                <a:gd name="T80" fmla="*/ 1163 w 1233"/>
                <a:gd name="T81" fmla="*/ 271 h 502"/>
                <a:gd name="T82" fmla="*/ 1117 w 1233"/>
                <a:gd name="T83" fmla="*/ 359 h 502"/>
                <a:gd name="T84" fmla="*/ 1006 w 1233"/>
                <a:gd name="T85" fmla="*/ 271 h 502"/>
                <a:gd name="T86" fmla="*/ 1054 w 1233"/>
                <a:gd name="T87" fmla="*/ 387 h 502"/>
                <a:gd name="T88" fmla="*/ 1122 w 1233"/>
                <a:gd name="T89" fmla="*/ 437 h 502"/>
                <a:gd name="T90" fmla="*/ 703 w 1233"/>
                <a:gd name="T91" fmla="*/ 120 h 502"/>
                <a:gd name="T92" fmla="*/ 651 w 1233"/>
                <a:gd name="T93" fmla="*/ 139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33" h="502">
                  <a:moveTo>
                    <a:pt x="360" y="309"/>
                  </a:moveTo>
                  <a:cubicBezTo>
                    <a:pt x="380" y="309"/>
                    <a:pt x="392" y="325"/>
                    <a:pt x="392" y="354"/>
                  </a:cubicBezTo>
                  <a:cubicBezTo>
                    <a:pt x="392" y="384"/>
                    <a:pt x="381" y="400"/>
                    <a:pt x="361" y="400"/>
                  </a:cubicBezTo>
                  <a:cubicBezTo>
                    <a:pt x="341" y="400"/>
                    <a:pt x="329" y="384"/>
                    <a:pt x="329" y="354"/>
                  </a:cubicBezTo>
                  <a:cubicBezTo>
                    <a:pt x="329" y="324"/>
                    <a:pt x="341" y="309"/>
                    <a:pt x="360" y="309"/>
                  </a:cubicBezTo>
                  <a:moveTo>
                    <a:pt x="551" y="309"/>
                  </a:moveTo>
                  <a:cubicBezTo>
                    <a:pt x="521" y="309"/>
                    <a:pt x="521" y="309"/>
                    <a:pt x="521" y="309"/>
                  </a:cubicBezTo>
                  <a:cubicBezTo>
                    <a:pt x="521" y="345"/>
                    <a:pt x="521" y="345"/>
                    <a:pt x="521" y="345"/>
                  </a:cubicBezTo>
                  <a:cubicBezTo>
                    <a:pt x="550" y="345"/>
                    <a:pt x="550" y="345"/>
                    <a:pt x="550" y="345"/>
                  </a:cubicBezTo>
                  <a:cubicBezTo>
                    <a:pt x="566" y="345"/>
                    <a:pt x="572" y="338"/>
                    <a:pt x="572" y="326"/>
                  </a:cubicBezTo>
                  <a:cubicBezTo>
                    <a:pt x="572" y="316"/>
                    <a:pt x="566" y="309"/>
                    <a:pt x="551" y="309"/>
                  </a:cubicBezTo>
                  <a:moveTo>
                    <a:pt x="146" y="194"/>
                  </a:moveTo>
                  <a:cubicBezTo>
                    <a:pt x="166" y="194"/>
                    <a:pt x="177" y="178"/>
                    <a:pt x="177" y="148"/>
                  </a:cubicBezTo>
                  <a:cubicBezTo>
                    <a:pt x="177" y="118"/>
                    <a:pt x="165" y="102"/>
                    <a:pt x="145" y="102"/>
                  </a:cubicBezTo>
                  <a:cubicBezTo>
                    <a:pt x="125" y="102"/>
                    <a:pt x="114" y="118"/>
                    <a:pt x="114" y="148"/>
                  </a:cubicBezTo>
                  <a:cubicBezTo>
                    <a:pt x="114" y="178"/>
                    <a:pt x="126" y="194"/>
                    <a:pt x="146" y="194"/>
                  </a:cubicBezTo>
                  <a:moveTo>
                    <a:pt x="0" y="0"/>
                  </a:moveTo>
                  <a:cubicBezTo>
                    <a:pt x="1233" y="0"/>
                    <a:pt x="1233" y="0"/>
                    <a:pt x="1233" y="0"/>
                  </a:cubicBezTo>
                  <a:cubicBezTo>
                    <a:pt x="1233" y="502"/>
                    <a:pt x="1233" y="502"/>
                    <a:pt x="1233" y="502"/>
                  </a:cubicBezTo>
                  <a:cubicBezTo>
                    <a:pt x="0" y="502"/>
                    <a:pt x="0" y="502"/>
                    <a:pt x="0" y="502"/>
                  </a:cubicBezTo>
                  <a:lnTo>
                    <a:pt x="0" y="0"/>
                  </a:lnTo>
                  <a:close/>
                  <a:moveTo>
                    <a:pt x="603" y="231"/>
                  </a:moveTo>
                  <a:cubicBezTo>
                    <a:pt x="651" y="231"/>
                    <a:pt x="651" y="231"/>
                    <a:pt x="651" y="231"/>
                  </a:cubicBezTo>
                  <a:cubicBezTo>
                    <a:pt x="651" y="175"/>
                    <a:pt x="651" y="175"/>
                    <a:pt x="651" y="175"/>
                  </a:cubicBezTo>
                  <a:cubicBezTo>
                    <a:pt x="671" y="175"/>
                    <a:pt x="671" y="175"/>
                    <a:pt x="671" y="175"/>
                  </a:cubicBezTo>
                  <a:cubicBezTo>
                    <a:pt x="700" y="231"/>
                    <a:pt x="700" y="231"/>
                    <a:pt x="700" y="231"/>
                  </a:cubicBezTo>
                  <a:cubicBezTo>
                    <a:pt x="756" y="231"/>
                    <a:pt x="756" y="231"/>
                    <a:pt x="756" y="231"/>
                  </a:cubicBezTo>
                  <a:cubicBezTo>
                    <a:pt x="720" y="168"/>
                    <a:pt x="720" y="168"/>
                    <a:pt x="720" y="168"/>
                  </a:cubicBezTo>
                  <a:cubicBezTo>
                    <a:pt x="739" y="160"/>
                    <a:pt x="752" y="144"/>
                    <a:pt x="752" y="119"/>
                  </a:cubicBezTo>
                  <a:cubicBezTo>
                    <a:pt x="752" y="80"/>
                    <a:pt x="724" y="65"/>
                    <a:pt x="682" y="65"/>
                  </a:cubicBezTo>
                  <a:cubicBezTo>
                    <a:pt x="603" y="65"/>
                    <a:pt x="603" y="65"/>
                    <a:pt x="603" y="65"/>
                  </a:cubicBezTo>
                  <a:lnTo>
                    <a:pt x="603" y="231"/>
                  </a:lnTo>
                  <a:close/>
                  <a:moveTo>
                    <a:pt x="433" y="231"/>
                  </a:moveTo>
                  <a:cubicBezTo>
                    <a:pt x="571" y="231"/>
                    <a:pt x="571" y="231"/>
                    <a:pt x="571" y="231"/>
                  </a:cubicBezTo>
                  <a:cubicBezTo>
                    <a:pt x="571" y="193"/>
                    <a:pt x="571" y="193"/>
                    <a:pt x="571" y="193"/>
                  </a:cubicBezTo>
                  <a:cubicBezTo>
                    <a:pt x="481" y="193"/>
                    <a:pt x="481" y="193"/>
                    <a:pt x="481" y="19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534" y="164"/>
                    <a:pt x="534" y="164"/>
                    <a:pt x="534" y="164"/>
                  </a:cubicBezTo>
                  <a:cubicBezTo>
                    <a:pt x="534" y="126"/>
                    <a:pt x="534" y="126"/>
                    <a:pt x="534" y="126"/>
                  </a:cubicBezTo>
                  <a:cubicBezTo>
                    <a:pt x="481" y="126"/>
                    <a:pt x="481" y="126"/>
                    <a:pt x="481" y="126"/>
                  </a:cubicBezTo>
                  <a:cubicBezTo>
                    <a:pt x="481" y="104"/>
                    <a:pt x="481" y="104"/>
                    <a:pt x="481" y="104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69" y="65"/>
                    <a:pt x="569" y="65"/>
                    <a:pt x="569" y="65"/>
                  </a:cubicBezTo>
                  <a:cubicBezTo>
                    <a:pt x="433" y="65"/>
                    <a:pt x="433" y="65"/>
                    <a:pt x="433" y="65"/>
                  </a:cubicBezTo>
                  <a:lnTo>
                    <a:pt x="433" y="231"/>
                  </a:lnTo>
                  <a:close/>
                  <a:moveTo>
                    <a:pt x="234" y="65"/>
                  </a:moveTo>
                  <a:cubicBezTo>
                    <a:pt x="296" y="231"/>
                    <a:pt x="296" y="231"/>
                    <a:pt x="296" y="231"/>
                  </a:cubicBezTo>
                  <a:cubicBezTo>
                    <a:pt x="346" y="231"/>
                    <a:pt x="346" y="231"/>
                    <a:pt x="346" y="231"/>
                  </a:cubicBezTo>
                  <a:cubicBezTo>
                    <a:pt x="407" y="65"/>
                    <a:pt x="407" y="65"/>
                    <a:pt x="407" y="65"/>
                  </a:cubicBezTo>
                  <a:cubicBezTo>
                    <a:pt x="352" y="65"/>
                    <a:pt x="352" y="65"/>
                    <a:pt x="352" y="65"/>
                  </a:cubicBezTo>
                  <a:cubicBezTo>
                    <a:pt x="339" y="110"/>
                    <a:pt x="339" y="110"/>
                    <a:pt x="339" y="110"/>
                  </a:cubicBezTo>
                  <a:cubicBezTo>
                    <a:pt x="333" y="131"/>
                    <a:pt x="324" y="164"/>
                    <a:pt x="321" y="180"/>
                  </a:cubicBezTo>
                  <a:cubicBezTo>
                    <a:pt x="318" y="164"/>
                    <a:pt x="309" y="130"/>
                    <a:pt x="303" y="110"/>
                  </a:cubicBezTo>
                  <a:cubicBezTo>
                    <a:pt x="290" y="65"/>
                    <a:pt x="290" y="65"/>
                    <a:pt x="290" y="65"/>
                  </a:cubicBezTo>
                  <a:lnTo>
                    <a:pt x="234" y="65"/>
                  </a:lnTo>
                  <a:close/>
                  <a:moveTo>
                    <a:pt x="146" y="62"/>
                  </a:moveTo>
                  <a:cubicBezTo>
                    <a:pt x="97" y="62"/>
                    <a:pt x="63" y="93"/>
                    <a:pt x="63" y="148"/>
                  </a:cubicBezTo>
                  <a:cubicBezTo>
                    <a:pt x="63" y="204"/>
                    <a:pt x="97" y="234"/>
                    <a:pt x="145" y="234"/>
                  </a:cubicBezTo>
                  <a:cubicBezTo>
                    <a:pt x="194" y="234"/>
                    <a:pt x="228" y="203"/>
                    <a:pt x="228" y="148"/>
                  </a:cubicBezTo>
                  <a:cubicBezTo>
                    <a:pt x="228" y="92"/>
                    <a:pt x="194" y="62"/>
                    <a:pt x="146" y="62"/>
                  </a:cubicBezTo>
                  <a:moveTo>
                    <a:pt x="249" y="271"/>
                  </a:moveTo>
                  <a:cubicBezTo>
                    <a:pt x="204" y="271"/>
                    <a:pt x="204" y="271"/>
                    <a:pt x="204" y="271"/>
                  </a:cubicBezTo>
                  <a:cubicBezTo>
                    <a:pt x="182" y="315"/>
                    <a:pt x="182" y="315"/>
                    <a:pt x="182" y="315"/>
                  </a:cubicBezTo>
                  <a:cubicBezTo>
                    <a:pt x="171" y="338"/>
                    <a:pt x="163" y="356"/>
                    <a:pt x="160" y="366"/>
                  </a:cubicBezTo>
                  <a:cubicBezTo>
                    <a:pt x="157" y="356"/>
                    <a:pt x="148" y="337"/>
                    <a:pt x="138" y="315"/>
                  </a:cubicBezTo>
                  <a:cubicBezTo>
                    <a:pt x="116" y="271"/>
                    <a:pt x="116" y="271"/>
                    <a:pt x="116" y="271"/>
                  </a:cubicBezTo>
                  <a:cubicBezTo>
                    <a:pt x="70" y="271"/>
                    <a:pt x="70" y="271"/>
                    <a:pt x="70" y="271"/>
                  </a:cubicBezTo>
                  <a:cubicBezTo>
                    <a:pt x="70" y="437"/>
                    <a:pt x="70" y="437"/>
                    <a:pt x="70" y="437"/>
                  </a:cubicBezTo>
                  <a:cubicBezTo>
                    <a:pt x="117" y="437"/>
                    <a:pt x="117" y="437"/>
                    <a:pt x="117" y="437"/>
                  </a:cubicBezTo>
                  <a:cubicBezTo>
                    <a:pt x="117" y="398"/>
                    <a:pt x="117" y="398"/>
                    <a:pt x="117" y="398"/>
                  </a:cubicBezTo>
                  <a:cubicBezTo>
                    <a:pt x="117" y="381"/>
                    <a:pt x="116" y="366"/>
                    <a:pt x="116" y="354"/>
                  </a:cubicBezTo>
                  <a:cubicBezTo>
                    <a:pt x="121" y="366"/>
                    <a:pt x="130" y="385"/>
                    <a:pt x="136" y="397"/>
                  </a:cubicBezTo>
                  <a:cubicBezTo>
                    <a:pt x="160" y="443"/>
                    <a:pt x="160" y="443"/>
                    <a:pt x="160" y="443"/>
                  </a:cubicBezTo>
                  <a:cubicBezTo>
                    <a:pt x="183" y="397"/>
                    <a:pt x="183" y="397"/>
                    <a:pt x="183" y="397"/>
                  </a:cubicBezTo>
                  <a:cubicBezTo>
                    <a:pt x="189" y="385"/>
                    <a:pt x="199" y="366"/>
                    <a:pt x="204" y="354"/>
                  </a:cubicBezTo>
                  <a:cubicBezTo>
                    <a:pt x="203" y="366"/>
                    <a:pt x="203" y="381"/>
                    <a:pt x="203" y="398"/>
                  </a:cubicBezTo>
                  <a:cubicBezTo>
                    <a:pt x="203" y="437"/>
                    <a:pt x="203" y="437"/>
                    <a:pt x="203" y="437"/>
                  </a:cubicBezTo>
                  <a:cubicBezTo>
                    <a:pt x="249" y="437"/>
                    <a:pt x="249" y="437"/>
                    <a:pt x="249" y="437"/>
                  </a:cubicBezTo>
                  <a:lnTo>
                    <a:pt x="249" y="271"/>
                  </a:lnTo>
                  <a:close/>
                  <a:moveTo>
                    <a:pt x="360" y="440"/>
                  </a:moveTo>
                  <a:cubicBezTo>
                    <a:pt x="409" y="440"/>
                    <a:pt x="443" y="409"/>
                    <a:pt x="443" y="354"/>
                  </a:cubicBezTo>
                  <a:cubicBezTo>
                    <a:pt x="443" y="299"/>
                    <a:pt x="409" y="268"/>
                    <a:pt x="361" y="268"/>
                  </a:cubicBezTo>
                  <a:cubicBezTo>
                    <a:pt x="312" y="268"/>
                    <a:pt x="278" y="299"/>
                    <a:pt x="278" y="354"/>
                  </a:cubicBezTo>
                  <a:cubicBezTo>
                    <a:pt x="278" y="410"/>
                    <a:pt x="312" y="440"/>
                    <a:pt x="360" y="440"/>
                  </a:cubicBezTo>
                  <a:moveTo>
                    <a:pt x="625" y="437"/>
                  </a:moveTo>
                  <a:cubicBezTo>
                    <a:pt x="589" y="374"/>
                    <a:pt x="589" y="374"/>
                    <a:pt x="589" y="374"/>
                  </a:cubicBezTo>
                  <a:cubicBezTo>
                    <a:pt x="609" y="366"/>
                    <a:pt x="621" y="350"/>
                    <a:pt x="621" y="325"/>
                  </a:cubicBezTo>
                  <a:cubicBezTo>
                    <a:pt x="621" y="286"/>
                    <a:pt x="594" y="271"/>
                    <a:pt x="552" y="271"/>
                  </a:cubicBezTo>
                  <a:cubicBezTo>
                    <a:pt x="472" y="271"/>
                    <a:pt x="472" y="271"/>
                    <a:pt x="472" y="271"/>
                  </a:cubicBezTo>
                  <a:cubicBezTo>
                    <a:pt x="472" y="437"/>
                    <a:pt x="472" y="437"/>
                    <a:pt x="472" y="437"/>
                  </a:cubicBezTo>
                  <a:cubicBezTo>
                    <a:pt x="521" y="437"/>
                    <a:pt x="521" y="437"/>
                    <a:pt x="521" y="437"/>
                  </a:cubicBezTo>
                  <a:cubicBezTo>
                    <a:pt x="521" y="381"/>
                    <a:pt x="521" y="381"/>
                    <a:pt x="521" y="381"/>
                  </a:cubicBezTo>
                  <a:cubicBezTo>
                    <a:pt x="541" y="381"/>
                    <a:pt x="541" y="381"/>
                    <a:pt x="541" y="381"/>
                  </a:cubicBezTo>
                  <a:cubicBezTo>
                    <a:pt x="570" y="437"/>
                    <a:pt x="570" y="437"/>
                    <a:pt x="570" y="437"/>
                  </a:cubicBezTo>
                  <a:lnTo>
                    <a:pt x="625" y="437"/>
                  </a:lnTo>
                  <a:close/>
                  <a:moveTo>
                    <a:pt x="807" y="346"/>
                  </a:moveTo>
                  <a:cubicBezTo>
                    <a:pt x="729" y="346"/>
                    <a:pt x="729" y="346"/>
                    <a:pt x="729" y="346"/>
                  </a:cubicBezTo>
                  <a:cubicBezTo>
                    <a:pt x="729" y="381"/>
                    <a:pt x="729" y="381"/>
                    <a:pt x="729" y="381"/>
                  </a:cubicBezTo>
                  <a:cubicBezTo>
                    <a:pt x="761" y="381"/>
                    <a:pt x="761" y="381"/>
                    <a:pt x="761" y="381"/>
                  </a:cubicBezTo>
                  <a:cubicBezTo>
                    <a:pt x="759" y="392"/>
                    <a:pt x="752" y="401"/>
                    <a:pt x="731" y="401"/>
                  </a:cubicBezTo>
                  <a:cubicBezTo>
                    <a:pt x="708" y="401"/>
                    <a:pt x="697" y="387"/>
                    <a:pt x="697" y="354"/>
                  </a:cubicBezTo>
                  <a:cubicBezTo>
                    <a:pt x="697" y="328"/>
                    <a:pt x="705" y="309"/>
                    <a:pt x="728" y="309"/>
                  </a:cubicBezTo>
                  <a:cubicBezTo>
                    <a:pt x="745" y="309"/>
                    <a:pt x="752" y="317"/>
                    <a:pt x="758" y="331"/>
                  </a:cubicBezTo>
                  <a:cubicBezTo>
                    <a:pt x="803" y="315"/>
                    <a:pt x="803" y="315"/>
                    <a:pt x="803" y="315"/>
                  </a:cubicBezTo>
                  <a:cubicBezTo>
                    <a:pt x="790" y="284"/>
                    <a:pt x="773" y="268"/>
                    <a:pt x="728" y="268"/>
                  </a:cubicBezTo>
                  <a:cubicBezTo>
                    <a:pt x="674" y="268"/>
                    <a:pt x="645" y="305"/>
                    <a:pt x="645" y="354"/>
                  </a:cubicBezTo>
                  <a:cubicBezTo>
                    <a:pt x="645" y="409"/>
                    <a:pt x="678" y="440"/>
                    <a:pt x="727" y="440"/>
                  </a:cubicBezTo>
                  <a:cubicBezTo>
                    <a:pt x="779" y="440"/>
                    <a:pt x="807" y="414"/>
                    <a:pt x="807" y="366"/>
                  </a:cubicBezTo>
                  <a:lnTo>
                    <a:pt x="807" y="346"/>
                  </a:lnTo>
                  <a:close/>
                  <a:moveTo>
                    <a:pt x="975" y="399"/>
                  </a:moveTo>
                  <a:cubicBezTo>
                    <a:pt x="885" y="399"/>
                    <a:pt x="885" y="399"/>
                    <a:pt x="885" y="399"/>
                  </a:cubicBezTo>
                  <a:cubicBezTo>
                    <a:pt x="885" y="370"/>
                    <a:pt x="885" y="370"/>
                    <a:pt x="885" y="370"/>
                  </a:cubicBezTo>
                  <a:cubicBezTo>
                    <a:pt x="938" y="370"/>
                    <a:pt x="938" y="370"/>
                    <a:pt x="938" y="370"/>
                  </a:cubicBezTo>
                  <a:cubicBezTo>
                    <a:pt x="938" y="332"/>
                    <a:pt x="938" y="332"/>
                    <a:pt x="938" y="332"/>
                  </a:cubicBezTo>
                  <a:cubicBezTo>
                    <a:pt x="885" y="332"/>
                    <a:pt x="885" y="332"/>
                    <a:pt x="885" y="332"/>
                  </a:cubicBezTo>
                  <a:cubicBezTo>
                    <a:pt x="885" y="310"/>
                    <a:pt x="885" y="310"/>
                    <a:pt x="885" y="310"/>
                  </a:cubicBezTo>
                  <a:cubicBezTo>
                    <a:pt x="973" y="310"/>
                    <a:pt x="973" y="310"/>
                    <a:pt x="973" y="310"/>
                  </a:cubicBezTo>
                  <a:cubicBezTo>
                    <a:pt x="973" y="271"/>
                    <a:pt x="973" y="271"/>
                    <a:pt x="973" y="271"/>
                  </a:cubicBezTo>
                  <a:cubicBezTo>
                    <a:pt x="836" y="271"/>
                    <a:pt x="836" y="271"/>
                    <a:pt x="836" y="271"/>
                  </a:cubicBezTo>
                  <a:cubicBezTo>
                    <a:pt x="836" y="437"/>
                    <a:pt x="836" y="437"/>
                    <a:pt x="836" y="437"/>
                  </a:cubicBezTo>
                  <a:cubicBezTo>
                    <a:pt x="975" y="437"/>
                    <a:pt x="975" y="437"/>
                    <a:pt x="975" y="437"/>
                  </a:cubicBezTo>
                  <a:lnTo>
                    <a:pt x="975" y="399"/>
                  </a:lnTo>
                  <a:close/>
                  <a:moveTo>
                    <a:pt x="1163" y="271"/>
                  </a:moveTo>
                  <a:cubicBezTo>
                    <a:pt x="1115" y="271"/>
                    <a:pt x="1115" y="271"/>
                    <a:pt x="1115" y="271"/>
                  </a:cubicBezTo>
                  <a:cubicBezTo>
                    <a:pt x="1115" y="316"/>
                    <a:pt x="1115" y="316"/>
                    <a:pt x="1115" y="316"/>
                  </a:cubicBezTo>
                  <a:cubicBezTo>
                    <a:pt x="1115" y="330"/>
                    <a:pt x="1115" y="352"/>
                    <a:pt x="1117" y="359"/>
                  </a:cubicBezTo>
                  <a:cubicBezTo>
                    <a:pt x="1113" y="353"/>
                    <a:pt x="1097" y="330"/>
                    <a:pt x="1089" y="320"/>
                  </a:cubicBezTo>
                  <a:cubicBezTo>
                    <a:pt x="1050" y="271"/>
                    <a:pt x="1050" y="271"/>
                    <a:pt x="1050" y="271"/>
                  </a:cubicBezTo>
                  <a:cubicBezTo>
                    <a:pt x="1006" y="271"/>
                    <a:pt x="1006" y="271"/>
                    <a:pt x="1006" y="271"/>
                  </a:cubicBezTo>
                  <a:cubicBezTo>
                    <a:pt x="1006" y="437"/>
                    <a:pt x="1006" y="437"/>
                    <a:pt x="1006" y="437"/>
                  </a:cubicBezTo>
                  <a:cubicBezTo>
                    <a:pt x="1054" y="437"/>
                    <a:pt x="1054" y="437"/>
                    <a:pt x="1054" y="437"/>
                  </a:cubicBezTo>
                  <a:cubicBezTo>
                    <a:pt x="1054" y="387"/>
                    <a:pt x="1054" y="387"/>
                    <a:pt x="1054" y="387"/>
                  </a:cubicBezTo>
                  <a:cubicBezTo>
                    <a:pt x="1054" y="373"/>
                    <a:pt x="1053" y="351"/>
                    <a:pt x="1052" y="344"/>
                  </a:cubicBezTo>
                  <a:cubicBezTo>
                    <a:pt x="1057" y="351"/>
                    <a:pt x="1072" y="372"/>
                    <a:pt x="1080" y="383"/>
                  </a:cubicBezTo>
                  <a:cubicBezTo>
                    <a:pt x="1122" y="437"/>
                    <a:pt x="1122" y="437"/>
                    <a:pt x="1122" y="437"/>
                  </a:cubicBezTo>
                  <a:cubicBezTo>
                    <a:pt x="1163" y="437"/>
                    <a:pt x="1163" y="437"/>
                    <a:pt x="1163" y="437"/>
                  </a:cubicBezTo>
                  <a:lnTo>
                    <a:pt x="1163" y="271"/>
                  </a:lnTo>
                  <a:close/>
                  <a:moveTo>
                    <a:pt x="703" y="120"/>
                  </a:moveTo>
                  <a:cubicBezTo>
                    <a:pt x="703" y="110"/>
                    <a:pt x="697" y="102"/>
                    <a:pt x="681" y="102"/>
                  </a:cubicBezTo>
                  <a:cubicBezTo>
                    <a:pt x="651" y="102"/>
                    <a:pt x="651" y="102"/>
                    <a:pt x="651" y="102"/>
                  </a:cubicBezTo>
                  <a:cubicBezTo>
                    <a:pt x="651" y="139"/>
                    <a:pt x="651" y="139"/>
                    <a:pt x="651" y="139"/>
                  </a:cubicBezTo>
                  <a:cubicBezTo>
                    <a:pt x="680" y="139"/>
                    <a:pt x="680" y="139"/>
                    <a:pt x="680" y="139"/>
                  </a:cubicBezTo>
                  <a:cubicBezTo>
                    <a:pt x="696" y="139"/>
                    <a:pt x="703" y="132"/>
                    <a:pt x="703" y="1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Freeform 7"/>
            <p:cNvSpPr>
              <a:spLocks noSelect="1"/>
            </p:cNvSpPr>
            <p:nvPr/>
          </p:nvSpPr>
          <p:spPr bwMode="gray">
            <a:xfrm>
              <a:off x="403" y="496"/>
              <a:ext cx="1964" cy="537"/>
            </a:xfrm>
            <a:custGeom>
              <a:avLst/>
              <a:gdLst>
                <a:gd name="T0" fmla="*/ 1964 w 1964"/>
                <a:gd name="T1" fmla="*/ 36 h 538"/>
                <a:gd name="T2" fmla="*/ 1869 w 1964"/>
                <a:gd name="T3" fmla="*/ 0 h 538"/>
                <a:gd name="T4" fmla="*/ 1763 w 1964"/>
                <a:gd name="T5" fmla="*/ 45 h 538"/>
                <a:gd name="T6" fmla="*/ 1763 w 1964"/>
                <a:gd name="T7" fmla="*/ 11 h 538"/>
                <a:gd name="T8" fmla="*/ 1627 w 1964"/>
                <a:gd name="T9" fmla="*/ 11 h 538"/>
                <a:gd name="T10" fmla="*/ 1627 w 1964"/>
                <a:gd name="T11" fmla="*/ 527 h 538"/>
                <a:gd name="T12" fmla="*/ 1763 w 1964"/>
                <a:gd name="T13" fmla="*/ 527 h 538"/>
                <a:gd name="T14" fmla="*/ 1763 w 1964"/>
                <a:gd name="T15" fmla="*/ 248 h 538"/>
                <a:gd name="T16" fmla="*/ 1850 w 1964"/>
                <a:gd name="T17" fmla="*/ 136 h 538"/>
                <a:gd name="T18" fmla="*/ 1929 w 1964"/>
                <a:gd name="T19" fmla="*/ 169 h 538"/>
                <a:gd name="T20" fmla="*/ 1964 w 1964"/>
                <a:gd name="T21" fmla="*/ 36 h 538"/>
                <a:gd name="T22" fmla="*/ 1387 w 1964"/>
                <a:gd name="T23" fmla="*/ 210 h 538"/>
                <a:gd name="T24" fmla="*/ 1210 w 1964"/>
                <a:gd name="T25" fmla="*/ 210 h 538"/>
                <a:gd name="T26" fmla="*/ 1294 w 1964"/>
                <a:gd name="T27" fmla="*/ 118 h 538"/>
                <a:gd name="T28" fmla="*/ 1387 w 1964"/>
                <a:gd name="T29" fmla="*/ 210 h 538"/>
                <a:gd name="T30" fmla="*/ 1519 w 1964"/>
                <a:gd name="T31" fmla="*/ 269 h 538"/>
                <a:gd name="T32" fmla="*/ 1301 w 1964"/>
                <a:gd name="T33" fmla="*/ 0 h 538"/>
                <a:gd name="T34" fmla="*/ 1071 w 1964"/>
                <a:gd name="T35" fmla="*/ 269 h 538"/>
                <a:gd name="T36" fmla="*/ 1314 w 1964"/>
                <a:gd name="T37" fmla="*/ 538 h 538"/>
                <a:gd name="T38" fmla="*/ 1499 w 1964"/>
                <a:gd name="T39" fmla="*/ 454 h 538"/>
                <a:gd name="T40" fmla="*/ 1403 w 1964"/>
                <a:gd name="T41" fmla="*/ 374 h 538"/>
                <a:gd name="T42" fmla="*/ 1314 w 1964"/>
                <a:gd name="T43" fmla="*/ 410 h 538"/>
                <a:gd name="T44" fmla="*/ 1208 w 1964"/>
                <a:gd name="T45" fmla="*/ 313 h 538"/>
                <a:gd name="T46" fmla="*/ 1517 w 1964"/>
                <a:gd name="T47" fmla="*/ 313 h 538"/>
                <a:gd name="T48" fmla="*/ 1519 w 1964"/>
                <a:gd name="T49" fmla="*/ 269 h 538"/>
                <a:gd name="T50" fmla="*/ 1024 w 1964"/>
                <a:gd name="T51" fmla="*/ 11 h 538"/>
                <a:gd name="T52" fmla="*/ 878 w 1964"/>
                <a:gd name="T53" fmla="*/ 11 h 538"/>
                <a:gd name="T54" fmla="*/ 803 w 1964"/>
                <a:gd name="T55" fmla="*/ 250 h 538"/>
                <a:gd name="T56" fmla="*/ 770 w 1964"/>
                <a:gd name="T57" fmla="*/ 363 h 538"/>
                <a:gd name="T58" fmla="*/ 738 w 1964"/>
                <a:gd name="T59" fmla="*/ 250 h 538"/>
                <a:gd name="T60" fmla="*/ 662 w 1964"/>
                <a:gd name="T61" fmla="*/ 11 h 538"/>
                <a:gd name="T62" fmla="*/ 512 w 1964"/>
                <a:gd name="T63" fmla="*/ 11 h 538"/>
                <a:gd name="T64" fmla="*/ 698 w 1964"/>
                <a:gd name="T65" fmla="*/ 527 h 538"/>
                <a:gd name="T66" fmla="*/ 838 w 1964"/>
                <a:gd name="T67" fmla="*/ 527 h 538"/>
                <a:gd name="T68" fmla="*/ 1024 w 1964"/>
                <a:gd name="T69" fmla="*/ 11 h 538"/>
                <a:gd name="T70" fmla="*/ 329 w 1964"/>
                <a:gd name="T71" fmla="*/ 269 h 538"/>
                <a:gd name="T72" fmla="*/ 233 w 1964"/>
                <a:gd name="T73" fmla="*/ 407 h 538"/>
                <a:gd name="T74" fmla="*/ 138 w 1964"/>
                <a:gd name="T75" fmla="*/ 269 h 538"/>
                <a:gd name="T76" fmla="*/ 233 w 1964"/>
                <a:gd name="T77" fmla="*/ 131 h 538"/>
                <a:gd name="T78" fmla="*/ 329 w 1964"/>
                <a:gd name="T79" fmla="*/ 269 h 538"/>
                <a:gd name="T80" fmla="*/ 467 w 1964"/>
                <a:gd name="T81" fmla="*/ 269 h 538"/>
                <a:gd name="T82" fmla="*/ 233 w 1964"/>
                <a:gd name="T83" fmla="*/ 0 h 538"/>
                <a:gd name="T84" fmla="*/ 0 w 1964"/>
                <a:gd name="T85" fmla="*/ 269 h 538"/>
                <a:gd name="T86" fmla="*/ 233 w 1964"/>
                <a:gd name="T87" fmla="*/ 538 h 538"/>
                <a:gd name="T88" fmla="*/ 467 w 1964"/>
                <a:gd name="T89" fmla="*/ 269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64" h="538">
                  <a:moveTo>
                    <a:pt x="1964" y="36"/>
                  </a:moveTo>
                  <a:cubicBezTo>
                    <a:pt x="1946" y="18"/>
                    <a:pt x="1913" y="0"/>
                    <a:pt x="1869" y="0"/>
                  </a:cubicBezTo>
                  <a:cubicBezTo>
                    <a:pt x="1821" y="0"/>
                    <a:pt x="1786" y="20"/>
                    <a:pt x="1763" y="45"/>
                  </a:cubicBezTo>
                  <a:cubicBezTo>
                    <a:pt x="1763" y="11"/>
                    <a:pt x="1763" y="11"/>
                    <a:pt x="1763" y="11"/>
                  </a:cubicBezTo>
                  <a:cubicBezTo>
                    <a:pt x="1627" y="11"/>
                    <a:pt x="1627" y="11"/>
                    <a:pt x="1627" y="11"/>
                  </a:cubicBezTo>
                  <a:cubicBezTo>
                    <a:pt x="1627" y="527"/>
                    <a:pt x="1627" y="527"/>
                    <a:pt x="1627" y="527"/>
                  </a:cubicBezTo>
                  <a:cubicBezTo>
                    <a:pt x="1763" y="527"/>
                    <a:pt x="1763" y="527"/>
                    <a:pt x="1763" y="527"/>
                  </a:cubicBezTo>
                  <a:cubicBezTo>
                    <a:pt x="1763" y="248"/>
                    <a:pt x="1763" y="248"/>
                    <a:pt x="1763" y="248"/>
                  </a:cubicBezTo>
                  <a:cubicBezTo>
                    <a:pt x="1763" y="158"/>
                    <a:pt x="1797" y="136"/>
                    <a:pt x="1850" y="136"/>
                  </a:cubicBezTo>
                  <a:cubicBezTo>
                    <a:pt x="1881" y="136"/>
                    <a:pt x="1907" y="149"/>
                    <a:pt x="1929" y="169"/>
                  </a:cubicBezTo>
                  <a:lnTo>
                    <a:pt x="1964" y="36"/>
                  </a:lnTo>
                  <a:close/>
                  <a:moveTo>
                    <a:pt x="1387" y="210"/>
                  </a:moveTo>
                  <a:cubicBezTo>
                    <a:pt x="1210" y="210"/>
                    <a:pt x="1210" y="210"/>
                    <a:pt x="1210" y="210"/>
                  </a:cubicBezTo>
                  <a:cubicBezTo>
                    <a:pt x="1215" y="158"/>
                    <a:pt x="1245" y="118"/>
                    <a:pt x="1294" y="118"/>
                  </a:cubicBezTo>
                  <a:cubicBezTo>
                    <a:pt x="1355" y="118"/>
                    <a:pt x="1383" y="164"/>
                    <a:pt x="1387" y="210"/>
                  </a:cubicBezTo>
                  <a:close/>
                  <a:moveTo>
                    <a:pt x="1519" y="269"/>
                  </a:moveTo>
                  <a:cubicBezTo>
                    <a:pt x="1519" y="122"/>
                    <a:pt x="1439" y="0"/>
                    <a:pt x="1301" y="0"/>
                  </a:cubicBezTo>
                  <a:cubicBezTo>
                    <a:pt x="1170" y="0"/>
                    <a:pt x="1071" y="111"/>
                    <a:pt x="1071" y="269"/>
                  </a:cubicBezTo>
                  <a:cubicBezTo>
                    <a:pt x="1071" y="433"/>
                    <a:pt x="1165" y="538"/>
                    <a:pt x="1314" y="538"/>
                  </a:cubicBezTo>
                  <a:cubicBezTo>
                    <a:pt x="1383" y="538"/>
                    <a:pt x="1458" y="507"/>
                    <a:pt x="1499" y="454"/>
                  </a:cubicBezTo>
                  <a:cubicBezTo>
                    <a:pt x="1403" y="374"/>
                    <a:pt x="1403" y="374"/>
                    <a:pt x="1403" y="374"/>
                  </a:cubicBezTo>
                  <a:cubicBezTo>
                    <a:pt x="1383" y="396"/>
                    <a:pt x="1351" y="410"/>
                    <a:pt x="1314" y="410"/>
                  </a:cubicBezTo>
                  <a:cubicBezTo>
                    <a:pt x="1265" y="410"/>
                    <a:pt x="1213" y="383"/>
                    <a:pt x="1208" y="313"/>
                  </a:cubicBezTo>
                  <a:cubicBezTo>
                    <a:pt x="1517" y="313"/>
                    <a:pt x="1517" y="313"/>
                    <a:pt x="1517" y="313"/>
                  </a:cubicBezTo>
                  <a:cubicBezTo>
                    <a:pt x="1518" y="303"/>
                    <a:pt x="1519" y="289"/>
                    <a:pt x="1519" y="269"/>
                  </a:cubicBezTo>
                  <a:close/>
                  <a:moveTo>
                    <a:pt x="1024" y="11"/>
                  </a:moveTo>
                  <a:cubicBezTo>
                    <a:pt x="878" y="11"/>
                    <a:pt x="878" y="11"/>
                    <a:pt x="878" y="11"/>
                  </a:cubicBezTo>
                  <a:cubicBezTo>
                    <a:pt x="803" y="250"/>
                    <a:pt x="803" y="250"/>
                    <a:pt x="803" y="250"/>
                  </a:cubicBezTo>
                  <a:cubicBezTo>
                    <a:pt x="790" y="290"/>
                    <a:pt x="776" y="337"/>
                    <a:pt x="770" y="363"/>
                  </a:cubicBezTo>
                  <a:cubicBezTo>
                    <a:pt x="764" y="338"/>
                    <a:pt x="750" y="289"/>
                    <a:pt x="738" y="250"/>
                  </a:cubicBezTo>
                  <a:cubicBezTo>
                    <a:pt x="662" y="11"/>
                    <a:pt x="662" y="11"/>
                    <a:pt x="662" y="11"/>
                  </a:cubicBezTo>
                  <a:cubicBezTo>
                    <a:pt x="512" y="11"/>
                    <a:pt x="512" y="11"/>
                    <a:pt x="512" y="11"/>
                  </a:cubicBezTo>
                  <a:cubicBezTo>
                    <a:pt x="698" y="527"/>
                    <a:pt x="698" y="527"/>
                    <a:pt x="698" y="527"/>
                  </a:cubicBezTo>
                  <a:cubicBezTo>
                    <a:pt x="838" y="527"/>
                    <a:pt x="838" y="527"/>
                    <a:pt x="838" y="527"/>
                  </a:cubicBezTo>
                  <a:lnTo>
                    <a:pt x="1024" y="11"/>
                  </a:lnTo>
                  <a:close/>
                  <a:moveTo>
                    <a:pt x="329" y="269"/>
                  </a:moveTo>
                  <a:cubicBezTo>
                    <a:pt x="329" y="341"/>
                    <a:pt x="298" y="407"/>
                    <a:pt x="233" y="407"/>
                  </a:cubicBezTo>
                  <a:cubicBezTo>
                    <a:pt x="168" y="407"/>
                    <a:pt x="138" y="349"/>
                    <a:pt x="138" y="269"/>
                  </a:cubicBezTo>
                  <a:cubicBezTo>
                    <a:pt x="138" y="190"/>
                    <a:pt x="168" y="131"/>
                    <a:pt x="233" y="131"/>
                  </a:cubicBezTo>
                  <a:cubicBezTo>
                    <a:pt x="298" y="131"/>
                    <a:pt x="329" y="191"/>
                    <a:pt x="329" y="269"/>
                  </a:cubicBezTo>
                  <a:close/>
                  <a:moveTo>
                    <a:pt x="467" y="269"/>
                  </a:moveTo>
                  <a:cubicBezTo>
                    <a:pt x="467" y="111"/>
                    <a:pt x="368" y="0"/>
                    <a:pt x="233" y="0"/>
                  </a:cubicBezTo>
                  <a:cubicBezTo>
                    <a:pt x="98" y="0"/>
                    <a:pt x="0" y="111"/>
                    <a:pt x="0" y="269"/>
                  </a:cubicBezTo>
                  <a:cubicBezTo>
                    <a:pt x="0" y="428"/>
                    <a:pt x="98" y="538"/>
                    <a:pt x="233" y="538"/>
                  </a:cubicBezTo>
                  <a:cubicBezTo>
                    <a:pt x="368" y="538"/>
                    <a:pt x="467" y="428"/>
                    <a:pt x="467" y="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8"/>
            <p:cNvSpPr>
              <a:spLocks noSelect="1"/>
            </p:cNvSpPr>
            <p:nvPr/>
          </p:nvSpPr>
          <p:spPr bwMode="gray">
            <a:xfrm>
              <a:off x="429" y="1432"/>
              <a:ext cx="3349" cy="716"/>
            </a:xfrm>
            <a:custGeom>
              <a:avLst/>
              <a:gdLst>
                <a:gd name="T0" fmla="*/ 3349 w 3349"/>
                <a:gd name="T1" fmla="*/ 236 h 717"/>
                <a:gd name="T2" fmla="*/ 3037 w 3349"/>
                <a:gd name="T3" fmla="*/ 46 h 717"/>
                <a:gd name="T4" fmla="*/ 2902 w 3349"/>
                <a:gd name="T5" fmla="*/ 11 h 717"/>
                <a:gd name="T6" fmla="*/ 3037 w 3349"/>
                <a:gd name="T7" fmla="*/ 528 h 717"/>
                <a:gd name="T8" fmla="*/ 3126 w 3349"/>
                <a:gd name="T9" fmla="*/ 128 h 717"/>
                <a:gd name="T10" fmla="*/ 3213 w 3349"/>
                <a:gd name="T11" fmla="*/ 528 h 717"/>
                <a:gd name="T12" fmla="*/ 2662 w 3349"/>
                <a:gd name="T13" fmla="*/ 211 h 717"/>
                <a:gd name="T14" fmla="*/ 2569 w 3349"/>
                <a:gd name="T15" fmla="*/ 118 h 717"/>
                <a:gd name="T16" fmla="*/ 2793 w 3349"/>
                <a:gd name="T17" fmla="*/ 270 h 717"/>
                <a:gd name="T18" fmla="*/ 2346 w 3349"/>
                <a:gd name="T19" fmla="*/ 270 h 717"/>
                <a:gd name="T20" fmla="*/ 2774 w 3349"/>
                <a:gd name="T21" fmla="*/ 455 h 717"/>
                <a:gd name="T22" fmla="*/ 2589 w 3349"/>
                <a:gd name="T23" fmla="*/ 411 h 717"/>
                <a:gd name="T24" fmla="*/ 2791 w 3349"/>
                <a:gd name="T25" fmla="*/ 313 h 717"/>
                <a:gd name="T26" fmla="*/ 2103 w 3349"/>
                <a:gd name="T27" fmla="*/ 367 h 717"/>
                <a:gd name="T28" fmla="*/ 1931 w 3349"/>
                <a:gd name="T29" fmla="*/ 260 h 717"/>
                <a:gd name="T30" fmla="*/ 2103 w 3349"/>
                <a:gd name="T31" fmla="*/ 172 h 717"/>
                <a:gd name="T32" fmla="*/ 2239 w 3349"/>
                <a:gd name="T33" fmla="*/ 440 h 717"/>
                <a:gd name="T34" fmla="*/ 2103 w 3349"/>
                <a:gd name="T35" fmla="*/ 11 h 717"/>
                <a:gd name="T36" fmla="*/ 1994 w 3349"/>
                <a:gd name="T37" fmla="*/ 0 h 717"/>
                <a:gd name="T38" fmla="*/ 1994 w 3349"/>
                <a:gd name="T39" fmla="*/ 538 h 717"/>
                <a:gd name="T40" fmla="*/ 1968 w 3349"/>
                <a:gd name="T41" fmla="*/ 615 h 717"/>
                <a:gd name="T42" fmla="*/ 2239 w 3349"/>
                <a:gd name="T43" fmla="*/ 440 h 717"/>
                <a:gd name="T44" fmla="*/ 1655 w 3349"/>
                <a:gd name="T45" fmla="*/ 0 h 717"/>
                <a:gd name="T46" fmla="*/ 1549 w 3349"/>
                <a:gd name="T47" fmla="*/ 11 h 717"/>
                <a:gd name="T48" fmla="*/ 1413 w 3349"/>
                <a:gd name="T49" fmla="*/ 528 h 717"/>
                <a:gd name="T50" fmla="*/ 1549 w 3349"/>
                <a:gd name="T51" fmla="*/ 248 h 717"/>
                <a:gd name="T52" fmla="*/ 1715 w 3349"/>
                <a:gd name="T53" fmla="*/ 169 h 717"/>
                <a:gd name="T54" fmla="*/ 1170 w 3349"/>
                <a:gd name="T55" fmla="*/ 270 h 717"/>
                <a:gd name="T56" fmla="*/ 978 w 3349"/>
                <a:gd name="T57" fmla="*/ 270 h 717"/>
                <a:gd name="T58" fmla="*/ 1170 w 3349"/>
                <a:gd name="T59" fmla="*/ 270 h 717"/>
                <a:gd name="T60" fmla="*/ 1074 w 3349"/>
                <a:gd name="T61" fmla="*/ 0 h 717"/>
                <a:gd name="T62" fmla="*/ 1074 w 3349"/>
                <a:gd name="T63" fmla="*/ 538 h 717"/>
                <a:gd name="T64" fmla="*/ 740 w 3349"/>
                <a:gd name="T65" fmla="*/ 528 h 717"/>
                <a:gd name="T66" fmla="*/ 556 w 3349"/>
                <a:gd name="T67" fmla="*/ 0 h 717"/>
                <a:gd name="T68" fmla="*/ 249 w 3349"/>
                <a:gd name="T69" fmla="*/ 0 h 717"/>
                <a:gd name="T70" fmla="*/ 136 w 3349"/>
                <a:gd name="T71" fmla="*/ 11 h 717"/>
                <a:gd name="T72" fmla="*/ 0 w 3349"/>
                <a:gd name="T73" fmla="*/ 528 h 717"/>
                <a:gd name="T74" fmla="*/ 136 w 3349"/>
                <a:gd name="T75" fmla="*/ 245 h 717"/>
                <a:gd name="T76" fmla="*/ 302 w 3349"/>
                <a:gd name="T77" fmla="*/ 248 h 717"/>
                <a:gd name="T78" fmla="*/ 438 w 3349"/>
                <a:gd name="T79" fmla="*/ 528 h 717"/>
                <a:gd name="T80" fmla="*/ 522 w 3349"/>
                <a:gd name="T81" fmla="*/ 128 h 717"/>
                <a:gd name="T82" fmla="*/ 604 w 3349"/>
                <a:gd name="T83" fmla="*/ 528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49" h="717">
                  <a:moveTo>
                    <a:pt x="3349" y="528"/>
                  </a:moveTo>
                  <a:cubicBezTo>
                    <a:pt x="3349" y="236"/>
                    <a:pt x="3349" y="236"/>
                    <a:pt x="3349" y="236"/>
                  </a:cubicBezTo>
                  <a:cubicBezTo>
                    <a:pt x="3349" y="91"/>
                    <a:pt x="3290" y="0"/>
                    <a:pt x="3158" y="0"/>
                  </a:cubicBezTo>
                  <a:cubicBezTo>
                    <a:pt x="3104" y="0"/>
                    <a:pt x="3061" y="21"/>
                    <a:pt x="3037" y="46"/>
                  </a:cubicBezTo>
                  <a:cubicBezTo>
                    <a:pt x="3037" y="11"/>
                    <a:pt x="3037" y="11"/>
                    <a:pt x="3037" y="11"/>
                  </a:cubicBezTo>
                  <a:cubicBezTo>
                    <a:pt x="2902" y="11"/>
                    <a:pt x="2902" y="11"/>
                    <a:pt x="2902" y="11"/>
                  </a:cubicBezTo>
                  <a:cubicBezTo>
                    <a:pt x="2902" y="528"/>
                    <a:pt x="2902" y="528"/>
                    <a:pt x="2902" y="528"/>
                  </a:cubicBezTo>
                  <a:cubicBezTo>
                    <a:pt x="3037" y="528"/>
                    <a:pt x="3037" y="528"/>
                    <a:pt x="3037" y="528"/>
                  </a:cubicBezTo>
                  <a:cubicBezTo>
                    <a:pt x="3037" y="245"/>
                    <a:pt x="3037" y="245"/>
                    <a:pt x="3037" y="245"/>
                  </a:cubicBezTo>
                  <a:cubicBezTo>
                    <a:pt x="3037" y="156"/>
                    <a:pt x="3070" y="128"/>
                    <a:pt x="3126" y="128"/>
                  </a:cubicBezTo>
                  <a:cubicBezTo>
                    <a:pt x="3182" y="128"/>
                    <a:pt x="3213" y="156"/>
                    <a:pt x="3213" y="248"/>
                  </a:cubicBezTo>
                  <a:cubicBezTo>
                    <a:pt x="3213" y="528"/>
                    <a:pt x="3213" y="528"/>
                    <a:pt x="3213" y="528"/>
                  </a:cubicBezTo>
                  <a:lnTo>
                    <a:pt x="3349" y="528"/>
                  </a:lnTo>
                  <a:close/>
                  <a:moveTo>
                    <a:pt x="2662" y="211"/>
                  </a:moveTo>
                  <a:cubicBezTo>
                    <a:pt x="2484" y="211"/>
                    <a:pt x="2484" y="211"/>
                    <a:pt x="2484" y="211"/>
                  </a:cubicBezTo>
                  <a:cubicBezTo>
                    <a:pt x="2489" y="159"/>
                    <a:pt x="2520" y="118"/>
                    <a:pt x="2569" y="118"/>
                  </a:cubicBezTo>
                  <a:cubicBezTo>
                    <a:pt x="2630" y="118"/>
                    <a:pt x="2658" y="165"/>
                    <a:pt x="2662" y="211"/>
                  </a:cubicBezTo>
                  <a:close/>
                  <a:moveTo>
                    <a:pt x="2793" y="270"/>
                  </a:moveTo>
                  <a:cubicBezTo>
                    <a:pt x="2793" y="122"/>
                    <a:pt x="2714" y="0"/>
                    <a:pt x="2576" y="0"/>
                  </a:cubicBezTo>
                  <a:cubicBezTo>
                    <a:pt x="2445" y="0"/>
                    <a:pt x="2346" y="111"/>
                    <a:pt x="2346" y="270"/>
                  </a:cubicBezTo>
                  <a:cubicBezTo>
                    <a:pt x="2346" y="433"/>
                    <a:pt x="2440" y="538"/>
                    <a:pt x="2589" y="538"/>
                  </a:cubicBezTo>
                  <a:cubicBezTo>
                    <a:pt x="2658" y="538"/>
                    <a:pt x="2732" y="508"/>
                    <a:pt x="2774" y="455"/>
                  </a:cubicBezTo>
                  <a:cubicBezTo>
                    <a:pt x="2677" y="374"/>
                    <a:pt x="2677" y="374"/>
                    <a:pt x="2677" y="374"/>
                  </a:cubicBezTo>
                  <a:cubicBezTo>
                    <a:pt x="2658" y="397"/>
                    <a:pt x="2626" y="411"/>
                    <a:pt x="2589" y="411"/>
                  </a:cubicBezTo>
                  <a:cubicBezTo>
                    <a:pt x="2540" y="411"/>
                    <a:pt x="2487" y="384"/>
                    <a:pt x="2482" y="313"/>
                  </a:cubicBezTo>
                  <a:cubicBezTo>
                    <a:pt x="2791" y="313"/>
                    <a:pt x="2791" y="313"/>
                    <a:pt x="2791" y="313"/>
                  </a:cubicBezTo>
                  <a:cubicBezTo>
                    <a:pt x="2792" y="303"/>
                    <a:pt x="2793" y="290"/>
                    <a:pt x="2793" y="270"/>
                  </a:cubicBezTo>
                  <a:close/>
                  <a:moveTo>
                    <a:pt x="2103" y="367"/>
                  </a:moveTo>
                  <a:cubicBezTo>
                    <a:pt x="2083" y="393"/>
                    <a:pt x="2061" y="411"/>
                    <a:pt x="2019" y="411"/>
                  </a:cubicBezTo>
                  <a:cubicBezTo>
                    <a:pt x="1966" y="411"/>
                    <a:pt x="1931" y="366"/>
                    <a:pt x="1931" y="260"/>
                  </a:cubicBezTo>
                  <a:cubicBezTo>
                    <a:pt x="1931" y="173"/>
                    <a:pt x="1959" y="128"/>
                    <a:pt x="2011" y="128"/>
                  </a:cubicBezTo>
                  <a:cubicBezTo>
                    <a:pt x="2051" y="128"/>
                    <a:pt x="2082" y="144"/>
                    <a:pt x="2103" y="172"/>
                  </a:cubicBezTo>
                  <a:lnTo>
                    <a:pt x="2103" y="367"/>
                  </a:lnTo>
                  <a:close/>
                  <a:moveTo>
                    <a:pt x="2239" y="440"/>
                  </a:moveTo>
                  <a:cubicBezTo>
                    <a:pt x="2239" y="11"/>
                    <a:pt x="2239" y="11"/>
                    <a:pt x="2239" y="11"/>
                  </a:cubicBezTo>
                  <a:cubicBezTo>
                    <a:pt x="2103" y="11"/>
                    <a:pt x="2103" y="11"/>
                    <a:pt x="2103" y="11"/>
                  </a:cubicBezTo>
                  <a:cubicBezTo>
                    <a:pt x="2103" y="41"/>
                    <a:pt x="2103" y="41"/>
                    <a:pt x="2103" y="41"/>
                  </a:cubicBezTo>
                  <a:cubicBezTo>
                    <a:pt x="2078" y="18"/>
                    <a:pt x="2039" y="0"/>
                    <a:pt x="1994" y="0"/>
                  </a:cubicBezTo>
                  <a:cubicBezTo>
                    <a:pt x="1866" y="0"/>
                    <a:pt x="1793" y="108"/>
                    <a:pt x="1793" y="263"/>
                  </a:cubicBezTo>
                  <a:cubicBezTo>
                    <a:pt x="1793" y="456"/>
                    <a:pt x="1883" y="538"/>
                    <a:pt x="1994" y="538"/>
                  </a:cubicBezTo>
                  <a:cubicBezTo>
                    <a:pt x="2043" y="538"/>
                    <a:pt x="2077" y="518"/>
                    <a:pt x="2103" y="495"/>
                  </a:cubicBezTo>
                  <a:cubicBezTo>
                    <a:pt x="2103" y="575"/>
                    <a:pt x="2074" y="600"/>
                    <a:pt x="1968" y="615"/>
                  </a:cubicBezTo>
                  <a:cubicBezTo>
                    <a:pt x="2016" y="717"/>
                    <a:pt x="2016" y="717"/>
                    <a:pt x="2016" y="717"/>
                  </a:cubicBezTo>
                  <a:cubicBezTo>
                    <a:pt x="2197" y="698"/>
                    <a:pt x="2239" y="610"/>
                    <a:pt x="2239" y="440"/>
                  </a:cubicBezTo>
                  <a:close/>
                  <a:moveTo>
                    <a:pt x="1751" y="37"/>
                  </a:moveTo>
                  <a:cubicBezTo>
                    <a:pt x="1733" y="18"/>
                    <a:pt x="1699" y="0"/>
                    <a:pt x="1655" y="0"/>
                  </a:cubicBezTo>
                  <a:cubicBezTo>
                    <a:pt x="1607" y="0"/>
                    <a:pt x="1572" y="21"/>
                    <a:pt x="1549" y="46"/>
                  </a:cubicBezTo>
                  <a:cubicBezTo>
                    <a:pt x="1549" y="11"/>
                    <a:pt x="1549" y="11"/>
                    <a:pt x="1549" y="11"/>
                  </a:cubicBezTo>
                  <a:cubicBezTo>
                    <a:pt x="1413" y="11"/>
                    <a:pt x="1413" y="11"/>
                    <a:pt x="1413" y="11"/>
                  </a:cubicBezTo>
                  <a:cubicBezTo>
                    <a:pt x="1413" y="528"/>
                    <a:pt x="1413" y="528"/>
                    <a:pt x="1413" y="528"/>
                  </a:cubicBezTo>
                  <a:cubicBezTo>
                    <a:pt x="1549" y="528"/>
                    <a:pt x="1549" y="528"/>
                    <a:pt x="1549" y="528"/>
                  </a:cubicBezTo>
                  <a:cubicBezTo>
                    <a:pt x="1549" y="248"/>
                    <a:pt x="1549" y="248"/>
                    <a:pt x="1549" y="248"/>
                  </a:cubicBezTo>
                  <a:cubicBezTo>
                    <a:pt x="1549" y="159"/>
                    <a:pt x="1583" y="136"/>
                    <a:pt x="1636" y="136"/>
                  </a:cubicBezTo>
                  <a:cubicBezTo>
                    <a:pt x="1667" y="136"/>
                    <a:pt x="1693" y="150"/>
                    <a:pt x="1715" y="169"/>
                  </a:cubicBezTo>
                  <a:lnTo>
                    <a:pt x="1751" y="37"/>
                  </a:lnTo>
                  <a:close/>
                  <a:moveTo>
                    <a:pt x="1170" y="270"/>
                  </a:moveTo>
                  <a:cubicBezTo>
                    <a:pt x="1170" y="342"/>
                    <a:pt x="1139" y="408"/>
                    <a:pt x="1074" y="408"/>
                  </a:cubicBezTo>
                  <a:cubicBezTo>
                    <a:pt x="1009" y="408"/>
                    <a:pt x="978" y="350"/>
                    <a:pt x="978" y="270"/>
                  </a:cubicBezTo>
                  <a:cubicBezTo>
                    <a:pt x="978" y="190"/>
                    <a:pt x="1009" y="131"/>
                    <a:pt x="1074" y="131"/>
                  </a:cubicBezTo>
                  <a:cubicBezTo>
                    <a:pt x="1139" y="131"/>
                    <a:pt x="1170" y="191"/>
                    <a:pt x="1170" y="270"/>
                  </a:cubicBezTo>
                  <a:close/>
                  <a:moveTo>
                    <a:pt x="1308" y="270"/>
                  </a:moveTo>
                  <a:cubicBezTo>
                    <a:pt x="1308" y="111"/>
                    <a:pt x="1208" y="0"/>
                    <a:pt x="1074" y="0"/>
                  </a:cubicBezTo>
                  <a:cubicBezTo>
                    <a:pt x="939" y="0"/>
                    <a:pt x="841" y="111"/>
                    <a:pt x="841" y="270"/>
                  </a:cubicBezTo>
                  <a:cubicBezTo>
                    <a:pt x="841" y="428"/>
                    <a:pt x="939" y="538"/>
                    <a:pt x="1074" y="538"/>
                  </a:cubicBezTo>
                  <a:cubicBezTo>
                    <a:pt x="1208" y="538"/>
                    <a:pt x="1308" y="428"/>
                    <a:pt x="1308" y="270"/>
                  </a:cubicBezTo>
                  <a:close/>
                  <a:moveTo>
                    <a:pt x="740" y="528"/>
                  </a:moveTo>
                  <a:cubicBezTo>
                    <a:pt x="740" y="236"/>
                    <a:pt x="740" y="236"/>
                    <a:pt x="740" y="236"/>
                  </a:cubicBezTo>
                  <a:cubicBezTo>
                    <a:pt x="740" y="91"/>
                    <a:pt x="688" y="0"/>
                    <a:pt x="556" y="0"/>
                  </a:cubicBezTo>
                  <a:cubicBezTo>
                    <a:pt x="471" y="0"/>
                    <a:pt x="427" y="30"/>
                    <a:pt x="392" y="66"/>
                  </a:cubicBezTo>
                  <a:cubicBezTo>
                    <a:pt x="354" y="19"/>
                    <a:pt x="315" y="0"/>
                    <a:pt x="249" y="0"/>
                  </a:cubicBezTo>
                  <a:cubicBezTo>
                    <a:pt x="195" y="0"/>
                    <a:pt x="160" y="21"/>
                    <a:pt x="136" y="46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136" y="528"/>
                    <a:pt x="136" y="528"/>
                    <a:pt x="136" y="528"/>
                  </a:cubicBezTo>
                  <a:cubicBezTo>
                    <a:pt x="136" y="245"/>
                    <a:pt x="136" y="245"/>
                    <a:pt x="136" y="245"/>
                  </a:cubicBezTo>
                  <a:cubicBezTo>
                    <a:pt x="136" y="156"/>
                    <a:pt x="164" y="128"/>
                    <a:pt x="220" y="128"/>
                  </a:cubicBezTo>
                  <a:cubicBezTo>
                    <a:pt x="276" y="128"/>
                    <a:pt x="302" y="156"/>
                    <a:pt x="302" y="248"/>
                  </a:cubicBezTo>
                  <a:cubicBezTo>
                    <a:pt x="302" y="528"/>
                    <a:pt x="302" y="528"/>
                    <a:pt x="302" y="528"/>
                  </a:cubicBezTo>
                  <a:cubicBezTo>
                    <a:pt x="438" y="528"/>
                    <a:pt x="438" y="528"/>
                    <a:pt x="438" y="528"/>
                  </a:cubicBezTo>
                  <a:cubicBezTo>
                    <a:pt x="438" y="245"/>
                    <a:pt x="438" y="245"/>
                    <a:pt x="438" y="245"/>
                  </a:cubicBezTo>
                  <a:cubicBezTo>
                    <a:pt x="438" y="156"/>
                    <a:pt x="466" y="128"/>
                    <a:pt x="522" y="128"/>
                  </a:cubicBezTo>
                  <a:cubicBezTo>
                    <a:pt x="578" y="128"/>
                    <a:pt x="604" y="156"/>
                    <a:pt x="604" y="248"/>
                  </a:cubicBezTo>
                  <a:cubicBezTo>
                    <a:pt x="604" y="528"/>
                    <a:pt x="604" y="528"/>
                    <a:pt x="604" y="528"/>
                  </a:cubicBezTo>
                  <a:lnTo>
                    <a:pt x="740" y="5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9"/>
            <p:cNvSpPr>
              <a:spLocks noSelect="1"/>
            </p:cNvSpPr>
            <p:nvPr/>
          </p:nvSpPr>
          <p:spPr bwMode="gray">
            <a:xfrm>
              <a:off x="429" y="2179"/>
              <a:ext cx="2790" cy="906"/>
            </a:xfrm>
            <a:custGeom>
              <a:avLst/>
              <a:gdLst>
                <a:gd name="T0" fmla="*/ 2714 w 2790"/>
                <a:gd name="T1" fmla="*/ 598 h 907"/>
                <a:gd name="T2" fmla="*/ 2663 w 2790"/>
                <a:gd name="T3" fmla="*/ 328 h 907"/>
                <a:gd name="T4" fmla="*/ 2787 w 2790"/>
                <a:gd name="T5" fmla="*/ 201 h 907"/>
                <a:gd name="T6" fmla="*/ 2663 w 2790"/>
                <a:gd name="T7" fmla="*/ 0 h 907"/>
                <a:gd name="T8" fmla="*/ 2528 w 2790"/>
                <a:gd name="T9" fmla="*/ 201 h 907"/>
                <a:gd name="T10" fmla="*/ 2441 w 2790"/>
                <a:gd name="T11" fmla="*/ 328 h 907"/>
                <a:gd name="T12" fmla="*/ 2528 w 2790"/>
                <a:gd name="T13" fmla="*/ 572 h 907"/>
                <a:gd name="T14" fmla="*/ 2771 w 2790"/>
                <a:gd name="T15" fmla="*/ 696 h 907"/>
                <a:gd name="T16" fmla="*/ 2360 w 2790"/>
                <a:gd name="T17" fmla="*/ 717 h 907"/>
                <a:gd name="T18" fmla="*/ 2170 w 2790"/>
                <a:gd name="T19" fmla="*/ 190 h 907"/>
                <a:gd name="T20" fmla="*/ 2049 w 2790"/>
                <a:gd name="T21" fmla="*/ 201 h 907"/>
                <a:gd name="T22" fmla="*/ 1913 w 2790"/>
                <a:gd name="T23" fmla="*/ 717 h 907"/>
                <a:gd name="T24" fmla="*/ 2049 w 2790"/>
                <a:gd name="T25" fmla="*/ 435 h 907"/>
                <a:gd name="T26" fmla="*/ 2225 w 2790"/>
                <a:gd name="T27" fmla="*/ 438 h 907"/>
                <a:gd name="T28" fmla="*/ 2360 w 2790"/>
                <a:gd name="T29" fmla="*/ 717 h 907"/>
                <a:gd name="T30" fmla="*/ 1776 w 2790"/>
                <a:gd name="T31" fmla="*/ 201 h 907"/>
                <a:gd name="T32" fmla="*/ 1640 w 2790"/>
                <a:gd name="T33" fmla="*/ 717 h 907"/>
                <a:gd name="T34" fmla="*/ 1786 w 2790"/>
                <a:gd name="T35" fmla="*/ 81 h 907"/>
                <a:gd name="T36" fmla="*/ 1630 w 2790"/>
                <a:gd name="T37" fmla="*/ 81 h 907"/>
                <a:gd name="T38" fmla="*/ 1786 w 2790"/>
                <a:gd name="T39" fmla="*/ 81 h 907"/>
                <a:gd name="T40" fmla="*/ 1282 w 2790"/>
                <a:gd name="T41" fmla="*/ 600 h 907"/>
                <a:gd name="T42" fmla="*/ 1274 w 2790"/>
                <a:gd name="T43" fmla="*/ 318 h 907"/>
                <a:gd name="T44" fmla="*/ 1366 w 2790"/>
                <a:gd name="T45" fmla="*/ 557 h 907"/>
                <a:gd name="T46" fmla="*/ 1502 w 2790"/>
                <a:gd name="T47" fmla="*/ 201 h 907"/>
                <a:gd name="T48" fmla="*/ 1366 w 2790"/>
                <a:gd name="T49" fmla="*/ 230 h 907"/>
                <a:gd name="T50" fmla="*/ 1056 w 2790"/>
                <a:gd name="T51" fmla="*/ 452 h 907"/>
                <a:gd name="T52" fmla="*/ 1366 w 2790"/>
                <a:gd name="T53" fmla="*/ 685 h 907"/>
                <a:gd name="T54" fmla="*/ 1279 w 2790"/>
                <a:gd name="T55" fmla="*/ 907 h 907"/>
                <a:gd name="T56" fmla="*/ 843 w 2790"/>
                <a:gd name="T57" fmla="*/ 400 h 907"/>
                <a:gd name="T58" fmla="*/ 750 w 2790"/>
                <a:gd name="T59" fmla="*/ 308 h 907"/>
                <a:gd name="T60" fmla="*/ 974 w 2790"/>
                <a:gd name="T61" fmla="*/ 459 h 907"/>
                <a:gd name="T62" fmla="*/ 527 w 2790"/>
                <a:gd name="T63" fmla="*/ 459 h 907"/>
                <a:gd name="T64" fmla="*/ 955 w 2790"/>
                <a:gd name="T65" fmla="*/ 644 h 907"/>
                <a:gd name="T66" fmla="*/ 770 w 2790"/>
                <a:gd name="T67" fmla="*/ 600 h 907"/>
                <a:gd name="T68" fmla="*/ 972 w 2790"/>
                <a:gd name="T69" fmla="*/ 503 h 907"/>
                <a:gd name="T70" fmla="*/ 308 w 2790"/>
                <a:gd name="T71" fmla="*/ 468 h 907"/>
                <a:gd name="T72" fmla="*/ 136 w 2790"/>
                <a:gd name="T73" fmla="*/ 556 h 907"/>
                <a:gd name="T74" fmla="*/ 220 w 2790"/>
                <a:gd name="T75" fmla="*/ 318 h 907"/>
                <a:gd name="T76" fmla="*/ 446 w 2790"/>
                <a:gd name="T77" fmla="*/ 465 h 907"/>
                <a:gd name="T78" fmla="*/ 136 w 2790"/>
                <a:gd name="T79" fmla="*/ 233 h 907"/>
                <a:gd name="T80" fmla="*/ 0 w 2790"/>
                <a:gd name="T81" fmla="*/ 68 h 907"/>
                <a:gd name="T82" fmla="*/ 136 w 2790"/>
                <a:gd name="T83" fmla="*/ 717 h 907"/>
                <a:gd name="T84" fmla="*/ 245 w 2790"/>
                <a:gd name="T85" fmla="*/ 728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90" h="907">
                  <a:moveTo>
                    <a:pt x="2790" y="559"/>
                  </a:moveTo>
                  <a:cubicBezTo>
                    <a:pt x="2757" y="587"/>
                    <a:pt x="2738" y="598"/>
                    <a:pt x="2714" y="598"/>
                  </a:cubicBezTo>
                  <a:cubicBezTo>
                    <a:pt x="2681" y="598"/>
                    <a:pt x="2663" y="585"/>
                    <a:pt x="2663" y="536"/>
                  </a:cubicBezTo>
                  <a:cubicBezTo>
                    <a:pt x="2663" y="328"/>
                    <a:pt x="2663" y="328"/>
                    <a:pt x="2663" y="328"/>
                  </a:cubicBezTo>
                  <a:cubicBezTo>
                    <a:pt x="2787" y="328"/>
                    <a:pt x="2787" y="328"/>
                    <a:pt x="2787" y="328"/>
                  </a:cubicBezTo>
                  <a:cubicBezTo>
                    <a:pt x="2787" y="201"/>
                    <a:pt x="2787" y="201"/>
                    <a:pt x="2787" y="201"/>
                  </a:cubicBezTo>
                  <a:cubicBezTo>
                    <a:pt x="2663" y="201"/>
                    <a:pt x="2663" y="201"/>
                    <a:pt x="2663" y="201"/>
                  </a:cubicBezTo>
                  <a:cubicBezTo>
                    <a:pt x="2663" y="0"/>
                    <a:pt x="2663" y="0"/>
                    <a:pt x="2663" y="0"/>
                  </a:cubicBezTo>
                  <a:cubicBezTo>
                    <a:pt x="2528" y="68"/>
                    <a:pt x="2528" y="68"/>
                    <a:pt x="2528" y="68"/>
                  </a:cubicBezTo>
                  <a:cubicBezTo>
                    <a:pt x="2528" y="201"/>
                    <a:pt x="2528" y="201"/>
                    <a:pt x="2528" y="201"/>
                  </a:cubicBezTo>
                  <a:cubicBezTo>
                    <a:pt x="2441" y="201"/>
                    <a:pt x="2441" y="201"/>
                    <a:pt x="2441" y="201"/>
                  </a:cubicBezTo>
                  <a:cubicBezTo>
                    <a:pt x="2441" y="328"/>
                    <a:pt x="2441" y="328"/>
                    <a:pt x="2441" y="328"/>
                  </a:cubicBezTo>
                  <a:cubicBezTo>
                    <a:pt x="2528" y="328"/>
                    <a:pt x="2528" y="328"/>
                    <a:pt x="2528" y="328"/>
                  </a:cubicBezTo>
                  <a:cubicBezTo>
                    <a:pt x="2528" y="572"/>
                    <a:pt x="2528" y="572"/>
                    <a:pt x="2528" y="572"/>
                  </a:cubicBezTo>
                  <a:cubicBezTo>
                    <a:pt x="2528" y="663"/>
                    <a:pt x="2582" y="728"/>
                    <a:pt x="2665" y="728"/>
                  </a:cubicBezTo>
                  <a:cubicBezTo>
                    <a:pt x="2708" y="728"/>
                    <a:pt x="2748" y="714"/>
                    <a:pt x="2771" y="696"/>
                  </a:cubicBezTo>
                  <a:lnTo>
                    <a:pt x="2790" y="559"/>
                  </a:lnTo>
                  <a:close/>
                  <a:moveTo>
                    <a:pt x="2360" y="717"/>
                  </a:moveTo>
                  <a:cubicBezTo>
                    <a:pt x="2360" y="426"/>
                    <a:pt x="2360" y="426"/>
                    <a:pt x="2360" y="426"/>
                  </a:cubicBezTo>
                  <a:cubicBezTo>
                    <a:pt x="2360" y="280"/>
                    <a:pt x="2301" y="190"/>
                    <a:pt x="2170" y="190"/>
                  </a:cubicBezTo>
                  <a:cubicBezTo>
                    <a:pt x="2115" y="190"/>
                    <a:pt x="2072" y="210"/>
                    <a:pt x="2049" y="235"/>
                  </a:cubicBezTo>
                  <a:cubicBezTo>
                    <a:pt x="2049" y="201"/>
                    <a:pt x="2049" y="201"/>
                    <a:pt x="2049" y="201"/>
                  </a:cubicBezTo>
                  <a:cubicBezTo>
                    <a:pt x="1913" y="201"/>
                    <a:pt x="1913" y="201"/>
                    <a:pt x="1913" y="201"/>
                  </a:cubicBezTo>
                  <a:cubicBezTo>
                    <a:pt x="1913" y="717"/>
                    <a:pt x="1913" y="717"/>
                    <a:pt x="1913" y="717"/>
                  </a:cubicBezTo>
                  <a:cubicBezTo>
                    <a:pt x="2049" y="717"/>
                    <a:pt x="2049" y="717"/>
                    <a:pt x="2049" y="717"/>
                  </a:cubicBezTo>
                  <a:cubicBezTo>
                    <a:pt x="2049" y="435"/>
                    <a:pt x="2049" y="435"/>
                    <a:pt x="2049" y="435"/>
                  </a:cubicBezTo>
                  <a:cubicBezTo>
                    <a:pt x="2049" y="345"/>
                    <a:pt x="2081" y="318"/>
                    <a:pt x="2137" y="318"/>
                  </a:cubicBezTo>
                  <a:cubicBezTo>
                    <a:pt x="2193" y="318"/>
                    <a:pt x="2225" y="345"/>
                    <a:pt x="2225" y="438"/>
                  </a:cubicBezTo>
                  <a:cubicBezTo>
                    <a:pt x="2225" y="717"/>
                    <a:pt x="2225" y="717"/>
                    <a:pt x="2225" y="717"/>
                  </a:cubicBezTo>
                  <a:lnTo>
                    <a:pt x="2360" y="717"/>
                  </a:lnTo>
                  <a:close/>
                  <a:moveTo>
                    <a:pt x="1776" y="717"/>
                  </a:moveTo>
                  <a:cubicBezTo>
                    <a:pt x="1776" y="201"/>
                    <a:pt x="1776" y="201"/>
                    <a:pt x="1776" y="201"/>
                  </a:cubicBezTo>
                  <a:cubicBezTo>
                    <a:pt x="1640" y="201"/>
                    <a:pt x="1640" y="201"/>
                    <a:pt x="1640" y="201"/>
                  </a:cubicBezTo>
                  <a:cubicBezTo>
                    <a:pt x="1640" y="717"/>
                    <a:pt x="1640" y="717"/>
                    <a:pt x="1640" y="717"/>
                  </a:cubicBezTo>
                  <a:lnTo>
                    <a:pt x="1776" y="717"/>
                  </a:lnTo>
                  <a:close/>
                  <a:moveTo>
                    <a:pt x="1786" y="81"/>
                  </a:moveTo>
                  <a:cubicBezTo>
                    <a:pt x="1786" y="38"/>
                    <a:pt x="1750" y="3"/>
                    <a:pt x="1708" y="3"/>
                  </a:cubicBezTo>
                  <a:cubicBezTo>
                    <a:pt x="1666" y="3"/>
                    <a:pt x="1630" y="38"/>
                    <a:pt x="1630" y="81"/>
                  </a:cubicBezTo>
                  <a:cubicBezTo>
                    <a:pt x="1630" y="123"/>
                    <a:pt x="1666" y="158"/>
                    <a:pt x="1708" y="158"/>
                  </a:cubicBezTo>
                  <a:cubicBezTo>
                    <a:pt x="1750" y="158"/>
                    <a:pt x="1786" y="123"/>
                    <a:pt x="1786" y="81"/>
                  </a:cubicBezTo>
                  <a:close/>
                  <a:moveTo>
                    <a:pt x="1366" y="557"/>
                  </a:moveTo>
                  <a:cubicBezTo>
                    <a:pt x="1346" y="582"/>
                    <a:pt x="1325" y="600"/>
                    <a:pt x="1282" y="600"/>
                  </a:cubicBezTo>
                  <a:cubicBezTo>
                    <a:pt x="1229" y="600"/>
                    <a:pt x="1194" y="556"/>
                    <a:pt x="1194" y="449"/>
                  </a:cubicBezTo>
                  <a:cubicBezTo>
                    <a:pt x="1194" y="363"/>
                    <a:pt x="1222" y="318"/>
                    <a:pt x="1274" y="318"/>
                  </a:cubicBezTo>
                  <a:cubicBezTo>
                    <a:pt x="1314" y="318"/>
                    <a:pt x="1345" y="333"/>
                    <a:pt x="1366" y="362"/>
                  </a:cubicBezTo>
                  <a:lnTo>
                    <a:pt x="1366" y="557"/>
                  </a:lnTo>
                  <a:close/>
                  <a:moveTo>
                    <a:pt x="1502" y="630"/>
                  </a:moveTo>
                  <a:cubicBezTo>
                    <a:pt x="1502" y="201"/>
                    <a:pt x="1502" y="201"/>
                    <a:pt x="1502" y="201"/>
                  </a:cubicBezTo>
                  <a:cubicBezTo>
                    <a:pt x="1366" y="201"/>
                    <a:pt x="1366" y="201"/>
                    <a:pt x="1366" y="201"/>
                  </a:cubicBezTo>
                  <a:cubicBezTo>
                    <a:pt x="1366" y="230"/>
                    <a:pt x="1366" y="230"/>
                    <a:pt x="1366" y="230"/>
                  </a:cubicBezTo>
                  <a:cubicBezTo>
                    <a:pt x="1341" y="207"/>
                    <a:pt x="1302" y="190"/>
                    <a:pt x="1257" y="190"/>
                  </a:cubicBezTo>
                  <a:cubicBezTo>
                    <a:pt x="1129" y="190"/>
                    <a:pt x="1056" y="298"/>
                    <a:pt x="1056" y="452"/>
                  </a:cubicBezTo>
                  <a:cubicBezTo>
                    <a:pt x="1056" y="645"/>
                    <a:pt x="1146" y="728"/>
                    <a:pt x="1257" y="728"/>
                  </a:cubicBezTo>
                  <a:cubicBezTo>
                    <a:pt x="1306" y="728"/>
                    <a:pt x="1340" y="707"/>
                    <a:pt x="1366" y="685"/>
                  </a:cubicBezTo>
                  <a:cubicBezTo>
                    <a:pt x="1366" y="764"/>
                    <a:pt x="1337" y="790"/>
                    <a:pt x="1231" y="805"/>
                  </a:cubicBezTo>
                  <a:cubicBezTo>
                    <a:pt x="1279" y="907"/>
                    <a:pt x="1279" y="907"/>
                    <a:pt x="1279" y="907"/>
                  </a:cubicBezTo>
                  <a:cubicBezTo>
                    <a:pt x="1460" y="887"/>
                    <a:pt x="1502" y="800"/>
                    <a:pt x="1502" y="630"/>
                  </a:cubicBezTo>
                  <a:close/>
                  <a:moveTo>
                    <a:pt x="843" y="400"/>
                  </a:moveTo>
                  <a:cubicBezTo>
                    <a:pt x="665" y="400"/>
                    <a:pt x="665" y="400"/>
                    <a:pt x="665" y="400"/>
                  </a:cubicBezTo>
                  <a:cubicBezTo>
                    <a:pt x="670" y="348"/>
                    <a:pt x="701" y="308"/>
                    <a:pt x="750" y="308"/>
                  </a:cubicBezTo>
                  <a:cubicBezTo>
                    <a:pt x="811" y="308"/>
                    <a:pt x="839" y="354"/>
                    <a:pt x="843" y="400"/>
                  </a:cubicBezTo>
                  <a:close/>
                  <a:moveTo>
                    <a:pt x="974" y="459"/>
                  </a:moveTo>
                  <a:cubicBezTo>
                    <a:pt x="974" y="312"/>
                    <a:pt x="895" y="190"/>
                    <a:pt x="757" y="190"/>
                  </a:cubicBezTo>
                  <a:cubicBezTo>
                    <a:pt x="626" y="190"/>
                    <a:pt x="527" y="301"/>
                    <a:pt x="527" y="459"/>
                  </a:cubicBezTo>
                  <a:cubicBezTo>
                    <a:pt x="527" y="623"/>
                    <a:pt x="621" y="728"/>
                    <a:pt x="770" y="728"/>
                  </a:cubicBezTo>
                  <a:cubicBezTo>
                    <a:pt x="839" y="728"/>
                    <a:pt x="913" y="697"/>
                    <a:pt x="955" y="644"/>
                  </a:cubicBezTo>
                  <a:cubicBezTo>
                    <a:pt x="858" y="564"/>
                    <a:pt x="858" y="564"/>
                    <a:pt x="858" y="564"/>
                  </a:cubicBezTo>
                  <a:cubicBezTo>
                    <a:pt x="839" y="586"/>
                    <a:pt x="807" y="600"/>
                    <a:pt x="770" y="600"/>
                  </a:cubicBezTo>
                  <a:cubicBezTo>
                    <a:pt x="721" y="600"/>
                    <a:pt x="668" y="573"/>
                    <a:pt x="663" y="503"/>
                  </a:cubicBezTo>
                  <a:cubicBezTo>
                    <a:pt x="972" y="503"/>
                    <a:pt x="972" y="503"/>
                    <a:pt x="972" y="503"/>
                  </a:cubicBezTo>
                  <a:cubicBezTo>
                    <a:pt x="973" y="493"/>
                    <a:pt x="974" y="479"/>
                    <a:pt x="974" y="459"/>
                  </a:cubicBezTo>
                  <a:close/>
                  <a:moveTo>
                    <a:pt x="308" y="468"/>
                  </a:moveTo>
                  <a:cubicBezTo>
                    <a:pt x="308" y="555"/>
                    <a:pt x="280" y="600"/>
                    <a:pt x="228" y="600"/>
                  </a:cubicBezTo>
                  <a:cubicBezTo>
                    <a:pt x="188" y="600"/>
                    <a:pt x="157" y="584"/>
                    <a:pt x="136" y="556"/>
                  </a:cubicBezTo>
                  <a:cubicBezTo>
                    <a:pt x="136" y="361"/>
                    <a:pt x="136" y="361"/>
                    <a:pt x="136" y="361"/>
                  </a:cubicBezTo>
                  <a:cubicBezTo>
                    <a:pt x="156" y="335"/>
                    <a:pt x="178" y="318"/>
                    <a:pt x="220" y="318"/>
                  </a:cubicBezTo>
                  <a:cubicBezTo>
                    <a:pt x="273" y="318"/>
                    <a:pt x="308" y="362"/>
                    <a:pt x="308" y="468"/>
                  </a:cubicBezTo>
                  <a:close/>
                  <a:moveTo>
                    <a:pt x="446" y="465"/>
                  </a:moveTo>
                  <a:cubicBezTo>
                    <a:pt x="446" y="272"/>
                    <a:pt x="356" y="190"/>
                    <a:pt x="245" y="190"/>
                  </a:cubicBezTo>
                  <a:cubicBezTo>
                    <a:pt x="196" y="190"/>
                    <a:pt x="162" y="210"/>
                    <a:pt x="136" y="233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17"/>
                    <a:pt x="0" y="717"/>
                    <a:pt x="0" y="717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6" y="688"/>
                    <a:pt x="136" y="688"/>
                    <a:pt x="136" y="688"/>
                  </a:cubicBezTo>
                  <a:cubicBezTo>
                    <a:pt x="161" y="710"/>
                    <a:pt x="200" y="728"/>
                    <a:pt x="245" y="728"/>
                  </a:cubicBezTo>
                  <a:cubicBezTo>
                    <a:pt x="373" y="728"/>
                    <a:pt x="446" y="620"/>
                    <a:pt x="446" y="4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Freeform 10"/>
            <p:cNvSpPr>
              <a:spLocks noSelect="1"/>
            </p:cNvSpPr>
            <p:nvPr/>
          </p:nvSpPr>
          <p:spPr bwMode="gray">
            <a:xfrm>
              <a:off x="429" y="3305"/>
              <a:ext cx="1310" cy="537"/>
            </a:xfrm>
            <a:custGeom>
              <a:avLst/>
              <a:gdLst>
                <a:gd name="T0" fmla="*/ 1310 w 1310"/>
                <a:gd name="T1" fmla="*/ 446 h 538"/>
                <a:gd name="T2" fmla="*/ 1217 w 1310"/>
                <a:gd name="T3" fmla="*/ 353 h 538"/>
                <a:gd name="T4" fmla="*/ 1125 w 1310"/>
                <a:gd name="T5" fmla="*/ 446 h 538"/>
                <a:gd name="T6" fmla="*/ 1217 w 1310"/>
                <a:gd name="T7" fmla="*/ 538 h 538"/>
                <a:gd name="T8" fmla="*/ 1310 w 1310"/>
                <a:gd name="T9" fmla="*/ 446 h 538"/>
                <a:gd name="T10" fmla="*/ 1018 w 1310"/>
                <a:gd name="T11" fmla="*/ 528 h 538"/>
                <a:gd name="T12" fmla="*/ 1018 w 1310"/>
                <a:gd name="T13" fmla="*/ 11 h 538"/>
                <a:gd name="T14" fmla="*/ 882 w 1310"/>
                <a:gd name="T15" fmla="*/ 11 h 538"/>
                <a:gd name="T16" fmla="*/ 882 w 1310"/>
                <a:gd name="T17" fmla="*/ 293 h 538"/>
                <a:gd name="T18" fmla="*/ 793 w 1310"/>
                <a:gd name="T19" fmla="*/ 410 h 538"/>
                <a:gd name="T20" fmla="*/ 706 w 1310"/>
                <a:gd name="T21" fmla="*/ 290 h 538"/>
                <a:gd name="T22" fmla="*/ 706 w 1310"/>
                <a:gd name="T23" fmla="*/ 11 h 538"/>
                <a:gd name="T24" fmla="*/ 570 w 1310"/>
                <a:gd name="T25" fmla="*/ 11 h 538"/>
                <a:gd name="T26" fmla="*/ 570 w 1310"/>
                <a:gd name="T27" fmla="*/ 302 h 538"/>
                <a:gd name="T28" fmla="*/ 761 w 1310"/>
                <a:gd name="T29" fmla="*/ 538 h 538"/>
                <a:gd name="T30" fmla="*/ 882 w 1310"/>
                <a:gd name="T31" fmla="*/ 493 h 538"/>
                <a:gd name="T32" fmla="*/ 882 w 1310"/>
                <a:gd name="T33" fmla="*/ 528 h 538"/>
                <a:gd name="T34" fmla="*/ 1018 w 1310"/>
                <a:gd name="T35" fmla="*/ 528 h 538"/>
                <a:gd name="T36" fmla="*/ 448 w 1310"/>
                <a:gd name="T37" fmla="*/ 528 h 538"/>
                <a:gd name="T38" fmla="*/ 448 w 1310"/>
                <a:gd name="T39" fmla="*/ 236 h 538"/>
                <a:gd name="T40" fmla="*/ 257 w 1310"/>
                <a:gd name="T41" fmla="*/ 0 h 538"/>
                <a:gd name="T42" fmla="*/ 136 w 1310"/>
                <a:gd name="T43" fmla="*/ 46 h 538"/>
                <a:gd name="T44" fmla="*/ 136 w 1310"/>
                <a:gd name="T45" fmla="*/ 11 h 538"/>
                <a:gd name="T46" fmla="*/ 0 w 1310"/>
                <a:gd name="T47" fmla="*/ 11 h 538"/>
                <a:gd name="T48" fmla="*/ 0 w 1310"/>
                <a:gd name="T49" fmla="*/ 528 h 538"/>
                <a:gd name="T50" fmla="*/ 136 w 1310"/>
                <a:gd name="T51" fmla="*/ 528 h 538"/>
                <a:gd name="T52" fmla="*/ 136 w 1310"/>
                <a:gd name="T53" fmla="*/ 245 h 538"/>
                <a:gd name="T54" fmla="*/ 225 w 1310"/>
                <a:gd name="T55" fmla="*/ 128 h 538"/>
                <a:gd name="T56" fmla="*/ 312 w 1310"/>
                <a:gd name="T57" fmla="*/ 248 h 538"/>
                <a:gd name="T58" fmla="*/ 312 w 1310"/>
                <a:gd name="T59" fmla="*/ 528 h 538"/>
                <a:gd name="T60" fmla="*/ 448 w 1310"/>
                <a:gd name="T61" fmla="*/ 52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0" h="538">
                  <a:moveTo>
                    <a:pt x="1310" y="446"/>
                  </a:moveTo>
                  <a:cubicBezTo>
                    <a:pt x="1310" y="396"/>
                    <a:pt x="1268" y="353"/>
                    <a:pt x="1217" y="353"/>
                  </a:cubicBezTo>
                  <a:cubicBezTo>
                    <a:pt x="1167" y="353"/>
                    <a:pt x="1125" y="396"/>
                    <a:pt x="1125" y="446"/>
                  </a:cubicBezTo>
                  <a:cubicBezTo>
                    <a:pt x="1125" y="496"/>
                    <a:pt x="1167" y="538"/>
                    <a:pt x="1217" y="538"/>
                  </a:cubicBezTo>
                  <a:cubicBezTo>
                    <a:pt x="1268" y="538"/>
                    <a:pt x="1310" y="496"/>
                    <a:pt x="1310" y="446"/>
                  </a:cubicBezTo>
                  <a:close/>
                  <a:moveTo>
                    <a:pt x="1018" y="528"/>
                  </a:moveTo>
                  <a:cubicBezTo>
                    <a:pt x="1018" y="11"/>
                    <a:pt x="1018" y="11"/>
                    <a:pt x="1018" y="11"/>
                  </a:cubicBezTo>
                  <a:cubicBezTo>
                    <a:pt x="882" y="11"/>
                    <a:pt x="882" y="11"/>
                    <a:pt x="882" y="11"/>
                  </a:cubicBezTo>
                  <a:cubicBezTo>
                    <a:pt x="882" y="293"/>
                    <a:pt x="882" y="293"/>
                    <a:pt x="882" y="293"/>
                  </a:cubicBezTo>
                  <a:cubicBezTo>
                    <a:pt x="882" y="383"/>
                    <a:pt x="849" y="410"/>
                    <a:pt x="793" y="410"/>
                  </a:cubicBezTo>
                  <a:cubicBezTo>
                    <a:pt x="737" y="410"/>
                    <a:pt x="706" y="383"/>
                    <a:pt x="706" y="290"/>
                  </a:cubicBezTo>
                  <a:cubicBezTo>
                    <a:pt x="706" y="11"/>
                    <a:pt x="706" y="11"/>
                    <a:pt x="706" y="11"/>
                  </a:cubicBezTo>
                  <a:cubicBezTo>
                    <a:pt x="570" y="11"/>
                    <a:pt x="570" y="11"/>
                    <a:pt x="570" y="11"/>
                  </a:cubicBezTo>
                  <a:cubicBezTo>
                    <a:pt x="570" y="302"/>
                    <a:pt x="570" y="302"/>
                    <a:pt x="570" y="302"/>
                  </a:cubicBezTo>
                  <a:cubicBezTo>
                    <a:pt x="570" y="448"/>
                    <a:pt x="629" y="538"/>
                    <a:pt x="761" y="538"/>
                  </a:cubicBezTo>
                  <a:cubicBezTo>
                    <a:pt x="815" y="538"/>
                    <a:pt x="858" y="518"/>
                    <a:pt x="882" y="493"/>
                  </a:cubicBezTo>
                  <a:cubicBezTo>
                    <a:pt x="882" y="528"/>
                    <a:pt x="882" y="528"/>
                    <a:pt x="882" y="528"/>
                  </a:cubicBezTo>
                  <a:lnTo>
                    <a:pt x="1018" y="528"/>
                  </a:lnTo>
                  <a:close/>
                  <a:moveTo>
                    <a:pt x="448" y="528"/>
                  </a:moveTo>
                  <a:cubicBezTo>
                    <a:pt x="448" y="236"/>
                    <a:pt x="448" y="236"/>
                    <a:pt x="448" y="236"/>
                  </a:cubicBezTo>
                  <a:cubicBezTo>
                    <a:pt x="448" y="91"/>
                    <a:pt x="389" y="0"/>
                    <a:pt x="257" y="0"/>
                  </a:cubicBezTo>
                  <a:cubicBezTo>
                    <a:pt x="203" y="0"/>
                    <a:pt x="160" y="21"/>
                    <a:pt x="136" y="46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136" y="528"/>
                    <a:pt x="136" y="528"/>
                    <a:pt x="136" y="528"/>
                  </a:cubicBezTo>
                  <a:cubicBezTo>
                    <a:pt x="136" y="245"/>
                    <a:pt x="136" y="245"/>
                    <a:pt x="136" y="245"/>
                  </a:cubicBezTo>
                  <a:cubicBezTo>
                    <a:pt x="136" y="156"/>
                    <a:pt x="169" y="128"/>
                    <a:pt x="225" y="128"/>
                  </a:cubicBezTo>
                  <a:cubicBezTo>
                    <a:pt x="281" y="128"/>
                    <a:pt x="312" y="156"/>
                    <a:pt x="312" y="248"/>
                  </a:cubicBezTo>
                  <a:cubicBezTo>
                    <a:pt x="312" y="528"/>
                    <a:pt x="312" y="528"/>
                    <a:pt x="312" y="528"/>
                  </a:cubicBezTo>
                  <a:lnTo>
                    <a:pt x="448" y="5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" name="Ondertitel 4"/>
          <p:cNvSpPr txBox="1">
            <a:spLocks/>
          </p:cNvSpPr>
          <p:nvPr userDrawn="1"/>
        </p:nvSpPr>
        <p:spPr bwMode="gray">
          <a:xfrm>
            <a:off x="6725290" y="549410"/>
            <a:ext cx="5092697" cy="437543"/>
          </a:xfrm>
          <a:prstGeom prst="rect">
            <a:avLst/>
          </a:prstGeom>
        </p:spPr>
        <p:txBody>
          <a:bodyPr bIns="72000"/>
          <a:lstStyle>
            <a:lvl1pPr marL="36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b="0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b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502" rtl="0" eaLnBrk="1" latinLnBrk="0" hangingPunct="1">
              <a:lnSpc>
                <a:spcPct val="117000"/>
              </a:lnSpc>
              <a:spcBef>
                <a:spcPts val="2700"/>
              </a:spcBef>
              <a:buFont typeface="Arial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36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108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nl-NL" sz="2400" dirty="0">
                <a:solidFill>
                  <a:schemeClr val="bg1"/>
                </a:solidFill>
                <a:latin typeface="Interstate Regular" panose="02000503020000020004" pitchFamily="50" charset="0"/>
              </a:rPr>
              <a:t>      volg ons en blijf op de hoogte.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www.overmorgen.nl/aanmelden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@</a:t>
            </a:r>
            <a:r>
              <a:rPr lang="nl-NL" dirty="0" err="1">
                <a:solidFill>
                  <a:schemeClr val="bg1"/>
                </a:solidFill>
                <a:latin typeface="Interstate Regular" panose="02000503020000020004" pitchFamily="50" charset="0"/>
              </a:rPr>
              <a:t>OverMorgen</a:t>
            </a:r>
            <a:endParaRPr lang="nl-NL" dirty="0">
              <a:solidFill>
                <a:schemeClr val="bg1"/>
              </a:solidFill>
              <a:latin typeface="Interstate Regular" panose="02000503020000020004" pitchFamily="50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</a:t>
            </a:r>
            <a:r>
              <a:rPr lang="nl-NL" dirty="0" err="1">
                <a:solidFill>
                  <a:schemeClr val="bg1"/>
                </a:solidFill>
                <a:latin typeface="Interstate Regular" panose="02000503020000020004" pitchFamily="50" charset="0"/>
              </a:rPr>
              <a:t>OverMorgen</a:t>
            </a:r>
            <a:endParaRPr lang="nl-NL" dirty="0">
              <a:solidFill>
                <a:schemeClr val="bg1"/>
              </a:solidFill>
              <a:latin typeface="Interstate Regular" panose="02000503020000020004" pitchFamily="50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  </a:t>
            </a:r>
          </a:p>
        </p:txBody>
      </p:sp>
      <p:pic>
        <p:nvPicPr>
          <p:cNvPr id="10" name="Picture 5" descr="Gerelateerde afbeeldi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74" y="1629554"/>
            <a:ext cx="450060" cy="45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Gerelateerde afbeeldi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80" y="2163259"/>
            <a:ext cx="315602" cy="3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Afbeeldingsresultaat voor email icon wi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74" y="1179494"/>
            <a:ext cx="366415" cy="3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12"/>
          <p:cNvCxnSpPr/>
          <p:nvPr userDrawn="1"/>
        </p:nvCxnSpPr>
        <p:spPr>
          <a:xfrm>
            <a:off x="6725290" y="549410"/>
            <a:ext cx="0" cy="56707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571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bruik voorbeelddia Icon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66393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014789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384175" y="431800"/>
            <a:ext cx="2628900" cy="1146175"/>
            <a:chOff x="242" y="272"/>
            <a:chExt cx="1656" cy="722"/>
          </a:xfrm>
        </p:grpSpPr>
        <p:sp>
          <p:nvSpPr>
            <p:cNvPr id="17" name="Rectangle 5"/>
            <p:cNvSpPr>
              <a:spLocks noSelect="1" noChangeArrowheads="1"/>
            </p:cNvSpPr>
            <p:nvPr/>
          </p:nvSpPr>
          <p:spPr bwMode="gray">
            <a:xfrm>
              <a:off x="242" y="272"/>
              <a:ext cx="1656" cy="7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6"/>
            <p:cNvSpPr>
              <a:spLocks noSelect="1"/>
            </p:cNvSpPr>
            <p:nvPr/>
          </p:nvSpPr>
          <p:spPr bwMode="gray">
            <a:xfrm>
              <a:off x="242" y="272"/>
              <a:ext cx="1656" cy="722"/>
            </a:xfrm>
            <a:custGeom>
              <a:avLst/>
              <a:gdLst>
                <a:gd name="T0" fmla="*/ 442 w 1656"/>
                <a:gd name="T1" fmla="*/ 509 h 723"/>
                <a:gd name="T2" fmla="*/ 739 w 1656"/>
                <a:gd name="T3" fmla="*/ 444 h 723"/>
                <a:gd name="T4" fmla="*/ 738 w 1656"/>
                <a:gd name="T5" fmla="*/ 496 h 723"/>
                <a:gd name="T6" fmla="*/ 196 w 1656"/>
                <a:gd name="T7" fmla="*/ 279 h 723"/>
                <a:gd name="T8" fmla="*/ 153 w 1656"/>
                <a:gd name="T9" fmla="*/ 213 h 723"/>
                <a:gd name="T10" fmla="*/ 1656 w 1656"/>
                <a:gd name="T11" fmla="*/ 723 h 723"/>
                <a:gd name="T12" fmla="*/ 1656 w 1656"/>
                <a:gd name="T13" fmla="*/ 0 h 723"/>
                <a:gd name="T14" fmla="*/ 875 w 1656"/>
                <a:gd name="T15" fmla="*/ 252 h 723"/>
                <a:gd name="T16" fmla="*/ 1015 w 1656"/>
                <a:gd name="T17" fmla="*/ 333 h 723"/>
                <a:gd name="T18" fmla="*/ 916 w 1656"/>
                <a:gd name="T19" fmla="*/ 93 h 723"/>
                <a:gd name="T20" fmla="*/ 581 w 1656"/>
                <a:gd name="T21" fmla="*/ 333 h 723"/>
                <a:gd name="T22" fmla="*/ 647 w 1656"/>
                <a:gd name="T23" fmla="*/ 277 h 723"/>
                <a:gd name="T24" fmla="*/ 717 w 1656"/>
                <a:gd name="T25" fmla="*/ 181 h 723"/>
                <a:gd name="T26" fmla="*/ 764 w 1656"/>
                <a:gd name="T27" fmla="*/ 149 h 723"/>
                <a:gd name="T28" fmla="*/ 581 w 1656"/>
                <a:gd name="T29" fmla="*/ 333 h 723"/>
                <a:gd name="T30" fmla="*/ 464 w 1656"/>
                <a:gd name="T31" fmla="*/ 333 h 723"/>
                <a:gd name="T32" fmla="*/ 455 w 1656"/>
                <a:gd name="T33" fmla="*/ 158 h 723"/>
                <a:gd name="T34" fmla="*/ 389 w 1656"/>
                <a:gd name="T35" fmla="*/ 93 h 723"/>
                <a:gd name="T36" fmla="*/ 195 w 1656"/>
                <a:gd name="T37" fmla="*/ 337 h 723"/>
                <a:gd name="T38" fmla="*/ 85 w 1656"/>
                <a:gd name="T39" fmla="*/ 213 h 723"/>
                <a:gd name="T40" fmla="*/ 245 w 1656"/>
                <a:gd name="T41" fmla="*/ 454 h 723"/>
                <a:gd name="T42" fmla="*/ 155 w 1656"/>
                <a:gd name="T43" fmla="*/ 390 h 723"/>
                <a:gd name="T44" fmla="*/ 157 w 1656"/>
                <a:gd name="T45" fmla="*/ 630 h 723"/>
                <a:gd name="T46" fmla="*/ 183 w 1656"/>
                <a:gd name="T47" fmla="*/ 571 h 723"/>
                <a:gd name="T48" fmla="*/ 274 w 1656"/>
                <a:gd name="T49" fmla="*/ 509 h 723"/>
                <a:gd name="T50" fmla="*/ 335 w 1656"/>
                <a:gd name="T51" fmla="*/ 630 h 723"/>
                <a:gd name="T52" fmla="*/ 485 w 1656"/>
                <a:gd name="T53" fmla="*/ 386 h 723"/>
                <a:gd name="T54" fmla="*/ 595 w 1656"/>
                <a:gd name="T55" fmla="*/ 509 h 723"/>
                <a:gd name="T56" fmla="*/ 835 w 1656"/>
                <a:gd name="T57" fmla="*/ 468 h 723"/>
                <a:gd name="T58" fmla="*/ 634 w 1656"/>
                <a:gd name="T59" fmla="*/ 630 h 723"/>
                <a:gd name="T60" fmla="*/ 726 w 1656"/>
                <a:gd name="T61" fmla="*/ 549 h 723"/>
                <a:gd name="T62" fmla="*/ 1084 w 1656"/>
                <a:gd name="T63" fmla="*/ 498 h 723"/>
                <a:gd name="T64" fmla="*/ 1022 w 1656"/>
                <a:gd name="T65" fmla="*/ 548 h 723"/>
                <a:gd name="T66" fmla="*/ 977 w 1656"/>
                <a:gd name="T67" fmla="*/ 444 h 723"/>
                <a:gd name="T68" fmla="*/ 978 w 1656"/>
                <a:gd name="T69" fmla="*/ 386 h 723"/>
                <a:gd name="T70" fmla="*/ 1084 w 1656"/>
                <a:gd name="T71" fmla="*/ 527 h 723"/>
                <a:gd name="T72" fmla="*/ 1188 w 1656"/>
                <a:gd name="T73" fmla="*/ 574 h 723"/>
                <a:gd name="T74" fmla="*/ 1259 w 1656"/>
                <a:gd name="T75" fmla="*/ 478 h 723"/>
                <a:gd name="T76" fmla="*/ 1306 w 1656"/>
                <a:gd name="T77" fmla="*/ 446 h 723"/>
                <a:gd name="T78" fmla="*/ 1123 w 1656"/>
                <a:gd name="T79" fmla="*/ 630 h 723"/>
                <a:gd name="T80" fmla="*/ 1561 w 1656"/>
                <a:gd name="T81" fmla="*/ 390 h 723"/>
                <a:gd name="T82" fmla="*/ 1500 w 1656"/>
                <a:gd name="T83" fmla="*/ 517 h 723"/>
                <a:gd name="T84" fmla="*/ 1351 w 1656"/>
                <a:gd name="T85" fmla="*/ 390 h 723"/>
                <a:gd name="T86" fmla="*/ 1415 w 1656"/>
                <a:gd name="T87" fmla="*/ 556 h 723"/>
                <a:gd name="T88" fmla="*/ 1507 w 1656"/>
                <a:gd name="T89" fmla="*/ 630 h 723"/>
                <a:gd name="T90" fmla="*/ 944 w 1656"/>
                <a:gd name="T91" fmla="*/ 173 h 723"/>
                <a:gd name="T92" fmla="*/ 875 w 1656"/>
                <a:gd name="T93" fmla="*/ 20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6" h="723">
                  <a:moveTo>
                    <a:pt x="526" y="510"/>
                  </a:moveTo>
                  <a:cubicBezTo>
                    <a:pt x="526" y="553"/>
                    <a:pt x="511" y="575"/>
                    <a:pt x="485" y="575"/>
                  </a:cubicBezTo>
                  <a:cubicBezTo>
                    <a:pt x="458" y="575"/>
                    <a:pt x="442" y="553"/>
                    <a:pt x="442" y="509"/>
                  </a:cubicBezTo>
                  <a:cubicBezTo>
                    <a:pt x="442" y="466"/>
                    <a:pt x="457" y="444"/>
                    <a:pt x="484" y="444"/>
                  </a:cubicBezTo>
                  <a:cubicBezTo>
                    <a:pt x="511" y="444"/>
                    <a:pt x="526" y="467"/>
                    <a:pt x="526" y="510"/>
                  </a:cubicBezTo>
                  <a:close/>
                  <a:moveTo>
                    <a:pt x="739" y="444"/>
                  </a:moveTo>
                  <a:cubicBezTo>
                    <a:pt x="699" y="444"/>
                    <a:pt x="699" y="444"/>
                    <a:pt x="699" y="444"/>
                  </a:cubicBezTo>
                  <a:cubicBezTo>
                    <a:pt x="699" y="496"/>
                    <a:pt x="699" y="496"/>
                    <a:pt x="699" y="496"/>
                  </a:cubicBezTo>
                  <a:cubicBezTo>
                    <a:pt x="738" y="496"/>
                    <a:pt x="738" y="496"/>
                    <a:pt x="738" y="496"/>
                  </a:cubicBezTo>
                  <a:cubicBezTo>
                    <a:pt x="760" y="496"/>
                    <a:pt x="768" y="487"/>
                    <a:pt x="768" y="470"/>
                  </a:cubicBezTo>
                  <a:cubicBezTo>
                    <a:pt x="768" y="455"/>
                    <a:pt x="760" y="444"/>
                    <a:pt x="739" y="444"/>
                  </a:cubicBezTo>
                  <a:close/>
                  <a:moveTo>
                    <a:pt x="196" y="279"/>
                  </a:moveTo>
                  <a:cubicBezTo>
                    <a:pt x="223" y="279"/>
                    <a:pt x="238" y="257"/>
                    <a:pt x="238" y="213"/>
                  </a:cubicBezTo>
                  <a:cubicBezTo>
                    <a:pt x="238" y="170"/>
                    <a:pt x="222" y="147"/>
                    <a:pt x="195" y="147"/>
                  </a:cubicBezTo>
                  <a:cubicBezTo>
                    <a:pt x="168" y="147"/>
                    <a:pt x="153" y="170"/>
                    <a:pt x="153" y="213"/>
                  </a:cubicBezTo>
                  <a:cubicBezTo>
                    <a:pt x="153" y="256"/>
                    <a:pt x="169" y="279"/>
                    <a:pt x="196" y="279"/>
                  </a:cubicBezTo>
                  <a:close/>
                  <a:moveTo>
                    <a:pt x="1656" y="0"/>
                  </a:moveTo>
                  <a:cubicBezTo>
                    <a:pt x="1656" y="723"/>
                    <a:pt x="1656" y="723"/>
                    <a:pt x="1656" y="723"/>
                  </a:cubicBezTo>
                  <a:cubicBezTo>
                    <a:pt x="0" y="723"/>
                    <a:pt x="0" y="723"/>
                    <a:pt x="0" y="7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656" y="0"/>
                  </a:lnTo>
                  <a:close/>
                  <a:moveTo>
                    <a:pt x="809" y="333"/>
                  </a:moveTo>
                  <a:cubicBezTo>
                    <a:pt x="875" y="333"/>
                    <a:pt x="875" y="333"/>
                    <a:pt x="875" y="333"/>
                  </a:cubicBezTo>
                  <a:cubicBezTo>
                    <a:pt x="875" y="252"/>
                    <a:pt x="875" y="252"/>
                    <a:pt x="875" y="252"/>
                  </a:cubicBezTo>
                  <a:cubicBezTo>
                    <a:pt x="901" y="252"/>
                    <a:pt x="901" y="252"/>
                    <a:pt x="901" y="252"/>
                  </a:cubicBezTo>
                  <a:cubicBezTo>
                    <a:pt x="940" y="333"/>
                    <a:pt x="940" y="333"/>
                    <a:pt x="940" y="333"/>
                  </a:cubicBezTo>
                  <a:cubicBezTo>
                    <a:pt x="1015" y="333"/>
                    <a:pt x="1015" y="333"/>
                    <a:pt x="1015" y="333"/>
                  </a:cubicBezTo>
                  <a:cubicBezTo>
                    <a:pt x="967" y="242"/>
                    <a:pt x="967" y="242"/>
                    <a:pt x="967" y="242"/>
                  </a:cubicBezTo>
                  <a:cubicBezTo>
                    <a:pt x="993" y="230"/>
                    <a:pt x="1010" y="207"/>
                    <a:pt x="1010" y="171"/>
                  </a:cubicBezTo>
                  <a:cubicBezTo>
                    <a:pt x="1010" y="115"/>
                    <a:pt x="972" y="93"/>
                    <a:pt x="916" y="93"/>
                  </a:cubicBezTo>
                  <a:cubicBezTo>
                    <a:pt x="809" y="93"/>
                    <a:pt x="809" y="93"/>
                    <a:pt x="809" y="93"/>
                  </a:cubicBezTo>
                  <a:lnTo>
                    <a:pt x="809" y="333"/>
                  </a:lnTo>
                  <a:close/>
                  <a:moveTo>
                    <a:pt x="581" y="333"/>
                  </a:moveTo>
                  <a:cubicBezTo>
                    <a:pt x="767" y="333"/>
                    <a:pt x="767" y="333"/>
                    <a:pt x="767" y="333"/>
                  </a:cubicBezTo>
                  <a:cubicBezTo>
                    <a:pt x="767" y="277"/>
                    <a:pt x="767" y="277"/>
                    <a:pt x="767" y="277"/>
                  </a:cubicBezTo>
                  <a:cubicBezTo>
                    <a:pt x="647" y="277"/>
                    <a:pt x="647" y="277"/>
                    <a:pt x="647" y="277"/>
                  </a:cubicBezTo>
                  <a:cubicBezTo>
                    <a:pt x="647" y="236"/>
                    <a:pt x="647" y="236"/>
                    <a:pt x="647" y="236"/>
                  </a:cubicBezTo>
                  <a:cubicBezTo>
                    <a:pt x="717" y="236"/>
                    <a:pt x="717" y="236"/>
                    <a:pt x="717" y="236"/>
                  </a:cubicBezTo>
                  <a:cubicBezTo>
                    <a:pt x="717" y="181"/>
                    <a:pt x="717" y="181"/>
                    <a:pt x="717" y="181"/>
                  </a:cubicBezTo>
                  <a:cubicBezTo>
                    <a:pt x="647" y="181"/>
                    <a:pt x="647" y="181"/>
                    <a:pt x="647" y="181"/>
                  </a:cubicBezTo>
                  <a:cubicBezTo>
                    <a:pt x="647" y="149"/>
                    <a:pt x="647" y="149"/>
                    <a:pt x="647" y="149"/>
                  </a:cubicBezTo>
                  <a:cubicBezTo>
                    <a:pt x="764" y="149"/>
                    <a:pt x="764" y="149"/>
                    <a:pt x="764" y="149"/>
                  </a:cubicBezTo>
                  <a:cubicBezTo>
                    <a:pt x="764" y="93"/>
                    <a:pt x="764" y="93"/>
                    <a:pt x="764" y="93"/>
                  </a:cubicBezTo>
                  <a:cubicBezTo>
                    <a:pt x="581" y="93"/>
                    <a:pt x="581" y="93"/>
                    <a:pt x="581" y="93"/>
                  </a:cubicBezTo>
                  <a:lnTo>
                    <a:pt x="581" y="333"/>
                  </a:lnTo>
                  <a:close/>
                  <a:moveTo>
                    <a:pt x="315" y="93"/>
                  </a:moveTo>
                  <a:cubicBezTo>
                    <a:pt x="397" y="333"/>
                    <a:pt x="397" y="333"/>
                    <a:pt x="397" y="333"/>
                  </a:cubicBezTo>
                  <a:cubicBezTo>
                    <a:pt x="464" y="333"/>
                    <a:pt x="464" y="333"/>
                    <a:pt x="464" y="333"/>
                  </a:cubicBezTo>
                  <a:cubicBezTo>
                    <a:pt x="547" y="93"/>
                    <a:pt x="547" y="93"/>
                    <a:pt x="547" y="93"/>
                  </a:cubicBezTo>
                  <a:cubicBezTo>
                    <a:pt x="473" y="93"/>
                    <a:pt x="473" y="93"/>
                    <a:pt x="473" y="93"/>
                  </a:cubicBezTo>
                  <a:cubicBezTo>
                    <a:pt x="455" y="158"/>
                    <a:pt x="455" y="158"/>
                    <a:pt x="455" y="158"/>
                  </a:cubicBezTo>
                  <a:cubicBezTo>
                    <a:pt x="447" y="188"/>
                    <a:pt x="435" y="236"/>
                    <a:pt x="431" y="259"/>
                  </a:cubicBezTo>
                  <a:cubicBezTo>
                    <a:pt x="427" y="236"/>
                    <a:pt x="415" y="187"/>
                    <a:pt x="407" y="158"/>
                  </a:cubicBezTo>
                  <a:cubicBezTo>
                    <a:pt x="389" y="93"/>
                    <a:pt x="389" y="93"/>
                    <a:pt x="389" y="93"/>
                  </a:cubicBezTo>
                  <a:lnTo>
                    <a:pt x="315" y="93"/>
                  </a:lnTo>
                  <a:close/>
                  <a:moveTo>
                    <a:pt x="85" y="213"/>
                  </a:moveTo>
                  <a:cubicBezTo>
                    <a:pt x="85" y="293"/>
                    <a:pt x="130" y="337"/>
                    <a:pt x="195" y="337"/>
                  </a:cubicBezTo>
                  <a:cubicBezTo>
                    <a:pt x="260" y="337"/>
                    <a:pt x="306" y="292"/>
                    <a:pt x="306" y="213"/>
                  </a:cubicBezTo>
                  <a:cubicBezTo>
                    <a:pt x="306" y="133"/>
                    <a:pt x="261" y="90"/>
                    <a:pt x="196" y="90"/>
                  </a:cubicBezTo>
                  <a:cubicBezTo>
                    <a:pt x="131" y="90"/>
                    <a:pt x="85" y="134"/>
                    <a:pt x="85" y="213"/>
                  </a:cubicBezTo>
                  <a:close/>
                  <a:moveTo>
                    <a:pt x="335" y="390"/>
                  </a:moveTo>
                  <a:cubicBezTo>
                    <a:pt x="275" y="390"/>
                    <a:pt x="275" y="390"/>
                    <a:pt x="275" y="390"/>
                  </a:cubicBezTo>
                  <a:cubicBezTo>
                    <a:pt x="245" y="454"/>
                    <a:pt x="245" y="454"/>
                    <a:pt x="245" y="454"/>
                  </a:cubicBezTo>
                  <a:cubicBezTo>
                    <a:pt x="230" y="486"/>
                    <a:pt x="219" y="512"/>
                    <a:pt x="215" y="526"/>
                  </a:cubicBezTo>
                  <a:cubicBezTo>
                    <a:pt x="211" y="513"/>
                    <a:pt x="199" y="485"/>
                    <a:pt x="185" y="454"/>
                  </a:cubicBezTo>
                  <a:cubicBezTo>
                    <a:pt x="155" y="390"/>
                    <a:pt x="155" y="390"/>
                    <a:pt x="155" y="390"/>
                  </a:cubicBezTo>
                  <a:cubicBezTo>
                    <a:pt x="95" y="390"/>
                    <a:pt x="95" y="390"/>
                    <a:pt x="95" y="390"/>
                  </a:cubicBezTo>
                  <a:cubicBezTo>
                    <a:pt x="95" y="630"/>
                    <a:pt x="95" y="630"/>
                    <a:pt x="95" y="630"/>
                  </a:cubicBezTo>
                  <a:cubicBezTo>
                    <a:pt x="157" y="630"/>
                    <a:pt x="157" y="630"/>
                    <a:pt x="157" y="630"/>
                  </a:cubicBezTo>
                  <a:cubicBezTo>
                    <a:pt x="157" y="572"/>
                    <a:pt x="157" y="572"/>
                    <a:pt x="157" y="572"/>
                  </a:cubicBezTo>
                  <a:cubicBezTo>
                    <a:pt x="157" y="549"/>
                    <a:pt x="156" y="527"/>
                    <a:pt x="155" y="509"/>
                  </a:cubicBezTo>
                  <a:cubicBezTo>
                    <a:pt x="163" y="527"/>
                    <a:pt x="175" y="554"/>
                    <a:pt x="183" y="571"/>
                  </a:cubicBezTo>
                  <a:cubicBezTo>
                    <a:pt x="215" y="638"/>
                    <a:pt x="215" y="638"/>
                    <a:pt x="215" y="638"/>
                  </a:cubicBezTo>
                  <a:cubicBezTo>
                    <a:pt x="246" y="571"/>
                    <a:pt x="246" y="571"/>
                    <a:pt x="246" y="571"/>
                  </a:cubicBezTo>
                  <a:cubicBezTo>
                    <a:pt x="254" y="554"/>
                    <a:pt x="267" y="527"/>
                    <a:pt x="274" y="509"/>
                  </a:cubicBezTo>
                  <a:cubicBezTo>
                    <a:pt x="273" y="527"/>
                    <a:pt x="273" y="549"/>
                    <a:pt x="273" y="572"/>
                  </a:cubicBezTo>
                  <a:cubicBezTo>
                    <a:pt x="273" y="630"/>
                    <a:pt x="273" y="630"/>
                    <a:pt x="273" y="630"/>
                  </a:cubicBezTo>
                  <a:cubicBezTo>
                    <a:pt x="335" y="630"/>
                    <a:pt x="335" y="630"/>
                    <a:pt x="335" y="630"/>
                  </a:cubicBezTo>
                  <a:lnTo>
                    <a:pt x="335" y="390"/>
                  </a:lnTo>
                  <a:close/>
                  <a:moveTo>
                    <a:pt x="595" y="509"/>
                  </a:moveTo>
                  <a:cubicBezTo>
                    <a:pt x="595" y="430"/>
                    <a:pt x="550" y="386"/>
                    <a:pt x="485" y="386"/>
                  </a:cubicBezTo>
                  <a:cubicBezTo>
                    <a:pt x="420" y="386"/>
                    <a:pt x="373" y="430"/>
                    <a:pt x="373" y="510"/>
                  </a:cubicBezTo>
                  <a:cubicBezTo>
                    <a:pt x="373" y="590"/>
                    <a:pt x="419" y="633"/>
                    <a:pt x="484" y="633"/>
                  </a:cubicBezTo>
                  <a:cubicBezTo>
                    <a:pt x="549" y="633"/>
                    <a:pt x="595" y="589"/>
                    <a:pt x="595" y="509"/>
                  </a:cubicBezTo>
                  <a:close/>
                  <a:moveTo>
                    <a:pt x="839" y="630"/>
                  </a:moveTo>
                  <a:cubicBezTo>
                    <a:pt x="791" y="538"/>
                    <a:pt x="791" y="538"/>
                    <a:pt x="791" y="538"/>
                  </a:cubicBezTo>
                  <a:cubicBezTo>
                    <a:pt x="818" y="526"/>
                    <a:pt x="835" y="504"/>
                    <a:pt x="835" y="468"/>
                  </a:cubicBezTo>
                  <a:cubicBezTo>
                    <a:pt x="835" y="411"/>
                    <a:pt x="797" y="390"/>
                    <a:pt x="741" y="390"/>
                  </a:cubicBezTo>
                  <a:cubicBezTo>
                    <a:pt x="634" y="390"/>
                    <a:pt x="634" y="390"/>
                    <a:pt x="634" y="390"/>
                  </a:cubicBezTo>
                  <a:cubicBezTo>
                    <a:pt x="634" y="630"/>
                    <a:pt x="634" y="630"/>
                    <a:pt x="634" y="630"/>
                  </a:cubicBezTo>
                  <a:cubicBezTo>
                    <a:pt x="699" y="630"/>
                    <a:pt x="699" y="630"/>
                    <a:pt x="699" y="630"/>
                  </a:cubicBezTo>
                  <a:cubicBezTo>
                    <a:pt x="699" y="549"/>
                    <a:pt x="699" y="549"/>
                    <a:pt x="699" y="549"/>
                  </a:cubicBezTo>
                  <a:cubicBezTo>
                    <a:pt x="726" y="549"/>
                    <a:pt x="726" y="549"/>
                    <a:pt x="726" y="549"/>
                  </a:cubicBezTo>
                  <a:cubicBezTo>
                    <a:pt x="765" y="630"/>
                    <a:pt x="765" y="630"/>
                    <a:pt x="765" y="630"/>
                  </a:cubicBezTo>
                  <a:lnTo>
                    <a:pt x="839" y="630"/>
                  </a:lnTo>
                  <a:close/>
                  <a:moveTo>
                    <a:pt x="1084" y="498"/>
                  </a:moveTo>
                  <a:cubicBezTo>
                    <a:pt x="978" y="498"/>
                    <a:pt x="978" y="498"/>
                    <a:pt x="978" y="498"/>
                  </a:cubicBezTo>
                  <a:cubicBezTo>
                    <a:pt x="978" y="548"/>
                    <a:pt x="978" y="548"/>
                    <a:pt x="978" y="548"/>
                  </a:cubicBezTo>
                  <a:cubicBezTo>
                    <a:pt x="1022" y="548"/>
                    <a:pt x="1022" y="548"/>
                    <a:pt x="1022" y="548"/>
                  </a:cubicBezTo>
                  <a:cubicBezTo>
                    <a:pt x="1019" y="564"/>
                    <a:pt x="1010" y="577"/>
                    <a:pt x="982" y="577"/>
                  </a:cubicBezTo>
                  <a:cubicBezTo>
                    <a:pt x="951" y="577"/>
                    <a:pt x="935" y="557"/>
                    <a:pt x="935" y="510"/>
                  </a:cubicBezTo>
                  <a:cubicBezTo>
                    <a:pt x="935" y="472"/>
                    <a:pt x="946" y="444"/>
                    <a:pt x="977" y="444"/>
                  </a:cubicBezTo>
                  <a:cubicBezTo>
                    <a:pt x="1000" y="444"/>
                    <a:pt x="1010" y="456"/>
                    <a:pt x="1018" y="477"/>
                  </a:cubicBezTo>
                  <a:cubicBezTo>
                    <a:pt x="1078" y="453"/>
                    <a:pt x="1078" y="453"/>
                    <a:pt x="1078" y="453"/>
                  </a:cubicBezTo>
                  <a:cubicBezTo>
                    <a:pt x="1061" y="408"/>
                    <a:pt x="1037" y="386"/>
                    <a:pt x="978" y="386"/>
                  </a:cubicBezTo>
                  <a:cubicBezTo>
                    <a:pt x="905" y="386"/>
                    <a:pt x="866" y="439"/>
                    <a:pt x="866" y="510"/>
                  </a:cubicBezTo>
                  <a:cubicBezTo>
                    <a:pt x="866" y="588"/>
                    <a:pt x="911" y="633"/>
                    <a:pt x="977" y="633"/>
                  </a:cubicBezTo>
                  <a:cubicBezTo>
                    <a:pt x="1046" y="633"/>
                    <a:pt x="1084" y="596"/>
                    <a:pt x="1084" y="527"/>
                  </a:cubicBezTo>
                  <a:lnTo>
                    <a:pt x="1084" y="498"/>
                  </a:lnTo>
                  <a:close/>
                  <a:moveTo>
                    <a:pt x="1309" y="574"/>
                  </a:moveTo>
                  <a:cubicBezTo>
                    <a:pt x="1188" y="574"/>
                    <a:pt x="1188" y="574"/>
                    <a:pt x="1188" y="574"/>
                  </a:cubicBezTo>
                  <a:cubicBezTo>
                    <a:pt x="1188" y="533"/>
                    <a:pt x="1188" y="533"/>
                    <a:pt x="1188" y="533"/>
                  </a:cubicBezTo>
                  <a:cubicBezTo>
                    <a:pt x="1259" y="533"/>
                    <a:pt x="1259" y="533"/>
                    <a:pt x="1259" y="533"/>
                  </a:cubicBezTo>
                  <a:cubicBezTo>
                    <a:pt x="1259" y="478"/>
                    <a:pt x="1259" y="478"/>
                    <a:pt x="1259" y="478"/>
                  </a:cubicBezTo>
                  <a:cubicBezTo>
                    <a:pt x="1188" y="478"/>
                    <a:pt x="1188" y="478"/>
                    <a:pt x="1188" y="478"/>
                  </a:cubicBezTo>
                  <a:cubicBezTo>
                    <a:pt x="1188" y="446"/>
                    <a:pt x="1188" y="446"/>
                    <a:pt x="1188" y="446"/>
                  </a:cubicBezTo>
                  <a:cubicBezTo>
                    <a:pt x="1306" y="446"/>
                    <a:pt x="1306" y="446"/>
                    <a:pt x="1306" y="446"/>
                  </a:cubicBezTo>
                  <a:cubicBezTo>
                    <a:pt x="1306" y="390"/>
                    <a:pt x="1306" y="390"/>
                    <a:pt x="1306" y="390"/>
                  </a:cubicBezTo>
                  <a:cubicBezTo>
                    <a:pt x="1123" y="390"/>
                    <a:pt x="1123" y="390"/>
                    <a:pt x="1123" y="390"/>
                  </a:cubicBezTo>
                  <a:cubicBezTo>
                    <a:pt x="1123" y="630"/>
                    <a:pt x="1123" y="630"/>
                    <a:pt x="1123" y="630"/>
                  </a:cubicBezTo>
                  <a:cubicBezTo>
                    <a:pt x="1309" y="630"/>
                    <a:pt x="1309" y="630"/>
                    <a:pt x="1309" y="630"/>
                  </a:cubicBezTo>
                  <a:lnTo>
                    <a:pt x="1309" y="574"/>
                  </a:lnTo>
                  <a:close/>
                  <a:moveTo>
                    <a:pt x="1561" y="390"/>
                  </a:moveTo>
                  <a:cubicBezTo>
                    <a:pt x="1498" y="390"/>
                    <a:pt x="1498" y="390"/>
                    <a:pt x="1498" y="390"/>
                  </a:cubicBezTo>
                  <a:cubicBezTo>
                    <a:pt x="1498" y="455"/>
                    <a:pt x="1498" y="455"/>
                    <a:pt x="1498" y="455"/>
                  </a:cubicBezTo>
                  <a:cubicBezTo>
                    <a:pt x="1498" y="475"/>
                    <a:pt x="1498" y="507"/>
                    <a:pt x="1500" y="517"/>
                  </a:cubicBezTo>
                  <a:cubicBezTo>
                    <a:pt x="1494" y="507"/>
                    <a:pt x="1473" y="476"/>
                    <a:pt x="1462" y="461"/>
                  </a:cubicBezTo>
                  <a:cubicBezTo>
                    <a:pt x="1410" y="390"/>
                    <a:pt x="1410" y="390"/>
                    <a:pt x="1410" y="390"/>
                  </a:cubicBezTo>
                  <a:cubicBezTo>
                    <a:pt x="1351" y="390"/>
                    <a:pt x="1351" y="390"/>
                    <a:pt x="1351" y="390"/>
                  </a:cubicBezTo>
                  <a:cubicBezTo>
                    <a:pt x="1351" y="630"/>
                    <a:pt x="1351" y="630"/>
                    <a:pt x="1351" y="630"/>
                  </a:cubicBezTo>
                  <a:cubicBezTo>
                    <a:pt x="1415" y="630"/>
                    <a:pt x="1415" y="630"/>
                    <a:pt x="1415" y="630"/>
                  </a:cubicBezTo>
                  <a:cubicBezTo>
                    <a:pt x="1415" y="556"/>
                    <a:pt x="1415" y="556"/>
                    <a:pt x="1415" y="556"/>
                  </a:cubicBezTo>
                  <a:cubicBezTo>
                    <a:pt x="1415" y="537"/>
                    <a:pt x="1414" y="505"/>
                    <a:pt x="1413" y="494"/>
                  </a:cubicBezTo>
                  <a:cubicBezTo>
                    <a:pt x="1419" y="505"/>
                    <a:pt x="1439" y="536"/>
                    <a:pt x="1450" y="550"/>
                  </a:cubicBezTo>
                  <a:cubicBezTo>
                    <a:pt x="1507" y="630"/>
                    <a:pt x="1507" y="630"/>
                    <a:pt x="1507" y="630"/>
                  </a:cubicBezTo>
                  <a:cubicBezTo>
                    <a:pt x="1561" y="630"/>
                    <a:pt x="1561" y="630"/>
                    <a:pt x="1561" y="630"/>
                  </a:cubicBezTo>
                  <a:lnTo>
                    <a:pt x="1561" y="390"/>
                  </a:lnTo>
                  <a:close/>
                  <a:moveTo>
                    <a:pt x="944" y="173"/>
                  </a:moveTo>
                  <a:cubicBezTo>
                    <a:pt x="944" y="158"/>
                    <a:pt x="935" y="147"/>
                    <a:pt x="915" y="147"/>
                  </a:cubicBezTo>
                  <a:cubicBezTo>
                    <a:pt x="875" y="147"/>
                    <a:pt x="875" y="147"/>
                    <a:pt x="875" y="147"/>
                  </a:cubicBezTo>
                  <a:cubicBezTo>
                    <a:pt x="875" y="200"/>
                    <a:pt x="875" y="200"/>
                    <a:pt x="875" y="200"/>
                  </a:cubicBezTo>
                  <a:cubicBezTo>
                    <a:pt x="914" y="200"/>
                    <a:pt x="914" y="200"/>
                    <a:pt x="914" y="200"/>
                  </a:cubicBezTo>
                  <a:cubicBezTo>
                    <a:pt x="935" y="200"/>
                    <a:pt x="944" y="190"/>
                    <a:pt x="944" y="173"/>
                  </a:cubicBezTo>
                  <a:close/>
                </a:path>
              </a:pathLst>
            </a:custGeom>
            <a:solidFill>
              <a:srgbClr val="35B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15" name="Tijdelijke aanduiding voor afbeelding 14"/>
          <p:cNvSpPr>
            <a:spLocks noGrp="1" noSelect="1"/>
          </p:cNvSpPr>
          <p:nvPr userDrawn="1">
            <p:ph type="pic" sz="quarter" idx="10" hasCustomPrompt="1"/>
          </p:nvPr>
        </p:nvSpPr>
        <p:spPr bwMode="gray">
          <a:xfrm>
            <a:off x="0" y="0"/>
            <a:ext cx="12193200" cy="6859588"/>
          </a:xfrm>
          <a:custGeom>
            <a:avLst/>
            <a:gdLst>
              <a:gd name="connsiteX0" fmla="*/ 385200 w 12193200"/>
              <a:gd name="connsiteY0" fmla="*/ 432000 h 6859588"/>
              <a:gd name="connsiteX1" fmla="*/ 385200 w 12193200"/>
              <a:gd name="connsiteY1" fmla="*/ 1576800 h 6859588"/>
              <a:gd name="connsiteX2" fmla="*/ 3013200 w 12193200"/>
              <a:gd name="connsiteY2" fmla="*/ 1576800 h 6859588"/>
              <a:gd name="connsiteX3" fmla="*/ 3013200 w 12193200"/>
              <a:gd name="connsiteY3" fmla="*/ 432000 h 6859588"/>
              <a:gd name="connsiteX4" fmla="*/ 0 w 12193200"/>
              <a:gd name="connsiteY4" fmla="*/ 0 h 6859588"/>
              <a:gd name="connsiteX5" fmla="*/ 12193200 w 12193200"/>
              <a:gd name="connsiteY5" fmla="*/ 0 h 6859588"/>
              <a:gd name="connsiteX6" fmla="*/ 12193200 w 12193200"/>
              <a:gd name="connsiteY6" fmla="*/ 6859588 h 6859588"/>
              <a:gd name="connsiteX7" fmla="*/ 0 w 12193200"/>
              <a:gd name="connsiteY7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9588">
                <a:moveTo>
                  <a:pt x="385200" y="432000"/>
                </a:moveTo>
                <a:lnTo>
                  <a:pt x="385200" y="1576800"/>
                </a:lnTo>
                <a:lnTo>
                  <a:pt x="3013200" y="1576800"/>
                </a:lnTo>
                <a:lnTo>
                  <a:pt x="3013200" y="43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9588"/>
                </a:lnTo>
                <a:lnTo>
                  <a:pt x="0" y="68595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gray">
          <a:xfrm>
            <a:off x="6334878" y="4779169"/>
            <a:ext cx="5857200" cy="498598"/>
          </a:xfrm>
          <a:solidFill>
            <a:schemeClr val="accent1"/>
          </a:solidFill>
        </p:spPr>
        <p:txBody>
          <a:bodyPr lIns="252000" rIns="36000" anchor="b" anchorCtr="0">
            <a:spAutoFit/>
          </a:bodyPr>
          <a:lstStyle>
            <a:lvl1pPr algn="l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6334878" y="5256000"/>
            <a:ext cx="5857200" cy="396450"/>
          </a:xfrm>
          <a:solidFill>
            <a:schemeClr val="accent1"/>
          </a:solidFill>
        </p:spPr>
        <p:txBody>
          <a:bodyPr lIns="252000" tIns="36000" rIns="36000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[Ondertitel]</a:t>
            </a:r>
          </a:p>
        </p:txBody>
      </p:sp>
    </p:spTree>
    <p:extLst>
      <p:ext uri="{BB962C8B-B14F-4D97-AF65-F5344CB8AC3E}">
        <p14:creationId xmlns:p14="http://schemas.microsoft.com/office/powerpoint/2010/main" val="2721713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gray">
          <a:xfrm>
            <a:off x="241200" y="4779169"/>
            <a:ext cx="7308000" cy="498598"/>
          </a:xfrm>
          <a:solidFill>
            <a:schemeClr val="accent1"/>
          </a:solidFill>
        </p:spPr>
        <p:txBody>
          <a:bodyPr lIns="252000" rIns="36000" anchor="b" anchorCtr="0">
            <a:spAutoFit/>
          </a:bodyPr>
          <a:lstStyle>
            <a:lvl1pPr algn="l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241200" y="5256000"/>
            <a:ext cx="7308000" cy="396450"/>
          </a:xfrm>
          <a:solidFill>
            <a:schemeClr val="accent1"/>
          </a:solidFill>
        </p:spPr>
        <p:txBody>
          <a:bodyPr lIns="252000" tIns="36000" rIns="36000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[Ondertitel]</a:t>
            </a:r>
          </a:p>
        </p:txBody>
      </p:sp>
      <p:sp>
        <p:nvSpPr>
          <p:cNvPr id="11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2054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69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 userDrawn="1">
            <p:ph type="ctrTitle" hasCustomPrompt="1"/>
          </p:nvPr>
        </p:nvSpPr>
        <p:spPr bwMode="gray">
          <a:xfrm>
            <a:off x="241200" y="4779169"/>
            <a:ext cx="7308000" cy="498598"/>
          </a:xfrm>
          <a:solidFill>
            <a:schemeClr val="accent1"/>
          </a:solidFill>
        </p:spPr>
        <p:txBody>
          <a:bodyPr lIns="252000" rIns="36000" anchor="b" anchorCtr="0">
            <a:spAutoFit/>
          </a:bodyPr>
          <a:lstStyle>
            <a:lvl1pPr algn="l"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 userDrawn="1">
            <p:ph type="subTitle" idx="1" hasCustomPrompt="1"/>
          </p:nvPr>
        </p:nvSpPr>
        <p:spPr bwMode="gray">
          <a:xfrm>
            <a:off x="241200" y="5256000"/>
            <a:ext cx="7308000" cy="396450"/>
          </a:xfrm>
          <a:solidFill>
            <a:schemeClr val="accent1"/>
          </a:solidFill>
        </p:spPr>
        <p:txBody>
          <a:bodyPr lIns="252000" tIns="36000" rIns="36000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[Ondertitel]</a:t>
            </a:r>
          </a:p>
        </p:txBody>
      </p:sp>
      <p:sp>
        <p:nvSpPr>
          <p:cNvPr id="11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905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br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135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027805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breed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65733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776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links en tekst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4500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Klik op het pictogram hieronder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004000" y="1090369"/>
            <a:ext cx="630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***Tijdelijke aanduiding voor tekst 10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5003800" y="2584800"/>
            <a:ext cx="6300000" cy="3600000"/>
          </a:xfrm>
        </p:spPr>
        <p:txBody>
          <a:bodyPr/>
          <a:lstStyle>
            <a:lvl1pPr marL="360000" marR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lvl1pPr>
          </a:lstStyle>
          <a:p>
            <a:pPr marL="360000" marR="0" lvl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pPr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731452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foto's links en tekst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4500000" cy="309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004000" y="1090369"/>
            <a:ext cx="630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9" name="Tijdelijke aanduiding voor afbeelding 4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241200" y="3528000"/>
            <a:ext cx="4500000" cy="309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10" name="***Tijdelijke aanduiding voor tekst 10"/>
          <p:cNvSpPr>
            <a:spLocks noGrp="1" noSelect="1"/>
          </p:cNvSpPr>
          <p:nvPr>
            <p:ph type="body" sz="quarter" idx="12" hasCustomPrompt="1"/>
          </p:nvPr>
        </p:nvSpPr>
        <p:spPr bwMode="gray">
          <a:xfrm>
            <a:off x="5003800" y="2584800"/>
            <a:ext cx="6300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4231914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links en foto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6276975" y="234000"/>
            <a:ext cx="5911200" cy="6390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***Tijdelijke aanduiding voor tekst 10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1368000" y="2584800"/>
            <a:ext cx="5472000" cy="3600000"/>
          </a:xfrm>
        </p:spPr>
        <p:txBody>
          <a:bodyPr/>
          <a:lstStyle>
            <a:lvl1pPr marL="360000" marR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lvl1pPr>
          </a:lstStyle>
          <a:p>
            <a:pPr marL="360000" marR="0" lvl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pPr>
            <a:r>
              <a:rPr lang="nl-NL" dirty="0"/>
              <a:t>[Tekst]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68000" y="1090369"/>
            <a:ext cx="5472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181999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6306922" y="2584800"/>
            <a:ext cx="4608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1374922" y="2584800"/>
            <a:ext cx="4608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954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094913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71669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31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5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0801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Select="1" noChangeAspect="1"/>
          </p:cNvGrpSpPr>
          <p:nvPr userDrawn="1"/>
        </p:nvGrpSpPr>
        <p:grpSpPr bwMode="gray">
          <a:xfrm>
            <a:off x="0" y="3175"/>
            <a:ext cx="12192000" cy="6851650"/>
            <a:chOff x="0" y="2"/>
            <a:chExt cx="7680" cy="4316"/>
          </a:xfrm>
        </p:grpSpPr>
        <p:sp>
          <p:nvSpPr>
            <p:cNvPr id="3" name="Rectangle 5"/>
            <p:cNvSpPr>
              <a:spLocks noSelect="1" noChangeArrowheads="1"/>
            </p:cNvSpPr>
            <p:nvPr/>
          </p:nvSpPr>
          <p:spPr bwMode="gray">
            <a:xfrm>
              <a:off x="0" y="2"/>
              <a:ext cx="7680" cy="4316"/>
            </a:xfrm>
            <a:prstGeom prst="rect">
              <a:avLst/>
            </a:prstGeom>
            <a:solidFill>
              <a:srgbClr val="35BD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4" name="Freeform 6"/>
            <p:cNvSpPr>
              <a:spLocks noSelect="1"/>
            </p:cNvSpPr>
            <p:nvPr/>
          </p:nvSpPr>
          <p:spPr bwMode="gray">
            <a:xfrm>
              <a:off x="6101" y="3382"/>
              <a:ext cx="1233" cy="501"/>
            </a:xfrm>
            <a:custGeom>
              <a:avLst/>
              <a:gdLst>
                <a:gd name="T0" fmla="*/ 361 w 1233"/>
                <a:gd name="T1" fmla="*/ 400 h 502"/>
                <a:gd name="T2" fmla="*/ 551 w 1233"/>
                <a:gd name="T3" fmla="*/ 309 h 502"/>
                <a:gd name="T4" fmla="*/ 550 w 1233"/>
                <a:gd name="T5" fmla="*/ 345 h 502"/>
                <a:gd name="T6" fmla="*/ 146 w 1233"/>
                <a:gd name="T7" fmla="*/ 194 h 502"/>
                <a:gd name="T8" fmla="*/ 114 w 1233"/>
                <a:gd name="T9" fmla="*/ 148 h 502"/>
                <a:gd name="T10" fmla="*/ 1233 w 1233"/>
                <a:gd name="T11" fmla="*/ 0 h 502"/>
                <a:gd name="T12" fmla="*/ 0 w 1233"/>
                <a:gd name="T13" fmla="*/ 0 h 502"/>
                <a:gd name="T14" fmla="*/ 651 w 1233"/>
                <a:gd name="T15" fmla="*/ 175 h 502"/>
                <a:gd name="T16" fmla="*/ 756 w 1233"/>
                <a:gd name="T17" fmla="*/ 231 h 502"/>
                <a:gd name="T18" fmla="*/ 682 w 1233"/>
                <a:gd name="T19" fmla="*/ 65 h 502"/>
                <a:gd name="T20" fmla="*/ 433 w 1233"/>
                <a:gd name="T21" fmla="*/ 231 h 502"/>
                <a:gd name="T22" fmla="*/ 481 w 1233"/>
                <a:gd name="T23" fmla="*/ 193 h 502"/>
                <a:gd name="T24" fmla="*/ 534 w 1233"/>
                <a:gd name="T25" fmla="*/ 126 h 502"/>
                <a:gd name="T26" fmla="*/ 569 w 1233"/>
                <a:gd name="T27" fmla="*/ 104 h 502"/>
                <a:gd name="T28" fmla="*/ 433 w 1233"/>
                <a:gd name="T29" fmla="*/ 231 h 502"/>
                <a:gd name="T30" fmla="*/ 346 w 1233"/>
                <a:gd name="T31" fmla="*/ 231 h 502"/>
                <a:gd name="T32" fmla="*/ 339 w 1233"/>
                <a:gd name="T33" fmla="*/ 110 h 502"/>
                <a:gd name="T34" fmla="*/ 290 w 1233"/>
                <a:gd name="T35" fmla="*/ 65 h 502"/>
                <a:gd name="T36" fmla="*/ 63 w 1233"/>
                <a:gd name="T37" fmla="*/ 148 h 502"/>
                <a:gd name="T38" fmla="*/ 146 w 1233"/>
                <a:gd name="T39" fmla="*/ 62 h 502"/>
                <a:gd name="T40" fmla="*/ 182 w 1233"/>
                <a:gd name="T41" fmla="*/ 315 h 502"/>
                <a:gd name="T42" fmla="*/ 116 w 1233"/>
                <a:gd name="T43" fmla="*/ 271 h 502"/>
                <a:gd name="T44" fmla="*/ 117 w 1233"/>
                <a:gd name="T45" fmla="*/ 437 h 502"/>
                <a:gd name="T46" fmla="*/ 136 w 1233"/>
                <a:gd name="T47" fmla="*/ 397 h 502"/>
                <a:gd name="T48" fmla="*/ 204 w 1233"/>
                <a:gd name="T49" fmla="*/ 354 h 502"/>
                <a:gd name="T50" fmla="*/ 249 w 1233"/>
                <a:gd name="T51" fmla="*/ 437 h 502"/>
                <a:gd name="T52" fmla="*/ 443 w 1233"/>
                <a:gd name="T53" fmla="*/ 354 h 502"/>
                <a:gd name="T54" fmla="*/ 360 w 1233"/>
                <a:gd name="T55" fmla="*/ 440 h 502"/>
                <a:gd name="T56" fmla="*/ 621 w 1233"/>
                <a:gd name="T57" fmla="*/ 325 h 502"/>
                <a:gd name="T58" fmla="*/ 472 w 1233"/>
                <a:gd name="T59" fmla="*/ 437 h 502"/>
                <a:gd name="T60" fmla="*/ 541 w 1233"/>
                <a:gd name="T61" fmla="*/ 381 h 502"/>
                <a:gd name="T62" fmla="*/ 807 w 1233"/>
                <a:gd name="T63" fmla="*/ 346 h 502"/>
                <a:gd name="T64" fmla="*/ 761 w 1233"/>
                <a:gd name="T65" fmla="*/ 381 h 502"/>
                <a:gd name="T66" fmla="*/ 728 w 1233"/>
                <a:gd name="T67" fmla="*/ 309 h 502"/>
                <a:gd name="T68" fmla="*/ 728 w 1233"/>
                <a:gd name="T69" fmla="*/ 268 h 502"/>
                <a:gd name="T70" fmla="*/ 807 w 1233"/>
                <a:gd name="T71" fmla="*/ 366 h 502"/>
                <a:gd name="T72" fmla="*/ 885 w 1233"/>
                <a:gd name="T73" fmla="*/ 399 h 502"/>
                <a:gd name="T74" fmla="*/ 938 w 1233"/>
                <a:gd name="T75" fmla="*/ 332 h 502"/>
                <a:gd name="T76" fmla="*/ 973 w 1233"/>
                <a:gd name="T77" fmla="*/ 310 h 502"/>
                <a:gd name="T78" fmla="*/ 836 w 1233"/>
                <a:gd name="T79" fmla="*/ 437 h 502"/>
                <a:gd name="T80" fmla="*/ 1163 w 1233"/>
                <a:gd name="T81" fmla="*/ 271 h 502"/>
                <a:gd name="T82" fmla="*/ 1117 w 1233"/>
                <a:gd name="T83" fmla="*/ 359 h 502"/>
                <a:gd name="T84" fmla="*/ 1006 w 1233"/>
                <a:gd name="T85" fmla="*/ 271 h 502"/>
                <a:gd name="T86" fmla="*/ 1054 w 1233"/>
                <a:gd name="T87" fmla="*/ 387 h 502"/>
                <a:gd name="T88" fmla="*/ 1122 w 1233"/>
                <a:gd name="T89" fmla="*/ 437 h 502"/>
                <a:gd name="T90" fmla="*/ 703 w 1233"/>
                <a:gd name="T91" fmla="*/ 120 h 502"/>
                <a:gd name="T92" fmla="*/ 651 w 1233"/>
                <a:gd name="T93" fmla="*/ 139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33" h="502">
                  <a:moveTo>
                    <a:pt x="360" y="309"/>
                  </a:moveTo>
                  <a:cubicBezTo>
                    <a:pt x="380" y="309"/>
                    <a:pt x="392" y="325"/>
                    <a:pt x="392" y="354"/>
                  </a:cubicBezTo>
                  <a:cubicBezTo>
                    <a:pt x="392" y="384"/>
                    <a:pt x="381" y="400"/>
                    <a:pt x="361" y="400"/>
                  </a:cubicBezTo>
                  <a:cubicBezTo>
                    <a:pt x="341" y="400"/>
                    <a:pt x="329" y="384"/>
                    <a:pt x="329" y="354"/>
                  </a:cubicBezTo>
                  <a:cubicBezTo>
                    <a:pt x="329" y="324"/>
                    <a:pt x="341" y="309"/>
                    <a:pt x="360" y="309"/>
                  </a:cubicBezTo>
                  <a:moveTo>
                    <a:pt x="551" y="309"/>
                  </a:moveTo>
                  <a:cubicBezTo>
                    <a:pt x="521" y="309"/>
                    <a:pt x="521" y="309"/>
                    <a:pt x="521" y="309"/>
                  </a:cubicBezTo>
                  <a:cubicBezTo>
                    <a:pt x="521" y="345"/>
                    <a:pt x="521" y="345"/>
                    <a:pt x="521" y="345"/>
                  </a:cubicBezTo>
                  <a:cubicBezTo>
                    <a:pt x="550" y="345"/>
                    <a:pt x="550" y="345"/>
                    <a:pt x="550" y="345"/>
                  </a:cubicBezTo>
                  <a:cubicBezTo>
                    <a:pt x="566" y="345"/>
                    <a:pt x="572" y="338"/>
                    <a:pt x="572" y="326"/>
                  </a:cubicBezTo>
                  <a:cubicBezTo>
                    <a:pt x="572" y="316"/>
                    <a:pt x="566" y="309"/>
                    <a:pt x="551" y="309"/>
                  </a:cubicBezTo>
                  <a:moveTo>
                    <a:pt x="146" y="194"/>
                  </a:moveTo>
                  <a:cubicBezTo>
                    <a:pt x="166" y="194"/>
                    <a:pt x="177" y="178"/>
                    <a:pt x="177" y="148"/>
                  </a:cubicBezTo>
                  <a:cubicBezTo>
                    <a:pt x="177" y="118"/>
                    <a:pt x="165" y="102"/>
                    <a:pt x="145" y="102"/>
                  </a:cubicBezTo>
                  <a:cubicBezTo>
                    <a:pt x="125" y="102"/>
                    <a:pt x="114" y="118"/>
                    <a:pt x="114" y="148"/>
                  </a:cubicBezTo>
                  <a:cubicBezTo>
                    <a:pt x="114" y="178"/>
                    <a:pt x="126" y="194"/>
                    <a:pt x="146" y="194"/>
                  </a:cubicBezTo>
                  <a:moveTo>
                    <a:pt x="0" y="0"/>
                  </a:moveTo>
                  <a:cubicBezTo>
                    <a:pt x="1233" y="0"/>
                    <a:pt x="1233" y="0"/>
                    <a:pt x="1233" y="0"/>
                  </a:cubicBezTo>
                  <a:cubicBezTo>
                    <a:pt x="1233" y="502"/>
                    <a:pt x="1233" y="502"/>
                    <a:pt x="1233" y="502"/>
                  </a:cubicBezTo>
                  <a:cubicBezTo>
                    <a:pt x="0" y="502"/>
                    <a:pt x="0" y="502"/>
                    <a:pt x="0" y="502"/>
                  </a:cubicBezTo>
                  <a:lnTo>
                    <a:pt x="0" y="0"/>
                  </a:lnTo>
                  <a:close/>
                  <a:moveTo>
                    <a:pt x="603" y="231"/>
                  </a:moveTo>
                  <a:cubicBezTo>
                    <a:pt x="651" y="231"/>
                    <a:pt x="651" y="231"/>
                    <a:pt x="651" y="231"/>
                  </a:cubicBezTo>
                  <a:cubicBezTo>
                    <a:pt x="651" y="175"/>
                    <a:pt x="651" y="175"/>
                    <a:pt x="651" y="175"/>
                  </a:cubicBezTo>
                  <a:cubicBezTo>
                    <a:pt x="671" y="175"/>
                    <a:pt x="671" y="175"/>
                    <a:pt x="671" y="175"/>
                  </a:cubicBezTo>
                  <a:cubicBezTo>
                    <a:pt x="700" y="231"/>
                    <a:pt x="700" y="231"/>
                    <a:pt x="700" y="231"/>
                  </a:cubicBezTo>
                  <a:cubicBezTo>
                    <a:pt x="756" y="231"/>
                    <a:pt x="756" y="231"/>
                    <a:pt x="756" y="231"/>
                  </a:cubicBezTo>
                  <a:cubicBezTo>
                    <a:pt x="720" y="168"/>
                    <a:pt x="720" y="168"/>
                    <a:pt x="720" y="168"/>
                  </a:cubicBezTo>
                  <a:cubicBezTo>
                    <a:pt x="739" y="160"/>
                    <a:pt x="752" y="144"/>
                    <a:pt x="752" y="119"/>
                  </a:cubicBezTo>
                  <a:cubicBezTo>
                    <a:pt x="752" y="80"/>
                    <a:pt x="724" y="65"/>
                    <a:pt x="682" y="65"/>
                  </a:cubicBezTo>
                  <a:cubicBezTo>
                    <a:pt x="603" y="65"/>
                    <a:pt x="603" y="65"/>
                    <a:pt x="603" y="65"/>
                  </a:cubicBezTo>
                  <a:lnTo>
                    <a:pt x="603" y="231"/>
                  </a:lnTo>
                  <a:close/>
                  <a:moveTo>
                    <a:pt x="433" y="231"/>
                  </a:moveTo>
                  <a:cubicBezTo>
                    <a:pt x="571" y="231"/>
                    <a:pt x="571" y="231"/>
                    <a:pt x="571" y="231"/>
                  </a:cubicBezTo>
                  <a:cubicBezTo>
                    <a:pt x="571" y="193"/>
                    <a:pt x="571" y="193"/>
                    <a:pt x="571" y="193"/>
                  </a:cubicBezTo>
                  <a:cubicBezTo>
                    <a:pt x="481" y="193"/>
                    <a:pt x="481" y="193"/>
                    <a:pt x="481" y="19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534" y="164"/>
                    <a:pt x="534" y="164"/>
                    <a:pt x="534" y="164"/>
                  </a:cubicBezTo>
                  <a:cubicBezTo>
                    <a:pt x="534" y="126"/>
                    <a:pt x="534" y="126"/>
                    <a:pt x="534" y="126"/>
                  </a:cubicBezTo>
                  <a:cubicBezTo>
                    <a:pt x="481" y="126"/>
                    <a:pt x="481" y="126"/>
                    <a:pt x="481" y="126"/>
                  </a:cubicBezTo>
                  <a:cubicBezTo>
                    <a:pt x="481" y="104"/>
                    <a:pt x="481" y="104"/>
                    <a:pt x="481" y="104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69" y="65"/>
                    <a:pt x="569" y="65"/>
                    <a:pt x="569" y="65"/>
                  </a:cubicBezTo>
                  <a:cubicBezTo>
                    <a:pt x="433" y="65"/>
                    <a:pt x="433" y="65"/>
                    <a:pt x="433" y="65"/>
                  </a:cubicBezTo>
                  <a:lnTo>
                    <a:pt x="433" y="231"/>
                  </a:lnTo>
                  <a:close/>
                  <a:moveTo>
                    <a:pt x="234" y="65"/>
                  </a:moveTo>
                  <a:cubicBezTo>
                    <a:pt x="296" y="231"/>
                    <a:pt x="296" y="231"/>
                    <a:pt x="296" y="231"/>
                  </a:cubicBezTo>
                  <a:cubicBezTo>
                    <a:pt x="346" y="231"/>
                    <a:pt x="346" y="231"/>
                    <a:pt x="346" y="231"/>
                  </a:cubicBezTo>
                  <a:cubicBezTo>
                    <a:pt x="407" y="65"/>
                    <a:pt x="407" y="65"/>
                    <a:pt x="407" y="65"/>
                  </a:cubicBezTo>
                  <a:cubicBezTo>
                    <a:pt x="352" y="65"/>
                    <a:pt x="352" y="65"/>
                    <a:pt x="352" y="65"/>
                  </a:cubicBezTo>
                  <a:cubicBezTo>
                    <a:pt x="339" y="110"/>
                    <a:pt x="339" y="110"/>
                    <a:pt x="339" y="110"/>
                  </a:cubicBezTo>
                  <a:cubicBezTo>
                    <a:pt x="333" y="131"/>
                    <a:pt x="324" y="164"/>
                    <a:pt x="321" y="180"/>
                  </a:cubicBezTo>
                  <a:cubicBezTo>
                    <a:pt x="318" y="164"/>
                    <a:pt x="309" y="130"/>
                    <a:pt x="303" y="110"/>
                  </a:cubicBezTo>
                  <a:cubicBezTo>
                    <a:pt x="290" y="65"/>
                    <a:pt x="290" y="65"/>
                    <a:pt x="290" y="65"/>
                  </a:cubicBezTo>
                  <a:lnTo>
                    <a:pt x="234" y="65"/>
                  </a:lnTo>
                  <a:close/>
                  <a:moveTo>
                    <a:pt x="146" y="62"/>
                  </a:moveTo>
                  <a:cubicBezTo>
                    <a:pt x="97" y="62"/>
                    <a:pt x="63" y="93"/>
                    <a:pt x="63" y="148"/>
                  </a:cubicBezTo>
                  <a:cubicBezTo>
                    <a:pt x="63" y="204"/>
                    <a:pt x="97" y="234"/>
                    <a:pt x="145" y="234"/>
                  </a:cubicBezTo>
                  <a:cubicBezTo>
                    <a:pt x="194" y="234"/>
                    <a:pt x="228" y="203"/>
                    <a:pt x="228" y="148"/>
                  </a:cubicBezTo>
                  <a:cubicBezTo>
                    <a:pt x="228" y="92"/>
                    <a:pt x="194" y="62"/>
                    <a:pt x="146" y="62"/>
                  </a:cubicBezTo>
                  <a:moveTo>
                    <a:pt x="249" y="271"/>
                  </a:moveTo>
                  <a:cubicBezTo>
                    <a:pt x="204" y="271"/>
                    <a:pt x="204" y="271"/>
                    <a:pt x="204" y="271"/>
                  </a:cubicBezTo>
                  <a:cubicBezTo>
                    <a:pt x="182" y="315"/>
                    <a:pt x="182" y="315"/>
                    <a:pt x="182" y="315"/>
                  </a:cubicBezTo>
                  <a:cubicBezTo>
                    <a:pt x="171" y="338"/>
                    <a:pt x="163" y="356"/>
                    <a:pt x="160" y="366"/>
                  </a:cubicBezTo>
                  <a:cubicBezTo>
                    <a:pt x="157" y="356"/>
                    <a:pt x="148" y="337"/>
                    <a:pt x="138" y="315"/>
                  </a:cubicBezTo>
                  <a:cubicBezTo>
                    <a:pt x="116" y="271"/>
                    <a:pt x="116" y="271"/>
                    <a:pt x="116" y="271"/>
                  </a:cubicBezTo>
                  <a:cubicBezTo>
                    <a:pt x="70" y="271"/>
                    <a:pt x="70" y="271"/>
                    <a:pt x="70" y="271"/>
                  </a:cubicBezTo>
                  <a:cubicBezTo>
                    <a:pt x="70" y="437"/>
                    <a:pt x="70" y="437"/>
                    <a:pt x="70" y="437"/>
                  </a:cubicBezTo>
                  <a:cubicBezTo>
                    <a:pt x="117" y="437"/>
                    <a:pt x="117" y="437"/>
                    <a:pt x="117" y="437"/>
                  </a:cubicBezTo>
                  <a:cubicBezTo>
                    <a:pt x="117" y="398"/>
                    <a:pt x="117" y="398"/>
                    <a:pt x="117" y="398"/>
                  </a:cubicBezTo>
                  <a:cubicBezTo>
                    <a:pt x="117" y="381"/>
                    <a:pt x="116" y="366"/>
                    <a:pt x="116" y="354"/>
                  </a:cubicBezTo>
                  <a:cubicBezTo>
                    <a:pt x="121" y="366"/>
                    <a:pt x="130" y="385"/>
                    <a:pt x="136" y="397"/>
                  </a:cubicBezTo>
                  <a:cubicBezTo>
                    <a:pt x="160" y="443"/>
                    <a:pt x="160" y="443"/>
                    <a:pt x="160" y="443"/>
                  </a:cubicBezTo>
                  <a:cubicBezTo>
                    <a:pt x="183" y="397"/>
                    <a:pt x="183" y="397"/>
                    <a:pt x="183" y="397"/>
                  </a:cubicBezTo>
                  <a:cubicBezTo>
                    <a:pt x="189" y="385"/>
                    <a:pt x="199" y="366"/>
                    <a:pt x="204" y="354"/>
                  </a:cubicBezTo>
                  <a:cubicBezTo>
                    <a:pt x="203" y="366"/>
                    <a:pt x="203" y="381"/>
                    <a:pt x="203" y="398"/>
                  </a:cubicBezTo>
                  <a:cubicBezTo>
                    <a:pt x="203" y="437"/>
                    <a:pt x="203" y="437"/>
                    <a:pt x="203" y="437"/>
                  </a:cubicBezTo>
                  <a:cubicBezTo>
                    <a:pt x="249" y="437"/>
                    <a:pt x="249" y="437"/>
                    <a:pt x="249" y="437"/>
                  </a:cubicBezTo>
                  <a:lnTo>
                    <a:pt x="249" y="271"/>
                  </a:lnTo>
                  <a:close/>
                  <a:moveTo>
                    <a:pt x="360" y="440"/>
                  </a:moveTo>
                  <a:cubicBezTo>
                    <a:pt x="409" y="440"/>
                    <a:pt x="443" y="409"/>
                    <a:pt x="443" y="354"/>
                  </a:cubicBezTo>
                  <a:cubicBezTo>
                    <a:pt x="443" y="299"/>
                    <a:pt x="409" y="268"/>
                    <a:pt x="361" y="268"/>
                  </a:cubicBezTo>
                  <a:cubicBezTo>
                    <a:pt x="312" y="268"/>
                    <a:pt x="278" y="299"/>
                    <a:pt x="278" y="354"/>
                  </a:cubicBezTo>
                  <a:cubicBezTo>
                    <a:pt x="278" y="410"/>
                    <a:pt x="312" y="440"/>
                    <a:pt x="360" y="440"/>
                  </a:cubicBezTo>
                  <a:moveTo>
                    <a:pt x="625" y="437"/>
                  </a:moveTo>
                  <a:cubicBezTo>
                    <a:pt x="589" y="374"/>
                    <a:pt x="589" y="374"/>
                    <a:pt x="589" y="374"/>
                  </a:cubicBezTo>
                  <a:cubicBezTo>
                    <a:pt x="609" y="366"/>
                    <a:pt x="621" y="350"/>
                    <a:pt x="621" y="325"/>
                  </a:cubicBezTo>
                  <a:cubicBezTo>
                    <a:pt x="621" y="286"/>
                    <a:pt x="594" y="271"/>
                    <a:pt x="552" y="271"/>
                  </a:cubicBezTo>
                  <a:cubicBezTo>
                    <a:pt x="472" y="271"/>
                    <a:pt x="472" y="271"/>
                    <a:pt x="472" y="271"/>
                  </a:cubicBezTo>
                  <a:cubicBezTo>
                    <a:pt x="472" y="437"/>
                    <a:pt x="472" y="437"/>
                    <a:pt x="472" y="437"/>
                  </a:cubicBezTo>
                  <a:cubicBezTo>
                    <a:pt x="521" y="437"/>
                    <a:pt x="521" y="437"/>
                    <a:pt x="521" y="437"/>
                  </a:cubicBezTo>
                  <a:cubicBezTo>
                    <a:pt x="521" y="381"/>
                    <a:pt x="521" y="381"/>
                    <a:pt x="521" y="381"/>
                  </a:cubicBezTo>
                  <a:cubicBezTo>
                    <a:pt x="541" y="381"/>
                    <a:pt x="541" y="381"/>
                    <a:pt x="541" y="381"/>
                  </a:cubicBezTo>
                  <a:cubicBezTo>
                    <a:pt x="570" y="437"/>
                    <a:pt x="570" y="437"/>
                    <a:pt x="570" y="437"/>
                  </a:cubicBezTo>
                  <a:lnTo>
                    <a:pt x="625" y="437"/>
                  </a:lnTo>
                  <a:close/>
                  <a:moveTo>
                    <a:pt x="807" y="346"/>
                  </a:moveTo>
                  <a:cubicBezTo>
                    <a:pt x="729" y="346"/>
                    <a:pt x="729" y="346"/>
                    <a:pt x="729" y="346"/>
                  </a:cubicBezTo>
                  <a:cubicBezTo>
                    <a:pt x="729" y="381"/>
                    <a:pt x="729" y="381"/>
                    <a:pt x="729" y="381"/>
                  </a:cubicBezTo>
                  <a:cubicBezTo>
                    <a:pt x="761" y="381"/>
                    <a:pt x="761" y="381"/>
                    <a:pt x="761" y="381"/>
                  </a:cubicBezTo>
                  <a:cubicBezTo>
                    <a:pt x="759" y="392"/>
                    <a:pt x="752" y="401"/>
                    <a:pt x="731" y="401"/>
                  </a:cubicBezTo>
                  <a:cubicBezTo>
                    <a:pt x="708" y="401"/>
                    <a:pt x="697" y="387"/>
                    <a:pt x="697" y="354"/>
                  </a:cubicBezTo>
                  <a:cubicBezTo>
                    <a:pt x="697" y="328"/>
                    <a:pt x="705" y="309"/>
                    <a:pt x="728" y="309"/>
                  </a:cubicBezTo>
                  <a:cubicBezTo>
                    <a:pt x="745" y="309"/>
                    <a:pt x="752" y="317"/>
                    <a:pt x="758" y="331"/>
                  </a:cubicBezTo>
                  <a:cubicBezTo>
                    <a:pt x="803" y="315"/>
                    <a:pt x="803" y="315"/>
                    <a:pt x="803" y="315"/>
                  </a:cubicBezTo>
                  <a:cubicBezTo>
                    <a:pt x="790" y="284"/>
                    <a:pt x="773" y="268"/>
                    <a:pt x="728" y="268"/>
                  </a:cubicBezTo>
                  <a:cubicBezTo>
                    <a:pt x="674" y="268"/>
                    <a:pt x="645" y="305"/>
                    <a:pt x="645" y="354"/>
                  </a:cubicBezTo>
                  <a:cubicBezTo>
                    <a:pt x="645" y="409"/>
                    <a:pt x="678" y="440"/>
                    <a:pt x="727" y="440"/>
                  </a:cubicBezTo>
                  <a:cubicBezTo>
                    <a:pt x="779" y="440"/>
                    <a:pt x="807" y="414"/>
                    <a:pt x="807" y="366"/>
                  </a:cubicBezTo>
                  <a:lnTo>
                    <a:pt x="807" y="346"/>
                  </a:lnTo>
                  <a:close/>
                  <a:moveTo>
                    <a:pt x="975" y="399"/>
                  </a:moveTo>
                  <a:cubicBezTo>
                    <a:pt x="885" y="399"/>
                    <a:pt x="885" y="399"/>
                    <a:pt x="885" y="399"/>
                  </a:cubicBezTo>
                  <a:cubicBezTo>
                    <a:pt x="885" y="370"/>
                    <a:pt x="885" y="370"/>
                    <a:pt x="885" y="370"/>
                  </a:cubicBezTo>
                  <a:cubicBezTo>
                    <a:pt x="938" y="370"/>
                    <a:pt x="938" y="370"/>
                    <a:pt x="938" y="370"/>
                  </a:cubicBezTo>
                  <a:cubicBezTo>
                    <a:pt x="938" y="332"/>
                    <a:pt x="938" y="332"/>
                    <a:pt x="938" y="332"/>
                  </a:cubicBezTo>
                  <a:cubicBezTo>
                    <a:pt x="885" y="332"/>
                    <a:pt x="885" y="332"/>
                    <a:pt x="885" y="332"/>
                  </a:cubicBezTo>
                  <a:cubicBezTo>
                    <a:pt x="885" y="310"/>
                    <a:pt x="885" y="310"/>
                    <a:pt x="885" y="310"/>
                  </a:cubicBezTo>
                  <a:cubicBezTo>
                    <a:pt x="973" y="310"/>
                    <a:pt x="973" y="310"/>
                    <a:pt x="973" y="310"/>
                  </a:cubicBezTo>
                  <a:cubicBezTo>
                    <a:pt x="973" y="271"/>
                    <a:pt x="973" y="271"/>
                    <a:pt x="973" y="271"/>
                  </a:cubicBezTo>
                  <a:cubicBezTo>
                    <a:pt x="836" y="271"/>
                    <a:pt x="836" y="271"/>
                    <a:pt x="836" y="271"/>
                  </a:cubicBezTo>
                  <a:cubicBezTo>
                    <a:pt x="836" y="437"/>
                    <a:pt x="836" y="437"/>
                    <a:pt x="836" y="437"/>
                  </a:cubicBezTo>
                  <a:cubicBezTo>
                    <a:pt x="975" y="437"/>
                    <a:pt x="975" y="437"/>
                    <a:pt x="975" y="437"/>
                  </a:cubicBezTo>
                  <a:lnTo>
                    <a:pt x="975" y="399"/>
                  </a:lnTo>
                  <a:close/>
                  <a:moveTo>
                    <a:pt x="1163" y="271"/>
                  </a:moveTo>
                  <a:cubicBezTo>
                    <a:pt x="1115" y="271"/>
                    <a:pt x="1115" y="271"/>
                    <a:pt x="1115" y="271"/>
                  </a:cubicBezTo>
                  <a:cubicBezTo>
                    <a:pt x="1115" y="316"/>
                    <a:pt x="1115" y="316"/>
                    <a:pt x="1115" y="316"/>
                  </a:cubicBezTo>
                  <a:cubicBezTo>
                    <a:pt x="1115" y="330"/>
                    <a:pt x="1115" y="352"/>
                    <a:pt x="1117" y="359"/>
                  </a:cubicBezTo>
                  <a:cubicBezTo>
                    <a:pt x="1113" y="353"/>
                    <a:pt x="1097" y="330"/>
                    <a:pt x="1089" y="320"/>
                  </a:cubicBezTo>
                  <a:cubicBezTo>
                    <a:pt x="1050" y="271"/>
                    <a:pt x="1050" y="271"/>
                    <a:pt x="1050" y="271"/>
                  </a:cubicBezTo>
                  <a:cubicBezTo>
                    <a:pt x="1006" y="271"/>
                    <a:pt x="1006" y="271"/>
                    <a:pt x="1006" y="271"/>
                  </a:cubicBezTo>
                  <a:cubicBezTo>
                    <a:pt x="1006" y="437"/>
                    <a:pt x="1006" y="437"/>
                    <a:pt x="1006" y="437"/>
                  </a:cubicBezTo>
                  <a:cubicBezTo>
                    <a:pt x="1054" y="437"/>
                    <a:pt x="1054" y="437"/>
                    <a:pt x="1054" y="437"/>
                  </a:cubicBezTo>
                  <a:cubicBezTo>
                    <a:pt x="1054" y="387"/>
                    <a:pt x="1054" y="387"/>
                    <a:pt x="1054" y="387"/>
                  </a:cubicBezTo>
                  <a:cubicBezTo>
                    <a:pt x="1054" y="373"/>
                    <a:pt x="1053" y="351"/>
                    <a:pt x="1052" y="344"/>
                  </a:cubicBezTo>
                  <a:cubicBezTo>
                    <a:pt x="1057" y="351"/>
                    <a:pt x="1072" y="372"/>
                    <a:pt x="1080" y="383"/>
                  </a:cubicBezTo>
                  <a:cubicBezTo>
                    <a:pt x="1122" y="437"/>
                    <a:pt x="1122" y="437"/>
                    <a:pt x="1122" y="437"/>
                  </a:cubicBezTo>
                  <a:cubicBezTo>
                    <a:pt x="1163" y="437"/>
                    <a:pt x="1163" y="437"/>
                    <a:pt x="1163" y="437"/>
                  </a:cubicBezTo>
                  <a:lnTo>
                    <a:pt x="1163" y="271"/>
                  </a:lnTo>
                  <a:close/>
                  <a:moveTo>
                    <a:pt x="703" y="120"/>
                  </a:moveTo>
                  <a:cubicBezTo>
                    <a:pt x="703" y="110"/>
                    <a:pt x="697" y="102"/>
                    <a:pt x="681" y="102"/>
                  </a:cubicBezTo>
                  <a:cubicBezTo>
                    <a:pt x="651" y="102"/>
                    <a:pt x="651" y="102"/>
                    <a:pt x="651" y="102"/>
                  </a:cubicBezTo>
                  <a:cubicBezTo>
                    <a:pt x="651" y="139"/>
                    <a:pt x="651" y="139"/>
                    <a:pt x="651" y="139"/>
                  </a:cubicBezTo>
                  <a:cubicBezTo>
                    <a:pt x="680" y="139"/>
                    <a:pt x="680" y="139"/>
                    <a:pt x="680" y="139"/>
                  </a:cubicBezTo>
                  <a:cubicBezTo>
                    <a:pt x="696" y="139"/>
                    <a:pt x="703" y="132"/>
                    <a:pt x="703" y="1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Freeform 7"/>
            <p:cNvSpPr>
              <a:spLocks noSelect="1"/>
            </p:cNvSpPr>
            <p:nvPr/>
          </p:nvSpPr>
          <p:spPr bwMode="gray">
            <a:xfrm>
              <a:off x="403" y="496"/>
              <a:ext cx="1964" cy="537"/>
            </a:xfrm>
            <a:custGeom>
              <a:avLst/>
              <a:gdLst>
                <a:gd name="T0" fmla="*/ 1964 w 1964"/>
                <a:gd name="T1" fmla="*/ 36 h 538"/>
                <a:gd name="T2" fmla="*/ 1869 w 1964"/>
                <a:gd name="T3" fmla="*/ 0 h 538"/>
                <a:gd name="T4" fmla="*/ 1763 w 1964"/>
                <a:gd name="T5" fmla="*/ 45 h 538"/>
                <a:gd name="T6" fmla="*/ 1763 w 1964"/>
                <a:gd name="T7" fmla="*/ 11 h 538"/>
                <a:gd name="T8" fmla="*/ 1627 w 1964"/>
                <a:gd name="T9" fmla="*/ 11 h 538"/>
                <a:gd name="T10" fmla="*/ 1627 w 1964"/>
                <a:gd name="T11" fmla="*/ 527 h 538"/>
                <a:gd name="T12" fmla="*/ 1763 w 1964"/>
                <a:gd name="T13" fmla="*/ 527 h 538"/>
                <a:gd name="T14" fmla="*/ 1763 w 1964"/>
                <a:gd name="T15" fmla="*/ 248 h 538"/>
                <a:gd name="T16" fmla="*/ 1850 w 1964"/>
                <a:gd name="T17" fmla="*/ 136 h 538"/>
                <a:gd name="T18" fmla="*/ 1929 w 1964"/>
                <a:gd name="T19" fmla="*/ 169 h 538"/>
                <a:gd name="T20" fmla="*/ 1964 w 1964"/>
                <a:gd name="T21" fmla="*/ 36 h 538"/>
                <a:gd name="T22" fmla="*/ 1387 w 1964"/>
                <a:gd name="T23" fmla="*/ 210 h 538"/>
                <a:gd name="T24" fmla="*/ 1210 w 1964"/>
                <a:gd name="T25" fmla="*/ 210 h 538"/>
                <a:gd name="T26" fmla="*/ 1294 w 1964"/>
                <a:gd name="T27" fmla="*/ 118 h 538"/>
                <a:gd name="T28" fmla="*/ 1387 w 1964"/>
                <a:gd name="T29" fmla="*/ 210 h 538"/>
                <a:gd name="T30" fmla="*/ 1519 w 1964"/>
                <a:gd name="T31" fmla="*/ 269 h 538"/>
                <a:gd name="T32" fmla="*/ 1301 w 1964"/>
                <a:gd name="T33" fmla="*/ 0 h 538"/>
                <a:gd name="T34" fmla="*/ 1071 w 1964"/>
                <a:gd name="T35" fmla="*/ 269 h 538"/>
                <a:gd name="T36" fmla="*/ 1314 w 1964"/>
                <a:gd name="T37" fmla="*/ 538 h 538"/>
                <a:gd name="T38" fmla="*/ 1499 w 1964"/>
                <a:gd name="T39" fmla="*/ 454 h 538"/>
                <a:gd name="T40" fmla="*/ 1403 w 1964"/>
                <a:gd name="T41" fmla="*/ 374 h 538"/>
                <a:gd name="T42" fmla="*/ 1314 w 1964"/>
                <a:gd name="T43" fmla="*/ 410 h 538"/>
                <a:gd name="T44" fmla="*/ 1208 w 1964"/>
                <a:gd name="T45" fmla="*/ 313 h 538"/>
                <a:gd name="T46" fmla="*/ 1517 w 1964"/>
                <a:gd name="T47" fmla="*/ 313 h 538"/>
                <a:gd name="T48" fmla="*/ 1519 w 1964"/>
                <a:gd name="T49" fmla="*/ 269 h 538"/>
                <a:gd name="T50" fmla="*/ 1024 w 1964"/>
                <a:gd name="T51" fmla="*/ 11 h 538"/>
                <a:gd name="T52" fmla="*/ 878 w 1964"/>
                <a:gd name="T53" fmla="*/ 11 h 538"/>
                <a:gd name="T54" fmla="*/ 803 w 1964"/>
                <a:gd name="T55" fmla="*/ 250 h 538"/>
                <a:gd name="T56" fmla="*/ 770 w 1964"/>
                <a:gd name="T57" fmla="*/ 363 h 538"/>
                <a:gd name="T58" fmla="*/ 738 w 1964"/>
                <a:gd name="T59" fmla="*/ 250 h 538"/>
                <a:gd name="T60" fmla="*/ 662 w 1964"/>
                <a:gd name="T61" fmla="*/ 11 h 538"/>
                <a:gd name="T62" fmla="*/ 512 w 1964"/>
                <a:gd name="T63" fmla="*/ 11 h 538"/>
                <a:gd name="T64" fmla="*/ 698 w 1964"/>
                <a:gd name="T65" fmla="*/ 527 h 538"/>
                <a:gd name="T66" fmla="*/ 838 w 1964"/>
                <a:gd name="T67" fmla="*/ 527 h 538"/>
                <a:gd name="T68" fmla="*/ 1024 w 1964"/>
                <a:gd name="T69" fmla="*/ 11 h 538"/>
                <a:gd name="T70" fmla="*/ 329 w 1964"/>
                <a:gd name="T71" fmla="*/ 269 h 538"/>
                <a:gd name="T72" fmla="*/ 233 w 1964"/>
                <a:gd name="T73" fmla="*/ 407 h 538"/>
                <a:gd name="T74" fmla="*/ 138 w 1964"/>
                <a:gd name="T75" fmla="*/ 269 h 538"/>
                <a:gd name="T76" fmla="*/ 233 w 1964"/>
                <a:gd name="T77" fmla="*/ 131 h 538"/>
                <a:gd name="T78" fmla="*/ 329 w 1964"/>
                <a:gd name="T79" fmla="*/ 269 h 538"/>
                <a:gd name="T80" fmla="*/ 467 w 1964"/>
                <a:gd name="T81" fmla="*/ 269 h 538"/>
                <a:gd name="T82" fmla="*/ 233 w 1964"/>
                <a:gd name="T83" fmla="*/ 0 h 538"/>
                <a:gd name="T84" fmla="*/ 0 w 1964"/>
                <a:gd name="T85" fmla="*/ 269 h 538"/>
                <a:gd name="T86" fmla="*/ 233 w 1964"/>
                <a:gd name="T87" fmla="*/ 538 h 538"/>
                <a:gd name="T88" fmla="*/ 467 w 1964"/>
                <a:gd name="T89" fmla="*/ 269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64" h="538">
                  <a:moveTo>
                    <a:pt x="1964" y="36"/>
                  </a:moveTo>
                  <a:cubicBezTo>
                    <a:pt x="1946" y="18"/>
                    <a:pt x="1913" y="0"/>
                    <a:pt x="1869" y="0"/>
                  </a:cubicBezTo>
                  <a:cubicBezTo>
                    <a:pt x="1821" y="0"/>
                    <a:pt x="1786" y="20"/>
                    <a:pt x="1763" y="45"/>
                  </a:cubicBezTo>
                  <a:cubicBezTo>
                    <a:pt x="1763" y="11"/>
                    <a:pt x="1763" y="11"/>
                    <a:pt x="1763" y="11"/>
                  </a:cubicBezTo>
                  <a:cubicBezTo>
                    <a:pt x="1627" y="11"/>
                    <a:pt x="1627" y="11"/>
                    <a:pt x="1627" y="11"/>
                  </a:cubicBezTo>
                  <a:cubicBezTo>
                    <a:pt x="1627" y="527"/>
                    <a:pt x="1627" y="527"/>
                    <a:pt x="1627" y="527"/>
                  </a:cubicBezTo>
                  <a:cubicBezTo>
                    <a:pt x="1763" y="527"/>
                    <a:pt x="1763" y="527"/>
                    <a:pt x="1763" y="527"/>
                  </a:cubicBezTo>
                  <a:cubicBezTo>
                    <a:pt x="1763" y="248"/>
                    <a:pt x="1763" y="248"/>
                    <a:pt x="1763" y="248"/>
                  </a:cubicBezTo>
                  <a:cubicBezTo>
                    <a:pt x="1763" y="158"/>
                    <a:pt x="1797" y="136"/>
                    <a:pt x="1850" y="136"/>
                  </a:cubicBezTo>
                  <a:cubicBezTo>
                    <a:pt x="1881" y="136"/>
                    <a:pt x="1907" y="149"/>
                    <a:pt x="1929" y="169"/>
                  </a:cubicBezTo>
                  <a:lnTo>
                    <a:pt x="1964" y="36"/>
                  </a:lnTo>
                  <a:close/>
                  <a:moveTo>
                    <a:pt x="1387" y="210"/>
                  </a:moveTo>
                  <a:cubicBezTo>
                    <a:pt x="1210" y="210"/>
                    <a:pt x="1210" y="210"/>
                    <a:pt x="1210" y="210"/>
                  </a:cubicBezTo>
                  <a:cubicBezTo>
                    <a:pt x="1215" y="158"/>
                    <a:pt x="1245" y="118"/>
                    <a:pt x="1294" y="118"/>
                  </a:cubicBezTo>
                  <a:cubicBezTo>
                    <a:pt x="1355" y="118"/>
                    <a:pt x="1383" y="164"/>
                    <a:pt x="1387" y="210"/>
                  </a:cubicBezTo>
                  <a:close/>
                  <a:moveTo>
                    <a:pt x="1519" y="269"/>
                  </a:moveTo>
                  <a:cubicBezTo>
                    <a:pt x="1519" y="122"/>
                    <a:pt x="1439" y="0"/>
                    <a:pt x="1301" y="0"/>
                  </a:cubicBezTo>
                  <a:cubicBezTo>
                    <a:pt x="1170" y="0"/>
                    <a:pt x="1071" y="111"/>
                    <a:pt x="1071" y="269"/>
                  </a:cubicBezTo>
                  <a:cubicBezTo>
                    <a:pt x="1071" y="433"/>
                    <a:pt x="1165" y="538"/>
                    <a:pt x="1314" y="538"/>
                  </a:cubicBezTo>
                  <a:cubicBezTo>
                    <a:pt x="1383" y="538"/>
                    <a:pt x="1458" y="507"/>
                    <a:pt x="1499" y="454"/>
                  </a:cubicBezTo>
                  <a:cubicBezTo>
                    <a:pt x="1403" y="374"/>
                    <a:pt x="1403" y="374"/>
                    <a:pt x="1403" y="374"/>
                  </a:cubicBezTo>
                  <a:cubicBezTo>
                    <a:pt x="1383" y="396"/>
                    <a:pt x="1351" y="410"/>
                    <a:pt x="1314" y="410"/>
                  </a:cubicBezTo>
                  <a:cubicBezTo>
                    <a:pt x="1265" y="410"/>
                    <a:pt x="1213" y="383"/>
                    <a:pt x="1208" y="313"/>
                  </a:cubicBezTo>
                  <a:cubicBezTo>
                    <a:pt x="1517" y="313"/>
                    <a:pt x="1517" y="313"/>
                    <a:pt x="1517" y="313"/>
                  </a:cubicBezTo>
                  <a:cubicBezTo>
                    <a:pt x="1518" y="303"/>
                    <a:pt x="1519" y="289"/>
                    <a:pt x="1519" y="269"/>
                  </a:cubicBezTo>
                  <a:close/>
                  <a:moveTo>
                    <a:pt x="1024" y="11"/>
                  </a:moveTo>
                  <a:cubicBezTo>
                    <a:pt x="878" y="11"/>
                    <a:pt x="878" y="11"/>
                    <a:pt x="878" y="11"/>
                  </a:cubicBezTo>
                  <a:cubicBezTo>
                    <a:pt x="803" y="250"/>
                    <a:pt x="803" y="250"/>
                    <a:pt x="803" y="250"/>
                  </a:cubicBezTo>
                  <a:cubicBezTo>
                    <a:pt x="790" y="290"/>
                    <a:pt x="776" y="337"/>
                    <a:pt x="770" y="363"/>
                  </a:cubicBezTo>
                  <a:cubicBezTo>
                    <a:pt x="764" y="338"/>
                    <a:pt x="750" y="289"/>
                    <a:pt x="738" y="250"/>
                  </a:cubicBezTo>
                  <a:cubicBezTo>
                    <a:pt x="662" y="11"/>
                    <a:pt x="662" y="11"/>
                    <a:pt x="662" y="11"/>
                  </a:cubicBezTo>
                  <a:cubicBezTo>
                    <a:pt x="512" y="11"/>
                    <a:pt x="512" y="11"/>
                    <a:pt x="512" y="11"/>
                  </a:cubicBezTo>
                  <a:cubicBezTo>
                    <a:pt x="698" y="527"/>
                    <a:pt x="698" y="527"/>
                    <a:pt x="698" y="527"/>
                  </a:cubicBezTo>
                  <a:cubicBezTo>
                    <a:pt x="838" y="527"/>
                    <a:pt x="838" y="527"/>
                    <a:pt x="838" y="527"/>
                  </a:cubicBezTo>
                  <a:lnTo>
                    <a:pt x="1024" y="11"/>
                  </a:lnTo>
                  <a:close/>
                  <a:moveTo>
                    <a:pt x="329" y="269"/>
                  </a:moveTo>
                  <a:cubicBezTo>
                    <a:pt x="329" y="341"/>
                    <a:pt x="298" y="407"/>
                    <a:pt x="233" y="407"/>
                  </a:cubicBezTo>
                  <a:cubicBezTo>
                    <a:pt x="168" y="407"/>
                    <a:pt x="138" y="349"/>
                    <a:pt x="138" y="269"/>
                  </a:cubicBezTo>
                  <a:cubicBezTo>
                    <a:pt x="138" y="190"/>
                    <a:pt x="168" y="131"/>
                    <a:pt x="233" y="131"/>
                  </a:cubicBezTo>
                  <a:cubicBezTo>
                    <a:pt x="298" y="131"/>
                    <a:pt x="329" y="191"/>
                    <a:pt x="329" y="269"/>
                  </a:cubicBezTo>
                  <a:close/>
                  <a:moveTo>
                    <a:pt x="467" y="269"/>
                  </a:moveTo>
                  <a:cubicBezTo>
                    <a:pt x="467" y="111"/>
                    <a:pt x="368" y="0"/>
                    <a:pt x="233" y="0"/>
                  </a:cubicBezTo>
                  <a:cubicBezTo>
                    <a:pt x="98" y="0"/>
                    <a:pt x="0" y="111"/>
                    <a:pt x="0" y="269"/>
                  </a:cubicBezTo>
                  <a:cubicBezTo>
                    <a:pt x="0" y="428"/>
                    <a:pt x="98" y="538"/>
                    <a:pt x="233" y="538"/>
                  </a:cubicBezTo>
                  <a:cubicBezTo>
                    <a:pt x="368" y="538"/>
                    <a:pt x="467" y="428"/>
                    <a:pt x="467" y="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8"/>
            <p:cNvSpPr>
              <a:spLocks noSelect="1"/>
            </p:cNvSpPr>
            <p:nvPr/>
          </p:nvSpPr>
          <p:spPr bwMode="gray">
            <a:xfrm>
              <a:off x="429" y="1432"/>
              <a:ext cx="3349" cy="716"/>
            </a:xfrm>
            <a:custGeom>
              <a:avLst/>
              <a:gdLst>
                <a:gd name="T0" fmla="*/ 3349 w 3349"/>
                <a:gd name="T1" fmla="*/ 236 h 717"/>
                <a:gd name="T2" fmla="*/ 3037 w 3349"/>
                <a:gd name="T3" fmla="*/ 46 h 717"/>
                <a:gd name="T4" fmla="*/ 2902 w 3349"/>
                <a:gd name="T5" fmla="*/ 11 h 717"/>
                <a:gd name="T6" fmla="*/ 3037 w 3349"/>
                <a:gd name="T7" fmla="*/ 528 h 717"/>
                <a:gd name="T8" fmla="*/ 3126 w 3349"/>
                <a:gd name="T9" fmla="*/ 128 h 717"/>
                <a:gd name="T10" fmla="*/ 3213 w 3349"/>
                <a:gd name="T11" fmla="*/ 528 h 717"/>
                <a:gd name="T12" fmla="*/ 2662 w 3349"/>
                <a:gd name="T13" fmla="*/ 211 h 717"/>
                <a:gd name="T14" fmla="*/ 2569 w 3349"/>
                <a:gd name="T15" fmla="*/ 118 h 717"/>
                <a:gd name="T16" fmla="*/ 2793 w 3349"/>
                <a:gd name="T17" fmla="*/ 270 h 717"/>
                <a:gd name="T18" fmla="*/ 2346 w 3349"/>
                <a:gd name="T19" fmla="*/ 270 h 717"/>
                <a:gd name="T20" fmla="*/ 2774 w 3349"/>
                <a:gd name="T21" fmla="*/ 455 h 717"/>
                <a:gd name="T22" fmla="*/ 2589 w 3349"/>
                <a:gd name="T23" fmla="*/ 411 h 717"/>
                <a:gd name="T24" fmla="*/ 2791 w 3349"/>
                <a:gd name="T25" fmla="*/ 313 h 717"/>
                <a:gd name="T26" fmla="*/ 2103 w 3349"/>
                <a:gd name="T27" fmla="*/ 367 h 717"/>
                <a:gd name="T28" fmla="*/ 1931 w 3349"/>
                <a:gd name="T29" fmla="*/ 260 h 717"/>
                <a:gd name="T30" fmla="*/ 2103 w 3349"/>
                <a:gd name="T31" fmla="*/ 172 h 717"/>
                <a:gd name="T32" fmla="*/ 2239 w 3349"/>
                <a:gd name="T33" fmla="*/ 440 h 717"/>
                <a:gd name="T34" fmla="*/ 2103 w 3349"/>
                <a:gd name="T35" fmla="*/ 11 h 717"/>
                <a:gd name="T36" fmla="*/ 1994 w 3349"/>
                <a:gd name="T37" fmla="*/ 0 h 717"/>
                <a:gd name="T38" fmla="*/ 1994 w 3349"/>
                <a:gd name="T39" fmla="*/ 538 h 717"/>
                <a:gd name="T40" fmla="*/ 1968 w 3349"/>
                <a:gd name="T41" fmla="*/ 615 h 717"/>
                <a:gd name="T42" fmla="*/ 2239 w 3349"/>
                <a:gd name="T43" fmla="*/ 440 h 717"/>
                <a:gd name="T44" fmla="*/ 1655 w 3349"/>
                <a:gd name="T45" fmla="*/ 0 h 717"/>
                <a:gd name="T46" fmla="*/ 1549 w 3349"/>
                <a:gd name="T47" fmla="*/ 11 h 717"/>
                <a:gd name="T48" fmla="*/ 1413 w 3349"/>
                <a:gd name="T49" fmla="*/ 528 h 717"/>
                <a:gd name="T50" fmla="*/ 1549 w 3349"/>
                <a:gd name="T51" fmla="*/ 248 h 717"/>
                <a:gd name="T52" fmla="*/ 1715 w 3349"/>
                <a:gd name="T53" fmla="*/ 169 h 717"/>
                <a:gd name="T54" fmla="*/ 1170 w 3349"/>
                <a:gd name="T55" fmla="*/ 270 h 717"/>
                <a:gd name="T56" fmla="*/ 978 w 3349"/>
                <a:gd name="T57" fmla="*/ 270 h 717"/>
                <a:gd name="T58" fmla="*/ 1170 w 3349"/>
                <a:gd name="T59" fmla="*/ 270 h 717"/>
                <a:gd name="T60" fmla="*/ 1074 w 3349"/>
                <a:gd name="T61" fmla="*/ 0 h 717"/>
                <a:gd name="T62" fmla="*/ 1074 w 3349"/>
                <a:gd name="T63" fmla="*/ 538 h 717"/>
                <a:gd name="T64" fmla="*/ 740 w 3349"/>
                <a:gd name="T65" fmla="*/ 528 h 717"/>
                <a:gd name="T66" fmla="*/ 556 w 3349"/>
                <a:gd name="T67" fmla="*/ 0 h 717"/>
                <a:gd name="T68" fmla="*/ 249 w 3349"/>
                <a:gd name="T69" fmla="*/ 0 h 717"/>
                <a:gd name="T70" fmla="*/ 136 w 3349"/>
                <a:gd name="T71" fmla="*/ 11 h 717"/>
                <a:gd name="T72" fmla="*/ 0 w 3349"/>
                <a:gd name="T73" fmla="*/ 528 h 717"/>
                <a:gd name="T74" fmla="*/ 136 w 3349"/>
                <a:gd name="T75" fmla="*/ 245 h 717"/>
                <a:gd name="T76" fmla="*/ 302 w 3349"/>
                <a:gd name="T77" fmla="*/ 248 h 717"/>
                <a:gd name="T78" fmla="*/ 438 w 3349"/>
                <a:gd name="T79" fmla="*/ 528 h 717"/>
                <a:gd name="T80" fmla="*/ 522 w 3349"/>
                <a:gd name="T81" fmla="*/ 128 h 717"/>
                <a:gd name="T82" fmla="*/ 604 w 3349"/>
                <a:gd name="T83" fmla="*/ 528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49" h="717">
                  <a:moveTo>
                    <a:pt x="3349" y="528"/>
                  </a:moveTo>
                  <a:cubicBezTo>
                    <a:pt x="3349" y="236"/>
                    <a:pt x="3349" y="236"/>
                    <a:pt x="3349" y="236"/>
                  </a:cubicBezTo>
                  <a:cubicBezTo>
                    <a:pt x="3349" y="91"/>
                    <a:pt x="3290" y="0"/>
                    <a:pt x="3158" y="0"/>
                  </a:cubicBezTo>
                  <a:cubicBezTo>
                    <a:pt x="3104" y="0"/>
                    <a:pt x="3061" y="21"/>
                    <a:pt x="3037" y="46"/>
                  </a:cubicBezTo>
                  <a:cubicBezTo>
                    <a:pt x="3037" y="11"/>
                    <a:pt x="3037" y="11"/>
                    <a:pt x="3037" y="11"/>
                  </a:cubicBezTo>
                  <a:cubicBezTo>
                    <a:pt x="2902" y="11"/>
                    <a:pt x="2902" y="11"/>
                    <a:pt x="2902" y="11"/>
                  </a:cubicBezTo>
                  <a:cubicBezTo>
                    <a:pt x="2902" y="528"/>
                    <a:pt x="2902" y="528"/>
                    <a:pt x="2902" y="528"/>
                  </a:cubicBezTo>
                  <a:cubicBezTo>
                    <a:pt x="3037" y="528"/>
                    <a:pt x="3037" y="528"/>
                    <a:pt x="3037" y="528"/>
                  </a:cubicBezTo>
                  <a:cubicBezTo>
                    <a:pt x="3037" y="245"/>
                    <a:pt x="3037" y="245"/>
                    <a:pt x="3037" y="245"/>
                  </a:cubicBezTo>
                  <a:cubicBezTo>
                    <a:pt x="3037" y="156"/>
                    <a:pt x="3070" y="128"/>
                    <a:pt x="3126" y="128"/>
                  </a:cubicBezTo>
                  <a:cubicBezTo>
                    <a:pt x="3182" y="128"/>
                    <a:pt x="3213" y="156"/>
                    <a:pt x="3213" y="248"/>
                  </a:cubicBezTo>
                  <a:cubicBezTo>
                    <a:pt x="3213" y="528"/>
                    <a:pt x="3213" y="528"/>
                    <a:pt x="3213" y="528"/>
                  </a:cubicBezTo>
                  <a:lnTo>
                    <a:pt x="3349" y="528"/>
                  </a:lnTo>
                  <a:close/>
                  <a:moveTo>
                    <a:pt x="2662" y="211"/>
                  </a:moveTo>
                  <a:cubicBezTo>
                    <a:pt x="2484" y="211"/>
                    <a:pt x="2484" y="211"/>
                    <a:pt x="2484" y="211"/>
                  </a:cubicBezTo>
                  <a:cubicBezTo>
                    <a:pt x="2489" y="159"/>
                    <a:pt x="2520" y="118"/>
                    <a:pt x="2569" y="118"/>
                  </a:cubicBezTo>
                  <a:cubicBezTo>
                    <a:pt x="2630" y="118"/>
                    <a:pt x="2658" y="165"/>
                    <a:pt x="2662" y="211"/>
                  </a:cubicBezTo>
                  <a:close/>
                  <a:moveTo>
                    <a:pt x="2793" y="270"/>
                  </a:moveTo>
                  <a:cubicBezTo>
                    <a:pt x="2793" y="122"/>
                    <a:pt x="2714" y="0"/>
                    <a:pt x="2576" y="0"/>
                  </a:cubicBezTo>
                  <a:cubicBezTo>
                    <a:pt x="2445" y="0"/>
                    <a:pt x="2346" y="111"/>
                    <a:pt x="2346" y="270"/>
                  </a:cubicBezTo>
                  <a:cubicBezTo>
                    <a:pt x="2346" y="433"/>
                    <a:pt x="2440" y="538"/>
                    <a:pt x="2589" y="538"/>
                  </a:cubicBezTo>
                  <a:cubicBezTo>
                    <a:pt x="2658" y="538"/>
                    <a:pt x="2732" y="508"/>
                    <a:pt x="2774" y="455"/>
                  </a:cubicBezTo>
                  <a:cubicBezTo>
                    <a:pt x="2677" y="374"/>
                    <a:pt x="2677" y="374"/>
                    <a:pt x="2677" y="374"/>
                  </a:cubicBezTo>
                  <a:cubicBezTo>
                    <a:pt x="2658" y="397"/>
                    <a:pt x="2626" y="411"/>
                    <a:pt x="2589" y="411"/>
                  </a:cubicBezTo>
                  <a:cubicBezTo>
                    <a:pt x="2540" y="411"/>
                    <a:pt x="2487" y="384"/>
                    <a:pt x="2482" y="313"/>
                  </a:cubicBezTo>
                  <a:cubicBezTo>
                    <a:pt x="2791" y="313"/>
                    <a:pt x="2791" y="313"/>
                    <a:pt x="2791" y="313"/>
                  </a:cubicBezTo>
                  <a:cubicBezTo>
                    <a:pt x="2792" y="303"/>
                    <a:pt x="2793" y="290"/>
                    <a:pt x="2793" y="270"/>
                  </a:cubicBezTo>
                  <a:close/>
                  <a:moveTo>
                    <a:pt x="2103" y="367"/>
                  </a:moveTo>
                  <a:cubicBezTo>
                    <a:pt x="2083" y="393"/>
                    <a:pt x="2061" y="411"/>
                    <a:pt x="2019" y="411"/>
                  </a:cubicBezTo>
                  <a:cubicBezTo>
                    <a:pt x="1966" y="411"/>
                    <a:pt x="1931" y="366"/>
                    <a:pt x="1931" y="260"/>
                  </a:cubicBezTo>
                  <a:cubicBezTo>
                    <a:pt x="1931" y="173"/>
                    <a:pt x="1959" y="128"/>
                    <a:pt x="2011" y="128"/>
                  </a:cubicBezTo>
                  <a:cubicBezTo>
                    <a:pt x="2051" y="128"/>
                    <a:pt x="2082" y="144"/>
                    <a:pt x="2103" y="172"/>
                  </a:cubicBezTo>
                  <a:lnTo>
                    <a:pt x="2103" y="367"/>
                  </a:lnTo>
                  <a:close/>
                  <a:moveTo>
                    <a:pt x="2239" y="440"/>
                  </a:moveTo>
                  <a:cubicBezTo>
                    <a:pt x="2239" y="11"/>
                    <a:pt x="2239" y="11"/>
                    <a:pt x="2239" y="11"/>
                  </a:cubicBezTo>
                  <a:cubicBezTo>
                    <a:pt x="2103" y="11"/>
                    <a:pt x="2103" y="11"/>
                    <a:pt x="2103" y="11"/>
                  </a:cubicBezTo>
                  <a:cubicBezTo>
                    <a:pt x="2103" y="41"/>
                    <a:pt x="2103" y="41"/>
                    <a:pt x="2103" y="41"/>
                  </a:cubicBezTo>
                  <a:cubicBezTo>
                    <a:pt x="2078" y="18"/>
                    <a:pt x="2039" y="0"/>
                    <a:pt x="1994" y="0"/>
                  </a:cubicBezTo>
                  <a:cubicBezTo>
                    <a:pt x="1866" y="0"/>
                    <a:pt x="1793" y="108"/>
                    <a:pt x="1793" y="263"/>
                  </a:cubicBezTo>
                  <a:cubicBezTo>
                    <a:pt x="1793" y="456"/>
                    <a:pt x="1883" y="538"/>
                    <a:pt x="1994" y="538"/>
                  </a:cubicBezTo>
                  <a:cubicBezTo>
                    <a:pt x="2043" y="538"/>
                    <a:pt x="2077" y="518"/>
                    <a:pt x="2103" y="495"/>
                  </a:cubicBezTo>
                  <a:cubicBezTo>
                    <a:pt x="2103" y="575"/>
                    <a:pt x="2074" y="600"/>
                    <a:pt x="1968" y="615"/>
                  </a:cubicBezTo>
                  <a:cubicBezTo>
                    <a:pt x="2016" y="717"/>
                    <a:pt x="2016" y="717"/>
                    <a:pt x="2016" y="717"/>
                  </a:cubicBezTo>
                  <a:cubicBezTo>
                    <a:pt x="2197" y="698"/>
                    <a:pt x="2239" y="610"/>
                    <a:pt x="2239" y="440"/>
                  </a:cubicBezTo>
                  <a:close/>
                  <a:moveTo>
                    <a:pt x="1751" y="37"/>
                  </a:moveTo>
                  <a:cubicBezTo>
                    <a:pt x="1733" y="18"/>
                    <a:pt x="1699" y="0"/>
                    <a:pt x="1655" y="0"/>
                  </a:cubicBezTo>
                  <a:cubicBezTo>
                    <a:pt x="1607" y="0"/>
                    <a:pt x="1572" y="21"/>
                    <a:pt x="1549" y="46"/>
                  </a:cubicBezTo>
                  <a:cubicBezTo>
                    <a:pt x="1549" y="11"/>
                    <a:pt x="1549" y="11"/>
                    <a:pt x="1549" y="11"/>
                  </a:cubicBezTo>
                  <a:cubicBezTo>
                    <a:pt x="1413" y="11"/>
                    <a:pt x="1413" y="11"/>
                    <a:pt x="1413" y="11"/>
                  </a:cubicBezTo>
                  <a:cubicBezTo>
                    <a:pt x="1413" y="528"/>
                    <a:pt x="1413" y="528"/>
                    <a:pt x="1413" y="528"/>
                  </a:cubicBezTo>
                  <a:cubicBezTo>
                    <a:pt x="1549" y="528"/>
                    <a:pt x="1549" y="528"/>
                    <a:pt x="1549" y="528"/>
                  </a:cubicBezTo>
                  <a:cubicBezTo>
                    <a:pt x="1549" y="248"/>
                    <a:pt x="1549" y="248"/>
                    <a:pt x="1549" y="248"/>
                  </a:cubicBezTo>
                  <a:cubicBezTo>
                    <a:pt x="1549" y="159"/>
                    <a:pt x="1583" y="136"/>
                    <a:pt x="1636" y="136"/>
                  </a:cubicBezTo>
                  <a:cubicBezTo>
                    <a:pt x="1667" y="136"/>
                    <a:pt x="1693" y="150"/>
                    <a:pt x="1715" y="169"/>
                  </a:cubicBezTo>
                  <a:lnTo>
                    <a:pt x="1751" y="37"/>
                  </a:lnTo>
                  <a:close/>
                  <a:moveTo>
                    <a:pt x="1170" y="270"/>
                  </a:moveTo>
                  <a:cubicBezTo>
                    <a:pt x="1170" y="342"/>
                    <a:pt x="1139" y="408"/>
                    <a:pt x="1074" y="408"/>
                  </a:cubicBezTo>
                  <a:cubicBezTo>
                    <a:pt x="1009" y="408"/>
                    <a:pt x="978" y="350"/>
                    <a:pt x="978" y="270"/>
                  </a:cubicBezTo>
                  <a:cubicBezTo>
                    <a:pt x="978" y="190"/>
                    <a:pt x="1009" y="131"/>
                    <a:pt x="1074" y="131"/>
                  </a:cubicBezTo>
                  <a:cubicBezTo>
                    <a:pt x="1139" y="131"/>
                    <a:pt x="1170" y="191"/>
                    <a:pt x="1170" y="270"/>
                  </a:cubicBezTo>
                  <a:close/>
                  <a:moveTo>
                    <a:pt x="1308" y="270"/>
                  </a:moveTo>
                  <a:cubicBezTo>
                    <a:pt x="1308" y="111"/>
                    <a:pt x="1208" y="0"/>
                    <a:pt x="1074" y="0"/>
                  </a:cubicBezTo>
                  <a:cubicBezTo>
                    <a:pt x="939" y="0"/>
                    <a:pt x="841" y="111"/>
                    <a:pt x="841" y="270"/>
                  </a:cubicBezTo>
                  <a:cubicBezTo>
                    <a:pt x="841" y="428"/>
                    <a:pt x="939" y="538"/>
                    <a:pt x="1074" y="538"/>
                  </a:cubicBezTo>
                  <a:cubicBezTo>
                    <a:pt x="1208" y="538"/>
                    <a:pt x="1308" y="428"/>
                    <a:pt x="1308" y="270"/>
                  </a:cubicBezTo>
                  <a:close/>
                  <a:moveTo>
                    <a:pt x="740" y="528"/>
                  </a:moveTo>
                  <a:cubicBezTo>
                    <a:pt x="740" y="236"/>
                    <a:pt x="740" y="236"/>
                    <a:pt x="740" y="236"/>
                  </a:cubicBezTo>
                  <a:cubicBezTo>
                    <a:pt x="740" y="91"/>
                    <a:pt x="688" y="0"/>
                    <a:pt x="556" y="0"/>
                  </a:cubicBezTo>
                  <a:cubicBezTo>
                    <a:pt x="471" y="0"/>
                    <a:pt x="427" y="30"/>
                    <a:pt x="392" y="66"/>
                  </a:cubicBezTo>
                  <a:cubicBezTo>
                    <a:pt x="354" y="19"/>
                    <a:pt x="315" y="0"/>
                    <a:pt x="249" y="0"/>
                  </a:cubicBezTo>
                  <a:cubicBezTo>
                    <a:pt x="195" y="0"/>
                    <a:pt x="160" y="21"/>
                    <a:pt x="136" y="46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136" y="528"/>
                    <a:pt x="136" y="528"/>
                    <a:pt x="136" y="528"/>
                  </a:cubicBezTo>
                  <a:cubicBezTo>
                    <a:pt x="136" y="245"/>
                    <a:pt x="136" y="245"/>
                    <a:pt x="136" y="245"/>
                  </a:cubicBezTo>
                  <a:cubicBezTo>
                    <a:pt x="136" y="156"/>
                    <a:pt x="164" y="128"/>
                    <a:pt x="220" y="128"/>
                  </a:cubicBezTo>
                  <a:cubicBezTo>
                    <a:pt x="276" y="128"/>
                    <a:pt x="302" y="156"/>
                    <a:pt x="302" y="248"/>
                  </a:cubicBezTo>
                  <a:cubicBezTo>
                    <a:pt x="302" y="528"/>
                    <a:pt x="302" y="528"/>
                    <a:pt x="302" y="528"/>
                  </a:cubicBezTo>
                  <a:cubicBezTo>
                    <a:pt x="438" y="528"/>
                    <a:pt x="438" y="528"/>
                    <a:pt x="438" y="528"/>
                  </a:cubicBezTo>
                  <a:cubicBezTo>
                    <a:pt x="438" y="245"/>
                    <a:pt x="438" y="245"/>
                    <a:pt x="438" y="245"/>
                  </a:cubicBezTo>
                  <a:cubicBezTo>
                    <a:pt x="438" y="156"/>
                    <a:pt x="466" y="128"/>
                    <a:pt x="522" y="128"/>
                  </a:cubicBezTo>
                  <a:cubicBezTo>
                    <a:pt x="578" y="128"/>
                    <a:pt x="604" y="156"/>
                    <a:pt x="604" y="248"/>
                  </a:cubicBezTo>
                  <a:cubicBezTo>
                    <a:pt x="604" y="528"/>
                    <a:pt x="604" y="528"/>
                    <a:pt x="604" y="528"/>
                  </a:cubicBezTo>
                  <a:lnTo>
                    <a:pt x="740" y="5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9"/>
            <p:cNvSpPr>
              <a:spLocks noSelect="1"/>
            </p:cNvSpPr>
            <p:nvPr/>
          </p:nvSpPr>
          <p:spPr bwMode="gray">
            <a:xfrm>
              <a:off x="429" y="2179"/>
              <a:ext cx="2790" cy="906"/>
            </a:xfrm>
            <a:custGeom>
              <a:avLst/>
              <a:gdLst>
                <a:gd name="T0" fmla="*/ 2714 w 2790"/>
                <a:gd name="T1" fmla="*/ 598 h 907"/>
                <a:gd name="T2" fmla="*/ 2663 w 2790"/>
                <a:gd name="T3" fmla="*/ 328 h 907"/>
                <a:gd name="T4" fmla="*/ 2787 w 2790"/>
                <a:gd name="T5" fmla="*/ 201 h 907"/>
                <a:gd name="T6" fmla="*/ 2663 w 2790"/>
                <a:gd name="T7" fmla="*/ 0 h 907"/>
                <a:gd name="T8" fmla="*/ 2528 w 2790"/>
                <a:gd name="T9" fmla="*/ 201 h 907"/>
                <a:gd name="T10" fmla="*/ 2441 w 2790"/>
                <a:gd name="T11" fmla="*/ 328 h 907"/>
                <a:gd name="T12" fmla="*/ 2528 w 2790"/>
                <a:gd name="T13" fmla="*/ 572 h 907"/>
                <a:gd name="T14" fmla="*/ 2771 w 2790"/>
                <a:gd name="T15" fmla="*/ 696 h 907"/>
                <a:gd name="T16" fmla="*/ 2360 w 2790"/>
                <a:gd name="T17" fmla="*/ 717 h 907"/>
                <a:gd name="T18" fmla="*/ 2170 w 2790"/>
                <a:gd name="T19" fmla="*/ 190 h 907"/>
                <a:gd name="T20" fmla="*/ 2049 w 2790"/>
                <a:gd name="T21" fmla="*/ 201 h 907"/>
                <a:gd name="T22" fmla="*/ 1913 w 2790"/>
                <a:gd name="T23" fmla="*/ 717 h 907"/>
                <a:gd name="T24" fmla="*/ 2049 w 2790"/>
                <a:gd name="T25" fmla="*/ 435 h 907"/>
                <a:gd name="T26" fmla="*/ 2225 w 2790"/>
                <a:gd name="T27" fmla="*/ 438 h 907"/>
                <a:gd name="T28" fmla="*/ 2360 w 2790"/>
                <a:gd name="T29" fmla="*/ 717 h 907"/>
                <a:gd name="T30" fmla="*/ 1776 w 2790"/>
                <a:gd name="T31" fmla="*/ 201 h 907"/>
                <a:gd name="T32" fmla="*/ 1640 w 2790"/>
                <a:gd name="T33" fmla="*/ 717 h 907"/>
                <a:gd name="T34" fmla="*/ 1786 w 2790"/>
                <a:gd name="T35" fmla="*/ 81 h 907"/>
                <a:gd name="T36" fmla="*/ 1630 w 2790"/>
                <a:gd name="T37" fmla="*/ 81 h 907"/>
                <a:gd name="T38" fmla="*/ 1786 w 2790"/>
                <a:gd name="T39" fmla="*/ 81 h 907"/>
                <a:gd name="T40" fmla="*/ 1282 w 2790"/>
                <a:gd name="T41" fmla="*/ 600 h 907"/>
                <a:gd name="T42" fmla="*/ 1274 w 2790"/>
                <a:gd name="T43" fmla="*/ 318 h 907"/>
                <a:gd name="T44" fmla="*/ 1366 w 2790"/>
                <a:gd name="T45" fmla="*/ 557 h 907"/>
                <a:gd name="T46" fmla="*/ 1502 w 2790"/>
                <a:gd name="T47" fmla="*/ 201 h 907"/>
                <a:gd name="T48" fmla="*/ 1366 w 2790"/>
                <a:gd name="T49" fmla="*/ 230 h 907"/>
                <a:gd name="T50" fmla="*/ 1056 w 2790"/>
                <a:gd name="T51" fmla="*/ 452 h 907"/>
                <a:gd name="T52" fmla="*/ 1366 w 2790"/>
                <a:gd name="T53" fmla="*/ 685 h 907"/>
                <a:gd name="T54" fmla="*/ 1279 w 2790"/>
                <a:gd name="T55" fmla="*/ 907 h 907"/>
                <a:gd name="T56" fmla="*/ 843 w 2790"/>
                <a:gd name="T57" fmla="*/ 400 h 907"/>
                <a:gd name="T58" fmla="*/ 750 w 2790"/>
                <a:gd name="T59" fmla="*/ 308 h 907"/>
                <a:gd name="T60" fmla="*/ 974 w 2790"/>
                <a:gd name="T61" fmla="*/ 459 h 907"/>
                <a:gd name="T62" fmla="*/ 527 w 2790"/>
                <a:gd name="T63" fmla="*/ 459 h 907"/>
                <a:gd name="T64" fmla="*/ 955 w 2790"/>
                <a:gd name="T65" fmla="*/ 644 h 907"/>
                <a:gd name="T66" fmla="*/ 770 w 2790"/>
                <a:gd name="T67" fmla="*/ 600 h 907"/>
                <a:gd name="T68" fmla="*/ 972 w 2790"/>
                <a:gd name="T69" fmla="*/ 503 h 907"/>
                <a:gd name="T70" fmla="*/ 308 w 2790"/>
                <a:gd name="T71" fmla="*/ 468 h 907"/>
                <a:gd name="T72" fmla="*/ 136 w 2790"/>
                <a:gd name="T73" fmla="*/ 556 h 907"/>
                <a:gd name="T74" fmla="*/ 220 w 2790"/>
                <a:gd name="T75" fmla="*/ 318 h 907"/>
                <a:gd name="T76" fmla="*/ 446 w 2790"/>
                <a:gd name="T77" fmla="*/ 465 h 907"/>
                <a:gd name="T78" fmla="*/ 136 w 2790"/>
                <a:gd name="T79" fmla="*/ 233 h 907"/>
                <a:gd name="T80" fmla="*/ 0 w 2790"/>
                <a:gd name="T81" fmla="*/ 68 h 907"/>
                <a:gd name="T82" fmla="*/ 136 w 2790"/>
                <a:gd name="T83" fmla="*/ 717 h 907"/>
                <a:gd name="T84" fmla="*/ 245 w 2790"/>
                <a:gd name="T85" fmla="*/ 728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90" h="907">
                  <a:moveTo>
                    <a:pt x="2790" y="559"/>
                  </a:moveTo>
                  <a:cubicBezTo>
                    <a:pt x="2757" y="587"/>
                    <a:pt x="2738" y="598"/>
                    <a:pt x="2714" y="598"/>
                  </a:cubicBezTo>
                  <a:cubicBezTo>
                    <a:pt x="2681" y="598"/>
                    <a:pt x="2663" y="585"/>
                    <a:pt x="2663" y="536"/>
                  </a:cubicBezTo>
                  <a:cubicBezTo>
                    <a:pt x="2663" y="328"/>
                    <a:pt x="2663" y="328"/>
                    <a:pt x="2663" y="328"/>
                  </a:cubicBezTo>
                  <a:cubicBezTo>
                    <a:pt x="2787" y="328"/>
                    <a:pt x="2787" y="328"/>
                    <a:pt x="2787" y="328"/>
                  </a:cubicBezTo>
                  <a:cubicBezTo>
                    <a:pt x="2787" y="201"/>
                    <a:pt x="2787" y="201"/>
                    <a:pt x="2787" y="201"/>
                  </a:cubicBezTo>
                  <a:cubicBezTo>
                    <a:pt x="2663" y="201"/>
                    <a:pt x="2663" y="201"/>
                    <a:pt x="2663" y="201"/>
                  </a:cubicBezTo>
                  <a:cubicBezTo>
                    <a:pt x="2663" y="0"/>
                    <a:pt x="2663" y="0"/>
                    <a:pt x="2663" y="0"/>
                  </a:cubicBezTo>
                  <a:cubicBezTo>
                    <a:pt x="2528" y="68"/>
                    <a:pt x="2528" y="68"/>
                    <a:pt x="2528" y="68"/>
                  </a:cubicBezTo>
                  <a:cubicBezTo>
                    <a:pt x="2528" y="201"/>
                    <a:pt x="2528" y="201"/>
                    <a:pt x="2528" y="201"/>
                  </a:cubicBezTo>
                  <a:cubicBezTo>
                    <a:pt x="2441" y="201"/>
                    <a:pt x="2441" y="201"/>
                    <a:pt x="2441" y="201"/>
                  </a:cubicBezTo>
                  <a:cubicBezTo>
                    <a:pt x="2441" y="328"/>
                    <a:pt x="2441" y="328"/>
                    <a:pt x="2441" y="328"/>
                  </a:cubicBezTo>
                  <a:cubicBezTo>
                    <a:pt x="2528" y="328"/>
                    <a:pt x="2528" y="328"/>
                    <a:pt x="2528" y="328"/>
                  </a:cubicBezTo>
                  <a:cubicBezTo>
                    <a:pt x="2528" y="572"/>
                    <a:pt x="2528" y="572"/>
                    <a:pt x="2528" y="572"/>
                  </a:cubicBezTo>
                  <a:cubicBezTo>
                    <a:pt x="2528" y="663"/>
                    <a:pt x="2582" y="728"/>
                    <a:pt x="2665" y="728"/>
                  </a:cubicBezTo>
                  <a:cubicBezTo>
                    <a:pt x="2708" y="728"/>
                    <a:pt x="2748" y="714"/>
                    <a:pt x="2771" y="696"/>
                  </a:cubicBezTo>
                  <a:lnTo>
                    <a:pt x="2790" y="559"/>
                  </a:lnTo>
                  <a:close/>
                  <a:moveTo>
                    <a:pt x="2360" y="717"/>
                  </a:moveTo>
                  <a:cubicBezTo>
                    <a:pt x="2360" y="426"/>
                    <a:pt x="2360" y="426"/>
                    <a:pt x="2360" y="426"/>
                  </a:cubicBezTo>
                  <a:cubicBezTo>
                    <a:pt x="2360" y="280"/>
                    <a:pt x="2301" y="190"/>
                    <a:pt x="2170" y="190"/>
                  </a:cubicBezTo>
                  <a:cubicBezTo>
                    <a:pt x="2115" y="190"/>
                    <a:pt x="2072" y="210"/>
                    <a:pt x="2049" y="235"/>
                  </a:cubicBezTo>
                  <a:cubicBezTo>
                    <a:pt x="2049" y="201"/>
                    <a:pt x="2049" y="201"/>
                    <a:pt x="2049" y="201"/>
                  </a:cubicBezTo>
                  <a:cubicBezTo>
                    <a:pt x="1913" y="201"/>
                    <a:pt x="1913" y="201"/>
                    <a:pt x="1913" y="201"/>
                  </a:cubicBezTo>
                  <a:cubicBezTo>
                    <a:pt x="1913" y="717"/>
                    <a:pt x="1913" y="717"/>
                    <a:pt x="1913" y="717"/>
                  </a:cubicBezTo>
                  <a:cubicBezTo>
                    <a:pt x="2049" y="717"/>
                    <a:pt x="2049" y="717"/>
                    <a:pt x="2049" y="717"/>
                  </a:cubicBezTo>
                  <a:cubicBezTo>
                    <a:pt x="2049" y="435"/>
                    <a:pt x="2049" y="435"/>
                    <a:pt x="2049" y="435"/>
                  </a:cubicBezTo>
                  <a:cubicBezTo>
                    <a:pt x="2049" y="345"/>
                    <a:pt x="2081" y="318"/>
                    <a:pt x="2137" y="318"/>
                  </a:cubicBezTo>
                  <a:cubicBezTo>
                    <a:pt x="2193" y="318"/>
                    <a:pt x="2225" y="345"/>
                    <a:pt x="2225" y="438"/>
                  </a:cubicBezTo>
                  <a:cubicBezTo>
                    <a:pt x="2225" y="717"/>
                    <a:pt x="2225" y="717"/>
                    <a:pt x="2225" y="717"/>
                  </a:cubicBezTo>
                  <a:lnTo>
                    <a:pt x="2360" y="717"/>
                  </a:lnTo>
                  <a:close/>
                  <a:moveTo>
                    <a:pt x="1776" y="717"/>
                  </a:moveTo>
                  <a:cubicBezTo>
                    <a:pt x="1776" y="201"/>
                    <a:pt x="1776" y="201"/>
                    <a:pt x="1776" y="201"/>
                  </a:cubicBezTo>
                  <a:cubicBezTo>
                    <a:pt x="1640" y="201"/>
                    <a:pt x="1640" y="201"/>
                    <a:pt x="1640" y="201"/>
                  </a:cubicBezTo>
                  <a:cubicBezTo>
                    <a:pt x="1640" y="717"/>
                    <a:pt x="1640" y="717"/>
                    <a:pt x="1640" y="717"/>
                  </a:cubicBezTo>
                  <a:lnTo>
                    <a:pt x="1776" y="717"/>
                  </a:lnTo>
                  <a:close/>
                  <a:moveTo>
                    <a:pt x="1786" y="81"/>
                  </a:moveTo>
                  <a:cubicBezTo>
                    <a:pt x="1786" y="38"/>
                    <a:pt x="1750" y="3"/>
                    <a:pt x="1708" y="3"/>
                  </a:cubicBezTo>
                  <a:cubicBezTo>
                    <a:pt x="1666" y="3"/>
                    <a:pt x="1630" y="38"/>
                    <a:pt x="1630" y="81"/>
                  </a:cubicBezTo>
                  <a:cubicBezTo>
                    <a:pt x="1630" y="123"/>
                    <a:pt x="1666" y="158"/>
                    <a:pt x="1708" y="158"/>
                  </a:cubicBezTo>
                  <a:cubicBezTo>
                    <a:pt x="1750" y="158"/>
                    <a:pt x="1786" y="123"/>
                    <a:pt x="1786" y="81"/>
                  </a:cubicBezTo>
                  <a:close/>
                  <a:moveTo>
                    <a:pt x="1366" y="557"/>
                  </a:moveTo>
                  <a:cubicBezTo>
                    <a:pt x="1346" y="582"/>
                    <a:pt x="1325" y="600"/>
                    <a:pt x="1282" y="600"/>
                  </a:cubicBezTo>
                  <a:cubicBezTo>
                    <a:pt x="1229" y="600"/>
                    <a:pt x="1194" y="556"/>
                    <a:pt x="1194" y="449"/>
                  </a:cubicBezTo>
                  <a:cubicBezTo>
                    <a:pt x="1194" y="363"/>
                    <a:pt x="1222" y="318"/>
                    <a:pt x="1274" y="318"/>
                  </a:cubicBezTo>
                  <a:cubicBezTo>
                    <a:pt x="1314" y="318"/>
                    <a:pt x="1345" y="333"/>
                    <a:pt x="1366" y="362"/>
                  </a:cubicBezTo>
                  <a:lnTo>
                    <a:pt x="1366" y="557"/>
                  </a:lnTo>
                  <a:close/>
                  <a:moveTo>
                    <a:pt x="1502" y="630"/>
                  </a:moveTo>
                  <a:cubicBezTo>
                    <a:pt x="1502" y="201"/>
                    <a:pt x="1502" y="201"/>
                    <a:pt x="1502" y="201"/>
                  </a:cubicBezTo>
                  <a:cubicBezTo>
                    <a:pt x="1366" y="201"/>
                    <a:pt x="1366" y="201"/>
                    <a:pt x="1366" y="201"/>
                  </a:cubicBezTo>
                  <a:cubicBezTo>
                    <a:pt x="1366" y="230"/>
                    <a:pt x="1366" y="230"/>
                    <a:pt x="1366" y="230"/>
                  </a:cubicBezTo>
                  <a:cubicBezTo>
                    <a:pt x="1341" y="207"/>
                    <a:pt x="1302" y="190"/>
                    <a:pt x="1257" y="190"/>
                  </a:cubicBezTo>
                  <a:cubicBezTo>
                    <a:pt x="1129" y="190"/>
                    <a:pt x="1056" y="298"/>
                    <a:pt x="1056" y="452"/>
                  </a:cubicBezTo>
                  <a:cubicBezTo>
                    <a:pt x="1056" y="645"/>
                    <a:pt x="1146" y="728"/>
                    <a:pt x="1257" y="728"/>
                  </a:cubicBezTo>
                  <a:cubicBezTo>
                    <a:pt x="1306" y="728"/>
                    <a:pt x="1340" y="707"/>
                    <a:pt x="1366" y="685"/>
                  </a:cubicBezTo>
                  <a:cubicBezTo>
                    <a:pt x="1366" y="764"/>
                    <a:pt x="1337" y="790"/>
                    <a:pt x="1231" y="805"/>
                  </a:cubicBezTo>
                  <a:cubicBezTo>
                    <a:pt x="1279" y="907"/>
                    <a:pt x="1279" y="907"/>
                    <a:pt x="1279" y="907"/>
                  </a:cubicBezTo>
                  <a:cubicBezTo>
                    <a:pt x="1460" y="887"/>
                    <a:pt x="1502" y="800"/>
                    <a:pt x="1502" y="630"/>
                  </a:cubicBezTo>
                  <a:close/>
                  <a:moveTo>
                    <a:pt x="843" y="400"/>
                  </a:moveTo>
                  <a:cubicBezTo>
                    <a:pt x="665" y="400"/>
                    <a:pt x="665" y="400"/>
                    <a:pt x="665" y="400"/>
                  </a:cubicBezTo>
                  <a:cubicBezTo>
                    <a:pt x="670" y="348"/>
                    <a:pt x="701" y="308"/>
                    <a:pt x="750" y="308"/>
                  </a:cubicBezTo>
                  <a:cubicBezTo>
                    <a:pt x="811" y="308"/>
                    <a:pt x="839" y="354"/>
                    <a:pt x="843" y="400"/>
                  </a:cubicBezTo>
                  <a:close/>
                  <a:moveTo>
                    <a:pt x="974" y="459"/>
                  </a:moveTo>
                  <a:cubicBezTo>
                    <a:pt x="974" y="312"/>
                    <a:pt x="895" y="190"/>
                    <a:pt x="757" y="190"/>
                  </a:cubicBezTo>
                  <a:cubicBezTo>
                    <a:pt x="626" y="190"/>
                    <a:pt x="527" y="301"/>
                    <a:pt x="527" y="459"/>
                  </a:cubicBezTo>
                  <a:cubicBezTo>
                    <a:pt x="527" y="623"/>
                    <a:pt x="621" y="728"/>
                    <a:pt x="770" y="728"/>
                  </a:cubicBezTo>
                  <a:cubicBezTo>
                    <a:pt x="839" y="728"/>
                    <a:pt x="913" y="697"/>
                    <a:pt x="955" y="644"/>
                  </a:cubicBezTo>
                  <a:cubicBezTo>
                    <a:pt x="858" y="564"/>
                    <a:pt x="858" y="564"/>
                    <a:pt x="858" y="564"/>
                  </a:cubicBezTo>
                  <a:cubicBezTo>
                    <a:pt x="839" y="586"/>
                    <a:pt x="807" y="600"/>
                    <a:pt x="770" y="600"/>
                  </a:cubicBezTo>
                  <a:cubicBezTo>
                    <a:pt x="721" y="600"/>
                    <a:pt x="668" y="573"/>
                    <a:pt x="663" y="503"/>
                  </a:cubicBezTo>
                  <a:cubicBezTo>
                    <a:pt x="972" y="503"/>
                    <a:pt x="972" y="503"/>
                    <a:pt x="972" y="503"/>
                  </a:cubicBezTo>
                  <a:cubicBezTo>
                    <a:pt x="973" y="493"/>
                    <a:pt x="974" y="479"/>
                    <a:pt x="974" y="459"/>
                  </a:cubicBezTo>
                  <a:close/>
                  <a:moveTo>
                    <a:pt x="308" y="468"/>
                  </a:moveTo>
                  <a:cubicBezTo>
                    <a:pt x="308" y="555"/>
                    <a:pt x="280" y="600"/>
                    <a:pt x="228" y="600"/>
                  </a:cubicBezTo>
                  <a:cubicBezTo>
                    <a:pt x="188" y="600"/>
                    <a:pt x="157" y="584"/>
                    <a:pt x="136" y="556"/>
                  </a:cubicBezTo>
                  <a:cubicBezTo>
                    <a:pt x="136" y="361"/>
                    <a:pt x="136" y="361"/>
                    <a:pt x="136" y="361"/>
                  </a:cubicBezTo>
                  <a:cubicBezTo>
                    <a:pt x="156" y="335"/>
                    <a:pt x="178" y="318"/>
                    <a:pt x="220" y="318"/>
                  </a:cubicBezTo>
                  <a:cubicBezTo>
                    <a:pt x="273" y="318"/>
                    <a:pt x="308" y="362"/>
                    <a:pt x="308" y="468"/>
                  </a:cubicBezTo>
                  <a:close/>
                  <a:moveTo>
                    <a:pt x="446" y="465"/>
                  </a:moveTo>
                  <a:cubicBezTo>
                    <a:pt x="446" y="272"/>
                    <a:pt x="356" y="190"/>
                    <a:pt x="245" y="190"/>
                  </a:cubicBezTo>
                  <a:cubicBezTo>
                    <a:pt x="196" y="190"/>
                    <a:pt x="162" y="210"/>
                    <a:pt x="136" y="233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17"/>
                    <a:pt x="0" y="717"/>
                    <a:pt x="0" y="717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6" y="688"/>
                    <a:pt x="136" y="688"/>
                    <a:pt x="136" y="688"/>
                  </a:cubicBezTo>
                  <a:cubicBezTo>
                    <a:pt x="161" y="710"/>
                    <a:pt x="200" y="728"/>
                    <a:pt x="245" y="728"/>
                  </a:cubicBezTo>
                  <a:cubicBezTo>
                    <a:pt x="373" y="728"/>
                    <a:pt x="446" y="620"/>
                    <a:pt x="446" y="4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8" name="Freeform 10"/>
            <p:cNvSpPr>
              <a:spLocks noSelect="1"/>
            </p:cNvSpPr>
            <p:nvPr/>
          </p:nvSpPr>
          <p:spPr bwMode="gray">
            <a:xfrm>
              <a:off x="429" y="3305"/>
              <a:ext cx="1310" cy="537"/>
            </a:xfrm>
            <a:custGeom>
              <a:avLst/>
              <a:gdLst>
                <a:gd name="T0" fmla="*/ 1310 w 1310"/>
                <a:gd name="T1" fmla="*/ 446 h 538"/>
                <a:gd name="T2" fmla="*/ 1217 w 1310"/>
                <a:gd name="T3" fmla="*/ 353 h 538"/>
                <a:gd name="T4" fmla="*/ 1125 w 1310"/>
                <a:gd name="T5" fmla="*/ 446 h 538"/>
                <a:gd name="T6" fmla="*/ 1217 w 1310"/>
                <a:gd name="T7" fmla="*/ 538 h 538"/>
                <a:gd name="T8" fmla="*/ 1310 w 1310"/>
                <a:gd name="T9" fmla="*/ 446 h 538"/>
                <a:gd name="T10" fmla="*/ 1018 w 1310"/>
                <a:gd name="T11" fmla="*/ 528 h 538"/>
                <a:gd name="T12" fmla="*/ 1018 w 1310"/>
                <a:gd name="T13" fmla="*/ 11 h 538"/>
                <a:gd name="T14" fmla="*/ 882 w 1310"/>
                <a:gd name="T15" fmla="*/ 11 h 538"/>
                <a:gd name="T16" fmla="*/ 882 w 1310"/>
                <a:gd name="T17" fmla="*/ 293 h 538"/>
                <a:gd name="T18" fmla="*/ 793 w 1310"/>
                <a:gd name="T19" fmla="*/ 410 h 538"/>
                <a:gd name="T20" fmla="*/ 706 w 1310"/>
                <a:gd name="T21" fmla="*/ 290 h 538"/>
                <a:gd name="T22" fmla="*/ 706 w 1310"/>
                <a:gd name="T23" fmla="*/ 11 h 538"/>
                <a:gd name="T24" fmla="*/ 570 w 1310"/>
                <a:gd name="T25" fmla="*/ 11 h 538"/>
                <a:gd name="T26" fmla="*/ 570 w 1310"/>
                <a:gd name="T27" fmla="*/ 302 h 538"/>
                <a:gd name="T28" fmla="*/ 761 w 1310"/>
                <a:gd name="T29" fmla="*/ 538 h 538"/>
                <a:gd name="T30" fmla="*/ 882 w 1310"/>
                <a:gd name="T31" fmla="*/ 493 h 538"/>
                <a:gd name="T32" fmla="*/ 882 w 1310"/>
                <a:gd name="T33" fmla="*/ 528 h 538"/>
                <a:gd name="T34" fmla="*/ 1018 w 1310"/>
                <a:gd name="T35" fmla="*/ 528 h 538"/>
                <a:gd name="T36" fmla="*/ 448 w 1310"/>
                <a:gd name="T37" fmla="*/ 528 h 538"/>
                <a:gd name="T38" fmla="*/ 448 w 1310"/>
                <a:gd name="T39" fmla="*/ 236 h 538"/>
                <a:gd name="T40" fmla="*/ 257 w 1310"/>
                <a:gd name="T41" fmla="*/ 0 h 538"/>
                <a:gd name="T42" fmla="*/ 136 w 1310"/>
                <a:gd name="T43" fmla="*/ 46 h 538"/>
                <a:gd name="T44" fmla="*/ 136 w 1310"/>
                <a:gd name="T45" fmla="*/ 11 h 538"/>
                <a:gd name="T46" fmla="*/ 0 w 1310"/>
                <a:gd name="T47" fmla="*/ 11 h 538"/>
                <a:gd name="T48" fmla="*/ 0 w 1310"/>
                <a:gd name="T49" fmla="*/ 528 h 538"/>
                <a:gd name="T50" fmla="*/ 136 w 1310"/>
                <a:gd name="T51" fmla="*/ 528 h 538"/>
                <a:gd name="T52" fmla="*/ 136 w 1310"/>
                <a:gd name="T53" fmla="*/ 245 h 538"/>
                <a:gd name="T54" fmla="*/ 225 w 1310"/>
                <a:gd name="T55" fmla="*/ 128 h 538"/>
                <a:gd name="T56" fmla="*/ 312 w 1310"/>
                <a:gd name="T57" fmla="*/ 248 h 538"/>
                <a:gd name="T58" fmla="*/ 312 w 1310"/>
                <a:gd name="T59" fmla="*/ 528 h 538"/>
                <a:gd name="T60" fmla="*/ 448 w 1310"/>
                <a:gd name="T61" fmla="*/ 52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0" h="538">
                  <a:moveTo>
                    <a:pt x="1310" y="446"/>
                  </a:moveTo>
                  <a:cubicBezTo>
                    <a:pt x="1310" y="396"/>
                    <a:pt x="1268" y="353"/>
                    <a:pt x="1217" y="353"/>
                  </a:cubicBezTo>
                  <a:cubicBezTo>
                    <a:pt x="1167" y="353"/>
                    <a:pt x="1125" y="396"/>
                    <a:pt x="1125" y="446"/>
                  </a:cubicBezTo>
                  <a:cubicBezTo>
                    <a:pt x="1125" y="496"/>
                    <a:pt x="1167" y="538"/>
                    <a:pt x="1217" y="538"/>
                  </a:cubicBezTo>
                  <a:cubicBezTo>
                    <a:pt x="1268" y="538"/>
                    <a:pt x="1310" y="496"/>
                    <a:pt x="1310" y="446"/>
                  </a:cubicBezTo>
                  <a:close/>
                  <a:moveTo>
                    <a:pt x="1018" y="528"/>
                  </a:moveTo>
                  <a:cubicBezTo>
                    <a:pt x="1018" y="11"/>
                    <a:pt x="1018" y="11"/>
                    <a:pt x="1018" y="11"/>
                  </a:cubicBezTo>
                  <a:cubicBezTo>
                    <a:pt x="882" y="11"/>
                    <a:pt x="882" y="11"/>
                    <a:pt x="882" y="11"/>
                  </a:cubicBezTo>
                  <a:cubicBezTo>
                    <a:pt x="882" y="293"/>
                    <a:pt x="882" y="293"/>
                    <a:pt x="882" y="293"/>
                  </a:cubicBezTo>
                  <a:cubicBezTo>
                    <a:pt x="882" y="383"/>
                    <a:pt x="849" y="410"/>
                    <a:pt x="793" y="410"/>
                  </a:cubicBezTo>
                  <a:cubicBezTo>
                    <a:pt x="737" y="410"/>
                    <a:pt x="706" y="383"/>
                    <a:pt x="706" y="290"/>
                  </a:cubicBezTo>
                  <a:cubicBezTo>
                    <a:pt x="706" y="11"/>
                    <a:pt x="706" y="11"/>
                    <a:pt x="706" y="11"/>
                  </a:cubicBezTo>
                  <a:cubicBezTo>
                    <a:pt x="570" y="11"/>
                    <a:pt x="570" y="11"/>
                    <a:pt x="570" y="11"/>
                  </a:cubicBezTo>
                  <a:cubicBezTo>
                    <a:pt x="570" y="302"/>
                    <a:pt x="570" y="302"/>
                    <a:pt x="570" y="302"/>
                  </a:cubicBezTo>
                  <a:cubicBezTo>
                    <a:pt x="570" y="448"/>
                    <a:pt x="629" y="538"/>
                    <a:pt x="761" y="538"/>
                  </a:cubicBezTo>
                  <a:cubicBezTo>
                    <a:pt x="815" y="538"/>
                    <a:pt x="858" y="518"/>
                    <a:pt x="882" y="493"/>
                  </a:cubicBezTo>
                  <a:cubicBezTo>
                    <a:pt x="882" y="528"/>
                    <a:pt x="882" y="528"/>
                    <a:pt x="882" y="528"/>
                  </a:cubicBezTo>
                  <a:lnTo>
                    <a:pt x="1018" y="528"/>
                  </a:lnTo>
                  <a:close/>
                  <a:moveTo>
                    <a:pt x="448" y="528"/>
                  </a:moveTo>
                  <a:cubicBezTo>
                    <a:pt x="448" y="236"/>
                    <a:pt x="448" y="236"/>
                    <a:pt x="448" y="236"/>
                  </a:cubicBezTo>
                  <a:cubicBezTo>
                    <a:pt x="448" y="91"/>
                    <a:pt x="389" y="0"/>
                    <a:pt x="257" y="0"/>
                  </a:cubicBezTo>
                  <a:cubicBezTo>
                    <a:pt x="203" y="0"/>
                    <a:pt x="160" y="21"/>
                    <a:pt x="136" y="46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28"/>
                    <a:pt x="0" y="528"/>
                    <a:pt x="0" y="528"/>
                  </a:cubicBezTo>
                  <a:cubicBezTo>
                    <a:pt x="136" y="528"/>
                    <a:pt x="136" y="528"/>
                    <a:pt x="136" y="528"/>
                  </a:cubicBezTo>
                  <a:cubicBezTo>
                    <a:pt x="136" y="245"/>
                    <a:pt x="136" y="245"/>
                    <a:pt x="136" y="245"/>
                  </a:cubicBezTo>
                  <a:cubicBezTo>
                    <a:pt x="136" y="156"/>
                    <a:pt x="169" y="128"/>
                    <a:pt x="225" y="128"/>
                  </a:cubicBezTo>
                  <a:cubicBezTo>
                    <a:pt x="281" y="128"/>
                    <a:pt x="312" y="156"/>
                    <a:pt x="312" y="248"/>
                  </a:cubicBezTo>
                  <a:cubicBezTo>
                    <a:pt x="312" y="528"/>
                    <a:pt x="312" y="528"/>
                    <a:pt x="312" y="528"/>
                  </a:cubicBezTo>
                  <a:lnTo>
                    <a:pt x="448" y="5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" name="Ondertitel 4"/>
          <p:cNvSpPr txBox="1">
            <a:spLocks/>
          </p:cNvSpPr>
          <p:nvPr userDrawn="1"/>
        </p:nvSpPr>
        <p:spPr bwMode="gray">
          <a:xfrm>
            <a:off x="6725290" y="549410"/>
            <a:ext cx="5092697" cy="437543"/>
          </a:xfrm>
          <a:prstGeom prst="rect">
            <a:avLst/>
          </a:prstGeom>
        </p:spPr>
        <p:txBody>
          <a:bodyPr bIns="72000"/>
          <a:lstStyle>
            <a:lvl1pPr marL="36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b="0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Interstate Light" pitchFamily="2" charset="0"/>
              <a:buChar char="&gt;"/>
              <a:defRPr sz="2000" b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8502" rtl="0" eaLnBrk="1" latinLnBrk="0" hangingPunct="1">
              <a:lnSpc>
                <a:spcPct val="117000"/>
              </a:lnSpc>
              <a:spcBef>
                <a:spcPts val="2700"/>
              </a:spcBef>
              <a:buFont typeface="Arial" pitchFamily="34" charset="0"/>
              <a:buNone/>
              <a:defRPr sz="20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36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7pPr>
            <a:lvl8pPr marL="108000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8pPr>
            <a:lvl9pPr marL="0" indent="0" algn="l" defTabSz="1088502" rtl="0" eaLnBrk="1" latinLnBrk="0" hangingPunct="1">
              <a:lnSpc>
                <a:spcPct val="1170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nl-NL" sz="2400" dirty="0">
                <a:solidFill>
                  <a:schemeClr val="bg1"/>
                </a:solidFill>
                <a:latin typeface="Interstate Regular" panose="02000503020000020004" pitchFamily="50" charset="0"/>
              </a:rPr>
              <a:t>      volg ons en blijf op de hoogte.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www.overmorgen.nl/aanmelden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@</a:t>
            </a:r>
            <a:r>
              <a:rPr lang="nl-NL" dirty="0" err="1">
                <a:solidFill>
                  <a:schemeClr val="bg1"/>
                </a:solidFill>
                <a:latin typeface="Interstate Regular" panose="02000503020000020004" pitchFamily="50" charset="0"/>
              </a:rPr>
              <a:t>OverMorgen</a:t>
            </a:r>
            <a:endParaRPr lang="nl-NL" dirty="0">
              <a:solidFill>
                <a:schemeClr val="bg1"/>
              </a:solidFill>
              <a:latin typeface="Interstate Regular" panose="02000503020000020004" pitchFamily="50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	</a:t>
            </a:r>
            <a:r>
              <a:rPr lang="nl-NL" dirty="0" err="1">
                <a:solidFill>
                  <a:schemeClr val="bg1"/>
                </a:solidFill>
                <a:latin typeface="Interstate Regular" panose="02000503020000020004" pitchFamily="50" charset="0"/>
              </a:rPr>
              <a:t>OverMorgen</a:t>
            </a:r>
            <a:endParaRPr lang="nl-NL" dirty="0">
              <a:solidFill>
                <a:schemeClr val="bg1"/>
              </a:solidFill>
              <a:latin typeface="Interstate Regular" panose="02000503020000020004" pitchFamily="50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nl-NL" dirty="0">
                <a:solidFill>
                  <a:schemeClr val="bg1"/>
                </a:solidFill>
                <a:latin typeface="Interstate Regular" panose="02000503020000020004" pitchFamily="50" charset="0"/>
              </a:rPr>
              <a:t>  </a:t>
            </a:r>
          </a:p>
        </p:txBody>
      </p:sp>
      <p:pic>
        <p:nvPicPr>
          <p:cNvPr id="10" name="Picture 5" descr="Gerelateerde afbeeldi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74" y="1629554"/>
            <a:ext cx="450060" cy="45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Gerelateerde afbeeldi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680" y="2163259"/>
            <a:ext cx="315602" cy="3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Afbeeldingsresultaat voor email icon wi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74" y="1179494"/>
            <a:ext cx="366415" cy="36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12"/>
          <p:cNvCxnSpPr/>
          <p:nvPr userDrawn="1"/>
        </p:nvCxnSpPr>
        <p:spPr>
          <a:xfrm>
            <a:off x="6725290" y="549410"/>
            <a:ext cx="0" cy="56707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578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bruik voorbeelddia Icon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627954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62781" y="336628"/>
            <a:ext cx="9066620" cy="43698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17459" y="4725494"/>
            <a:ext cx="11555496" cy="1003532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17459" y="5760784"/>
            <a:ext cx="11555496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46828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4858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29968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62781" y="336628"/>
            <a:ext cx="9066620" cy="43698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17459" y="4725494"/>
            <a:ext cx="11555496" cy="1003532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17459" y="5760784"/>
            <a:ext cx="11555496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80622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8885" y="2267475"/>
            <a:ext cx="10412644" cy="2324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81816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133" y="552578"/>
            <a:ext cx="4761881" cy="5754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392" y="552578"/>
            <a:ext cx="5111085" cy="2807350"/>
          </a:xfrm>
          <a:prstGeom prst="rect">
            <a:avLst/>
          </a:prstGeom>
        </p:spPr>
        <p:txBody>
          <a:bodyPr anchor="b"/>
          <a:lstStyle>
            <a:lvl1pPr>
              <a:defRPr sz="4199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392" y="3423442"/>
            <a:ext cx="5111085" cy="28835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0664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10498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07650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br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Rectangle 5"/>
          <p:cNvSpPr>
            <a:spLocks noSelect="1" noChangeArrowheads="1"/>
          </p:cNvSpPr>
          <p:nvPr userDrawn="1"/>
        </p:nvSpPr>
        <p:spPr bwMode="gray">
          <a:xfrm>
            <a:off x="6276975" y="6615113"/>
            <a:ext cx="5915025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093" y="1619625"/>
            <a:ext cx="4761880" cy="46048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440" y="1619625"/>
            <a:ext cx="5003149" cy="4604816"/>
          </a:xfrm>
          <a:prstGeom prst="rect">
            <a:avLst/>
          </a:prstGeom>
        </p:spPr>
        <p:txBody>
          <a:bodyPr/>
          <a:lstStyle>
            <a:lvl1pPr marL="279344" indent="-279344">
              <a:spcBef>
                <a:spcPts val="2250"/>
              </a:spcBef>
              <a:defRPr sz="2250"/>
            </a:lvl1pPr>
            <a:lvl2pPr marL="558688" indent="-279344">
              <a:spcBef>
                <a:spcPts val="2250"/>
              </a:spcBef>
              <a:defRPr sz="2250"/>
            </a:lvl2pPr>
            <a:lvl3pPr marL="838032" indent="-279344">
              <a:spcBef>
                <a:spcPts val="2250"/>
              </a:spcBef>
              <a:defRPr sz="2250"/>
            </a:lvl3pPr>
            <a:lvl4pPr marL="1117376" indent="-279344">
              <a:spcBef>
                <a:spcPts val="2250"/>
              </a:spcBef>
              <a:defRPr sz="2250"/>
            </a:lvl4pPr>
            <a:lvl5pPr marL="1396721" indent="-279344">
              <a:spcBef>
                <a:spcPts val="2250"/>
              </a:spcBef>
              <a:defRPr sz="225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55220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440" y="889206"/>
            <a:ext cx="10501533" cy="5074825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62646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79324" y="3525066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79324" y="565281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171" y="565281"/>
            <a:ext cx="7085678" cy="57353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67629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645" y="4477787"/>
            <a:ext cx="9809473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645" y="2994315"/>
            <a:ext cx="9809473" cy="5025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08188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0413" cy="68595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5888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50716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667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BBE-9560-48AD-BA51-677F3543E521}" type="datetimeFigureOut">
              <a:rPr lang="nl-NL" smtClean="0"/>
              <a:pPr/>
              <a:t>13-11-18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5748-51B1-4FA0-AE2B-5053C5B4160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511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922018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60571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09673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62781" y="336628"/>
            <a:ext cx="9066620" cy="43698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17459" y="4725494"/>
            <a:ext cx="11555496" cy="1003532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17459" y="5760784"/>
            <a:ext cx="11555496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58051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8885" y="2267475"/>
            <a:ext cx="10412644" cy="2324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91121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133" y="552578"/>
            <a:ext cx="4761881" cy="5754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392" y="552578"/>
            <a:ext cx="5111085" cy="2807350"/>
          </a:xfrm>
          <a:prstGeom prst="rect">
            <a:avLst/>
          </a:prstGeom>
        </p:spPr>
        <p:txBody>
          <a:bodyPr anchor="b"/>
          <a:lstStyle>
            <a:lvl1pPr>
              <a:defRPr sz="4199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392" y="3423442"/>
            <a:ext cx="5111085" cy="28835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79411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29790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91656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093" y="1619625"/>
            <a:ext cx="4761880" cy="46048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440" y="1619625"/>
            <a:ext cx="5003149" cy="4604816"/>
          </a:xfrm>
          <a:prstGeom prst="rect">
            <a:avLst/>
          </a:prstGeom>
        </p:spPr>
        <p:txBody>
          <a:bodyPr/>
          <a:lstStyle>
            <a:lvl1pPr marL="279344" indent="-279344">
              <a:spcBef>
                <a:spcPts val="2250"/>
              </a:spcBef>
              <a:defRPr sz="2250"/>
            </a:lvl1pPr>
            <a:lvl2pPr marL="558688" indent="-279344">
              <a:spcBef>
                <a:spcPts val="2250"/>
              </a:spcBef>
              <a:defRPr sz="2250"/>
            </a:lvl2pPr>
            <a:lvl3pPr marL="838032" indent="-279344">
              <a:spcBef>
                <a:spcPts val="2250"/>
              </a:spcBef>
              <a:defRPr sz="2250"/>
            </a:lvl3pPr>
            <a:lvl4pPr marL="1117376" indent="-279344">
              <a:spcBef>
                <a:spcPts val="2250"/>
              </a:spcBef>
              <a:defRPr sz="2250"/>
            </a:lvl4pPr>
            <a:lvl5pPr marL="1396721" indent="-279344">
              <a:spcBef>
                <a:spcPts val="2250"/>
              </a:spcBef>
              <a:defRPr sz="225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50681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440" y="889206"/>
            <a:ext cx="10501533" cy="5074825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4936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79324" y="3525066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79324" y="565281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171" y="565281"/>
            <a:ext cx="7085678" cy="57353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15434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645" y="4477787"/>
            <a:ext cx="9809473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645" y="2994315"/>
            <a:ext cx="9809473" cy="5025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333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0413" cy="68595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5468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breed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2805472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68153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5195678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BBE-9560-48AD-BA51-677F3543E521}" type="datetimeFigureOut">
              <a:rPr lang="nl-NL" smtClean="0"/>
              <a:pPr/>
              <a:t>13-11-18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5748-51B1-4FA0-AE2B-5053C5B4160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684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853041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35164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62781" y="336628"/>
            <a:ext cx="9066620" cy="43698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17459" y="4725494"/>
            <a:ext cx="11555496" cy="1003532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17459" y="5760784"/>
            <a:ext cx="11555496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10410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8885" y="2267475"/>
            <a:ext cx="10412644" cy="2324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28023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133" y="552578"/>
            <a:ext cx="4761881" cy="5754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392" y="552578"/>
            <a:ext cx="5111085" cy="2807350"/>
          </a:xfrm>
          <a:prstGeom prst="rect">
            <a:avLst/>
          </a:prstGeom>
        </p:spPr>
        <p:txBody>
          <a:bodyPr anchor="b"/>
          <a:lstStyle>
            <a:lvl1pPr>
              <a:defRPr sz="4199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392" y="3423442"/>
            <a:ext cx="5111085" cy="28835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58599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19027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05206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6187145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093" y="1619625"/>
            <a:ext cx="4761880" cy="46048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440" y="1619625"/>
            <a:ext cx="5003149" cy="4604816"/>
          </a:xfrm>
          <a:prstGeom prst="rect">
            <a:avLst/>
          </a:prstGeom>
        </p:spPr>
        <p:txBody>
          <a:bodyPr/>
          <a:lstStyle>
            <a:lvl1pPr marL="279344" indent="-279344">
              <a:spcBef>
                <a:spcPts val="2250"/>
              </a:spcBef>
              <a:defRPr sz="2250"/>
            </a:lvl1pPr>
            <a:lvl2pPr marL="558688" indent="-279344">
              <a:spcBef>
                <a:spcPts val="2250"/>
              </a:spcBef>
              <a:defRPr sz="2250"/>
            </a:lvl2pPr>
            <a:lvl3pPr marL="838032" indent="-279344">
              <a:spcBef>
                <a:spcPts val="2250"/>
              </a:spcBef>
              <a:defRPr sz="2250"/>
            </a:lvl3pPr>
            <a:lvl4pPr marL="1117376" indent="-279344">
              <a:spcBef>
                <a:spcPts val="2250"/>
              </a:spcBef>
              <a:defRPr sz="2250"/>
            </a:lvl4pPr>
            <a:lvl5pPr marL="1396721" indent="-279344">
              <a:spcBef>
                <a:spcPts val="2250"/>
              </a:spcBef>
              <a:defRPr sz="225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821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440" y="889206"/>
            <a:ext cx="10501533" cy="5074825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15629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79324" y="3525066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79324" y="565281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171" y="565281"/>
            <a:ext cx="7085678" cy="57353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2961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645" y="4477787"/>
            <a:ext cx="9809473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645" y="2994315"/>
            <a:ext cx="9809473" cy="5025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14866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0413" cy="68595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41208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34136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63648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BBE-9560-48AD-BA51-677F3543E521}" type="datetimeFigureOut">
              <a:rPr lang="nl-NL" smtClean="0"/>
              <a:pPr/>
              <a:t>13-11-18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5748-51B1-4FA0-AE2B-5053C5B4160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0444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322405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8885" y="1149616"/>
            <a:ext cx="10412644" cy="2324638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8885" y="3537769"/>
            <a:ext cx="10412644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4659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oto links en tekst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4500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Klik op het pictogram hieronder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004000" y="1090369"/>
            <a:ext cx="630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***Tijdelijke aanduiding voor tekst 10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5003800" y="2584800"/>
            <a:ext cx="6300000" cy="3600000"/>
          </a:xfrm>
        </p:spPr>
        <p:txBody>
          <a:bodyPr/>
          <a:lstStyle>
            <a:lvl1pPr marL="360000" marR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lvl1pPr>
          </a:lstStyle>
          <a:p>
            <a:pPr marL="360000" marR="0" lvl="0" indent="-360000" algn="l" defTabSz="1088502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Interstate Light" pitchFamily="2" charset="0"/>
              <a:buChar char="&gt;"/>
              <a:tabLst/>
              <a:defRPr/>
            </a:pPr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076531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62781" y="336628"/>
            <a:ext cx="9066620" cy="436981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17459" y="4725494"/>
            <a:ext cx="11555496" cy="1003532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17459" y="5760784"/>
            <a:ext cx="11555496" cy="7939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0340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8885" y="2267475"/>
            <a:ext cx="10412644" cy="2324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26211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133" y="552578"/>
            <a:ext cx="4761881" cy="57544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392" y="552578"/>
            <a:ext cx="5111085" cy="2807350"/>
          </a:xfrm>
          <a:prstGeom prst="rect">
            <a:avLst/>
          </a:prstGeom>
        </p:spPr>
        <p:txBody>
          <a:bodyPr anchor="b"/>
          <a:lstStyle>
            <a:lvl1pPr>
              <a:defRPr sz="4199"/>
            </a:lvl1pPr>
          </a:lstStyle>
          <a:p>
            <a:r>
              <a:t>Titeltekst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392" y="3423442"/>
            <a:ext cx="5111085" cy="28835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77" algn="ctr">
              <a:spcBef>
                <a:spcPts val="0"/>
              </a:spcBef>
              <a:buSzTx/>
              <a:buNone/>
              <a:defRPr sz="2200"/>
            </a:lvl2pPr>
            <a:lvl3pPr marL="0" indent="228554" algn="ctr">
              <a:spcBef>
                <a:spcPts val="0"/>
              </a:spcBef>
              <a:buSzTx/>
              <a:buNone/>
              <a:defRPr sz="2200"/>
            </a:lvl3pPr>
            <a:lvl4pPr marL="0" indent="342831" algn="ctr">
              <a:spcBef>
                <a:spcPts val="0"/>
              </a:spcBef>
              <a:buSzTx/>
              <a:buNone/>
              <a:defRPr sz="2200"/>
            </a:lvl4pPr>
            <a:lvl5pPr marL="0" indent="457109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54390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7490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7957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093" y="1619625"/>
            <a:ext cx="4761880" cy="46048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440" y="1619625"/>
            <a:ext cx="5003149" cy="4604816"/>
          </a:xfrm>
          <a:prstGeom prst="rect">
            <a:avLst/>
          </a:prstGeom>
        </p:spPr>
        <p:txBody>
          <a:bodyPr/>
          <a:lstStyle>
            <a:lvl1pPr marL="279344" indent="-279344">
              <a:spcBef>
                <a:spcPts val="2250"/>
              </a:spcBef>
              <a:defRPr sz="2250"/>
            </a:lvl1pPr>
            <a:lvl2pPr marL="558688" indent="-279344">
              <a:spcBef>
                <a:spcPts val="2250"/>
              </a:spcBef>
              <a:defRPr sz="2250"/>
            </a:lvl2pPr>
            <a:lvl3pPr marL="838032" indent="-279344">
              <a:spcBef>
                <a:spcPts val="2250"/>
              </a:spcBef>
              <a:defRPr sz="2250"/>
            </a:lvl3pPr>
            <a:lvl4pPr marL="1117376" indent="-279344">
              <a:spcBef>
                <a:spcPts val="2250"/>
              </a:spcBef>
              <a:defRPr sz="2250"/>
            </a:lvl4pPr>
            <a:lvl5pPr marL="1396721" indent="-279344">
              <a:spcBef>
                <a:spcPts val="2250"/>
              </a:spcBef>
              <a:defRPr sz="225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715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440" y="889206"/>
            <a:ext cx="10501533" cy="5074825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50893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79324" y="3525066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79324" y="565281"/>
            <a:ext cx="3701568" cy="27755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171" y="565281"/>
            <a:ext cx="7085678" cy="57353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322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645" y="4477787"/>
            <a:ext cx="9809473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645" y="2994315"/>
            <a:ext cx="9809473" cy="5025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68495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0413" cy="68595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77673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2 foto's links en tekst rech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4500000" cy="309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5004000" y="1090369"/>
            <a:ext cx="63000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7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9" name="Tijdelijke aanduiding voor afbeelding 4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241200" y="3528000"/>
            <a:ext cx="4500000" cy="309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10" name="***Tijdelijke aanduiding voor tekst 10"/>
          <p:cNvSpPr>
            <a:spLocks noGrp="1" noSelect="1"/>
          </p:cNvSpPr>
          <p:nvPr>
            <p:ph type="body" sz="quarter" idx="12" hasCustomPrompt="1"/>
          </p:nvPr>
        </p:nvSpPr>
        <p:spPr bwMode="gray">
          <a:xfrm>
            <a:off x="5003800" y="2584800"/>
            <a:ext cx="6300000" cy="36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9359320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 (smal) - 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Select="1" noChangeArrowheads="1"/>
          </p:cNvSpPr>
          <p:nvPr userDrawn="1"/>
        </p:nvSpPr>
        <p:spPr bwMode="gray">
          <a:xfrm>
            <a:off x="241200" y="234000"/>
            <a:ext cx="11952000" cy="639000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374922" y="1090369"/>
            <a:ext cx="6552000" cy="99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1368000" y="2583743"/>
            <a:ext cx="6552000" cy="36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1"/>
              <a:t>[Typ tekst of klik op een pictogram om een object in te voegen]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787255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BBE-9560-48AD-BA51-677F3543E521}" type="datetimeFigureOut">
              <a:rPr lang="nl-NL" smtClean="0"/>
              <a:pPr/>
              <a:t>13-11-18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A5748-51B1-4FA0-AE2B-5053C5B4160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209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v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241200" y="234000"/>
            <a:ext cx="11952000" cy="639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het pictogram om een afbeelding in te voegen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646816" y="1090369"/>
            <a:ext cx="4896000" cy="990000"/>
          </a:xfrm>
        </p:spPr>
        <p:txBody>
          <a:bodyPr anchor="b"/>
          <a:lstStyle/>
          <a:p>
            <a:r>
              <a:rPr lang="nl-NL" noProof="1"/>
              <a:t>[Titel]</a:t>
            </a:r>
          </a:p>
        </p:txBody>
      </p:sp>
      <p:sp>
        <p:nvSpPr>
          <p:cNvPr id="6" name="Rectangle 6"/>
          <p:cNvSpPr>
            <a:spLocks noSelect="1" noChangeArrowheads="1"/>
          </p:cNvSpPr>
          <p:nvPr userDrawn="1"/>
        </p:nvSpPr>
        <p:spPr bwMode="gray">
          <a:xfrm>
            <a:off x="2633663" y="4763"/>
            <a:ext cx="9558338" cy="234950"/>
          </a:xfrm>
          <a:prstGeom prst="rect">
            <a:avLst/>
          </a:prstGeom>
          <a:solidFill>
            <a:srgbClr val="35BDB2"/>
          </a:solidFill>
          <a:ln>
            <a:noFill/>
          </a:ln>
          <a:ex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endParaRPr lang="nl-NL" sz="2099"/>
          </a:p>
        </p:txBody>
      </p:sp>
      <p:sp>
        <p:nvSpPr>
          <p:cNvPr id="8" name="Tijdelijke aanduiding voor tekst 7"/>
          <p:cNvSpPr>
            <a:spLocks noGrp="1" noSelect="1"/>
          </p:cNvSpPr>
          <p:nvPr>
            <p:ph type="body" sz="quarter" idx="11" hasCustomPrompt="1"/>
          </p:nvPr>
        </p:nvSpPr>
        <p:spPr bwMode="gray">
          <a:xfrm>
            <a:off x="640800" y="2584800"/>
            <a:ext cx="4896000" cy="295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785054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1955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374922" y="1090369"/>
            <a:ext cx="9540000" cy="9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368000" y="2583743"/>
            <a:ext cx="9540000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197772" y="6357824"/>
            <a:ext cx="1710228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368000" y="6357824"/>
            <a:ext cx="7697601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514462" y="6357824"/>
            <a:ext cx="480813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6" r:id="rId2"/>
    <p:sldLayoutId id="2147483720" r:id="rId3"/>
    <p:sldLayoutId id="2147483710" r:id="rId4"/>
    <p:sldLayoutId id="2147483721" r:id="rId5"/>
    <p:sldLayoutId id="2147483722" r:id="rId6"/>
    <p:sldLayoutId id="2147483717" r:id="rId7"/>
    <p:sldLayoutId id="2147483718" r:id="rId8"/>
    <p:sldLayoutId id="2147483719" r:id="rId9"/>
    <p:sldLayoutId id="2147483724" r:id="rId10"/>
    <p:sldLayoutId id="2147483711" r:id="rId11"/>
    <p:sldLayoutId id="2147483713" r:id="rId12"/>
    <p:sldLayoutId id="2147483714" r:id="rId13"/>
    <p:sldLayoutId id="2147483723" r:id="rId14"/>
    <p:sldLayoutId id="2147483715" r:id="rId15"/>
    <p:sldLayoutId id="2147483725" r:id="rId16"/>
  </p:sldLayoutIdLst>
  <p:hf sldNum="0" hdr="0" ftr="0" dt="0"/>
  <p:txStyles>
    <p:titleStyle>
      <a:lvl1pPr algn="l" defTabSz="1088502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b="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72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8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1088502" rtl="0" eaLnBrk="1" latinLnBrk="0" hangingPunct="1">
        <a:lnSpc>
          <a:spcPct val="117000"/>
        </a:lnSpc>
        <a:spcBef>
          <a:spcPts val="2700"/>
        </a:spcBef>
        <a:buFont typeface="Arial" pitchFamily="34" charset="0"/>
        <a:buNone/>
        <a:defRPr sz="200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36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6pPr>
      <a:lvl7pPr marL="72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7pPr>
      <a:lvl8pPr marL="108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8pPr>
      <a:lvl9pPr marL="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374922" y="1090369"/>
            <a:ext cx="9540000" cy="9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368000" y="2583743"/>
            <a:ext cx="9540000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9197772" y="6357824"/>
            <a:ext cx="1710228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368000" y="6357824"/>
            <a:ext cx="7697601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nl-NL" noProof="1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514462" y="6357824"/>
            <a:ext cx="480813" cy="36521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54982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58" r:id="rId16"/>
    <p:sldLayoutId id="2147483759" r:id="rId17"/>
  </p:sldLayoutIdLst>
  <p:hf sldNum="0" hdr="0" ftr="0" dt="0"/>
  <p:txStyles>
    <p:titleStyle>
      <a:lvl1pPr algn="l" defTabSz="1088502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b="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72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080000" indent="-360000" algn="l" defTabSz="1088502" rtl="0" eaLnBrk="1" latinLnBrk="0" hangingPunct="1">
        <a:lnSpc>
          <a:spcPct val="117000"/>
        </a:lnSpc>
        <a:spcBef>
          <a:spcPts val="0"/>
        </a:spcBef>
        <a:buFont typeface="Interstate Light" pitchFamily="2" charset="0"/>
        <a:buChar char="&gt;"/>
        <a:defRPr sz="2000" b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1088502" rtl="0" eaLnBrk="1" latinLnBrk="0" hangingPunct="1">
        <a:lnSpc>
          <a:spcPct val="117000"/>
        </a:lnSpc>
        <a:spcBef>
          <a:spcPts val="2700"/>
        </a:spcBef>
        <a:buFont typeface="Arial" pitchFamily="34" charset="0"/>
        <a:buNone/>
        <a:defRPr sz="200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36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6pPr>
      <a:lvl7pPr marL="72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7pPr>
      <a:lvl8pPr marL="108000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8pPr>
      <a:lvl9pPr marL="0" indent="0" algn="l" defTabSz="1088502" rtl="0" eaLnBrk="1" latinLnBrk="0" hangingPunct="1">
        <a:lnSpc>
          <a:spcPct val="117000"/>
        </a:lnSpc>
        <a:spcBef>
          <a:spcPts val="0"/>
        </a:spcBef>
        <a:buFont typeface="Arial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440" y="476360"/>
            <a:ext cx="10501533" cy="114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440" y="1619625"/>
            <a:ext cx="10501533" cy="460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8737" y="6542015"/>
            <a:ext cx="37478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1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ransition spd="med"/>
  <p:txStyles>
    <p:title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37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87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310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74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18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61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05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492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692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440" y="476360"/>
            <a:ext cx="10501533" cy="114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440" y="1619625"/>
            <a:ext cx="10501533" cy="460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8737" y="6542015"/>
            <a:ext cx="37478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27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transition spd="med"/>
  <p:txStyles>
    <p:title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37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87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310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74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18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61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05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492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692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440" y="476360"/>
            <a:ext cx="10501533" cy="114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440" y="1619625"/>
            <a:ext cx="10501533" cy="460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8737" y="6542015"/>
            <a:ext cx="37478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25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ransition spd="med"/>
  <p:txStyles>
    <p:title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37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87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310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74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18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61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05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492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692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440" y="476360"/>
            <a:ext cx="10501533" cy="1143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440" y="1619625"/>
            <a:ext cx="10501533" cy="460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8737" y="6542015"/>
            <a:ext cx="37478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082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6" r:id="rId13"/>
    <p:sldLayoutId id="2147483807" r:id="rId14"/>
    <p:sldLayoutId id="2147483808" r:id="rId15"/>
  </p:sldLayoutIdLst>
  <p:transition spd="med"/>
  <p:txStyles>
    <p:title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37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87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310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74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183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61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056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492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6929" marR="0" indent="-317437" algn="l" defTabSz="412667" rtl="0" latinLnBrk="0">
        <a:lnSpc>
          <a:spcPct val="100000"/>
        </a:lnSpc>
        <a:spcBef>
          <a:spcPts val="2949"/>
        </a:spcBef>
        <a:spcAft>
          <a:spcPts val="0"/>
        </a:spcAft>
        <a:buClrTx/>
        <a:buSzPct val="75000"/>
        <a:buFontTx/>
        <a:buChar char="•"/>
        <a:tabLst/>
        <a:defRPr sz="2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7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54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31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09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386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663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799940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217" algn="ctr" defTabSz="4126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gray">
          <a:xfrm>
            <a:off x="3327751" y="3788023"/>
            <a:ext cx="5655861" cy="1429998"/>
          </a:xfrm>
        </p:spPr>
        <p:txBody>
          <a:bodyPr tIns="72000"/>
          <a:lstStyle/>
          <a:p>
            <a:r>
              <a:rPr lang="nl-NL" dirty="0"/>
              <a:t>De Omgevingswet en bestuurders</a:t>
            </a:r>
            <a:br>
              <a:rPr lang="nl-NL"/>
            </a:br>
            <a:r>
              <a:rPr lang="nl-NL" sz="2600"/>
              <a:t>30 nov </a:t>
            </a:r>
            <a:r>
              <a:rPr lang="nl-NL" sz="2600" dirty="0"/>
              <a:t>2018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9AE0422-8670-4CC8-9EEA-A401A4EEA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438" y="392094"/>
            <a:ext cx="2329633" cy="14630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BD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6"/>
          <p:cNvSpPr txBox="1">
            <a:spLocks noChangeArrowheads="1"/>
          </p:cNvSpPr>
          <p:nvPr/>
        </p:nvSpPr>
        <p:spPr bwMode="auto">
          <a:xfrm>
            <a:off x="533312" y="6181651"/>
            <a:ext cx="99898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5pPr>
            <a:lvl6pPr marL="17145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6pPr>
            <a:lvl7pPr marL="20574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7pPr>
            <a:lvl8pPr marL="24003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8pPr>
            <a:lvl9pPr marL="27432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9pPr>
          </a:lstStyle>
          <a:p>
            <a:pPr>
              <a:buClr>
                <a:srgbClr val="0CB0A3"/>
              </a:buClr>
              <a:buFont typeface="Wingdings" pitchFamily="2" charset="2"/>
              <a:buNone/>
            </a:pPr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Toegankelijkheid van informatie</a:t>
            </a:r>
          </a:p>
        </p:txBody>
      </p:sp>
      <p:pic>
        <p:nvPicPr>
          <p:cNvPr id="2050" name="Picture 2" descr="Afbeeldingsresultaat voor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98" y="261248"/>
            <a:ext cx="2321956" cy="23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goog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212" y="557790"/>
            <a:ext cx="3872131" cy="17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zonat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62" y="3329040"/>
            <a:ext cx="2019813" cy="20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ruimtelijke plann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83" y="3709787"/>
            <a:ext cx="3604557" cy="12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>
            <a:extLst>
              <a:ext uri="{FF2B5EF4-FFF2-40B4-BE49-F238E27FC236}">
                <a16:creationId xmlns:a16="http://schemas.microsoft.com/office/drawing/2014/main" id="{26924E6E-9FCF-DC4F-BE46-5EC0EE3A20C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r="13206"/>
          <a:stretch/>
        </p:blipFill>
        <p:spPr>
          <a:xfrm>
            <a:off x="-1" y="489373"/>
            <a:ext cx="12190413" cy="58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03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20690"/>
            <a:ext cx="12190413" cy="73645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67" hangingPunct="0"/>
            <a:endParaRPr lang="en-US"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5242541"/>
            <a:ext cx="12190413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6135294"/>
            <a:ext cx="12190413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4">
            <a:extLst>
              <a:ext uri="{FF2B5EF4-FFF2-40B4-BE49-F238E27FC236}">
                <a16:creationId xmlns:a16="http://schemas.microsoft.com/office/drawing/2014/main" id="{09142CD2-0561-4444-B0C8-A255BEA5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23" y="23537"/>
            <a:ext cx="8933081" cy="68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92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79363E-312C-3A4D-BFE3-2D60CADE8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4" b="9761"/>
          <a:stretch/>
        </p:blipFill>
        <p:spPr>
          <a:xfrm>
            <a:off x="9" y="1245"/>
            <a:ext cx="12190403" cy="6857102"/>
          </a:xfrm>
          <a:prstGeom prst="rect">
            <a:avLst/>
          </a:prstGeom>
        </p:spPr>
      </p:pic>
      <p:sp>
        <p:nvSpPr>
          <p:cNvPr id="195" name="Shape 195"/>
          <p:cNvSpPr/>
          <p:nvPr/>
        </p:nvSpPr>
        <p:spPr>
          <a:xfrm>
            <a:off x="1774630" y="279374"/>
            <a:ext cx="9179110" cy="97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7" tIns="25397" rIns="25397" bIns="25397" anchor="ctr">
            <a:spAutoFit/>
          </a:bodyPr>
          <a:lstStyle>
            <a:lvl1pPr algn="l">
              <a:defRPr sz="7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nl-NL" sz="5999" dirty="0">
                <a:solidFill>
                  <a:schemeClr val="bg1"/>
                </a:solidFill>
                <a:latin typeface="+mj-lt"/>
              </a:rPr>
              <a:t>NL is planologisch paradijs</a:t>
            </a:r>
            <a:endParaRPr sz="5999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23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655A8-0372-46C6-A959-3CE314D0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nl-NL"/>
            </a:defPPr>
            <a:lvl1pPr marL="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0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0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506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0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5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01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51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01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26194E-04DD-44D3-976A-A261014A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nl-NL"/>
            </a:defPPr>
            <a:lvl1pPr marL="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0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0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506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0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5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01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51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01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pic>
        <p:nvPicPr>
          <p:cNvPr id="2050" name="Picture 2" descr="Er zullen steeds nieuwe Internetsites de kop opsteken. Afbeelding van Herakles die het veelkoppige monster verslaat, op een Griekse vaas. 6e eeuw v.C. (Getty Villa, Malibu).">
            <a:extLst>
              <a:ext uri="{FF2B5EF4-FFF2-40B4-BE49-F238E27FC236}">
                <a16:creationId xmlns:a16="http://schemas.microsoft.com/office/drawing/2014/main" id="{4D0E998F-38A2-4201-B72A-8742B8EC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2" y="690287"/>
            <a:ext cx="11346431" cy="521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9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83" b="983"/>
          <a:stretch/>
        </p:blipFill>
        <p:spPr>
          <a:xfrm>
            <a:off x="120704" y="671752"/>
            <a:ext cx="11515255" cy="6156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F054449-3FFA-4765-93EC-EF6B1810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57" y="-97322"/>
            <a:ext cx="9789547" cy="989642"/>
          </a:xfrm>
        </p:spPr>
        <p:txBody>
          <a:bodyPr/>
          <a:lstStyle>
            <a:defPPr>
              <a:defRPr lang="nl-NL"/>
            </a:defPPr>
            <a:lvl1pPr marL="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50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00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506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0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2508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010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19512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8014" algn="l" defTabSz="2177004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+mn-lt"/>
              </a:rPr>
              <a:t>De kerninstrumenten</a:t>
            </a:r>
          </a:p>
        </p:txBody>
      </p:sp>
    </p:spTree>
    <p:extLst>
      <p:ext uri="{BB962C8B-B14F-4D97-AF65-F5344CB8AC3E}">
        <p14:creationId xmlns:p14="http://schemas.microsoft.com/office/powerpoint/2010/main" val="483856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157886" y="333449"/>
            <a:ext cx="3795066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dirty="0">
                <a:solidFill>
                  <a:schemeClr val="bg1">
                    <a:lumMod val="50000"/>
                  </a:schemeClr>
                </a:solidFill>
              </a:rPr>
              <a:t>Stelsel</a:t>
            </a:r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pPr algn="ctr"/>
            <a:endParaRPr lang="nl-NL" sz="2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 sz="2400" dirty="0">
                <a:solidFill>
                  <a:schemeClr val="bg1">
                    <a:lumMod val="50000"/>
                  </a:schemeClr>
                </a:solidFill>
              </a:rPr>
              <a:t>Hoeveel afwegingsruimte wilt u nemen?</a:t>
            </a:r>
            <a:endParaRPr lang="nl-NL" sz="1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nl-NL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185314" y="333450"/>
            <a:ext cx="3795066" cy="61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dirty="0">
                <a:solidFill>
                  <a:schemeClr val="bg1">
                    <a:lumMod val="50000"/>
                  </a:schemeClr>
                </a:solidFill>
              </a:rPr>
              <a:t>Rol</a:t>
            </a:r>
            <a:endParaRPr lang="nl-NL" sz="4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pPr algn="ctr"/>
            <a:endParaRPr lang="nl-NL" sz="2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 sz="2400" i="1" dirty="0">
                <a:solidFill>
                  <a:schemeClr val="bg1">
                    <a:lumMod val="50000"/>
                  </a:schemeClr>
                </a:solidFill>
              </a:rPr>
              <a:t>Wat is uw rol in deze situatie als gemeenteraadslid?</a:t>
            </a:r>
            <a:endParaRPr lang="nl-NL" sz="2800" dirty="0"/>
          </a:p>
          <a:p>
            <a:endParaRPr lang="nl-NL" sz="1000" dirty="0"/>
          </a:p>
        </p:txBody>
      </p:sp>
      <p:sp>
        <p:nvSpPr>
          <p:cNvPr id="21" name="Tekstvak 20"/>
          <p:cNvSpPr txBox="1"/>
          <p:nvPr/>
        </p:nvSpPr>
        <p:spPr>
          <a:xfrm>
            <a:off x="8189392" y="333450"/>
            <a:ext cx="3795066" cy="61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dirty="0">
                <a:solidFill>
                  <a:schemeClr val="bg1">
                    <a:lumMod val="50000"/>
                  </a:schemeClr>
                </a:solidFill>
              </a:rPr>
              <a:t>Instrument</a:t>
            </a:r>
            <a:endParaRPr lang="nl-NL" sz="4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pPr algn="ctr"/>
            <a:endParaRPr lang="nl-NL" sz="2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 sz="2400" i="1" dirty="0">
                <a:solidFill>
                  <a:schemeClr val="bg1">
                    <a:lumMod val="50000"/>
                  </a:schemeClr>
                </a:solidFill>
              </a:rPr>
              <a:t>Hoe kunnen de instrumenten houvast bieden?</a:t>
            </a:r>
            <a:endParaRPr lang="nl-NL" sz="2800" dirty="0"/>
          </a:p>
          <a:p>
            <a:endParaRPr lang="nl-NL" sz="1000" dirty="0"/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25" y="1224825"/>
            <a:ext cx="2979284" cy="382547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03" y="1224825"/>
            <a:ext cx="2932616" cy="3842859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602" y="1192479"/>
            <a:ext cx="2933946" cy="40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>
            <a:extLst>
              <a:ext uri="{FF2B5EF4-FFF2-40B4-BE49-F238E27FC236}">
                <a16:creationId xmlns:a16="http://schemas.microsoft.com/office/drawing/2014/main" id="{6D4EC0C0-D71E-1448-B4B5-E2677FC8A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07" y="729434"/>
            <a:ext cx="8314393" cy="6218617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092FB5-8037-6443-BCA6-D0DFAE8BDC0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17457" y="279374"/>
            <a:ext cx="11555495" cy="756761"/>
          </a:xfrm>
        </p:spPr>
        <p:txBody>
          <a:bodyPr>
            <a:normAutofit/>
          </a:bodyPr>
          <a:lstStyle/>
          <a:p>
            <a:r>
              <a:rPr lang="nl-NL" sz="3599" b="1" dirty="0">
                <a:solidFill>
                  <a:srgbClr val="35BDB2"/>
                </a:solidFill>
                <a:latin typeface="+mj-lt"/>
              </a:rPr>
              <a:t>EN NU?</a:t>
            </a:r>
          </a:p>
        </p:txBody>
      </p:sp>
    </p:spTree>
    <p:extLst>
      <p:ext uri="{BB962C8B-B14F-4D97-AF65-F5344CB8AC3E}">
        <p14:creationId xmlns:p14="http://schemas.microsoft.com/office/powerpoint/2010/main" val="11559532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698370" y="-13767"/>
            <a:ext cx="1490930" cy="6887122"/>
          </a:xfrm>
          <a:prstGeom prst="rect">
            <a:avLst/>
          </a:prstGeom>
          <a:solidFill>
            <a:srgbClr val="43BEB3"/>
          </a:solidFill>
          <a:ln w="12700">
            <a:miter lim="400000"/>
          </a:ln>
        </p:spPr>
        <p:txBody>
          <a:bodyPr lIns="25397" tIns="25397" rIns="25397" bIns="25397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27" name="Shape 127"/>
          <p:cNvSpPr/>
          <p:nvPr/>
        </p:nvSpPr>
        <p:spPr>
          <a:xfrm>
            <a:off x="10431527" y="2252"/>
            <a:ext cx="280186" cy="6855084"/>
          </a:xfrm>
          <a:prstGeom prst="rect">
            <a:avLst/>
          </a:prstGeom>
          <a:solidFill>
            <a:srgbClr val="43BEB3">
              <a:alpha val="50000"/>
            </a:srgbClr>
          </a:solidFill>
          <a:ln w="12700">
            <a:miter lim="400000"/>
          </a:ln>
        </p:spPr>
        <p:txBody>
          <a:bodyPr lIns="25397" tIns="25397" rIns="25397" bIns="25397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28" name="Shape 128"/>
          <p:cNvSpPr/>
          <p:nvPr/>
        </p:nvSpPr>
        <p:spPr>
          <a:xfrm>
            <a:off x="654845" y="903790"/>
            <a:ext cx="6943304" cy="108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>
              <a:lnSpc>
                <a:spcPct val="90000"/>
              </a:lnSpc>
              <a:defRPr sz="15000" b="1">
                <a:latin typeface="Arial"/>
                <a:ea typeface="Arial"/>
                <a:cs typeface="Arial"/>
                <a:sym typeface="Arial"/>
              </a:defRPr>
            </a:pPr>
            <a:r>
              <a:rPr lang="nl-NL" sz="7499" dirty="0"/>
              <a:t>Consequenties</a:t>
            </a:r>
            <a:endParaRPr sz="7499" dirty="0"/>
          </a:p>
        </p:txBody>
      </p:sp>
      <p:sp>
        <p:nvSpPr>
          <p:cNvPr id="129" name="Shape 129"/>
          <p:cNvSpPr/>
          <p:nvPr/>
        </p:nvSpPr>
        <p:spPr>
          <a:xfrm>
            <a:off x="654389" y="2721723"/>
            <a:ext cx="2296804" cy="22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nl-NL" sz="3600" b="1" dirty="0"/>
              <a:t>1 visie</a:t>
            </a:r>
          </a:p>
          <a:p>
            <a:r>
              <a:rPr lang="nl-NL" sz="3600" b="1" dirty="0"/>
              <a:t>1 plan</a:t>
            </a:r>
          </a:p>
          <a:p>
            <a:r>
              <a:rPr lang="nl-NL" sz="3600" b="1" dirty="0"/>
              <a:t>1 kader</a:t>
            </a:r>
          </a:p>
          <a:p>
            <a:r>
              <a:rPr lang="nl-NL" sz="3600" b="1" dirty="0"/>
              <a:t>1 toets</a:t>
            </a:r>
            <a:endParaRPr sz="3600" b="1" dirty="0"/>
          </a:p>
        </p:txBody>
      </p:sp>
      <p:pic>
        <p:nvPicPr>
          <p:cNvPr id="1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789" y="6370980"/>
            <a:ext cx="722532" cy="31571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8183331" y="5539702"/>
            <a:ext cx="2385070" cy="628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7" tIns="25397" rIns="25397" bIns="25397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143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2286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3429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4572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5715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6858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8001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91440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5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sz="1250"/>
              <a:t>Vervang het beeld, deze staat dan automatisch achter de transparante laag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B354FDBC-E71A-604B-A971-7D9B6A5BE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08" y="1993690"/>
            <a:ext cx="6844712" cy="46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520324" y="470476"/>
            <a:ext cx="848360" cy="734060"/>
          </a:xfrm>
          <a:prstGeom prst="rect">
            <a:avLst/>
          </a:prstGeom>
        </p:spPr>
      </p:pic>
      <p:pic>
        <p:nvPicPr>
          <p:cNvPr id="1026" name="Picture 2" descr="http://www.haroldhalewijn.nl/wp-content/uploads/2015/12/grappige-hd-achtergrond-met-giraffe-in-een-boom.jpg">
            <a:extLst>
              <a:ext uri="{FF2B5EF4-FFF2-40B4-BE49-F238E27FC236}">
                <a16:creationId xmlns:a16="http://schemas.microsoft.com/office/drawing/2014/main" id="{9CA2CD4E-8F5F-4429-86DA-3CAC88E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28" y="257024"/>
            <a:ext cx="7968885" cy="63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E485437-152A-AD4C-BAE9-FE6F10F82577}"/>
              </a:ext>
            </a:extLst>
          </p:cNvPr>
          <p:cNvSpPr txBox="1"/>
          <p:nvPr/>
        </p:nvSpPr>
        <p:spPr>
          <a:xfrm>
            <a:off x="347738" y="837506"/>
            <a:ext cx="415773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7200" b="1" dirty="0"/>
              <a:t>Wat</a:t>
            </a:r>
          </a:p>
          <a:p>
            <a:pPr algn="ctr"/>
            <a:r>
              <a:rPr lang="nl-NL" sz="7200" b="1" dirty="0"/>
              <a:t>is normaal</a:t>
            </a:r>
          </a:p>
          <a:p>
            <a:pPr algn="ctr"/>
            <a:r>
              <a:rPr lang="nl-NL" sz="7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15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325206" y="279374"/>
            <a:ext cx="9540000" cy="990000"/>
          </a:xfrm>
        </p:spPr>
        <p:txBody>
          <a:bodyPr/>
          <a:lstStyle/>
          <a:p>
            <a:pPr algn="ctr"/>
            <a:r>
              <a:rPr lang="nl-NL" dirty="0"/>
              <a:t>Wie ik ben</a:t>
            </a:r>
          </a:p>
        </p:txBody>
      </p:sp>
      <p:pic>
        <p:nvPicPr>
          <p:cNvPr id="9" name="Afbeelding 8 (JU-Free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1045866" y="3699830"/>
            <a:ext cx="571426" cy="2572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32596C4-4959-42DD-ABA9-384E5B06C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5277"/>
            <a:ext cx="12190413" cy="58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6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20690"/>
            <a:ext cx="12190413" cy="73645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67" hangingPunct="0"/>
            <a:endParaRPr lang="en-US"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5242541"/>
            <a:ext cx="12190413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6135294"/>
            <a:ext cx="12190413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2">
            <a:extLst>
              <a:ext uri="{FF2B5EF4-FFF2-40B4-BE49-F238E27FC236}">
                <a16:creationId xmlns:a16="http://schemas.microsoft.com/office/drawing/2014/main" id="{1FAA83EB-72D5-F34F-8369-75516CFA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54" y="0"/>
            <a:ext cx="12575912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747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2708552E-F9DB-4B41-AC35-645A4C3A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4" b="8827"/>
          <a:stretch/>
        </p:blipFill>
        <p:spPr>
          <a:xfrm>
            <a:off x="20" y="10"/>
            <a:ext cx="12190392" cy="68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3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>
            <a:extLst>
              <a:ext uri="{FF2B5EF4-FFF2-40B4-BE49-F238E27FC236}">
                <a16:creationId xmlns:a16="http://schemas.microsoft.com/office/drawing/2014/main" id="{5FC572F6-C9F3-014F-B187-85405DF0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06"/>
          <a:stretch/>
        </p:blipFill>
        <p:spPr>
          <a:xfrm>
            <a:off x="20" y="10"/>
            <a:ext cx="12190392" cy="68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7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4864619-0ED1-4BDB-9CAC-226C69BB2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02" y="549410"/>
            <a:ext cx="7329492" cy="67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49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953E7BAE-4AD1-414E-A704-699F15D4D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" y="1241"/>
            <a:ext cx="1219393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34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1313111" y="5471978"/>
            <a:ext cx="3675556" cy="441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397" tIns="25397" rIns="25397" bIns="25397">
            <a:spAutoFit/>
          </a:bodyPr>
          <a:lstStyle>
            <a:lvl1pPr algn="l" defTabSz="457200">
              <a:lnSpc>
                <a:spcPct val="200000"/>
              </a:lnSpc>
              <a:defRPr sz="3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500"/>
              <a:t>Onderschrift</a:t>
            </a:r>
          </a:p>
        </p:txBody>
      </p:sp>
      <p:pic>
        <p:nvPicPr>
          <p:cNvPr id="2" name="Afbeelding 3">
            <a:extLst>
              <a:ext uri="{FF2B5EF4-FFF2-40B4-BE49-F238E27FC236}">
                <a16:creationId xmlns:a16="http://schemas.microsoft.com/office/drawing/2014/main" id="{39FFE49F-4915-F747-B57F-397D072C7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7" y="13162"/>
            <a:ext cx="5826540" cy="6815952"/>
          </a:xfrm>
          <a:prstGeom prst="rect">
            <a:avLst/>
          </a:prstGeom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CC688001-1739-0E40-82C1-2E0AD1D7E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96" y="13162"/>
            <a:ext cx="4985516" cy="685508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00844E3-439A-7344-A7C7-DD9BC2490947}"/>
              </a:ext>
            </a:extLst>
          </p:cNvPr>
          <p:cNvSpPr txBox="1"/>
          <p:nvPr/>
        </p:nvSpPr>
        <p:spPr>
          <a:xfrm rot="19829992">
            <a:off x="4630534" y="2472294"/>
            <a:ext cx="3386227" cy="1897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7" tIns="25397" rIns="25397" bIns="25397" numCol="1" spcCol="38100" rtlCol="0" anchor="ctr">
            <a:spAutoFit/>
          </a:bodyPr>
          <a:lstStyle/>
          <a:p>
            <a:pPr algn="ctr" defTabSz="412667" hangingPunct="0"/>
            <a:r>
              <a:rPr lang="nl-NL" sz="5999" b="1" dirty="0" err="1">
                <a:solidFill>
                  <a:srgbClr val="35BDB2"/>
                </a:solidFill>
                <a:latin typeface="Calibri" panose="020F0502020204030204" pitchFamily="34" charset="0"/>
                <a:sym typeface="Helvetica Light"/>
              </a:rPr>
              <a:t>What’s</a:t>
            </a:r>
            <a:r>
              <a:rPr lang="nl-NL" sz="5999" b="1" dirty="0">
                <a:solidFill>
                  <a:srgbClr val="35BDB2"/>
                </a:solidFill>
                <a:latin typeface="Calibri" panose="020F0502020204030204" pitchFamily="34" charset="0"/>
                <a:sym typeface="Helvetica Light"/>
              </a:rPr>
              <a:t> new?</a:t>
            </a:r>
          </a:p>
        </p:txBody>
      </p:sp>
    </p:spTree>
    <p:extLst>
      <p:ext uri="{BB962C8B-B14F-4D97-AF65-F5344CB8AC3E}">
        <p14:creationId xmlns:p14="http://schemas.microsoft.com/office/powerpoint/2010/main" val="6073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quarter" idx="14"/>
          </p:nvPr>
        </p:nvSpPr>
        <p:spPr bwMode="gray">
          <a:xfrm>
            <a:off x="1374922" y="2310932"/>
            <a:ext cx="3010056" cy="3600000"/>
          </a:xfrm>
        </p:spPr>
        <p:txBody>
          <a:bodyPr/>
          <a:lstStyle/>
          <a:p>
            <a:r>
              <a:rPr lang="nl-NL" dirty="0"/>
              <a:t>Sinds W.O. II planmatig voor heel NL</a:t>
            </a:r>
          </a:p>
          <a:p>
            <a:r>
              <a:rPr lang="nl-NL" dirty="0"/>
              <a:t>Sinds 1962 Leerstoel Planologie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399832" y="447736"/>
            <a:ext cx="9540000" cy="990000"/>
          </a:xfrm>
        </p:spPr>
        <p:txBody>
          <a:bodyPr/>
          <a:lstStyle/>
          <a:p>
            <a:r>
              <a:rPr lang="nl-NL" dirty="0"/>
              <a:t>NL = gemaakt door mensen</a:t>
            </a:r>
          </a:p>
        </p:txBody>
      </p:sp>
      <p:pic>
        <p:nvPicPr>
          <p:cNvPr id="9" name="Afbeelding 8 (JU-Free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11045866" y="3699830"/>
            <a:ext cx="571426" cy="2572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21FC2B9-DFD2-449B-849A-4285D957A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02" y="1405826"/>
            <a:ext cx="7446180" cy="48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4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">
            <a:extLst>
              <a:ext uri="{FF2B5EF4-FFF2-40B4-BE49-F238E27FC236}">
                <a16:creationId xmlns:a16="http://schemas.microsoft.com/office/drawing/2014/main" id="{E838BB7B-ADFC-43A0-B0A6-F2A177AFA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41" y="70302"/>
            <a:ext cx="8943075" cy="67089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382696" y="639422"/>
            <a:ext cx="9540000" cy="990000"/>
          </a:xfrm>
        </p:spPr>
        <p:txBody>
          <a:bodyPr/>
          <a:lstStyle/>
          <a:p>
            <a:pPr algn="ctr"/>
            <a:r>
              <a:rPr lang="nl-NL" dirty="0"/>
              <a:t>Energie = ruimte (PBL)</a:t>
            </a:r>
          </a:p>
        </p:txBody>
      </p:sp>
      <p:pic>
        <p:nvPicPr>
          <p:cNvPr id="9" name="Afbeelding 8 (JU-Free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11045866" y="3699830"/>
            <a:ext cx="571426" cy="2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4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BD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-5089" y="-13767"/>
            <a:ext cx="431928" cy="6887122"/>
          </a:xfrm>
          <a:prstGeom prst="rect">
            <a:avLst/>
          </a:prstGeom>
          <a:solidFill>
            <a:srgbClr val="43BEB3"/>
          </a:solidFill>
          <a:ln w="12700">
            <a:miter lim="400000"/>
          </a:ln>
        </p:spPr>
        <p:txBody>
          <a:bodyPr lIns="25397" tIns="25397" rIns="25397" bIns="25397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5pPr>
            <a:lvl6pPr marL="17145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6pPr>
            <a:lvl7pPr marL="20574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7pPr>
            <a:lvl8pPr marL="24003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8pPr>
            <a:lvl9pPr marL="27432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50" name="Shape 150"/>
          <p:cNvSpPr/>
          <p:nvPr/>
        </p:nvSpPr>
        <p:spPr>
          <a:xfrm>
            <a:off x="235195" y="2252"/>
            <a:ext cx="280186" cy="6855085"/>
          </a:xfrm>
          <a:prstGeom prst="rect">
            <a:avLst/>
          </a:prstGeom>
          <a:solidFill>
            <a:srgbClr val="43BEB3">
              <a:alpha val="50000"/>
            </a:srgbClr>
          </a:solidFill>
          <a:ln w="12700">
            <a:miter lim="400000"/>
          </a:ln>
        </p:spPr>
        <p:txBody>
          <a:bodyPr lIns="25397" tIns="25397" rIns="25397" bIns="25397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5pPr>
            <a:lvl6pPr marL="17145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6pPr>
            <a:lvl7pPr marL="20574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7pPr>
            <a:lvl8pPr marL="24003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8pPr>
            <a:lvl9pPr marL="27432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9pPr>
          </a:lstStyle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5" name="Tekstvak 6"/>
          <p:cNvSpPr txBox="1">
            <a:spLocks noChangeArrowheads="1"/>
          </p:cNvSpPr>
          <p:nvPr/>
        </p:nvSpPr>
        <p:spPr bwMode="auto">
          <a:xfrm>
            <a:off x="0" y="5993221"/>
            <a:ext cx="121904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5pPr>
            <a:lvl6pPr marL="17145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6pPr>
            <a:lvl7pPr marL="20574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7pPr>
            <a:lvl8pPr marL="24003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8pPr>
            <a:lvl9pPr marL="2743200" algn="l" defTabSz="685800" rtl="0" eaLnBrk="1" latinLnBrk="0" hangingPunct="1">
              <a:defRPr sz="2400" kern="1200">
                <a:solidFill>
                  <a:srgbClr val="000000"/>
                </a:solidFill>
                <a:latin typeface="Times"/>
                <a:ea typeface="ヒラギノ明朝 ProN W3"/>
                <a:cs typeface="ヒラギノ明朝 ProN W3"/>
                <a:sym typeface="Times"/>
              </a:defRPr>
            </a:lvl9pPr>
          </a:lstStyle>
          <a:p>
            <a:pPr>
              <a:buClr>
                <a:srgbClr val="0CB0A3"/>
              </a:buClr>
              <a:buFont typeface="Wingdings" pitchFamily="2" charset="2"/>
              <a:buNone/>
            </a:pPr>
            <a:r>
              <a:rPr lang="nl-NL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Demografische veranderingen, kwaliteit/kwantiteit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767"/>
            <a:ext cx="12190413" cy="597756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181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1241"/>
            <a:ext cx="6270752" cy="685710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667" hangingPunct="0"/>
            <a:endParaRPr lang="en-US"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1F795F0-073A-AF43-BC97-CD406146D018}"/>
              </a:ext>
            </a:extLst>
          </p:cNvPr>
          <p:cNvSpPr txBox="1"/>
          <p:nvPr/>
        </p:nvSpPr>
        <p:spPr>
          <a:xfrm>
            <a:off x="6031199" y="5623910"/>
            <a:ext cx="5605387" cy="7358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45714" tIns="22857" rIns="45714" bIns="22857" numCol="1" spcCol="38100" rtlCol="0" anchor="t">
            <a:normAutofit/>
          </a:bodyPr>
          <a:lstStyle/>
          <a:p>
            <a:pPr defTabSz="457109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4399" b="1" dirty="0">
                <a:solidFill>
                  <a:srgbClr val="35BDB2"/>
                </a:solidFill>
                <a:latin typeface="Helvetica Light"/>
                <a:ea typeface="+mj-ea"/>
                <a:cs typeface="+mj-cs"/>
                <a:sym typeface="Helvetica Light"/>
              </a:rPr>
              <a:t>Ruimtevoorklimaat.nl</a:t>
            </a: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1798"/>
            <a:ext cx="5477372" cy="6276024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12667" hangingPunct="0"/>
            <a:endParaRPr lang="en-US" sz="25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822101EE-501A-E441-A535-E8F7A97E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" r="1" b="11931"/>
          <a:stretch/>
        </p:blipFill>
        <p:spPr>
          <a:xfrm>
            <a:off x="1" y="771177"/>
            <a:ext cx="5297993" cy="6096644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DCF159B6-EDC0-E541-8395-6B78ECF0A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22" y="499806"/>
            <a:ext cx="3728172" cy="36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6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84F2ED5F-1936-BD4D-8BF7-B98B8F21D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56"/>
            <a:ext cx="12190413" cy="60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840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Huisstijl">
  <a:themeElements>
    <a:clrScheme name="Kleuren Overmorg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5BDB2"/>
      </a:accent1>
      <a:accent2>
        <a:srgbClr val="E9531B"/>
      </a:accent2>
      <a:accent3>
        <a:srgbClr val="EEC847"/>
      </a:accent3>
      <a:accent4>
        <a:srgbClr val="717073"/>
      </a:accent4>
      <a:accent5>
        <a:srgbClr val="D5F3F0"/>
      </a:accent5>
      <a:accent6>
        <a:srgbClr val="FADCD1"/>
      </a:accent6>
      <a:hlink>
        <a:srgbClr val="000000"/>
      </a:hlink>
      <a:folHlink>
        <a:srgbClr val="000000"/>
      </a:folHlink>
    </a:clrScheme>
    <a:fontScheme name="Lettertypen Arial Overmor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4AD3A75E-1783-4494-8728-579327067F45}"/>
    </a:ext>
  </a:extLst>
</a:theme>
</file>

<file path=ppt/theme/theme2.xml><?xml version="1.0" encoding="utf-8"?>
<a:theme xmlns:a="http://schemas.openxmlformats.org/drawingml/2006/main" name="1_Huisstijl">
  <a:themeElements>
    <a:clrScheme name="Kleuren Overmorg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5BDB2"/>
      </a:accent1>
      <a:accent2>
        <a:srgbClr val="E9531B"/>
      </a:accent2>
      <a:accent3>
        <a:srgbClr val="EEC847"/>
      </a:accent3>
      <a:accent4>
        <a:srgbClr val="717073"/>
      </a:accent4>
      <a:accent5>
        <a:srgbClr val="D5F3F0"/>
      </a:accent5>
      <a:accent6>
        <a:srgbClr val="FADCD1"/>
      </a:accent6>
      <a:hlink>
        <a:srgbClr val="000000"/>
      </a:hlink>
      <a:folHlink>
        <a:srgbClr val="000000"/>
      </a:folHlink>
    </a:clrScheme>
    <a:fontScheme name="Lettertypen Arial Overmor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B1BCD92C-F08B-4A1B-AB13-C33A5498C5C1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D62BF088-C9A4-46D3-BA14-2A74FDE1F5C4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B6AEADC2-9C17-4492-93A0-EF784D068408}"/>
    </a:ext>
  </a:extLst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208BE8D2-A391-4C72-A18E-B46AA8BE51B9}"/>
    </a:ext>
  </a:extLst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e 18 oktober Erfgoeddag" id="{62114CCD-6589-4BB0-8847-1919179180E2}" vid="{D6056F8A-8E58-4E88-96D1-473C5B927B69}"/>
    </a:ext>
  </a:extLst>
</a:theme>
</file>

<file path=ppt/theme/theme7.xml><?xml version="1.0" encoding="utf-8"?>
<a:theme xmlns:a="http://schemas.openxmlformats.org/drawingml/2006/main" name="Office-thema">
  <a:themeElements>
    <a:clrScheme name="Kleuren Overmorg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5BDB2"/>
      </a:accent1>
      <a:accent2>
        <a:srgbClr val="E9531B"/>
      </a:accent2>
      <a:accent3>
        <a:srgbClr val="EEC847"/>
      </a:accent3>
      <a:accent4>
        <a:srgbClr val="717073"/>
      </a:accent4>
      <a:accent5>
        <a:srgbClr val="D5F3F0"/>
      </a:accent5>
      <a:accent6>
        <a:srgbClr val="FADCD1"/>
      </a:accent6>
      <a:hlink>
        <a:srgbClr val="000000"/>
      </a:hlink>
      <a:folHlink>
        <a:srgbClr val="000000"/>
      </a:folHlink>
    </a:clrScheme>
    <a:fontScheme name="Lettertypen Arial Overmor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hema">
  <a:themeElements>
    <a:clrScheme name="Kleuren Overmorge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5BDB2"/>
      </a:accent1>
      <a:accent2>
        <a:srgbClr val="E9531B"/>
      </a:accent2>
      <a:accent3>
        <a:srgbClr val="EEC847"/>
      </a:accent3>
      <a:accent4>
        <a:srgbClr val="717073"/>
      </a:accent4>
      <a:accent5>
        <a:srgbClr val="D5F3F0"/>
      </a:accent5>
      <a:accent6>
        <a:srgbClr val="FADCD1"/>
      </a:accent6>
      <a:hlink>
        <a:srgbClr val="000000"/>
      </a:hlink>
      <a:folHlink>
        <a:srgbClr val="000000"/>
      </a:folHlink>
    </a:clrScheme>
    <a:fontScheme name="Lettertypen Arial Overmor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951f649-90c7-40c5-8050-81aa318e32e1">
      <UserInfo>
        <DisplayName>Erik Lamfers</DisplayName>
        <AccountId>2312</AccountId>
        <AccountType/>
      </UserInfo>
      <UserInfo>
        <DisplayName>Joey Velberg</DisplayName>
        <AccountId>3284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01B45E140F4B419B7DD0963085BAC0" ma:contentTypeVersion="" ma:contentTypeDescription="Een nieuw document maken." ma:contentTypeScope="" ma:versionID="e26c8d8c820b86c203a9a734f1da132e">
  <xsd:schema xmlns:xsd="http://www.w3.org/2001/XMLSchema" xmlns:xs="http://www.w3.org/2001/XMLSchema" xmlns:p="http://schemas.microsoft.com/office/2006/metadata/properties" xmlns:ns2="7951f649-90c7-40c5-8050-81aa318e32e1" xmlns:ns3="7286752e-45b7-457f-b612-92d76177a92d" targetNamespace="http://schemas.microsoft.com/office/2006/metadata/properties" ma:root="true" ma:fieldsID="fb6dd4609994214b51cbef44f779c388" ns2:_="" ns3:_="">
    <xsd:import namespace="7951f649-90c7-40c5-8050-81aa318e32e1"/>
    <xsd:import namespace="7286752e-45b7-457f-b612-92d76177a9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1f649-90c7-40c5-8050-81aa318e32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6752e-45b7-457f-b612-92d76177a9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78096-CA59-4EA5-9C2F-32D739A11697}">
  <ds:schemaRefs>
    <ds:schemaRef ds:uri="http://schemas.microsoft.com/office/2006/metadata/properties"/>
    <ds:schemaRef ds:uri="http://www.w3.org/2000/xmlns/"/>
    <ds:schemaRef ds:uri="7951f649-90c7-40c5-8050-81aa318e32e1"/>
  </ds:schemaRefs>
</ds:datastoreItem>
</file>

<file path=customXml/itemProps2.xml><?xml version="1.0" encoding="utf-8"?>
<ds:datastoreItem xmlns:ds="http://schemas.openxmlformats.org/officeDocument/2006/customXml" ds:itemID="{D9BFA5CE-E08F-427B-AD25-63EC0E011FF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951f649-90c7-40c5-8050-81aa318e32e1"/>
    <ds:schemaRef ds:uri="7286752e-45b7-457f-b612-92d76177a92d"/>
  </ds:schemaRefs>
</ds:datastoreItem>
</file>

<file path=customXml/itemProps3.xml><?xml version="1.0" encoding="utf-8"?>
<ds:datastoreItem xmlns:ds="http://schemas.openxmlformats.org/officeDocument/2006/customXml" ds:itemID="{ADD5E869-61B7-4BEB-BFB5-81FB19D007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</TotalTime>
  <Words>228</Words>
  <Application>Microsoft Office PowerPoint</Application>
  <PresentationFormat>Aangepast</PresentationFormat>
  <Paragraphs>66</Paragraphs>
  <Slides>24</Slides>
  <Notes>8</Notes>
  <HiddenSlides>0</HiddenSlides>
  <MMClips>0</MMClips>
  <ScaleCrop>false</ScaleCrop>
  <HeadingPairs>
    <vt:vector size="4" baseType="variant">
      <vt:variant>
        <vt:lpstr>Thema</vt:lpstr>
      </vt:variant>
      <vt:variant>
        <vt:i4>6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Huisstijl</vt:lpstr>
      <vt:lpstr>1_Huisstijl</vt:lpstr>
      <vt:lpstr>White</vt:lpstr>
      <vt:lpstr>1_White</vt:lpstr>
      <vt:lpstr>2_White</vt:lpstr>
      <vt:lpstr>3_White</vt:lpstr>
      <vt:lpstr>De Omgevingswet en bestuurders 30 nov 2018</vt:lpstr>
      <vt:lpstr>Wie ik ben</vt:lpstr>
      <vt:lpstr>PowerPoint-presentatie</vt:lpstr>
      <vt:lpstr>PowerPoint-presentatie</vt:lpstr>
      <vt:lpstr>NL = gemaakt door mensen</vt:lpstr>
      <vt:lpstr>Energie = ruimte (PBL)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kerninstrumenten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Overmorgen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</dc:title>
  <dc:subject/>
  <dc:creator>Overmorgen</dc:creator>
  <cp:keywords/>
  <dc:description>sjabloonversie 2.0a - 8 februari 2017_x000d_
ontwerp: einder communicatie_x000d_
sjablonen: www.JoulesUnlimited.nl</dc:description>
  <cp:lastModifiedBy>Co Verdaas</cp:lastModifiedBy>
  <cp:revision>136</cp:revision>
  <dcterms:created xsi:type="dcterms:W3CDTF">2011-05-31T09:43:02Z</dcterms:created>
  <dcterms:modified xsi:type="dcterms:W3CDTF">2018-11-13T15:44:40Z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0x010100FE01B45E140F4B419B7DD0963085BAC0</vt:lpwstr>
  </property>
</Properties>
</file>