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25" r:id="rId2"/>
  </p:sldMasterIdLst>
  <p:notesMasterIdLst>
    <p:notesMasterId r:id="rId26"/>
  </p:notesMasterIdLst>
  <p:handoutMasterIdLst>
    <p:handoutMasterId r:id="rId27"/>
  </p:handoutMasterIdLst>
  <p:sldIdLst>
    <p:sldId id="265" r:id="rId3"/>
    <p:sldId id="263" r:id="rId4"/>
    <p:sldId id="266" r:id="rId5"/>
    <p:sldId id="285" r:id="rId6"/>
    <p:sldId id="281" r:id="rId7"/>
    <p:sldId id="282" r:id="rId8"/>
    <p:sldId id="270" r:id="rId9"/>
    <p:sldId id="283" r:id="rId10"/>
    <p:sldId id="284" r:id="rId11"/>
    <p:sldId id="267" r:id="rId12"/>
    <p:sldId id="268" r:id="rId13"/>
    <p:sldId id="286" r:id="rId14"/>
    <p:sldId id="269" r:id="rId15"/>
    <p:sldId id="271" r:id="rId16"/>
    <p:sldId id="272"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nl-NL"/>
    </a:defPPr>
    <a:lvl1pPr algn="l" defTabSz="912813" rtl="0" eaLnBrk="0" fontAlgn="base" hangingPunct="0">
      <a:spcBef>
        <a:spcPct val="0"/>
      </a:spcBef>
      <a:spcAft>
        <a:spcPct val="0"/>
      </a:spcAft>
      <a:defRPr kern="1200">
        <a:solidFill>
          <a:schemeClr val="tx1"/>
        </a:solidFill>
        <a:latin typeface="Calibri"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Calibri"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Calibri"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Calibri"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775">
          <p15:clr>
            <a:srgbClr val="A4A3A4"/>
          </p15:clr>
        </p15:guide>
        <p15:guide id="3" pos="7219">
          <p15:clr>
            <a:srgbClr val="A4A3A4"/>
          </p15:clr>
        </p15:guide>
        <p15:guide id="4" pos="461">
          <p15:clr>
            <a:srgbClr val="A4A3A4"/>
          </p15:clr>
        </p15:guide>
        <p15:guide id="5" pos="665">
          <p15:clr>
            <a:srgbClr val="A4A3A4"/>
          </p15:clr>
        </p15:guide>
        <p15:guide id="6" pos="476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542"/>
    <a:srgbClr val="002C64"/>
    <a:srgbClr val="00A9F3"/>
    <a:srgbClr val="33AADC"/>
    <a:srgbClr val="002F5F"/>
    <a:srgbClr val="3DB7E4"/>
    <a:srgbClr val="F0AB00"/>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43" autoAdjust="0"/>
    <p:restoredTop sz="94376" autoAdjust="0"/>
  </p:normalViewPr>
  <p:slideViewPr>
    <p:cSldViewPr snapToGrid="0" snapToObjects="1" showGuides="1">
      <p:cViewPr varScale="1">
        <p:scale>
          <a:sx n="110" d="100"/>
          <a:sy n="110" d="100"/>
        </p:scale>
        <p:origin x="1020" y="114"/>
      </p:cViewPr>
      <p:guideLst>
        <p:guide orient="horz" pos="2160"/>
        <p:guide orient="horz" pos="1775"/>
        <p:guide pos="7219"/>
        <p:guide pos="461"/>
        <p:guide pos="665"/>
        <p:guide pos="4768"/>
      </p:guideLst>
    </p:cSldViewPr>
  </p:slideViewPr>
  <p:outlineViewPr>
    <p:cViewPr>
      <p:scale>
        <a:sx n="33" d="100"/>
        <a:sy n="33" d="100"/>
      </p:scale>
      <p:origin x="0" y="0"/>
    </p:cViewPr>
  </p:outlineViewPr>
  <p:notesTextViewPr>
    <p:cViewPr>
      <p:scale>
        <a:sx n="90" d="100"/>
        <a:sy n="90" d="100"/>
      </p:scale>
      <p:origin x="0" y="0"/>
    </p:cViewPr>
  </p:notesTextViewPr>
  <p:sorterViewPr>
    <p:cViewPr>
      <p:scale>
        <a:sx n="66" d="100"/>
        <a:sy n="66" d="100"/>
      </p:scale>
      <p:origin x="0" y="0"/>
    </p:cViewPr>
  </p:sorterViewPr>
  <p:notesViewPr>
    <p:cSldViewPr snapToGrid="0" snapToObjects="1" showGuides="1">
      <p:cViewPr varScale="1">
        <p:scale>
          <a:sx n="98" d="100"/>
          <a:sy n="98" d="100"/>
        </p:scale>
        <p:origin x="-351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9777AF4-EFB3-44DC-BD1C-828FC24EDA65}" type="doc">
      <dgm:prSet loTypeId="urn:microsoft.com/office/officeart/2005/8/layout/venn1" loCatId="relationship" qsTypeId="urn:microsoft.com/office/officeart/2005/8/quickstyle/simple1" qsCatId="simple" csTypeId="urn:microsoft.com/office/officeart/2005/8/colors/accent1_2" csCatId="accent1" phldr="1"/>
      <dgm:spPr/>
    </dgm:pt>
    <dgm:pt modelId="{8EAAD321-C148-408E-B801-638CF767C3B2}">
      <dgm:prSet phldrT="[Tekst]"/>
      <dgm:spPr/>
      <dgm:t>
        <a:bodyPr/>
        <a:lstStyle/>
        <a:p>
          <a:r>
            <a:rPr lang="nl-NL" dirty="0"/>
            <a:t>Cybergevolgen</a:t>
          </a:r>
        </a:p>
      </dgm:t>
    </dgm:pt>
    <dgm:pt modelId="{F5101B5F-14FC-466C-8218-419945E96CC3}" type="parTrans" cxnId="{C2DF0799-11D1-42C9-B858-CF1ECF8784F3}">
      <dgm:prSet/>
      <dgm:spPr/>
      <dgm:t>
        <a:bodyPr/>
        <a:lstStyle/>
        <a:p>
          <a:endParaRPr lang="nl-NL"/>
        </a:p>
      </dgm:t>
    </dgm:pt>
    <dgm:pt modelId="{F2CFA5BB-0918-4353-82E9-1629F436625A}" type="sibTrans" cxnId="{C2DF0799-11D1-42C9-B858-CF1ECF8784F3}">
      <dgm:prSet/>
      <dgm:spPr/>
      <dgm:t>
        <a:bodyPr/>
        <a:lstStyle/>
        <a:p>
          <a:endParaRPr lang="nl-NL"/>
        </a:p>
      </dgm:t>
    </dgm:pt>
    <dgm:pt modelId="{FE9678A2-3FFA-4EC2-90DA-854A1F07072C}">
      <dgm:prSet phldrT="[Tekst]"/>
      <dgm:spPr/>
      <dgm:t>
        <a:bodyPr/>
        <a:lstStyle/>
        <a:p>
          <a:r>
            <a:rPr lang="nl-NL" dirty="0"/>
            <a:t>Crime</a:t>
          </a:r>
        </a:p>
      </dgm:t>
    </dgm:pt>
    <dgm:pt modelId="{3CEAE4D8-19FE-4D6A-A206-DFBB4DDA104F}" type="parTrans" cxnId="{5B2B505D-24FB-4550-B629-16B620EC241C}">
      <dgm:prSet/>
      <dgm:spPr/>
      <dgm:t>
        <a:bodyPr/>
        <a:lstStyle/>
        <a:p>
          <a:endParaRPr lang="nl-NL"/>
        </a:p>
      </dgm:t>
    </dgm:pt>
    <dgm:pt modelId="{C85020B5-93AD-4C8A-AF90-343DE1447502}" type="sibTrans" cxnId="{5B2B505D-24FB-4550-B629-16B620EC241C}">
      <dgm:prSet/>
      <dgm:spPr/>
      <dgm:t>
        <a:bodyPr/>
        <a:lstStyle/>
        <a:p>
          <a:endParaRPr lang="nl-NL"/>
        </a:p>
      </dgm:t>
    </dgm:pt>
    <dgm:pt modelId="{CEBD9073-5D7D-4FB1-82ED-548551E0F0D3}">
      <dgm:prSet phldrT="[Tekst]"/>
      <dgm:spPr/>
      <dgm:t>
        <a:bodyPr/>
        <a:lstStyle/>
        <a:p>
          <a:r>
            <a:rPr lang="nl-NL" dirty="0"/>
            <a:t>Eigen huis op orde</a:t>
          </a:r>
        </a:p>
      </dgm:t>
    </dgm:pt>
    <dgm:pt modelId="{2FC1D11A-177A-4431-B07A-092E4D17C632}" type="parTrans" cxnId="{50AFCD7B-B69E-4351-945E-BF8B9D282497}">
      <dgm:prSet/>
      <dgm:spPr/>
      <dgm:t>
        <a:bodyPr/>
        <a:lstStyle/>
        <a:p>
          <a:endParaRPr lang="nl-NL"/>
        </a:p>
      </dgm:t>
    </dgm:pt>
    <dgm:pt modelId="{8E32BBCF-AA93-4A14-AF6B-D7E4BDBD93C7}" type="sibTrans" cxnId="{50AFCD7B-B69E-4351-945E-BF8B9D282497}">
      <dgm:prSet/>
      <dgm:spPr/>
      <dgm:t>
        <a:bodyPr/>
        <a:lstStyle/>
        <a:p>
          <a:endParaRPr lang="nl-NL"/>
        </a:p>
      </dgm:t>
    </dgm:pt>
    <dgm:pt modelId="{6066D63A-A1F9-47B5-A652-640EB5F0CA44}" type="pres">
      <dgm:prSet presAssocID="{99777AF4-EFB3-44DC-BD1C-828FC24EDA65}" presName="compositeShape" presStyleCnt="0">
        <dgm:presLayoutVars>
          <dgm:chMax val="7"/>
          <dgm:dir/>
          <dgm:resizeHandles val="exact"/>
        </dgm:presLayoutVars>
      </dgm:prSet>
      <dgm:spPr/>
    </dgm:pt>
    <dgm:pt modelId="{0EDD54C2-DB7F-47D6-A087-AA69C8CAB370}" type="pres">
      <dgm:prSet presAssocID="{8EAAD321-C148-408E-B801-638CF767C3B2}" presName="circ1" presStyleLbl="vennNode1" presStyleIdx="0" presStyleCnt="3"/>
      <dgm:spPr/>
      <dgm:t>
        <a:bodyPr/>
        <a:lstStyle/>
        <a:p>
          <a:endParaRPr lang="nl-NL"/>
        </a:p>
      </dgm:t>
    </dgm:pt>
    <dgm:pt modelId="{D46FEA87-528F-49DD-8C52-387FE4E6F5DB}" type="pres">
      <dgm:prSet presAssocID="{8EAAD321-C148-408E-B801-638CF767C3B2}" presName="circ1Tx" presStyleLbl="revTx" presStyleIdx="0" presStyleCnt="0">
        <dgm:presLayoutVars>
          <dgm:chMax val="0"/>
          <dgm:chPref val="0"/>
          <dgm:bulletEnabled val="1"/>
        </dgm:presLayoutVars>
      </dgm:prSet>
      <dgm:spPr/>
      <dgm:t>
        <a:bodyPr/>
        <a:lstStyle/>
        <a:p>
          <a:endParaRPr lang="nl-NL"/>
        </a:p>
      </dgm:t>
    </dgm:pt>
    <dgm:pt modelId="{A1639862-752B-44CD-AB1C-C8C992D11114}" type="pres">
      <dgm:prSet presAssocID="{FE9678A2-3FFA-4EC2-90DA-854A1F07072C}" presName="circ2" presStyleLbl="vennNode1" presStyleIdx="1" presStyleCnt="3"/>
      <dgm:spPr/>
      <dgm:t>
        <a:bodyPr/>
        <a:lstStyle/>
        <a:p>
          <a:endParaRPr lang="nl-NL"/>
        </a:p>
      </dgm:t>
    </dgm:pt>
    <dgm:pt modelId="{141CAE28-4320-48A6-A87B-82E81ACDCA45}" type="pres">
      <dgm:prSet presAssocID="{FE9678A2-3FFA-4EC2-90DA-854A1F07072C}" presName="circ2Tx" presStyleLbl="revTx" presStyleIdx="0" presStyleCnt="0">
        <dgm:presLayoutVars>
          <dgm:chMax val="0"/>
          <dgm:chPref val="0"/>
          <dgm:bulletEnabled val="1"/>
        </dgm:presLayoutVars>
      </dgm:prSet>
      <dgm:spPr/>
      <dgm:t>
        <a:bodyPr/>
        <a:lstStyle/>
        <a:p>
          <a:endParaRPr lang="nl-NL"/>
        </a:p>
      </dgm:t>
    </dgm:pt>
    <dgm:pt modelId="{FAD9BF95-648B-4599-8730-FC23169B813C}" type="pres">
      <dgm:prSet presAssocID="{CEBD9073-5D7D-4FB1-82ED-548551E0F0D3}" presName="circ3" presStyleLbl="vennNode1" presStyleIdx="2" presStyleCnt="3"/>
      <dgm:spPr/>
      <dgm:t>
        <a:bodyPr/>
        <a:lstStyle/>
        <a:p>
          <a:endParaRPr lang="nl-NL"/>
        </a:p>
      </dgm:t>
    </dgm:pt>
    <dgm:pt modelId="{B1D1F499-B42C-49C1-B8B3-B64A195103EF}" type="pres">
      <dgm:prSet presAssocID="{CEBD9073-5D7D-4FB1-82ED-548551E0F0D3}" presName="circ3Tx" presStyleLbl="revTx" presStyleIdx="0" presStyleCnt="0">
        <dgm:presLayoutVars>
          <dgm:chMax val="0"/>
          <dgm:chPref val="0"/>
          <dgm:bulletEnabled val="1"/>
        </dgm:presLayoutVars>
      </dgm:prSet>
      <dgm:spPr/>
      <dgm:t>
        <a:bodyPr/>
        <a:lstStyle/>
        <a:p>
          <a:endParaRPr lang="nl-NL"/>
        </a:p>
      </dgm:t>
    </dgm:pt>
  </dgm:ptLst>
  <dgm:cxnLst>
    <dgm:cxn modelId="{4D1DDF0F-46C1-41B2-AED0-E20C5A709FF5}" type="presOf" srcId="{CEBD9073-5D7D-4FB1-82ED-548551E0F0D3}" destId="{B1D1F499-B42C-49C1-B8B3-B64A195103EF}" srcOrd="1" destOrd="0" presId="urn:microsoft.com/office/officeart/2005/8/layout/venn1"/>
    <dgm:cxn modelId="{503B6392-13B0-40E8-B206-0B76FD91CB19}" type="presOf" srcId="{99777AF4-EFB3-44DC-BD1C-828FC24EDA65}" destId="{6066D63A-A1F9-47B5-A652-640EB5F0CA44}" srcOrd="0" destOrd="0" presId="urn:microsoft.com/office/officeart/2005/8/layout/venn1"/>
    <dgm:cxn modelId="{26304F77-3140-4981-AB00-DFC4331F53D7}" type="presOf" srcId="{CEBD9073-5D7D-4FB1-82ED-548551E0F0D3}" destId="{FAD9BF95-648B-4599-8730-FC23169B813C}" srcOrd="0" destOrd="0" presId="urn:microsoft.com/office/officeart/2005/8/layout/venn1"/>
    <dgm:cxn modelId="{5B2B505D-24FB-4550-B629-16B620EC241C}" srcId="{99777AF4-EFB3-44DC-BD1C-828FC24EDA65}" destId="{FE9678A2-3FFA-4EC2-90DA-854A1F07072C}" srcOrd="1" destOrd="0" parTransId="{3CEAE4D8-19FE-4D6A-A206-DFBB4DDA104F}" sibTransId="{C85020B5-93AD-4C8A-AF90-343DE1447502}"/>
    <dgm:cxn modelId="{6094FF14-229B-4DCE-A266-6E5D35AE5202}" type="presOf" srcId="{8EAAD321-C148-408E-B801-638CF767C3B2}" destId="{0EDD54C2-DB7F-47D6-A087-AA69C8CAB370}" srcOrd="0" destOrd="0" presId="urn:microsoft.com/office/officeart/2005/8/layout/venn1"/>
    <dgm:cxn modelId="{85EBD1B1-E5ED-4CAC-AD76-7E53C2F8A1B6}" type="presOf" srcId="{FE9678A2-3FFA-4EC2-90DA-854A1F07072C}" destId="{A1639862-752B-44CD-AB1C-C8C992D11114}" srcOrd="0" destOrd="0" presId="urn:microsoft.com/office/officeart/2005/8/layout/venn1"/>
    <dgm:cxn modelId="{5B732F55-0154-4C32-85A8-6771FD540F90}" type="presOf" srcId="{8EAAD321-C148-408E-B801-638CF767C3B2}" destId="{D46FEA87-528F-49DD-8C52-387FE4E6F5DB}" srcOrd="1" destOrd="0" presId="urn:microsoft.com/office/officeart/2005/8/layout/venn1"/>
    <dgm:cxn modelId="{50AFCD7B-B69E-4351-945E-BF8B9D282497}" srcId="{99777AF4-EFB3-44DC-BD1C-828FC24EDA65}" destId="{CEBD9073-5D7D-4FB1-82ED-548551E0F0D3}" srcOrd="2" destOrd="0" parTransId="{2FC1D11A-177A-4431-B07A-092E4D17C632}" sibTransId="{8E32BBCF-AA93-4A14-AF6B-D7E4BDBD93C7}"/>
    <dgm:cxn modelId="{BB41DB4D-C565-4ED4-9D85-EA0CAF800BFB}" type="presOf" srcId="{FE9678A2-3FFA-4EC2-90DA-854A1F07072C}" destId="{141CAE28-4320-48A6-A87B-82E81ACDCA45}" srcOrd="1" destOrd="0" presId="urn:microsoft.com/office/officeart/2005/8/layout/venn1"/>
    <dgm:cxn modelId="{C2DF0799-11D1-42C9-B858-CF1ECF8784F3}" srcId="{99777AF4-EFB3-44DC-BD1C-828FC24EDA65}" destId="{8EAAD321-C148-408E-B801-638CF767C3B2}" srcOrd="0" destOrd="0" parTransId="{F5101B5F-14FC-466C-8218-419945E96CC3}" sibTransId="{F2CFA5BB-0918-4353-82E9-1629F436625A}"/>
    <dgm:cxn modelId="{B28518F5-5C79-455E-A381-8826896F99BF}" type="presParOf" srcId="{6066D63A-A1F9-47B5-A652-640EB5F0CA44}" destId="{0EDD54C2-DB7F-47D6-A087-AA69C8CAB370}" srcOrd="0" destOrd="0" presId="urn:microsoft.com/office/officeart/2005/8/layout/venn1"/>
    <dgm:cxn modelId="{1293E880-6CCA-4803-A642-5EBDEEC7420B}" type="presParOf" srcId="{6066D63A-A1F9-47B5-A652-640EB5F0CA44}" destId="{D46FEA87-528F-49DD-8C52-387FE4E6F5DB}" srcOrd="1" destOrd="0" presId="urn:microsoft.com/office/officeart/2005/8/layout/venn1"/>
    <dgm:cxn modelId="{6526FFA1-82FE-42EB-BD37-35A6A59496F0}" type="presParOf" srcId="{6066D63A-A1F9-47B5-A652-640EB5F0CA44}" destId="{A1639862-752B-44CD-AB1C-C8C992D11114}" srcOrd="2" destOrd="0" presId="urn:microsoft.com/office/officeart/2005/8/layout/venn1"/>
    <dgm:cxn modelId="{4DDE8B44-2DB4-4792-9A7C-185F3920CA5A}" type="presParOf" srcId="{6066D63A-A1F9-47B5-A652-640EB5F0CA44}" destId="{141CAE28-4320-48A6-A87B-82E81ACDCA45}" srcOrd="3" destOrd="0" presId="urn:microsoft.com/office/officeart/2005/8/layout/venn1"/>
    <dgm:cxn modelId="{99C3FC54-ED55-4D8D-89E6-163C0CE4ABFD}" type="presParOf" srcId="{6066D63A-A1F9-47B5-A652-640EB5F0CA44}" destId="{FAD9BF95-648B-4599-8730-FC23169B813C}" srcOrd="4" destOrd="0" presId="urn:microsoft.com/office/officeart/2005/8/layout/venn1"/>
    <dgm:cxn modelId="{B92AB92F-F248-4414-80A8-BE93FFC8C6BF}" type="presParOf" srcId="{6066D63A-A1F9-47B5-A652-640EB5F0CA44}" destId="{B1D1F499-B42C-49C1-B8B3-B64A195103EF}"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dirty="0">
              <a:latin typeface="Arial" panose="020B0604020202020204" pitchFamily="34" charset="0"/>
            </a:endParaRPr>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58DE55F7-5A9E-4E82-9572-15880D9FD41B}" type="datetimeFigureOut">
              <a:rPr lang="nl-NL" altLang="en-US">
                <a:latin typeface="Arial" panose="020B0604020202020204" pitchFamily="34" charset="0"/>
              </a:rPr>
              <a:pPr>
                <a:defRPr/>
              </a:pPr>
              <a:t>29-11-2018</a:t>
            </a:fld>
            <a:endParaRPr lang="nl-NL" altLang="en-US" dirty="0">
              <a:latin typeface="Arial" panose="020B0604020202020204" pitchFamily="34" charset="0"/>
            </a:endParaRPr>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dirty="0">
              <a:latin typeface="Arial" panose="020B0604020202020204" pitchFamily="34" charset="0"/>
            </a:endParaRPr>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E511EB-5E98-41EC-A5CC-3E924CDB0D1F}" type="slidenum">
              <a:rPr lang="nl-NL" altLang="en-US">
                <a:latin typeface="Arial" panose="020B0604020202020204" pitchFamily="34" charset="0"/>
              </a:rPr>
              <a:pPr>
                <a:defRPr/>
              </a:pPr>
              <a:t>‹nr.›</a:t>
            </a:fld>
            <a:endParaRPr lang="nl-NL" altLang="en-US" dirty="0">
              <a:latin typeface="Arial" panose="020B0604020202020204" pitchFamily="34" charset="0"/>
            </a:endParaRPr>
          </a:p>
        </p:txBody>
      </p:sp>
    </p:spTree>
    <p:extLst>
      <p:ext uri="{BB962C8B-B14F-4D97-AF65-F5344CB8AC3E}">
        <p14:creationId xmlns:p14="http://schemas.microsoft.com/office/powerpoint/2010/main" val="17036654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en-US"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defRPr>
            </a:lvl1pPr>
          </a:lstStyle>
          <a:p>
            <a:pPr>
              <a:defRPr/>
            </a:pPr>
            <a:fld id="{9D14AD0C-3FEA-464F-89FE-81A160C48B0E}" type="datetimeFigureOut">
              <a:rPr lang="nl-NL" altLang="en-US" smtClean="0"/>
              <a:pPr>
                <a:defRPr/>
              </a:pPr>
              <a:t>29-11-2018</a:t>
            </a:fld>
            <a:endParaRPr lang="nl-NL" altLang="en-US"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defRPr>
            </a:lvl1pPr>
          </a:lstStyle>
          <a:p>
            <a:pPr>
              <a:defRPr/>
            </a:pPr>
            <a:endParaRPr lang="en-US" altLang="en-US"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Arial" panose="020B0604020202020204" pitchFamily="34" charset="0"/>
              </a:defRPr>
            </a:lvl1pPr>
          </a:lstStyle>
          <a:p>
            <a:pPr>
              <a:defRPr/>
            </a:pPr>
            <a:fld id="{52D2E484-1166-4FB0-ABA9-3E53EA5631CA}" type="slidenum">
              <a:rPr lang="nl-NL" altLang="en-US" smtClean="0"/>
              <a:pPr>
                <a:defRPr/>
              </a:pPr>
              <a:t>‹nr.›</a:t>
            </a:fld>
            <a:endParaRPr lang="nl-NL" altLang="en-US" dirty="0"/>
          </a:p>
        </p:txBody>
      </p:sp>
    </p:spTree>
    <p:extLst>
      <p:ext uri="{BB962C8B-B14F-4D97-AF65-F5344CB8AC3E}">
        <p14:creationId xmlns:p14="http://schemas.microsoft.com/office/powerpoint/2010/main" val="2563121870"/>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dirty="0"/>
              <a:t>Titelstijl van model bewerken</a:t>
            </a:r>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voettekst 4"/>
          <p:cNvSpPr>
            <a:spLocks noGrp="1"/>
          </p:cNvSpPr>
          <p:nvPr>
            <p:ph type="ftr" sz="quarter" idx="10"/>
          </p:nvPr>
        </p:nvSpPr>
        <p:spPr/>
        <p:txBody>
          <a:bodyPr anchorCtr="1"/>
          <a:lstStyle>
            <a:lvl1pPr algn="l">
              <a:defRPr sz="1000" b="0" i="0" baseline="0">
                <a:solidFill>
                  <a:srgbClr val="002C64"/>
                </a:solidFill>
                <a:latin typeface="Arial" charset="0"/>
                <a:ea typeface="Arial" charset="0"/>
                <a:cs typeface="Arial" charset="0"/>
              </a:defRPr>
            </a:lvl1pPr>
          </a:lstStyle>
          <a:p>
            <a:pPr>
              <a:defRPr/>
            </a:pPr>
            <a:endParaRPr lang="nl-NL" dirty="0"/>
          </a:p>
        </p:txBody>
      </p:sp>
      <p:sp>
        <p:nvSpPr>
          <p:cNvPr id="5" name="Tijdelijke aanduiding voor dianummer 5"/>
          <p:cNvSpPr>
            <a:spLocks noGrp="1"/>
          </p:cNvSpPr>
          <p:nvPr>
            <p:ph type="sldNum" sz="quarter" idx="11"/>
          </p:nvPr>
        </p:nvSpPr>
        <p:spPr/>
        <p:txBody>
          <a:bodyPr/>
          <a:lstStyle>
            <a:lvl1pPr>
              <a:defRPr smtClean="0"/>
            </a:lvl1pPr>
          </a:lstStyle>
          <a:p>
            <a:pPr>
              <a:defRPr/>
            </a:pPr>
            <a:fld id="{8215A64D-D12D-4BB0-A948-BF1C335CBFA8}" type="slidenum">
              <a:rPr lang="nl-NL" altLang="en-US"/>
              <a:pPr>
                <a:defRPr/>
              </a:pPr>
              <a:t>‹nr.›</a:t>
            </a:fld>
            <a:endParaRPr lang="nl-NL" altLang="en-US"/>
          </a:p>
        </p:txBody>
      </p:sp>
      <p:sp>
        <p:nvSpPr>
          <p:cNvPr id="6" name="Tijdelijke aanduiding voor datum 3"/>
          <p:cNvSpPr>
            <a:spLocks noGrp="1"/>
          </p:cNvSpPr>
          <p:nvPr>
            <p:ph type="dt" sz="half" idx="12"/>
          </p:nvPr>
        </p:nvSpPr>
        <p:spPr/>
        <p:txBody>
          <a:bodyPr/>
          <a:lstStyle>
            <a:lvl1pPr algn="l">
              <a:defRPr sz="1000" b="0" i="0">
                <a:solidFill>
                  <a:schemeClr val="bg1"/>
                </a:solidFill>
                <a:latin typeface="Arial" charset="0"/>
                <a:ea typeface="Arial" charset="0"/>
                <a:cs typeface="Arial" charset="0"/>
              </a:defRPr>
            </a:lvl1pPr>
          </a:lstStyle>
          <a:p>
            <a:pPr>
              <a:defRPr/>
            </a:pPr>
            <a:fld id="{67C978C3-00E1-40D4-B38B-F132817E09E5}" type="datetime2">
              <a:rPr lang="nl-NL" smtClean="0"/>
              <a:t>donderdag 29 november 2018</a:t>
            </a:fld>
            <a:endParaRPr lang="nl-NL" dirty="0"/>
          </a:p>
        </p:txBody>
      </p:sp>
    </p:spTree>
    <p:extLst>
      <p:ext uri="{BB962C8B-B14F-4D97-AF65-F5344CB8AC3E}">
        <p14:creationId xmlns:p14="http://schemas.microsoft.com/office/powerpoint/2010/main" val="205343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dirty="0"/>
              <a:t>Titelstijl van model bewerken</a:t>
            </a:r>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p:cNvSpPr>
            <a:spLocks noGrp="1"/>
          </p:cNvSpPr>
          <p:nvPr>
            <p:ph type="ftr" sz="quarter" idx="11"/>
          </p:nvPr>
        </p:nvSpPr>
        <p:spPr/>
        <p:txBody>
          <a:bodyPr anchorCtr="1"/>
          <a:lstStyle>
            <a:lvl1pPr algn="l">
              <a:defRPr sz="1000" b="0" i="0">
                <a:solidFill>
                  <a:srgbClr val="002C64"/>
                </a:solidFill>
                <a:latin typeface="Arial" charset="0"/>
                <a:ea typeface="Arial" charset="0"/>
                <a:cs typeface="Arial" charset="0"/>
              </a:defRPr>
            </a:lvl1pPr>
          </a:lstStyle>
          <a:p>
            <a:pPr>
              <a:defRPr/>
            </a:pPr>
            <a:endParaRPr lang="nl-NL" dirty="0"/>
          </a:p>
        </p:txBody>
      </p:sp>
      <p:sp>
        <p:nvSpPr>
          <p:cNvPr id="6" name="Tijdelijke aanduiding voor dianummer 5"/>
          <p:cNvSpPr>
            <a:spLocks noGrp="1"/>
          </p:cNvSpPr>
          <p:nvPr>
            <p:ph type="sldNum" sz="quarter" idx="12"/>
          </p:nvPr>
        </p:nvSpPr>
        <p:spPr/>
        <p:txBody>
          <a:bodyPr/>
          <a:lstStyle>
            <a:lvl1pPr>
              <a:defRPr smtClean="0"/>
            </a:lvl1pPr>
          </a:lstStyle>
          <a:p>
            <a:pPr>
              <a:defRPr/>
            </a:pPr>
            <a:fld id="{08F82467-280F-4085-B5CD-455ECB263A16}" type="slidenum">
              <a:rPr lang="nl-NL" altLang="en-US"/>
              <a:pPr>
                <a:defRPr/>
              </a:pPr>
              <a:t>‹nr.›</a:t>
            </a:fld>
            <a:endParaRPr lang="nl-NL" altLang="en-US"/>
          </a:p>
        </p:txBody>
      </p:sp>
      <p:sp>
        <p:nvSpPr>
          <p:cNvPr id="7" name="Tijdelijke aanduiding voor datum 3"/>
          <p:cNvSpPr>
            <a:spLocks noGrp="1"/>
          </p:cNvSpPr>
          <p:nvPr>
            <p:ph type="dt" sz="half" idx="13"/>
          </p:nvPr>
        </p:nvSpPr>
        <p:spPr/>
        <p:txBody>
          <a:bodyPr/>
          <a:lstStyle>
            <a:lvl1pPr algn="l">
              <a:defRPr sz="1000" b="0" i="0">
                <a:solidFill>
                  <a:schemeClr val="bg1"/>
                </a:solidFill>
                <a:latin typeface="Arial" charset="0"/>
                <a:ea typeface="Arial" charset="0"/>
                <a:cs typeface="Arial" charset="0"/>
              </a:defRPr>
            </a:lvl1p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9781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dirty="0"/>
              <a:t>Titelstijl van model bewerken</a:t>
            </a:r>
          </a:p>
        </p:txBody>
      </p:sp>
      <p:sp>
        <p:nvSpPr>
          <p:cNvPr id="3" name="Tijdelijke aanduiding voor voettekst 4"/>
          <p:cNvSpPr>
            <a:spLocks noGrp="1"/>
          </p:cNvSpPr>
          <p:nvPr>
            <p:ph type="ftr" sz="quarter" idx="10"/>
          </p:nvPr>
        </p:nvSpPr>
        <p:spPr/>
        <p:txBody>
          <a:bodyPr anchorCtr="1"/>
          <a:lstStyle>
            <a:lvl1pPr algn="l">
              <a:defRPr sz="1000" b="0" i="0">
                <a:solidFill>
                  <a:srgbClr val="002C64"/>
                </a:solidFill>
                <a:latin typeface="Arial" charset="0"/>
                <a:ea typeface="Arial" charset="0"/>
                <a:cs typeface="Arial" charset="0"/>
              </a:defRPr>
            </a:lvl1pPr>
          </a:lstStyle>
          <a:p>
            <a:pPr>
              <a:defRPr/>
            </a:pPr>
            <a:endParaRPr lang="nl-NL" dirty="0"/>
          </a:p>
        </p:txBody>
      </p:sp>
      <p:sp>
        <p:nvSpPr>
          <p:cNvPr id="4" name="Tijdelijke aanduiding voor dianummer 5"/>
          <p:cNvSpPr>
            <a:spLocks noGrp="1"/>
          </p:cNvSpPr>
          <p:nvPr>
            <p:ph type="sldNum" sz="quarter" idx="11"/>
          </p:nvPr>
        </p:nvSpPr>
        <p:spPr/>
        <p:txBody>
          <a:bodyPr/>
          <a:lstStyle>
            <a:lvl1pPr>
              <a:defRPr smtClean="0"/>
            </a:lvl1pPr>
          </a:lstStyle>
          <a:p>
            <a:pPr>
              <a:defRPr/>
            </a:pPr>
            <a:fld id="{D90B683A-7824-4A64-B33E-EEB6E14CB5F3}" type="slidenum">
              <a:rPr lang="nl-NL" altLang="en-US"/>
              <a:pPr>
                <a:defRPr/>
              </a:pPr>
              <a:t>‹nr.›</a:t>
            </a:fld>
            <a:endParaRPr lang="nl-NL" altLang="en-US"/>
          </a:p>
        </p:txBody>
      </p:sp>
      <p:sp>
        <p:nvSpPr>
          <p:cNvPr id="5" name="Tijdelijke aanduiding voor datum 3"/>
          <p:cNvSpPr>
            <a:spLocks noGrp="1"/>
          </p:cNvSpPr>
          <p:nvPr>
            <p:ph type="dt" sz="half" idx="12"/>
          </p:nvPr>
        </p:nvSpPr>
        <p:spPr/>
        <p:txBody>
          <a:bodyPr/>
          <a:lstStyle>
            <a:lvl1pPr algn="l">
              <a:defRPr sz="1000" b="0" i="0">
                <a:solidFill>
                  <a:schemeClr val="bg1"/>
                </a:solidFill>
                <a:latin typeface="Arial" charset="0"/>
                <a:ea typeface="Arial" charset="0"/>
                <a:cs typeface="Arial" charset="0"/>
              </a:defRPr>
            </a:lvl1pPr>
          </a:lstStyle>
          <a:p>
            <a:pPr>
              <a:defRPr/>
            </a:pPr>
            <a:fld id="{35724DF3-B6B2-420D-A6FE-AF45549D19CF}" type="datetime2">
              <a:rPr lang="nl-NL" smtClean="0"/>
              <a:t>donderdag 29 november 2018</a:t>
            </a:fld>
            <a:endParaRPr lang="nl-NL" dirty="0"/>
          </a:p>
        </p:txBody>
      </p:sp>
    </p:spTree>
    <p:extLst>
      <p:ext uri="{BB962C8B-B14F-4D97-AF65-F5344CB8AC3E}">
        <p14:creationId xmlns:p14="http://schemas.microsoft.com/office/powerpoint/2010/main" val="2161879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voettekst 4"/>
          <p:cNvSpPr>
            <a:spLocks noGrp="1"/>
          </p:cNvSpPr>
          <p:nvPr>
            <p:ph type="ftr" sz="quarter" idx="10"/>
          </p:nvPr>
        </p:nvSpPr>
        <p:spPr/>
        <p:txBody>
          <a:bodyPr anchorCtr="1"/>
          <a:lstStyle>
            <a:lvl1pPr algn="l">
              <a:defRPr sz="1000" b="0" i="0">
                <a:solidFill>
                  <a:srgbClr val="002C64"/>
                </a:solidFill>
                <a:latin typeface="Arial" charset="0"/>
                <a:ea typeface="Arial" charset="0"/>
                <a:cs typeface="Arial" charset="0"/>
              </a:defRPr>
            </a:lvl1pPr>
          </a:lstStyle>
          <a:p>
            <a:pPr>
              <a:defRPr/>
            </a:pPr>
            <a:endParaRPr lang="nl-NL" dirty="0"/>
          </a:p>
        </p:txBody>
      </p:sp>
      <p:sp>
        <p:nvSpPr>
          <p:cNvPr id="5" name="Tijdelijke aanduiding voor dianummer 5"/>
          <p:cNvSpPr>
            <a:spLocks noGrp="1"/>
          </p:cNvSpPr>
          <p:nvPr>
            <p:ph type="sldNum" sz="quarter" idx="11"/>
          </p:nvPr>
        </p:nvSpPr>
        <p:spPr/>
        <p:txBody>
          <a:bodyPr/>
          <a:lstStyle>
            <a:lvl1pPr>
              <a:defRPr smtClean="0"/>
            </a:lvl1pPr>
          </a:lstStyle>
          <a:p>
            <a:pPr>
              <a:defRPr/>
            </a:pPr>
            <a:fld id="{339997A7-A465-4EE3-AE33-F60D4B6A7300}" type="slidenum">
              <a:rPr lang="nl-NL" altLang="en-US"/>
              <a:pPr>
                <a:defRPr/>
              </a:pPr>
              <a:t>‹nr.›</a:t>
            </a:fld>
            <a:endParaRPr lang="nl-NL" altLang="en-US"/>
          </a:p>
        </p:txBody>
      </p:sp>
      <p:sp>
        <p:nvSpPr>
          <p:cNvPr id="6" name="Tijdelijke aanduiding voor datum 3"/>
          <p:cNvSpPr>
            <a:spLocks noGrp="1"/>
          </p:cNvSpPr>
          <p:nvPr>
            <p:ph type="dt" sz="half" idx="12"/>
          </p:nvPr>
        </p:nvSpPr>
        <p:spPr/>
        <p:txBody>
          <a:bodyPr/>
          <a:lstStyle>
            <a:lvl1pPr algn="l">
              <a:defRPr sz="1000" b="0" i="0">
                <a:solidFill>
                  <a:schemeClr val="bg1"/>
                </a:solidFill>
                <a:latin typeface="Arial" charset="0"/>
                <a:ea typeface="Arial" charset="0"/>
                <a:cs typeface="Arial" charset="0"/>
              </a:defRPr>
            </a:lvl1pPr>
          </a:lstStyle>
          <a:p>
            <a:pPr>
              <a:defRPr/>
            </a:pPr>
            <a:fld id="{F6352198-91D1-47B5-8891-F6C3EA5F8E8F}" type="datetime2">
              <a:rPr lang="nl-NL" smtClean="0"/>
              <a:t>donderdag 29 november 2018</a:t>
            </a:fld>
            <a:endParaRPr lang="nl-NL" dirty="0"/>
          </a:p>
        </p:txBody>
      </p:sp>
    </p:spTree>
    <p:extLst>
      <p:ext uri="{BB962C8B-B14F-4D97-AF65-F5344CB8AC3E}">
        <p14:creationId xmlns:p14="http://schemas.microsoft.com/office/powerpoint/2010/main" val="2159735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
        <p:nvSpPr>
          <p:cNvPr id="2" name="Tijdelijke aanduiding voor voettekst 4"/>
          <p:cNvSpPr>
            <a:spLocks noGrp="1"/>
          </p:cNvSpPr>
          <p:nvPr>
            <p:ph type="ftr" sz="quarter" idx="10"/>
          </p:nvPr>
        </p:nvSpPr>
        <p:spPr/>
        <p:txBody>
          <a:bodyPr anchorCtr="1"/>
          <a:lstStyle>
            <a:lvl1pPr algn="l">
              <a:defRPr sz="1000" b="0" i="0">
                <a:solidFill>
                  <a:srgbClr val="002C64"/>
                </a:solidFill>
                <a:latin typeface="Arial" charset="0"/>
                <a:ea typeface="Arial" charset="0"/>
                <a:cs typeface="Arial" charset="0"/>
              </a:defRPr>
            </a:lvl1pPr>
          </a:lstStyle>
          <a:p>
            <a:pPr>
              <a:defRPr/>
            </a:pPr>
            <a:endParaRPr lang="nl-NL" dirty="0"/>
          </a:p>
        </p:txBody>
      </p:sp>
      <p:sp>
        <p:nvSpPr>
          <p:cNvPr id="3" name="Tijdelijke aanduiding voor dianummer 5"/>
          <p:cNvSpPr>
            <a:spLocks noGrp="1"/>
          </p:cNvSpPr>
          <p:nvPr>
            <p:ph type="sldNum" sz="quarter" idx="11"/>
          </p:nvPr>
        </p:nvSpPr>
        <p:spPr/>
        <p:txBody>
          <a:bodyPr/>
          <a:lstStyle>
            <a:lvl1pPr>
              <a:defRPr smtClean="0"/>
            </a:lvl1pPr>
          </a:lstStyle>
          <a:p>
            <a:pPr>
              <a:defRPr/>
            </a:pPr>
            <a:fld id="{0FA97A7A-7712-44AF-BF85-9C6CEE6EC44A}" type="slidenum">
              <a:rPr lang="nl-NL" altLang="en-US"/>
              <a:pPr>
                <a:defRPr/>
              </a:pPr>
              <a:t>‹nr.›</a:t>
            </a:fld>
            <a:endParaRPr lang="nl-NL" altLang="en-US"/>
          </a:p>
        </p:txBody>
      </p:sp>
      <p:sp>
        <p:nvSpPr>
          <p:cNvPr id="4" name="Tijdelijke aanduiding voor datum 3"/>
          <p:cNvSpPr>
            <a:spLocks noGrp="1"/>
          </p:cNvSpPr>
          <p:nvPr>
            <p:ph type="dt" sz="half" idx="12"/>
          </p:nvPr>
        </p:nvSpPr>
        <p:spPr/>
        <p:txBody>
          <a:bodyPr/>
          <a:lstStyle>
            <a:lvl1pPr algn="l">
              <a:defRPr sz="1000" b="0" i="0">
                <a:solidFill>
                  <a:schemeClr val="bg1"/>
                </a:solidFill>
                <a:latin typeface="Arial" charset="0"/>
                <a:ea typeface="Arial" charset="0"/>
                <a:cs typeface="Arial" charset="0"/>
              </a:defRPr>
            </a:lvl1pPr>
          </a:lstStyle>
          <a:p>
            <a:pPr>
              <a:defRPr/>
            </a:pPr>
            <a:fld id="{15E38100-8AB5-4A9E-990D-41D50FD61899}" type="datetime2">
              <a:rPr lang="nl-NL" smtClean="0"/>
              <a:t>donderdag 29 november 2018</a:t>
            </a:fld>
            <a:endParaRPr lang="nl-NL" dirty="0"/>
          </a:p>
        </p:txBody>
      </p:sp>
    </p:spTree>
    <p:extLst>
      <p:ext uri="{BB962C8B-B14F-4D97-AF65-F5344CB8AC3E}">
        <p14:creationId xmlns:p14="http://schemas.microsoft.com/office/powerpoint/2010/main" val="38562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jdelijke aanduiding voor datum 3"/>
          <p:cNvSpPr>
            <a:spLocks noGrp="1"/>
          </p:cNvSpPr>
          <p:nvPr>
            <p:ph type="dt" sz="half" idx="10"/>
          </p:nvPr>
        </p:nvSpPr>
        <p:spPr/>
        <p:txBody>
          <a:bodyPr/>
          <a:lstStyle>
            <a:lvl1pPr algn="l">
              <a:defRPr sz="1000" b="0" i="0">
                <a:solidFill>
                  <a:schemeClr val="bg1"/>
                </a:solidFill>
                <a:latin typeface="Arial" charset="0"/>
                <a:ea typeface="Arial" charset="0"/>
                <a:cs typeface="Arial" charset="0"/>
              </a:defRPr>
            </a:lvl1pPr>
          </a:lstStyle>
          <a:p>
            <a:pPr>
              <a:defRPr/>
            </a:pPr>
            <a:fld id="{E71AEA88-A3C9-4F03-AD95-2A6F214C1714}" type="datetime2">
              <a:rPr lang="nl-NL" smtClean="0"/>
              <a:t>donderdag 29 november 2018</a:t>
            </a:fld>
            <a:endParaRPr lang="nl-NL" dirty="0"/>
          </a:p>
        </p:txBody>
      </p:sp>
      <p:sp>
        <p:nvSpPr>
          <p:cNvPr id="9" name="Tijdelijke aanduiding voor voettekst 4"/>
          <p:cNvSpPr>
            <a:spLocks noGrp="1"/>
          </p:cNvSpPr>
          <p:nvPr>
            <p:ph type="ftr" sz="quarter" idx="11"/>
          </p:nvPr>
        </p:nvSpPr>
        <p:spPr/>
        <p:txBody>
          <a:bodyPr anchorCtr="1"/>
          <a:lstStyle>
            <a:lvl1pPr algn="l">
              <a:defRPr sz="1000" b="0" i="0">
                <a:solidFill>
                  <a:schemeClr val="bg1"/>
                </a:solidFill>
                <a:latin typeface="Arial" charset="0"/>
                <a:ea typeface="Arial" charset="0"/>
                <a:cs typeface="Arial" charset="0"/>
              </a:defRPr>
            </a:lvl1pPr>
          </a:lstStyle>
          <a:p>
            <a:pPr>
              <a:defRPr/>
            </a:pPr>
            <a:endParaRPr lang="nl-NL" dirty="0"/>
          </a:p>
        </p:txBody>
      </p:sp>
      <p:sp>
        <p:nvSpPr>
          <p:cNvPr id="10" name="Tijdelijke aanduiding voor dianummer 5"/>
          <p:cNvSpPr>
            <a:spLocks noGrp="1"/>
          </p:cNvSpPr>
          <p:nvPr>
            <p:ph type="sldNum" sz="quarter" idx="12"/>
          </p:nvPr>
        </p:nvSpPr>
        <p:spPr/>
        <p:txBody>
          <a:bodyPr/>
          <a:lstStyle>
            <a:lvl1pPr>
              <a:defRPr smtClean="0">
                <a:solidFill>
                  <a:schemeClr val="bg1"/>
                </a:solidFill>
              </a:defRPr>
            </a:lvl1pPr>
          </a:lstStyle>
          <a:p>
            <a:pPr>
              <a:defRPr/>
            </a:pPr>
            <a:fld id="{46220899-C1FB-4059-ABA0-56EF92516660}" type="slidenum">
              <a:rPr lang="nl-NL" altLang="en-US"/>
              <a:pPr>
                <a:defRPr/>
              </a:pPr>
              <a:t>‹nr.›</a:t>
            </a:fld>
            <a:endParaRPr lang="nl-NL" altLang="en-US"/>
          </a:p>
        </p:txBody>
      </p:sp>
    </p:spTree>
    <p:extLst>
      <p:ext uri="{BB962C8B-B14F-4D97-AF65-F5344CB8AC3E}">
        <p14:creationId xmlns:p14="http://schemas.microsoft.com/office/powerpoint/2010/main" val="264909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sp>
        <p:nvSpPr>
          <p:cNvPr id="2" name="Titel 1"/>
          <p:cNvSpPr>
            <a:spLocks noGrp="1"/>
          </p:cNvSpPr>
          <p:nvPr>
            <p:ph type="ctrTitle"/>
          </p:nvPr>
        </p:nvSpPr>
        <p:spPr>
          <a:xfrm>
            <a:off x="1077810" y="2130425"/>
            <a:ext cx="6122190" cy="1470025"/>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a:t>Klik om de stijl te bewerken</a:t>
            </a:r>
            <a:endParaRPr lang="en-US"/>
          </a:p>
        </p:txBody>
      </p:sp>
      <p:grpSp>
        <p:nvGrpSpPr>
          <p:cNvPr id="7" name="Groeperen 1"/>
          <p:cNvGrpSpPr>
            <a:grpSpLocks/>
          </p:cNvGrpSpPr>
          <p:nvPr userDrawn="1"/>
        </p:nvGrpSpPr>
        <p:grpSpPr bwMode="auto">
          <a:xfrm>
            <a:off x="7356475" y="1871663"/>
            <a:ext cx="4845040" cy="4319587"/>
            <a:chOff x="7222241" y="1800000"/>
            <a:chExt cx="4844271" cy="4320000"/>
          </a:xfrm>
          <a:solidFill>
            <a:schemeClr val="tx2"/>
          </a:solidFill>
        </p:grpSpPr>
        <p:sp>
          <p:nvSpPr>
            <p:cNvPr id="8" name="Uitstel 2"/>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endParaRPr lang="en-US" altLang="en-US" dirty="0">
                <a:solidFill>
                  <a:srgbClr val="FFFFFF"/>
                </a:solidFill>
                <a:latin typeface="Arial" panose="020B0604020202020204" pitchFamily="34" charset="0"/>
              </a:endParaRPr>
            </a:p>
          </p:txBody>
        </p:sp>
        <p:sp>
          <p:nvSpPr>
            <p:cNvPr id="9" name="Rechthoek 8"/>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eaLnBrk="1" hangingPunct="1">
                <a:defRPr/>
              </a:pPr>
              <a:endParaRPr lang="en-US" altLang="en-US" dirty="0">
                <a:solidFill>
                  <a:srgbClr val="FFFFFF"/>
                </a:solidFill>
                <a:latin typeface="Arial" panose="020B0604020202020204" pitchFamily="34" charset="0"/>
              </a:endParaRPr>
            </a:p>
          </p:txBody>
        </p:sp>
      </p:grpSp>
      <p:sp>
        <p:nvSpPr>
          <p:cNvPr id="10" name="Freeform 5"/>
          <p:cNvSpPr>
            <a:spLocks/>
          </p:cNvSpPr>
          <p:nvPr userDrawn="1"/>
        </p:nvSpPr>
        <p:spPr bwMode="auto">
          <a:xfrm>
            <a:off x="0" y="5238750"/>
            <a:ext cx="9702800" cy="1619250"/>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latin typeface="Arial" panose="020B0604020202020204" pitchFamily="34" charset="0"/>
            </a:endParaRPr>
          </a:p>
        </p:txBody>
      </p:sp>
      <p:sp>
        <p:nvSpPr>
          <p:cNvPr id="3" name="Ondertitel 2"/>
          <p:cNvSpPr>
            <a:spLocks noGrp="1"/>
          </p:cNvSpPr>
          <p:nvPr>
            <p:ph type="subTitle" idx="1"/>
          </p:nvPr>
        </p:nvSpPr>
        <p:spPr>
          <a:xfrm>
            <a:off x="1077810" y="3959940"/>
            <a:ext cx="6144312" cy="1224118"/>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4" name="Tijdelijke aanduiding voor datum 3"/>
          <p:cNvSpPr>
            <a:spLocks noGrp="1" noChangeAspect="1"/>
          </p:cNvSpPr>
          <p:nvPr>
            <p:ph type="dt" sz="half" idx="10"/>
          </p:nvPr>
        </p:nvSpPr>
        <p:spPr>
          <a:xfrm>
            <a:off x="1055688" y="6485691"/>
            <a:ext cx="4070350" cy="365125"/>
          </a:xfrm>
          <a:prstGeom prst="rect">
            <a:avLst/>
          </a:prstGeom>
        </p:spPr>
        <p:txBody>
          <a:bodyPr lIns="0" tIns="0" rIns="0" bIns="0" anchor="ctr" anchorCtr="0"/>
          <a:lstStyle>
            <a:lvl1pPr>
              <a:defRPr sz="1000">
                <a:solidFill>
                  <a:schemeClr val="bg1"/>
                </a:solidFill>
                <a:latin typeface="Arial" panose="020B0604020202020204" pitchFamily="34" charset="0"/>
              </a:defRPr>
            </a:lvl1pPr>
          </a:lstStyle>
          <a:p>
            <a:pPr>
              <a:defRPr/>
            </a:pPr>
            <a:r>
              <a:rPr lang="nl-NL" altLang="en-US" dirty="0">
                <a:cs typeface="Arial" pitchFamily="34" charset="0"/>
              </a:rPr>
              <a:t>© Vereniging van Nederlandse Gemeenten  | </a:t>
            </a:r>
            <a:fld id="{1F3E3B00-C037-481E-8A9D-9938A4E4877F}" type="datetime2">
              <a:rPr lang="nl-NL" smtClean="0"/>
              <a:pPr>
                <a:defRPr/>
              </a:pPr>
              <a:t>donderdag 29 november 2018</a:t>
            </a:fld>
            <a:endParaRPr lang="nl-NL" dirty="0"/>
          </a:p>
        </p:txBody>
      </p:sp>
      <p:pic>
        <p:nvPicPr>
          <p:cNvPr id="14"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194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ep 1"/>
          <p:cNvGrpSpPr/>
          <p:nvPr userDrawn="1"/>
        </p:nvGrpSpPr>
        <p:grpSpPr>
          <a:xfrm>
            <a:off x="-7374" y="6415994"/>
            <a:ext cx="4949825" cy="449261"/>
            <a:chOff x="0" y="6408737"/>
            <a:chExt cx="4949825" cy="449261"/>
          </a:xfrm>
          <a:solidFill>
            <a:schemeClr val="bg2"/>
          </a:solidFill>
        </p:grpSpPr>
        <p:sp>
          <p:nvSpPr>
            <p:cNvPr id="13" name="Freeform 5"/>
            <p:cNvSpPr>
              <a:spLocks noChangeAspect="1"/>
            </p:cNvSpPr>
            <p:nvPr userDrawn="1"/>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endParaRPr lang="en-US" dirty="0">
                <a:latin typeface="Arial" panose="020B0604020202020204" pitchFamily="34" charset="0"/>
              </a:endParaRPr>
            </a:p>
          </p:txBody>
        </p:sp>
        <p:sp>
          <p:nvSpPr>
            <p:cNvPr id="12" name="Freeform 5"/>
            <p:cNvSpPr>
              <a:spLocks noChangeAspect="1"/>
            </p:cNvSpPr>
            <p:nvPr userDrawn="1"/>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endParaRPr lang="en-US" dirty="0">
                <a:latin typeface="Arial" panose="020B0604020202020204" pitchFamily="34" charset="0"/>
              </a:endParaRPr>
            </a:p>
          </p:txBody>
        </p:sp>
      </p:grpSp>
      <p:sp>
        <p:nvSpPr>
          <p:cNvPr id="3075"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dirty="0"/>
              <a:t>Titelstijl van model bewerken</a:t>
            </a:r>
          </a:p>
        </p:txBody>
      </p:sp>
      <p:sp>
        <p:nvSpPr>
          <p:cNvPr id="3076"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dirty="0"/>
              <a:t>Klik om de tekststijl van het model te bewerken</a:t>
            </a:r>
          </a:p>
          <a:p>
            <a:pPr lvl="1"/>
            <a:r>
              <a:rPr lang="nl-NL" altLang="en-US" dirty="0"/>
              <a:t>Tweede niveau</a:t>
            </a:r>
          </a:p>
          <a:p>
            <a:pPr lvl="2"/>
            <a:r>
              <a:rPr lang="nl-NL" altLang="en-US" dirty="0"/>
              <a:t>Derde niveau</a:t>
            </a:r>
          </a:p>
          <a:p>
            <a:pPr lvl="3"/>
            <a:r>
              <a:rPr lang="nl-NL" altLang="en-US" dirty="0"/>
              <a:t>Vierde niveau</a:t>
            </a:r>
          </a:p>
          <a:p>
            <a:pPr lvl="4"/>
            <a:r>
              <a:rPr lang="nl-NL" altLang="en-US" dirty="0"/>
              <a:t>Vijfde niveau</a:t>
            </a:r>
          </a:p>
        </p:txBody>
      </p:sp>
      <p:sp>
        <p:nvSpPr>
          <p:cNvPr id="5" name="Tijdelijke aanduiding voor voettekst 4"/>
          <p:cNvSpPr>
            <a:spLocks noGrp="1"/>
          </p:cNvSpPr>
          <p:nvPr>
            <p:ph type="ftr" sz="quarter" idx="3"/>
          </p:nvPr>
        </p:nvSpPr>
        <p:spPr>
          <a:xfrm>
            <a:off x="5759450" y="6480175"/>
            <a:ext cx="3600450" cy="377825"/>
          </a:xfrm>
          <a:prstGeom prst="rect">
            <a:avLst/>
          </a:prstGeom>
        </p:spPr>
        <p:txBody>
          <a:bodyPr vert="horz" lIns="0" tIns="0" rIns="0" bIns="0" rtlCol="0" anchor="ctr" anchorCtr="0"/>
          <a:lstStyle>
            <a:lvl1pPr algn="ctr" defTabSz="914317" eaLnBrk="1" fontAlgn="auto" hangingPunct="1">
              <a:spcBef>
                <a:spcPts val="0"/>
              </a:spcBef>
              <a:spcAft>
                <a:spcPts val="0"/>
              </a:spcAft>
              <a:defRPr sz="1000" b="0" i="0">
                <a:solidFill>
                  <a:srgbClr val="002C64"/>
                </a:solidFill>
                <a:latin typeface="Arial" charset="0"/>
                <a:ea typeface="Arial" charset="0"/>
                <a:cs typeface="Arial" charset="0"/>
              </a:defRPr>
            </a:lvl1pPr>
          </a:lstStyle>
          <a:p>
            <a:pPr>
              <a:defRPr/>
            </a:pPr>
            <a:endParaRPr lang="nl-NL" dirty="0"/>
          </a:p>
        </p:txBody>
      </p:sp>
      <p:sp>
        <p:nvSpPr>
          <p:cNvPr id="6" name="Tijdelijke aanduiding voor dianummer 5"/>
          <p:cNvSpPr>
            <a:spLocks noGrp="1"/>
          </p:cNvSpPr>
          <p:nvPr>
            <p:ph type="sldNum" sz="quarter" idx="4"/>
          </p:nvPr>
        </p:nvSpPr>
        <p:spPr>
          <a:xfrm>
            <a:off x="10031413" y="6480175"/>
            <a:ext cx="2160587" cy="377825"/>
          </a:xfrm>
          <a:prstGeom prst="rect">
            <a:avLst/>
          </a:prstGeom>
        </p:spPr>
        <p:txBody>
          <a:bodyPr vert="horz" wrap="square" lIns="0" tIns="0" rIns="180000" bIns="0" numCol="1" anchor="ctr" anchorCtr="0" compatLnSpc="1">
            <a:prstTxWarp prst="textNoShape">
              <a:avLst/>
            </a:prstTxWarp>
          </a:bodyPr>
          <a:lstStyle>
            <a:lvl1pPr algn="r" eaLnBrk="1" hangingPunct="1">
              <a:defRPr sz="1000" smtClean="0">
                <a:solidFill>
                  <a:srgbClr val="002C64"/>
                </a:solidFill>
                <a:latin typeface="Arial" pitchFamily="34" charset="0"/>
                <a:cs typeface="Arial" pitchFamily="34" charset="0"/>
              </a:defRPr>
            </a:lvl1pPr>
          </a:lstStyle>
          <a:p>
            <a:pPr>
              <a:defRPr/>
            </a:pPr>
            <a:fld id="{C36ACD9D-28C6-420A-9976-E22B3B3DFB97}" type="slidenum">
              <a:rPr lang="nl-NL" altLang="en-US"/>
              <a:pPr>
                <a:defRPr/>
              </a:pPr>
              <a:t>‹nr.›</a:t>
            </a:fld>
            <a:endParaRPr lang="nl-NL" altLang="en-US" dirty="0"/>
          </a:p>
        </p:txBody>
      </p:sp>
      <p:sp>
        <p:nvSpPr>
          <p:cNvPr id="8" name="Tijdelijke aanduiding voor datum 3"/>
          <p:cNvSpPr>
            <a:spLocks noGrp="1"/>
          </p:cNvSpPr>
          <p:nvPr>
            <p:ph type="dt" sz="half" idx="2"/>
          </p:nvPr>
        </p:nvSpPr>
        <p:spPr>
          <a:xfrm>
            <a:off x="1079500" y="6480175"/>
            <a:ext cx="3600450" cy="377825"/>
          </a:xfrm>
          <a:prstGeom prst="rect">
            <a:avLst/>
          </a:prstGeom>
        </p:spPr>
        <p:txBody>
          <a:bodyPr vert="horz" lIns="0" tIns="0" rIns="0" bIns="0" rtlCol="0" anchor="ctr"/>
          <a:lstStyle>
            <a:lvl1pPr algn="l" defTabSz="914317" eaLnBrk="1" fontAlgn="auto" hangingPunct="1">
              <a:spcBef>
                <a:spcPts val="0"/>
              </a:spcBef>
              <a:spcAft>
                <a:spcPts val="0"/>
              </a:spcAft>
              <a:defRPr sz="1000" b="0" i="0">
                <a:solidFill>
                  <a:schemeClr val="bg1"/>
                </a:solidFill>
                <a:latin typeface="Arial" charset="0"/>
                <a:ea typeface="Arial" charset="0"/>
                <a:cs typeface="Arial" charset="0"/>
              </a:defRPr>
            </a:lvl1pPr>
          </a:lstStyle>
          <a:p>
            <a:pPr>
              <a:defRPr/>
            </a:pPr>
            <a:fld id="{C060CFB3-D74A-440B-8E22-D7FDEC00D36F}" type="datetime2">
              <a:rPr lang="nl-NL" smtClean="0"/>
              <a:t>donderdag 29 november 2018</a:t>
            </a:fld>
            <a:endParaRPr lang="nl-NL" dirty="0"/>
          </a:p>
        </p:txBody>
      </p:sp>
      <p:pic>
        <p:nvPicPr>
          <p:cNvPr id="3080" name="Afbeelding 13"/>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Lst>
  <p:hf hdr="0"/>
  <p:txStyles>
    <p:titleStyle>
      <a:lvl1pPr algn="l" defTabSz="912813" rtl="0" eaLnBrk="0" fontAlgn="base" hangingPunct="0">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0" fontAlgn="base" hangingPunct="0">
        <a:lnSpc>
          <a:spcPct val="90000"/>
        </a:lnSpc>
        <a:spcBef>
          <a:spcPct val="0"/>
        </a:spcBef>
        <a:spcAft>
          <a:spcPct val="0"/>
        </a:spcAft>
        <a:defRPr sz="3200" b="1">
          <a:solidFill>
            <a:srgbClr val="00A9F3"/>
          </a:solidFill>
          <a:latin typeface="Arial" pitchFamily="34" charset="0"/>
          <a:cs typeface="Arial" pitchFamily="34" charset="0"/>
        </a:defRPr>
      </a:lvl2pPr>
      <a:lvl3pPr algn="l" defTabSz="912813" rtl="0" eaLnBrk="0" fontAlgn="base" hangingPunct="0">
        <a:lnSpc>
          <a:spcPct val="90000"/>
        </a:lnSpc>
        <a:spcBef>
          <a:spcPct val="0"/>
        </a:spcBef>
        <a:spcAft>
          <a:spcPct val="0"/>
        </a:spcAft>
        <a:defRPr sz="3200" b="1">
          <a:solidFill>
            <a:srgbClr val="00A9F3"/>
          </a:solidFill>
          <a:latin typeface="Arial" pitchFamily="34" charset="0"/>
          <a:cs typeface="Arial" pitchFamily="34" charset="0"/>
        </a:defRPr>
      </a:lvl3pPr>
      <a:lvl4pPr algn="l" defTabSz="912813" rtl="0" eaLnBrk="0" fontAlgn="base" hangingPunct="0">
        <a:lnSpc>
          <a:spcPct val="90000"/>
        </a:lnSpc>
        <a:spcBef>
          <a:spcPct val="0"/>
        </a:spcBef>
        <a:spcAft>
          <a:spcPct val="0"/>
        </a:spcAft>
        <a:defRPr sz="3200" b="1">
          <a:solidFill>
            <a:srgbClr val="00A9F3"/>
          </a:solidFill>
          <a:latin typeface="Arial" pitchFamily="34" charset="0"/>
          <a:cs typeface="Arial" pitchFamily="34" charset="0"/>
        </a:defRPr>
      </a:lvl4pPr>
      <a:lvl5pPr algn="l" defTabSz="912813" rtl="0" eaLnBrk="0" fontAlgn="base" hangingPunct="0">
        <a:lnSpc>
          <a:spcPct val="90000"/>
        </a:lnSpc>
        <a:spcBef>
          <a:spcPct val="0"/>
        </a:spcBef>
        <a:spcAft>
          <a:spcPct val="0"/>
        </a:spcAft>
        <a:defRPr sz="3200" b="1">
          <a:solidFill>
            <a:srgbClr val="00A9F3"/>
          </a:solidFill>
          <a:latin typeface="Arial" pitchFamily="34" charset="0"/>
          <a:cs typeface="Arial" pitchFamily="34" charset="0"/>
        </a:defRPr>
      </a:lvl5pPr>
      <a:lvl6pPr marL="457200" algn="l" defTabSz="912813" rtl="0" fontAlgn="base">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fontAlgn="base">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fontAlgn="base">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fontAlgn="base">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0" fontAlgn="base" hangingPunct="0">
        <a:lnSpc>
          <a:spcPct val="90000"/>
        </a:lnSpc>
        <a:spcBef>
          <a:spcPts val="475"/>
        </a:spcBef>
        <a:spcAft>
          <a:spcPct val="0"/>
        </a:spcAft>
        <a:buClr>
          <a:srgbClr val="00A9F3"/>
        </a:buClr>
        <a:buSzPct val="80000"/>
        <a:buFont typeface="Arial" pitchFamily="34" charset="0"/>
        <a:buChar char="•"/>
        <a:defRPr sz="2400" kern="1200">
          <a:solidFill>
            <a:schemeClr val="tx1"/>
          </a:solidFill>
          <a:latin typeface="Arial" charset="0"/>
          <a:ea typeface="Arial" charset="0"/>
          <a:cs typeface="Arial" charset="0"/>
        </a:defRPr>
      </a:lvl1pPr>
      <a:lvl2pPr marL="539750" indent="-269875" algn="l" defTabSz="912813" rtl="0" eaLnBrk="0" fontAlgn="base" hangingPunct="0">
        <a:lnSpc>
          <a:spcPct val="90000"/>
        </a:lnSpc>
        <a:spcBef>
          <a:spcPts val="438"/>
        </a:spcBef>
        <a:spcAft>
          <a:spcPct val="0"/>
        </a:spcAft>
        <a:buClr>
          <a:srgbClr val="00A9F3"/>
        </a:buClr>
        <a:buSzPct val="80000"/>
        <a:buFont typeface="Arial" pitchFamily="34" charset="0"/>
        <a:buChar char="•"/>
        <a:defRPr sz="2200" kern="1200">
          <a:solidFill>
            <a:schemeClr val="tx1"/>
          </a:solidFill>
          <a:latin typeface="Arial" charset="0"/>
          <a:ea typeface="Arial" charset="0"/>
          <a:cs typeface="Arial" charset="0"/>
        </a:defRPr>
      </a:lvl2pPr>
      <a:lvl3pPr marL="809625" indent="-269875" algn="l" defTabSz="912813" rtl="0" eaLnBrk="0" fontAlgn="base" hangingPunct="0">
        <a:lnSpc>
          <a:spcPct val="90000"/>
        </a:lnSpc>
        <a:spcBef>
          <a:spcPts val="400"/>
        </a:spcBef>
        <a:spcAft>
          <a:spcPct val="0"/>
        </a:spcAft>
        <a:buClr>
          <a:srgbClr val="00A9F3"/>
        </a:buClr>
        <a:buSzPct val="80000"/>
        <a:buFont typeface="Arial" pitchFamily="34" charset="0"/>
        <a:buChar char="•"/>
        <a:defRPr sz="2000" kern="1200">
          <a:solidFill>
            <a:schemeClr val="tx1"/>
          </a:solidFill>
          <a:latin typeface="Arial" charset="0"/>
          <a:ea typeface="Arial" charset="0"/>
          <a:cs typeface="Arial" charset="0"/>
        </a:defRPr>
      </a:lvl3pPr>
      <a:lvl4pPr marL="1079500" indent="-269875" algn="l" defTabSz="912813" rtl="0" eaLnBrk="0" fontAlgn="base" hangingPunct="0">
        <a:lnSpc>
          <a:spcPct val="90000"/>
        </a:lnSpc>
        <a:spcBef>
          <a:spcPts val="363"/>
        </a:spcBef>
        <a:spcAft>
          <a:spcPct val="0"/>
        </a:spcAft>
        <a:buClr>
          <a:srgbClr val="00A9F3"/>
        </a:buClr>
        <a:buSzPct val="80000"/>
        <a:buFont typeface="Arial" pitchFamily="34" charset="0"/>
        <a:buChar char="•"/>
        <a:defRPr kern="1200">
          <a:solidFill>
            <a:schemeClr val="tx1"/>
          </a:solidFill>
          <a:latin typeface="Arial" charset="0"/>
          <a:ea typeface="Arial" charset="0"/>
          <a:cs typeface="Arial" charset="0"/>
        </a:defRPr>
      </a:lvl4pPr>
      <a:lvl5pPr marL="1349375" indent="-268288" algn="l" defTabSz="912813" rtl="0" eaLnBrk="0" fontAlgn="base" hangingPunct="0">
        <a:lnSpc>
          <a:spcPct val="90000"/>
        </a:lnSpc>
        <a:spcBef>
          <a:spcPts val="325"/>
        </a:spcBef>
        <a:spcAft>
          <a:spcPct val="0"/>
        </a:spcAft>
        <a:buClr>
          <a:srgbClr val="00A9F3"/>
        </a:buClr>
        <a:buSzPct val="80000"/>
        <a:buFont typeface="Arial" pitchFamily="34"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309973"/>
      </p:ext>
    </p:extLst>
  </p:cSld>
  <p:clrMap bg1="lt1" tx1="dk1" bg2="lt2" tx2="dk2" accent1="accent1" accent2="accent2" accent3="accent3" accent4="accent4" accent5="accent5" accent6="accent6" hlink="hlink" folHlink="folHlink"/>
  <p:sldLayoutIdLst>
    <p:sldLayoutId id="2147483726" r:id="rId1"/>
  </p:sldLayoutIdLst>
  <p:hf hdr="0"/>
  <p:txStyles>
    <p:titleStyle>
      <a:lvl1pPr algn="l" defTabSz="914400" rtl="0" eaLnBrk="1" latinLnBrk="0" hangingPunct="1">
        <a:spcBef>
          <a:spcPct val="0"/>
        </a:spcBef>
        <a:buNone/>
        <a:defRPr sz="3200" b="1" kern="1200">
          <a:solidFill>
            <a:schemeClr val="bg2"/>
          </a:solidFill>
          <a:latin typeface="+mj-lt"/>
          <a:ea typeface="+mj-ea"/>
          <a:cs typeface="+mj-cs"/>
        </a:defRPr>
      </a:lvl1pPr>
    </p:titleStyle>
    <p:bodyStyle>
      <a:lvl1pPr marL="265113" indent="-265113" algn="l" defTabSz="914400" rtl="0" eaLnBrk="1" latinLnBrk="0" hangingPunct="1">
        <a:lnSpc>
          <a:spcPct val="90000"/>
        </a:lnSpc>
        <a:spcBef>
          <a:spcPct val="20000"/>
        </a:spcBef>
        <a:buClr>
          <a:schemeClr val="bg2"/>
        </a:buClr>
        <a:buSzPct val="80000"/>
        <a:buFont typeface="Arial" panose="020B0604020202020204" pitchFamily="34" charset="0"/>
        <a:buChar char="•"/>
        <a:defRPr sz="2400" kern="1200">
          <a:solidFill>
            <a:schemeClr val="tx1"/>
          </a:solidFill>
          <a:latin typeface="+mn-lt"/>
          <a:ea typeface="+mn-ea"/>
          <a:cs typeface="+mn-cs"/>
        </a:defRPr>
      </a:lvl1pPr>
      <a:lvl2pPr marL="538163" indent="-273050" algn="l" defTabSz="914400" rtl="0" eaLnBrk="1" latinLnBrk="0" hangingPunct="1">
        <a:lnSpc>
          <a:spcPct val="90000"/>
        </a:lnSpc>
        <a:spcBef>
          <a:spcPct val="20000"/>
        </a:spcBef>
        <a:buClr>
          <a:schemeClr val="bg2"/>
        </a:buClr>
        <a:buSzPct val="80000"/>
        <a:buFont typeface="Arial" panose="020B0604020202020204" pitchFamily="34" charset="0"/>
        <a:buChar char="•"/>
        <a:defRPr sz="2000" kern="1200">
          <a:solidFill>
            <a:schemeClr val="tx1"/>
          </a:solidFill>
          <a:latin typeface="+mn-lt"/>
          <a:ea typeface="+mn-ea"/>
          <a:cs typeface="+mn-cs"/>
        </a:defRPr>
      </a:lvl2pPr>
      <a:lvl3pPr marL="803275" indent="-265113" algn="l" defTabSz="914400" rtl="0" eaLnBrk="1" latinLnBrk="0" hangingPunct="1">
        <a:lnSpc>
          <a:spcPct val="90000"/>
        </a:lnSpc>
        <a:spcBef>
          <a:spcPct val="20000"/>
        </a:spcBef>
        <a:buClr>
          <a:schemeClr val="bg2"/>
        </a:buClr>
        <a:buSzPct val="80000"/>
        <a:buFont typeface="Arial" panose="020B0604020202020204" pitchFamily="34" charset="0"/>
        <a:buChar char="•"/>
        <a:defRPr sz="1800" kern="1200">
          <a:solidFill>
            <a:schemeClr val="tx1"/>
          </a:solidFill>
          <a:latin typeface="+mn-lt"/>
          <a:ea typeface="+mn-ea"/>
          <a:cs typeface="+mn-cs"/>
        </a:defRPr>
      </a:lvl3pPr>
      <a:lvl4pPr marL="1076325" indent="-273050" algn="l" defTabSz="914400" rtl="0" eaLnBrk="1" latinLnBrk="0" hangingPunct="1">
        <a:lnSpc>
          <a:spcPct val="90000"/>
        </a:lnSpc>
        <a:spcBef>
          <a:spcPct val="20000"/>
        </a:spcBef>
        <a:buClr>
          <a:schemeClr val="bg2"/>
        </a:buClr>
        <a:buSzPct val="80000"/>
        <a:buFont typeface="Arial" panose="020B0604020202020204" pitchFamily="34" charset="0"/>
        <a:buChar char="•"/>
        <a:tabLst>
          <a:tab pos="1792288" algn="l"/>
        </a:tabLst>
        <a:defRPr sz="1600" kern="1200">
          <a:solidFill>
            <a:schemeClr val="tx1"/>
          </a:solidFill>
          <a:latin typeface="+mn-lt"/>
          <a:ea typeface="+mn-ea"/>
          <a:cs typeface="+mn-cs"/>
        </a:defRPr>
      </a:lvl4pPr>
      <a:lvl5pPr marL="1341438" indent="-265113" algn="l" defTabSz="914400" rtl="0" eaLnBrk="1" latinLnBrk="0" hangingPunct="1">
        <a:lnSpc>
          <a:spcPct val="90000"/>
        </a:lnSpc>
        <a:spcBef>
          <a:spcPct val="20000"/>
        </a:spcBef>
        <a:buClr>
          <a:schemeClr val="bg2"/>
        </a:buClr>
        <a:buSzPct val="80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menti.com/"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err="1"/>
              <a:t>Resilience</a:t>
            </a:r>
            <a:r>
              <a:rPr lang="nl-NL" dirty="0"/>
              <a:t> in mijn gemeente</a:t>
            </a:r>
          </a:p>
        </p:txBody>
      </p:sp>
      <p:sp>
        <p:nvSpPr>
          <p:cNvPr id="3" name="Ondertitel 2"/>
          <p:cNvSpPr>
            <a:spLocks noGrp="1"/>
          </p:cNvSpPr>
          <p:nvPr>
            <p:ph type="subTitle" idx="1"/>
          </p:nvPr>
        </p:nvSpPr>
        <p:spPr/>
        <p:txBody>
          <a:bodyPr/>
          <a:lstStyle/>
          <a:p>
            <a:r>
              <a:rPr lang="nl-NL" dirty="0"/>
              <a:t>Grip op informatieveiligheid</a:t>
            </a:r>
          </a:p>
          <a:p>
            <a:endParaRPr lang="nl-NL" dirty="0"/>
          </a:p>
          <a:p>
            <a:r>
              <a:rPr lang="nl-NL" dirty="0"/>
              <a:t>Peter van Dijk; Kees Hintzbergen</a:t>
            </a:r>
          </a:p>
        </p:txBody>
      </p:sp>
      <p:sp>
        <p:nvSpPr>
          <p:cNvPr id="4" name="Tijdelijke aanduiding voor datum 3"/>
          <p:cNvSpPr>
            <a:spLocks noGrp="1"/>
          </p:cNvSpPr>
          <p:nvPr>
            <p:ph type="dt" sz="half" idx="10"/>
          </p:nvPr>
        </p:nvSpPr>
        <p:spPr/>
        <p:txBody>
          <a:bodyPr/>
          <a:lstStyle/>
          <a:p>
            <a:pPr>
              <a:defRPr/>
            </a:pPr>
            <a:r>
              <a:rPr lang="nl-NL" altLang="en-US" dirty="0">
                <a:cs typeface="Arial" pitchFamily="34" charset="0"/>
              </a:rPr>
              <a:t>© Vereniging van Nederlandse Gemeenten  | </a:t>
            </a:r>
            <a:r>
              <a:rPr lang="nl-NL" dirty="0"/>
              <a:t>vrijdag 1 december 2017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De nieuwe Baseline</a:t>
            </a:r>
          </a:p>
        </p:txBody>
      </p:sp>
      <p:sp>
        <p:nvSpPr>
          <p:cNvPr id="9" name="Tijdelijke aanduiding voor inhoud 8"/>
          <p:cNvSpPr>
            <a:spLocks noGrp="1"/>
          </p:cNvSpPr>
          <p:nvPr>
            <p:ph idx="1"/>
          </p:nvPr>
        </p:nvSpPr>
        <p:spPr/>
        <p:txBody>
          <a:bodyPr/>
          <a:lstStyle/>
          <a:p>
            <a:r>
              <a:rPr lang="nl-NL" dirty="0"/>
              <a:t>Gebaseerd op de meest recente ‘best </a:t>
            </a:r>
            <a:r>
              <a:rPr lang="nl-NL" dirty="0" err="1"/>
              <a:t>practise</a:t>
            </a:r>
            <a:r>
              <a:rPr lang="nl-NL" dirty="0"/>
              <a:t>’</a:t>
            </a:r>
          </a:p>
          <a:p>
            <a:r>
              <a:rPr lang="nl-NL" dirty="0"/>
              <a:t>Geldt </a:t>
            </a:r>
            <a:r>
              <a:rPr lang="nl-NL" dirty="0" err="1"/>
              <a:t>overheidsbreed</a:t>
            </a:r>
            <a:r>
              <a:rPr lang="nl-NL" dirty="0"/>
              <a:t> </a:t>
            </a:r>
          </a:p>
          <a:p>
            <a:r>
              <a:rPr lang="nl-NL" dirty="0"/>
              <a:t>Gaat vooral in op de te bereiken doelen/normen</a:t>
            </a:r>
          </a:p>
          <a:p>
            <a:r>
              <a:rPr lang="nl-NL" dirty="0"/>
              <a:t>Schrijft een beperkt aantal expliciete maatregelen voor</a:t>
            </a:r>
          </a:p>
          <a:p>
            <a:r>
              <a:rPr lang="nl-NL" dirty="0"/>
              <a:t>Stelt risicomanagement centraal</a:t>
            </a:r>
          </a:p>
          <a:p>
            <a:r>
              <a:rPr lang="nl-NL" dirty="0"/>
              <a:t>Proceseigenaar is aan zet!</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10</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1373619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Risicoklassen in de BIO</a:t>
            </a:r>
          </a:p>
        </p:txBody>
      </p:sp>
      <p:sp>
        <p:nvSpPr>
          <p:cNvPr id="9" name="Tijdelijke aanduiding voor inhoud 8"/>
          <p:cNvSpPr>
            <a:spLocks noGrp="1"/>
          </p:cNvSpPr>
          <p:nvPr>
            <p:ph idx="1"/>
          </p:nvPr>
        </p:nvSpPr>
        <p:spPr/>
        <p:txBody>
          <a:bodyPr/>
          <a:lstStyle/>
          <a:p>
            <a:r>
              <a:rPr lang="nl-NL" dirty="0"/>
              <a:t>De BIO kent 3 niveaus van beveiligen</a:t>
            </a:r>
          </a:p>
          <a:p>
            <a:endParaRPr lang="nl-NL" dirty="0"/>
          </a:p>
          <a:p>
            <a:r>
              <a:rPr lang="nl-NL" dirty="0"/>
              <a:t>Basis Beveiligingsniveau 1 (BBN1)</a:t>
            </a:r>
          </a:p>
          <a:p>
            <a:pPr lvl="1"/>
            <a:r>
              <a:rPr lang="nl-NL" dirty="0"/>
              <a:t>Wat mag minimaal verwacht worden</a:t>
            </a:r>
          </a:p>
          <a:p>
            <a:endParaRPr lang="nl-NL" dirty="0"/>
          </a:p>
          <a:p>
            <a:r>
              <a:rPr lang="nl-NL" dirty="0"/>
              <a:t>Basis Beveiligingsniveau 2 (BBN2)</a:t>
            </a:r>
          </a:p>
          <a:p>
            <a:pPr lvl="1"/>
            <a:r>
              <a:rPr lang="nl-NL" dirty="0"/>
              <a:t>Vergelijkbaar met de huidige BIG, goed huisvaderschap, betrouwbare overheid, persoonsgegevens, vertrouwelijke informatie, bedrijfsvoering </a:t>
            </a:r>
          </a:p>
          <a:p>
            <a:endParaRPr lang="nl-NL" dirty="0"/>
          </a:p>
          <a:p>
            <a:r>
              <a:rPr lang="nl-NL" dirty="0"/>
              <a:t>Basis Beveiligingsniveau 3 (BBN3) </a:t>
            </a:r>
          </a:p>
          <a:p>
            <a:pPr lvl="1"/>
            <a:r>
              <a:rPr lang="nl-NL" dirty="0"/>
              <a:t>Vertrouwelijkheid als bij BBN2 waarbij weerstand tegen statelijke actoren of ondermijning gewenst is.</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11</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67135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p:txBody>
          <a:bodyPr/>
          <a:lstStyle/>
          <a:p>
            <a:r>
              <a:rPr lang="nl-NL" dirty="0"/>
              <a:t>Tien bestuurlijke principes</a:t>
            </a:r>
          </a:p>
        </p:txBody>
      </p:sp>
      <p:sp>
        <p:nvSpPr>
          <p:cNvPr id="9" name="Ondertitel 8"/>
          <p:cNvSpPr>
            <a:spLocks noGrp="1"/>
          </p:cNvSpPr>
          <p:nvPr>
            <p:ph type="subTitle" idx="1"/>
          </p:nvPr>
        </p:nvSpPr>
        <p:spPr/>
        <p:txBody>
          <a:bodyPr/>
          <a:lstStyle/>
          <a:p>
            <a:r>
              <a:rPr lang="nl-NL" dirty="0"/>
              <a:t>Ff oefenen</a:t>
            </a:r>
          </a:p>
        </p:txBody>
      </p:sp>
      <p:sp>
        <p:nvSpPr>
          <p:cNvPr id="7" name="Tijdelijke aanduiding voor datum 6"/>
          <p:cNvSpPr>
            <a:spLocks noGrp="1"/>
          </p:cNvSpPr>
          <p:nvPr>
            <p:ph type="dt" sz="half" idx="10"/>
          </p:nvPr>
        </p:nvSpPr>
        <p:spPr/>
        <p:txBody>
          <a:bodyPr/>
          <a:lstStyle/>
          <a:p>
            <a:pPr>
              <a:defRPr/>
            </a:pPr>
            <a:fld id="{80C5CAD4-BBDB-465B-951D-CE12539FD9BC}" type="datetime2">
              <a:rPr lang="nl-NL" smtClean="0"/>
              <a:t>donderdag 29 november 2018</a:t>
            </a:fld>
            <a:endParaRPr lang="nl-NL" dirty="0"/>
          </a:p>
        </p:txBody>
      </p:sp>
      <p:sp>
        <p:nvSpPr>
          <p:cNvPr id="6" name="Tijdelijke aanduiding voor dianummer 5"/>
          <p:cNvSpPr>
            <a:spLocks noGrp="1"/>
          </p:cNvSpPr>
          <p:nvPr>
            <p:ph type="sldNum" sz="quarter" idx="4294967295"/>
          </p:nvPr>
        </p:nvSpPr>
        <p:spPr>
          <a:xfrm>
            <a:off x="10031413" y="6480175"/>
            <a:ext cx="2160587" cy="377825"/>
          </a:xfrm>
          <a:prstGeom prst="rect">
            <a:avLst/>
          </a:prstGeom>
        </p:spPr>
        <p:txBody>
          <a:bodyPr/>
          <a:lstStyle/>
          <a:p>
            <a:pPr>
              <a:defRPr/>
            </a:pPr>
            <a:fld id="{08F82467-280F-4085-B5CD-455ECB263A16}" type="slidenum">
              <a:rPr lang="nl-NL" altLang="en-US" smtClean="0"/>
              <a:pPr>
                <a:defRPr/>
              </a:pPr>
              <a:t>12</a:t>
            </a:fld>
            <a:endParaRPr lang="nl-NL" altLang="en-US"/>
          </a:p>
        </p:txBody>
      </p:sp>
    </p:spTree>
    <p:extLst>
      <p:ext uri="{BB962C8B-B14F-4D97-AF65-F5344CB8AC3E}">
        <p14:creationId xmlns:p14="http://schemas.microsoft.com/office/powerpoint/2010/main" val="743258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Risicomanagement; 10 geformuleerde principes</a:t>
            </a:r>
            <a:br>
              <a:rPr lang="nl-NL" dirty="0"/>
            </a:br>
            <a:endParaRPr lang="nl-NL" dirty="0"/>
          </a:p>
        </p:txBody>
      </p:sp>
      <p:sp>
        <p:nvSpPr>
          <p:cNvPr id="9" name="Tijdelijke aanduiding voor inhoud 8"/>
          <p:cNvSpPr>
            <a:spLocks noGrp="1"/>
          </p:cNvSpPr>
          <p:nvPr>
            <p:ph idx="1"/>
          </p:nvPr>
        </p:nvSpPr>
        <p:spPr/>
        <p:txBody>
          <a:bodyPr/>
          <a:lstStyle/>
          <a:p>
            <a:r>
              <a:rPr lang="nl-NL" dirty="0"/>
              <a:t>Bestuurders bevorderen een veilige cultuur</a:t>
            </a:r>
          </a:p>
          <a:p>
            <a:r>
              <a:rPr lang="nl-NL" dirty="0"/>
              <a:t>Informatiebeveiliging is van iedereen</a:t>
            </a:r>
          </a:p>
          <a:p>
            <a:r>
              <a:rPr lang="nl-NL" dirty="0"/>
              <a:t>Informatiebeveiliging is risicomanagement</a:t>
            </a:r>
          </a:p>
          <a:p>
            <a:r>
              <a:rPr lang="nl-NL" dirty="0"/>
              <a:t>Risicomanagement is onderdeel van de besluitvorming</a:t>
            </a:r>
          </a:p>
          <a:p>
            <a:r>
              <a:rPr lang="nl-NL" dirty="0"/>
              <a:t>Informatiebeveiliging behoeft ook aandacht in (keten)samenwerking</a:t>
            </a:r>
          </a:p>
          <a:p>
            <a:r>
              <a:rPr lang="nl-NL" dirty="0"/>
              <a:t>Informatiebeveiliging is een proces</a:t>
            </a:r>
          </a:p>
          <a:p>
            <a:r>
              <a:rPr lang="nl-NL" dirty="0"/>
              <a:t>Informatiebeveiliging kost geld</a:t>
            </a:r>
          </a:p>
          <a:p>
            <a:r>
              <a:rPr lang="nl-NL" dirty="0"/>
              <a:t>Onzekerheid dient te worden ingecalculeerd</a:t>
            </a:r>
          </a:p>
          <a:p>
            <a:r>
              <a:rPr lang="nl-NL" dirty="0"/>
              <a:t>Verbetering komt voort uit leren en ervaring</a:t>
            </a:r>
          </a:p>
          <a:p>
            <a:r>
              <a:rPr lang="nl-NL" dirty="0"/>
              <a:t>Het bestuur controleert en evalueert</a:t>
            </a:r>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13</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692879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Bestuurders bevorderen een veilige cultuur</a:t>
            </a:r>
            <a:br>
              <a:rPr lang="nl-NL" dirty="0"/>
            </a:br>
            <a:endParaRPr lang="nl-NL" dirty="0"/>
          </a:p>
        </p:txBody>
      </p:sp>
      <p:sp>
        <p:nvSpPr>
          <p:cNvPr id="9" name="Tijdelijke aanduiding voor inhoud 8"/>
          <p:cNvSpPr>
            <a:spLocks noGrp="1"/>
          </p:cNvSpPr>
          <p:nvPr>
            <p:ph idx="1"/>
          </p:nvPr>
        </p:nvSpPr>
        <p:spPr/>
        <p:txBody>
          <a:bodyPr/>
          <a:lstStyle/>
          <a:p>
            <a:r>
              <a:rPr lang="nl-NL" sz="2000" i="1" dirty="0"/>
              <a:t>Ik ben mij bewust van de voorbeeldfunctie van een bestuurder en ik draag uit dat risicomanagement van iedereen is. </a:t>
            </a:r>
          </a:p>
          <a:p>
            <a:r>
              <a:rPr lang="nl-NL" sz="2000" i="1" dirty="0"/>
              <a:t>Ik zorg daarom voor een cultuur waarin iedereen vrij is om dreigingen waar te nemen en te melden. </a:t>
            </a:r>
          </a:p>
          <a:p>
            <a:r>
              <a:rPr lang="nl-NL" sz="2000" i="1" dirty="0"/>
              <a:t>In eerste instantie bij de verantwoordelijke, maar indien nodig ook bij mij als bestuurder. </a:t>
            </a:r>
          </a:p>
          <a:p>
            <a:r>
              <a:rPr lang="nl-NL" sz="2000" i="1" dirty="0"/>
              <a:t>Ik spoor managers aan om voorwaarden te scheppen zodat iedereen binnen de organisatie deelgenoot wordt van het proces van risicomanagement. </a:t>
            </a:r>
          </a:p>
          <a:p>
            <a:r>
              <a:rPr lang="nl-NL" sz="2000" i="1" dirty="0"/>
              <a:t>Ik zorg ervoor dat fouten besproken kunnen worden en dat daarmee een lerende organisatie ontstaat. </a:t>
            </a:r>
          </a:p>
          <a:p>
            <a:r>
              <a:rPr lang="nl-NL" sz="2000" i="1" dirty="0"/>
              <a:t>Ten slotte geef ik in mijn eigen doen en laten het goede voorbeeld van hoe je verantwoordelijk omgaat met informatie.</a:t>
            </a:r>
            <a:endParaRPr lang="nl-NL" sz="2000" dirty="0"/>
          </a:p>
          <a:p>
            <a:pPr marL="0" indent="0">
              <a:buNone/>
            </a:pPr>
            <a:endParaRPr lang="nl-NL" sz="2000"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14</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0589643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 Informatiebeveiliging is van iedereen</a:t>
            </a:r>
            <a:br>
              <a:rPr lang="nl-NL" dirty="0"/>
            </a:br>
            <a:endParaRPr lang="nl-NL" dirty="0"/>
          </a:p>
        </p:txBody>
      </p:sp>
      <p:sp>
        <p:nvSpPr>
          <p:cNvPr id="9" name="Tijdelijke aanduiding voor inhoud 8"/>
          <p:cNvSpPr>
            <a:spLocks noGrp="1"/>
          </p:cNvSpPr>
          <p:nvPr>
            <p:ph idx="1"/>
          </p:nvPr>
        </p:nvSpPr>
        <p:spPr/>
        <p:txBody>
          <a:bodyPr/>
          <a:lstStyle/>
          <a:p>
            <a:r>
              <a:rPr lang="nl-NL" i="1" dirty="0"/>
              <a:t>Ik maak medewerkers bewust van de risico’s van het werken met informatie. </a:t>
            </a:r>
          </a:p>
          <a:p>
            <a:r>
              <a:rPr lang="nl-NL" i="1" dirty="0"/>
              <a:t>ik maak risicomanagement onderdeel van het MT-overleg en laat het anderen in vergaderingen agenderen. </a:t>
            </a:r>
          </a:p>
          <a:p>
            <a:r>
              <a:rPr lang="nl-NL" i="1" dirty="0"/>
              <a:t>Ik zorg ervoor dat iedereen risicomanagement toepast en dat het gezien wordt als vanzelfsprekend en nuttig. </a:t>
            </a:r>
          </a:p>
          <a:p>
            <a:r>
              <a:rPr lang="nl-NL" i="1" dirty="0"/>
              <a:t>Ik ben transparant naar de raad en zorg ervoor dat hij ook zijn rol kan pakken op dit onderwerp.</a:t>
            </a:r>
            <a:endParaRPr lang="nl-NL" dirty="0"/>
          </a:p>
          <a:p>
            <a:pPr marL="0" indent="0">
              <a:buNone/>
            </a:pPr>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15</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41630509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Informatiebeveiliging is risicomanagement</a:t>
            </a:r>
            <a:br>
              <a:rPr lang="nl-NL" dirty="0"/>
            </a:br>
            <a:endParaRPr lang="nl-NL" dirty="0"/>
          </a:p>
        </p:txBody>
      </p:sp>
      <p:sp>
        <p:nvSpPr>
          <p:cNvPr id="9" name="Tijdelijke aanduiding voor inhoud 8"/>
          <p:cNvSpPr>
            <a:spLocks noGrp="1"/>
          </p:cNvSpPr>
          <p:nvPr>
            <p:ph idx="1"/>
          </p:nvPr>
        </p:nvSpPr>
        <p:spPr/>
        <p:txBody>
          <a:bodyPr/>
          <a:lstStyle/>
          <a:p>
            <a:r>
              <a:rPr lang="nl-NL" i="1" dirty="0"/>
              <a:t>Ik zorg dat risicomanagement een onderdeel is van het bestuurlijk overleg en dialoog.</a:t>
            </a:r>
          </a:p>
          <a:p>
            <a:r>
              <a:rPr lang="nl-NL" i="1" dirty="0"/>
              <a:t>Ik zal het integreren in het risicobewustzijn van alle medewerkers en onderdeel laten zijn van de samenwerking met partners.</a:t>
            </a:r>
          </a:p>
          <a:p>
            <a:r>
              <a:rPr lang="nl-NL" i="1" dirty="0"/>
              <a:t>Ik zorg ervoor dat risicomanagement integraal onderdeel uitmaakt van uitbestedingen en samenwerkingen. </a:t>
            </a:r>
          </a:p>
          <a:p>
            <a:r>
              <a:rPr lang="nl-NL" i="1" dirty="0"/>
              <a:t>Ik zorg ervoor dat risicomanagement geformaliseerd wordt binnen de hele organisatie met een duidelijke verdeling van verantwoordelijkheden en heldere besluitvorming.</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16</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15783271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sz="2800" dirty="0"/>
              <a:t>Risicomanagement is onderdeel van de besluitvorming</a:t>
            </a:r>
            <a:br>
              <a:rPr lang="nl-NL" sz="2800" dirty="0"/>
            </a:br>
            <a:endParaRPr lang="nl-NL" sz="2800" dirty="0"/>
          </a:p>
        </p:txBody>
      </p:sp>
      <p:sp>
        <p:nvSpPr>
          <p:cNvPr id="9" name="Tijdelijke aanduiding voor inhoud 8"/>
          <p:cNvSpPr>
            <a:spLocks noGrp="1"/>
          </p:cNvSpPr>
          <p:nvPr>
            <p:ph idx="1"/>
          </p:nvPr>
        </p:nvSpPr>
        <p:spPr/>
        <p:txBody>
          <a:bodyPr/>
          <a:lstStyle/>
          <a:p>
            <a:r>
              <a:rPr lang="nl-NL" i="1" dirty="0"/>
              <a:t>Ik maak medewerkers mede-eigenaar van het risicoproces op het vlak van informatieveiligheid.</a:t>
            </a:r>
          </a:p>
          <a:p>
            <a:r>
              <a:rPr lang="nl-NL" i="1" dirty="0"/>
              <a:t>Ik maak informatiebeveiliging onderwerp van alle overlegstructuren. </a:t>
            </a:r>
          </a:p>
          <a:p>
            <a:r>
              <a:rPr lang="nl-NL" i="1" dirty="0"/>
              <a:t>Ik draag er zorg voor dat besluiten ten aanzien van de omgang met risico’s expliciet genomen en vastgelegd worden. </a:t>
            </a:r>
          </a:p>
          <a:p>
            <a:r>
              <a:rPr lang="nl-NL" i="1" dirty="0"/>
              <a:t>Ik laat risicomanagement naadloos aansluiten op de strategische en beleidsmatige doelstellingen van de organisatie. </a:t>
            </a:r>
          </a:p>
          <a:p>
            <a:r>
              <a:rPr lang="nl-NL" i="1" dirty="0"/>
              <a:t>Op deze wijze bied ik een duidelijk kader waarbinnen de medewerkers kunnen opereren.</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17</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075546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sz="2800" dirty="0"/>
              <a:t>Informatiebeveiliging behoeft ook aandacht in (keten)samenwerking</a:t>
            </a:r>
            <a:br>
              <a:rPr lang="nl-NL" sz="2800" dirty="0"/>
            </a:br>
            <a:endParaRPr lang="nl-NL" sz="2800" dirty="0"/>
          </a:p>
        </p:txBody>
      </p:sp>
      <p:sp>
        <p:nvSpPr>
          <p:cNvPr id="9" name="Tijdelijke aanduiding voor inhoud 8"/>
          <p:cNvSpPr>
            <a:spLocks noGrp="1"/>
          </p:cNvSpPr>
          <p:nvPr>
            <p:ph idx="1"/>
          </p:nvPr>
        </p:nvSpPr>
        <p:spPr/>
        <p:txBody>
          <a:bodyPr/>
          <a:lstStyle/>
          <a:p>
            <a:r>
              <a:rPr lang="nl-NL" i="1" dirty="0"/>
              <a:t>Ik zorg dat ik de risico’s ken die een gevaar vormen voor de informatievoorziening van de bedrijfsvoering van de gemeente</a:t>
            </a:r>
          </a:p>
          <a:p>
            <a:r>
              <a:rPr lang="nl-NL" i="1" dirty="0"/>
              <a:t>Ik anticipeer op risico’s die voortkomen uit het werken in ketens en ik houd rekening met de complexiteit, de onzekerheid en ambiguïteit in de samenwerking met anderen. </a:t>
            </a:r>
          </a:p>
          <a:p>
            <a:r>
              <a:rPr lang="nl-NL" i="1" dirty="0"/>
              <a:t>Bij samenwerken of uitbesteden van (delen) van de organisatie of processen zorg ik ervoor dat de risico’s in kaart gebracht zijn, verantwoordelijkheden verdeeld en dat de juiste maatregelen getroffen worden.</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18</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6519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Informatiebeveiliging is een proces</a:t>
            </a:r>
            <a:br>
              <a:rPr lang="nl-NL" dirty="0"/>
            </a:br>
            <a:endParaRPr lang="nl-NL" dirty="0"/>
          </a:p>
        </p:txBody>
      </p:sp>
      <p:sp>
        <p:nvSpPr>
          <p:cNvPr id="9" name="Tijdelijke aanduiding voor inhoud 8"/>
          <p:cNvSpPr>
            <a:spLocks noGrp="1"/>
          </p:cNvSpPr>
          <p:nvPr>
            <p:ph idx="1"/>
          </p:nvPr>
        </p:nvSpPr>
        <p:spPr/>
        <p:txBody>
          <a:bodyPr/>
          <a:lstStyle/>
          <a:p>
            <a:r>
              <a:rPr lang="nl-NL" i="1" dirty="0"/>
              <a:t>Ik zorg ervoor dat risicomanagement cyclisch is en daarmee kan ik reageren op veranderingen en toekomstgericht sturen. Het staat daarom regelmatig op de agenda.</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19</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1151154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a:t>Resilience</a:t>
            </a:r>
            <a:endParaRPr lang="nl-NL" dirty="0"/>
          </a:p>
        </p:txBody>
      </p:sp>
      <p:sp>
        <p:nvSpPr>
          <p:cNvPr id="3" name="Tijdelijke aanduiding voor inhoud 2"/>
          <p:cNvSpPr>
            <a:spLocks noGrp="1"/>
          </p:cNvSpPr>
          <p:nvPr>
            <p:ph idx="1"/>
          </p:nvPr>
        </p:nvSpPr>
        <p:spPr/>
        <p:txBody>
          <a:bodyPr/>
          <a:lstStyle/>
          <a:p>
            <a:r>
              <a:rPr lang="nl-NL" dirty="0"/>
              <a:t>Cyberattacks, datalekken, storingen in tunnels: </a:t>
            </a:r>
          </a:p>
          <a:p>
            <a:r>
              <a:rPr lang="nl-NL" dirty="0"/>
              <a:t>IT heeft impact op je gemeente. </a:t>
            </a:r>
          </a:p>
          <a:p>
            <a:r>
              <a:rPr lang="nl-NL" dirty="0"/>
              <a:t>Is het niet op actoren in de stad, dan is het wel direct op de eigen organisatie. </a:t>
            </a:r>
          </a:p>
          <a:p>
            <a:r>
              <a:rPr lang="nl-NL" dirty="0"/>
              <a:t>Hoe ga je hier als bestuurder mee om? </a:t>
            </a:r>
          </a:p>
        </p:txBody>
      </p:sp>
      <p:sp>
        <p:nvSpPr>
          <p:cNvPr id="4" name="Tijdelijke aanduiding voor datum 3"/>
          <p:cNvSpPr>
            <a:spLocks noGrp="1"/>
          </p:cNvSpPr>
          <p:nvPr>
            <p:ph type="dt" sz="half" idx="12"/>
          </p:nvPr>
        </p:nvSpPr>
        <p:spPr/>
        <p:txBody>
          <a:bodyPr/>
          <a:lstStyle/>
          <a:p>
            <a:pPr>
              <a:defRPr/>
            </a:pPr>
            <a:r>
              <a:rPr lang="nl-NL" dirty="0"/>
              <a:t>vrijdag 1 december 2017</a:t>
            </a:r>
          </a:p>
        </p:txBody>
      </p:sp>
      <p:sp>
        <p:nvSpPr>
          <p:cNvPr id="5" name="Tijdelijke aanduiding voor dianummer 4"/>
          <p:cNvSpPr>
            <a:spLocks noGrp="1"/>
          </p:cNvSpPr>
          <p:nvPr>
            <p:ph type="sldNum" sz="quarter" idx="11"/>
          </p:nvPr>
        </p:nvSpPr>
        <p:spPr/>
        <p:txBody>
          <a:bodyPr/>
          <a:lstStyle/>
          <a:p>
            <a:pPr>
              <a:defRPr/>
            </a:pPr>
            <a:fld id="{8215A64D-D12D-4BB0-A948-BF1C335CBFA8}" type="slidenum">
              <a:rPr lang="nl-NL" altLang="en-US" smtClean="0"/>
              <a:pPr>
                <a:defRPr/>
              </a:pPr>
              <a:t>2</a:t>
            </a:fld>
            <a:endParaRPr lang="nl-NL" altLang="en-US"/>
          </a:p>
        </p:txBody>
      </p:sp>
      <p:sp>
        <p:nvSpPr>
          <p:cNvPr id="6" name="Tijdelijke aanduiding voor voettekst 5"/>
          <p:cNvSpPr>
            <a:spLocks noGrp="1"/>
          </p:cNvSpPr>
          <p:nvPr>
            <p:ph type="ftr" sz="quarter" idx="10"/>
          </p:nvPr>
        </p:nvSpPr>
        <p:spPr/>
        <p:txBody>
          <a:bodyPr/>
          <a:lstStyle/>
          <a:p>
            <a:pPr>
              <a:defRPr/>
            </a:pPr>
            <a:endParaRPr lang="nl-N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Informatiebeveiliging kost geld</a:t>
            </a:r>
            <a:br>
              <a:rPr lang="nl-NL" dirty="0"/>
            </a:br>
            <a:endParaRPr lang="nl-NL" dirty="0"/>
          </a:p>
        </p:txBody>
      </p:sp>
      <p:sp>
        <p:nvSpPr>
          <p:cNvPr id="9" name="Tijdelijke aanduiding voor inhoud 8"/>
          <p:cNvSpPr>
            <a:spLocks noGrp="1"/>
          </p:cNvSpPr>
          <p:nvPr>
            <p:ph idx="1"/>
          </p:nvPr>
        </p:nvSpPr>
        <p:spPr/>
        <p:txBody>
          <a:bodyPr/>
          <a:lstStyle/>
          <a:p>
            <a:r>
              <a:rPr lang="nl-NL" i="1" dirty="0"/>
              <a:t>Ik zorg ervoor dat er voldoende middelen beschikbaar zijn om de onderkende risico’s op een adequate manier te behandelen. </a:t>
            </a:r>
          </a:p>
          <a:p>
            <a:endParaRPr lang="nl-NL" i="1" dirty="0"/>
          </a:p>
          <a:p>
            <a:r>
              <a:rPr lang="nl-NL" i="1" dirty="0"/>
              <a:t>Als gebleken is dat een risico een bedreiging is voor de organisatiedoelstellingen en er maatregelen genomen moeten worden, dan zorg ik er ook voor dat de middelen beschikbaar zijn om deze maatregelen uit te voeren.</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20</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4230758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 Onzekerheid dient te worden ingecalculeerd</a:t>
            </a:r>
            <a:br>
              <a:rPr lang="nl-NL" dirty="0"/>
            </a:br>
            <a:endParaRPr lang="nl-NL" dirty="0"/>
          </a:p>
        </p:txBody>
      </p:sp>
      <p:sp>
        <p:nvSpPr>
          <p:cNvPr id="9" name="Tijdelijke aanduiding voor inhoud 8"/>
          <p:cNvSpPr>
            <a:spLocks noGrp="1"/>
          </p:cNvSpPr>
          <p:nvPr>
            <p:ph idx="1"/>
          </p:nvPr>
        </p:nvSpPr>
        <p:spPr/>
        <p:txBody>
          <a:bodyPr/>
          <a:lstStyle/>
          <a:p>
            <a:r>
              <a:rPr lang="nl-NL" i="1" dirty="0"/>
              <a:t>De input voor risicomanagement is gebaseerd op historische en actuele informatie, evenals op toekomstige verwachtingen. </a:t>
            </a:r>
          </a:p>
          <a:p>
            <a:r>
              <a:rPr lang="nl-NL" i="1" dirty="0"/>
              <a:t>Risicomanagement houdt expliciet rekening met eventuele beperkingen en onzekerheden die aan dergelijke informatie en verwachtingen zijn verbonden. </a:t>
            </a:r>
          </a:p>
          <a:p>
            <a:r>
              <a:rPr lang="nl-NL" i="1" dirty="0"/>
              <a:t>Informatie moet tijdig, duidelijk en beschikbaar zijn voor relevante belanghebbenden</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21</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2479371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Verbetering komt voort uit leren en ervaring</a:t>
            </a:r>
            <a:br>
              <a:rPr lang="nl-NL" dirty="0"/>
            </a:br>
            <a:endParaRPr lang="nl-NL" dirty="0"/>
          </a:p>
        </p:txBody>
      </p:sp>
      <p:sp>
        <p:nvSpPr>
          <p:cNvPr id="9" name="Tijdelijke aanduiding voor inhoud 8"/>
          <p:cNvSpPr>
            <a:spLocks noGrp="1"/>
          </p:cNvSpPr>
          <p:nvPr>
            <p:ph idx="1"/>
          </p:nvPr>
        </p:nvSpPr>
        <p:spPr/>
        <p:txBody>
          <a:bodyPr/>
          <a:lstStyle/>
          <a:p>
            <a:r>
              <a:rPr lang="nl-NL" i="1" dirty="0"/>
              <a:t>Door mijn inzet zorg ik ervoor dat </a:t>
            </a:r>
            <a:r>
              <a:rPr lang="nl-NL" i="1" dirty="0" err="1"/>
              <a:t>risicogestuurd</a:t>
            </a:r>
            <a:r>
              <a:rPr lang="nl-NL" i="1" dirty="0"/>
              <a:t> werken doorontwikkeld wordt. </a:t>
            </a:r>
          </a:p>
          <a:p>
            <a:endParaRPr lang="nl-NL" i="1" dirty="0"/>
          </a:p>
          <a:p>
            <a:r>
              <a:rPr lang="nl-NL" i="1" dirty="0"/>
              <a:t>Ik reflecteer op ervaringen en ik nodig medewerkers uit tot het delen van ervaringen met betrekking tot de risico’s die de informatievoorziening bedreigen. </a:t>
            </a:r>
          </a:p>
          <a:p>
            <a:endParaRPr lang="nl-NL" i="1" dirty="0"/>
          </a:p>
          <a:p>
            <a:r>
              <a:rPr lang="nl-NL" i="1" dirty="0"/>
              <a:t>Ik zorg ervoor dat de organisatie kan leren van incidenten en dat de organisatie leert te ontdekken wat wel en wat niet werkt.</a:t>
            </a:r>
            <a:endParaRPr lang="nl-NL" dirty="0"/>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22</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10704279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Het bestuur controleert en evalueert</a:t>
            </a:r>
            <a:br>
              <a:rPr lang="nl-NL" dirty="0"/>
            </a:br>
            <a:endParaRPr lang="nl-NL" dirty="0"/>
          </a:p>
        </p:txBody>
      </p:sp>
      <p:sp>
        <p:nvSpPr>
          <p:cNvPr id="9" name="Tijdelijke aanduiding voor inhoud 8"/>
          <p:cNvSpPr>
            <a:spLocks noGrp="1"/>
          </p:cNvSpPr>
          <p:nvPr>
            <p:ph idx="1"/>
          </p:nvPr>
        </p:nvSpPr>
        <p:spPr/>
        <p:txBody>
          <a:bodyPr/>
          <a:lstStyle/>
          <a:p>
            <a:r>
              <a:rPr lang="nl-NL" i="1" dirty="0"/>
              <a:t>Ik geef opdracht om de werking van risicomanagement binnen mijn organisatie op effectiviteit en efficiency te (laten) controleren. </a:t>
            </a:r>
          </a:p>
          <a:p>
            <a:endParaRPr lang="nl-NL" i="1" dirty="0"/>
          </a:p>
          <a:p>
            <a:r>
              <a:rPr lang="nl-NL" i="1" dirty="0"/>
              <a:t>Naast managementrapportages zijn (externe) controles de manier om te weten te komen of en hoe het beleid in de praktijk uitwerkt. </a:t>
            </a:r>
          </a:p>
          <a:p>
            <a:endParaRPr lang="nl-NL" i="1" dirty="0"/>
          </a:p>
          <a:p>
            <a:r>
              <a:rPr lang="nl-NL" i="1" dirty="0"/>
              <a:t>Als bestuurder weeg ik goed geïnformeerd risico’s en belangen af en neem ik mijn verantwoordelijkheid om knopen door te hakken</a:t>
            </a:r>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23</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428870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Grip op informatieveiligheid; dicht bij huis</a:t>
            </a:r>
          </a:p>
        </p:txBody>
      </p:sp>
      <p:sp>
        <p:nvSpPr>
          <p:cNvPr id="9" name="Tijdelijke aanduiding voor inhoud 8"/>
          <p:cNvSpPr>
            <a:spLocks noGrp="1"/>
          </p:cNvSpPr>
          <p:nvPr>
            <p:ph idx="1"/>
          </p:nvPr>
        </p:nvSpPr>
        <p:spPr/>
        <p:txBody>
          <a:bodyPr/>
          <a:lstStyle/>
          <a:p>
            <a:r>
              <a:rPr lang="nl-NL" dirty="0"/>
              <a:t>Met de nieuwe Baseline Informatiebeveiliging Overheid (naar verwachting dit najaar vastgesteld) wordt overheid breed een normenkader gehanteerd. </a:t>
            </a:r>
          </a:p>
          <a:p>
            <a:r>
              <a:rPr lang="nl-NL" dirty="0"/>
              <a:t>Van de bestuurder wordt verwacht </a:t>
            </a:r>
            <a:r>
              <a:rPr lang="nl-NL" dirty="0" err="1"/>
              <a:t>risicogestuurd</a:t>
            </a:r>
            <a:r>
              <a:rPr lang="nl-NL" dirty="0"/>
              <a:t> te werken. Maar wat betekent dat voor een bestuurder? </a:t>
            </a:r>
          </a:p>
          <a:p>
            <a:endParaRPr lang="nl-NL"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3</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601507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In deze sessie</a:t>
            </a:r>
          </a:p>
        </p:txBody>
      </p:sp>
      <p:sp>
        <p:nvSpPr>
          <p:cNvPr id="9" name="Tijdelijke aanduiding voor inhoud 8"/>
          <p:cNvSpPr>
            <a:spLocks noGrp="1"/>
          </p:cNvSpPr>
          <p:nvPr>
            <p:ph idx="1"/>
          </p:nvPr>
        </p:nvSpPr>
        <p:spPr/>
        <p:txBody>
          <a:bodyPr/>
          <a:lstStyle/>
          <a:p>
            <a:r>
              <a:rPr lang="nl-NL" dirty="0"/>
              <a:t>Met welke concrete vragen zit u in deze sessie?</a:t>
            </a:r>
          </a:p>
          <a:p>
            <a:r>
              <a:rPr lang="nl-NL" dirty="0"/>
              <a:t>Waar werken we vanuit VNG aan op dit moment?</a:t>
            </a:r>
          </a:p>
          <a:p>
            <a:r>
              <a:rPr lang="nl-NL" dirty="0"/>
              <a:t>Introductie van de Baseline Informatieveiligheid Overheid!</a:t>
            </a:r>
          </a:p>
          <a:p>
            <a:r>
              <a:rPr lang="nl-NL" dirty="0"/>
              <a:t>Oefenen met tien bestuurlijke principes!</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4</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953654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Welke vragen leven er bij u rond het thema ?</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5</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pic>
        <p:nvPicPr>
          <p:cNvPr id="10" name="Afbeelding 9"/>
          <p:cNvPicPr>
            <a:picLocks noChangeAspect="1"/>
          </p:cNvPicPr>
          <p:nvPr/>
        </p:nvPicPr>
        <p:blipFill>
          <a:blip r:embed="rId2"/>
          <a:stretch>
            <a:fillRect/>
          </a:stretch>
        </p:blipFill>
        <p:spPr>
          <a:xfrm>
            <a:off x="5070019" y="1916753"/>
            <a:ext cx="4623505" cy="4009596"/>
          </a:xfrm>
          <a:prstGeom prst="rect">
            <a:avLst/>
          </a:prstGeom>
        </p:spPr>
      </p:pic>
      <p:sp>
        <p:nvSpPr>
          <p:cNvPr id="2" name="Tekstvak 1"/>
          <p:cNvSpPr txBox="1"/>
          <p:nvPr/>
        </p:nvSpPr>
        <p:spPr>
          <a:xfrm>
            <a:off x="1145917" y="3288890"/>
            <a:ext cx="1733808" cy="646331"/>
          </a:xfrm>
          <a:prstGeom prst="rect">
            <a:avLst/>
          </a:prstGeom>
          <a:noFill/>
        </p:spPr>
        <p:txBody>
          <a:bodyPr wrap="none" rtlCol="0">
            <a:spAutoFit/>
          </a:bodyPr>
          <a:lstStyle/>
          <a:p>
            <a:r>
              <a:rPr lang="nl-NL" dirty="0" smtClean="0">
                <a:hlinkClick r:id="rId3"/>
              </a:rPr>
              <a:t>www.menti.com</a:t>
            </a:r>
            <a:endParaRPr lang="nl-NL" dirty="0" smtClean="0"/>
          </a:p>
          <a:p>
            <a:r>
              <a:rPr lang="nl-NL" dirty="0" smtClean="0"/>
              <a:t>Code 212264</a:t>
            </a:r>
            <a:endParaRPr lang="nl-NL" dirty="0"/>
          </a:p>
        </p:txBody>
      </p:sp>
    </p:spTree>
    <p:extLst>
      <p:ext uri="{BB962C8B-B14F-4D97-AF65-F5344CB8AC3E}">
        <p14:creationId xmlns:p14="http://schemas.microsoft.com/office/powerpoint/2010/main" val="122954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dirty="0"/>
              <a:t>Mogelijke onderwerpen</a:t>
            </a:r>
          </a:p>
        </p:txBody>
      </p:sp>
      <p:sp>
        <p:nvSpPr>
          <p:cNvPr id="9" name="Tijdelijke aanduiding voor inhoud 8"/>
          <p:cNvSpPr>
            <a:spLocks noGrp="1"/>
          </p:cNvSpPr>
          <p:nvPr>
            <p:ph idx="1"/>
          </p:nvPr>
        </p:nvSpPr>
        <p:spPr/>
        <p:txBody>
          <a:bodyPr/>
          <a:lstStyle/>
          <a:p>
            <a:r>
              <a:rPr lang="nl-NL" sz="2000" dirty="0"/>
              <a:t>Hoezo heb ik een rol als bestuurder; dat regelt mijn gemeentesecretaris toch?</a:t>
            </a:r>
          </a:p>
          <a:p>
            <a:r>
              <a:rPr lang="nl-NL" sz="2000" dirty="0"/>
              <a:t>Mijn </a:t>
            </a:r>
            <a:r>
              <a:rPr lang="nl-NL" sz="2000" dirty="0" err="1"/>
              <a:t>Ciso</a:t>
            </a:r>
            <a:r>
              <a:rPr lang="nl-NL" sz="2000" dirty="0"/>
              <a:t> begrijpt me niet</a:t>
            </a:r>
          </a:p>
          <a:p>
            <a:r>
              <a:rPr lang="nl-NL" sz="2000" dirty="0"/>
              <a:t>Ik begrijp mijn CISO niet</a:t>
            </a:r>
          </a:p>
          <a:p>
            <a:r>
              <a:rPr lang="nl-NL" sz="2000" dirty="0"/>
              <a:t>Wat doet mijn CISO eigenlijk</a:t>
            </a:r>
          </a:p>
          <a:p>
            <a:r>
              <a:rPr lang="nl-NL" sz="2000" dirty="0"/>
              <a:t>Hoeveel budget moet ik voor informatieveiligheid vrijmaken</a:t>
            </a:r>
          </a:p>
          <a:p>
            <a:r>
              <a:rPr lang="nl-NL" sz="2000" dirty="0"/>
              <a:t>Het gaat toch niet alleen maar over informatieveiligheid; cybercrime is toch veel belangrijker</a:t>
            </a:r>
          </a:p>
          <a:p>
            <a:r>
              <a:rPr lang="nl-NL" sz="2000" dirty="0"/>
              <a:t>Waarom denken we niet in termen van crisismanagement; dat kennen we tenminste</a:t>
            </a:r>
          </a:p>
          <a:p>
            <a:r>
              <a:rPr lang="nl-NL" sz="2000" dirty="0"/>
              <a:t>Hoe pak ik dat nou aan risicomanagement</a:t>
            </a:r>
          </a:p>
          <a:p>
            <a:r>
              <a:rPr lang="nl-NL" sz="2000" dirty="0"/>
              <a:t>Wat betekenen al die termen eigenlijk (BIO/BIG </a:t>
            </a:r>
            <a:r>
              <a:rPr lang="nl-NL" sz="2000" dirty="0" err="1"/>
              <a:t>etc</a:t>
            </a:r>
            <a:r>
              <a:rPr lang="nl-NL" sz="2000" dirty="0"/>
              <a:t>)</a:t>
            </a:r>
          </a:p>
          <a:p>
            <a:r>
              <a:rPr lang="nl-NL" sz="2000" dirty="0"/>
              <a:t>Cybercrime en informatieveiligheid; dat is toch hetzelfde</a:t>
            </a:r>
          </a:p>
          <a:p>
            <a:r>
              <a:rPr lang="nl-NL" sz="2000" dirty="0"/>
              <a:t>Die resolutie van 2013; die is toch lang achterhaald?</a:t>
            </a:r>
          </a:p>
          <a:p>
            <a:r>
              <a:rPr lang="nl-NL" sz="2000" dirty="0"/>
              <a:t>Wat moet ik eigenlijk met die resolutie?</a:t>
            </a:r>
          </a:p>
          <a:p>
            <a:endParaRPr lang="nl-NL" sz="2000" dirty="0"/>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6</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spTree>
    <p:extLst>
      <p:ext uri="{BB962C8B-B14F-4D97-AF65-F5344CB8AC3E}">
        <p14:creationId xmlns:p14="http://schemas.microsoft.com/office/powerpoint/2010/main" val="34910500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lstStyle/>
          <a:p>
            <a:r>
              <a:rPr lang="nl-NL" dirty="0"/>
              <a:t>Drie aandachtsgebieden</a:t>
            </a:r>
          </a:p>
        </p:txBody>
      </p:sp>
      <p:sp>
        <p:nvSpPr>
          <p:cNvPr id="5" name="Tijdelijke aanduiding voor voettekst 4"/>
          <p:cNvSpPr>
            <a:spLocks noGrp="1"/>
          </p:cNvSpPr>
          <p:nvPr>
            <p:ph type="ftr" sz="quarter" idx="10"/>
          </p:nvPr>
        </p:nvSpPr>
        <p:spPr/>
        <p:txBody>
          <a:bodyPr/>
          <a:lstStyle/>
          <a:p>
            <a:pPr>
              <a:defRPr/>
            </a:pPr>
            <a:endParaRPr lang="nl-NL" dirty="0"/>
          </a:p>
        </p:txBody>
      </p:sp>
      <p:sp>
        <p:nvSpPr>
          <p:cNvPr id="6" name="Tijdelijke aanduiding voor dianummer 5"/>
          <p:cNvSpPr>
            <a:spLocks noGrp="1"/>
          </p:cNvSpPr>
          <p:nvPr>
            <p:ph type="sldNum" sz="quarter" idx="11"/>
          </p:nvPr>
        </p:nvSpPr>
        <p:spPr/>
        <p:txBody>
          <a:bodyPr/>
          <a:lstStyle/>
          <a:p>
            <a:pPr>
              <a:defRPr/>
            </a:pPr>
            <a:fld id="{08F82467-280F-4085-B5CD-455ECB263A16}" type="slidenum">
              <a:rPr lang="nl-NL" altLang="en-US" smtClean="0"/>
              <a:pPr>
                <a:defRPr/>
              </a:pPr>
              <a:t>7</a:t>
            </a:fld>
            <a:endParaRPr lang="nl-NL" altLang="en-US"/>
          </a:p>
        </p:txBody>
      </p:sp>
      <p:sp>
        <p:nvSpPr>
          <p:cNvPr id="7" name="Tijdelijke aanduiding voor datum 6"/>
          <p:cNvSpPr>
            <a:spLocks noGrp="1"/>
          </p:cNvSpPr>
          <p:nvPr>
            <p:ph type="dt" sz="half" idx="12"/>
          </p:nvPr>
        </p:nvSpPr>
        <p:spPr/>
        <p:txBody>
          <a:bodyPr/>
          <a:lstStyle/>
          <a:p>
            <a:pPr>
              <a:defRPr/>
            </a:pPr>
            <a:fld id="{80C5CAD4-BBDB-465B-951D-CE12539FD9BC}" type="datetime2">
              <a:rPr lang="nl-NL" smtClean="0"/>
              <a:t>donderdag 29 november 2018</a:t>
            </a:fld>
            <a:endParaRPr lang="nl-NL" dirty="0"/>
          </a:p>
        </p:txBody>
      </p:sp>
      <p:graphicFrame>
        <p:nvGraphicFramePr>
          <p:cNvPr id="8" name="Diagram 7"/>
          <p:cNvGraphicFramePr/>
          <p:nvPr>
            <p:extLst>
              <p:ext uri="{D42A27DB-BD31-4B8C-83A1-F6EECF244321}">
                <p14:modId xmlns:p14="http://schemas.microsoft.com/office/powerpoint/2010/main" val="2123647943"/>
              </p:ext>
            </p:extLst>
          </p:nvPr>
        </p:nvGraphicFramePr>
        <p:xfrm>
          <a:off x="2643158" y="2087592"/>
          <a:ext cx="6906884" cy="3838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IJL-RECHTS 9"/>
          <p:cNvSpPr/>
          <p:nvPr/>
        </p:nvSpPr>
        <p:spPr>
          <a:xfrm>
            <a:off x="1362973" y="4214004"/>
            <a:ext cx="2786333" cy="9575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BIO</a:t>
            </a:r>
          </a:p>
          <a:p>
            <a:pPr algn="ctr"/>
            <a:r>
              <a:rPr lang="nl-NL" dirty="0"/>
              <a:t>CISO?</a:t>
            </a:r>
          </a:p>
        </p:txBody>
      </p:sp>
      <p:sp>
        <p:nvSpPr>
          <p:cNvPr id="11" name="PIJL-OMLAAG 10"/>
          <p:cNvSpPr/>
          <p:nvPr/>
        </p:nvSpPr>
        <p:spPr>
          <a:xfrm rot="3938691">
            <a:off x="8075618" y="562522"/>
            <a:ext cx="1013702" cy="3152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nl-NL" dirty="0"/>
              <a:t>Crisisplannen?</a:t>
            </a:r>
          </a:p>
          <a:p>
            <a:pPr algn="ctr"/>
            <a:r>
              <a:rPr lang="nl-NL" dirty="0"/>
              <a:t>Directie veiligheid?</a:t>
            </a:r>
          </a:p>
        </p:txBody>
      </p:sp>
      <p:sp>
        <p:nvSpPr>
          <p:cNvPr id="12" name="PIJL-OMLAAG 11"/>
          <p:cNvSpPr/>
          <p:nvPr/>
        </p:nvSpPr>
        <p:spPr>
          <a:xfrm rot="6730864">
            <a:off x="8988437" y="4014478"/>
            <a:ext cx="1013702" cy="315295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nl-NL" dirty="0"/>
              <a:t>Cybercrime?</a:t>
            </a:r>
          </a:p>
          <a:p>
            <a:pPr algn="ctr"/>
            <a:r>
              <a:rPr lang="nl-NL" dirty="0"/>
              <a:t>De driehoek?</a:t>
            </a:r>
          </a:p>
        </p:txBody>
      </p:sp>
    </p:spTree>
    <p:extLst>
      <p:ext uri="{BB962C8B-B14F-4D97-AF65-F5344CB8AC3E}">
        <p14:creationId xmlns:p14="http://schemas.microsoft.com/office/powerpoint/2010/main" val="7466779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Ontwikkelingen vanuit VNG</a:t>
            </a:r>
          </a:p>
        </p:txBody>
      </p:sp>
      <p:sp>
        <p:nvSpPr>
          <p:cNvPr id="6" name="Tijdelijke aanduiding voor inhoud 5"/>
          <p:cNvSpPr>
            <a:spLocks noGrp="1"/>
          </p:cNvSpPr>
          <p:nvPr>
            <p:ph idx="1"/>
          </p:nvPr>
        </p:nvSpPr>
        <p:spPr/>
        <p:txBody>
          <a:bodyPr/>
          <a:lstStyle/>
          <a:p>
            <a:r>
              <a:rPr lang="nl-NL" dirty="0"/>
              <a:t>Bestuurlijk gesprek </a:t>
            </a:r>
            <a:r>
              <a:rPr lang="nl-NL" dirty="0" err="1"/>
              <a:t>cie</a:t>
            </a:r>
            <a:r>
              <a:rPr lang="nl-NL" dirty="0"/>
              <a:t> informatiesamenleving/democratie en veiligheid</a:t>
            </a:r>
          </a:p>
          <a:p>
            <a:r>
              <a:rPr lang="nl-NL" dirty="0"/>
              <a:t>Ontwikkeling praatplaten informatieveiligheid en</a:t>
            </a:r>
          </a:p>
          <a:p>
            <a:pPr lvl="1"/>
            <a:r>
              <a:rPr lang="nl-NL" dirty="0"/>
              <a:t>Smart society</a:t>
            </a:r>
          </a:p>
          <a:p>
            <a:pPr lvl="1"/>
            <a:r>
              <a:rPr lang="nl-NL" dirty="0"/>
              <a:t>Sociaal domein</a:t>
            </a:r>
          </a:p>
          <a:p>
            <a:pPr lvl="1"/>
            <a:r>
              <a:rPr lang="nl-NL" dirty="0"/>
              <a:t>Leefomgeving</a:t>
            </a:r>
          </a:p>
          <a:p>
            <a:pPr lvl="1"/>
            <a:r>
              <a:rPr lang="nl-NL" dirty="0"/>
              <a:t>Eigen huis op orde</a:t>
            </a:r>
          </a:p>
          <a:p>
            <a:r>
              <a:rPr lang="nl-NL" dirty="0"/>
              <a:t>Oefenen met cybercrisis</a:t>
            </a:r>
          </a:p>
          <a:p>
            <a:r>
              <a:rPr lang="nl-NL" dirty="0"/>
              <a:t>Doorontwikkeling crisisgame</a:t>
            </a:r>
          </a:p>
          <a:p>
            <a:r>
              <a:rPr lang="nl-NL" dirty="0"/>
              <a:t>Introductie en uitrol BIO</a:t>
            </a:r>
          </a:p>
          <a:p>
            <a:r>
              <a:rPr lang="nl-NL" dirty="0"/>
              <a:t>Versterken bestuurlijk risicomanagement</a:t>
            </a:r>
          </a:p>
          <a:p>
            <a:r>
              <a:rPr lang="nl-NL" dirty="0"/>
              <a:t>Verbeteren eigen weerbaarheid gemeente</a:t>
            </a:r>
          </a:p>
          <a:p>
            <a:endParaRPr lang="nl-NL" dirty="0"/>
          </a:p>
        </p:txBody>
      </p:sp>
      <p:sp>
        <p:nvSpPr>
          <p:cNvPr id="3" name="Tijdelijke aanduiding voor voettekst 2"/>
          <p:cNvSpPr>
            <a:spLocks noGrp="1"/>
          </p:cNvSpPr>
          <p:nvPr>
            <p:ph type="ftr" sz="quarter" idx="10"/>
          </p:nvPr>
        </p:nvSpPr>
        <p:spPr/>
        <p:txBody>
          <a:bodyPr/>
          <a:lstStyle/>
          <a:p>
            <a:pPr>
              <a:defRPr/>
            </a:pPr>
            <a:endParaRPr lang="nl-NL" dirty="0"/>
          </a:p>
        </p:txBody>
      </p:sp>
      <p:sp>
        <p:nvSpPr>
          <p:cNvPr id="4" name="Tijdelijke aanduiding voor dianummer 3"/>
          <p:cNvSpPr>
            <a:spLocks noGrp="1"/>
          </p:cNvSpPr>
          <p:nvPr>
            <p:ph type="sldNum" sz="quarter" idx="11"/>
          </p:nvPr>
        </p:nvSpPr>
        <p:spPr/>
        <p:txBody>
          <a:bodyPr/>
          <a:lstStyle/>
          <a:p>
            <a:pPr>
              <a:defRPr/>
            </a:pPr>
            <a:fld id="{D90B683A-7824-4A64-B33E-EEB6E14CB5F3}" type="slidenum">
              <a:rPr lang="nl-NL" altLang="en-US" smtClean="0"/>
              <a:pPr>
                <a:defRPr/>
              </a:pPr>
              <a:t>8</a:t>
            </a:fld>
            <a:endParaRPr lang="nl-NL" altLang="en-US"/>
          </a:p>
        </p:txBody>
      </p:sp>
      <p:sp>
        <p:nvSpPr>
          <p:cNvPr id="5" name="Tijdelijke aanduiding voor datum 4"/>
          <p:cNvSpPr>
            <a:spLocks noGrp="1"/>
          </p:cNvSpPr>
          <p:nvPr>
            <p:ph type="dt" sz="half" idx="12"/>
          </p:nvPr>
        </p:nvSpPr>
        <p:spPr/>
        <p:txBody>
          <a:bodyPr/>
          <a:lstStyle/>
          <a:p>
            <a:pPr>
              <a:defRPr/>
            </a:pPr>
            <a:fld id="{35724DF3-B6B2-420D-A6FE-AF45549D19CF}" type="datetime2">
              <a:rPr lang="nl-NL" smtClean="0"/>
              <a:t>donderdag 29 november 2018</a:t>
            </a:fld>
            <a:endParaRPr lang="nl-NL" dirty="0"/>
          </a:p>
        </p:txBody>
      </p:sp>
    </p:spTree>
    <p:extLst>
      <p:ext uri="{BB962C8B-B14F-4D97-AF65-F5344CB8AC3E}">
        <p14:creationId xmlns:p14="http://schemas.microsoft.com/office/powerpoint/2010/main" val="34879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p:txBody>
          <a:bodyPr/>
          <a:lstStyle/>
          <a:p>
            <a:r>
              <a:rPr lang="nl-NL" dirty="0"/>
              <a:t>De BIO</a:t>
            </a:r>
          </a:p>
        </p:txBody>
      </p:sp>
      <p:sp>
        <p:nvSpPr>
          <p:cNvPr id="11" name="Ondertitel 10"/>
          <p:cNvSpPr>
            <a:spLocks noGrp="1"/>
          </p:cNvSpPr>
          <p:nvPr>
            <p:ph type="subTitle" idx="1"/>
          </p:nvPr>
        </p:nvSpPr>
        <p:spPr/>
        <p:txBody>
          <a:bodyPr/>
          <a:lstStyle/>
          <a:p>
            <a:r>
              <a:rPr lang="nl-NL" dirty="0"/>
              <a:t>En tien bestuurlijke principes risicomanagement</a:t>
            </a:r>
          </a:p>
        </p:txBody>
      </p:sp>
      <p:sp>
        <p:nvSpPr>
          <p:cNvPr id="7" name="Tijdelijke aanduiding voor datum 6"/>
          <p:cNvSpPr>
            <a:spLocks noGrp="1"/>
          </p:cNvSpPr>
          <p:nvPr>
            <p:ph type="dt" sz="half" idx="10"/>
          </p:nvPr>
        </p:nvSpPr>
        <p:spPr/>
        <p:txBody>
          <a:bodyPr/>
          <a:lstStyle/>
          <a:p>
            <a:pPr>
              <a:defRPr/>
            </a:pPr>
            <a:fld id="{80C5CAD4-BBDB-465B-951D-CE12539FD9BC}" type="datetime2">
              <a:rPr lang="nl-NL" smtClean="0"/>
              <a:t>donderdag 29 november 2018</a:t>
            </a:fld>
            <a:endParaRPr lang="nl-NL" dirty="0"/>
          </a:p>
        </p:txBody>
      </p:sp>
      <p:sp>
        <p:nvSpPr>
          <p:cNvPr id="6" name="Tijdelijke aanduiding voor dianummer 5"/>
          <p:cNvSpPr>
            <a:spLocks noGrp="1"/>
          </p:cNvSpPr>
          <p:nvPr>
            <p:ph type="sldNum" sz="quarter" idx="4294967295"/>
          </p:nvPr>
        </p:nvSpPr>
        <p:spPr>
          <a:xfrm>
            <a:off x="10031413" y="6480175"/>
            <a:ext cx="2160587" cy="377825"/>
          </a:xfrm>
          <a:prstGeom prst="rect">
            <a:avLst/>
          </a:prstGeom>
        </p:spPr>
        <p:txBody>
          <a:bodyPr/>
          <a:lstStyle/>
          <a:p>
            <a:pPr>
              <a:defRPr/>
            </a:pPr>
            <a:fld id="{08F82467-280F-4085-B5CD-455ECB263A16}" type="slidenum">
              <a:rPr lang="nl-NL" altLang="en-US" smtClean="0"/>
              <a:pPr>
                <a:defRPr/>
              </a:pPr>
              <a:t>9</a:t>
            </a:fld>
            <a:endParaRPr lang="nl-NL" altLang="en-US"/>
          </a:p>
        </p:txBody>
      </p:sp>
    </p:spTree>
    <p:extLst>
      <p:ext uri="{BB962C8B-B14F-4D97-AF65-F5344CB8AC3E}">
        <p14:creationId xmlns:p14="http://schemas.microsoft.com/office/powerpoint/2010/main" val="3044774703"/>
      </p:ext>
    </p:extLst>
  </p:cSld>
  <p:clrMapOvr>
    <a:masterClrMapping/>
  </p:clrMapOvr>
</p:sld>
</file>

<file path=ppt/theme/theme1.xml><?xml version="1.0" encoding="utf-8"?>
<a:theme xmlns:a="http://schemas.openxmlformats.org/drawingml/2006/main" name="VNG">
  <a:themeElements>
    <a:clrScheme name="VNG">
      <a:dk1>
        <a:sysClr val="windowText" lastClr="000000"/>
      </a:dk1>
      <a:lt1>
        <a:sysClr val="window" lastClr="FFFFFF"/>
      </a:lt1>
      <a:dk2>
        <a:srgbClr val="002C64"/>
      </a:dk2>
      <a:lt2>
        <a:srgbClr val="00A9F3"/>
      </a:lt2>
      <a:accent1>
        <a:srgbClr val="8EBAE5"/>
      </a:accent1>
      <a:accent2>
        <a:srgbClr val="3DB7E4"/>
      </a:accent2>
      <a:accent3>
        <a:srgbClr val="002F5F"/>
      </a:accent3>
      <a:accent4>
        <a:srgbClr val="F0AB00"/>
      </a:accent4>
      <a:accent5>
        <a:srgbClr val="00853C"/>
      </a:accent5>
      <a:accent6>
        <a:srgbClr val="D5E8FF"/>
      </a:accent6>
      <a:hlink>
        <a:srgbClr val="5ECEFF"/>
      </a:hlink>
      <a:folHlink>
        <a:srgbClr val="5ECEFF"/>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NG Titels">
  <a:themeElements>
    <a:clrScheme name="VNG">
      <a:dk1>
        <a:sysClr val="windowText" lastClr="000000"/>
      </a:dk1>
      <a:lt1>
        <a:sysClr val="window" lastClr="FFFFFF"/>
      </a:lt1>
      <a:dk2>
        <a:srgbClr val="002C64"/>
      </a:dk2>
      <a:lt2>
        <a:srgbClr val="00A9F3"/>
      </a:lt2>
      <a:accent1>
        <a:srgbClr val="8EBAE5"/>
      </a:accent1>
      <a:accent2>
        <a:srgbClr val="3DB7E4"/>
      </a:accent2>
      <a:accent3>
        <a:srgbClr val="002F5F"/>
      </a:accent3>
      <a:accent4>
        <a:srgbClr val="F0AB00"/>
      </a:accent4>
      <a:accent5>
        <a:srgbClr val="00853C"/>
      </a:accent5>
      <a:accent6>
        <a:srgbClr val="D5E8FF"/>
      </a:accent6>
      <a:hlink>
        <a:srgbClr val="5ECEFF"/>
      </a:hlink>
      <a:folHlink>
        <a:srgbClr val="5ECEFF"/>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24476</TotalTime>
  <Words>1237</Words>
  <Application>Microsoft Office PowerPoint</Application>
  <PresentationFormat>Breedbeeld</PresentationFormat>
  <Paragraphs>182</Paragraphs>
  <Slides>23</Slides>
  <Notes>0</Notes>
  <HiddenSlides>11</HiddenSlides>
  <MMClips>0</MMClips>
  <ScaleCrop>false</ScaleCrop>
  <HeadingPairs>
    <vt:vector size="6" baseType="variant">
      <vt:variant>
        <vt:lpstr>Gebruikte lettertypen</vt:lpstr>
      </vt:variant>
      <vt:variant>
        <vt:i4>2</vt:i4>
      </vt:variant>
      <vt:variant>
        <vt:lpstr>Thema</vt:lpstr>
      </vt:variant>
      <vt:variant>
        <vt:i4>2</vt:i4>
      </vt:variant>
      <vt:variant>
        <vt:lpstr>Diatitels</vt:lpstr>
      </vt:variant>
      <vt:variant>
        <vt:i4>23</vt:i4>
      </vt:variant>
    </vt:vector>
  </HeadingPairs>
  <TitlesOfParts>
    <vt:vector size="27" baseType="lpstr">
      <vt:lpstr>Arial</vt:lpstr>
      <vt:lpstr>Calibri</vt:lpstr>
      <vt:lpstr>VNG</vt:lpstr>
      <vt:lpstr>VNG Titels</vt:lpstr>
      <vt:lpstr>Resilience in mijn gemeente</vt:lpstr>
      <vt:lpstr>Resilience</vt:lpstr>
      <vt:lpstr>Grip op informatieveiligheid; dicht bij huis</vt:lpstr>
      <vt:lpstr>In deze sessie</vt:lpstr>
      <vt:lpstr>Welke vragen leven er bij u rond het thema ?</vt:lpstr>
      <vt:lpstr>Mogelijke onderwerpen</vt:lpstr>
      <vt:lpstr>Drie aandachtsgebieden</vt:lpstr>
      <vt:lpstr>Ontwikkelingen vanuit VNG</vt:lpstr>
      <vt:lpstr>De BIO</vt:lpstr>
      <vt:lpstr>De nieuwe Baseline</vt:lpstr>
      <vt:lpstr>Risicoklassen in de BIO</vt:lpstr>
      <vt:lpstr>Tien bestuurlijke principes</vt:lpstr>
      <vt:lpstr>Risicomanagement; 10 geformuleerde principes </vt:lpstr>
      <vt:lpstr>Bestuurders bevorderen een veilige cultuur </vt:lpstr>
      <vt:lpstr> Informatiebeveiliging is van iedereen </vt:lpstr>
      <vt:lpstr>Informatiebeveiliging is risicomanagement </vt:lpstr>
      <vt:lpstr>Risicomanagement is onderdeel van de besluitvorming </vt:lpstr>
      <vt:lpstr>Informatiebeveiliging behoeft ook aandacht in (keten)samenwerking </vt:lpstr>
      <vt:lpstr>Informatiebeveiliging is een proces </vt:lpstr>
      <vt:lpstr>Informatiebeveiliging kost geld </vt:lpstr>
      <vt:lpstr> Onzekerheid dient te worden ingecalculeerd </vt:lpstr>
      <vt:lpstr>Verbetering komt voort uit leren en ervaring </vt:lpstr>
      <vt:lpstr>Het bestuur controleert en evalueert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Bart Peters</dc:creator>
  <cp:keywords>All Places</cp:keywords>
  <cp:lastModifiedBy>Kim van Schaik</cp:lastModifiedBy>
  <cp:revision>590</cp:revision>
  <cp:lastPrinted>2016-11-29T12:08:35Z</cp:lastPrinted>
  <dcterms:created xsi:type="dcterms:W3CDTF">2016-12-09T12:59:56Z</dcterms:created>
  <dcterms:modified xsi:type="dcterms:W3CDTF">2018-11-29T10:44:28Z</dcterms:modified>
</cp:coreProperties>
</file>