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13" r:id="rId2"/>
    <p:sldId id="269" r:id="rId3"/>
    <p:sldId id="339" r:id="rId4"/>
    <p:sldId id="268" r:id="rId5"/>
    <p:sldId id="328" r:id="rId6"/>
    <p:sldId id="281" r:id="rId7"/>
    <p:sldId id="282" r:id="rId8"/>
    <p:sldId id="283" r:id="rId9"/>
    <p:sldId id="261" r:id="rId10"/>
    <p:sldId id="330" r:id="rId11"/>
    <p:sldId id="285" r:id="rId12"/>
    <p:sldId id="296" r:id="rId13"/>
    <p:sldId id="315" r:id="rId14"/>
    <p:sldId id="340" r:id="rId15"/>
    <p:sldId id="341" r:id="rId16"/>
    <p:sldId id="316" r:id="rId17"/>
    <p:sldId id="342" r:id="rId18"/>
    <p:sldId id="324" r:id="rId19"/>
    <p:sldId id="320" r:id="rId20"/>
    <p:sldId id="343" r:id="rId21"/>
    <p:sldId id="344" r:id="rId22"/>
    <p:sldId id="345" r:id="rId23"/>
    <p:sldId id="346" r:id="rId24"/>
    <p:sldId id="347" r:id="rId25"/>
    <p:sldId id="321" r:id="rId26"/>
    <p:sldId id="311" r:id="rId27"/>
    <p:sldId id="322" r:id="rId28"/>
    <p:sldId id="286" r:id="rId29"/>
    <p:sldId id="332" r:id="rId30"/>
    <p:sldId id="333" r:id="rId31"/>
    <p:sldId id="336" r:id="rId32"/>
    <p:sldId id="335" r:id="rId33"/>
    <p:sldId id="338" r:id="rId34"/>
    <p:sldId id="334" r:id="rId35"/>
    <p:sldId id="337" r:id="rId36"/>
    <p:sldId id="323" r:id="rId37"/>
    <p:sldId id="259" r:id="rId3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EBE"/>
    <a:srgbClr val="FFFFFF"/>
    <a:srgbClr val="143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91BEC-AC49-034F-B1CC-4C5570CDE288}" v="1" dt="2025-06-04T11:53:31.351"/>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5"/>
          </a:solidFill>
        </a:fill>
      </a:tcStyle>
    </a:wholeTbl>
    <a:band2H>
      <a:tcTxStyle/>
      <a:tcStyle>
        <a:tcBdr/>
        <a:fill>
          <a:solidFill>
            <a:srgbClr val="E6F0FA"/>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CDCD"/>
          </a:solidFill>
        </a:fill>
      </a:tcStyle>
    </a:wholeTbl>
    <a:band2H>
      <a:tcTxStyle/>
      <a:tcStyle>
        <a:tcBdr/>
        <a:fill>
          <a:solidFill>
            <a:srgbClr val="FAE7E8"/>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2CA"/>
          </a:solidFill>
        </a:fill>
      </a:tcStyle>
    </a:wholeTbl>
    <a:band2H>
      <a:tcTxStyle/>
      <a:tcStyle>
        <a:tcBdr/>
        <a:fill>
          <a:solidFill>
            <a:srgbClr val="FDF1E6"/>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Aktiv Grotesk Trial"/>
          <a:ea typeface="Aktiv Grotesk Trial"/>
          <a:cs typeface="Aktiv Grotesk T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ktiv Grotesk Trial"/>
          <a:ea typeface="Aktiv Grotesk Trial"/>
          <a:cs typeface="Aktiv Grotesk T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ktiv Grotesk Trial"/>
          <a:ea typeface="Aktiv Grotesk Trial"/>
          <a:cs typeface="Aktiv Grotesk T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ktiv Grotesk Trial"/>
          <a:ea typeface="Aktiv Grotesk Trial"/>
          <a:cs typeface="Aktiv Grotesk T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8"/>
    <p:restoredTop sz="95796" autoAdjust="0"/>
  </p:normalViewPr>
  <p:slideViewPr>
    <p:cSldViewPr snapToGrid="0">
      <p:cViewPr>
        <p:scale>
          <a:sx n="190" d="100"/>
          <a:sy n="190" d="100"/>
        </p:scale>
        <p:origin x="148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Zwiers" userId="dcef707a-cbc8-4acf-b7e7-cbfe98ec9212" providerId="ADAL" clId="{3B391BEC-AC49-034F-B1CC-4C5570CDE288}"/>
    <pc:docChg chg="addSld delSld modSld">
      <pc:chgData name="Ellen Zwiers" userId="dcef707a-cbc8-4acf-b7e7-cbfe98ec9212" providerId="ADAL" clId="{3B391BEC-AC49-034F-B1CC-4C5570CDE288}" dt="2025-06-04T11:53:38.858" v="4" actId="2696"/>
      <pc:docMkLst>
        <pc:docMk/>
      </pc:docMkLst>
      <pc:sldChg chg="del">
        <pc:chgData name="Ellen Zwiers" userId="dcef707a-cbc8-4acf-b7e7-cbfe98ec9212" providerId="ADAL" clId="{3B391BEC-AC49-034F-B1CC-4C5570CDE288}" dt="2025-06-04T11:53:38.851" v="1" actId="2696"/>
        <pc:sldMkLst>
          <pc:docMk/>
          <pc:sldMk cId="993652847" sldId="294"/>
        </pc:sldMkLst>
      </pc:sldChg>
      <pc:sldChg chg="del">
        <pc:chgData name="Ellen Zwiers" userId="dcef707a-cbc8-4acf-b7e7-cbfe98ec9212" providerId="ADAL" clId="{3B391BEC-AC49-034F-B1CC-4C5570CDE288}" dt="2025-06-04T11:53:38.858" v="4" actId="2696"/>
        <pc:sldMkLst>
          <pc:docMk/>
          <pc:sldMk cId="1100386550" sldId="299"/>
        </pc:sldMkLst>
      </pc:sldChg>
      <pc:sldChg chg="del">
        <pc:chgData name="Ellen Zwiers" userId="dcef707a-cbc8-4acf-b7e7-cbfe98ec9212" providerId="ADAL" clId="{3B391BEC-AC49-034F-B1CC-4C5570CDE288}" dt="2025-06-04T11:53:38.853" v="2" actId="2696"/>
        <pc:sldMkLst>
          <pc:docMk/>
          <pc:sldMk cId="3986257460" sldId="300"/>
        </pc:sldMkLst>
      </pc:sldChg>
      <pc:sldChg chg="del">
        <pc:chgData name="Ellen Zwiers" userId="dcef707a-cbc8-4acf-b7e7-cbfe98ec9212" providerId="ADAL" clId="{3B391BEC-AC49-034F-B1CC-4C5570CDE288}" dt="2025-06-04T11:53:38.856" v="3" actId="2696"/>
        <pc:sldMkLst>
          <pc:docMk/>
          <pc:sldMk cId="2697185838" sldId="331"/>
        </pc:sldMkLst>
      </pc:sldChg>
      <pc:sldChg chg="add">
        <pc:chgData name="Ellen Zwiers" userId="dcef707a-cbc8-4acf-b7e7-cbfe98ec9212" providerId="ADAL" clId="{3B391BEC-AC49-034F-B1CC-4C5570CDE288}" dt="2025-06-04T11:53:31.350" v="0"/>
        <pc:sldMkLst>
          <pc:docMk/>
          <pc:sldMk cId="2822916216" sldId="343"/>
        </pc:sldMkLst>
      </pc:sldChg>
      <pc:sldChg chg="add">
        <pc:chgData name="Ellen Zwiers" userId="dcef707a-cbc8-4acf-b7e7-cbfe98ec9212" providerId="ADAL" clId="{3B391BEC-AC49-034F-B1CC-4C5570CDE288}" dt="2025-06-04T11:53:31.350" v="0"/>
        <pc:sldMkLst>
          <pc:docMk/>
          <pc:sldMk cId="3459821044" sldId="344"/>
        </pc:sldMkLst>
      </pc:sldChg>
      <pc:sldChg chg="add">
        <pc:chgData name="Ellen Zwiers" userId="dcef707a-cbc8-4acf-b7e7-cbfe98ec9212" providerId="ADAL" clId="{3B391BEC-AC49-034F-B1CC-4C5570CDE288}" dt="2025-06-04T11:53:31.350" v="0"/>
        <pc:sldMkLst>
          <pc:docMk/>
          <pc:sldMk cId="2978326529" sldId="345"/>
        </pc:sldMkLst>
      </pc:sldChg>
      <pc:sldChg chg="add">
        <pc:chgData name="Ellen Zwiers" userId="dcef707a-cbc8-4acf-b7e7-cbfe98ec9212" providerId="ADAL" clId="{3B391BEC-AC49-034F-B1CC-4C5570CDE288}" dt="2025-06-04T11:53:31.350" v="0"/>
        <pc:sldMkLst>
          <pc:docMk/>
          <pc:sldMk cId="1409148781" sldId="346"/>
        </pc:sldMkLst>
      </pc:sldChg>
      <pc:sldChg chg="add">
        <pc:chgData name="Ellen Zwiers" userId="dcef707a-cbc8-4acf-b7e7-cbfe98ec9212" providerId="ADAL" clId="{3B391BEC-AC49-034F-B1CC-4C5570CDE288}" dt="2025-06-04T11:53:31.350" v="0"/>
        <pc:sldMkLst>
          <pc:docMk/>
          <pc:sldMk cId="410124522" sldId="347"/>
        </pc:sldMkLst>
      </pc:sldChg>
    </pc:docChg>
  </pc:docChgLst>
  <pc:docChgLst>
    <pc:chgData name="Ellen Zwiers" userId="dcef707a-cbc8-4acf-b7e7-cbfe98ec9212" providerId="ADAL" clId="{582AFC4D-AF4A-F241-80F0-B8D92BD0F5C1}"/>
    <pc:docChg chg="custSel modSld">
      <pc:chgData name="Ellen Zwiers" userId="dcef707a-cbc8-4acf-b7e7-cbfe98ec9212" providerId="ADAL" clId="{582AFC4D-AF4A-F241-80F0-B8D92BD0F5C1}" dt="2025-06-04T12:17:29.638" v="125" actId="113"/>
      <pc:docMkLst>
        <pc:docMk/>
      </pc:docMkLst>
      <pc:sldChg chg="modSp mod">
        <pc:chgData name="Ellen Zwiers" userId="dcef707a-cbc8-4acf-b7e7-cbfe98ec9212" providerId="ADAL" clId="{582AFC4D-AF4A-F241-80F0-B8D92BD0F5C1}" dt="2025-06-04T12:16:44.724" v="124" actId="113"/>
        <pc:sldMkLst>
          <pc:docMk/>
          <pc:sldMk cId="413833065" sldId="281"/>
        </pc:sldMkLst>
        <pc:spChg chg="mod">
          <ac:chgData name="Ellen Zwiers" userId="dcef707a-cbc8-4acf-b7e7-cbfe98ec9212" providerId="ADAL" clId="{582AFC4D-AF4A-F241-80F0-B8D92BD0F5C1}" dt="2025-06-04T12:16:44.724" v="124" actId="113"/>
          <ac:spMkLst>
            <pc:docMk/>
            <pc:sldMk cId="413833065" sldId="281"/>
            <ac:spMk id="5" creationId="{6685C7FB-3B29-9CEA-D03A-49301029CC14}"/>
          </ac:spMkLst>
        </pc:spChg>
      </pc:sldChg>
      <pc:sldChg chg="modSp mod">
        <pc:chgData name="Ellen Zwiers" userId="dcef707a-cbc8-4acf-b7e7-cbfe98ec9212" providerId="ADAL" clId="{582AFC4D-AF4A-F241-80F0-B8D92BD0F5C1}" dt="2025-06-04T12:17:29.638" v="125" actId="113"/>
        <pc:sldMkLst>
          <pc:docMk/>
          <pc:sldMk cId="3349223848" sldId="315"/>
        </pc:sldMkLst>
        <pc:spChg chg="mod">
          <ac:chgData name="Ellen Zwiers" userId="dcef707a-cbc8-4acf-b7e7-cbfe98ec9212" providerId="ADAL" clId="{582AFC4D-AF4A-F241-80F0-B8D92BD0F5C1}" dt="2025-06-04T12:17:29.638" v="125" actId="113"/>
          <ac:spMkLst>
            <pc:docMk/>
            <pc:sldMk cId="3349223848" sldId="315"/>
            <ac:spMk id="4" creationId="{35449D9A-8357-E5E3-B475-94221DDDE4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1143000" y="685800"/>
            <a:ext cx="4572000" cy="3429000"/>
          </a:xfrm>
          <a:prstGeom prst="rect">
            <a:avLst/>
          </a:prstGeom>
        </p:spPr>
        <p:txBody>
          <a:bodyPr/>
          <a:lstStyle/>
          <a:p>
            <a:endParaRPr/>
          </a:p>
        </p:txBody>
      </p:sp>
      <p:sp>
        <p:nvSpPr>
          <p:cNvPr id="370" name="Shape 3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67C6-DFD8-1238-AEC8-4C6D8CA152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26E30D-10D3-A884-B448-30E6D90990DA}"/>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2F8AACC3-FE32-C58F-41FA-3989D5D604D0}"/>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2800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5246-1052-2817-CED7-EFB2DBB927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B4B42A-3FB1-53BF-47F0-84A11DB83E35}"/>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9C011E60-6DEA-B0D7-36CC-BD4BD077C927}"/>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12442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488E-D895-F033-B32D-FDA5858A81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153AE9-91EE-BD45-CB3A-81E8C17E65C4}"/>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DD5DB8EA-95AF-0EAC-82D6-23B4F1611D97}"/>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7189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B27D-4073-B64B-52B3-FE12CBAD19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31DC68-B004-5577-DE4A-24F877028E4D}"/>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86A743FE-C90D-1463-2036-90733966FAEA}"/>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641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8696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EA7B-4CD0-FC87-8A3A-90A07CEF7D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B27BAC5-51BE-34A6-DB99-AD44B5561759}"/>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3ED085C9-7D8B-F491-4AFE-F47E2D9C55F1}"/>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2197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4230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1AEA-3A80-071D-429B-232F235C83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33C1D5-C84B-260C-60EE-62C1B3C329D8}"/>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6B6D9C38-C024-6289-476B-3A92FC4E9093}"/>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4499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5E5F1-2D9A-A418-9B28-F0085FA915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07473F-C999-7630-1774-0FCB6BD87425}"/>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749EB085-9104-2DC9-9FC6-6CA11C89CEF9}"/>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5144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0D26-1614-27BF-C694-397246A593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AE2111-8D99-7641-67B4-7F588E98EC83}"/>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A02B42B3-C6C8-559F-8CCB-A3CCDF20FB1B}"/>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8823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01A9-A045-B8BD-D1FE-E220B2B014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7815ED-B1A6-2783-71C6-4A28BD12FB45}"/>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48D6687E-E020-16FD-D192-A52954F4D9CB}"/>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0747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8B251-9DCF-AE04-B4E3-069840D6D0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4F3D604-8612-32A2-FB2D-78BC6D723641}"/>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F7692945-78C3-A0AB-63FD-1C9870183FE9}"/>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16604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H - Titelblad uitgebreid">
    <p:spTree>
      <p:nvGrpSpPr>
        <p:cNvPr id="1" name=""/>
        <p:cNvGrpSpPr/>
        <p:nvPr/>
      </p:nvGrpSpPr>
      <p:grpSpPr>
        <a:xfrm>
          <a:off x="0" y="0"/>
          <a:ext cx="0" cy="0"/>
          <a:chOff x="0" y="0"/>
          <a:chExt cx="0" cy="0"/>
        </a:xfrm>
      </p:grpSpPr>
      <p:pic>
        <p:nvPicPr>
          <p:cNvPr id="12" name="Afbeelding 10" descr="Afbeelding 10"/>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13" name="Hoofdtekst - niveau één…"/>
          <p:cNvSpPr txBox="1">
            <a:spLocks noGrp="1"/>
          </p:cNvSpPr>
          <p:nvPr>
            <p:ph type="body" sz="quarter" idx="1"/>
          </p:nvPr>
        </p:nvSpPr>
        <p:spPr>
          <a:xfrm>
            <a:off x="1295999" y="3887999"/>
            <a:ext cx="3060783" cy="360001"/>
          </a:xfrm>
          <a:prstGeom prst="rect">
            <a:avLst/>
          </a:prstGeom>
        </p:spPr>
        <p:txBody>
          <a:bodyPr anchor="b">
            <a:normAutofit/>
          </a:bodyPr>
          <a:lstStyle>
            <a:lvl1pPr marL="0" indent="0" algn="r">
              <a:lnSpc>
                <a:spcPct val="100000"/>
              </a:lnSpc>
              <a:buSzTx/>
              <a:buFontTx/>
              <a:buNone/>
              <a:defRPr>
                <a:solidFill>
                  <a:srgbClr val="FFFFFF"/>
                </a:solidFill>
              </a:defRPr>
            </a:lvl1pPr>
            <a:lvl2pPr marL="0" indent="342900" algn="r">
              <a:lnSpc>
                <a:spcPct val="100000"/>
              </a:lnSpc>
              <a:buSzTx/>
              <a:buFontTx/>
              <a:buNone/>
              <a:defRPr>
                <a:solidFill>
                  <a:srgbClr val="FFFFFF"/>
                </a:solidFill>
              </a:defRPr>
            </a:lvl2pPr>
            <a:lvl3pPr marL="0" indent="685800" algn="r">
              <a:lnSpc>
                <a:spcPct val="100000"/>
              </a:lnSpc>
              <a:buSzTx/>
              <a:buFontTx/>
              <a:buNone/>
              <a:defRPr>
                <a:solidFill>
                  <a:srgbClr val="FFFFFF"/>
                </a:solidFill>
              </a:defRPr>
            </a:lvl3pPr>
            <a:lvl4pPr marL="0" indent="1028700" algn="r">
              <a:lnSpc>
                <a:spcPct val="100000"/>
              </a:lnSpc>
              <a:buSzTx/>
              <a:buFontTx/>
              <a:buNone/>
              <a:defRPr>
                <a:solidFill>
                  <a:srgbClr val="FFFFFF"/>
                </a:solidFill>
              </a:defRPr>
            </a:lvl4pPr>
            <a:lvl5pPr marL="0" indent="1371600" algn="r">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14" name="Titeltekst"/>
          <p:cNvSpPr txBox="1">
            <a:spLocks noGrp="1"/>
          </p:cNvSpPr>
          <p:nvPr>
            <p:ph type="title"/>
          </p:nvPr>
        </p:nvSpPr>
        <p:spPr>
          <a:xfrm>
            <a:off x="863999" y="1835999"/>
            <a:ext cx="3492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5" name="Text Placeholder 3"/>
          <p:cNvSpPr>
            <a:spLocks noGrp="1"/>
          </p:cNvSpPr>
          <p:nvPr>
            <p:ph type="body" sz="quarter" idx="21"/>
          </p:nvPr>
        </p:nvSpPr>
        <p:spPr>
          <a:xfrm>
            <a:off x="863998" y="2844000"/>
            <a:ext cx="3491569" cy="360001"/>
          </a:xfrm>
          <a:prstGeom prst="rect">
            <a:avLst/>
          </a:prstGeom>
        </p:spPr>
        <p:txBody>
          <a:bodyPr>
            <a:normAutofit/>
          </a:bodyPr>
          <a:lstStyle/>
          <a:p>
            <a:pPr marL="0" lvl="0" indent="0">
              <a:lnSpc>
                <a:spcPct val="100000"/>
              </a:lnSpc>
              <a:buSzTx/>
              <a:buFontTx/>
              <a:buNone/>
              <a:defRPr b="1">
                <a:solidFill>
                  <a:srgbClr val="FFFFFF"/>
                </a:solidFill>
              </a:defRPr>
            </a:pPr>
            <a:r>
              <a:rPr lang="nl-NL"/>
              <a:t>Klikken om de tekststijl van het model te bewerken</a:t>
            </a:r>
          </a:p>
        </p:txBody>
      </p:sp>
      <p:pic>
        <p:nvPicPr>
          <p:cNvPr id="16" name="Afbeelding 6" descr="Afbeelding 6"/>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H - Meer weten">
    <p:spTree>
      <p:nvGrpSpPr>
        <p:cNvPr id="1" name=""/>
        <p:cNvGrpSpPr/>
        <p:nvPr/>
      </p:nvGrpSpPr>
      <p:grpSpPr>
        <a:xfrm>
          <a:off x="0" y="0"/>
          <a:ext cx="0" cy="0"/>
          <a:chOff x="0" y="0"/>
          <a:chExt cx="0" cy="0"/>
        </a:xfrm>
      </p:grpSpPr>
      <p:pic>
        <p:nvPicPr>
          <p:cNvPr id="126" name="Afbeelding 9" descr="Afbeelding 9"/>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27" name="Hoofdtekst - niveau één…"/>
          <p:cNvSpPr txBox="1">
            <a:spLocks noGrp="1"/>
          </p:cNvSpPr>
          <p:nvPr>
            <p:ph type="body" sz="quarter" idx="1"/>
          </p:nvPr>
        </p:nvSpPr>
        <p:spPr>
          <a:xfrm>
            <a:off x="1079999" y="2736000"/>
            <a:ext cx="3060002" cy="1512001"/>
          </a:xfrm>
          <a:prstGeom prst="rect">
            <a:avLst/>
          </a:prstGeom>
        </p:spPr>
        <p:txBody>
          <a:bodyPr anchor="b">
            <a:normAutofit/>
          </a:bodyPr>
          <a:lstStyle>
            <a:lvl1pPr marL="0" indent="0">
              <a:lnSpc>
                <a:spcPct val="100000"/>
              </a:lnSpc>
              <a:buSzTx/>
              <a:buFontTx/>
              <a:buNone/>
              <a:defRPr>
                <a:solidFill>
                  <a:srgbClr val="000000"/>
                </a:solidFill>
              </a:defRPr>
            </a:lvl1pPr>
            <a:lvl2pPr marL="0" indent="342900">
              <a:lnSpc>
                <a:spcPct val="100000"/>
              </a:lnSpc>
              <a:buSzTx/>
              <a:buFontTx/>
              <a:buNone/>
              <a:defRPr>
                <a:solidFill>
                  <a:srgbClr val="000000"/>
                </a:solidFill>
              </a:defRPr>
            </a:lvl2pPr>
            <a:lvl3pPr marL="0" indent="685800">
              <a:lnSpc>
                <a:spcPct val="100000"/>
              </a:lnSpc>
              <a:buSzTx/>
              <a:buFontTx/>
              <a:buNone/>
              <a:defRPr>
                <a:solidFill>
                  <a:srgbClr val="000000"/>
                </a:solidFill>
              </a:defRPr>
            </a:lvl3pPr>
            <a:lvl4pPr marL="0" indent="1028700">
              <a:lnSpc>
                <a:spcPct val="100000"/>
              </a:lnSpc>
              <a:buSzTx/>
              <a:buFontTx/>
              <a:buNone/>
              <a:defRPr>
                <a:solidFill>
                  <a:srgbClr val="000000"/>
                </a:solidFill>
              </a:defRPr>
            </a:lvl4pPr>
            <a:lvl5pPr marL="0" indent="1371600">
              <a:lnSpc>
                <a:spcPct val="100000"/>
              </a:lnSpc>
              <a:buSzTx/>
              <a:buFontTx/>
              <a:buNone/>
              <a:defRPr>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128" name="Titeltekst"/>
          <p:cNvSpPr txBox="1">
            <a:spLocks noGrp="1"/>
          </p:cNvSpPr>
          <p:nvPr>
            <p:ph type="title"/>
          </p:nvPr>
        </p:nvSpPr>
        <p:spPr>
          <a:xfrm>
            <a:off x="5003999" y="863999"/>
            <a:ext cx="3276002" cy="504001"/>
          </a:xfrm>
          <a:prstGeom prst="rect">
            <a:avLst/>
          </a:prstGeom>
        </p:spPr>
        <p:txBody>
          <a:bodyPr anchor="t">
            <a:normAutofit/>
          </a:bodyPr>
          <a:lstStyle>
            <a:lvl1pPr>
              <a:lnSpc>
                <a:spcPct val="100000"/>
              </a:lnSpc>
            </a:lvl1pPr>
          </a:lstStyle>
          <a:p>
            <a:r>
              <a:rPr lang="nl-NL"/>
              <a:t>Klik om stijl te bewerken</a:t>
            </a:r>
            <a:endParaRPr/>
          </a:p>
        </p:txBody>
      </p:sp>
      <p:sp>
        <p:nvSpPr>
          <p:cNvPr id="129" name="Text Placeholder 3"/>
          <p:cNvSpPr>
            <a:spLocks noGrp="1"/>
          </p:cNvSpPr>
          <p:nvPr>
            <p:ph type="body" sz="quarter" idx="21"/>
          </p:nvPr>
        </p:nvSpPr>
        <p:spPr>
          <a:xfrm>
            <a:off x="5003999" y="1511999"/>
            <a:ext cx="3276002" cy="2736002"/>
          </a:xfrm>
          <a:prstGeom prst="rect">
            <a:avLst/>
          </a:prstGeom>
        </p:spPr>
        <p:txBody>
          <a:bodyPr>
            <a:normAutofit/>
          </a:bodyPr>
          <a:lstStyle/>
          <a:p>
            <a:pPr marL="0" lvl="0" indent="0">
              <a:lnSpc>
                <a:spcPct val="100000"/>
              </a:lnSpc>
              <a:buSzTx/>
              <a:buFontTx/>
              <a:buNone/>
              <a:defRPr b="1"/>
            </a:pPr>
            <a:r>
              <a:rPr lang="nl-NL"/>
              <a:t>Klikken om de tekststijl van het model te bewerken</a:t>
            </a:r>
          </a:p>
        </p:txBody>
      </p:sp>
      <p:pic>
        <p:nvPicPr>
          <p:cNvPr id="130" name="Afbeelding 1" descr="Afbeelding 1"/>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 - Titelblad uitgebreid">
    <p:spTree>
      <p:nvGrpSpPr>
        <p:cNvPr id="1" name=""/>
        <p:cNvGrpSpPr/>
        <p:nvPr/>
      </p:nvGrpSpPr>
      <p:grpSpPr>
        <a:xfrm>
          <a:off x="0" y="0"/>
          <a:ext cx="0" cy="0"/>
          <a:chOff x="0" y="0"/>
          <a:chExt cx="0" cy="0"/>
        </a:xfrm>
      </p:grpSpPr>
      <p:pic>
        <p:nvPicPr>
          <p:cNvPr id="138" name="Afbeelding 1" descr="Afbeelding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39" name="Titeltekst"/>
          <p:cNvSpPr txBox="1">
            <a:spLocks noGrp="1"/>
          </p:cNvSpPr>
          <p:nvPr>
            <p:ph type="title"/>
          </p:nvPr>
        </p:nvSpPr>
        <p:spPr>
          <a:xfrm>
            <a:off x="863999" y="1835999"/>
            <a:ext cx="3492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40" name="Hoofdtekst - niveau één…"/>
          <p:cNvSpPr txBox="1">
            <a:spLocks noGrp="1"/>
          </p:cNvSpPr>
          <p:nvPr>
            <p:ph type="body" sz="quarter" idx="1"/>
          </p:nvPr>
        </p:nvSpPr>
        <p:spPr>
          <a:xfrm>
            <a:off x="4787999" y="3384000"/>
            <a:ext cx="3708002" cy="864001"/>
          </a:xfrm>
          <a:prstGeom prst="rect">
            <a:avLst/>
          </a:prstGeom>
        </p:spPr>
        <p:txBody>
          <a:bodyPr anchor="b">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141" name="Text Placeholder 3"/>
          <p:cNvSpPr>
            <a:spLocks noGrp="1"/>
          </p:cNvSpPr>
          <p:nvPr>
            <p:ph type="body" sz="quarter" idx="21"/>
          </p:nvPr>
        </p:nvSpPr>
        <p:spPr>
          <a:xfrm>
            <a:off x="863998" y="2844000"/>
            <a:ext cx="3491569" cy="360001"/>
          </a:xfrm>
          <a:prstGeom prst="rect">
            <a:avLst/>
          </a:prstGeom>
        </p:spPr>
        <p:txBody>
          <a:bodyPr>
            <a:normAutofit/>
          </a:bodyPr>
          <a:lstStyle/>
          <a:p>
            <a:pPr marL="0" lvl="0" indent="0">
              <a:lnSpc>
                <a:spcPct val="100000"/>
              </a:lnSpc>
              <a:buSzTx/>
              <a:buFontTx/>
              <a:buNone/>
              <a:defRPr b="1">
                <a:solidFill>
                  <a:srgbClr val="FFFFFF"/>
                </a:solidFill>
              </a:defRPr>
            </a:pPr>
            <a:r>
              <a:rPr lang="nl-NL"/>
              <a:t>Klikken om de tekststijl van het model te bewerken</a:t>
            </a:r>
          </a:p>
        </p:txBody>
      </p:sp>
      <p:pic>
        <p:nvPicPr>
          <p:cNvPr id="142"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 - Titelblad met foto in kader">
    <p:spTree>
      <p:nvGrpSpPr>
        <p:cNvPr id="1" name=""/>
        <p:cNvGrpSpPr/>
        <p:nvPr/>
      </p:nvGrpSpPr>
      <p:grpSpPr>
        <a:xfrm>
          <a:off x="0" y="0"/>
          <a:ext cx="0" cy="0"/>
          <a:chOff x="0" y="0"/>
          <a:chExt cx="0" cy="0"/>
        </a:xfrm>
      </p:grpSpPr>
      <p:pic>
        <p:nvPicPr>
          <p:cNvPr id="150" name="Afbeelding 2" descr="Afbeelding 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51" name="Tijdelijke aanduiding voor afbeelding 12"/>
          <p:cNvSpPr>
            <a:spLocks noGrp="1"/>
          </p:cNvSpPr>
          <p:nvPr>
            <p:ph type="pic" sz="half" idx="21"/>
          </p:nvPr>
        </p:nvSpPr>
        <p:spPr>
          <a:xfrm>
            <a:off x="431999" y="1403998"/>
            <a:ext cx="4140001" cy="3308401"/>
          </a:xfrm>
          <a:prstGeom prst="rect">
            <a:avLst/>
          </a:prstGeom>
        </p:spPr>
        <p:txBody>
          <a:bodyPr lIns="91439" rIns="91439"/>
          <a:lstStyle/>
          <a:p>
            <a:r>
              <a:rPr lang="nl-NL"/>
              <a:t>Klik op het pictogram als u een afbeelding wilt toevoegen</a:t>
            </a:r>
            <a:endParaRPr/>
          </a:p>
        </p:txBody>
      </p:sp>
      <p:sp>
        <p:nvSpPr>
          <p:cNvPr id="152" name="Titeltekst"/>
          <p:cNvSpPr txBox="1">
            <a:spLocks noGrp="1"/>
          </p:cNvSpPr>
          <p:nvPr>
            <p:ph type="title"/>
          </p:nvPr>
        </p:nvSpPr>
        <p:spPr>
          <a:xfrm>
            <a:off x="5003999" y="1835999"/>
            <a:ext cx="3276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53" name="Hoofdtekst - niveau één…"/>
          <p:cNvSpPr txBox="1">
            <a:spLocks noGrp="1"/>
          </p:cNvSpPr>
          <p:nvPr>
            <p:ph type="body" sz="quarter" idx="1"/>
          </p:nvPr>
        </p:nvSpPr>
        <p:spPr>
          <a:xfrm>
            <a:off x="5004001" y="2844000"/>
            <a:ext cx="3276001" cy="360001"/>
          </a:xfrm>
          <a:prstGeom prst="rect">
            <a:avLst/>
          </a:prstGeom>
        </p:spPr>
        <p:txBody>
          <a:bodyPr>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54"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5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V - Titelblad simpel">
    <p:spTree>
      <p:nvGrpSpPr>
        <p:cNvPr id="1" name=""/>
        <p:cNvGrpSpPr/>
        <p:nvPr/>
      </p:nvGrpSpPr>
      <p:grpSpPr>
        <a:xfrm>
          <a:off x="0" y="0"/>
          <a:ext cx="0" cy="0"/>
          <a:chOff x="0" y="0"/>
          <a:chExt cx="0" cy="0"/>
        </a:xfrm>
      </p:grpSpPr>
      <p:pic>
        <p:nvPicPr>
          <p:cNvPr id="162" name="Afbeelding 6" descr="Afbeelding 6"/>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63" name="Titeltekst"/>
          <p:cNvSpPr txBox="1">
            <a:spLocks noGrp="1"/>
          </p:cNvSpPr>
          <p:nvPr>
            <p:ph type="title"/>
          </p:nvPr>
        </p:nvSpPr>
        <p:spPr>
          <a:xfrm>
            <a:off x="5003999" y="863999"/>
            <a:ext cx="3276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64" name="Hoofdtekst - niveau één…"/>
          <p:cNvSpPr txBox="1">
            <a:spLocks noGrp="1"/>
          </p:cNvSpPr>
          <p:nvPr>
            <p:ph type="body" sz="quarter" idx="1"/>
          </p:nvPr>
        </p:nvSpPr>
        <p:spPr>
          <a:xfrm>
            <a:off x="5004001" y="1872000"/>
            <a:ext cx="3276001" cy="360001"/>
          </a:xfrm>
          <a:prstGeom prst="rect">
            <a:avLst/>
          </a:prstGeom>
        </p:spPr>
        <p:txBody>
          <a:bodyPr>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65" name="Afbeelding 1" descr="Afbeelding 1"/>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6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 - Titelblad met foto en gekleurd logo">
    <p:spTree>
      <p:nvGrpSpPr>
        <p:cNvPr id="1" name=""/>
        <p:cNvGrpSpPr/>
        <p:nvPr/>
      </p:nvGrpSpPr>
      <p:grpSpPr>
        <a:xfrm>
          <a:off x="0" y="0"/>
          <a:ext cx="0" cy="0"/>
          <a:chOff x="0" y="0"/>
          <a:chExt cx="0" cy="0"/>
        </a:xfrm>
      </p:grpSpPr>
      <p:pic>
        <p:nvPicPr>
          <p:cNvPr id="173" name="Afbeelding 10" descr="Afbeelding 10"/>
          <p:cNvPicPr>
            <a:picLocks noChangeAspect="1"/>
          </p:cNvPicPr>
          <p:nvPr/>
        </p:nvPicPr>
        <p:blipFill>
          <a:blip r:embed="rId2"/>
          <a:stretch>
            <a:fillRect/>
          </a:stretch>
        </p:blipFill>
        <p:spPr>
          <a:xfrm>
            <a:off x="0" y="1525"/>
            <a:ext cx="9144000" cy="5141975"/>
          </a:xfrm>
          <a:prstGeom prst="rect">
            <a:avLst/>
          </a:prstGeom>
          <a:ln w="12700">
            <a:miter lim="400000"/>
          </a:ln>
        </p:spPr>
      </p:pic>
      <p:sp>
        <p:nvSpPr>
          <p:cNvPr id="174" name="Tijdelijke aanduiding voor afbeelding 27"/>
          <p:cNvSpPr>
            <a:spLocks noGrp="1"/>
          </p:cNvSpPr>
          <p:nvPr>
            <p:ph type="pic" idx="21"/>
          </p:nvPr>
        </p:nvSpPr>
        <p:spPr>
          <a:xfrm>
            <a:off x="0" y="1034"/>
            <a:ext cx="6696000" cy="5142467"/>
          </a:xfrm>
          <a:prstGeom prst="rect">
            <a:avLst/>
          </a:prstGeom>
        </p:spPr>
        <p:txBody>
          <a:bodyPr lIns="91439" rIns="91439"/>
          <a:lstStyle/>
          <a:p>
            <a:r>
              <a:rPr lang="nl-NL"/>
              <a:t>Klik op het pictogram als u een afbeelding wilt toevoegen</a:t>
            </a:r>
            <a:endParaRPr/>
          </a:p>
        </p:txBody>
      </p:sp>
      <p:sp>
        <p:nvSpPr>
          <p:cNvPr id="175" name="Titeltekst"/>
          <p:cNvSpPr txBox="1">
            <a:spLocks noGrp="1"/>
          </p:cNvSpPr>
          <p:nvPr>
            <p:ph type="title"/>
          </p:nvPr>
        </p:nvSpPr>
        <p:spPr>
          <a:xfrm>
            <a:off x="4427999" y="2232000"/>
            <a:ext cx="2052001" cy="1728000"/>
          </a:xfrm>
          <a:prstGeom prst="rect">
            <a:avLst/>
          </a:prstGeom>
        </p:spPr>
        <p:txBody>
          <a:bodyPr anchor="t">
            <a:normAutofit/>
          </a:bodyPr>
          <a:lstStyle>
            <a:lvl1pPr>
              <a:lnSpc>
                <a:spcPct val="100000"/>
              </a:lnSpc>
            </a:lvl1pPr>
          </a:lstStyle>
          <a:p>
            <a:r>
              <a:rPr lang="nl-NL"/>
              <a:t>Klik om stijl te bewerken</a:t>
            </a:r>
            <a:endParaRPr/>
          </a:p>
        </p:txBody>
      </p:sp>
      <p:sp>
        <p:nvSpPr>
          <p:cNvPr id="176" name="Hoofdtekst - niveau één…"/>
          <p:cNvSpPr txBox="1">
            <a:spLocks noGrp="1"/>
          </p:cNvSpPr>
          <p:nvPr>
            <p:ph type="body" sz="quarter" idx="1"/>
          </p:nvPr>
        </p:nvSpPr>
        <p:spPr>
          <a:xfrm>
            <a:off x="6911999" y="2952000"/>
            <a:ext cx="1584001" cy="1296001"/>
          </a:xfrm>
          <a:prstGeom prst="rect">
            <a:avLst/>
          </a:prstGeom>
        </p:spPr>
        <p:txBody>
          <a:bodyPr anchor="b">
            <a:normAutofit/>
          </a:bodyPr>
          <a:lstStyle>
            <a:lvl1pPr marL="0" indent="0">
              <a:lnSpc>
                <a:spcPct val="100000"/>
              </a:lnSpc>
              <a:buSzTx/>
              <a:buFontTx/>
              <a:buNone/>
            </a:lvl1pPr>
            <a:lvl2pPr marL="0" indent="342900">
              <a:lnSpc>
                <a:spcPct val="100000"/>
              </a:lnSpc>
              <a:buSzTx/>
              <a:buFontTx/>
              <a:buNone/>
            </a:lvl2pPr>
            <a:lvl3pPr marL="0" indent="685800">
              <a:lnSpc>
                <a:spcPct val="100000"/>
              </a:lnSpc>
              <a:buSzTx/>
              <a:buFontTx/>
              <a:buNone/>
            </a:lvl3pPr>
            <a:lvl4pPr marL="0" indent="1028700">
              <a:lnSpc>
                <a:spcPct val="100000"/>
              </a:lnSpc>
              <a:buSzTx/>
              <a:buFontTx/>
              <a:buNone/>
            </a:lvl4pPr>
            <a:lvl5pPr marL="0" indent="1371600">
              <a:lnSpc>
                <a:spcPct val="100000"/>
              </a:lnSpc>
              <a:buSzTx/>
              <a:buFontTx/>
              <a:buNone/>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77"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 - Titelblad met foto en wit logo">
    <p:spTree>
      <p:nvGrpSpPr>
        <p:cNvPr id="1" name=""/>
        <p:cNvGrpSpPr/>
        <p:nvPr/>
      </p:nvGrpSpPr>
      <p:grpSpPr>
        <a:xfrm>
          <a:off x="0" y="0"/>
          <a:ext cx="0" cy="0"/>
          <a:chOff x="0" y="0"/>
          <a:chExt cx="0" cy="0"/>
        </a:xfrm>
      </p:grpSpPr>
      <p:pic>
        <p:nvPicPr>
          <p:cNvPr id="185" name="Afbeelding 2" descr="Afbeelding 2"/>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186" name="Tijdelijke aanduiding voor afbeelding 27"/>
          <p:cNvSpPr>
            <a:spLocks noGrp="1"/>
          </p:cNvSpPr>
          <p:nvPr>
            <p:ph type="pic" idx="21"/>
          </p:nvPr>
        </p:nvSpPr>
        <p:spPr>
          <a:xfrm>
            <a:off x="0" y="1034"/>
            <a:ext cx="6696000" cy="5142467"/>
          </a:xfrm>
          <a:prstGeom prst="rect">
            <a:avLst/>
          </a:prstGeom>
        </p:spPr>
        <p:txBody>
          <a:bodyPr lIns="91439" rIns="91439"/>
          <a:lstStyle/>
          <a:p>
            <a:r>
              <a:rPr lang="nl-NL"/>
              <a:t>Klik op het pictogram als u een afbeelding wilt toevoegen</a:t>
            </a:r>
            <a:endParaRPr/>
          </a:p>
        </p:txBody>
      </p:sp>
      <p:sp>
        <p:nvSpPr>
          <p:cNvPr id="187" name="Titeltekst"/>
          <p:cNvSpPr txBox="1">
            <a:spLocks noGrp="1"/>
          </p:cNvSpPr>
          <p:nvPr>
            <p:ph type="title"/>
          </p:nvPr>
        </p:nvSpPr>
        <p:spPr>
          <a:xfrm>
            <a:off x="4427999" y="2232000"/>
            <a:ext cx="2052001" cy="1728000"/>
          </a:xfrm>
          <a:prstGeom prst="rect">
            <a:avLst/>
          </a:prstGeom>
        </p:spPr>
        <p:txBody>
          <a:bodyPr anchor="t">
            <a:normAutofit/>
          </a:bodyPr>
          <a:lstStyle>
            <a:lvl1pPr>
              <a:lnSpc>
                <a:spcPct val="100000"/>
              </a:lnSpc>
            </a:lvl1pPr>
          </a:lstStyle>
          <a:p>
            <a:r>
              <a:rPr lang="nl-NL"/>
              <a:t>Klik om stijl te bewerken</a:t>
            </a:r>
            <a:endParaRPr/>
          </a:p>
        </p:txBody>
      </p:sp>
      <p:sp>
        <p:nvSpPr>
          <p:cNvPr id="188" name="Hoofdtekst - niveau één…"/>
          <p:cNvSpPr txBox="1">
            <a:spLocks noGrp="1"/>
          </p:cNvSpPr>
          <p:nvPr>
            <p:ph type="body" sz="quarter" idx="1"/>
          </p:nvPr>
        </p:nvSpPr>
        <p:spPr>
          <a:xfrm>
            <a:off x="6911999" y="2952000"/>
            <a:ext cx="1584001" cy="1296001"/>
          </a:xfrm>
          <a:prstGeom prst="rect">
            <a:avLst/>
          </a:prstGeom>
        </p:spPr>
        <p:txBody>
          <a:bodyPr anchor="b">
            <a:normAutofit/>
          </a:bodyPr>
          <a:lstStyle>
            <a:lvl1pPr marL="0" indent="0">
              <a:lnSpc>
                <a:spcPct val="100000"/>
              </a:lnSpc>
              <a:buSzTx/>
              <a:buFontTx/>
              <a:buNone/>
            </a:lvl1pPr>
            <a:lvl2pPr marL="0" indent="342900">
              <a:lnSpc>
                <a:spcPct val="100000"/>
              </a:lnSpc>
              <a:buSzTx/>
              <a:buFontTx/>
              <a:buNone/>
            </a:lvl2pPr>
            <a:lvl3pPr marL="0" indent="685800">
              <a:lnSpc>
                <a:spcPct val="100000"/>
              </a:lnSpc>
              <a:buSzTx/>
              <a:buFontTx/>
              <a:buNone/>
            </a:lvl3pPr>
            <a:lvl4pPr marL="0" indent="1028700">
              <a:lnSpc>
                <a:spcPct val="100000"/>
              </a:lnSpc>
              <a:buSzTx/>
              <a:buFontTx/>
              <a:buNone/>
            </a:lvl4pPr>
            <a:lvl5pPr marL="0" indent="1371600">
              <a:lnSpc>
                <a:spcPct val="100000"/>
              </a:lnSpc>
              <a:buSzTx/>
              <a:buFontTx/>
              <a:buNone/>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89" name="Afbeelding 1" descr="Afbeelding 1"/>
          <p:cNvPicPr>
            <a:picLocks noChangeAspect="1"/>
          </p:cNvPicPr>
          <p:nvPr/>
        </p:nvPicPr>
        <p:blipFill>
          <a:blip r:embed="rId3"/>
          <a:stretch>
            <a:fillRect/>
          </a:stretch>
        </p:blipFill>
        <p:spPr>
          <a:xfrm>
            <a:off x="432001" y="431999"/>
            <a:ext cx="935625" cy="576002"/>
          </a:xfrm>
          <a:prstGeom prst="rect">
            <a:avLst/>
          </a:prstGeom>
          <a:ln w="12700">
            <a:miter lim="400000"/>
          </a:ln>
        </p:spPr>
      </p:pic>
      <p:sp>
        <p:nvSpPr>
          <p:cNvPr id="1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V - Hoofdstuk">
    <p:spTree>
      <p:nvGrpSpPr>
        <p:cNvPr id="1" name=""/>
        <p:cNvGrpSpPr/>
        <p:nvPr/>
      </p:nvGrpSpPr>
      <p:grpSpPr>
        <a:xfrm>
          <a:off x="0" y="0"/>
          <a:ext cx="0" cy="0"/>
          <a:chOff x="0" y="0"/>
          <a:chExt cx="0" cy="0"/>
        </a:xfrm>
      </p:grpSpPr>
      <p:pic>
        <p:nvPicPr>
          <p:cNvPr id="197" name="Afbeelding 6" descr="Afbeelding 6"/>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98"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99" name="Hoofdtekst - niveau één…"/>
          <p:cNvSpPr txBox="1">
            <a:spLocks noGrp="1"/>
          </p:cNvSpPr>
          <p:nvPr>
            <p:ph type="body" sz="half" idx="1"/>
          </p:nvPr>
        </p:nvSpPr>
        <p:spPr>
          <a:xfrm>
            <a:off x="1080001" y="1511999"/>
            <a:ext cx="6984000" cy="1728001"/>
          </a:xfrm>
          <a:prstGeom prst="rect">
            <a:avLst/>
          </a:prstGeom>
        </p:spPr>
        <p:txBody>
          <a:bodyPr>
            <a:normAutofit/>
          </a:bodyPr>
          <a:lstStyle>
            <a:lvl1pPr marL="0" indent="0">
              <a:lnSpc>
                <a:spcPct val="100000"/>
              </a:lnSpc>
              <a:buSzTx/>
              <a:buFontTx/>
              <a:buNone/>
              <a:defRPr>
                <a:solidFill>
                  <a:srgbClr val="FFFFFF"/>
                </a:solidFill>
              </a:defRPr>
            </a:lvl1pPr>
            <a:lvl2pPr>
              <a:lnSpc>
                <a:spcPct val="100000"/>
              </a:lnSpc>
              <a:buFontTx/>
              <a:defRPr>
                <a:solidFill>
                  <a:srgbClr val="FFFFFF"/>
                </a:solidFill>
              </a:defRPr>
            </a:lvl2pPr>
            <a:lvl3pPr>
              <a:lnSpc>
                <a:spcPct val="100000"/>
              </a:lnSpc>
              <a:buFontTx/>
              <a:defRPr>
                <a:solidFill>
                  <a:srgbClr val="FFFFFF"/>
                </a:solidFill>
              </a:defRPr>
            </a:lvl3pPr>
            <a:lvl4pPr>
              <a:lnSpc>
                <a:spcPct val="100000"/>
              </a:lnSpc>
              <a:buFontTx/>
              <a:defRPr>
                <a:solidFill>
                  <a:srgbClr val="FFFFFF"/>
                </a:solidFill>
              </a:defRPr>
            </a:lvl4pPr>
            <a:lvl5pPr>
              <a:lnSpc>
                <a:spcPct val="100000"/>
              </a:lnSpc>
              <a:buFontTx/>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00" name="Text Placeholder 3"/>
          <p:cNvSpPr>
            <a:spLocks noGrp="1"/>
          </p:cNvSpPr>
          <p:nvPr>
            <p:ph type="body" sz="quarter" idx="21"/>
          </p:nvPr>
        </p:nvSpPr>
        <p:spPr>
          <a:xfrm>
            <a:off x="4572000" y="3887999"/>
            <a:ext cx="3492001" cy="360001"/>
          </a:xfrm>
          <a:prstGeom prst="rect">
            <a:avLst/>
          </a:prstGeom>
        </p:spPr>
        <p:txBody>
          <a:bodyPr anchor="b">
            <a:normAutofit/>
          </a:bodyPr>
          <a:lstStyle/>
          <a:p>
            <a:pPr marL="0" lvl="0" indent="0" algn="r">
              <a:lnSpc>
                <a:spcPct val="100000"/>
              </a:lnSpc>
              <a:buSzTx/>
              <a:buFontTx/>
              <a:buNone/>
              <a:defRPr b="1">
                <a:solidFill>
                  <a:srgbClr val="FFFFFF"/>
                </a:solidFill>
              </a:defRPr>
            </a:pPr>
            <a:r>
              <a:rPr lang="nl-NL"/>
              <a:t>Klikken om de tekststijl van het model te bewerken</a:t>
            </a:r>
          </a:p>
        </p:txBody>
      </p:sp>
      <p:sp>
        <p:nvSpPr>
          <p:cNvPr id="20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 - Tekstpagina met titel">
    <p:spTree>
      <p:nvGrpSpPr>
        <p:cNvPr id="1" name=""/>
        <p:cNvGrpSpPr/>
        <p:nvPr/>
      </p:nvGrpSpPr>
      <p:grpSpPr>
        <a:xfrm>
          <a:off x="0" y="0"/>
          <a:ext cx="0" cy="0"/>
          <a:chOff x="0" y="0"/>
          <a:chExt cx="0" cy="0"/>
        </a:xfrm>
      </p:grpSpPr>
      <p:pic>
        <p:nvPicPr>
          <p:cNvPr id="208"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209"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lvl1pPr>
          </a:lstStyle>
          <a:p>
            <a:r>
              <a:rPr lang="nl-NL"/>
              <a:t>Klik om stijl te bewerken</a:t>
            </a:r>
            <a:endParaRPr/>
          </a:p>
        </p:txBody>
      </p:sp>
      <p:sp>
        <p:nvSpPr>
          <p:cNvPr id="210" name="Hoofdtekst - niveau één…"/>
          <p:cNvSpPr txBox="1">
            <a:spLocks noGrp="1"/>
          </p:cNvSpPr>
          <p:nvPr>
            <p:ph type="body" idx="1"/>
          </p:nvPr>
        </p:nvSpPr>
        <p:spPr>
          <a:xfrm>
            <a:off x="1080001" y="1511999"/>
            <a:ext cx="6984000" cy="3096001"/>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11" name="Afbeelding 3" descr="Afbeelding 3"/>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21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V - Tekstpagina zonder titel">
    <p:spTree>
      <p:nvGrpSpPr>
        <p:cNvPr id="1" name=""/>
        <p:cNvGrpSpPr/>
        <p:nvPr/>
      </p:nvGrpSpPr>
      <p:grpSpPr>
        <a:xfrm>
          <a:off x="0" y="0"/>
          <a:ext cx="0" cy="0"/>
          <a:chOff x="0" y="0"/>
          <a:chExt cx="0" cy="0"/>
        </a:xfrm>
      </p:grpSpPr>
      <p:pic>
        <p:nvPicPr>
          <p:cNvPr id="219" name="Afbeelding 6" descr="Afbeelding 6"/>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220" name="Hoofdtekst - niveau één…"/>
          <p:cNvSpPr txBox="1">
            <a:spLocks noGrp="1"/>
          </p:cNvSpPr>
          <p:nvPr>
            <p:ph type="body" idx="1"/>
          </p:nvPr>
        </p:nvSpPr>
        <p:spPr>
          <a:xfrm>
            <a:off x="1079999" y="863999"/>
            <a:ext cx="6984001" cy="374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21" name="Afbeelding 1" descr="Afbeelding 1"/>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2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V - Tekstpagina met kader">
    <p:spTree>
      <p:nvGrpSpPr>
        <p:cNvPr id="1" name=""/>
        <p:cNvGrpSpPr/>
        <p:nvPr/>
      </p:nvGrpSpPr>
      <p:grpSpPr>
        <a:xfrm>
          <a:off x="0" y="0"/>
          <a:ext cx="0" cy="0"/>
          <a:chOff x="0" y="0"/>
          <a:chExt cx="0" cy="0"/>
        </a:xfrm>
      </p:grpSpPr>
      <p:pic>
        <p:nvPicPr>
          <p:cNvPr id="229" name="Afbeelding 1" descr="Afbeelding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30" name="Hoofdtekst - niveau één…"/>
          <p:cNvSpPr txBox="1">
            <a:spLocks noGrp="1"/>
          </p:cNvSpPr>
          <p:nvPr>
            <p:ph type="body" idx="1"/>
          </p:nvPr>
        </p:nvSpPr>
        <p:spPr>
          <a:xfrm>
            <a:off x="1079999" y="863999"/>
            <a:ext cx="6984002" cy="338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H - Hoofdstuk">
    <p:spTree>
      <p:nvGrpSpPr>
        <p:cNvPr id="1" name=""/>
        <p:cNvGrpSpPr/>
        <p:nvPr/>
      </p:nvGrpSpPr>
      <p:grpSpPr>
        <a:xfrm>
          <a:off x="0" y="0"/>
          <a:ext cx="0" cy="0"/>
          <a:chOff x="0" y="0"/>
          <a:chExt cx="0" cy="0"/>
        </a:xfrm>
      </p:grpSpPr>
      <p:pic>
        <p:nvPicPr>
          <p:cNvPr id="35" name="Afbeelding 9" descr="Afbeelding 9"/>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36"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37" name="Hoofdtekst - niveau één…"/>
          <p:cNvSpPr txBox="1">
            <a:spLocks noGrp="1"/>
          </p:cNvSpPr>
          <p:nvPr>
            <p:ph type="body" sz="half" idx="1"/>
          </p:nvPr>
        </p:nvSpPr>
        <p:spPr>
          <a:xfrm>
            <a:off x="1080001" y="1511999"/>
            <a:ext cx="6984000" cy="1728001"/>
          </a:xfrm>
          <a:prstGeom prst="rect">
            <a:avLst/>
          </a:prstGeom>
        </p:spPr>
        <p:txBody>
          <a:bodyPr>
            <a:normAutofit/>
          </a:bodyPr>
          <a:lstStyle>
            <a:lvl1pPr marL="0" indent="0">
              <a:lnSpc>
                <a:spcPct val="100000"/>
              </a:lnSpc>
              <a:buSzTx/>
              <a:buFontTx/>
              <a:buNone/>
              <a:defRPr>
                <a:solidFill>
                  <a:srgbClr val="FFFFFF"/>
                </a:solidFill>
              </a:defRPr>
            </a:lvl1pPr>
            <a:lvl2pPr>
              <a:lnSpc>
                <a:spcPct val="100000"/>
              </a:lnSpc>
              <a:buFontTx/>
              <a:defRPr>
                <a:solidFill>
                  <a:srgbClr val="FFFFFF"/>
                </a:solidFill>
              </a:defRPr>
            </a:lvl2pPr>
            <a:lvl3pPr>
              <a:lnSpc>
                <a:spcPct val="100000"/>
              </a:lnSpc>
              <a:buFontTx/>
              <a:defRPr>
                <a:solidFill>
                  <a:srgbClr val="FFFFFF"/>
                </a:solidFill>
              </a:defRPr>
            </a:lvl3pPr>
            <a:lvl4pPr>
              <a:lnSpc>
                <a:spcPct val="100000"/>
              </a:lnSpc>
              <a:buFontTx/>
              <a:defRPr>
                <a:solidFill>
                  <a:srgbClr val="FFFFFF"/>
                </a:solidFill>
              </a:defRPr>
            </a:lvl4pPr>
            <a:lvl5pPr>
              <a:lnSpc>
                <a:spcPct val="100000"/>
              </a:lnSpc>
              <a:buFontTx/>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8" name="Text Placeholder 3"/>
          <p:cNvSpPr>
            <a:spLocks noGrp="1"/>
          </p:cNvSpPr>
          <p:nvPr>
            <p:ph type="body" sz="quarter" idx="21"/>
          </p:nvPr>
        </p:nvSpPr>
        <p:spPr>
          <a:xfrm>
            <a:off x="4572000" y="3887999"/>
            <a:ext cx="3492001" cy="360001"/>
          </a:xfrm>
          <a:prstGeom prst="rect">
            <a:avLst/>
          </a:prstGeom>
        </p:spPr>
        <p:txBody>
          <a:bodyPr anchor="b">
            <a:normAutofit/>
          </a:bodyPr>
          <a:lstStyle/>
          <a:p>
            <a:pPr marL="0" lvl="0" indent="0" algn="r">
              <a:lnSpc>
                <a:spcPct val="100000"/>
              </a:lnSpc>
              <a:buSzTx/>
              <a:buFontTx/>
              <a:buNone/>
              <a:defRPr b="1">
                <a:solidFill>
                  <a:srgbClr val="FFFFFF"/>
                </a:solidFill>
              </a:defRPr>
            </a:pPr>
            <a:r>
              <a:rPr lang="nl-NL"/>
              <a:t>Klikken om de tekststijl van het model te bewerken</a:t>
            </a:r>
          </a:p>
        </p:txBody>
      </p:sp>
      <p:sp>
        <p:nvSpPr>
          <p:cNvPr id="3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 - Tekstpagina met foto in kader">
    <p:spTree>
      <p:nvGrpSpPr>
        <p:cNvPr id="1" name=""/>
        <p:cNvGrpSpPr/>
        <p:nvPr/>
      </p:nvGrpSpPr>
      <p:grpSpPr>
        <a:xfrm>
          <a:off x="0" y="0"/>
          <a:ext cx="0" cy="0"/>
          <a:chOff x="0" y="0"/>
          <a:chExt cx="0" cy="0"/>
        </a:xfrm>
      </p:grpSpPr>
      <p:pic>
        <p:nvPicPr>
          <p:cNvPr id="238" name="Afbeelding 7" descr="Afbeelding 7"/>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239" name="Tijdelijke aanduiding voor afbeelding 15"/>
          <p:cNvSpPr>
            <a:spLocks noGrp="1"/>
          </p:cNvSpPr>
          <p:nvPr>
            <p:ph type="pic" sz="half" idx="21"/>
          </p:nvPr>
        </p:nvSpPr>
        <p:spPr>
          <a:xfrm>
            <a:off x="4572000" y="430592"/>
            <a:ext cx="4140001" cy="4282317"/>
          </a:xfrm>
          <a:prstGeom prst="rect">
            <a:avLst/>
          </a:prstGeom>
        </p:spPr>
        <p:txBody>
          <a:bodyPr lIns="91439" rIns="91439"/>
          <a:lstStyle/>
          <a:p>
            <a:r>
              <a:rPr lang="nl-NL"/>
              <a:t>Klik op het pictogram als u een afbeelding wilt toevoegen</a:t>
            </a:r>
            <a:endParaRPr/>
          </a:p>
        </p:txBody>
      </p:sp>
      <p:sp>
        <p:nvSpPr>
          <p:cNvPr id="240" name="Hoofdtekst - niveau één…"/>
          <p:cNvSpPr txBox="1">
            <a:spLocks noGrp="1"/>
          </p:cNvSpPr>
          <p:nvPr>
            <p:ph type="body" sz="half" idx="1"/>
          </p:nvPr>
        </p:nvSpPr>
        <p:spPr>
          <a:xfrm>
            <a:off x="1079999" y="863999"/>
            <a:ext cx="3060002" cy="3636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41" name="Afbeelding 2" descr="Afbeelding 2"/>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2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V - Meer weten">
    <p:spTree>
      <p:nvGrpSpPr>
        <p:cNvPr id="1" name=""/>
        <p:cNvGrpSpPr/>
        <p:nvPr/>
      </p:nvGrpSpPr>
      <p:grpSpPr>
        <a:xfrm>
          <a:off x="0" y="0"/>
          <a:ext cx="0" cy="0"/>
          <a:chOff x="0" y="0"/>
          <a:chExt cx="0" cy="0"/>
        </a:xfrm>
      </p:grpSpPr>
      <p:pic>
        <p:nvPicPr>
          <p:cNvPr id="249" name="Afbeelding 7" descr="Afbeelding 7"/>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50" name="Titeltekst"/>
          <p:cNvSpPr txBox="1">
            <a:spLocks noGrp="1"/>
          </p:cNvSpPr>
          <p:nvPr>
            <p:ph type="title"/>
          </p:nvPr>
        </p:nvSpPr>
        <p:spPr>
          <a:xfrm>
            <a:off x="5003999" y="863999"/>
            <a:ext cx="3276002" cy="504001"/>
          </a:xfrm>
          <a:prstGeom prst="rect">
            <a:avLst/>
          </a:prstGeom>
        </p:spPr>
        <p:txBody>
          <a:bodyPr anchor="t">
            <a:normAutofit/>
          </a:bodyPr>
          <a:lstStyle>
            <a:lvl1pPr>
              <a:lnSpc>
                <a:spcPct val="100000"/>
              </a:lnSpc>
            </a:lvl1pPr>
          </a:lstStyle>
          <a:p>
            <a:r>
              <a:rPr lang="nl-NL"/>
              <a:t>Klik om stijl te bewerken</a:t>
            </a:r>
            <a:endParaRPr/>
          </a:p>
        </p:txBody>
      </p:sp>
      <p:sp>
        <p:nvSpPr>
          <p:cNvPr id="251" name="Hoofdtekst - niveau één…"/>
          <p:cNvSpPr txBox="1">
            <a:spLocks noGrp="1"/>
          </p:cNvSpPr>
          <p:nvPr>
            <p:ph type="body" sz="quarter" idx="1"/>
          </p:nvPr>
        </p:nvSpPr>
        <p:spPr>
          <a:xfrm>
            <a:off x="1079999" y="2736000"/>
            <a:ext cx="3060002" cy="1512001"/>
          </a:xfrm>
          <a:prstGeom prst="rect">
            <a:avLst/>
          </a:prstGeom>
        </p:spPr>
        <p:txBody>
          <a:bodyPr anchor="b">
            <a:normAutofit/>
          </a:bodyPr>
          <a:lstStyle>
            <a:lvl1pPr marL="0" indent="0">
              <a:lnSpc>
                <a:spcPct val="100000"/>
              </a:lnSpc>
              <a:buSzTx/>
              <a:buFontTx/>
              <a:buNone/>
              <a:defRPr>
                <a:solidFill>
                  <a:srgbClr val="000000"/>
                </a:solidFill>
              </a:defRPr>
            </a:lvl1pPr>
            <a:lvl2pPr marL="0" indent="342900">
              <a:lnSpc>
                <a:spcPct val="100000"/>
              </a:lnSpc>
              <a:buSzTx/>
              <a:buFontTx/>
              <a:buNone/>
              <a:defRPr>
                <a:solidFill>
                  <a:srgbClr val="000000"/>
                </a:solidFill>
              </a:defRPr>
            </a:lvl2pPr>
            <a:lvl3pPr marL="0" indent="685800">
              <a:lnSpc>
                <a:spcPct val="100000"/>
              </a:lnSpc>
              <a:buSzTx/>
              <a:buFontTx/>
              <a:buNone/>
              <a:defRPr>
                <a:solidFill>
                  <a:srgbClr val="000000"/>
                </a:solidFill>
              </a:defRPr>
            </a:lvl3pPr>
            <a:lvl4pPr marL="0" indent="1028700">
              <a:lnSpc>
                <a:spcPct val="100000"/>
              </a:lnSpc>
              <a:buSzTx/>
              <a:buFontTx/>
              <a:buNone/>
              <a:defRPr>
                <a:solidFill>
                  <a:srgbClr val="000000"/>
                </a:solidFill>
              </a:defRPr>
            </a:lvl4pPr>
            <a:lvl5pPr marL="0" indent="1371600">
              <a:lnSpc>
                <a:spcPct val="100000"/>
              </a:lnSpc>
              <a:buSzTx/>
              <a:buFontTx/>
              <a:buNone/>
              <a:defRPr>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52" name="Text Placeholder 3"/>
          <p:cNvSpPr>
            <a:spLocks noGrp="1"/>
          </p:cNvSpPr>
          <p:nvPr>
            <p:ph type="body" sz="quarter" idx="21"/>
          </p:nvPr>
        </p:nvSpPr>
        <p:spPr>
          <a:xfrm>
            <a:off x="5003999" y="1511999"/>
            <a:ext cx="3276002" cy="2736002"/>
          </a:xfrm>
          <a:prstGeom prst="rect">
            <a:avLst/>
          </a:prstGeom>
        </p:spPr>
        <p:txBody>
          <a:bodyPr>
            <a:normAutofit/>
          </a:bodyPr>
          <a:lstStyle/>
          <a:p>
            <a:pPr marL="0" lvl="0" indent="0">
              <a:lnSpc>
                <a:spcPct val="100000"/>
              </a:lnSpc>
              <a:buSzTx/>
              <a:buFontTx/>
              <a:buNone/>
              <a:defRPr b="1"/>
            </a:pPr>
            <a:r>
              <a:rPr lang="nl-NL"/>
              <a:t>Klikken om de tekststijl van het model te bewerken</a:t>
            </a:r>
          </a:p>
        </p:txBody>
      </p:sp>
      <p:pic>
        <p:nvPicPr>
          <p:cNvPr id="253" name="Afbeelding 1" descr="Afbeelding 1"/>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25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el en subtitel">
    <p:bg>
      <p:bgPr>
        <a:solidFill>
          <a:srgbClr val="FFFFFF"/>
        </a:solidFill>
        <a:effectLst/>
      </p:bgPr>
    </p:bg>
    <p:spTree>
      <p:nvGrpSpPr>
        <p:cNvPr id="1" name=""/>
        <p:cNvGrpSpPr/>
        <p:nvPr/>
      </p:nvGrpSpPr>
      <p:grpSpPr>
        <a:xfrm>
          <a:off x="0" y="0"/>
          <a:ext cx="0" cy="0"/>
          <a:chOff x="0" y="0"/>
          <a:chExt cx="0" cy="0"/>
        </a:xfrm>
      </p:grpSpPr>
      <p:sp>
        <p:nvSpPr>
          <p:cNvPr id="261" name="Titeltekst"/>
          <p:cNvSpPr txBox="1">
            <a:spLocks noGrp="1"/>
          </p:cNvSpPr>
          <p:nvPr>
            <p:ph type="title"/>
          </p:nvPr>
        </p:nvSpPr>
        <p:spPr>
          <a:xfrm>
            <a:off x="654502" y="1338"/>
            <a:ext cx="7834994" cy="2598973"/>
          </a:xfrm>
          <a:prstGeom prst="rect">
            <a:avLst/>
          </a:prstGeom>
        </p:spPr>
        <p:txBody>
          <a:bodyPr lIns="19038" tIns="19038" rIns="19038" bIns="19038" anchor="b">
            <a:normAutofit/>
          </a:bodyPr>
          <a:lstStyle>
            <a:lvl1pPr algn="ctr" defTabSz="342900">
              <a:lnSpc>
                <a:spcPct val="100000"/>
              </a:lnSpc>
              <a:defRPr sz="4200">
                <a:solidFill>
                  <a:srgbClr val="000000"/>
                </a:solidFill>
                <a:uFill>
                  <a:solidFill>
                    <a:srgbClr val="000000"/>
                  </a:solidFill>
                </a:uFill>
                <a:latin typeface="Avenir Book"/>
                <a:ea typeface="Avenir Book"/>
                <a:cs typeface="Avenir Book"/>
                <a:sym typeface="Avenir Book"/>
              </a:defRPr>
            </a:lvl1pPr>
          </a:lstStyle>
          <a:p>
            <a:r>
              <a:rPr lang="nl-NL"/>
              <a:t>Klik om stijl te bewerken</a:t>
            </a:r>
            <a:endParaRPr/>
          </a:p>
        </p:txBody>
      </p:sp>
      <p:sp>
        <p:nvSpPr>
          <p:cNvPr id="262" name="Hoofdtekst - niveau één…"/>
          <p:cNvSpPr txBox="1">
            <a:spLocks noGrp="1"/>
          </p:cNvSpPr>
          <p:nvPr>
            <p:ph type="body" idx="1"/>
          </p:nvPr>
        </p:nvSpPr>
        <p:spPr>
          <a:xfrm>
            <a:off x="654502" y="2647908"/>
            <a:ext cx="7834994" cy="2494254"/>
          </a:xfrm>
          <a:prstGeom prst="rect">
            <a:avLst/>
          </a:prstGeom>
        </p:spPr>
        <p:txBody>
          <a:bodyPr lIns="19038" tIns="19038" rIns="19038" bIns="19038">
            <a:normAutofit/>
          </a:bodyPr>
          <a:lstStyle>
            <a:lvl1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1pPr>
            <a:lvl2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2pPr>
            <a:lvl3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3pPr>
            <a:lvl4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4pPr>
            <a:lvl5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63" name="Dianummer"/>
          <p:cNvSpPr txBox="1">
            <a:spLocks noGrp="1"/>
          </p:cNvSpPr>
          <p:nvPr>
            <p:ph type="sldNum" sz="quarter" idx="2"/>
          </p:nvPr>
        </p:nvSpPr>
        <p:spPr>
          <a:xfrm>
            <a:off x="4508499" y="4966039"/>
            <a:ext cx="127001" cy="127001"/>
          </a:xfrm>
          <a:prstGeom prst="rect">
            <a:avLst/>
          </a:prstGeom>
        </p:spPr>
        <p:txBody>
          <a:bodyPr lIns="19038" tIns="19038" rIns="19038" bIns="19038" anchor="t"/>
          <a:lstStyle>
            <a:lvl1pPr algn="ctr" defTabSz="219075">
              <a:defRPr sz="400" b="0">
                <a:uFill>
                  <a:solidFill>
                    <a:srgbClr val="000000"/>
                  </a:solidFill>
                </a:uFill>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el">
    <p:bg>
      <p:bgPr>
        <a:solidFill>
          <a:srgbClr val="FFFFFF"/>
        </a:solidFill>
        <a:effectLst/>
      </p:bgPr>
    </p:bg>
    <p:spTree>
      <p:nvGrpSpPr>
        <p:cNvPr id="1" name=""/>
        <p:cNvGrpSpPr/>
        <p:nvPr/>
      </p:nvGrpSpPr>
      <p:grpSpPr>
        <a:xfrm>
          <a:off x="0" y="0"/>
          <a:ext cx="0" cy="0"/>
          <a:chOff x="0" y="0"/>
          <a:chExt cx="0" cy="0"/>
        </a:xfrm>
      </p:grpSpPr>
      <p:sp>
        <p:nvSpPr>
          <p:cNvPr id="270" name="Hoofdtekst - niveau één…"/>
          <p:cNvSpPr txBox="1">
            <a:spLocks noGrp="1"/>
          </p:cNvSpPr>
          <p:nvPr>
            <p:ph type="body" sz="quarter" idx="1"/>
          </p:nvPr>
        </p:nvSpPr>
        <p:spPr>
          <a:xfrm>
            <a:off x="450502" y="4447447"/>
            <a:ext cx="8239128" cy="238869"/>
          </a:xfrm>
          <a:prstGeom prst="rect">
            <a:avLst/>
          </a:prstGeom>
        </p:spPr>
        <p:txBody>
          <a:bodyPr lIns="17143" tIns="17143" rIns="17143" bIns="17143">
            <a:normAutofit/>
          </a:bodyPr>
          <a:lstStyle>
            <a:lvl1pPr marL="179999" indent="-179999">
              <a:buFont typeface="Avenir Book"/>
              <a:defRPr>
                <a:latin typeface="Avenir Book"/>
                <a:ea typeface="Avenir Book"/>
                <a:cs typeface="Avenir Book"/>
                <a:sym typeface="Avenir Book"/>
              </a:defRPr>
            </a:lvl1pPr>
            <a:lvl2pPr marL="359999" indent="-179999">
              <a:buFont typeface="Avenir Book"/>
              <a:defRPr>
                <a:latin typeface="Avenir Book"/>
                <a:ea typeface="Avenir Book"/>
                <a:cs typeface="Avenir Book"/>
                <a:sym typeface="Avenir Book"/>
              </a:defRPr>
            </a:lvl2pPr>
            <a:lvl3pPr marL="539999">
              <a:buFont typeface="Avenir Book"/>
              <a:defRPr>
                <a:latin typeface="Avenir Book"/>
                <a:ea typeface="Avenir Book"/>
                <a:cs typeface="Avenir Book"/>
                <a:sym typeface="Avenir Book"/>
              </a:defRPr>
            </a:lvl3pPr>
            <a:lvl4pPr marL="719998">
              <a:buFont typeface="Avenir Book"/>
              <a:defRPr>
                <a:latin typeface="Avenir Book"/>
                <a:ea typeface="Avenir Book"/>
                <a:cs typeface="Avenir Book"/>
                <a:sym typeface="Avenir Book"/>
              </a:defRPr>
            </a:lvl4pPr>
            <a:lvl5pPr>
              <a:buFont typeface="Avenir Book"/>
              <a:defRPr>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71" name="Titeltekst"/>
          <p:cNvSpPr txBox="1">
            <a:spLocks noGrp="1"/>
          </p:cNvSpPr>
          <p:nvPr>
            <p:ph type="title"/>
          </p:nvPr>
        </p:nvSpPr>
        <p:spPr>
          <a:xfrm>
            <a:off x="452435" y="965621"/>
            <a:ext cx="8239129" cy="1743076"/>
          </a:xfrm>
          <a:prstGeom prst="rect">
            <a:avLst/>
          </a:prstGeom>
        </p:spPr>
        <p:txBody>
          <a:bodyPr lIns="19050" tIns="19050" rIns="19050" bIns="19050" anchor="b">
            <a:normAutofit/>
          </a:bodyPr>
          <a:lstStyle>
            <a:lvl1pPr defTabSz="914377">
              <a:lnSpc>
                <a:spcPct val="80000"/>
              </a:lnSpc>
              <a:defRPr sz="4200" b="1" spc="-84">
                <a:solidFill>
                  <a:srgbClr val="000000"/>
                </a:solidFill>
                <a:latin typeface="Helvetica Neue"/>
                <a:ea typeface="Helvetica Neue"/>
                <a:cs typeface="Helvetica Neue"/>
                <a:sym typeface="Helvetica Neue"/>
              </a:defRPr>
            </a:lvl1pPr>
          </a:lstStyle>
          <a:p>
            <a:r>
              <a:rPr lang="nl-NL"/>
              <a:t>Klik om stijl te bewerken</a:t>
            </a:r>
            <a:endParaRPr/>
          </a:p>
        </p:txBody>
      </p:sp>
      <p:sp>
        <p:nvSpPr>
          <p:cNvPr id="272" name="Hoofdtekst - niveau één…"/>
          <p:cNvSpPr txBox="1">
            <a:spLocks noGrp="1"/>
          </p:cNvSpPr>
          <p:nvPr>
            <p:ph type="body" sz="quarter" idx="21"/>
          </p:nvPr>
        </p:nvSpPr>
        <p:spPr>
          <a:xfrm>
            <a:off x="450503" y="2708695"/>
            <a:ext cx="8239126" cy="714377"/>
          </a:xfrm>
          <a:prstGeom prst="rect">
            <a:avLst/>
          </a:prstGeom>
        </p:spPr>
        <p:txBody>
          <a:bodyPr lIns="19050" tIns="19050" rIns="19050" bIns="19050">
            <a:normAutofit/>
          </a:bodyPr>
          <a:lstStyle/>
          <a:p>
            <a:pPr marL="0" lvl="0" indent="0" defTabSz="309561">
              <a:lnSpc>
                <a:spcPct val="100000"/>
              </a:lnSpc>
              <a:buSzTx/>
              <a:buFontTx/>
              <a:buNone/>
              <a:defRPr sz="2000" b="1">
                <a:solidFill>
                  <a:srgbClr val="000000"/>
                </a:solidFill>
                <a:latin typeface="Helvetica Neue"/>
                <a:ea typeface="Helvetica Neue"/>
                <a:cs typeface="Helvetica Neue"/>
                <a:sym typeface="Helvetica Neue"/>
              </a:defRPr>
            </a:pPr>
            <a:r>
              <a:rPr lang="nl-NL"/>
              <a:t>Klikken om de tekststijl van het model te bewerken</a:t>
            </a:r>
          </a:p>
        </p:txBody>
      </p:sp>
      <p:sp>
        <p:nvSpPr>
          <p:cNvPr id="273" name="Dianummer"/>
          <p:cNvSpPr txBox="1">
            <a:spLocks noGrp="1"/>
          </p:cNvSpPr>
          <p:nvPr>
            <p:ph type="sldNum" sz="quarter" idx="2"/>
          </p:nvPr>
        </p:nvSpPr>
        <p:spPr>
          <a:xfrm>
            <a:off x="4501889" y="4918850"/>
            <a:ext cx="135535" cy="127001"/>
          </a:xfrm>
          <a:prstGeom prst="rect">
            <a:avLst/>
          </a:prstGeom>
        </p:spPr>
        <p:txBody>
          <a:bodyPr lIns="19050" tIns="19050" rIns="19050" bIns="19050" anchor="b"/>
          <a:lstStyle>
            <a:lvl1pPr algn="ctr" defTabSz="219075">
              <a:defRPr sz="600">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el en object">
    <p:bg>
      <p:bgPr>
        <a:solidFill>
          <a:srgbClr val="FFFFFF"/>
        </a:solidFill>
        <a:effectLst/>
      </p:bgPr>
    </p:bg>
    <p:spTree>
      <p:nvGrpSpPr>
        <p:cNvPr id="1" name=""/>
        <p:cNvGrpSpPr/>
        <p:nvPr/>
      </p:nvGrpSpPr>
      <p:grpSpPr>
        <a:xfrm>
          <a:off x="0" y="0"/>
          <a:ext cx="0" cy="0"/>
          <a:chOff x="0" y="0"/>
          <a:chExt cx="0" cy="0"/>
        </a:xfrm>
      </p:grpSpPr>
      <p:sp>
        <p:nvSpPr>
          <p:cNvPr id="280" name="Titeltekst"/>
          <p:cNvSpPr txBox="1">
            <a:spLocks noGrp="1"/>
          </p:cNvSpPr>
          <p:nvPr>
            <p:ph type="title"/>
          </p:nvPr>
        </p:nvSpPr>
        <p:spPr>
          <a:xfrm>
            <a:off x="628650" y="273842"/>
            <a:ext cx="7886700" cy="994176"/>
          </a:xfrm>
          <a:prstGeom prst="rect">
            <a:avLst/>
          </a:prstGeom>
        </p:spPr>
        <p:txBody>
          <a:bodyPr lIns="34289" tIns="34289" rIns="34289" bIns="34289">
            <a:normAutofit/>
          </a:bodyPr>
          <a:lstStyle>
            <a:lvl1pPr>
              <a:defRPr sz="3200">
                <a:solidFill>
                  <a:srgbClr val="000000"/>
                </a:solidFill>
                <a:latin typeface="Avenir Book"/>
                <a:ea typeface="Avenir Book"/>
                <a:cs typeface="Avenir Book"/>
                <a:sym typeface="Avenir Book"/>
              </a:defRPr>
            </a:lvl1pPr>
          </a:lstStyle>
          <a:p>
            <a:r>
              <a:rPr lang="nl-NL"/>
              <a:t>Klik om stijl te bewerken</a:t>
            </a:r>
            <a:endParaRPr/>
          </a:p>
        </p:txBody>
      </p:sp>
      <p:sp>
        <p:nvSpPr>
          <p:cNvPr id="281" name="Hoofdtekst - niveau één…"/>
          <p:cNvSpPr txBox="1">
            <a:spLocks noGrp="1"/>
          </p:cNvSpPr>
          <p:nvPr>
            <p:ph type="body" idx="1"/>
          </p:nvPr>
        </p:nvSpPr>
        <p:spPr>
          <a:xfrm>
            <a:off x="628650" y="1369217"/>
            <a:ext cx="7886700" cy="3263507"/>
          </a:xfrm>
          <a:prstGeom prst="rect">
            <a:avLst/>
          </a:prstGeom>
        </p:spPr>
        <p:txBody>
          <a:bodyPr lIns="34289" tIns="34289" rIns="34289" bIns="34289">
            <a:normAutofit/>
          </a:bodyPr>
          <a:lstStyle>
            <a:lvl1pPr marL="163284" indent="-163284">
              <a:lnSpc>
                <a:spcPct val="90000"/>
              </a:lnSpc>
              <a:spcBef>
                <a:spcPts val="700"/>
              </a:spcBef>
              <a:buFont typeface="Avenir Book"/>
              <a:defRPr sz="2000">
                <a:solidFill>
                  <a:srgbClr val="000000"/>
                </a:solidFill>
                <a:latin typeface="Avenir Book"/>
                <a:ea typeface="Avenir Book"/>
                <a:cs typeface="Avenir Book"/>
                <a:sym typeface="Avenir Book"/>
              </a:defRPr>
            </a:lvl1pPr>
            <a:lvl2pPr marL="647700" indent="-190500">
              <a:lnSpc>
                <a:spcPct val="90000"/>
              </a:lnSpc>
              <a:spcBef>
                <a:spcPts val="700"/>
              </a:spcBef>
              <a:buFont typeface="Avenir Book"/>
              <a:defRPr sz="2000">
                <a:solidFill>
                  <a:srgbClr val="000000"/>
                </a:solidFill>
                <a:latin typeface="Avenir Book"/>
                <a:ea typeface="Avenir Book"/>
                <a:cs typeface="Avenir Book"/>
                <a:sym typeface="Avenir Book"/>
              </a:defRPr>
            </a:lvl2pPr>
            <a:lvl3pPr marL="1143000" indent="-228600">
              <a:lnSpc>
                <a:spcPct val="90000"/>
              </a:lnSpc>
              <a:spcBef>
                <a:spcPts val="700"/>
              </a:spcBef>
              <a:buFont typeface="Avenir Book"/>
              <a:defRPr sz="2000">
                <a:solidFill>
                  <a:srgbClr val="000000"/>
                </a:solidFill>
                <a:latin typeface="Avenir Book"/>
                <a:ea typeface="Avenir Book"/>
                <a:cs typeface="Avenir Book"/>
                <a:sym typeface="Avenir Book"/>
              </a:defRPr>
            </a:lvl3pPr>
            <a:lvl4pPr marL="1625600" indent="-254000">
              <a:lnSpc>
                <a:spcPct val="90000"/>
              </a:lnSpc>
              <a:spcBef>
                <a:spcPts val="700"/>
              </a:spcBef>
              <a:buFont typeface="Avenir Book"/>
              <a:defRPr sz="2000">
                <a:solidFill>
                  <a:srgbClr val="000000"/>
                </a:solidFill>
                <a:latin typeface="Avenir Book"/>
                <a:ea typeface="Avenir Book"/>
                <a:cs typeface="Avenir Book"/>
                <a:sym typeface="Avenir Book"/>
              </a:defRPr>
            </a:lvl4pPr>
            <a:lvl5pPr marL="2082800" indent="-254000">
              <a:lnSpc>
                <a:spcPct val="90000"/>
              </a:lnSpc>
              <a:spcBef>
                <a:spcPts val="700"/>
              </a:spcBef>
              <a:buFont typeface="Avenir Book"/>
              <a:defRPr sz="2000">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82" name="Dianummer"/>
          <p:cNvSpPr txBox="1">
            <a:spLocks noGrp="1"/>
          </p:cNvSpPr>
          <p:nvPr>
            <p:ph type="sldNum" sz="quarter" idx="2"/>
          </p:nvPr>
        </p:nvSpPr>
        <p:spPr>
          <a:xfrm>
            <a:off x="8298740" y="4800045"/>
            <a:ext cx="216611" cy="208279"/>
          </a:xfrm>
          <a:prstGeom prst="rect">
            <a:avLst/>
          </a:prstGeom>
        </p:spPr>
        <p:txBody>
          <a:bodyPr lIns="34289" tIns="34289" rIns="34289" bIns="34289"/>
          <a:lstStyle>
            <a:lvl1pPr>
              <a:defRPr sz="900">
                <a:solidFill>
                  <a:srgbClr val="757575"/>
                </a:solidFill>
              </a:defRPr>
            </a:lvl1p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el en object">
    <p:bg>
      <p:bgPr>
        <a:solidFill>
          <a:srgbClr val="FFFFFF"/>
        </a:solidFill>
        <a:effectLst/>
      </p:bgPr>
    </p:bg>
    <p:spTree>
      <p:nvGrpSpPr>
        <p:cNvPr id="1" name=""/>
        <p:cNvGrpSpPr/>
        <p:nvPr/>
      </p:nvGrpSpPr>
      <p:grpSpPr>
        <a:xfrm>
          <a:off x="0" y="0"/>
          <a:ext cx="0" cy="0"/>
          <a:chOff x="0" y="0"/>
          <a:chExt cx="0" cy="0"/>
        </a:xfrm>
      </p:grpSpPr>
      <p:sp>
        <p:nvSpPr>
          <p:cNvPr id="289" name="bg object 16"/>
          <p:cNvSpPr/>
          <p:nvPr/>
        </p:nvSpPr>
        <p:spPr>
          <a:xfrm>
            <a:off x="-1" y="1263"/>
            <a:ext cx="9144001" cy="5143501"/>
          </a:xfrm>
          <a:prstGeom prst="rect">
            <a:avLst/>
          </a:prstGeom>
          <a:solidFill>
            <a:srgbClr val="1D345F"/>
          </a:solidFill>
          <a:ln w="12700">
            <a:miter lim="400000"/>
          </a:ln>
        </p:spPr>
        <p:txBody>
          <a:bodyPr lIns="20794" tIns="20794" rIns="20794" bIns="20794"/>
          <a:lstStyle/>
          <a:p>
            <a:pPr defTabSz="416103">
              <a:defRPr sz="800" b="0">
                <a:latin typeface="Avenir Heavy"/>
                <a:ea typeface="Avenir Heavy"/>
                <a:cs typeface="Avenir Heavy"/>
                <a:sym typeface="Avenir Heavy"/>
              </a:defRPr>
            </a:pPr>
            <a:endParaRPr/>
          </a:p>
        </p:txBody>
      </p:sp>
      <p:sp>
        <p:nvSpPr>
          <p:cNvPr id="290" name="Titeltekst"/>
          <p:cNvSpPr txBox="1">
            <a:spLocks noGrp="1"/>
          </p:cNvSpPr>
          <p:nvPr>
            <p:ph type="title"/>
          </p:nvPr>
        </p:nvSpPr>
        <p:spPr>
          <a:xfrm>
            <a:off x="1267191" y="1413759"/>
            <a:ext cx="6411776" cy="1758868"/>
          </a:xfrm>
          <a:prstGeom prst="rect">
            <a:avLst/>
          </a:prstGeom>
        </p:spPr>
        <p:txBody>
          <a:bodyPr lIns="0" tIns="0" rIns="0" bIns="0" anchor="t">
            <a:normAutofit/>
          </a:bodyPr>
          <a:lstStyle>
            <a:lvl1pPr defTabSz="416103">
              <a:lnSpc>
                <a:spcPct val="100000"/>
              </a:lnSpc>
              <a:defRPr sz="5400">
                <a:solidFill>
                  <a:srgbClr val="FFFFFF"/>
                </a:solidFill>
                <a:latin typeface="Avenir Heavy"/>
                <a:ea typeface="Avenir Heavy"/>
                <a:cs typeface="Avenir Heavy"/>
                <a:sym typeface="Avenir Heavy"/>
              </a:defRPr>
            </a:lvl1pPr>
          </a:lstStyle>
          <a:p>
            <a:r>
              <a:rPr lang="nl-NL"/>
              <a:t>Klik om stijl te bewerken</a:t>
            </a:r>
            <a:endParaRPr/>
          </a:p>
        </p:txBody>
      </p:sp>
      <p:sp>
        <p:nvSpPr>
          <p:cNvPr id="291" name="Hoofdtekst - niveau één…"/>
          <p:cNvSpPr txBox="1">
            <a:spLocks noGrp="1"/>
          </p:cNvSpPr>
          <p:nvPr>
            <p:ph type="body" sz="half" idx="1"/>
          </p:nvPr>
        </p:nvSpPr>
        <p:spPr>
          <a:xfrm>
            <a:off x="1455260" y="1114922"/>
            <a:ext cx="6233479" cy="2754753"/>
          </a:xfrm>
          <a:prstGeom prst="rect">
            <a:avLst/>
          </a:prstGeom>
        </p:spPr>
        <p:txBody>
          <a:bodyPr lIns="0" tIns="0" rIns="0" bIns="0">
            <a:normAutofit/>
          </a:bodyPr>
          <a:lstStyle>
            <a:lvl1pPr marL="0" indent="0" defTabSz="416103">
              <a:lnSpc>
                <a:spcPct val="100000"/>
              </a:lnSpc>
              <a:buSzTx/>
              <a:buFontTx/>
              <a:buNone/>
              <a:defRPr sz="1400">
                <a:solidFill>
                  <a:srgbClr val="000000"/>
                </a:solidFill>
                <a:latin typeface="Avenir Book"/>
                <a:ea typeface="Avenir Book"/>
                <a:cs typeface="Avenir Book"/>
                <a:sym typeface="Avenir Book"/>
              </a:defRPr>
            </a:lvl1pPr>
            <a:lvl2pPr marL="0" indent="457200" defTabSz="416103">
              <a:lnSpc>
                <a:spcPct val="100000"/>
              </a:lnSpc>
              <a:buSzTx/>
              <a:buFontTx/>
              <a:buNone/>
              <a:defRPr sz="1400">
                <a:solidFill>
                  <a:srgbClr val="000000"/>
                </a:solidFill>
                <a:latin typeface="Avenir Book"/>
                <a:ea typeface="Avenir Book"/>
                <a:cs typeface="Avenir Book"/>
                <a:sym typeface="Avenir Book"/>
              </a:defRPr>
            </a:lvl2pPr>
            <a:lvl3pPr marL="0" indent="914400" defTabSz="416103">
              <a:lnSpc>
                <a:spcPct val="100000"/>
              </a:lnSpc>
              <a:buSzTx/>
              <a:buFontTx/>
              <a:buNone/>
              <a:defRPr sz="1400">
                <a:solidFill>
                  <a:srgbClr val="000000"/>
                </a:solidFill>
                <a:latin typeface="Avenir Book"/>
                <a:ea typeface="Avenir Book"/>
                <a:cs typeface="Avenir Book"/>
                <a:sym typeface="Avenir Book"/>
              </a:defRPr>
            </a:lvl3pPr>
            <a:lvl4pPr marL="0" indent="1371600" defTabSz="416103">
              <a:lnSpc>
                <a:spcPct val="100000"/>
              </a:lnSpc>
              <a:buSzTx/>
              <a:buFontTx/>
              <a:buNone/>
              <a:defRPr sz="1400">
                <a:solidFill>
                  <a:srgbClr val="000000"/>
                </a:solidFill>
                <a:latin typeface="Avenir Book"/>
                <a:ea typeface="Avenir Book"/>
                <a:cs typeface="Avenir Book"/>
                <a:sym typeface="Avenir Book"/>
              </a:defRPr>
            </a:lvl4pPr>
            <a:lvl5pPr marL="0" indent="1828800" defTabSz="416103">
              <a:lnSpc>
                <a:spcPct val="100000"/>
              </a:lnSpc>
              <a:buSzTx/>
              <a:buFontTx/>
              <a:buNone/>
              <a:defRPr sz="1400">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92" name="Dianummer"/>
          <p:cNvSpPr txBox="1">
            <a:spLocks noGrp="1"/>
          </p:cNvSpPr>
          <p:nvPr>
            <p:ph type="sldNum" sz="quarter" idx="2"/>
          </p:nvPr>
        </p:nvSpPr>
        <p:spPr>
          <a:xfrm>
            <a:off x="8553806" y="4785054"/>
            <a:ext cx="132995" cy="139701"/>
          </a:xfrm>
          <a:prstGeom prst="rect">
            <a:avLst/>
          </a:prstGeom>
        </p:spPr>
        <p:txBody>
          <a:bodyPr lIns="0" tIns="0" rIns="0" bIns="0" anchor="t"/>
          <a:lstStyle>
            <a:lvl1pPr defTabSz="416103">
              <a:defRPr sz="800" b="0">
                <a:solidFill>
                  <a:srgbClr val="888888"/>
                </a:solidFill>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Inhoud van twee">
    <p:bg>
      <p:bgPr>
        <a:solidFill>
          <a:srgbClr val="FFFFFF"/>
        </a:solidFill>
        <a:effectLst/>
      </p:bgPr>
    </p:bg>
    <p:spTree>
      <p:nvGrpSpPr>
        <p:cNvPr id="1" name=""/>
        <p:cNvGrpSpPr/>
        <p:nvPr/>
      </p:nvGrpSpPr>
      <p:grpSpPr>
        <a:xfrm>
          <a:off x="0" y="0"/>
          <a:ext cx="0" cy="0"/>
          <a:chOff x="0" y="0"/>
          <a:chExt cx="0" cy="0"/>
        </a:xfrm>
      </p:grpSpPr>
      <p:sp>
        <p:nvSpPr>
          <p:cNvPr id="299" name="Titeltekst"/>
          <p:cNvSpPr txBox="1">
            <a:spLocks noGrp="1"/>
          </p:cNvSpPr>
          <p:nvPr>
            <p:ph type="title"/>
          </p:nvPr>
        </p:nvSpPr>
        <p:spPr>
          <a:xfrm>
            <a:off x="628650" y="273843"/>
            <a:ext cx="7886700" cy="994174"/>
          </a:xfrm>
          <a:prstGeom prst="rect">
            <a:avLst/>
          </a:prstGeom>
        </p:spPr>
        <p:txBody>
          <a:bodyPr lIns="34289" tIns="34289" rIns="34289" bIns="34289">
            <a:normAutofit/>
          </a:bodyPr>
          <a:lstStyle>
            <a:lvl1pPr>
              <a:defRPr sz="3200">
                <a:solidFill>
                  <a:srgbClr val="000000"/>
                </a:solidFill>
                <a:latin typeface="Aktiv Grotesk Trial"/>
                <a:ea typeface="Aktiv Grotesk Trial"/>
                <a:cs typeface="Aktiv Grotesk Trial"/>
                <a:sym typeface="Aktiv Grotesk Trial"/>
              </a:defRPr>
            </a:lvl1pPr>
          </a:lstStyle>
          <a:p>
            <a:r>
              <a:rPr lang="nl-NL"/>
              <a:t>Klik om stijl te bewerken</a:t>
            </a:r>
            <a:endParaRPr/>
          </a:p>
        </p:txBody>
      </p:sp>
      <p:sp>
        <p:nvSpPr>
          <p:cNvPr id="300" name="Hoofdtekst - niveau één…"/>
          <p:cNvSpPr txBox="1">
            <a:spLocks noGrp="1"/>
          </p:cNvSpPr>
          <p:nvPr>
            <p:ph type="body" sz="half" idx="1"/>
          </p:nvPr>
        </p:nvSpPr>
        <p:spPr>
          <a:xfrm>
            <a:off x="628650" y="1369218"/>
            <a:ext cx="3886200" cy="3263505"/>
          </a:xfrm>
          <a:prstGeom prst="rect">
            <a:avLst/>
          </a:prstGeom>
        </p:spPr>
        <p:txBody>
          <a:bodyPr lIns="34289" tIns="34289" rIns="34289" bIns="34289">
            <a:normAutofit/>
          </a:bodyPr>
          <a:lstStyle>
            <a:lvl1pPr marL="163285" indent="-163285">
              <a:lnSpc>
                <a:spcPct val="90000"/>
              </a:lnSpc>
              <a:spcBef>
                <a:spcPts val="700"/>
              </a:spcBef>
              <a:defRPr sz="2000">
                <a:solidFill>
                  <a:srgbClr val="000000"/>
                </a:solidFill>
                <a:latin typeface="Aktiv Grotesk Trial"/>
                <a:ea typeface="Aktiv Grotesk Trial"/>
                <a:cs typeface="Aktiv Grotesk Trial"/>
                <a:sym typeface="Aktiv Grotesk Trial"/>
              </a:defRPr>
            </a:lvl1pPr>
            <a:lvl2pPr marL="647700" indent="-190500">
              <a:lnSpc>
                <a:spcPct val="90000"/>
              </a:lnSpc>
              <a:spcBef>
                <a:spcPts val="700"/>
              </a:spcBef>
              <a:defRPr sz="2000">
                <a:solidFill>
                  <a:srgbClr val="000000"/>
                </a:solidFill>
                <a:latin typeface="Aktiv Grotesk Trial"/>
                <a:ea typeface="Aktiv Grotesk Trial"/>
                <a:cs typeface="Aktiv Grotesk Trial"/>
                <a:sym typeface="Aktiv Grotesk Trial"/>
              </a:defRPr>
            </a:lvl2pPr>
            <a:lvl3pPr marL="1143000" indent="-228600">
              <a:lnSpc>
                <a:spcPct val="90000"/>
              </a:lnSpc>
              <a:spcBef>
                <a:spcPts val="700"/>
              </a:spcBef>
              <a:defRPr sz="2000">
                <a:solidFill>
                  <a:srgbClr val="000000"/>
                </a:solidFill>
                <a:latin typeface="Aktiv Grotesk Trial"/>
                <a:ea typeface="Aktiv Grotesk Trial"/>
                <a:cs typeface="Aktiv Grotesk Trial"/>
                <a:sym typeface="Aktiv Grotesk Trial"/>
              </a:defRPr>
            </a:lvl3pPr>
            <a:lvl4pPr marL="1625600" indent="-254000">
              <a:lnSpc>
                <a:spcPct val="90000"/>
              </a:lnSpc>
              <a:spcBef>
                <a:spcPts val="700"/>
              </a:spcBef>
              <a:defRPr sz="2000">
                <a:solidFill>
                  <a:srgbClr val="000000"/>
                </a:solidFill>
                <a:latin typeface="Aktiv Grotesk Trial"/>
                <a:ea typeface="Aktiv Grotesk Trial"/>
                <a:cs typeface="Aktiv Grotesk Trial"/>
                <a:sym typeface="Aktiv Grotesk Trial"/>
              </a:defRPr>
            </a:lvl4pPr>
            <a:lvl5pPr marL="2082800" indent="-254000">
              <a:lnSpc>
                <a:spcPct val="90000"/>
              </a:lnSpc>
              <a:spcBef>
                <a:spcPts val="700"/>
              </a:spcBef>
              <a:defRPr sz="2000">
                <a:solidFill>
                  <a:srgbClr val="000000"/>
                </a:solidFill>
                <a:latin typeface="Aktiv Grotesk Trial"/>
                <a:ea typeface="Aktiv Grotesk Trial"/>
                <a:cs typeface="Aktiv Grotesk Trial"/>
                <a:sym typeface="Aktiv Grotesk Tria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01" name="Dianummer"/>
          <p:cNvSpPr txBox="1">
            <a:spLocks noGrp="1"/>
          </p:cNvSpPr>
          <p:nvPr>
            <p:ph type="sldNum" sz="quarter" idx="2"/>
          </p:nvPr>
        </p:nvSpPr>
        <p:spPr>
          <a:xfrm>
            <a:off x="8298738" y="4800044"/>
            <a:ext cx="216612" cy="208281"/>
          </a:xfrm>
          <a:prstGeom prst="rect">
            <a:avLst/>
          </a:prstGeom>
        </p:spPr>
        <p:txBody>
          <a:bodyPr lIns="34289" tIns="34289" rIns="34289" bIns="34289"/>
          <a:lstStyle>
            <a:lvl1pPr>
              <a:defRPr sz="900">
                <a:solidFill>
                  <a:srgbClr val="757575"/>
                </a:solidFill>
                <a:latin typeface="Aptos"/>
                <a:ea typeface="Aptos"/>
                <a:cs typeface="Aptos"/>
                <a:sym typeface="Aptos"/>
              </a:defRPr>
            </a:lvl1p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el">
    <p:bg>
      <p:bgPr>
        <a:solidFill>
          <a:srgbClr val="FFFFFF"/>
        </a:solidFill>
        <a:effectLst/>
      </p:bgPr>
    </p:bg>
    <p:spTree>
      <p:nvGrpSpPr>
        <p:cNvPr id="1" name=""/>
        <p:cNvGrpSpPr/>
        <p:nvPr/>
      </p:nvGrpSpPr>
      <p:grpSpPr>
        <a:xfrm>
          <a:off x="0" y="0"/>
          <a:ext cx="0" cy="0"/>
          <a:chOff x="0" y="0"/>
          <a:chExt cx="0" cy="0"/>
        </a:xfrm>
      </p:grpSpPr>
      <p:sp>
        <p:nvSpPr>
          <p:cNvPr id="308" name="Rechthoek"/>
          <p:cNvSpPr txBox="1">
            <a:spLocks noGrp="1"/>
          </p:cNvSpPr>
          <p:nvPr>
            <p:ph type="body" sz="quarter" idx="21"/>
          </p:nvPr>
        </p:nvSpPr>
        <p:spPr>
          <a:xfrm>
            <a:off x="450502" y="4447448"/>
            <a:ext cx="8239127" cy="238868"/>
          </a:xfrm>
          <a:prstGeom prst="rect">
            <a:avLst/>
          </a:prstGeom>
          <a:ln w="3175"/>
        </p:spPr>
        <p:txBody>
          <a:bodyPr lIns="17144" tIns="17144" rIns="17144" bIns="17144">
            <a:normAutofit/>
          </a:bodyPr>
          <a:lstStyle/>
          <a:p>
            <a:pPr marL="0" lvl="0" indent="0" defTabSz="309562">
              <a:lnSpc>
                <a:spcPct val="100000"/>
              </a:lnSpc>
              <a:buSzTx/>
              <a:buFontTx/>
              <a:buNone/>
              <a:defRPr sz="1200" b="1">
                <a:solidFill>
                  <a:srgbClr val="000000"/>
                </a:solidFill>
                <a:latin typeface="Helvetica Neue"/>
                <a:ea typeface="Helvetica Neue"/>
                <a:cs typeface="Helvetica Neue"/>
                <a:sym typeface="Helvetica Neue"/>
              </a:defRPr>
            </a:pPr>
            <a:r>
              <a:rPr lang="nl-NL"/>
              <a:t>Klikken om de tekststijl van het model te bewerken</a:t>
            </a:r>
          </a:p>
        </p:txBody>
      </p:sp>
      <p:sp>
        <p:nvSpPr>
          <p:cNvPr id="309" name="Titeltekst"/>
          <p:cNvSpPr txBox="1">
            <a:spLocks noGrp="1"/>
          </p:cNvSpPr>
          <p:nvPr>
            <p:ph type="title"/>
          </p:nvPr>
        </p:nvSpPr>
        <p:spPr>
          <a:xfrm>
            <a:off x="452436" y="965621"/>
            <a:ext cx="8239127" cy="1743076"/>
          </a:xfrm>
          <a:prstGeom prst="rect">
            <a:avLst/>
          </a:prstGeom>
        </p:spPr>
        <p:txBody>
          <a:bodyPr lIns="19050" tIns="19050" rIns="19050" bIns="19050" anchor="b">
            <a:normAutofit/>
          </a:bodyPr>
          <a:lstStyle>
            <a:lvl1pPr defTabSz="914377">
              <a:lnSpc>
                <a:spcPct val="80000"/>
              </a:lnSpc>
              <a:defRPr sz="4200" b="1" spc="-84">
                <a:solidFill>
                  <a:srgbClr val="000000"/>
                </a:solidFill>
                <a:latin typeface="Helvetica Neue"/>
                <a:ea typeface="Helvetica Neue"/>
                <a:cs typeface="Helvetica Neue"/>
                <a:sym typeface="Helvetica Neue"/>
              </a:defRPr>
            </a:lvl1pPr>
          </a:lstStyle>
          <a:p>
            <a:r>
              <a:rPr lang="nl-NL"/>
              <a:t>Klik om stijl te bewerken</a:t>
            </a:r>
            <a:endParaRPr/>
          </a:p>
        </p:txBody>
      </p:sp>
      <p:sp>
        <p:nvSpPr>
          <p:cNvPr id="310" name="Hoofdtekst - niveau één…"/>
          <p:cNvSpPr txBox="1">
            <a:spLocks noGrp="1"/>
          </p:cNvSpPr>
          <p:nvPr>
            <p:ph type="body" sz="quarter" idx="1"/>
          </p:nvPr>
        </p:nvSpPr>
        <p:spPr>
          <a:xfrm>
            <a:off x="450503" y="2708696"/>
            <a:ext cx="8239126" cy="714376"/>
          </a:xfrm>
          <a:prstGeom prst="rect">
            <a:avLst/>
          </a:prstGeom>
        </p:spPr>
        <p:txBody>
          <a:bodyPr lIns="19050" tIns="19050" rIns="19050" bIns="19050">
            <a:normAutofit/>
          </a:bodyPr>
          <a:lstStyle>
            <a:lvl1pPr marL="0" indent="0" defTabSz="309562">
              <a:lnSpc>
                <a:spcPct val="100000"/>
              </a:lnSpc>
              <a:buSzTx/>
              <a:buFontTx/>
              <a:buNone/>
              <a:defRPr sz="2000" b="1">
                <a:solidFill>
                  <a:srgbClr val="000000"/>
                </a:solidFill>
                <a:latin typeface="Helvetica Neue"/>
                <a:ea typeface="Helvetica Neue"/>
                <a:cs typeface="Helvetica Neue"/>
                <a:sym typeface="Helvetica Neue"/>
              </a:defRPr>
            </a:lvl1pPr>
            <a:lvl2pPr marL="0" indent="457200" defTabSz="309562">
              <a:lnSpc>
                <a:spcPct val="100000"/>
              </a:lnSpc>
              <a:buSzTx/>
              <a:buFontTx/>
              <a:buNone/>
              <a:defRPr sz="2000" b="1">
                <a:solidFill>
                  <a:srgbClr val="000000"/>
                </a:solidFill>
                <a:latin typeface="Helvetica Neue"/>
                <a:ea typeface="Helvetica Neue"/>
                <a:cs typeface="Helvetica Neue"/>
                <a:sym typeface="Helvetica Neue"/>
              </a:defRPr>
            </a:lvl2pPr>
            <a:lvl3pPr marL="0" indent="914400" defTabSz="309562">
              <a:lnSpc>
                <a:spcPct val="100000"/>
              </a:lnSpc>
              <a:buSzTx/>
              <a:buFontTx/>
              <a:buNone/>
              <a:defRPr sz="2000" b="1">
                <a:solidFill>
                  <a:srgbClr val="000000"/>
                </a:solidFill>
                <a:latin typeface="Helvetica Neue"/>
                <a:ea typeface="Helvetica Neue"/>
                <a:cs typeface="Helvetica Neue"/>
                <a:sym typeface="Helvetica Neue"/>
              </a:defRPr>
            </a:lvl3pPr>
            <a:lvl4pPr marL="0" indent="1371600" defTabSz="309562">
              <a:lnSpc>
                <a:spcPct val="100000"/>
              </a:lnSpc>
              <a:buSzTx/>
              <a:buFontTx/>
              <a:buNone/>
              <a:defRPr sz="2000" b="1">
                <a:solidFill>
                  <a:srgbClr val="000000"/>
                </a:solidFill>
                <a:latin typeface="Helvetica Neue"/>
                <a:ea typeface="Helvetica Neue"/>
                <a:cs typeface="Helvetica Neue"/>
                <a:sym typeface="Helvetica Neue"/>
              </a:defRPr>
            </a:lvl4pPr>
            <a:lvl5pPr marL="0" indent="1828800" defTabSz="309562">
              <a:lnSpc>
                <a:spcPct val="100000"/>
              </a:lnSpc>
              <a:buSzTx/>
              <a:buFontTx/>
              <a:buNone/>
              <a:defRPr sz="2000" b="1">
                <a:solidFill>
                  <a:srgbClr val="000000"/>
                </a:solidFill>
                <a:latin typeface="Helvetica Neue"/>
                <a:ea typeface="Helvetica Neue"/>
                <a:cs typeface="Helvetica Neue"/>
                <a:sym typeface="Helvetica Neu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11" name="Dianummer"/>
          <p:cNvSpPr txBox="1">
            <a:spLocks noGrp="1"/>
          </p:cNvSpPr>
          <p:nvPr>
            <p:ph type="sldNum" sz="quarter" idx="2"/>
          </p:nvPr>
        </p:nvSpPr>
        <p:spPr>
          <a:xfrm>
            <a:off x="4501889" y="4918849"/>
            <a:ext cx="135535" cy="127001"/>
          </a:xfrm>
          <a:prstGeom prst="rect">
            <a:avLst/>
          </a:prstGeom>
        </p:spPr>
        <p:txBody>
          <a:bodyPr lIns="19050" tIns="19050" rIns="19050" bIns="19050" anchor="b"/>
          <a:lstStyle>
            <a:lvl1pPr algn="ctr" defTabSz="219075">
              <a:defRPr sz="600" b="0">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el en subtitel">
    <p:bg>
      <p:bgPr>
        <a:solidFill>
          <a:srgbClr val="FFFFFF"/>
        </a:solidFill>
        <a:effectLst/>
      </p:bgPr>
    </p:bg>
    <p:spTree>
      <p:nvGrpSpPr>
        <p:cNvPr id="1" name=""/>
        <p:cNvGrpSpPr/>
        <p:nvPr/>
      </p:nvGrpSpPr>
      <p:grpSpPr>
        <a:xfrm>
          <a:off x="0" y="0"/>
          <a:ext cx="0" cy="0"/>
          <a:chOff x="0" y="0"/>
          <a:chExt cx="0" cy="0"/>
        </a:xfrm>
      </p:grpSpPr>
      <p:sp>
        <p:nvSpPr>
          <p:cNvPr id="318" name="Titeltekst"/>
          <p:cNvSpPr txBox="1">
            <a:spLocks noGrp="1"/>
          </p:cNvSpPr>
          <p:nvPr>
            <p:ph type="title"/>
          </p:nvPr>
        </p:nvSpPr>
        <p:spPr>
          <a:xfrm>
            <a:off x="666750" y="862012"/>
            <a:ext cx="7810500" cy="1743076"/>
          </a:xfrm>
          <a:prstGeom prst="rect">
            <a:avLst/>
          </a:prstGeom>
        </p:spPr>
        <p:txBody>
          <a:bodyPr lIns="19050" tIns="19050" rIns="19050" bIns="19050" anchor="b">
            <a:normAutofit/>
          </a:bodyPr>
          <a:lstStyle>
            <a:lvl1pPr algn="ctr" defTabSz="309562">
              <a:lnSpc>
                <a:spcPct val="100000"/>
              </a:lnSpc>
              <a:defRPr sz="4200">
                <a:solidFill>
                  <a:srgbClr val="000000"/>
                </a:solidFill>
                <a:latin typeface="Helvetica Neue Medium"/>
                <a:ea typeface="Helvetica Neue Medium"/>
                <a:cs typeface="Helvetica Neue Medium"/>
                <a:sym typeface="Helvetica Neue Medium"/>
              </a:defRPr>
            </a:lvl1pPr>
          </a:lstStyle>
          <a:p>
            <a:r>
              <a:rPr lang="nl-NL"/>
              <a:t>Klik om stijl te bewerken</a:t>
            </a:r>
            <a:endParaRPr/>
          </a:p>
        </p:txBody>
      </p:sp>
      <p:sp>
        <p:nvSpPr>
          <p:cNvPr id="319" name="Hoofdtekst - niveau één…"/>
          <p:cNvSpPr txBox="1">
            <a:spLocks noGrp="1"/>
          </p:cNvSpPr>
          <p:nvPr>
            <p:ph type="body" sz="quarter" idx="1"/>
          </p:nvPr>
        </p:nvSpPr>
        <p:spPr>
          <a:xfrm>
            <a:off x="666750" y="2652712"/>
            <a:ext cx="7810500" cy="595313"/>
          </a:xfrm>
          <a:prstGeom prst="rect">
            <a:avLst/>
          </a:prstGeom>
        </p:spPr>
        <p:txBody>
          <a:bodyPr lIns="19050" tIns="19050" rIns="19050" bIns="19050">
            <a:normAutofit/>
          </a:bodyPr>
          <a:lstStyle>
            <a:lvl1pPr marL="0" indent="0" algn="ctr" defTabSz="309562">
              <a:lnSpc>
                <a:spcPct val="100000"/>
              </a:lnSpc>
              <a:buSzTx/>
              <a:buFontTx/>
              <a:buNone/>
              <a:defRPr sz="2000">
                <a:solidFill>
                  <a:srgbClr val="000000"/>
                </a:solidFill>
                <a:latin typeface="Helvetica Neue"/>
                <a:ea typeface="Helvetica Neue"/>
                <a:cs typeface="Helvetica Neue"/>
                <a:sym typeface="Helvetica Neue"/>
              </a:defRPr>
            </a:lvl1pPr>
            <a:lvl2pPr marL="0" indent="228600" algn="ctr" defTabSz="309562">
              <a:lnSpc>
                <a:spcPct val="100000"/>
              </a:lnSpc>
              <a:buSzTx/>
              <a:buFontTx/>
              <a:buNone/>
              <a:defRPr sz="2000">
                <a:solidFill>
                  <a:srgbClr val="000000"/>
                </a:solidFill>
                <a:latin typeface="Helvetica Neue"/>
                <a:ea typeface="Helvetica Neue"/>
                <a:cs typeface="Helvetica Neue"/>
                <a:sym typeface="Helvetica Neue"/>
              </a:defRPr>
            </a:lvl2pPr>
            <a:lvl3pPr marL="0" indent="457200" algn="ctr" defTabSz="309562">
              <a:lnSpc>
                <a:spcPct val="100000"/>
              </a:lnSpc>
              <a:buSzTx/>
              <a:buFontTx/>
              <a:buNone/>
              <a:defRPr sz="2000">
                <a:solidFill>
                  <a:srgbClr val="000000"/>
                </a:solidFill>
                <a:latin typeface="Helvetica Neue"/>
                <a:ea typeface="Helvetica Neue"/>
                <a:cs typeface="Helvetica Neue"/>
                <a:sym typeface="Helvetica Neue"/>
              </a:defRPr>
            </a:lvl3pPr>
            <a:lvl4pPr marL="0" indent="685800" algn="ctr" defTabSz="309562">
              <a:lnSpc>
                <a:spcPct val="100000"/>
              </a:lnSpc>
              <a:buSzTx/>
              <a:buFontTx/>
              <a:buNone/>
              <a:defRPr sz="2000">
                <a:solidFill>
                  <a:srgbClr val="000000"/>
                </a:solidFill>
                <a:latin typeface="Helvetica Neue"/>
                <a:ea typeface="Helvetica Neue"/>
                <a:cs typeface="Helvetica Neue"/>
                <a:sym typeface="Helvetica Neue"/>
              </a:defRPr>
            </a:lvl4pPr>
            <a:lvl5pPr marL="0" indent="914400" algn="ctr" defTabSz="309562">
              <a:lnSpc>
                <a:spcPct val="100000"/>
              </a:lnSpc>
              <a:buSzTx/>
              <a:buFontTx/>
              <a:buNone/>
              <a:defRPr sz="2000">
                <a:solidFill>
                  <a:srgbClr val="000000"/>
                </a:solidFill>
                <a:latin typeface="Helvetica Neue"/>
                <a:ea typeface="Helvetica Neue"/>
                <a:cs typeface="Helvetica Neue"/>
                <a:sym typeface="Helvetica Neu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20" name="Dianummer"/>
          <p:cNvSpPr txBox="1">
            <a:spLocks noGrp="1"/>
          </p:cNvSpPr>
          <p:nvPr>
            <p:ph type="sldNum" sz="quarter" idx="2"/>
          </p:nvPr>
        </p:nvSpPr>
        <p:spPr>
          <a:xfrm>
            <a:off x="4480667" y="4905375"/>
            <a:ext cx="177903" cy="174485"/>
          </a:xfrm>
          <a:prstGeom prst="rect">
            <a:avLst/>
          </a:prstGeom>
        </p:spPr>
        <p:txBody>
          <a:bodyPr lIns="19050" tIns="19050" rIns="19050" bIns="19050" anchor="t"/>
          <a:lstStyle>
            <a:lvl1pPr algn="ctr" defTabSz="309562">
              <a:defRPr sz="9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el en subtitel">
    <p:bg>
      <p:bgPr>
        <a:solidFill>
          <a:srgbClr val="FFFFFF"/>
        </a:solidFill>
        <a:effectLst/>
      </p:bgPr>
    </p:bg>
    <p:spTree>
      <p:nvGrpSpPr>
        <p:cNvPr id="1" name=""/>
        <p:cNvGrpSpPr/>
        <p:nvPr/>
      </p:nvGrpSpPr>
      <p:grpSpPr>
        <a:xfrm>
          <a:off x="0" y="0"/>
          <a:ext cx="0" cy="0"/>
          <a:chOff x="0" y="0"/>
          <a:chExt cx="0" cy="0"/>
        </a:xfrm>
      </p:grpSpPr>
      <p:sp>
        <p:nvSpPr>
          <p:cNvPr id="327" name="Titeltekst"/>
          <p:cNvSpPr txBox="1">
            <a:spLocks noGrp="1"/>
          </p:cNvSpPr>
          <p:nvPr>
            <p:ph type="title"/>
          </p:nvPr>
        </p:nvSpPr>
        <p:spPr>
          <a:xfrm>
            <a:off x="666750" y="862012"/>
            <a:ext cx="7810500" cy="1743076"/>
          </a:xfrm>
          <a:prstGeom prst="rect">
            <a:avLst/>
          </a:prstGeom>
        </p:spPr>
        <p:txBody>
          <a:bodyPr lIns="19050" tIns="19050" rIns="19050" bIns="19050" anchor="b">
            <a:normAutofit/>
          </a:bodyPr>
          <a:lstStyle>
            <a:lvl1pPr algn="ctr" defTabSz="309562">
              <a:lnSpc>
                <a:spcPct val="100000"/>
              </a:lnSpc>
              <a:defRPr sz="4200">
                <a:solidFill>
                  <a:srgbClr val="000000"/>
                </a:solidFill>
                <a:latin typeface="Helvetica Light"/>
                <a:ea typeface="Helvetica Light"/>
                <a:cs typeface="Helvetica Light"/>
                <a:sym typeface="Helvetica Light"/>
              </a:defRPr>
            </a:lvl1pPr>
          </a:lstStyle>
          <a:p>
            <a:r>
              <a:rPr lang="nl-NL"/>
              <a:t>Klik om stijl te bewerken</a:t>
            </a:r>
            <a:endParaRPr/>
          </a:p>
        </p:txBody>
      </p:sp>
      <p:sp>
        <p:nvSpPr>
          <p:cNvPr id="328" name="Hoofdtekst - niveau één…"/>
          <p:cNvSpPr txBox="1">
            <a:spLocks noGrp="1"/>
          </p:cNvSpPr>
          <p:nvPr>
            <p:ph type="body" sz="quarter" idx="1"/>
          </p:nvPr>
        </p:nvSpPr>
        <p:spPr>
          <a:xfrm>
            <a:off x="666750" y="2652712"/>
            <a:ext cx="7810500" cy="595313"/>
          </a:xfrm>
          <a:prstGeom prst="rect">
            <a:avLst/>
          </a:prstGeom>
        </p:spPr>
        <p:txBody>
          <a:bodyPr lIns="19050" tIns="19050" rIns="19050" bIns="19050">
            <a:normAutofit/>
          </a:bodyPr>
          <a:lstStyle>
            <a:lvl1pPr marL="0" indent="0" algn="ctr" defTabSz="309562">
              <a:lnSpc>
                <a:spcPct val="100000"/>
              </a:lnSpc>
              <a:buSzTx/>
              <a:buFontTx/>
              <a:buNone/>
              <a:defRPr>
                <a:solidFill>
                  <a:srgbClr val="000000"/>
                </a:solidFill>
                <a:latin typeface="Helvetica Light"/>
                <a:ea typeface="Helvetica Light"/>
                <a:cs typeface="Helvetica Light"/>
                <a:sym typeface="Helvetica Light"/>
              </a:defRPr>
            </a:lvl1pPr>
            <a:lvl2pPr marL="0" indent="228600" algn="ctr" defTabSz="309562">
              <a:lnSpc>
                <a:spcPct val="100000"/>
              </a:lnSpc>
              <a:buSzTx/>
              <a:buFontTx/>
              <a:buNone/>
              <a:defRPr>
                <a:solidFill>
                  <a:srgbClr val="000000"/>
                </a:solidFill>
                <a:latin typeface="Helvetica Light"/>
                <a:ea typeface="Helvetica Light"/>
                <a:cs typeface="Helvetica Light"/>
                <a:sym typeface="Helvetica Light"/>
              </a:defRPr>
            </a:lvl2pPr>
            <a:lvl3pPr marL="0" indent="457200" algn="ctr" defTabSz="309562">
              <a:lnSpc>
                <a:spcPct val="100000"/>
              </a:lnSpc>
              <a:buSzTx/>
              <a:buFontTx/>
              <a:buNone/>
              <a:defRPr>
                <a:solidFill>
                  <a:srgbClr val="000000"/>
                </a:solidFill>
                <a:latin typeface="Helvetica Light"/>
                <a:ea typeface="Helvetica Light"/>
                <a:cs typeface="Helvetica Light"/>
                <a:sym typeface="Helvetica Light"/>
              </a:defRPr>
            </a:lvl3pPr>
            <a:lvl4pPr marL="0" indent="685800" algn="ctr" defTabSz="309562">
              <a:lnSpc>
                <a:spcPct val="100000"/>
              </a:lnSpc>
              <a:buSzTx/>
              <a:buFontTx/>
              <a:buNone/>
              <a:defRPr>
                <a:solidFill>
                  <a:srgbClr val="000000"/>
                </a:solidFill>
                <a:latin typeface="Helvetica Light"/>
                <a:ea typeface="Helvetica Light"/>
                <a:cs typeface="Helvetica Light"/>
                <a:sym typeface="Helvetica Light"/>
              </a:defRPr>
            </a:lvl4pPr>
            <a:lvl5pPr marL="0" indent="914400" algn="ctr" defTabSz="309562">
              <a:lnSpc>
                <a:spcPct val="100000"/>
              </a:lnSpc>
              <a:buSzTx/>
              <a:buFontTx/>
              <a:buNone/>
              <a:defRPr>
                <a:solidFill>
                  <a:srgbClr val="000000"/>
                </a:solidFill>
                <a:latin typeface="Helvetica Light"/>
                <a:ea typeface="Helvetica Light"/>
                <a:cs typeface="Helvetica Light"/>
                <a:sym typeface="Helvetica Ligh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29" name="Dianummer"/>
          <p:cNvSpPr txBox="1">
            <a:spLocks noGrp="1"/>
          </p:cNvSpPr>
          <p:nvPr>
            <p:ph type="sldNum" sz="quarter" idx="2"/>
          </p:nvPr>
        </p:nvSpPr>
        <p:spPr>
          <a:xfrm>
            <a:off x="4480667" y="4905375"/>
            <a:ext cx="177903" cy="177800"/>
          </a:xfrm>
          <a:prstGeom prst="rect">
            <a:avLst/>
          </a:prstGeom>
        </p:spPr>
        <p:txBody>
          <a:bodyPr lIns="19050" tIns="19050" rIns="19050" bIns="19050" anchor="t"/>
          <a:lstStyle>
            <a:lvl1pPr algn="ctr" defTabSz="309562">
              <a:defRPr sz="900" b="0">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H - Tekstpagina met titel">
    <p:spTree>
      <p:nvGrpSpPr>
        <p:cNvPr id="1" name=""/>
        <p:cNvGrpSpPr/>
        <p:nvPr/>
      </p:nvGrpSpPr>
      <p:grpSpPr>
        <a:xfrm>
          <a:off x="0" y="0"/>
          <a:ext cx="0" cy="0"/>
          <a:chOff x="0" y="0"/>
          <a:chExt cx="0" cy="0"/>
        </a:xfrm>
      </p:grpSpPr>
      <p:pic>
        <p:nvPicPr>
          <p:cNvPr id="46"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47"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lvl1pPr>
          </a:lstStyle>
          <a:p>
            <a:r>
              <a:rPr lang="nl-NL"/>
              <a:t>Klik om stijl te bewerken</a:t>
            </a:r>
            <a:endParaRPr/>
          </a:p>
        </p:txBody>
      </p:sp>
      <p:sp>
        <p:nvSpPr>
          <p:cNvPr id="48" name="Hoofdtekst - niveau één…"/>
          <p:cNvSpPr txBox="1">
            <a:spLocks noGrp="1"/>
          </p:cNvSpPr>
          <p:nvPr>
            <p:ph type="body" idx="1"/>
          </p:nvPr>
        </p:nvSpPr>
        <p:spPr>
          <a:xfrm>
            <a:off x="1080001" y="1511999"/>
            <a:ext cx="6984000" cy="3096001"/>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49" name="Afbeelding 1" descr="Afbeelding 1"/>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eldia: VNG">
    <p:bg>
      <p:bgPr>
        <a:solidFill>
          <a:srgbClr val="FFFFFF"/>
        </a:solidFill>
        <a:effectLst/>
      </p:bgPr>
    </p:bg>
    <p:spTree>
      <p:nvGrpSpPr>
        <p:cNvPr id="1" name=""/>
        <p:cNvGrpSpPr/>
        <p:nvPr/>
      </p:nvGrpSpPr>
      <p:grpSpPr>
        <a:xfrm>
          <a:off x="0" y="0"/>
          <a:ext cx="0" cy="0"/>
          <a:chOff x="0" y="0"/>
          <a:chExt cx="0" cy="0"/>
        </a:xfrm>
      </p:grpSpPr>
      <p:sp>
        <p:nvSpPr>
          <p:cNvPr id="336" name="Titeltekst"/>
          <p:cNvSpPr txBox="1">
            <a:spLocks noGrp="1"/>
          </p:cNvSpPr>
          <p:nvPr>
            <p:ph type="title"/>
          </p:nvPr>
        </p:nvSpPr>
        <p:spPr>
          <a:xfrm>
            <a:off x="809999" y="1619999"/>
            <a:ext cx="4590002" cy="1080001"/>
          </a:xfrm>
          <a:prstGeom prst="rect">
            <a:avLst/>
          </a:prstGeom>
        </p:spPr>
        <p:txBody>
          <a:bodyPr lIns="0" tIns="0" rIns="0" bIns="0" anchor="b">
            <a:normAutofit/>
          </a:bodyPr>
          <a:lstStyle>
            <a:lvl1pPr>
              <a:defRPr sz="3600" b="1">
                <a:solidFill>
                  <a:srgbClr val="00A9F3"/>
                </a:solidFill>
              </a:defRPr>
            </a:lvl1pPr>
          </a:lstStyle>
          <a:p>
            <a:r>
              <a:rPr lang="nl-NL"/>
              <a:t>Klik om stijl te bewerken</a:t>
            </a:r>
            <a:endParaRPr/>
          </a:p>
        </p:txBody>
      </p:sp>
      <p:sp>
        <p:nvSpPr>
          <p:cNvPr id="337" name="Hoofdtekst - niveau één…"/>
          <p:cNvSpPr txBox="1">
            <a:spLocks noGrp="1"/>
          </p:cNvSpPr>
          <p:nvPr>
            <p:ph type="body" sz="quarter" idx="1"/>
          </p:nvPr>
        </p:nvSpPr>
        <p:spPr>
          <a:xfrm>
            <a:off x="809999" y="2969955"/>
            <a:ext cx="4590002" cy="810001"/>
          </a:xfrm>
          <a:prstGeom prst="rect">
            <a:avLst/>
          </a:prstGeom>
        </p:spPr>
        <p:txBody>
          <a:bodyPr lIns="0" tIns="0" rIns="0" bIns="0">
            <a:normAutofit/>
          </a:bodyPr>
          <a:lstStyle>
            <a:lvl1pPr marL="0" indent="0">
              <a:lnSpc>
                <a:spcPct val="90000"/>
              </a:lnSpc>
              <a:spcBef>
                <a:spcPts val="300"/>
              </a:spcBef>
              <a:buSzTx/>
              <a:buFontTx/>
              <a:buNone/>
              <a:defRPr sz="1800">
                <a:solidFill>
                  <a:srgbClr val="000000"/>
                </a:solidFill>
              </a:defRPr>
            </a:lvl1pPr>
            <a:lvl2pPr marL="0" indent="0">
              <a:lnSpc>
                <a:spcPct val="90000"/>
              </a:lnSpc>
              <a:spcBef>
                <a:spcPts val="300"/>
              </a:spcBef>
              <a:buSzTx/>
              <a:buFontTx/>
              <a:buNone/>
              <a:defRPr sz="1800">
                <a:solidFill>
                  <a:srgbClr val="000000"/>
                </a:solidFill>
              </a:defRPr>
            </a:lvl2pPr>
            <a:lvl3pPr marL="0" indent="0">
              <a:lnSpc>
                <a:spcPct val="90000"/>
              </a:lnSpc>
              <a:spcBef>
                <a:spcPts val="300"/>
              </a:spcBef>
              <a:buSzTx/>
              <a:buFontTx/>
              <a:buNone/>
              <a:defRPr sz="1800">
                <a:solidFill>
                  <a:srgbClr val="000000"/>
                </a:solidFill>
              </a:defRPr>
            </a:lvl3pPr>
            <a:lvl4pPr marL="0" indent="0">
              <a:lnSpc>
                <a:spcPct val="90000"/>
              </a:lnSpc>
              <a:spcBef>
                <a:spcPts val="300"/>
              </a:spcBef>
              <a:buSzTx/>
              <a:buFontTx/>
              <a:buNone/>
              <a:defRPr sz="1800">
                <a:solidFill>
                  <a:srgbClr val="000000"/>
                </a:solidFill>
              </a:defRPr>
            </a:lvl4pPr>
            <a:lvl5pPr marL="0" indent="0">
              <a:lnSpc>
                <a:spcPct val="90000"/>
              </a:lnSpc>
              <a:spcBef>
                <a:spcPts val="300"/>
              </a:spcBef>
              <a:buSzTx/>
              <a:buFontTx/>
              <a:buNone/>
              <a:defRPr sz="18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38" name="Dianummer"/>
          <p:cNvSpPr txBox="1">
            <a:spLocks noGrp="1"/>
          </p:cNvSpPr>
          <p:nvPr>
            <p:ph type="sldNum" sz="quarter" idx="2"/>
          </p:nvPr>
        </p:nvSpPr>
        <p:spPr>
          <a:xfrm>
            <a:off x="6356058" y="4675736"/>
            <a:ext cx="197143" cy="183053"/>
          </a:xfrm>
          <a:prstGeom prst="rect">
            <a:avLst/>
          </a:prstGeom>
        </p:spPr>
        <p:txBody>
          <a:bodyPr lIns="34289" tIns="34289" rIns="34289" bIns="34289"/>
          <a:lstStyle>
            <a:lvl1pPr defTabSz="684608">
              <a:defRPr sz="900">
                <a:latin typeface="+mn-lt"/>
                <a:ea typeface="+mn-ea"/>
                <a:cs typeface="+mn-cs"/>
                <a:sym typeface="Calibri"/>
              </a:defRPr>
            </a:lvl1p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H - Meer weten">
    <p:spTree>
      <p:nvGrpSpPr>
        <p:cNvPr id="1" name=""/>
        <p:cNvGrpSpPr/>
        <p:nvPr/>
      </p:nvGrpSpPr>
      <p:grpSpPr>
        <a:xfrm>
          <a:off x="0" y="0"/>
          <a:ext cx="0" cy="0"/>
          <a:chOff x="0" y="0"/>
          <a:chExt cx="0" cy="0"/>
        </a:xfrm>
      </p:grpSpPr>
      <p:pic>
        <p:nvPicPr>
          <p:cNvPr id="358" name="Afbeelding 9" descr="Afbeelding 9"/>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359" name="Hoofdtekst - niveau één…"/>
          <p:cNvSpPr txBox="1">
            <a:spLocks noGrp="1"/>
          </p:cNvSpPr>
          <p:nvPr>
            <p:ph type="body" sz="quarter" idx="1"/>
          </p:nvPr>
        </p:nvSpPr>
        <p:spPr>
          <a:xfrm>
            <a:off x="1079999" y="2736000"/>
            <a:ext cx="3060002" cy="1512002"/>
          </a:xfrm>
          <a:prstGeom prst="rect">
            <a:avLst/>
          </a:prstGeom>
        </p:spPr>
        <p:txBody>
          <a:bodyPr lIns="45718" tIns="45718" rIns="45718" bIns="45718" anchor="b">
            <a:normAutofit/>
          </a:bodyPr>
          <a:lstStyle>
            <a:lvl1pPr marL="0" indent="0">
              <a:lnSpc>
                <a:spcPct val="100000"/>
              </a:lnSpc>
              <a:buSzTx/>
              <a:buFontTx/>
              <a:buNone/>
              <a:defRPr>
                <a:solidFill>
                  <a:srgbClr val="000000"/>
                </a:solidFill>
                <a:latin typeface="Avenir Book"/>
                <a:ea typeface="Avenir Book"/>
                <a:cs typeface="Avenir Book"/>
                <a:sym typeface="Avenir Book"/>
              </a:defRPr>
            </a:lvl1pPr>
            <a:lvl2pPr marL="0" indent="0">
              <a:lnSpc>
                <a:spcPct val="100000"/>
              </a:lnSpc>
              <a:buSzTx/>
              <a:buFontTx/>
              <a:buNone/>
              <a:defRPr>
                <a:solidFill>
                  <a:srgbClr val="000000"/>
                </a:solidFill>
                <a:latin typeface="Avenir Book"/>
                <a:ea typeface="Avenir Book"/>
                <a:cs typeface="Avenir Book"/>
                <a:sym typeface="Avenir Book"/>
              </a:defRPr>
            </a:lvl2pPr>
            <a:lvl3pPr marL="0" indent="0">
              <a:lnSpc>
                <a:spcPct val="100000"/>
              </a:lnSpc>
              <a:buSzTx/>
              <a:buFontTx/>
              <a:buNone/>
              <a:defRPr>
                <a:solidFill>
                  <a:srgbClr val="000000"/>
                </a:solidFill>
                <a:latin typeface="Avenir Book"/>
                <a:ea typeface="Avenir Book"/>
                <a:cs typeface="Avenir Book"/>
                <a:sym typeface="Avenir Book"/>
              </a:defRPr>
            </a:lvl3pPr>
            <a:lvl4pPr marL="0" indent="0">
              <a:lnSpc>
                <a:spcPct val="100000"/>
              </a:lnSpc>
              <a:buSzTx/>
              <a:buFontTx/>
              <a:buNone/>
              <a:defRPr>
                <a:solidFill>
                  <a:srgbClr val="000000"/>
                </a:solidFill>
                <a:latin typeface="Avenir Book"/>
                <a:ea typeface="Avenir Book"/>
                <a:cs typeface="Avenir Book"/>
                <a:sym typeface="Avenir Book"/>
              </a:defRPr>
            </a:lvl4pPr>
            <a:lvl5pPr marL="0" indent="0">
              <a:lnSpc>
                <a:spcPct val="100000"/>
              </a:lnSpc>
              <a:buSzTx/>
              <a:buFontTx/>
              <a:buNone/>
              <a:defRPr>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60" name="Titeltekst"/>
          <p:cNvSpPr txBox="1">
            <a:spLocks noGrp="1"/>
          </p:cNvSpPr>
          <p:nvPr>
            <p:ph type="title"/>
          </p:nvPr>
        </p:nvSpPr>
        <p:spPr>
          <a:xfrm>
            <a:off x="5003998" y="863999"/>
            <a:ext cx="3276003" cy="504002"/>
          </a:xfrm>
          <a:prstGeom prst="rect">
            <a:avLst/>
          </a:prstGeom>
        </p:spPr>
        <p:txBody>
          <a:bodyPr lIns="45718" tIns="45718" rIns="45718" bIns="45718" anchor="t">
            <a:normAutofit/>
          </a:bodyPr>
          <a:lstStyle>
            <a:lvl1pPr>
              <a:lnSpc>
                <a:spcPct val="100000"/>
              </a:lnSpc>
              <a:defRPr>
                <a:latin typeface="Avenir Book"/>
                <a:ea typeface="Avenir Book"/>
                <a:cs typeface="Avenir Book"/>
                <a:sym typeface="Avenir Book"/>
              </a:defRPr>
            </a:lvl1pPr>
          </a:lstStyle>
          <a:p>
            <a:r>
              <a:rPr lang="nl-NL"/>
              <a:t>Klik om stijl te bewerken</a:t>
            </a:r>
            <a:endParaRPr/>
          </a:p>
        </p:txBody>
      </p:sp>
      <p:sp>
        <p:nvSpPr>
          <p:cNvPr id="361" name="Text Placeholder 3"/>
          <p:cNvSpPr>
            <a:spLocks noGrp="1"/>
          </p:cNvSpPr>
          <p:nvPr>
            <p:ph type="body" sz="quarter" idx="21"/>
          </p:nvPr>
        </p:nvSpPr>
        <p:spPr>
          <a:xfrm>
            <a:off x="5003998" y="1511998"/>
            <a:ext cx="3276003" cy="2736003"/>
          </a:xfrm>
          <a:prstGeom prst="rect">
            <a:avLst/>
          </a:prstGeom>
        </p:spPr>
        <p:txBody>
          <a:bodyPr lIns="45718" tIns="45718" rIns="45718" bIns="45718">
            <a:normAutofit/>
          </a:bodyPr>
          <a:lstStyle/>
          <a:p>
            <a:pPr marL="179999" lvl="0" indent="-179999">
              <a:buFont typeface="Helvetica"/>
              <a:defRPr>
                <a:latin typeface="+mj-lt"/>
                <a:ea typeface="+mj-ea"/>
                <a:cs typeface="+mj-cs"/>
                <a:sym typeface="Helvetica"/>
              </a:defRPr>
            </a:pPr>
            <a:r>
              <a:rPr lang="nl-NL"/>
              <a:t>Klikken om de tekststijl van het model te bewerken</a:t>
            </a:r>
          </a:p>
        </p:txBody>
      </p:sp>
      <p:pic>
        <p:nvPicPr>
          <p:cNvPr id="362" name="Afbeelding 1" descr="Afbeelding 1"/>
          <p:cNvPicPr>
            <a:picLocks noChangeAspect="1"/>
          </p:cNvPicPr>
          <p:nvPr/>
        </p:nvPicPr>
        <p:blipFill>
          <a:blip r:embed="rId3"/>
          <a:stretch>
            <a:fillRect/>
          </a:stretch>
        </p:blipFill>
        <p:spPr>
          <a:xfrm>
            <a:off x="431999" y="432027"/>
            <a:ext cx="936002" cy="576229"/>
          </a:xfrm>
          <a:prstGeom prst="rect">
            <a:avLst/>
          </a:prstGeom>
          <a:ln w="12700">
            <a:miter lim="400000"/>
          </a:ln>
        </p:spPr>
      </p:pic>
      <p:sp>
        <p:nvSpPr>
          <p:cNvPr id="363" name="Dianummer"/>
          <p:cNvSpPr txBox="1">
            <a:spLocks noGrp="1"/>
          </p:cNvSpPr>
          <p:nvPr>
            <p:ph type="sldNum" sz="quarter" idx="2"/>
          </p:nvPr>
        </p:nvSpPr>
        <p:spPr>
          <a:xfrm>
            <a:off x="6268620" y="4619943"/>
            <a:ext cx="284580" cy="294639"/>
          </a:xfrm>
          <a:prstGeom prst="rect">
            <a:avLst/>
          </a:prstGeom>
        </p:spPr>
        <p:txBody>
          <a:bodyPr lIns="45718" tIns="45718" rIns="45718" bIns="45718"/>
          <a:lstStyle>
            <a:lvl1pPr>
              <a:defRPr b="0">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 - Tekstpagina met kader">
    <p:spTree>
      <p:nvGrpSpPr>
        <p:cNvPr id="1" name=""/>
        <p:cNvGrpSpPr/>
        <p:nvPr/>
      </p:nvGrpSpPr>
      <p:grpSpPr>
        <a:xfrm>
          <a:off x="0" y="0"/>
          <a:ext cx="0" cy="0"/>
          <a:chOff x="0" y="0"/>
          <a:chExt cx="0" cy="0"/>
        </a:xfrm>
      </p:grpSpPr>
      <p:pic>
        <p:nvPicPr>
          <p:cNvPr id="67" name="Afbeelding 2" descr="Afbeelding 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68" name="Hoofdtekst - niveau één…"/>
          <p:cNvSpPr txBox="1">
            <a:spLocks noGrp="1"/>
          </p:cNvSpPr>
          <p:nvPr>
            <p:ph type="body" idx="1"/>
          </p:nvPr>
        </p:nvSpPr>
        <p:spPr>
          <a:xfrm>
            <a:off x="1079999" y="863999"/>
            <a:ext cx="6984002" cy="338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6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H - Tekstpagina met foto in kader">
    <p:spTree>
      <p:nvGrpSpPr>
        <p:cNvPr id="1" name=""/>
        <p:cNvGrpSpPr/>
        <p:nvPr/>
      </p:nvGrpSpPr>
      <p:grpSpPr>
        <a:xfrm>
          <a:off x="0" y="0"/>
          <a:ext cx="0" cy="0"/>
          <a:chOff x="0" y="0"/>
          <a:chExt cx="0" cy="0"/>
        </a:xfrm>
      </p:grpSpPr>
      <p:pic>
        <p:nvPicPr>
          <p:cNvPr id="76"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77" name="Tijdelijke aanduiding voor afbeelding 12"/>
          <p:cNvSpPr>
            <a:spLocks noGrp="1"/>
          </p:cNvSpPr>
          <p:nvPr>
            <p:ph type="pic" sz="half" idx="21"/>
          </p:nvPr>
        </p:nvSpPr>
        <p:spPr>
          <a:xfrm>
            <a:off x="4572000" y="430591"/>
            <a:ext cx="4140001" cy="4068001"/>
          </a:xfrm>
          <a:prstGeom prst="rect">
            <a:avLst/>
          </a:prstGeom>
        </p:spPr>
        <p:txBody>
          <a:bodyPr lIns="91439" rIns="91439"/>
          <a:lstStyle/>
          <a:p>
            <a:r>
              <a:rPr lang="nl-NL"/>
              <a:t>Klik op het pictogram als u een afbeelding wilt toevoegen</a:t>
            </a:r>
            <a:endParaRPr/>
          </a:p>
        </p:txBody>
      </p:sp>
      <p:sp>
        <p:nvSpPr>
          <p:cNvPr id="78" name="Hoofdtekst - niveau één…"/>
          <p:cNvSpPr txBox="1">
            <a:spLocks noGrp="1"/>
          </p:cNvSpPr>
          <p:nvPr>
            <p:ph type="body" sz="half" idx="1"/>
          </p:nvPr>
        </p:nvSpPr>
        <p:spPr>
          <a:xfrm>
            <a:off x="1079999" y="863999"/>
            <a:ext cx="3060002" cy="3420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79" name="Afbeelding 2" descr="Afbeelding 2"/>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8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 - Tekstpagina met foto rechts">
    <p:spTree>
      <p:nvGrpSpPr>
        <p:cNvPr id="1" name=""/>
        <p:cNvGrpSpPr/>
        <p:nvPr/>
      </p:nvGrpSpPr>
      <p:grpSpPr>
        <a:xfrm>
          <a:off x="0" y="0"/>
          <a:ext cx="0" cy="0"/>
          <a:chOff x="0" y="0"/>
          <a:chExt cx="0" cy="0"/>
        </a:xfrm>
      </p:grpSpPr>
      <p:pic>
        <p:nvPicPr>
          <p:cNvPr id="87"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88" name="Tijdelijke aanduiding voor afbeelding 7"/>
          <p:cNvSpPr>
            <a:spLocks noGrp="1"/>
          </p:cNvSpPr>
          <p:nvPr>
            <p:ph type="pic" idx="21"/>
          </p:nvPr>
        </p:nvSpPr>
        <p:spPr>
          <a:xfrm>
            <a:off x="4572000" y="-1"/>
            <a:ext cx="4572000" cy="5144401"/>
          </a:xfrm>
          <a:prstGeom prst="rect">
            <a:avLst/>
          </a:prstGeom>
        </p:spPr>
        <p:txBody>
          <a:bodyPr lIns="91439" rIns="91439"/>
          <a:lstStyle/>
          <a:p>
            <a:r>
              <a:rPr lang="nl-NL"/>
              <a:t>Klik op het pictogram als u een afbeelding wilt toevoegen</a:t>
            </a:r>
            <a:endParaRPr/>
          </a:p>
        </p:txBody>
      </p:sp>
      <p:sp>
        <p:nvSpPr>
          <p:cNvPr id="89" name="Hoofdtekst - niveau één…"/>
          <p:cNvSpPr txBox="1">
            <a:spLocks noGrp="1"/>
          </p:cNvSpPr>
          <p:nvPr>
            <p:ph type="body" sz="half" idx="1"/>
          </p:nvPr>
        </p:nvSpPr>
        <p:spPr>
          <a:xfrm>
            <a:off x="1079999" y="863999"/>
            <a:ext cx="3060002" cy="3600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90" name="Afbeelding 2" descr="Afbeelding 2"/>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H - Tekstpagina met foto onder">
    <p:spTree>
      <p:nvGrpSpPr>
        <p:cNvPr id="1" name=""/>
        <p:cNvGrpSpPr/>
        <p:nvPr/>
      </p:nvGrpSpPr>
      <p:grpSpPr>
        <a:xfrm>
          <a:off x="0" y="0"/>
          <a:ext cx="0" cy="0"/>
          <a:chOff x="0" y="0"/>
          <a:chExt cx="0" cy="0"/>
        </a:xfrm>
      </p:grpSpPr>
      <p:pic>
        <p:nvPicPr>
          <p:cNvPr id="98" name="Afbeelding 6" descr="Afbeelding 6"/>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99" name="Tijdelijke aanduiding voor afbeelding 7"/>
          <p:cNvSpPr>
            <a:spLocks noGrp="1"/>
          </p:cNvSpPr>
          <p:nvPr>
            <p:ph type="pic" idx="21"/>
          </p:nvPr>
        </p:nvSpPr>
        <p:spPr>
          <a:xfrm>
            <a:off x="0" y="2516400"/>
            <a:ext cx="9144000" cy="2628001"/>
          </a:xfrm>
          <a:prstGeom prst="rect">
            <a:avLst/>
          </a:prstGeom>
        </p:spPr>
        <p:txBody>
          <a:bodyPr lIns="91439" rIns="91439"/>
          <a:lstStyle/>
          <a:p>
            <a:r>
              <a:rPr lang="nl-NL"/>
              <a:t>Klik op het pictogram als u een afbeelding wilt toevoegen</a:t>
            </a:r>
            <a:endParaRPr/>
          </a:p>
        </p:txBody>
      </p:sp>
      <p:sp>
        <p:nvSpPr>
          <p:cNvPr id="100" name="Hoofdtekst - niveau één…"/>
          <p:cNvSpPr txBox="1">
            <a:spLocks noGrp="1"/>
          </p:cNvSpPr>
          <p:nvPr>
            <p:ph type="body" sz="half" idx="1"/>
          </p:nvPr>
        </p:nvSpPr>
        <p:spPr>
          <a:xfrm>
            <a:off x="1079999" y="863999"/>
            <a:ext cx="6984001" cy="1512001"/>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01" name="Afbeelding 3" descr="Afbeelding 3"/>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10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H+V - Fotopagina met gekleurd logo">
    <p:spTree>
      <p:nvGrpSpPr>
        <p:cNvPr id="1" name=""/>
        <p:cNvGrpSpPr/>
        <p:nvPr/>
      </p:nvGrpSpPr>
      <p:grpSpPr>
        <a:xfrm>
          <a:off x="0" y="0"/>
          <a:ext cx="0" cy="0"/>
          <a:chOff x="0" y="0"/>
          <a:chExt cx="0" cy="0"/>
        </a:xfrm>
      </p:grpSpPr>
      <p:sp>
        <p:nvSpPr>
          <p:cNvPr id="109" name="Tijdelijke aanduiding voor afbeelding 7"/>
          <p:cNvSpPr>
            <a:spLocks noGrp="1"/>
          </p:cNvSpPr>
          <p:nvPr>
            <p:ph type="pic" idx="21"/>
          </p:nvPr>
        </p:nvSpPr>
        <p:spPr>
          <a:xfrm>
            <a:off x="0" y="-1"/>
            <a:ext cx="9144000" cy="5144401"/>
          </a:xfrm>
          <a:prstGeom prst="rect">
            <a:avLst/>
          </a:prstGeom>
        </p:spPr>
        <p:txBody>
          <a:bodyPr lIns="91439" rIns="91439"/>
          <a:lstStyle/>
          <a:p>
            <a:r>
              <a:rPr lang="nl-NL"/>
              <a:t>Klik op het pictogram als u een afbeelding wilt toevoegen</a:t>
            </a:r>
            <a:endParaRPr/>
          </a:p>
        </p:txBody>
      </p:sp>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V - Fotopagina met wit logo">
    <p:spTree>
      <p:nvGrpSpPr>
        <p:cNvPr id="1" name=""/>
        <p:cNvGrpSpPr/>
        <p:nvPr/>
      </p:nvGrpSpPr>
      <p:grpSpPr>
        <a:xfrm>
          <a:off x="0" y="0"/>
          <a:ext cx="0" cy="0"/>
          <a:chOff x="0" y="0"/>
          <a:chExt cx="0" cy="0"/>
        </a:xfrm>
      </p:grpSpPr>
      <p:sp>
        <p:nvSpPr>
          <p:cNvPr id="117" name="Tijdelijke aanduiding voor afbeelding 7"/>
          <p:cNvSpPr>
            <a:spLocks noGrp="1"/>
          </p:cNvSpPr>
          <p:nvPr>
            <p:ph type="pic" idx="21"/>
          </p:nvPr>
        </p:nvSpPr>
        <p:spPr>
          <a:xfrm>
            <a:off x="0" y="-1"/>
            <a:ext cx="9144000" cy="5144401"/>
          </a:xfrm>
          <a:prstGeom prst="rect">
            <a:avLst/>
          </a:prstGeom>
        </p:spPr>
        <p:txBody>
          <a:bodyPr lIns="91439" rIns="91439"/>
          <a:lstStyle/>
          <a:p>
            <a:r>
              <a:rPr lang="nl-NL"/>
              <a:t>Klik op het pictogram als u een afbeelding wilt toevoegen</a:t>
            </a:r>
            <a:endParaRPr/>
          </a:p>
        </p:txBody>
      </p:sp>
      <p:pic>
        <p:nvPicPr>
          <p:cNvPr id="118" name="Afbeelding 5" descr="Afbeelding 5"/>
          <p:cNvPicPr>
            <a:picLocks noChangeAspect="1"/>
          </p:cNvPicPr>
          <p:nvPr/>
        </p:nvPicPr>
        <p:blipFill>
          <a:blip r:embed="rId2"/>
          <a:stretch>
            <a:fillRect/>
          </a:stretch>
        </p:blipFill>
        <p:spPr>
          <a:xfrm>
            <a:off x="432001" y="431999"/>
            <a:ext cx="935625" cy="576002"/>
          </a:xfrm>
          <a:prstGeom prst="rect">
            <a:avLst/>
          </a:prstGeom>
          <a:ln w="12700">
            <a:miter lim="400000"/>
          </a:ln>
        </p:spPr>
      </p:pic>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Afbeelding 1" descr="Afbeelding 1"/>
          <p:cNvPicPr>
            <a:picLocks noChangeAspect="1"/>
          </p:cNvPicPr>
          <p:nvPr/>
        </p:nvPicPr>
        <p:blipFill>
          <a:blip r:embed="rId33"/>
          <a:stretch>
            <a:fillRect/>
          </a:stretch>
        </p:blipFill>
        <p:spPr>
          <a:xfrm>
            <a:off x="431999" y="432027"/>
            <a:ext cx="936002" cy="576228"/>
          </a:xfrm>
          <a:prstGeom prst="rect">
            <a:avLst/>
          </a:prstGeom>
          <a:ln w="12700">
            <a:miter lim="400000"/>
          </a:ln>
        </p:spPr>
      </p:pic>
      <p:sp>
        <p:nvSpPr>
          <p:cNvPr id="3" name="Titelteks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Titeltekst</a:t>
            </a:r>
          </a:p>
        </p:txBody>
      </p:sp>
      <p:sp>
        <p:nvSpPr>
          <p:cNvPr id="4" name="Hoofdtekst - niveau één…"/>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4419600" y="4626292"/>
            <a:ext cx="2133600" cy="281941"/>
          </a:xfrm>
          <a:prstGeom prst="rect">
            <a:avLst/>
          </a:prstGeom>
          <a:ln w="12700">
            <a:miter lim="400000"/>
          </a:ln>
        </p:spPr>
        <p:txBody>
          <a:bodyPr wrap="none" lIns="45719" rIns="45719" anchor="ctr">
            <a:spAutoFit/>
          </a:bodyPr>
          <a:lstStyle>
            <a:lvl1pPr algn="r">
              <a:defRPr sz="12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2" r:id="rId31"/>
  </p:sldLayoutIdLst>
  <p:transition spd="med"/>
  <p:txStyles>
    <p:titleStyle>
      <a:lvl1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1pPr>
      <a:lvl2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2pPr>
      <a:lvl3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3pPr>
      <a:lvl4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4pPr>
      <a:lvl5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5pPr>
      <a:lvl6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6pPr>
      <a:lvl7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7pPr>
      <a:lvl8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8pPr>
      <a:lvl9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9pPr>
    </p:titleStyle>
    <p:bodyStyle>
      <a:lvl1pPr marL="179999" marR="0" indent="-179999"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1pPr>
      <a:lvl2pPr marL="359999" marR="0" indent="-179999"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2pPr>
      <a:lvl3pPr marL="539999" marR="0" indent="-180000"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3pPr>
      <a:lvl4pPr marL="719999" marR="0" indent="-180000"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4pPr>
      <a:lvl5pPr marL="900000" marR="0" indent="-180000"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5pPr>
      <a:lvl6pPr marL="19255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6pPr>
      <a:lvl7pPr marL="22684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7pPr>
      <a:lvl8pPr marL="26113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8pPr>
      <a:lvl9pPr marL="29542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9pPr>
    </p:bodyStyle>
    <p:otherStyle>
      <a:lvl1pPr marL="0" marR="0" indent="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1pPr>
      <a:lvl2pPr marL="0" marR="0" indent="3429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2pPr>
      <a:lvl3pPr marL="0" marR="0" indent="6858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3pPr>
      <a:lvl4pPr marL="0" marR="0" indent="10287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4pPr>
      <a:lvl5pPr marL="0" marR="0" indent="13716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5pPr>
      <a:lvl6pPr marL="0" marR="0" indent="17145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6pPr>
      <a:lvl7pPr marL="0" marR="0" indent="20574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7pPr>
      <a:lvl8pPr marL="0" marR="0" indent="24003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8pPr>
      <a:lvl9pPr marL="0" marR="0" indent="27432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ng.nl/artikelen/vth-netwerkspecial-reeks-vth-processe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vng.nl/artikelen/vth-netwerkspecial-reeks-vth-process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DFA692-8751-731E-665E-41B51C4B7C6D}"/>
              </a:ext>
            </a:extLst>
          </p:cNvPr>
          <p:cNvSpPr>
            <a:spLocks noGrp="1"/>
          </p:cNvSpPr>
          <p:nvPr>
            <p:ph type="body" sz="quarter" idx="1"/>
          </p:nvPr>
        </p:nvSpPr>
        <p:spPr/>
        <p:txBody>
          <a:bodyPr>
            <a:normAutofit/>
          </a:bodyPr>
          <a:lstStyle/>
          <a:p>
            <a:r>
              <a:rPr lang="nl-NL" dirty="0"/>
              <a:t>VTH Netwerksessie 4 juni 2025</a:t>
            </a:r>
          </a:p>
        </p:txBody>
      </p:sp>
      <p:sp>
        <p:nvSpPr>
          <p:cNvPr id="3" name="Titel 2">
            <a:extLst>
              <a:ext uri="{FF2B5EF4-FFF2-40B4-BE49-F238E27FC236}">
                <a16:creationId xmlns:a16="http://schemas.microsoft.com/office/drawing/2014/main" id="{8A6A585C-836E-08AA-A693-B4B5377AA69F}"/>
              </a:ext>
            </a:extLst>
          </p:cNvPr>
          <p:cNvSpPr>
            <a:spLocks noGrp="1"/>
          </p:cNvSpPr>
          <p:nvPr>
            <p:ph type="title"/>
          </p:nvPr>
        </p:nvSpPr>
        <p:spPr/>
        <p:txBody>
          <a:bodyPr>
            <a:normAutofit fontScale="90000"/>
          </a:bodyPr>
          <a:lstStyle/>
          <a:p>
            <a:r>
              <a:rPr lang="nl-NL" dirty="0"/>
              <a:t>Het GEMMA proces “Behandelen melding of informatie”</a:t>
            </a:r>
          </a:p>
        </p:txBody>
      </p:sp>
      <p:sp>
        <p:nvSpPr>
          <p:cNvPr id="6" name="Tijdelijke aanduiding voor tekst 1">
            <a:extLst>
              <a:ext uri="{FF2B5EF4-FFF2-40B4-BE49-F238E27FC236}">
                <a16:creationId xmlns:a16="http://schemas.microsoft.com/office/drawing/2014/main" id="{6F7664CC-39F0-92CE-2DCE-3EAC926FA2E7}"/>
              </a:ext>
            </a:extLst>
          </p:cNvPr>
          <p:cNvSpPr txBox="1">
            <a:spLocks/>
          </p:cNvSpPr>
          <p:nvPr/>
        </p:nvSpPr>
        <p:spPr>
          <a:xfrm>
            <a:off x="6972300" y="3314700"/>
            <a:ext cx="1476422" cy="933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marL="0" marR="0" indent="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1pPr>
            <a:lvl2pPr marL="0" marR="0" indent="3429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2pPr>
            <a:lvl3pPr marL="0" marR="0" indent="6858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3pPr>
            <a:lvl4pPr marL="0" marR="0" indent="10287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4pPr>
            <a:lvl5pPr marL="0" marR="0" indent="13716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5pPr>
            <a:lvl6pPr marL="19255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6pPr>
            <a:lvl7pPr marL="22684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7pPr>
            <a:lvl8pPr marL="26113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8pPr>
            <a:lvl9pPr marL="29542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9pPr>
          </a:lstStyle>
          <a:p>
            <a:r>
              <a:rPr lang="nl-NL" dirty="0"/>
              <a:t>Sandra Anzion</a:t>
            </a:r>
          </a:p>
          <a:p>
            <a:r>
              <a:rPr lang="nl-NL" dirty="0"/>
              <a:t>Ellen Zwiers</a:t>
            </a:r>
          </a:p>
          <a:p>
            <a:r>
              <a:rPr lang="nl-NL" dirty="0"/>
              <a:t>Paul Jansen</a:t>
            </a:r>
          </a:p>
        </p:txBody>
      </p:sp>
    </p:spTree>
    <p:extLst>
      <p:ext uri="{BB962C8B-B14F-4D97-AF65-F5344CB8AC3E}">
        <p14:creationId xmlns:p14="http://schemas.microsoft.com/office/powerpoint/2010/main" val="29888540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D902-67B9-93BE-CF3E-711E86A62ED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CC1B659-DB90-48AF-93C0-1CF8A195A480}"/>
              </a:ext>
            </a:extLst>
          </p:cNvPr>
          <p:cNvSpPr>
            <a:spLocks noGrp="1"/>
          </p:cNvSpPr>
          <p:nvPr>
            <p:ph type="body" idx="1"/>
          </p:nvPr>
        </p:nvSpPr>
        <p:spPr>
          <a:xfrm>
            <a:off x="478810" y="1211435"/>
            <a:ext cx="6984000" cy="3096001"/>
          </a:xfrm>
        </p:spPr>
        <p:txBody>
          <a:bodyPr/>
          <a:lstStyle/>
          <a:p>
            <a:pPr marL="0" indent="0">
              <a:lnSpc>
                <a:spcPct val="120000"/>
              </a:lnSpc>
              <a:buNone/>
              <a:defRPr sz="1400">
                <a:solidFill>
                  <a:srgbClr val="143462"/>
                </a:solidFill>
                <a:latin typeface="Arial"/>
                <a:ea typeface="Arial"/>
                <a:cs typeface="Arial"/>
                <a:sym typeface="Arial"/>
              </a:defRPr>
            </a:pPr>
            <a:r>
              <a:rPr lang="nl-NL" b="1" dirty="0"/>
              <a:t>Vanuit de grondplaat Omgevingswet, focus op VTH</a:t>
            </a:r>
          </a:p>
          <a:p>
            <a:pPr marL="254000" indent="-254000">
              <a:lnSpc>
                <a:spcPct val="120000"/>
              </a:lnSpc>
              <a:buSzPct val="100000"/>
              <a:buChar char="•"/>
              <a:defRPr sz="1400" b="0">
                <a:solidFill>
                  <a:srgbClr val="143462"/>
                </a:solidFill>
                <a:latin typeface="Arial"/>
                <a:ea typeface="Arial"/>
                <a:cs typeface="Arial"/>
                <a:sym typeface="Arial"/>
              </a:defRPr>
            </a:pPr>
            <a:r>
              <a:rPr lang="nl-NL" dirty="0"/>
              <a:t>Blok “vergunningverlening en melding”</a:t>
            </a:r>
          </a:p>
          <a:p>
            <a:pPr marL="254000" indent="-254000">
              <a:lnSpc>
                <a:spcPct val="120000"/>
              </a:lnSpc>
              <a:buSzPct val="100000"/>
              <a:buChar char="•"/>
              <a:defRPr sz="1400" b="0">
                <a:solidFill>
                  <a:srgbClr val="143462"/>
                </a:solidFill>
                <a:latin typeface="Arial"/>
                <a:ea typeface="Arial"/>
                <a:cs typeface="Arial"/>
                <a:sym typeface="Arial"/>
              </a:defRPr>
            </a:pPr>
            <a:r>
              <a:rPr lang="nl-NL" dirty="0"/>
              <a:t>Blok ”toezicht en handhaving”</a:t>
            </a:r>
          </a:p>
          <a:p>
            <a:pPr marL="254000" indent="-254000">
              <a:lnSpc>
                <a:spcPct val="120000"/>
              </a:lnSpc>
              <a:buSzPct val="100000"/>
              <a:buChar char="•"/>
              <a:defRPr sz="1400" b="0">
                <a:solidFill>
                  <a:srgbClr val="143462"/>
                </a:solidFill>
                <a:latin typeface="Arial"/>
                <a:ea typeface="Arial"/>
                <a:cs typeface="Arial"/>
                <a:sym typeface="Arial"/>
              </a:defRPr>
            </a:pPr>
            <a:endParaRPr lang="nl-NL" dirty="0"/>
          </a:p>
          <a:p>
            <a:pPr marL="0" indent="0">
              <a:lnSpc>
                <a:spcPct val="120000"/>
              </a:lnSpc>
              <a:buSzPct val="100000"/>
              <a:buNone/>
              <a:defRPr sz="1400" b="0">
                <a:solidFill>
                  <a:srgbClr val="143462"/>
                </a:solidFill>
                <a:latin typeface="Arial"/>
                <a:ea typeface="Arial"/>
                <a:cs typeface="Arial"/>
                <a:sym typeface="Arial"/>
              </a:defRPr>
            </a:pPr>
            <a:r>
              <a:rPr lang="nl-NL" sz="1400" b="1" dirty="0"/>
              <a:t>Wat is er aangepast?</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processen (blauw) </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triggers (wit)</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pijlen met de onderlinge relaties</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detailuitwerkingen (2 lagen dieper)</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beschrijvingen per processtap</a:t>
            </a:r>
          </a:p>
          <a:p>
            <a:endParaRPr lang="nl-NL" dirty="0"/>
          </a:p>
        </p:txBody>
      </p:sp>
      <p:pic>
        <p:nvPicPr>
          <p:cNvPr id="4" name="Afbeelding 3">
            <a:extLst>
              <a:ext uri="{FF2B5EF4-FFF2-40B4-BE49-F238E27FC236}">
                <a16:creationId xmlns:a16="http://schemas.microsoft.com/office/drawing/2014/main" id="{FD102393-5EA1-36BB-8A0A-CBCEB6FC96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79595" y="863915"/>
            <a:ext cx="3505200" cy="2952750"/>
          </a:xfrm>
          <a:prstGeom prst="rect">
            <a:avLst/>
          </a:prstGeom>
        </p:spPr>
      </p:pic>
      <p:sp>
        <p:nvSpPr>
          <p:cNvPr id="5" name="Rechthoek 4">
            <a:extLst>
              <a:ext uri="{FF2B5EF4-FFF2-40B4-BE49-F238E27FC236}">
                <a16:creationId xmlns:a16="http://schemas.microsoft.com/office/drawing/2014/main" id="{0AEF217D-7E51-AAB3-7D6A-2FC5A33FEB6E}"/>
              </a:ext>
            </a:extLst>
          </p:cNvPr>
          <p:cNvSpPr/>
          <p:nvPr/>
        </p:nvSpPr>
        <p:spPr>
          <a:xfrm>
            <a:off x="5222888" y="1527383"/>
            <a:ext cx="113414" cy="160906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6" name="Rechthoek 5">
            <a:extLst>
              <a:ext uri="{FF2B5EF4-FFF2-40B4-BE49-F238E27FC236}">
                <a16:creationId xmlns:a16="http://schemas.microsoft.com/office/drawing/2014/main" id="{3072AB1B-B718-36E5-2EBC-AE4D8A0C1510}"/>
              </a:ext>
            </a:extLst>
          </p:cNvPr>
          <p:cNvSpPr/>
          <p:nvPr/>
        </p:nvSpPr>
        <p:spPr>
          <a:xfrm>
            <a:off x="5279595" y="2595560"/>
            <a:ext cx="2071997" cy="1130699"/>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8" name="Tekstvak 7">
            <a:extLst>
              <a:ext uri="{FF2B5EF4-FFF2-40B4-BE49-F238E27FC236}">
                <a16:creationId xmlns:a16="http://schemas.microsoft.com/office/drawing/2014/main" id="{B9CE6AD0-1D5A-86EE-373B-54EFF1734796}"/>
              </a:ext>
            </a:extLst>
          </p:cNvPr>
          <p:cNvSpPr txBox="1"/>
          <p:nvPr/>
        </p:nvSpPr>
        <p:spPr>
          <a:xfrm>
            <a:off x="6135524" y="1839075"/>
            <a:ext cx="1327286" cy="169277"/>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1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 Vandaag op de agenda</a:t>
            </a:r>
          </a:p>
        </p:txBody>
      </p:sp>
      <p:sp>
        <p:nvSpPr>
          <p:cNvPr id="10" name="Tekstvak 9">
            <a:extLst>
              <a:ext uri="{FF2B5EF4-FFF2-40B4-BE49-F238E27FC236}">
                <a16:creationId xmlns:a16="http://schemas.microsoft.com/office/drawing/2014/main" id="{CAD15900-F67E-B364-A740-C9CC8BFA2BE6}"/>
              </a:ext>
            </a:extLst>
          </p:cNvPr>
          <p:cNvSpPr txBox="1"/>
          <p:nvPr/>
        </p:nvSpPr>
        <p:spPr>
          <a:xfrm>
            <a:off x="6173996" y="2483992"/>
            <a:ext cx="1282402" cy="169277"/>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nl-NL" sz="1100" b="0" dirty="0">
                <a:solidFill>
                  <a:srgbClr val="FF0000"/>
                </a:solidFill>
              </a:rPr>
              <a:t> Vorige sessie (14 mei)</a:t>
            </a:r>
          </a:p>
        </p:txBody>
      </p:sp>
      <p:sp>
        <p:nvSpPr>
          <p:cNvPr id="11" name="Tekstvak 10">
            <a:extLst>
              <a:ext uri="{FF2B5EF4-FFF2-40B4-BE49-F238E27FC236}">
                <a16:creationId xmlns:a16="http://schemas.microsoft.com/office/drawing/2014/main" id="{48A9A3ED-BC87-79C3-B94B-72D0D5A85E62}"/>
              </a:ext>
            </a:extLst>
          </p:cNvPr>
          <p:cNvSpPr txBox="1"/>
          <p:nvPr/>
        </p:nvSpPr>
        <p:spPr>
          <a:xfrm>
            <a:off x="7406170" y="769002"/>
            <a:ext cx="1316066" cy="169277"/>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1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 Laatste sessie (19 ju</a:t>
            </a:r>
            <a:r>
              <a:rPr lang="nl-NL" sz="1100" b="0" dirty="0">
                <a:solidFill>
                  <a:srgbClr val="FF0000"/>
                </a:solidFill>
              </a:rPr>
              <a:t>ni)</a:t>
            </a:r>
            <a:endParaRPr kumimoji="0" lang="nl-NL" sz="11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3" name="Rechteraccolade 2">
            <a:extLst>
              <a:ext uri="{FF2B5EF4-FFF2-40B4-BE49-F238E27FC236}">
                <a16:creationId xmlns:a16="http://schemas.microsoft.com/office/drawing/2014/main" id="{017E7335-10B1-FD0E-3A37-8BC546C82E44}"/>
              </a:ext>
            </a:extLst>
          </p:cNvPr>
          <p:cNvSpPr/>
          <p:nvPr/>
        </p:nvSpPr>
        <p:spPr>
          <a:xfrm rot="5400000">
            <a:off x="6149622" y="2468342"/>
            <a:ext cx="331940" cy="958241"/>
          </a:xfrm>
          <a:prstGeom prst="rightBrace">
            <a:avLst/>
          </a:prstGeom>
          <a:ln>
            <a:solidFill>
              <a:srgbClr val="FF0000"/>
            </a:solid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endParaRPr>
          </a:p>
        </p:txBody>
      </p:sp>
      <p:sp>
        <p:nvSpPr>
          <p:cNvPr id="7" name="Rechteraccolade 6">
            <a:extLst>
              <a:ext uri="{FF2B5EF4-FFF2-40B4-BE49-F238E27FC236}">
                <a16:creationId xmlns:a16="http://schemas.microsoft.com/office/drawing/2014/main" id="{36D1DFC7-5FBC-EF3F-A1C0-8D37D0640AEF}"/>
              </a:ext>
            </a:extLst>
          </p:cNvPr>
          <p:cNvSpPr/>
          <p:nvPr/>
        </p:nvSpPr>
        <p:spPr>
          <a:xfrm rot="5400000">
            <a:off x="7908881" y="3520739"/>
            <a:ext cx="331940" cy="958241"/>
          </a:xfrm>
          <a:prstGeom prst="rightBrace">
            <a:avLst/>
          </a:prstGeom>
          <a:ln>
            <a:solidFill>
              <a:srgbClr val="FF0000"/>
            </a:solid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endParaRPr>
          </a:p>
        </p:txBody>
      </p:sp>
      <p:sp>
        <p:nvSpPr>
          <p:cNvPr id="9" name="Wolk 8">
            <a:extLst>
              <a:ext uri="{FF2B5EF4-FFF2-40B4-BE49-F238E27FC236}">
                <a16:creationId xmlns:a16="http://schemas.microsoft.com/office/drawing/2014/main" id="{0C5B85BA-B73B-4C91-7EDF-8FEB00C6A3C6}"/>
              </a:ext>
            </a:extLst>
          </p:cNvPr>
          <p:cNvSpPr/>
          <p:nvPr/>
        </p:nvSpPr>
        <p:spPr>
          <a:xfrm>
            <a:off x="5492673" y="3199093"/>
            <a:ext cx="1645837" cy="878455"/>
          </a:xfrm>
          <a:prstGeom prst="cloud">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05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1 juni </a:t>
            </a:r>
            <a:r>
              <a:rPr kumimoji="0" lang="nl-NL" sz="105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nieuwe versie online (</a:t>
            </a:r>
            <a:r>
              <a:rPr kumimoji="0" lang="nl-NL" sz="1050" b="0" i="0" u="none" strike="noStrike" cap="none" spc="0" normalizeH="0" baseline="0" dirty="0" err="1">
                <a:ln>
                  <a:noFill/>
                </a:ln>
                <a:solidFill>
                  <a:srgbClr val="000000"/>
                </a:solidFill>
                <a:effectLst/>
                <a:uFillTx/>
                <a:latin typeface="Aktiv Grotesk Trial"/>
                <a:ea typeface="Aktiv Grotesk Trial"/>
                <a:cs typeface="Aktiv Grotesk Trial"/>
                <a:sym typeface="Aktiv Grotesk Trial"/>
              </a:rPr>
              <a:t>gemmaonline.</a:t>
            </a:r>
            <a:r>
              <a:rPr lang="nl-NL" sz="1050" b="0" dirty="0" err="1"/>
              <a:t>nl</a:t>
            </a:r>
            <a:r>
              <a:rPr lang="nl-NL" sz="1050" b="0" dirty="0"/>
              <a:t>)</a:t>
            </a:r>
          </a:p>
        </p:txBody>
      </p:sp>
      <p:sp>
        <p:nvSpPr>
          <p:cNvPr id="12" name="Wolk 11">
            <a:extLst>
              <a:ext uri="{FF2B5EF4-FFF2-40B4-BE49-F238E27FC236}">
                <a16:creationId xmlns:a16="http://schemas.microsoft.com/office/drawing/2014/main" id="{112472EC-F73E-EA85-B750-C2ED957DBC57}"/>
              </a:ext>
            </a:extLst>
          </p:cNvPr>
          <p:cNvSpPr/>
          <p:nvPr/>
        </p:nvSpPr>
        <p:spPr>
          <a:xfrm>
            <a:off x="7264565" y="4216362"/>
            <a:ext cx="1742304" cy="655912"/>
          </a:xfrm>
          <a:prstGeom prst="cloud">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lang="nl-NL" sz="1050" b="0" dirty="0"/>
              <a:t>Vervolg na de zomer</a:t>
            </a:r>
            <a:endParaRPr kumimoji="0" lang="nl-NL" sz="105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
        <p:nvSpPr>
          <p:cNvPr id="13" name="Titel 1">
            <a:extLst>
              <a:ext uri="{FF2B5EF4-FFF2-40B4-BE49-F238E27FC236}">
                <a16:creationId xmlns:a16="http://schemas.microsoft.com/office/drawing/2014/main" id="{AA67939D-EC60-4A5A-85E3-C0F2F349B13B}"/>
              </a:ext>
            </a:extLst>
          </p:cNvPr>
          <p:cNvSpPr txBox="1">
            <a:spLocks/>
          </p:cNvSpPr>
          <p:nvPr/>
        </p:nvSpPr>
        <p:spPr>
          <a:xfrm>
            <a:off x="1090850" y="601639"/>
            <a:ext cx="4745621" cy="50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a:bodyPr>
          <a:lstStyle>
            <a:lvl1pPr marL="0" marR="0" indent="0" algn="l" defTabSz="685800" rtl="0" eaLnBrk="1" latinLnBrk="0" hangingPunct="1">
              <a:lnSpc>
                <a:spcPct val="100000"/>
              </a:lnSpc>
              <a:spcBef>
                <a:spcPts val="0"/>
              </a:spcBef>
              <a:spcAft>
                <a:spcPts val="0"/>
              </a:spcAft>
              <a:buClrTx/>
              <a:buSzTx/>
              <a:buFontTx/>
              <a:buNone/>
              <a:tabLst/>
              <a:defRPr sz="1400" b="1" i="0" u="none" strike="noStrike" cap="none" spc="0" baseline="0">
                <a:solidFill>
                  <a:srgbClr val="143462"/>
                </a:solidFill>
                <a:uFillTx/>
                <a:latin typeface="Arial"/>
                <a:ea typeface="Arial"/>
                <a:cs typeface="Arial"/>
                <a:sym typeface="Arial"/>
              </a:defRPr>
            </a:lvl1pPr>
            <a:lvl2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2pPr>
            <a:lvl3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3pPr>
            <a:lvl4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4pPr>
            <a:lvl5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5pPr>
            <a:lvl6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6pPr>
            <a:lvl7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7pPr>
            <a:lvl8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8pPr>
            <a:lvl9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9pPr>
          </a:lstStyle>
          <a:p>
            <a:r>
              <a:rPr lang="nl-NL" sz="1800" dirty="0"/>
              <a:t>Wat hebben wij onderhanden genomen?</a:t>
            </a:r>
          </a:p>
        </p:txBody>
      </p:sp>
    </p:spTree>
    <p:extLst>
      <p:ext uri="{BB962C8B-B14F-4D97-AF65-F5344CB8AC3E}">
        <p14:creationId xmlns:p14="http://schemas.microsoft.com/office/powerpoint/2010/main" val="22223102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ECA9D-AF65-BDC8-90EA-B5F522839BA7}"/>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DA249AF-EECD-86D7-F8D5-F21974B73F3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Behandelen aanvraag / melding / informatie</a:t>
            </a:r>
            <a:endParaRPr sz="2400" b="0" dirty="0"/>
          </a:p>
        </p:txBody>
      </p:sp>
      <p:sp>
        <p:nvSpPr>
          <p:cNvPr id="2" name="Tijdelijke aanduiding voor tekst 1">
            <a:extLst>
              <a:ext uri="{FF2B5EF4-FFF2-40B4-BE49-F238E27FC236}">
                <a16:creationId xmlns:a16="http://schemas.microsoft.com/office/drawing/2014/main" id="{F8613733-FFB2-CA7B-0D15-D2CE4CCAA4B0}"/>
              </a:ext>
            </a:extLst>
          </p:cNvPr>
          <p:cNvSpPr>
            <a:spLocks noGrp="1"/>
          </p:cNvSpPr>
          <p:nvPr>
            <p:ph type="body" idx="1"/>
          </p:nvPr>
        </p:nvSpPr>
        <p:spPr>
          <a:xfrm>
            <a:off x="209401" y="1420559"/>
            <a:ext cx="8725198" cy="3096001"/>
          </a:xfrm>
        </p:spPr>
        <p:txBody>
          <a:bodyPr>
            <a:normAutofit/>
          </a:bodyPr>
          <a:lstStyle/>
          <a:p>
            <a:pPr marL="0" indent="0">
              <a:buNone/>
            </a:pPr>
            <a:r>
              <a:rPr lang="nl-NL" sz="1800" dirty="0"/>
              <a:t>Oude indeling op de grondplaat 	       </a:t>
            </a:r>
            <a:r>
              <a:rPr lang="nl-NL" sz="1800" dirty="0">
                <a:solidFill>
                  <a:schemeClr val="accent4">
                    <a:lumMod val="60000"/>
                    <a:lumOff val="40000"/>
                  </a:schemeClr>
                </a:solidFill>
                <a:sym typeface="Wingdings" pitchFamily="2" charset="2"/>
              </a:rPr>
              <a:t></a:t>
            </a:r>
            <a:r>
              <a:rPr lang="nl-NL" sz="1800" dirty="0">
                <a:sym typeface="Wingdings" pitchFamily="2" charset="2"/>
              </a:rPr>
              <a:t>        Nieuwe indeling op de grondplaat</a:t>
            </a:r>
            <a:endParaRPr lang="nl-NL" sz="1800" dirty="0"/>
          </a:p>
        </p:txBody>
      </p:sp>
      <p:pic>
        <p:nvPicPr>
          <p:cNvPr id="3" name="Afbeelding 2">
            <a:extLst>
              <a:ext uri="{FF2B5EF4-FFF2-40B4-BE49-F238E27FC236}">
                <a16:creationId xmlns:a16="http://schemas.microsoft.com/office/drawing/2014/main" id="{B42B2ADA-E1AD-36A8-F73C-0EB7DBBAB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855" y="1811826"/>
            <a:ext cx="3665703" cy="2710555"/>
          </a:xfrm>
          <a:prstGeom prst="rect">
            <a:avLst/>
          </a:prstGeom>
          <a:ln>
            <a:solidFill>
              <a:srgbClr val="002060"/>
            </a:solidFill>
          </a:ln>
        </p:spPr>
      </p:pic>
      <p:pic>
        <p:nvPicPr>
          <p:cNvPr id="7" name="Afbeelding 6">
            <a:extLst>
              <a:ext uri="{FF2B5EF4-FFF2-40B4-BE49-F238E27FC236}">
                <a16:creationId xmlns:a16="http://schemas.microsoft.com/office/drawing/2014/main" id="{2DB24A44-4AC2-814D-064E-CCD016674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01" y="2080037"/>
            <a:ext cx="3602597" cy="2311401"/>
          </a:xfrm>
          <a:prstGeom prst="rect">
            <a:avLst/>
          </a:prstGeom>
          <a:ln>
            <a:solidFill>
              <a:srgbClr val="002060"/>
            </a:solidFill>
          </a:ln>
        </p:spPr>
      </p:pic>
      <p:sp>
        <p:nvSpPr>
          <p:cNvPr id="8" name="Ingekeepte pijl rechts 7">
            <a:extLst>
              <a:ext uri="{FF2B5EF4-FFF2-40B4-BE49-F238E27FC236}">
                <a16:creationId xmlns:a16="http://schemas.microsoft.com/office/drawing/2014/main" id="{F3175E59-99C6-532E-F8CA-D713DEC9A04A}"/>
              </a:ext>
            </a:extLst>
          </p:cNvPr>
          <p:cNvSpPr/>
          <p:nvPr/>
        </p:nvSpPr>
        <p:spPr>
          <a:xfrm>
            <a:off x="3983665" y="2927498"/>
            <a:ext cx="808075" cy="432390"/>
          </a:xfrm>
          <a:prstGeom prst="notchedRightArrow">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9" name="Rechthoek 8">
            <a:extLst>
              <a:ext uri="{FF2B5EF4-FFF2-40B4-BE49-F238E27FC236}">
                <a16:creationId xmlns:a16="http://schemas.microsoft.com/office/drawing/2014/main" id="{696EA8D8-4ECF-170F-183F-27C2AC2CCF48}"/>
              </a:ext>
            </a:extLst>
          </p:cNvPr>
          <p:cNvSpPr/>
          <p:nvPr/>
        </p:nvSpPr>
        <p:spPr>
          <a:xfrm>
            <a:off x="7393172" y="1920949"/>
            <a:ext cx="1133298" cy="65080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0" name="Afgeronde rechthoek 9">
            <a:extLst>
              <a:ext uri="{FF2B5EF4-FFF2-40B4-BE49-F238E27FC236}">
                <a16:creationId xmlns:a16="http://schemas.microsoft.com/office/drawing/2014/main" id="{0E5E48EA-0ABA-9DF6-1768-383F38AB6A28}"/>
              </a:ext>
            </a:extLst>
          </p:cNvPr>
          <p:cNvSpPr/>
          <p:nvPr/>
        </p:nvSpPr>
        <p:spPr>
          <a:xfrm>
            <a:off x="6250529" y="3734005"/>
            <a:ext cx="1051560" cy="669830"/>
          </a:xfrm>
          <a:prstGeom prst="round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4" name="Tekstvak 3">
            <a:extLst>
              <a:ext uri="{FF2B5EF4-FFF2-40B4-BE49-F238E27FC236}">
                <a16:creationId xmlns:a16="http://schemas.microsoft.com/office/drawing/2014/main" id="{A685DA31-811F-EDFA-71A2-13195CCF3CE2}"/>
              </a:ext>
            </a:extLst>
          </p:cNvPr>
          <p:cNvSpPr txBox="1"/>
          <p:nvPr/>
        </p:nvSpPr>
        <p:spPr>
          <a:xfrm>
            <a:off x="5939961" y="4461397"/>
            <a:ext cx="1707199" cy="215444"/>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 Vandaag op de agenda</a:t>
            </a:r>
          </a:p>
        </p:txBody>
      </p:sp>
    </p:spTree>
    <p:extLst>
      <p:ext uri="{BB962C8B-B14F-4D97-AF65-F5344CB8AC3E}">
        <p14:creationId xmlns:p14="http://schemas.microsoft.com/office/powerpoint/2010/main" val="34994159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2DB7-8885-C879-D0E1-0C4C14D8C484}"/>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7B7158F3-F198-5B14-34CC-1642331493EA}"/>
              </a:ext>
            </a:extLst>
          </p:cNvPr>
          <p:cNvSpPr txBox="1">
            <a:spLocks noGrp="1"/>
          </p:cNvSpPr>
          <p:nvPr>
            <p:ph type="title"/>
          </p:nvPr>
        </p:nvSpPr>
        <p:spPr>
          <a:xfrm>
            <a:off x="1079999" y="863999"/>
            <a:ext cx="6984001" cy="1540534"/>
          </a:xfrm>
          <a:prstGeom prst="rect">
            <a:avLst/>
          </a:prstGeom>
        </p:spPr>
        <p:txBody>
          <a:bodyPr>
            <a:noAutofit/>
          </a:bodyPr>
          <a:lstStyle>
            <a:lvl1pPr>
              <a:defRPr sz="2900"/>
            </a:lvl1pPr>
          </a:lstStyle>
          <a:p>
            <a:r>
              <a:rPr lang="nl-NL" sz="2800" dirty="0"/>
              <a:t>Het GEMMA proces “Behandelen melding of informatie”: </a:t>
            </a:r>
            <a:r>
              <a:rPr lang="nl-NL" sz="2400" dirty="0"/>
              <a:t>algemeen</a:t>
            </a:r>
            <a:endParaRPr sz="2800" dirty="0"/>
          </a:p>
        </p:txBody>
      </p:sp>
    </p:spTree>
    <p:extLst>
      <p:ext uri="{BB962C8B-B14F-4D97-AF65-F5344CB8AC3E}">
        <p14:creationId xmlns:p14="http://schemas.microsoft.com/office/powerpoint/2010/main" val="5486258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8DD5-A9D0-4AAF-2352-C064A3A2649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659CB51-BF3A-0EED-4FC9-F1FB2A1FCC88}"/>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a:t>Wat valt onder dit GEMMA-proces?</a:t>
            </a:r>
            <a:endParaRPr sz="2400" b="0" dirty="0"/>
          </a:p>
        </p:txBody>
      </p:sp>
      <p:sp>
        <p:nvSpPr>
          <p:cNvPr id="4" name="Tijdelijke aanduiding voor tekst 3">
            <a:extLst>
              <a:ext uri="{FF2B5EF4-FFF2-40B4-BE49-F238E27FC236}">
                <a16:creationId xmlns:a16="http://schemas.microsoft.com/office/drawing/2014/main" id="{35449D9A-8357-E5E3-B475-94221DDDE4F1}"/>
              </a:ext>
            </a:extLst>
          </p:cNvPr>
          <p:cNvSpPr>
            <a:spLocks noGrp="1"/>
          </p:cNvSpPr>
          <p:nvPr>
            <p:ph type="body" idx="1"/>
          </p:nvPr>
        </p:nvSpPr>
        <p:spPr>
          <a:xfrm>
            <a:off x="757272" y="1511999"/>
            <a:ext cx="7875740" cy="3445483"/>
          </a:xfrm>
        </p:spPr>
        <p:txBody>
          <a:bodyPr>
            <a:normAutofit/>
          </a:bodyPr>
          <a:lstStyle/>
          <a:p>
            <a:pPr>
              <a:lnSpc>
                <a:spcPct val="120000"/>
              </a:lnSpc>
            </a:pPr>
            <a:r>
              <a:rPr lang="nl-NL" dirty="0"/>
              <a:t>”Behandelen melding of informatie" voor gevallen waarin melden of informatie verstrekken </a:t>
            </a:r>
            <a:r>
              <a:rPr lang="nl-NL" u="sng" dirty="0"/>
              <a:t>verplicht</a:t>
            </a:r>
            <a:r>
              <a:rPr lang="nl-NL" dirty="0"/>
              <a:t> is, op grond van de </a:t>
            </a:r>
            <a:r>
              <a:rPr lang="nl-NL" b="1" dirty="0"/>
              <a:t>Omgevingswet </a:t>
            </a:r>
          </a:p>
          <a:p>
            <a:pPr>
              <a:lnSpc>
                <a:spcPct val="120000"/>
              </a:lnSpc>
            </a:pPr>
            <a:endParaRPr lang="nl-NL" dirty="0"/>
          </a:p>
          <a:p>
            <a:pPr>
              <a:lnSpc>
                <a:spcPct val="120000"/>
              </a:lnSpc>
            </a:pPr>
            <a:r>
              <a:rPr lang="nl-NL" dirty="0"/>
              <a:t>Hieronder vallen een aantal juridische plichten, met name:</a:t>
            </a:r>
          </a:p>
          <a:p>
            <a:pPr lvl="1">
              <a:lnSpc>
                <a:spcPct val="170000"/>
              </a:lnSpc>
            </a:pPr>
            <a:r>
              <a:rPr lang="nl-NL" sz="1200" dirty="0"/>
              <a:t>Meldplicht vóór starten van een activiteit  </a:t>
            </a:r>
            <a:r>
              <a:rPr lang="nl-NL" sz="1100" dirty="0"/>
              <a:t>(art. 4.4 lid 1 Ow)</a:t>
            </a:r>
            <a:endParaRPr lang="nl-NL" sz="1200" dirty="0"/>
          </a:p>
          <a:p>
            <a:pPr lvl="1">
              <a:lnSpc>
                <a:spcPct val="170000"/>
              </a:lnSpc>
            </a:pPr>
            <a:r>
              <a:rPr lang="nl-NL" sz="1200" dirty="0"/>
              <a:t>Informatieplicht vóór starten van een activiteit ('verstrekken gegevens en bescheiden’)</a:t>
            </a:r>
          </a:p>
          <a:p>
            <a:pPr lvl="1">
              <a:lnSpc>
                <a:spcPct val="170000"/>
              </a:lnSpc>
            </a:pPr>
            <a:r>
              <a:rPr lang="nl-NL" sz="1200" dirty="0"/>
              <a:t>Meldplicht gelijkwaardige maatregel  </a:t>
            </a:r>
            <a:r>
              <a:rPr lang="nl-NL" sz="1100" dirty="0"/>
              <a:t>(art. 4.7 lid 2 Ow)</a:t>
            </a:r>
            <a:endParaRPr lang="nl-NL" sz="1200" dirty="0"/>
          </a:p>
          <a:p>
            <a:pPr lvl="1">
              <a:lnSpc>
                <a:spcPct val="170000"/>
              </a:lnSpc>
            </a:pPr>
            <a:r>
              <a:rPr lang="nl-NL" sz="1200" dirty="0"/>
              <a:t>Informatieplicht ongewoon voorval  </a:t>
            </a:r>
            <a:r>
              <a:rPr lang="nl-NL" sz="1000" dirty="0"/>
              <a:t>(bijv. art. 2.21 Bal </a:t>
            </a:r>
            <a:r>
              <a:rPr lang="nl-NL" sz="1000" dirty="0" err="1"/>
              <a:t>mbt</a:t>
            </a:r>
            <a:r>
              <a:rPr lang="nl-NL" sz="1000" dirty="0"/>
              <a:t> </a:t>
            </a:r>
            <a:r>
              <a:rPr lang="nl-NL" sz="1000" dirty="0" err="1"/>
              <a:t>mba's</a:t>
            </a:r>
            <a:r>
              <a:rPr lang="nl-NL" sz="1000" dirty="0"/>
              <a:t> of art. 11.13 Bal </a:t>
            </a:r>
            <a:r>
              <a:rPr lang="nl-NL" sz="1000" dirty="0" err="1"/>
              <a:t>mbt</a:t>
            </a:r>
            <a:r>
              <a:rPr lang="nl-NL" sz="1000" dirty="0"/>
              <a:t> Natura 2000-activiteiten)</a:t>
            </a:r>
            <a:endParaRPr lang="nl-NL" sz="1200" dirty="0"/>
          </a:p>
          <a:p>
            <a:pPr lvl="1">
              <a:lnSpc>
                <a:spcPct val="170000"/>
              </a:lnSpc>
            </a:pPr>
            <a:r>
              <a:rPr lang="nl-NL" sz="1200" dirty="0"/>
              <a:t>Overige informatieplichten in algemene regels of in vergunningvoorschriften</a:t>
            </a:r>
          </a:p>
          <a:p>
            <a:pPr lvl="1">
              <a:lnSpc>
                <a:spcPct val="170000"/>
              </a:lnSpc>
            </a:pPr>
            <a:r>
              <a:rPr lang="nl-NL" sz="1200" dirty="0"/>
              <a:t>Informatieplicht strijdigheid door de kwaliteitsborger</a:t>
            </a:r>
          </a:p>
          <a:p>
            <a:pPr lvl="1">
              <a:lnSpc>
                <a:spcPct val="120000"/>
              </a:lnSpc>
            </a:pPr>
            <a:endParaRPr lang="nl-NL" sz="1200" dirty="0"/>
          </a:p>
          <a:p>
            <a:pPr marL="0" indent="0">
              <a:lnSpc>
                <a:spcPct val="120000"/>
              </a:lnSpc>
              <a:buNone/>
            </a:pPr>
            <a:endParaRPr lang="nl-NL" dirty="0"/>
          </a:p>
          <a:p>
            <a:pPr>
              <a:lnSpc>
                <a:spcPct val="120000"/>
              </a:lnSpc>
            </a:pPr>
            <a:endParaRPr lang="nl-NL" dirty="0"/>
          </a:p>
        </p:txBody>
      </p:sp>
    </p:spTree>
    <p:extLst>
      <p:ext uri="{BB962C8B-B14F-4D97-AF65-F5344CB8AC3E}">
        <p14:creationId xmlns:p14="http://schemas.microsoft.com/office/powerpoint/2010/main" val="33492238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F600-F325-14D5-4943-D7CC35C738F4}"/>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B091138-F0C7-97D2-C43B-F3F407EE7EA5}"/>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a:t>Melding en informatie in één GEMMA-proces  (1)</a:t>
            </a:r>
            <a:endParaRPr sz="2400" b="0" dirty="0"/>
          </a:p>
        </p:txBody>
      </p:sp>
      <p:sp>
        <p:nvSpPr>
          <p:cNvPr id="4" name="Tijdelijke aanduiding voor tekst 3">
            <a:extLst>
              <a:ext uri="{FF2B5EF4-FFF2-40B4-BE49-F238E27FC236}">
                <a16:creationId xmlns:a16="http://schemas.microsoft.com/office/drawing/2014/main" id="{4D76D0FB-56EF-98A1-1DE8-BD88D44CF414}"/>
              </a:ext>
            </a:extLst>
          </p:cNvPr>
          <p:cNvSpPr>
            <a:spLocks noGrp="1"/>
          </p:cNvSpPr>
          <p:nvPr>
            <p:ph type="body" idx="1"/>
          </p:nvPr>
        </p:nvSpPr>
        <p:spPr>
          <a:xfrm>
            <a:off x="618565" y="1368000"/>
            <a:ext cx="8238564" cy="3802631"/>
          </a:xfrm>
        </p:spPr>
        <p:txBody>
          <a:bodyPr>
            <a:normAutofit fontScale="92500"/>
          </a:bodyPr>
          <a:lstStyle/>
          <a:p>
            <a:pPr>
              <a:lnSpc>
                <a:spcPct val="140000"/>
              </a:lnSpc>
            </a:pPr>
            <a:r>
              <a:rPr lang="nl-NL" dirty="0"/>
              <a:t>In oude GEMMA-processen zat alleen "behandelen melding (activiteit)"</a:t>
            </a:r>
          </a:p>
          <a:p>
            <a:pPr marL="180000" lvl="1" indent="0">
              <a:lnSpc>
                <a:spcPct val="140000"/>
              </a:lnSpc>
              <a:buNone/>
            </a:pPr>
            <a:r>
              <a:rPr lang="nl-NL" dirty="0">
                <a:sym typeface="Wingdings" panose="05000000000000000000" pitchFamily="2" charset="2"/>
              </a:rPr>
              <a:t>	</a:t>
            </a:r>
            <a:r>
              <a:rPr lang="nl-NL" sz="1400" dirty="0">
                <a:sym typeface="Wingdings" panose="05000000000000000000" pitchFamily="2" charset="2"/>
              </a:rPr>
              <a:t></a:t>
            </a:r>
            <a:r>
              <a:rPr lang="nl-NL" dirty="0">
                <a:sym typeface="Wingdings" panose="05000000000000000000" pitchFamily="2" charset="2"/>
              </a:rPr>
              <a:t> behandelen ingediende informatie moest worden toegevoegd aan GEMMA</a:t>
            </a:r>
            <a:endParaRPr lang="nl-NL" dirty="0"/>
          </a:p>
          <a:p>
            <a:pPr>
              <a:lnSpc>
                <a:spcPct val="140000"/>
              </a:lnSpc>
            </a:pPr>
            <a:endParaRPr lang="nl-NL" dirty="0"/>
          </a:p>
          <a:p>
            <a:pPr>
              <a:lnSpc>
                <a:spcPct val="140000"/>
              </a:lnSpc>
            </a:pPr>
            <a:r>
              <a:rPr lang="nl-NL" dirty="0"/>
              <a:t>Qua proces komt behandelen melding en behandelen informatie op hetzelfde neer:</a:t>
            </a:r>
          </a:p>
          <a:p>
            <a:pPr marL="522288" lvl="1" indent="-252413">
              <a:lnSpc>
                <a:spcPct val="140000"/>
              </a:lnSpc>
              <a:buFont typeface="+mj-lt"/>
              <a:buAutoNum type="arabicParenR"/>
            </a:pPr>
            <a:r>
              <a:rPr lang="nl-NL" sz="1500" dirty="0"/>
              <a:t>er komt informatie binnen</a:t>
            </a:r>
          </a:p>
          <a:p>
            <a:pPr marL="522288" lvl="1" indent="-252413">
              <a:lnSpc>
                <a:spcPct val="140000"/>
              </a:lnSpc>
              <a:buFont typeface="+mj-lt"/>
              <a:buAutoNum type="arabicParenR"/>
            </a:pPr>
            <a:r>
              <a:rPr lang="nl-NL" sz="1500" dirty="0"/>
              <a:t>die moet het bevoegd gezag inhoudelijk behandelen</a:t>
            </a:r>
          </a:p>
          <a:p>
            <a:pPr marL="522288" lvl="1" indent="-252413">
              <a:lnSpc>
                <a:spcPct val="140000"/>
              </a:lnSpc>
              <a:buFont typeface="+mj-lt"/>
              <a:buAutoNum type="arabicParenR"/>
            </a:pPr>
            <a:r>
              <a:rPr lang="nl-NL" sz="1500" dirty="0"/>
              <a:t>er volgt géén besluit</a:t>
            </a:r>
          </a:p>
          <a:p>
            <a:pPr marL="522288" lvl="1" indent="-252413">
              <a:lnSpc>
                <a:spcPct val="140000"/>
              </a:lnSpc>
              <a:buFont typeface="+mj-lt"/>
              <a:buAutoNum type="arabicParenR"/>
            </a:pPr>
            <a:r>
              <a:rPr lang="nl-NL" sz="1500" dirty="0"/>
              <a:t>de binnengekomen informatie kan aanleiding zijn voor </a:t>
            </a:r>
            <a:r>
              <a:rPr lang="nl-NL" sz="1500" dirty="0" err="1"/>
              <a:t>vervolg-acties</a:t>
            </a:r>
            <a:r>
              <a:rPr lang="nl-NL" sz="1500" dirty="0"/>
              <a:t> van het bevoegd gezag</a:t>
            </a:r>
          </a:p>
          <a:p>
            <a:pPr marL="717550" lvl="2" indent="-92075">
              <a:lnSpc>
                <a:spcPct val="140000"/>
              </a:lnSpc>
            </a:pPr>
            <a:r>
              <a:rPr lang="nl-NL" sz="1300" dirty="0"/>
              <a:t>bijv. het opleggen van een maatwerkvoorschrift of het inplannen van toezicht</a:t>
            </a:r>
          </a:p>
          <a:p>
            <a:pPr marL="717550" lvl="2" indent="-92075">
              <a:lnSpc>
                <a:spcPct val="140000"/>
              </a:lnSpc>
            </a:pPr>
            <a:r>
              <a:rPr lang="nl-NL" sz="1300" dirty="0"/>
              <a:t>dat zijn aparte juridische instrumenten en ook aparte GEMMA-processen</a:t>
            </a:r>
            <a:endParaRPr lang="nl-NL" dirty="0"/>
          </a:p>
          <a:p>
            <a:pPr marL="0" indent="0">
              <a:lnSpc>
                <a:spcPct val="140000"/>
              </a:lnSpc>
              <a:buNone/>
            </a:pPr>
            <a:r>
              <a:rPr lang="nl-NL" dirty="0"/>
              <a:t>Dus zowel behandelen meldingen als behandelen informatieplichten in één GEMMA-proces</a:t>
            </a:r>
          </a:p>
          <a:p>
            <a:pPr>
              <a:lnSpc>
                <a:spcPct val="140000"/>
              </a:lnSpc>
            </a:pPr>
            <a:endParaRPr lang="nl-NL" dirty="0"/>
          </a:p>
        </p:txBody>
      </p:sp>
    </p:spTree>
    <p:extLst>
      <p:ext uri="{BB962C8B-B14F-4D97-AF65-F5344CB8AC3E}">
        <p14:creationId xmlns:p14="http://schemas.microsoft.com/office/powerpoint/2010/main" val="5676502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0E76E-3278-31D6-DF57-C7A432B9EE24}"/>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F20E0C1F-B160-1641-DF3F-062B8B1B1569}"/>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a:t>Melding en informatie in één GEMMA-proces  (2)</a:t>
            </a:r>
            <a:endParaRPr sz="2400" b="0" dirty="0"/>
          </a:p>
        </p:txBody>
      </p:sp>
      <p:sp>
        <p:nvSpPr>
          <p:cNvPr id="4" name="Tijdelijke aanduiding voor tekst 3">
            <a:extLst>
              <a:ext uri="{FF2B5EF4-FFF2-40B4-BE49-F238E27FC236}">
                <a16:creationId xmlns:a16="http://schemas.microsoft.com/office/drawing/2014/main" id="{4531BBA8-1F8D-49EF-7346-458859818231}"/>
              </a:ext>
            </a:extLst>
          </p:cNvPr>
          <p:cNvSpPr>
            <a:spLocks noGrp="1"/>
          </p:cNvSpPr>
          <p:nvPr>
            <p:ph type="body" idx="1"/>
          </p:nvPr>
        </p:nvSpPr>
        <p:spPr>
          <a:xfrm>
            <a:off x="1080001" y="1611712"/>
            <a:ext cx="7254854" cy="3348415"/>
          </a:xfrm>
        </p:spPr>
        <p:txBody>
          <a:bodyPr>
            <a:normAutofit fontScale="85000" lnSpcReduction="20000"/>
          </a:bodyPr>
          <a:lstStyle/>
          <a:p>
            <a:pPr>
              <a:lnSpc>
                <a:spcPct val="140000"/>
              </a:lnSpc>
            </a:pPr>
            <a:r>
              <a:rPr lang="nl-NL" i="1" dirty="0"/>
              <a:t>Juridisch </a:t>
            </a:r>
            <a:r>
              <a:rPr lang="nl-NL" dirty="0"/>
              <a:t>wel een belangrijk onderscheid tussen meldplichten en informatieplichten:</a:t>
            </a:r>
          </a:p>
          <a:p>
            <a:pPr lvl="1">
              <a:lnSpc>
                <a:spcPct val="140000"/>
              </a:lnSpc>
            </a:pPr>
            <a:r>
              <a:rPr lang="nl-NL" sz="1400" dirty="0"/>
              <a:t>De consequentie van niet voldoen aan de plicht is essentieel anders:</a:t>
            </a:r>
          </a:p>
          <a:p>
            <a:pPr lvl="2">
              <a:lnSpc>
                <a:spcPct val="140000"/>
              </a:lnSpc>
            </a:pPr>
            <a:r>
              <a:rPr lang="nl-NL" sz="1400" dirty="0"/>
              <a:t>Meldplicht: het is </a:t>
            </a:r>
            <a:r>
              <a:rPr lang="nl-NL" sz="1400" b="1" dirty="0"/>
              <a:t>verboden</a:t>
            </a:r>
            <a:r>
              <a:rPr lang="nl-NL" sz="1400" dirty="0"/>
              <a:t> de activiteit uit te voeren als deze niet tijdig gemeld is</a:t>
            </a:r>
          </a:p>
          <a:p>
            <a:pPr lvl="2">
              <a:lnSpc>
                <a:spcPct val="140000"/>
              </a:lnSpc>
            </a:pPr>
            <a:r>
              <a:rPr lang="nl-NL" sz="1400" dirty="0"/>
              <a:t>Bij informatieplichten geldt niet een dergelijk verbod</a:t>
            </a:r>
          </a:p>
          <a:p>
            <a:pPr>
              <a:lnSpc>
                <a:spcPct val="140000"/>
              </a:lnSpc>
            </a:pPr>
            <a:endParaRPr lang="nl-NL" dirty="0"/>
          </a:p>
          <a:p>
            <a:pPr>
              <a:lnSpc>
                <a:spcPct val="140000"/>
              </a:lnSpc>
            </a:pPr>
            <a:r>
              <a:rPr lang="nl-NL" dirty="0"/>
              <a:t>Voor beide geldt:</a:t>
            </a:r>
          </a:p>
          <a:p>
            <a:pPr lvl="1">
              <a:lnSpc>
                <a:spcPct val="140000"/>
              </a:lnSpc>
            </a:pPr>
            <a:r>
              <a:rPr lang="nl-NL" sz="1400" dirty="0"/>
              <a:t>Het is een verplichting voor de uitvoerder van een activiteit</a:t>
            </a:r>
          </a:p>
          <a:p>
            <a:pPr lvl="1">
              <a:lnSpc>
                <a:spcPct val="140000"/>
              </a:lnSpc>
            </a:pPr>
            <a:r>
              <a:rPr lang="nl-NL" sz="1400" dirty="0"/>
              <a:t>Bevoegd gezag moet er dus inhoudelijk naar kijken en beoordelen of het volledig is</a:t>
            </a:r>
          </a:p>
          <a:p>
            <a:pPr lvl="1">
              <a:lnSpc>
                <a:spcPct val="140000"/>
              </a:lnSpc>
            </a:pPr>
            <a:r>
              <a:rPr lang="nl-NL" sz="1400" dirty="0"/>
              <a:t>Bevoegd gezag moet bij niet voldoen aan de verplichting handhavend optreden</a:t>
            </a:r>
          </a:p>
          <a:p>
            <a:pPr lvl="1">
              <a:lnSpc>
                <a:spcPct val="140000"/>
              </a:lnSpc>
            </a:pPr>
            <a:r>
              <a:rPr lang="nl-NL" sz="1400" dirty="0"/>
              <a:t>Bevoegd gezag heeft de verstrekte gegevens nodig om </a:t>
            </a:r>
            <a:r>
              <a:rPr lang="nl-NL" sz="1400" dirty="0" err="1"/>
              <a:t>zonodig</a:t>
            </a:r>
            <a:r>
              <a:rPr lang="nl-NL" sz="1400" dirty="0"/>
              <a:t> </a:t>
            </a:r>
            <a:r>
              <a:rPr lang="nl-NL" sz="1400" dirty="0" err="1"/>
              <a:t>vervolg-acties</a:t>
            </a:r>
            <a:r>
              <a:rPr lang="nl-NL" sz="1400" dirty="0"/>
              <a:t> in gang te zetten</a:t>
            </a:r>
          </a:p>
          <a:p>
            <a:pPr>
              <a:lnSpc>
                <a:spcPct val="140000"/>
              </a:lnSpc>
            </a:pPr>
            <a:endParaRPr lang="nl-NL" dirty="0"/>
          </a:p>
          <a:p>
            <a:pPr marL="0" indent="0">
              <a:lnSpc>
                <a:spcPct val="140000"/>
              </a:lnSpc>
              <a:buNone/>
            </a:pPr>
            <a:r>
              <a:rPr lang="nl-NL" dirty="0"/>
              <a:t>Maar procesmatig komen behandelen melding en behandelen informatieplichten dus op hetzelfde neer, dus daarom in één GEMMA-proces</a:t>
            </a:r>
          </a:p>
          <a:p>
            <a:pPr>
              <a:lnSpc>
                <a:spcPct val="140000"/>
              </a:lnSpc>
            </a:pPr>
            <a:endParaRPr lang="nl-NL" dirty="0"/>
          </a:p>
        </p:txBody>
      </p:sp>
    </p:spTree>
    <p:extLst>
      <p:ext uri="{BB962C8B-B14F-4D97-AF65-F5344CB8AC3E}">
        <p14:creationId xmlns:p14="http://schemas.microsoft.com/office/powerpoint/2010/main" val="650936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24B3-ABF4-8868-096E-0565CE81A21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AD0E2009-8E1F-10BB-1AD0-5DEB083B9A79}"/>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a:t>Melding of informatie </a:t>
            </a:r>
            <a:r>
              <a:rPr lang="nl-NL" sz="2400" b="0" dirty="0"/>
              <a:t>niet volledig: wat </a:t>
            </a:r>
            <a:r>
              <a:rPr lang="nl-NL" sz="2400" b="0"/>
              <a:t>dan?  (1)</a:t>
            </a:r>
            <a:endParaRPr sz="2400" b="0" dirty="0"/>
          </a:p>
        </p:txBody>
      </p:sp>
      <p:sp>
        <p:nvSpPr>
          <p:cNvPr id="5" name="Tijdelijke aanduiding voor tekst 4">
            <a:extLst>
              <a:ext uri="{FF2B5EF4-FFF2-40B4-BE49-F238E27FC236}">
                <a16:creationId xmlns:a16="http://schemas.microsoft.com/office/drawing/2014/main" id="{280AA2EE-DEEE-A699-EC3E-3265B28AF7E9}"/>
              </a:ext>
            </a:extLst>
          </p:cNvPr>
          <p:cNvSpPr>
            <a:spLocks noGrp="1"/>
          </p:cNvSpPr>
          <p:nvPr>
            <p:ph type="body" idx="1"/>
          </p:nvPr>
        </p:nvSpPr>
        <p:spPr>
          <a:xfrm>
            <a:off x="1079999" y="1554957"/>
            <a:ext cx="6984000" cy="3151062"/>
          </a:xfrm>
        </p:spPr>
        <p:txBody>
          <a:bodyPr>
            <a:normAutofit fontScale="77500" lnSpcReduction="20000"/>
          </a:bodyPr>
          <a:lstStyle/>
          <a:p>
            <a:pPr>
              <a:lnSpc>
                <a:spcPct val="140000"/>
              </a:lnSpc>
            </a:pPr>
            <a:r>
              <a:rPr lang="nl-NL" dirty="0"/>
              <a:t>Voor elke meld- of informatieplicht gelden indieningsvereisten: welke informatie moet verstrekt worden?</a:t>
            </a:r>
          </a:p>
          <a:p>
            <a:pPr marL="361950" lvl="1" indent="-177800">
              <a:lnSpc>
                <a:spcPct val="140000"/>
              </a:lnSpc>
            </a:pPr>
            <a:r>
              <a:rPr lang="nl-NL" sz="1400" dirty="0"/>
              <a:t>Bijv. bij de bouwmelding (art. 2.19 </a:t>
            </a:r>
            <a:r>
              <a:rPr lang="nl-NL" sz="1400" dirty="0" err="1"/>
              <a:t>Bbl</a:t>
            </a:r>
            <a:r>
              <a:rPr lang="nl-NL" sz="1400" dirty="0"/>
              <a:t>): naam en contactgegevens bouwer, locatie en beschrijving bouwactiviteit, etc.</a:t>
            </a:r>
          </a:p>
          <a:p>
            <a:pPr>
              <a:lnSpc>
                <a:spcPct val="140000"/>
              </a:lnSpc>
            </a:pPr>
            <a:endParaRPr lang="nl-NL" dirty="0"/>
          </a:p>
          <a:p>
            <a:pPr>
              <a:lnSpc>
                <a:spcPct val="140000"/>
              </a:lnSpc>
            </a:pPr>
            <a:r>
              <a:rPr lang="nl-NL" dirty="0"/>
              <a:t>Melding of informatie niet volledig?</a:t>
            </a:r>
          </a:p>
          <a:p>
            <a:pPr marL="361950" lvl="1" indent="-177800">
              <a:lnSpc>
                <a:spcPct val="140000"/>
              </a:lnSpc>
            </a:pPr>
            <a:r>
              <a:rPr lang="nl-NL" sz="1400" dirty="0"/>
              <a:t>Dan is niet voldaan aan de meld- of informatieplicht</a:t>
            </a:r>
          </a:p>
          <a:p>
            <a:pPr marL="361950" lvl="1" indent="-177800">
              <a:lnSpc>
                <a:spcPct val="140000"/>
              </a:lnSpc>
            </a:pPr>
            <a:r>
              <a:rPr lang="nl-NL" sz="1400" dirty="0"/>
              <a:t>Oftewel: de melding is pas gedaan of de vereiste informatie is pas verstrekt op het moment dat aan </a:t>
            </a:r>
            <a:r>
              <a:rPr lang="nl-NL" sz="1400" u="sng" dirty="0"/>
              <a:t>alle</a:t>
            </a:r>
            <a:r>
              <a:rPr lang="nl-NL" sz="1400" dirty="0"/>
              <a:t> indieningsvereisten is gedaan</a:t>
            </a:r>
          </a:p>
          <a:p>
            <a:pPr>
              <a:lnSpc>
                <a:spcPct val="140000"/>
              </a:lnSpc>
            </a:pPr>
            <a:endParaRPr lang="nl-NL" dirty="0"/>
          </a:p>
          <a:p>
            <a:pPr>
              <a:lnSpc>
                <a:spcPct val="140000"/>
              </a:lnSpc>
            </a:pPr>
            <a:r>
              <a:rPr lang="nl-NL" dirty="0"/>
              <a:t>Het moment dat de melding is gedaan of de vereiste informatie is juridisch van belang: dan begint de bijbehorende termijn te lopen</a:t>
            </a:r>
          </a:p>
          <a:p>
            <a:pPr marL="361950" lvl="1" indent="-177800">
              <a:lnSpc>
                <a:spcPct val="140000"/>
              </a:lnSpc>
            </a:pPr>
            <a:r>
              <a:rPr lang="nl-NL" sz="1400" dirty="0"/>
              <a:t>Met name bij meldingen van belang !</a:t>
            </a:r>
          </a:p>
          <a:p>
            <a:pPr marL="361950" lvl="1" indent="-177800">
              <a:lnSpc>
                <a:spcPct val="140000"/>
              </a:lnSpc>
            </a:pPr>
            <a:r>
              <a:rPr lang="nl-NL" sz="1400" dirty="0"/>
              <a:t>Vanwege het aan meldingen gekoppelde verbod om de activiteit uit te voeren als niet tijdig gemeld is</a:t>
            </a:r>
          </a:p>
          <a:p>
            <a:pPr>
              <a:lnSpc>
                <a:spcPct val="140000"/>
              </a:lnSpc>
            </a:pPr>
            <a:endParaRPr lang="nl-NL" dirty="0"/>
          </a:p>
        </p:txBody>
      </p:sp>
    </p:spTree>
    <p:extLst>
      <p:ext uri="{BB962C8B-B14F-4D97-AF65-F5344CB8AC3E}">
        <p14:creationId xmlns:p14="http://schemas.microsoft.com/office/powerpoint/2010/main" val="20772703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13C77-A4F5-04DA-3D01-3D61E3DBD04A}"/>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C994779A-3AFE-CB91-295D-25BF4191A898}"/>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a:t>Melding of informatie </a:t>
            </a:r>
            <a:r>
              <a:rPr lang="nl-NL" sz="2400" b="0" dirty="0"/>
              <a:t>niet volledig: wat </a:t>
            </a:r>
            <a:r>
              <a:rPr lang="nl-NL" sz="2400" b="0"/>
              <a:t>dan?  (2)</a:t>
            </a:r>
            <a:endParaRPr sz="2400" b="0" dirty="0"/>
          </a:p>
        </p:txBody>
      </p:sp>
      <p:sp>
        <p:nvSpPr>
          <p:cNvPr id="5" name="Tijdelijke aanduiding voor tekst 4">
            <a:extLst>
              <a:ext uri="{FF2B5EF4-FFF2-40B4-BE49-F238E27FC236}">
                <a16:creationId xmlns:a16="http://schemas.microsoft.com/office/drawing/2014/main" id="{BFF26D08-F18A-10BA-6D74-002614B535FF}"/>
              </a:ext>
            </a:extLst>
          </p:cNvPr>
          <p:cNvSpPr>
            <a:spLocks noGrp="1"/>
          </p:cNvSpPr>
          <p:nvPr>
            <p:ph type="body" idx="1"/>
          </p:nvPr>
        </p:nvSpPr>
        <p:spPr>
          <a:xfrm>
            <a:off x="815789" y="1506373"/>
            <a:ext cx="7933764" cy="3422727"/>
          </a:xfrm>
        </p:spPr>
        <p:txBody>
          <a:bodyPr>
            <a:normAutofit fontScale="70000" lnSpcReduction="20000"/>
          </a:bodyPr>
          <a:lstStyle/>
          <a:p>
            <a:pPr>
              <a:lnSpc>
                <a:spcPct val="140000"/>
              </a:lnSpc>
            </a:pPr>
            <a:r>
              <a:rPr lang="nl-NL" sz="1700" dirty="0"/>
              <a:t>Wat te doen als een deel van de vereiste gegevens/documenten ontbreken?</a:t>
            </a:r>
          </a:p>
          <a:p>
            <a:pPr marL="361950" lvl="1" indent="-179388">
              <a:lnSpc>
                <a:spcPct val="140000"/>
              </a:lnSpc>
            </a:pPr>
            <a:r>
              <a:rPr lang="nl-NL" dirty="0"/>
              <a:t>een deel van de vereiste gegevens/documenten is dus al wel bij het bevoegd gezag </a:t>
            </a:r>
          </a:p>
          <a:p>
            <a:pPr>
              <a:lnSpc>
                <a:spcPct val="140000"/>
              </a:lnSpc>
            </a:pPr>
            <a:endParaRPr lang="nl-NL" dirty="0"/>
          </a:p>
          <a:p>
            <a:pPr>
              <a:lnSpc>
                <a:spcPct val="140000"/>
              </a:lnSpc>
            </a:pPr>
            <a:r>
              <a:rPr lang="nl-NL" sz="1700" dirty="0"/>
              <a:t>In het DSO werkt het zo:</a:t>
            </a:r>
          </a:p>
          <a:p>
            <a:pPr marL="361950" lvl="1" indent="-179388">
              <a:lnSpc>
                <a:spcPct val="140000"/>
              </a:lnSpc>
            </a:pPr>
            <a:r>
              <a:rPr lang="nl-NL" dirty="0"/>
              <a:t>Je kunt de eerste indiening kopiëren en opnieuw indienen, met daarbij aangevuld de gegevens/documenten die ontbraken</a:t>
            </a:r>
          </a:p>
          <a:p>
            <a:pPr marL="361950" lvl="1" indent="-179388">
              <a:lnSpc>
                <a:spcPct val="140000"/>
              </a:lnSpc>
            </a:pPr>
            <a:r>
              <a:rPr lang="nl-NL" dirty="0"/>
              <a:t>Zodra </a:t>
            </a:r>
            <a:r>
              <a:rPr lang="nl-NL" u="sng" dirty="0"/>
              <a:t>alle</a:t>
            </a:r>
            <a:r>
              <a:rPr lang="nl-NL" dirty="0"/>
              <a:t> vereiste gegevens/documenten zijn binnenkomen bij het bevoegd gezag begint de bijbehorende termijn te lopen</a:t>
            </a:r>
          </a:p>
          <a:p>
            <a:pPr marL="361950" lvl="1" indent="-179388">
              <a:lnSpc>
                <a:spcPct val="140000"/>
              </a:lnSpc>
            </a:pPr>
            <a:r>
              <a:rPr lang="nl-NL" dirty="0"/>
              <a:t>Voordeel van de DSO-route: de datum waarop is voldaan aan de meld- of informatieplicht is kenbaar in het DSO en wordt “meegestuurd” in het verzoek, wat ontvangen wordt bij het bevoegd gezag</a:t>
            </a:r>
          </a:p>
          <a:p>
            <a:pPr>
              <a:lnSpc>
                <a:spcPct val="140000"/>
              </a:lnSpc>
            </a:pPr>
            <a:endParaRPr lang="nl-NL" dirty="0"/>
          </a:p>
          <a:p>
            <a:pPr>
              <a:lnSpc>
                <a:spcPct val="140000"/>
              </a:lnSpc>
            </a:pPr>
            <a:r>
              <a:rPr lang="nl-NL" sz="1700" dirty="0"/>
              <a:t>De ontbrekende gegevens/documenten kunnen ook buiten het DSO om worden verstrekt aan het bevoegd gezag</a:t>
            </a:r>
          </a:p>
          <a:p>
            <a:pPr marL="361950" lvl="1" indent="-179388">
              <a:lnSpc>
                <a:spcPct val="140000"/>
              </a:lnSpc>
            </a:pPr>
            <a:r>
              <a:rPr lang="nl-NL" dirty="0"/>
              <a:t>Communiceer dan heel goed over de datum waarop is voldaan aan de meld- of informatieplicht !</a:t>
            </a:r>
          </a:p>
          <a:p>
            <a:pPr>
              <a:lnSpc>
                <a:spcPct val="140000"/>
              </a:lnSpc>
            </a:pPr>
            <a:endParaRPr lang="nl-NL" dirty="0"/>
          </a:p>
          <a:p>
            <a:pPr marL="0" indent="0">
              <a:lnSpc>
                <a:spcPct val="140000"/>
              </a:lnSpc>
              <a:buNone/>
            </a:pPr>
            <a:r>
              <a:rPr lang="nl-NL" b="1" dirty="0"/>
              <a:t>Let op: </a:t>
            </a:r>
            <a:r>
              <a:rPr lang="nl-NL" dirty="0"/>
              <a:t>voor meld- en informatieplichten geldt niet dat de termijn opgeschort kan worden in de tijd dat er aanvullingen opgevraagd worden, zoals we dat wel gewend zijn in het vergunningenproces</a:t>
            </a:r>
          </a:p>
          <a:p>
            <a:pPr>
              <a:lnSpc>
                <a:spcPct val="140000"/>
              </a:lnSpc>
            </a:pPr>
            <a:endParaRPr lang="nl-NL" dirty="0"/>
          </a:p>
        </p:txBody>
      </p:sp>
    </p:spTree>
    <p:extLst>
      <p:ext uri="{BB962C8B-B14F-4D97-AF65-F5344CB8AC3E}">
        <p14:creationId xmlns:p14="http://schemas.microsoft.com/office/powerpoint/2010/main" val="14583075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8F00-8EF8-B985-B509-6B276904508A}"/>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B376809D-4EFA-5364-6348-745C52AA0489}"/>
              </a:ext>
            </a:extLst>
          </p:cNvPr>
          <p:cNvSpPr txBox="1">
            <a:spLocks noGrp="1"/>
          </p:cNvSpPr>
          <p:nvPr>
            <p:ph type="title"/>
          </p:nvPr>
        </p:nvSpPr>
        <p:spPr>
          <a:xfrm>
            <a:off x="1079999" y="863999"/>
            <a:ext cx="806400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000" b="0" dirty="0"/>
              <a:t>GEMMA oud en nieuw</a:t>
            </a:r>
            <a:endParaRPr sz="2000" b="0" dirty="0"/>
          </a:p>
        </p:txBody>
      </p:sp>
      <p:pic>
        <p:nvPicPr>
          <p:cNvPr id="15" name="Afbeelding 14">
            <a:extLst>
              <a:ext uri="{FF2B5EF4-FFF2-40B4-BE49-F238E27FC236}">
                <a16:creationId xmlns:a16="http://schemas.microsoft.com/office/drawing/2014/main" id="{B7EC164A-2D10-9C76-3537-1FF8B21DF5A2}"/>
              </a:ext>
            </a:extLst>
          </p:cNvPr>
          <p:cNvPicPr>
            <a:picLocks noChangeAspect="1"/>
          </p:cNvPicPr>
          <p:nvPr/>
        </p:nvPicPr>
        <p:blipFill>
          <a:blip r:embed="rId2"/>
          <a:stretch>
            <a:fillRect/>
          </a:stretch>
        </p:blipFill>
        <p:spPr>
          <a:xfrm>
            <a:off x="1086598" y="1300246"/>
            <a:ext cx="7772400" cy="3149640"/>
          </a:xfrm>
          <a:prstGeom prst="rect">
            <a:avLst/>
          </a:prstGeom>
        </p:spPr>
      </p:pic>
      <p:sp>
        <p:nvSpPr>
          <p:cNvPr id="16" name="Tekstvak 15">
            <a:extLst>
              <a:ext uri="{FF2B5EF4-FFF2-40B4-BE49-F238E27FC236}">
                <a16:creationId xmlns:a16="http://schemas.microsoft.com/office/drawing/2014/main" id="{84BFF2FF-7244-2720-C2FD-C0A9931F05FF}"/>
              </a:ext>
            </a:extLst>
          </p:cNvPr>
          <p:cNvSpPr txBox="1"/>
          <p:nvPr/>
        </p:nvSpPr>
        <p:spPr>
          <a:xfrm>
            <a:off x="4572000" y="2849665"/>
            <a:ext cx="21420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200" b="0" i="1"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Maatwerkvoorschriften: zit nu in “behandelen aanvraag”</a:t>
            </a:r>
          </a:p>
        </p:txBody>
      </p:sp>
      <p:sp>
        <p:nvSpPr>
          <p:cNvPr id="19" name="Tekstvak 18">
            <a:extLst>
              <a:ext uri="{FF2B5EF4-FFF2-40B4-BE49-F238E27FC236}">
                <a16:creationId xmlns:a16="http://schemas.microsoft.com/office/drawing/2014/main" id="{49476F12-9A89-D29E-B856-DD9B144305C6}"/>
              </a:ext>
            </a:extLst>
          </p:cNvPr>
          <p:cNvSpPr txBox="1"/>
          <p:nvPr/>
        </p:nvSpPr>
        <p:spPr>
          <a:xfrm>
            <a:off x="1270000" y="4449907"/>
            <a:ext cx="214206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200" b="0" i="1"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Ook voor informatie(plichten)</a:t>
            </a:r>
          </a:p>
        </p:txBody>
      </p:sp>
    </p:spTree>
    <p:extLst>
      <p:ext uri="{BB962C8B-B14F-4D97-AF65-F5344CB8AC3E}">
        <p14:creationId xmlns:p14="http://schemas.microsoft.com/office/powerpoint/2010/main" val="22311909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C9E58-54AE-738E-8603-7CFE24BE6BE9}"/>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CF1F9226-34A4-B729-B7F9-9DAB99575F97}"/>
              </a:ext>
            </a:extLst>
          </p:cNvPr>
          <p:cNvSpPr txBox="1">
            <a:spLocks noGrp="1"/>
          </p:cNvSpPr>
          <p:nvPr>
            <p:ph type="title"/>
          </p:nvPr>
        </p:nvSpPr>
        <p:spPr>
          <a:xfrm>
            <a:off x="1079999" y="863999"/>
            <a:ext cx="6984001" cy="1074868"/>
          </a:xfrm>
          <a:prstGeom prst="rect">
            <a:avLst/>
          </a:prstGeom>
        </p:spPr>
        <p:txBody>
          <a:bodyPr>
            <a:noAutofit/>
          </a:bodyPr>
          <a:lstStyle>
            <a:lvl1pPr>
              <a:defRPr sz="2900"/>
            </a:lvl1pPr>
          </a:lstStyle>
          <a:p>
            <a:r>
              <a:rPr lang="nl-NL" sz="2800" dirty="0"/>
              <a:t>Het GEMMA proces “Behandelen melding of informatie”: </a:t>
            </a:r>
            <a:r>
              <a:rPr lang="nl-NL" sz="2400" dirty="0"/>
              <a:t>relatie met zaaktype en statussen</a:t>
            </a:r>
            <a:endParaRPr sz="2800" dirty="0"/>
          </a:p>
        </p:txBody>
      </p:sp>
    </p:spTree>
    <p:extLst>
      <p:ext uri="{BB962C8B-B14F-4D97-AF65-F5344CB8AC3E}">
        <p14:creationId xmlns:p14="http://schemas.microsoft.com/office/powerpoint/2010/main" val="34780774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4F84-50F6-6766-FAC5-D0ABF441F8B5}"/>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BF84CAD8-A112-379C-9335-876A2C5866D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1800" dirty="0"/>
              <a:t>Agenda vandaag</a:t>
            </a:r>
            <a:endParaRPr sz="1800" dirty="0"/>
          </a:p>
        </p:txBody>
      </p:sp>
      <p:sp>
        <p:nvSpPr>
          <p:cNvPr id="3" name="Tijdelijke aanduiding voor tekst 2">
            <a:extLst>
              <a:ext uri="{FF2B5EF4-FFF2-40B4-BE49-F238E27FC236}">
                <a16:creationId xmlns:a16="http://schemas.microsoft.com/office/drawing/2014/main" id="{65A62786-7977-E9F1-4115-D0BB5B72CD62}"/>
              </a:ext>
            </a:extLst>
          </p:cNvPr>
          <p:cNvSpPr>
            <a:spLocks noGrp="1"/>
          </p:cNvSpPr>
          <p:nvPr>
            <p:ph type="body" sz="quarter" idx="21"/>
          </p:nvPr>
        </p:nvSpPr>
        <p:spPr/>
        <p:txBody>
          <a:bodyPr>
            <a:normAutofit lnSpcReduction="10000"/>
          </a:bodyPr>
          <a:lstStyle/>
          <a:p>
            <a:r>
              <a:rPr lang="nl-NL" dirty="0"/>
              <a:t>Alle sessies op een rijtje</a:t>
            </a:r>
          </a:p>
          <a:p>
            <a:r>
              <a:rPr lang="nl-NL" dirty="0"/>
              <a:t>GEMMA</a:t>
            </a:r>
          </a:p>
          <a:p>
            <a:r>
              <a:rPr lang="nl-NL" dirty="0"/>
              <a:t>Wat is aangepast</a:t>
            </a:r>
          </a:p>
          <a:p>
            <a:r>
              <a:rPr lang="nl-NL" dirty="0"/>
              <a:t>Focus vandaag</a:t>
            </a:r>
          </a:p>
          <a:p>
            <a:endParaRPr lang="nl-NL" dirty="0"/>
          </a:p>
          <a:p>
            <a:r>
              <a:rPr lang="nl-NL" dirty="0"/>
              <a:t>Proces ”behandelen melding of informatie”:</a:t>
            </a:r>
          </a:p>
          <a:p>
            <a:pPr lvl="1">
              <a:buFont typeface="Courier New" panose="02070309020205020404" pitchFamily="49" charset="0"/>
              <a:buChar char="o"/>
            </a:pPr>
            <a:r>
              <a:rPr lang="nl-NL" dirty="0"/>
              <a:t>Algemeen (Sandra)</a:t>
            </a:r>
          </a:p>
          <a:p>
            <a:pPr lvl="1">
              <a:buFont typeface="Courier New" panose="02070309020205020404" pitchFamily="49" charset="0"/>
              <a:buChar char="o"/>
            </a:pPr>
            <a:r>
              <a:rPr lang="nl-NL" dirty="0"/>
              <a:t>Zaaktypen (Paul)</a:t>
            </a:r>
          </a:p>
          <a:p>
            <a:pPr lvl="1">
              <a:buFont typeface="Courier New" panose="02070309020205020404" pitchFamily="49" charset="0"/>
              <a:buChar char="o"/>
            </a:pPr>
            <a:r>
              <a:rPr lang="nl-NL" dirty="0"/>
              <a:t>De diepte in (Ellen)</a:t>
            </a:r>
          </a:p>
          <a:p>
            <a:endParaRPr lang="nl-NL" dirty="0"/>
          </a:p>
        </p:txBody>
      </p:sp>
    </p:spTree>
    <p:extLst>
      <p:ext uri="{BB962C8B-B14F-4D97-AF65-F5344CB8AC3E}">
        <p14:creationId xmlns:p14="http://schemas.microsoft.com/office/powerpoint/2010/main" val="3897221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70FF-E95D-68E9-23A2-2CC81B939D36}"/>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CD4FA36B-25EC-1E0F-CF3B-0918E9539765}"/>
              </a:ext>
            </a:extLst>
          </p:cNvPr>
          <p:cNvSpPr txBox="1">
            <a:spLocks noGrp="1"/>
          </p:cNvSpPr>
          <p:nvPr>
            <p:ph type="title"/>
          </p:nvPr>
        </p:nvSpPr>
        <p:spPr>
          <a:xfrm>
            <a:off x="1079999" y="729664"/>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DSO plichttypen, GEMMA proces, zaaktypen</a:t>
            </a:r>
            <a:endParaRPr sz="2400" b="0" dirty="0"/>
          </a:p>
        </p:txBody>
      </p:sp>
      <p:pic>
        <p:nvPicPr>
          <p:cNvPr id="11" name="Afbeelding 10" descr="Afbeelding met tekst, schermopname, ontvangst, lijn&#10;&#10;Automatisch gegenereerde beschrijving">
            <a:extLst>
              <a:ext uri="{FF2B5EF4-FFF2-40B4-BE49-F238E27FC236}">
                <a16:creationId xmlns:a16="http://schemas.microsoft.com/office/drawing/2014/main" id="{738C61E9-D0C8-1D32-8585-26A5E6504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1819039"/>
            <a:ext cx="7552945" cy="2993039"/>
          </a:xfrm>
          <a:prstGeom prst="rect">
            <a:avLst/>
          </a:prstGeom>
        </p:spPr>
      </p:pic>
      <p:sp>
        <p:nvSpPr>
          <p:cNvPr id="12" name="Tekstvak 11">
            <a:extLst>
              <a:ext uri="{FF2B5EF4-FFF2-40B4-BE49-F238E27FC236}">
                <a16:creationId xmlns:a16="http://schemas.microsoft.com/office/drawing/2014/main" id="{9EA5177F-5F2D-2094-6A52-95C970DC3F7B}"/>
              </a:ext>
            </a:extLst>
          </p:cNvPr>
          <p:cNvSpPr txBox="1"/>
          <p:nvPr/>
        </p:nvSpPr>
        <p:spPr>
          <a:xfrm>
            <a:off x="1601435" y="1449707"/>
            <a:ext cx="595035" cy="369332"/>
          </a:xfrm>
          <a:prstGeom prst="rect">
            <a:avLst/>
          </a:prstGeom>
          <a:noFill/>
          <a:ln>
            <a:solidFill>
              <a:srgbClr val="0070C0"/>
            </a:solidFill>
          </a:ln>
        </p:spPr>
        <p:txBody>
          <a:bodyPr wrap="none" rtlCol="0">
            <a:spAutoFit/>
          </a:bodyPr>
          <a:lstStyle/>
          <a:p>
            <a:r>
              <a:rPr lang="nl-NL" sz="1800" b="1" dirty="0">
                <a:solidFill>
                  <a:srgbClr val="0070C0"/>
                </a:solidFill>
              </a:rPr>
              <a:t>DSO</a:t>
            </a:r>
          </a:p>
        </p:txBody>
      </p:sp>
      <p:sp>
        <p:nvSpPr>
          <p:cNvPr id="13" name="Tekstvak 12">
            <a:extLst>
              <a:ext uri="{FF2B5EF4-FFF2-40B4-BE49-F238E27FC236}">
                <a16:creationId xmlns:a16="http://schemas.microsoft.com/office/drawing/2014/main" id="{A3D23949-8232-ECA2-4354-F760975AD31C}"/>
              </a:ext>
            </a:extLst>
          </p:cNvPr>
          <p:cNvSpPr txBox="1"/>
          <p:nvPr/>
        </p:nvSpPr>
        <p:spPr>
          <a:xfrm>
            <a:off x="3314282" y="1305679"/>
            <a:ext cx="2243835" cy="553998"/>
          </a:xfrm>
          <a:prstGeom prst="rect">
            <a:avLst/>
          </a:prstGeom>
          <a:noFill/>
          <a:ln>
            <a:solidFill>
              <a:srgbClr val="0070C0"/>
            </a:solidFill>
          </a:ln>
        </p:spPr>
        <p:txBody>
          <a:bodyPr wrap="square" rtlCol="0">
            <a:spAutoFit/>
          </a:bodyPr>
          <a:lstStyle/>
          <a:p>
            <a:pPr algn="ctr"/>
            <a:r>
              <a:rPr lang="nl-NL" sz="1800" b="1" dirty="0">
                <a:solidFill>
                  <a:srgbClr val="0070C0"/>
                </a:solidFill>
              </a:rPr>
              <a:t>GEMMA: </a:t>
            </a:r>
          </a:p>
          <a:p>
            <a:pPr algn="ctr"/>
            <a:r>
              <a:rPr lang="nl-NL" sz="1200" b="1" i="1" dirty="0">
                <a:solidFill>
                  <a:srgbClr val="0070C0"/>
                </a:solidFill>
              </a:rPr>
              <a:t>aanpassingen op korte termijn!</a:t>
            </a:r>
            <a:endParaRPr lang="nl-NL" sz="2400" b="1" i="1" dirty="0">
              <a:solidFill>
                <a:srgbClr val="0070C0"/>
              </a:solidFill>
            </a:endParaRPr>
          </a:p>
        </p:txBody>
      </p:sp>
      <p:sp>
        <p:nvSpPr>
          <p:cNvPr id="14" name="Tekstvak 13">
            <a:extLst>
              <a:ext uri="{FF2B5EF4-FFF2-40B4-BE49-F238E27FC236}">
                <a16:creationId xmlns:a16="http://schemas.microsoft.com/office/drawing/2014/main" id="{FC6E8351-AD64-D43F-2E88-4BD1918EC09A}"/>
              </a:ext>
            </a:extLst>
          </p:cNvPr>
          <p:cNvSpPr txBox="1"/>
          <p:nvPr/>
        </p:nvSpPr>
        <p:spPr>
          <a:xfrm>
            <a:off x="5855099" y="1490345"/>
            <a:ext cx="2040943" cy="369332"/>
          </a:xfrm>
          <a:prstGeom prst="rect">
            <a:avLst/>
          </a:prstGeom>
          <a:noFill/>
          <a:ln>
            <a:solidFill>
              <a:srgbClr val="0070C0"/>
            </a:solidFill>
          </a:ln>
        </p:spPr>
        <p:txBody>
          <a:bodyPr wrap="none" rtlCol="0">
            <a:spAutoFit/>
          </a:bodyPr>
          <a:lstStyle/>
          <a:p>
            <a:r>
              <a:rPr lang="nl-NL" sz="1800" b="1" dirty="0">
                <a:solidFill>
                  <a:srgbClr val="0070C0"/>
                </a:solidFill>
              </a:rPr>
              <a:t>VTH-/zaak-systeem</a:t>
            </a:r>
          </a:p>
        </p:txBody>
      </p:sp>
    </p:spTree>
    <p:extLst>
      <p:ext uri="{BB962C8B-B14F-4D97-AF65-F5344CB8AC3E}">
        <p14:creationId xmlns:p14="http://schemas.microsoft.com/office/powerpoint/2010/main" val="28229162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CD19-AFE1-C08A-F664-07D373081850}"/>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7C1CDA47-6AC4-29D4-BA02-539BC0306766}"/>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Zaaktypen en zaak statussen</a:t>
            </a:r>
            <a:endParaRPr sz="2400" b="0" dirty="0"/>
          </a:p>
        </p:txBody>
      </p:sp>
      <p:pic>
        <p:nvPicPr>
          <p:cNvPr id="1026" name="Picture 2">
            <a:extLst>
              <a:ext uri="{FF2B5EF4-FFF2-40B4-BE49-F238E27FC236}">
                <a16:creationId xmlns:a16="http://schemas.microsoft.com/office/drawing/2014/main" id="{39D45AAA-547A-B96A-61B5-19710BEC7D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06776" y="1368000"/>
            <a:ext cx="4330447" cy="346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210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C3FB8-152E-7A44-6DD2-B8117B1990BB}"/>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424313F1-9438-B245-1E57-E3A45A022DB9}"/>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Zaaktypen en </a:t>
            </a:r>
            <a:r>
              <a:rPr lang="nl-NL" sz="2400" b="0" dirty="0" err="1"/>
              <a:t>zaakstatussen</a:t>
            </a:r>
            <a:endParaRPr sz="2400" b="0" dirty="0"/>
          </a:p>
        </p:txBody>
      </p:sp>
      <p:pic>
        <p:nvPicPr>
          <p:cNvPr id="1026" name="Picture 2">
            <a:extLst>
              <a:ext uri="{FF2B5EF4-FFF2-40B4-BE49-F238E27FC236}">
                <a16:creationId xmlns:a16="http://schemas.microsoft.com/office/drawing/2014/main" id="{2C0649CA-B997-2143-8A99-9870A0232E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06776" y="1368000"/>
            <a:ext cx="4330447" cy="346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265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C2D4-8414-7AC6-CD03-88DE0FD5449B}"/>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50D98D55-4E9D-B618-D0DA-1E11F2E1062C}"/>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Zaaktypen en </a:t>
            </a:r>
            <a:r>
              <a:rPr lang="nl-NL" sz="2400" b="0" dirty="0" err="1"/>
              <a:t>zaakstatussen</a:t>
            </a:r>
            <a:endParaRPr sz="2400" b="0" dirty="0"/>
          </a:p>
        </p:txBody>
      </p:sp>
      <p:pic>
        <p:nvPicPr>
          <p:cNvPr id="1026" name="Picture 2">
            <a:extLst>
              <a:ext uri="{FF2B5EF4-FFF2-40B4-BE49-F238E27FC236}">
                <a16:creationId xmlns:a16="http://schemas.microsoft.com/office/drawing/2014/main" id="{E132C397-C72A-6CCE-6287-0C0F3EE36A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06776" y="1368000"/>
            <a:ext cx="4330446" cy="346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4878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7316F-F072-521C-5228-7480A724247A}"/>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A4382CD5-98F2-E3CD-51A4-408B08CE1C62}"/>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Proces en </a:t>
            </a:r>
            <a:r>
              <a:rPr lang="nl-NL" sz="2400" b="0" dirty="0" err="1"/>
              <a:t>zaakstatussen</a:t>
            </a:r>
            <a:endParaRPr sz="2400" b="0" dirty="0"/>
          </a:p>
        </p:txBody>
      </p:sp>
      <p:pic>
        <p:nvPicPr>
          <p:cNvPr id="4" name="Afbeelding 3">
            <a:extLst>
              <a:ext uri="{FF2B5EF4-FFF2-40B4-BE49-F238E27FC236}">
                <a16:creationId xmlns:a16="http://schemas.microsoft.com/office/drawing/2014/main" id="{2B8B73EF-8218-CAF7-C3B7-4702431CBD3E}"/>
              </a:ext>
            </a:extLst>
          </p:cNvPr>
          <p:cNvPicPr>
            <a:picLocks noChangeAspect="1"/>
          </p:cNvPicPr>
          <p:nvPr/>
        </p:nvPicPr>
        <p:blipFill>
          <a:blip r:embed="rId2"/>
          <a:stretch>
            <a:fillRect/>
          </a:stretch>
        </p:blipFill>
        <p:spPr>
          <a:xfrm>
            <a:off x="1315614" y="1368000"/>
            <a:ext cx="6512771" cy="3494439"/>
          </a:xfrm>
          <a:prstGeom prst="rect">
            <a:avLst/>
          </a:prstGeom>
        </p:spPr>
      </p:pic>
      <p:pic>
        <p:nvPicPr>
          <p:cNvPr id="6" name="Afbeelding 5">
            <a:extLst>
              <a:ext uri="{FF2B5EF4-FFF2-40B4-BE49-F238E27FC236}">
                <a16:creationId xmlns:a16="http://schemas.microsoft.com/office/drawing/2014/main" id="{1FD12CEB-1791-5A84-5B9E-091248363E12}"/>
              </a:ext>
            </a:extLst>
          </p:cNvPr>
          <p:cNvPicPr>
            <a:picLocks noChangeAspect="1"/>
          </p:cNvPicPr>
          <p:nvPr/>
        </p:nvPicPr>
        <p:blipFill>
          <a:blip r:embed="rId3"/>
          <a:stretch>
            <a:fillRect/>
          </a:stretch>
        </p:blipFill>
        <p:spPr>
          <a:xfrm>
            <a:off x="5315608" y="0"/>
            <a:ext cx="3828392" cy="694800"/>
          </a:xfrm>
          <a:prstGeom prst="rect">
            <a:avLst/>
          </a:prstGeom>
        </p:spPr>
      </p:pic>
    </p:spTree>
    <p:extLst>
      <p:ext uri="{BB962C8B-B14F-4D97-AF65-F5344CB8AC3E}">
        <p14:creationId xmlns:p14="http://schemas.microsoft.com/office/powerpoint/2010/main" val="41012452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FFF0-B016-6E6D-1D5D-20A8A7CA8A0F}"/>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495A8E8A-B5E4-0958-841B-22C8BB9BA076}"/>
              </a:ext>
            </a:extLst>
          </p:cNvPr>
          <p:cNvSpPr txBox="1">
            <a:spLocks noGrp="1"/>
          </p:cNvSpPr>
          <p:nvPr>
            <p:ph type="title"/>
          </p:nvPr>
        </p:nvSpPr>
        <p:spPr>
          <a:xfrm>
            <a:off x="1079999" y="863999"/>
            <a:ext cx="6984001" cy="1074868"/>
          </a:xfrm>
          <a:prstGeom prst="rect">
            <a:avLst/>
          </a:prstGeom>
        </p:spPr>
        <p:txBody>
          <a:bodyPr>
            <a:noAutofit/>
          </a:bodyPr>
          <a:lstStyle>
            <a:lvl1pPr>
              <a:defRPr sz="2900"/>
            </a:lvl1pPr>
          </a:lstStyle>
          <a:p>
            <a:r>
              <a:rPr lang="nl-NL" sz="2800" dirty="0"/>
              <a:t>Het GEMMA proces “Behandelen melding of informatie”: </a:t>
            </a:r>
            <a:r>
              <a:rPr lang="nl-NL" sz="2400" dirty="0"/>
              <a:t>de diepte in</a:t>
            </a:r>
            <a:endParaRPr sz="2800" dirty="0"/>
          </a:p>
        </p:txBody>
      </p:sp>
    </p:spTree>
    <p:extLst>
      <p:ext uri="{BB962C8B-B14F-4D97-AF65-F5344CB8AC3E}">
        <p14:creationId xmlns:p14="http://schemas.microsoft.com/office/powerpoint/2010/main" val="321047573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9A2C9-7770-DCC2-374B-F74159B405A3}"/>
              </a:ext>
            </a:extLst>
          </p:cNvPr>
          <p:cNvSpPr>
            <a:spLocks noGrp="1"/>
          </p:cNvSpPr>
          <p:nvPr>
            <p:ph type="title"/>
          </p:nvPr>
        </p:nvSpPr>
        <p:spPr/>
        <p:txBody>
          <a:bodyPr/>
          <a:lstStyle/>
          <a:p>
            <a:r>
              <a:rPr lang="nl-NL" dirty="0"/>
              <a:t>Proces Behandelen melding of informatie</a:t>
            </a:r>
          </a:p>
        </p:txBody>
      </p:sp>
      <p:pic>
        <p:nvPicPr>
          <p:cNvPr id="4" name="Afbeelding 3">
            <a:extLst>
              <a:ext uri="{FF2B5EF4-FFF2-40B4-BE49-F238E27FC236}">
                <a16:creationId xmlns:a16="http://schemas.microsoft.com/office/drawing/2014/main" id="{EEB309A8-C1C2-D8EA-F298-2228E2A35E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85" y="1833179"/>
            <a:ext cx="2739204" cy="2025468"/>
          </a:xfrm>
          <a:prstGeom prst="rect">
            <a:avLst/>
          </a:prstGeom>
          <a:ln>
            <a:solidFill>
              <a:srgbClr val="0070C0"/>
            </a:solidFill>
          </a:ln>
        </p:spPr>
      </p:pic>
      <p:sp>
        <p:nvSpPr>
          <p:cNvPr id="14" name="Tekstvak 13">
            <a:extLst>
              <a:ext uri="{FF2B5EF4-FFF2-40B4-BE49-F238E27FC236}">
                <a16:creationId xmlns:a16="http://schemas.microsoft.com/office/drawing/2014/main" id="{7B70584F-2559-6700-C1C8-A9315F7ADCEB}"/>
              </a:ext>
            </a:extLst>
          </p:cNvPr>
          <p:cNvSpPr txBox="1"/>
          <p:nvPr/>
        </p:nvSpPr>
        <p:spPr>
          <a:xfrm>
            <a:off x="249585" y="1500562"/>
            <a:ext cx="1218282"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ktiv Grotesk Trial"/>
              </a:rPr>
              <a:t>Van grondplaat</a:t>
            </a:r>
          </a:p>
        </p:txBody>
      </p:sp>
      <p:sp>
        <p:nvSpPr>
          <p:cNvPr id="15" name="Tekstvak 14">
            <a:extLst>
              <a:ext uri="{FF2B5EF4-FFF2-40B4-BE49-F238E27FC236}">
                <a16:creationId xmlns:a16="http://schemas.microsoft.com/office/drawing/2014/main" id="{20C0C4D6-6D2F-68D3-FCFE-D0215A12B736}"/>
              </a:ext>
            </a:extLst>
          </p:cNvPr>
          <p:cNvSpPr txBox="1"/>
          <p:nvPr/>
        </p:nvSpPr>
        <p:spPr>
          <a:xfrm>
            <a:off x="4207310" y="2794375"/>
            <a:ext cx="1439497"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ktiv Grotesk Trial"/>
              </a:rPr>
              <a:t>Naar 1 laag dieper</a:t>
            </a:r>
          </a:p>
        </p:txBody>
      </p:sp>
      <p:sp>
        <p:nvSpPr>
          <p:cNvPr id="16" name="Tekstvak 15">
            <a:extLst>
              <a:ext uri="{FF2B5EF4-FFF2-40B4-BE49-F238E27FC236}">
                <a16:creationId xmlns:a16="http://schemas.microsoft.com/office/drawing/2014/main" id="{FDDDF393-2E09-F04A-3578-CC289A5FE88D}"/>
              </a:ext>
            </a:extLst>
          </p:cNvPr>
          <p:cNvSpPr txBox="1"/>
          <p:nvPr/>
        </p:nvSpPr>
        <p:spPr>
          <a:xfrm>
            <a:off x="5739792" y="4290799"/>
            <a:ext cx="3236463"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ktiv Grotesk Trial"/>
              </a:rPr>
              <a:t>Naar 2 lagen dieper: zie volgende pagina</a:t>
            </a:r>
          </a:p>
        </p:txBody>
      </p:sp>
      <p:sp>
        <p:nvSpPr>
          <p:cNvPr id="18" name="Gekromde pijl links 17">
            <a:extLst>
              <a:ext uri="{FF2B5EF4-FFF2-40B4-BE49-F238E27FC236}">
                <a16:creationId xmlns:a16="http://schemas.microsoft.com/office/drawing/2014/main" id="{49AFA405-9998-AAED-637D-27B16440303B}"/>
              </a:ext>
            </a:extLst>
          </p:cNvPr>
          <p:cNvSpPr/>
          <p:nvPr/>
        </p:nvSpPr>
        <p:spPr>
          <a:xfrm rot="18780397">
            <a:off x="3387433" y="2026022"/>
            <a:ext cx="500332" cy="1091455"/>
          </a:xfrm>
          <a:prstGeom prst="curvedLef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9" name="Gekromde pijl links 18">
            <a:extLst>
              <a:ext uri="{FF2B5EF4-FFF2-40B4-BE49-F238E27FC236}">
                <a16:creationId xmlns:a16="http://schemas.microsoft.com/office/drawing/2014/main" id="{E6FB052F-8931-D7E3-1398-51E5B8A93615}"/>
              </a:ext>
            </a:extLst>
          </p:cNvPr>
          <p:cNvSpPr/>
          <p:nvPr/>
        </p:nvSpPr>
        <p:spPr>
          <a:xfrm rot="19602757">
            <a:off x="8203928" y="3229772"/>
            <a:ext cx="500332" cy="1091455"/>
          </a:xfrm>
          <a:prstGeom prst="curvedLef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20" name="Rechthoek 19">
            <a:extLst>
              <a:ext uri="{FF2B5EF4-FFF2-40B4-BE49-F238E27FC236}">
                <a16:creationId xmlns:a16="http://schemas.microsoft.com/office/drawing/2014/main" id="{F87F6F08-2274-515F-7F55-B9DF74F2AECA}"/>
              </a:ext>
            </a:extLst>
          </p:cNvPr>
          <p:cNvSpPr/>
          <p:nvPr/>
        </p:nvSpPr>
        <p:spPr>
          <a:xfrm>
            <a:off x="1293963" y="3260785"/>
            <a:ext cx="746378" cy="514714"/>
          </a:xfrm>
          <a:prstGeom prst="rect">
            <a:avLst/>
          </a:prstGeom>
          <a:noFill/>
          <a:ln w="381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pic>
        <p:nvPicPr>
          <p:cNvPr id="6" name="Afbeelding 5">
            <a:extLst>
              <a:ext uri="{FF2B5EF4-FFF2-40B4-BE49-F238E27FC236}">
                <a16:creationId xmlns:a16="http://schemas.microsoft.com/office/drawing/2014/main" id="{E55103EE-6C9D-2D34-1360-8B5C9F577F0D}"/>
              </a:ext>
            </a:extLst>
          </p:cNvPr>
          <p:cNvPicPr>
            <a:picLocks noChangeAspect="1"/>
          </p:cNvPicPr>
          <p:nvPr/>
        </p:nvPicPr>
        <p:blipFill>
          <a:blip r:embed="rId3"/>
          <a:stretch>
            <a:fillRect/>
          </a:stretch>
        </p:blipFill>
        <p:spPr>
          <a:xfrm>
            <a:off x="3149222" y="3260785"/>
            <a:ext cx="4700816" cy="853132"/>
          </a:xfrm>
          <a:prstGeom prst="rect">
            <a:avLst/>
          </a:prstGeom>
          <a:ln>
            <a:solidFill>
              <a:srgbClr val="0070C0"/>
            </a:solidFill>
          </a:ln>
        </p:spPr>
      </p:pic>
    </p:spTree>
    <p:extLst>
      <p:ext uri="{BB962C8B-B14F-4D97-AF65-F5344CB8AC3E}">
        <p14:creationId xmlns:p14="http://schemas.microsoft.com/office/powerpoint/2010/main" val="26356393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44AE2-6936-5CE6-3C31-034E52DE0D6B}"/>
            </a:ext>
          </a:extLst>
        </p:cNvPr>
        <p:cNvGrpSpPr/>
        <p:nvPr/>
      </p:nvGrpSpPr>
      <p:grpSpPr>
        <a:xfrm>
          <a:off x="0" y="0"/>
          <a:ext cx="0" cy="0"/>
          <a:chOff x="0" y="0"/>
          <a:chExt cx="0" cy="0"/>
        </a:xfrm>
      </p:grpSpPr>
      <p:pic>
        <p:nvPicPr>
          <p:cNvPr id="14" name="Afbeelding 13">
            <a:extLst>
              <a:ext uri="{FF2B5EF4-FFF2-40B4-BE49-F238E27FC236}">
                <a16:creationId xmlns:a16="http://schemas.microsoft.com/office/drawing/2014/main" id="{E132C07E-081B-68E7-F9E6-E6E6B80ECF53}"/>
              </a:ext>
            </a:extLst>
          </p:cNvPr>
          <p:cNvPicPr>
            <a:picLocks noChangeAspect="1"/>
          </p:cNvPicPr>
          <p:nvPr/>
        </p:nvPicPr>
        <p:blipFill>
          <a:blip r:embed="rId2"/>
          <a:stretch>
            <a:fillRect/>
          </a:stretch>
        </p:blipFill>
        <p:spPr>
          <a:xfrm>
            <a:off x="1549208" y="1241603"/>
            <a:ext cx="6045581" cy="3551561"/>
          </a:xfrm>
          <a:prstGeom prst="rect">
            <a:avLst/>
          </a:prstGeom>
        </p:spPr>
      </p:pic>
      <p:sp>
        <p:nvSpPr>
          <p:cNvPr id="2" name="Titel 1">
            <a:extLst>
              <a:ext uri="{FF2B5EF4-FFF2-40B4-BE49-F238E27FC236}">
                <a16:creationId xmlns:a16="http://schemas.microsoft.com/office/drawing/2014/main" id="{0DC4BA78-49FE-2454-3CB7-4E4DFD004BC6}"/>
              </a:ext>
            </a:extLst>
          </p:cNvPr>
          <p:cNvSpPr>
            <a:spLocks noGrp="1"/>
          </p:cNvSpPr>
          <p:nvPr>
            <p:ph type="title"/>
          </p:nvPr>
        </p:nvSpPr>
        <p:spPr>
          <a:xfrm>
            <a:off x="1079999" y="863999"/>
            <a:ext cx="7471470" cy="504001"/>
          </a:xfrm>
        </p:spPr>
        <p:txBody>
          <a:bodyPr>
            <a:normAutofit fontScale="90000"/>
          </a:bodyPr>
          <a:lstStyle/>
          <a:p>
            <a:r>
              <a:rPr lang="nl-NL" dirty="0"/>
              <a:t>Proces Behandelen melding of informatie  – 2 lagen dieper</a:t>
            </a:r>
          </a:p>
        </p:txBody>
      </p:sp>
      <p:sp>
        <p:nvSpPr>
          <p:cNvPr id="10" name="Tekstvak 9">
            <a:extLst>
              <a:ext uri="{FF2B5EF4-FFF2-40B4-BE49-F238E27FC236}">
                <a16:creationId xmlns:a16="http://schemas.microsoft.com/office/drawing/2014/main" id="{3D2E1985-CA38-3426-8B7D-253EE7205DD9}"/>
              </a:ext>
            </a:extLst>
          </p:cNvPr>
          <p:cNvSpPr txBox="1"/>
          <p:nvPr/>
        </p:nvSpPr>
        <p:spPr>
          <a:xfrm>
            <a:off x="2291071" y="2433247"/>
            <a:ext cx="60433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Intake</a:t>
            </a:r>
          </a:p>
        </p:txBody>
      </p:sp>
      <p:sp>
        <p:nvSpPr>
          <p:cNvPr id="11" name="Tekstvak 10">
            <a:extLst>
              <a:ext uri="{FF2B5EF4-FFF2-40B4-BE49-F238E27FC236}">
                <a16:creationId xmlns:a16="http://schemas.microsoft.com/office/drawing/2014/main" id="{0A3BF00D-7865-B1AA-9F95-8D3A56DBD5FD}"/>
              </a:ext>
            </a:extLst>
          </p:cNvPr>
          <p:cNvSpPr txBox="1"/>
          <p:nvPr/>
        </p:nvSpPr>
        <p:spPr>
          <a:xfrm>
            <a:off x="3626613" y="2294747"/>
            <a:ext cx="113332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Inhoudelijk</a:t>
            </a:r>
          </a:p>
          <a:p>
            <a:pPr marL="0" marR="0" indent="0" algn="l"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behandelen</a:t>
            </a:r>
          </a:p>
        </p:txBody>
      </p:sp>
      <p:sp>
        <p:nvSpPr>
          <p:cNvPr id="13" name="Tekstvak 12">
            <a:extLst>
              <a:ext uri="{FF2B5EF4-FFF2-40B4-BE49-F238E27FC236}">
                <a16:creationId xmlns:a16="http://schemas.microsoft.com/office/drawing/2014/main" id="{99C4C3E3-1794-5534-B027-EF7FFC394405}"/>
              </a:ext>
            </a:extLst>
          </p:cNvPr>
          <p:cNvSpPr txBox="1"/>
          <p:nvPr/>
        </p:nvSpPr>
        <p:spPr>
          <a:xfrm>
            <a:off x="5694598" y="2437193"/>
            <a:ext cx="90409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nl-NL" sz="1800" dirty="0">
                <a:solidFill>
                  <a:srgbClr val="FF0000"/>
                </a:solidFill>
              </a:rPr>
              <a:t>Afronden</a:t>
            </a:r>
            <a:endPar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17" name="Rechthoek 16">
            <a:extLst>
              <a:ext uri="{FF2B5EF4-FFF2-40B4-BE49-F238E27FC236}">
                <a16:creationId xmlns:a16="http://schemas.microsoft.com/office/drawing/2014/main" id="{4A55FDBF-7E87-F916-D076-6C74E3BC1523}"/>
              </a:ext>
            </a:extLst>
          </p:cNvPr>
          <p:cNvSpPr/>
          <p:nvPr/>
        </p:nvSpPr>
        <p:spPr>
          <a:xfrm>
            <a:off x="1787857" y="2040340"/>
            <a:ext cx="1603612" cy="186155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8" name="Rechthoek 17">
            <a:extLst>
              <a:ext uri="{FF2B5EF4-FFF2-40B4-BE49-F238E27FC236}">
                <a16:creationId xmlns:a16="http://schemas.microsoft.com/office/drawing/2014/main" id="{1261627E-7E50-2D72-9D28-C6FC37A90036}"/>
              </a:ext>
            </a:extLst>
          </p:cNvPr>
          <p:cNvSpPr/>
          <p:nvPr/>
        </p:nvSpPr>
        <p:spPr>
          <a:xfrm>
            <a:off x="3391469" y="2040339"/>
            <a:ext cx="1603612" cy="186155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9" name="Rechthoek 18">
            <a:extLst>
              <a:ext uri="{FF2B5EF4-FFF2-40B4-BE49-F238E27FC236}">
                <a16:creationId xmlns:a16="http://schemas.microsoft.com/office/drawing/2014/main" id="{6A1EAC6A-9688-A406-D292-33A8CDD2ACBA}"/>
              </a:ext>
            </a:extLst>
          </p:cNvPr>
          <p:cNvSpPr/>
          <p:nvPr/>
        </p:nvSpPr>
        <p:spPr>
          <a:xfrm>
            <a:off x="4995080" y="2040338"/>
            <a:ext cx="2306471" cy="186155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3" name="Achthoek 2">
            <a:extLst>
              <a:ext uri="{FF2B5EF4-FFF2-40B4-BE49-F238E27FC236}">
                <a16:creationId xmlns:a16="http://schemas.microsoft.com/office/drawing/2014/main" id="{CC55A757-3D9A-02E7-D45B-6F8872D0A65C}"/>
              </a:ext>
            </a:extLst>
          </p:cNvPr>
          <p:cNvSpPr/>
          <p:nvPr/>
        </p:nvSpPr>
        <p:spPr>
          <a:xfrm>
            <a:off x="2402812" y="1540028"/>
            <a:ext cx="373702" cy="411150"/>
          </a:xfrm>
          <a:prstGeom prst="octagon">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1</a:t>
            </a:r>
          </a:p>
        </p:txBody>
      </p:sp>
      <p:sp>
        <p:nvSpPr>
          <p:cNvPr id="4" name="Achthoek 3">
            <a:extLst>
              <a:ext uri="{FF2B5EF4-FFF2-40B4-BE49-F238E27FC236}">
                <a16:creationId xmlns:a16="http://schemas.microsoft.com/office/drawing/2014/main" id="{F3419775-5ECE-1991-8451-BF101B113508}"/>
              </a:ext>
            </a:extLst>
          </p:cNvPr>
          <p:cNvSpPr/>
          <p:nvPr/>
        </p:nvSpPr>
        <p:spPr>
          <a:xfrm>
            <a:off x="3753634" y="1545684"/>
            <a:ext cx="373702" cy="399839"/>
          </a:xfrm>
          <a:prstGeom prst="octagon">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2</a:t>
            </a:r>
          </a:p>
        </p:txBody>
      </p:sp>
      <p:sp>
        <p:nvSpPr>
          <p:cNvPr id="5" name="Achthoek 4">
            <a:extLst>
              <a:ext uri="{FF2B5EF4-FFF2-40B4-BE49-F238E27FC236}">
                <a16:creationId xmlns:a16="http://schemas.microsoft.com/office/drawing/2014/main" id="{99629B8E-76F7-01D6-8DF4-B3838B03C92B}"/>
              </a:ext>
            </a:extLst>
          </p:cNvPr>
          <p:cNvSpPr/>
          <p:nvPr/>
        </p:nvSpPr>
        <p:spPr>
          <a:xfrm>
            <a:off x="5958060" y="1540028"/>
            <a:ext cx="373702" cy="411150"/>
          </a:xfrm>
          <a:prstGeom prst="octagon">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3</a:t>
            </a:r>
          </a:p>
        </p:txBody>
      </p:sp>
    </p:spTree>
    <p:extLst>
      <p:ext uri="{BB962C8B-B14F-4D97-AF65-F5344CB8AC3E}">
        <p14:creationId xmlns:p14="http://schemas.microsoft.com/office/powerpoint/2010/main" val="3105282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8A0D-7011-5AE0-2235-F3F22380D039}"/>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A066E782-AB0B-706C-4454-731B483FCAC6}"/>
              </a:ext>
            </a:extLst>
          </p:cNvPr>
          <p:cNvSpPr txBox="1">
            <a:spLocks noGrp="1"/>
          </p:cNvSpPr>
          <p:nvPr>
            <p:ph type="title"/>
          </p:nvPr>
        </p:nvSpPr>
        <p:spPr>
          <a:xfrm>
            <a:off x="1079999" y="863999"/>
            <a:ext cx="4003792"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Intake melding of informatie</a:t>
            </a:r>
            <a:endParaRPr sz="2400" b="0" dirty="0"/>
          </a:p>
        </p:txBody>
      </p:sp>
      <p:pic>
        <p:nvPicPr>
          <p:cNvPr id="4" name="Afbeelding 3">
            <a:extLst>
              <a:ext uri="{FF2B5EF4-FFF2-40B4-BE49-F238E27FC236}">
                <a16:creationId xmlns:a16="http://schemas.microsoft.com/office/drawing/2014/main" id="{730EA9FA-E230-9CB4-D7DA-B8568CAA34C6}"/>
              </a:ext>
            </a:extLst>
          </p:cNvPr>
          <p:cNvPicPr>
            <a:picLocks noChangeAspect="1"/>
          </p:cNvPicPr>
          <p:nvPr/>
        </p:nvPicPr>
        <p:blipFill>
          <a:blip r:embed="rId3"/>
          <a:stretch>
            <a:fillRect/>
          </a:stretch>
        </p:blipFill>
        <p:spPr>
          <a:xfrm>
            <a:off x="5351428" y="0"/>
            <a:ext cx="3079187" cy="4860000"/>
          </a:xfrm>
          <a:prstGeom prst="rect">
            <a:avLst/>
          </a:prstGeom>
        </p:spPr>
      </p:pic>
      <p:sp>
        <p:nvSpPr>
          <p:cNvPr id="5" name="Rechthoek 4">
            <a:extLst>
              <a:ext uri="{FF2B5EF4-FFF2-40B4-BE49-F238E27FC236}">
                <a16:creationId xmlns:a16="http://schemas.microsoft.com/office/drawing/2014/main" id="{9F763DF3-10CD-DE9A-E4EE-9352E425CA0E}"/>
              </a:ext>
            </a:extLst>
          </p:cNvPr>
          <p:cNvSpPr/>
          <p:nvPr/>
        </p:nvSpPr>
        <p:spPr>
          <a:xfrm>
            <a:off x="5841242" y="1487606"/>
            <a:ext cx="1180531" cy="287967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6" name="Rechthoek 5">
            <a:extLst>
              <a:ext uri="{FF2B5EF4-FFF2-40B4-BE49-F238E27FC236}">
                <a16:creationId xmlns:a16="http://schemas.microsoft.com/office/drawing/2014/main" id="{64489EE2-B3B3-7352-738D-E3706D236392}"/>
              </a:ext>
            </a:extLst>
          </p:cNvPr>
          <p:cNvSpPr/>
          <p:nvPr/>
        </p:nvSpPr>
        <p:spPr>
          <a:xfrm>
            <a:off x="7021773" y="1487606"/>
            <a:ext cx="1371600" cy="287967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7" name="Tekstvak 6">
            <a:extLst>
              <a:ext uri="{FF2B5EF4-FFF2-40B4-BE49-F238E27FC236}">
                <a16:creationId xmlns:a16="http://schemas.microsoft.com/office/drawing/2014/main" id="{79D7A826-A999-3290-F99F-093905A1965A}"/>
              </a:ext>
            </a:extLst>
          </p:cNvPr>
          <p:cNvSpPr txBox="1"/>
          <p:nvPr/>
        </p:nvSpPr>
        <p:spPr>
          <a:xfrm>
            <a:off x="6129340" y="2301037"/>
            <a:ext cx="703719"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Starten</a:t>
            </a:r>
          </a:p>
          <a:p>
            <a:pPr marL="0" marR="0" indent="0" algn="ctr"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zaak</a:t>
            </a:r>
          </a:p>
        </p:txBody>
      </p:sp>
      <p:sp>
        <p:nvSpPr>
          <p:cNvPr id="8" name="Tekstvak 7">
            <a:extLst>
              <a:ext uri="{FF2B5EF4-FFF2-40B4-BE49-F238E27FC236}">
                <a16:creationId xmlns:a16="http://schemas.microsoft.com/office/drawing/2014/main" id="{C6BE7E99-AF1D-4FF0-B794-385097633DDC}"/>
              </a:ext>
            </a:extLst>
          </p:cNvPr>
          <p:cNvSpPr txBox="1"/>
          <p:nvPr/>
        </p:nvSpPr>
        <p:spPr>
          <a:xfrm>
            <a:off x="7225464" y="2294751"/>
            <a:ext cx="95539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Uitvoeren</a:t>
            </a:r>
          </a:p>
          <a:p>
            <a:pPr marL="0" marR="0" indent="0" algn="ctr"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intake</a:t>
            </a:r>
          </a:p>
        </p:txBody>
      </p:sp>
      <p:sp>
        <p:nvSpPr>
          <p:cNvPr id="2" name="Achthoek 1">
            <a:extLst>
              <a:ext uri="{FF2B5EF4-FFF2-40B4-BE49-F238E27FC236}">
                <a16:creationId xmlns:a16="http://schemas.microsoft.com/office/drawing/2014/main" id="{34E44FE2-A196-B9A3-6C0B-A66F29228040}"/>
              </a:ext>
            </a:extLst>
          </p:cNvPr>
          <p:cNvSpPr/>
          <p:nvPr/>
        </p:nvSpPr>
        <p:spPr>
          <a:xfrm>
            <a:off x="2706506" y="1499210"/>
            <a:ext cx="373702" cy="411150"/>
          </a:xfrm>
          <a:prstGeom prst="octagon">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1</a:t>
            </a:r>
          </a:p>
        </p:txBody>
      </p:sp>
    </p:spTree>
    <p:extLst>
      <p:ext uri="{BB962C8B-B14F-4D97-AF65-F5344CB8AC3E}">
        <p14:creationId xmlns:p14="http://schemas.microsoft.com/office/powerpoint/2010/main" val="2352721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53533-3E03-6BC9-CDF7-3F249AD4AA99}"/>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3C94440D-0A16-B8F5-6957-16F23C9036ED}"/>
              </a:ext>
            </a:extLst>
          </p:cNvPr>
          <p:cNvSpPr txBox="1">
            <a:spLocks noGrp="1"/>
          </p:cNvSpPr>
          <p:nvPr>
            <p:ph type="title"/>
          </p:nvPr>
        </p:nvSpPr>
        <p:spPr>
          <a:xfrm>
            <a:off x="1079998" y="863999"/>
            <a:ext cx="3921905"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Intake melding of informatie</a:t>
            </a:r>
            <a:br>
              <a:rPr lang="nl-NL" sz="2400" b="0" dirty="0"/>
            </a:br>
            <a:r>
              <a:rPr lang="nl-NL" sz="2400" b="0" dirty="0">
                <a:solidFill>
                  <a:srgbClr val="FF0000"/>
                </a:solidFill>
              </a:rPr>
              <a:t>Starten zaak</a:t>
            </a:r>
            <a:endParaRPr sz="2400" b="0" dirty="0">
              <a:solidFill>
                <a:srgbClr val="FF0000"/>
              </a:solidFill>
            </a:endParaRPr>
          </a:p>
        </p:txBody>
      </p:sp>
      <p:pic>
        <p:nvPicPr>
          <p:cNvPr id="10" name="Afbeelding 9">
            <a:extLst>
              <a:ext uri="{FF2B5EF4-FFF2-40B4-BE49-F238E27FC236}">
                <a16:creationId xmlns:a16="http://schemas.microsoft.com/office/drawing/2014/main" id="{EC2ADE42-C804-FC10-CE24-E0EFFA282BC6}"/>
              </a:ext>
            </a:extLst>
          </p:cNvPr>
          <p:cNvPicPr>
            <a:picLocks noChangeAspect="1"/>
          </p:cNvPicPr>
          <p:nvPr/>
        </p:nvPicPr>
        <p:blipFill>
          <a:blip r:embed="rId3"/>
          <a:stretch>
            <a:fillRect/>
          </a:stretch>
        </p:blipFill>
        <p:spPr>
          <a:xfrm>
            <a:off x="6042912" y="75063"/>
            <a:ext cx="2021090" cy="4752000"/>
          </a:xfrm>
          <a:prstGeom prst="rect">
            <a:avLst/>
          </a:prstGeom>
        </p:spPr>
      </p:pic>
      <p:sp>
        <p:nvSpPr>
          <p:cNvPr id="2" name="Achthoek 1">
            <a:extLst>
              <a:ext uri="{FF2B5EF4-FFF2-40B4-BE49-F238E27FC236}">
                <a16:creationId xmlns:a16="http://schemas.microsoft.com/office/drawing/2014/main" id="{A26F56FA-C93F-3AF1-A0FA-CD6432666B1E}"/>
              </a:ext>
            </a:extLst>
          </p:cNvPr>
          <p:cNvSpPr/>
          <p:nvPr/>
        </p:nvSpPr>
        <p:spPr>
          <a:xfrm>
            <a:off x="1186686" y="1877074"/>
            <a:ext cx="566958" cy="411150"/>
          </a:xfrm>
          <a:prstGeom prst="octagon">
            <a:avLst/>
          </a:prstGeom>
          <a:solidFill>
            <a:srgbClr val="FFFF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1-1</a:t>
            </a:r>
          </a:p>
        </p:txBody>
      </p:sp>
    </p:spTree>
    <p:extLst>
      <p:ext uri="{BB962C8B-B14F-4D97-AF65-F5344CB8AC3E}">
        <p14:creationId xmlns:p14="http://schemas.microsoft.com/office/powerpoint/2010/main" val="12426266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2E71A-ECD4-58B0-B4F8-1AFF62A6145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8D54DDA0-E4EA-8FB3-A4E0-E5AB9D7B6AF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Samenvatting VTH netwerksessies</a:t>
            </a:r>
            <a:endParaRPr sz="2400" b="0" dirty="0"/>
          </a:p>
        </p:txBody>
      </p:sp>
      <p:sp>
        <p:nvSpPr>
          <p:cNvPr id="5" name="Rechthoek 4">
            <a:extLst>
              <a:ext uri="{FF2B5EF4-FFF2-40B4-BE49-F238E27FC236}">
                <a16:creationId xmlns:a16="http://schemas.microsoft.com/office/drawing/2014/main" id="{5C8D6FC1-A395-D669-3F49-B7EF7F7F7432}"/>
              </a:ext>
            </a:extLst>
          </p:cNvPr>
          <p:cNvSpPr/>
          <p:nvPr/>
        </p:nvSpPr>
        <p:spPr>
          <a:xfrm>
            <a:off x="5461946" y="2098158"/>
            <a:ext cx="113414" cy="160906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7" name="Tijdelijke aanduiding voor tekst 6">
            <a:extLst>
              <a:ext uri="{FF2B5EF4-FFF2-40B4-BE49-F238E27FC236}">
                <a16:creationId xmlns:a16="http://schemas.microsoft.com/office/drawing/2014/main" id="{507FCFE3-887C-A0C5-C662-4CA78083C094}"/>
              </a:ext>
            </a:extLst>
          </p:cNvPr>
          <p:cNvSpPr>
            <a:spLocks noGrp="1"/>
          </p:cNvSpPr>
          <p:nvPr>
            <p:ph type="body" idx="1"/>
          </p:nvPr>
        </p:nvSpPr>
        <p:spPr/>
        <p:txBody>
          <a:bodyPr/>
          <a:lstStyle/>
          <a:p>
            <a:pPr marL="0" indent="0">
              <a:buNone/>
            </a:pPr>
            <a:endParaRPr lang="nl-NL" b="1" dirty="0"/>
          </a:p>
          <a:p>
            <a:pPr marL="0" indent="0">
              <a:buNone/>
            </a:pPr>
            <a:r>
              <a:rPr lang="nl-NL" i="1" dirty="0"/>
              <a:t>Zie: </a:t>
            </a:r>
            <a:r>
              <a:rPr lang="nl-NL" i="1" dirty="0">
                <a:hlinkClick r:id="rId3"/>
              </a:rPr>
              <a:t>https://vng.nl/artikelen/vth-netwerkspecial-reeks-vth-processen</a:t>
            </a:r>
            <a:endParaRPr lang="nl-NL" i="1" dirty="0"/>
          </a:p>
          <a:p>
            <a:pPr marL="0" indent="0">
              <a:buNone/>
            </a:pPr>
            <a:endParaRPr lang="nl-NL" i="1" dirty="0">
              <a:highlight>
                <a:srgbClr val="00FFFF"/>
              </a:highlight>
            </a:endParaRPr>
          </a:p>
          <a:p>
            <a:endParaRPr lang="nl-NL" dirty="0"/>
          </a:p>
        </p:txBody>
      </p:sp>
      <p:pic>
        <p:nvPicPr>
          <p:cNvPr id="3" name="Afbeelding 2">
            <a:extLst>
              <a:ext uri="{FF2B5EF4-FFF2-40B4-BE49-F238E27FC236}">
                <a16:creationId xmlns:a16="http://schemas.microsoft.com/office/drawing/2014/main" id="{F0CC91C3-5034-6DF6-1405-C50DEC888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716" y="2360225"/>
            <a:ext cx="5304373" cy="2247775"/>
          </a:xfrm>
          <a:prstGeom prst="rect">
            <a:avLst/>
          </a:prstGeom>
          <a:ln>
            <a:solidFill>
              <a:schemeClr val="accent1"/>
            </a:solidFill>
          </a:ln>
        </p:spPr>
      </p:pic>
      <p:pic>
        <p:nvPicPr>
          <p:cNvPr id="1026" name="Picture 2" descr="Groen vinkje 3d pictogram | Premium Vector">
            <a:extLst>
              <a:ext uri="{FF2B5EF4-FFF2-40B4-BE49-F238E27FC236}">
                <a16:creationId xmlns:a16="http://schemas.microsoft.com/office/drawing/2014/main" id="{DAB78D2A-1AF1-38E6-BC8D-8E89CE38C2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38" y="2476988"/>
            <a:ext cx="693661" cy="693661"/>
          </a:xfrm>
          <a:prstGeom prst="rect">
            <a:avLst/>
          </a:prstGeom>
          <a:noFill/>
          <a:extLst>
            <a:ext uri="{909E8E84-426E-40DD-AFC4-6F175D3DCCD1}">
              <a14:hiddenFill xmlns:a14="http://schemas.microsoft.com/office/drawing/2010/main">
                <a:solidFill>
                  <a:srgbClr val="FFFFFF"/>
                </a:solidFill>
              </a14:hiddenFill>
            </a:ext>
          </a:extLst>
        </p:spPr>
      </p:pic>
      <p:sp>
        <p:nvSpPr>
          <p:cNvPr id="8" name="Ingekeepte pijl rechts 7">
            <a:extLst>
              <a:ext uri="{FF2B5EF4-FFF2-40B4-BE49-F238E27FC236}">
                <a16:creationId xmlns:a16="http://schemas.microsoft.com/office/drawing/2014/main" id="{704FF912-DBF5-B964-1EFE-AD96C55E088B}"/>
              </a:ext>
            </a:extLst>
          </p:cNvPr>
          <p:cNvSpPr/>
          <p:nvPr/>
        </p:nvSpPr>
        <p:spPr>
          <a:xfrm>
            <a:off x="106470" y="3231917"/>
            <a:ext cx="940674" cy="504389"/>
          </a:xfrm>
          <a:prstGeom prst="notchedRightArrow">
            <a:avLst/>
          </a:prstGeom>
          <a:solidFill>
            <a:srgbClr val="FFFFFF"/>
          </a:solid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nl-NL" sz="1000" dirty="0"/>
              <a:t>Vandaag</a:t>
            </a:r>
            <a:endParaRPr kumimoji="0" lang="nl-NL" sz="10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
        <p:nvSpPr>
          <p:cNvPr id="9" name="Ingekeepte pijl rechts 8">
            <a:extLst>
              <a:ext uri="{FF2B5EF4-FFF2-40B4-BE49-F238E27FC236}">
                <a16:creationId xmlns:a16="http://schemas.microsoft.com/office/drawing/2014/main" id="{3A2EE821-44C6-AB71-7317-D9153C5F9200}"/>
              </a:ext>
            </a:extLst>
          </p:cNvPr>
          <p:cNvSpPr/>
          <p:nvPr/>
        </p:nvSpPr>
        <p:spPr>
          <a:xfrm>
            <a:off x="106470" y="3955631"/>
            <a:ext cx="940673" cy="489105"/>
          </a:xfrm>
          <a:prstGeom prst="notchedRightArrow">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0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De laatste</a:t>
            </a:r>
          </a:p>
        </p:txBody>
      </p:sp>
      <p:sp>
        <p:nvSpPr>
          <p:cNvPr id="10" name="Tekstvak 9">
            <a:extLst>
              <a:ext uri="{FF2B5EF4-FFF2-40B4-BE49-F238E27FC236}">
                <a16:creationId xmlns:a16="http://schemas.microsoft.com/office/drawing/2014/main" id="{9C31EBFB-DA71-A7CA-D87A-F6E0419A88D1}"/>
              </a:ext>
            </a:extLst>
          </p:cNvPr>
          <p:cNvSpPr txBox="1"/>
          <p:nvPr/>
        </p:nvSpPr>
        <p:spPr>
          <a:xfrm>
            <a:off x="6533507" y="2648772"/>
            <a:ext cx="2337450"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nl-NL" sz="1050" dirty="0">
                <a:solidFill>
                  <a:srgbClr val="00B050"/>
                </a:solidFill>
              </a:rPr>
              <a:t>Terugkijken en presentatie bekijken:</a:t>
            </a:r>
          </a:p>
          <a:p>
            <a:r>
              <a:rPr lang="nl-NL" sz="1050" b="0" dirty="0" err="1"/>
              <a:t>https</a:t>
            </a:r>
            <a:r>
              <a:rPr lang="nl-NL" sz="1050" b="0" dirty="0"/>
              <a:t>://</a:t>
            </a:r>
            <a:r>
              <a:rPr lang="nl-NL" sz="1050" b="0" dirty="0" err="1"/>
              <a:t>vng.nl</a:t>
            </a:r>
            <a:r>
              <a:rPr lang="nl-NL" sz="1050" b="0" dirty="0"/>
              <a:t>/artikelen/terugkijken-behandelen-aanvraag-</a:t>
            </a:r>
            <a:r>
              <a:rPr lang="nl-NL" sz="1050" b="0" dirty="0" err="1"/>
              <a:t>vth</a:t>
            </a:r>
            <a:r>
              <a:rPr lang="nl-NL" sz="1050" b="0" dirty="0"/>
              <a:t>-processen</a:t>
            </a:r>
            <a:endParaRPr kumimoji="0" lang="nl-NL" sz="105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20187397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7185-AD02-4534-87C1-3FC0C72EE938}"/>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9A005D26-A660-469E-CE88-1475096F7E32}"/>
              </a:ext>
            </a:extLst>
          </p:cNvPr>
          <p:cNvSpPr txBox="1">
            <a:spLocks noGrp="1"/>
          </p:cNvSpPr>
          <p:nvPr>
            <p:ph type="title"/>
          </p:nvPr>
        </p:nvSpPr>
        <p:spPr>
          <a:xfrm>
            <a:off x="1079998" y="863999"/>
            <a:ext cx="3921905"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Intake melding of informatie</a:t>
            </a:r>
            <a:br>
              <a:rPr lang="nl-NL" sz="2400" b="0" dirty="0"/>
            </a:br>
            <a:br>
              <a:rPr lang="nl-NL" sz="2400" b="0" dirty="0"/>
            </a:br>
            <a:r>
              <a:rPr lang="nl-NL" sz="2400" b="0" dirty="0">
                <a:solidFill>
                  <a:srgbClr val="FF0000"/>
                </a:solidFill>
              </a:rPr>
              <a:t>Uitvoeren intake</a:t>
            </a:r>
            <a:endParaRPr sz="2400" b="0" dirty="0">
              <a:solidFill>
                <a:srgbClr val="FF0000"/>
              </a:solidFill>
            </a:endParaRPr>
          </a:p>
        </p:txBody>
      </p:sp>
      <p:pic>
        <p:nvPicPr>
          <p:cNvPr id="6" name="Afbeelding 5">
            <a:extLst>
              <a:ext uri="{FF2B5EF4-FFF2-40B4-BE49-F238E27FC236}">
                <a16:creationId xmlns:a16="http://schemas.microsoft.com/office/drawing/2014/main" id="{678A17BD-C535-6A41-983E-236D058320E9}"/>
              </a:ext>
            </a:extLst>
          </p:cNvPr>
          <p:cNvPicPr>
            <a:picLocks noChangeAspect="1"/>
          </p:cNvPicPr>
          <p:nvPr/>
        </p:nvPicPr>
        <p:blipFill>
          <a:blip r:embed="rId3"/>
          <a:stretch>
            <a:fillRect/>
          </a:stretch>
        </p:blipFill>
        <p:spPr>
          <a:xfrm>
            <a:off x="5950988" y="95534"/>
            <a:ext cx="2281177" cy="4752000"/>
          </a:xfrm>
          <a:prstGeom prst="rect">
            <a:avLst/>
          </a:prstGeom>
        </p:spPr>
      </p:pic>
      <p:sp>
        <p:nvSpPr>
          <p:cNvPr id="2" name="Achthoek 1">
            <a:extLst>
              <a:ext uri="{FF2B5EF4-FFF2-40B4-BE49-F238E27FC236}">
                <a16:creationId xmlns:a16="http://schemas.microsoft.com/office/drawing/2014/main" id="{DB2648B7-D6C4-7C2D-FBC9-222FAF4F78D2}"/>
              </a:ext>
            </a:extLst>
          </p:cNvPr>
          <p:cNvSpPr/>
          <p:nvPr/>
        </p:nvSpPr>
        <p:spPr>
          <a:xfrm>
            <a:off x="1161633" y="2160600"/>
            <a:ext cx="566958" cy="411150"/>
          </a:xfrm>
          <a:prstGeom prst="octagon">
            <a:avLst/>
          </a:prstGeom>
          <a:solidFill>
            <a:srgbClr val="FFFF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1-2</a:t>
            </a:r>
          </a:p>
        </p:txBody>
      </p:sp>
    </p:spTree>
    <p:extLst>
      <p:ext uri="{BB962C8B-B14F-4D97-AF65-F5344CB8AC3E}">
        <p14:creationId xmlns:p14="http://schemas.microsoft.com/office/powerpoint/2010/main" val="202981121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9F5DA-9729-2ED9-6BBB-98089645B93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52673917-BB01-04D2-E78D-BD537E4F1263}"/>
              </a:ext>
            </a:extLst>
          </p:cNvPr>
          <p:cNvPicPr>
            <a:picLocks noChangeAspect="1"/>
          </p:cNvPicPr>
          <p:nvPr/>
        </p:nvPicPr>
        <p:blipFill>
          <a:blip r:embed="rId3"/>
          <a:stretch>
            <a:fillRect/>
          </a:stretch>
        </p:blipFill>
        <p:spPr>
          <a:xfrm>
            <a:off x="5598283" y="0"/>
            <a:ext cx="2658267" cy="4860000"/>
          </a:xfrm>
          <a:prstGeom prst="rect">
            <a:avLst/>
          </a:prstGeom>
        </p:spPr>
      </p:pic>
      <p:sp>
        <p:nvSpPr>
          <p:cNvPr id="379" name="Titel 1">
            <a:extLst>
              <a:ext uri="{FF2B5EF4-FFF2-40B4-BE49-F238E27FC236}">
                <a16:creationId xmlns:a16="http://schemas.microsoft.com/office/drawing/2014/main" id="{C04141F9-1D5C-3C8F-9217-B61A7D385537}"/>
              </a:ext>
            </a:extLst>
          </p:cNvPr>
          <p:cNvSpPr txBox="1">
            <a:spLocks noGrp="1"/>
          </p:cNvSpPr>
          <p:nvPr>
            <p:ph type="title"/>
          </p:nvPr>
        </p:nvSpPr>
        <p:spPr>
          <a:xfrm>
            <a:off x="1079999" y="863999"/>
            <a:ext cx="4003792"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Inhoudelijk behandelen melding of informatie</a:t>
            </a:r>
            <a:endParaRPr sz="2400" b="0" dirty="0"/>
          </a:p>
        </p:txBody>
      </p:sp>
      <p:sp>
        <p:nvSpPr>
          <p:cNvPr id="6" name="Rechthoek 5">
            <a:extLst>
              <a:ext uri="{FF2B5EF4-FFF2-40B4-BE49-F238E27FC236}">
                <a16:creationId xmlns:a16="http://schemas.microsoft.com/office/drawing/2014/main" id="{3E7EC76F-1EBD-32CD-47FC-701F2F487853}"/>
              </a:ext>
            </a:extLst>
          </p:cNvPr>
          <p:cNvSpPr/>
          <p:nvPr/>
        </p:nvSpPr>
        <p:spPr>
          <a:xfrm>
            <a:off x="5656996" y="1480782"/>
            <a:ext cx="2523857" cy="287967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8" name="Tekstvak 7">
            <a:extLst>
              <a:ext uri="{FF2B5EF4-FFF2-40B4-BE49-F238E27FC236}">
                <a16:creationId xmlns:a16="http://schemas.microsoft.com/office/drawing/2014/main" id="{43A381C1-B60C-FEB9-DBE0-6517FEF3A26C}"/>
              </a:ext>
            </a:extLst>
          </p:cNvPr>
          <p:cNvSpPr txBox="1"/>
          <p:nvPr/>
        </p:nvSpPr>
        <p:spPr>
          <a:xfrm>
            <a:off x="5861422" y="2294751"/>
            <a:ext cx="213199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Toetsen en verwerken</a:t>
            </a:r>
          </a:p>
        </p:txBody>
      </p:sp>
      <p:sp>
        <p:nvSpPr>
          <p:cNvPr id="2" name="Achthoek 1">
            <a:extLst>
              <a:ext uri="{FF2B5EF4-FFF2-40B4-BE49-F238E27FC236}">
                <a16:creationId xmlns:a16="http://schemas.microsoft.com/office/drawing/2014/main" id="{42D27B3F-90D3-0886-A209-AC3C4310D3C7}"/>
              </a:ext>
            </a:extLst>
          </p:cNvPr>
          <p:cNvSpPr/>
          <p:nvPr/>
        </p:nvSpPr>
        <p:spPr>
          <a:xfrm>
            <a:off x="2325667" y="1894912"/>
            <a:ext cx="373702" cy="399839"/>
          </a:xfrm>
          <a:prstGeom prst="octagon">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2</a:t>
            </a:r>
          </a:p>
        </p:txBody>
      </p:sp>
    </p:spTree>
    <p:extLst>
      <p:ext uri="{BB962C8B-B14F-4D97-AF65-F5344CB8AC3E}">
        <p14:creationId xmlns:p14="http://schemas.microsoft.com/office/powerpoint/2010/main" val="12586356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C9720-B0F6-7EEB-9329-82476A20D6C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2659AE84-42D2-A9D4-05EF-F76CDFD75BD5}"/>
              </a:ext>
            </a:extLst>
          </p:cNvPr>
          <p:cNvSpPr txBox="1">
            <a:spLocks noGrp="1"/>
          </p:cNvSpPr>
          <p:nvPr>
            <p:ph type="title"/>
          </p:nvPr>
        </p:nvSpPr>
        <p:spPr>
          <a:xfrm>
            <a:off x="1079999" y="863999"/>
            <a:ext cx="4003792"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Inhoudelijk behandelen melding of informatie</a:t>
            </a:r>
            <a:br>
              <a:rPr lang="nl-NL" sz="2400" b="0" dirty="0"/>
            </a:br>
            <a:br>
              <a:rPr lang="nl-NL" sz="2400" b="0" dirty="0"/>
            </a:br>
            <a:r>
              <a:rPr lang="nl-NL" sz="2400" b="0" dirty="0">
                <a:solidFill>
                  <a:srgbClr val="FF0000"/>
                </a:solidFill>
              </a:rPr>
              <a:t>Toetsen en verwerken</a:t>
            </a:r>
            <a:endParaRPr sz="2400" b="0" dirty="0">
              <a:solidFill>
                <a:srgbClr val="FF0000"/>
              </a:solidFill>
            </a:endParaRPr>
          </a:p>
        </p:txBody>
      </p:sp>
      <p:pic>
        <p:nvPicPr>
          <p:cNvPr id="4" name="Afbeelding 3">
            <a:extLst>
              <a:ext uri="{FF2B5EF4-FFF2-40B4-BE49-F238E27FC236}">
                <a16:creationId xmlns:a16="http://schemas.microsoft.com/office/drawing/2014/main" id="{DED88608-751E-E73F-9CA9-4FE4265D3EDF}"/>
              </a:ext>
            </a:extLst>
          </p:cNvPr>
          <p:cNvPicPr>
            <a:picLocks noChangeAspect="1"/>
          </p:cNvPicPr>
          <p:nvPr/>
        </p:nvPicPr>
        <p:blipFill>
          <a:blip r:embed="rId3"/>
          <a:stretch>
            <a:fillRect/>
          </a:stretch>
        </p:blipFill>
        <p:spPr>
          <a:xfrm>
            <a:off x="4633015" y="75063"/>
            <a:ext cx="4275175" cy="4752000"/>
          </a:xfrm>
          <a:prstGeom prst="rect">
            <a:avLst/>
          </a:prstGeom>
        </p:spPr>
      </p:pic>
      <p:sp>
        <p:nvSpPr>
          <p:cNvPr id="5" name="Rechthoek 4">
            <a:extLst>
              <a:ext uri="{FF2B5EF4-FFF2-40B4-BE49-F238E27FC236}">
                <a16:creationId xmlns:a16="http://schemas.microsoft.com/office/drawing/2014/main" id="{514CFF9D-8564-8907-611B-2E6618D683F4}"/>
              </a:ext>
            </a:extLst>
          </p:cNvPr>
          <p:cNvSpPr/>
          <p:nvPr/>
        </p:nvSpPr>
        <p:spPr>
          <a:xfrm>
            <a:off x="4831307" y="2580456"/>
            <a:ext cx="764275" cy="484862"/>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2" name="Achthoek 1">
            <a:extLst>
              <a:ext uri="{FF2B5EF4-FFF2-40B4-BE49-F238E27FC236}">
                <a16:creationId xmlns:a16="http://schemas.microsoft.com/office/drawing/2014/main" id="{9A353B37-B9D6-9C02-8635-F85ADCF708F9}"/>
              </a:ext>
            </a:extLst>
          </p:cNvPr>
          <p:cNvSpPr/>
          <p:nvPr/>
        </p:nvSpPr>
        <p:spPr>
          <a:xfrm>
            <a:off x="2340241" y="2459564"/>
            <a:ext cx="373702" cy="399839"/>
          </a:xfrm>
          <a:prstGeom prst="octagon">
            <a:avLst/>
          </a:prstGeom>
          <a:solidFill>
            <a:srgbClr val="FFFF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2</a:t>
            </a:r>
          </a:p>
        </p:txBody>
      </p:sp>
      <p:sp>
        <p:nvSpPr>
          <p:cNvPr id="3" name="Ingekeepte pijl rechts 2">
            <a:extLst>
              <a:ext uri="{FF2B5EF4-FFF2-40B4-BE49-F238E27FC236}">
                <a16:creationId xmlns:a16="http://schemas.microsoft.com/office/drawing/2014/main" id="{08B73D6E-DE96-655E-24ED-872A3395A583}"/>
              </a:ext>
            </a:extLst>
          </p:cNvPr>
          <p:cNvSpPr/>
          <p:nvPr/>
        </p:nvSpPr>
        <p:spPr>
          <a:xfrm>
            <a:off x="4137949" y="2580456"/>
            <a:ext cx="693358" cy="399839"/>
          </a:xfrm>
          <a:prstGeom prst="notchedRightArrow">
            <a:avLst/>
          </a:prstGeom>
          <a:solidFill>
            <a:srgbClr val="FFFF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9" name="Rechthoek 8">
            <a:extLst>
              <a:ext uri="{FF2B5EF4-FFF2-40B4-BE49-F238E27FC236}">
                <a16:creationId xmlns:a16="http://schemas.microsoft.com/office/drawing/2014/main" id="{7AF6083E-D1DC-E90B-CE73-5C661C66993B}"/>
              </a:ext>
            </a:extLst>
          </p:cNvPr>
          <p:cNvSpPr/>
          <p:nvPr/>
        </p:nvSpPr>
        <p:spPr>
          <a:xfrm>
            <a:off x="5657769" y="2309150"/>
            <a:ext cx="3084653" cy="2016819"/>
          </a:xfrm>
          <a:prstGeom prst="rect">
            <a:avLst/>
          </a:prstGeom>
          <a:solidFill>
            <a:srgbClr val="FAFEB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7" name="Tekstvak 6">
            <a:extLst>
              <a:ext uri="{FF2B5EF4-FFF2-40B4-BE49-F238E27FC236}">
                <a16:creationId xmlns:a16="http://schemas.microsoft.com/office/drawing/2014/main" id="{64E2E7A1-9044-6E2C-D1CA-63BA012C7982}"/>
              </a:ext>
            </a:extLst>
          </p:cNvPr>
          <p:cNvSpPr txBox="1"/>
          <p:nvPr/>
        </p:nvSpPr>
        <p:spPr>
          <a:xfrm>
            <a:off x="5741433" y="2478694"/>
            <a:ext cx="2707698" cy="677108"/>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1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Belangrijke toevoeging </a:t>
            </a:r>
            <a:r>
              <a:rPr kumimoji="0" lang="nl-NL" sz="1100" b="0" i="0" u="none" strike="noStrike" cap="none" spc="0" normalizeH="0" baseline="0" dirty="0" err="1">
                <a:ln>
                  <a:noFill/>
                </a:ln>
                <a:solidFill>
                  <a:srgbClr val="000000"/>
                </a:solidFill>
                <a:effectLst/>
                <a:uFillTx/>
                <a:latin typeface="Aktiv Grotesk Trial"/>
                <a:ea typeface="Aktiv Grotesk Trial"/>
                <a:cs typeface="Aktiv Grotesk Trial"/>
                <a:sym typeface="Aktiv Grotesk Trial"/>
              </a:rPr>
              <a:t>ivm</a:t>
            </a:r>
            <a:r>
              <a:rPr kumimoji="0" lang="nl-NL" sz="11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 verschillende verzoeken die in willekeurige volgorde binnenkomen vanuit het DSO bij het bevoegd gezag: </a:t>
            </a:r>
            <a:r>
              <a:rPr kumimoji="0" lang="nl-NL" sz="110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Controleren gerelateerde verzoeken!</a:t>
            </a:r>
          </a:p>
        </p:txBody>
      </p:sp>
      <p:pic>
        <p:nvPicPr>
          <p:cNvPr id="6" name="Afbeelding 5">
            <a:extLst>
              <a:ext uri="{FF2B5EF4-FFF2-40B4-BE49-F238E27FC236}">
                <a16:creationId xmlns:a16="http://schemas.microsoft.com/office/drawing/2014/main" id="{410F28C6-ECB1-935D-A99C-0D67080A0301}"/>
              </a:ext>
            </a:extLst>
          </p:cNvPr>
          <p:cNvPicPr>
            <a:picLocks noChangeAspect="1"/>
          </p:cNvPicPr>
          <p:nvPr/>
        </p:nvPicPr>
        <p:blipFill>
          <a:blip r:embed="rId4"/>
          <a:stretch>
            <a:fillRect/>
          </a:stretch>
        </p:blipFill>
        <p:spPr>
          <a:xfrm>
            <a:off x="778151" y="3311487"/>
            <a:ext cx="6421944" cy="369751"/>
          </a:xfrm>
          <a:prstGeom prst="rect">
            <a:avLst/>
          </a:prstGeom>
        </p:spPr>
      </p:pic>
      <p:sp>
        <p:nvSpPr>
          <p:cNvPr id="8" name="Wolk 7">
            <a:extLst>
              <a:ext uri="{FF2B5EF4-FFF2-40B4-BE49-F238E27FC236}">
                <a16:creationId xmlns:a16="http://schemas.microsoft.com/office/drawing/2014/main" id="{E7E69BA3-25A7-F5A8-E29B-8BE7D0B9F276}"/>
              </a:ext>
            </a:extLst>
          </p:cNvPr>
          <p:cNvSpPr/>
          <p:nvPr/>
        </p:nvSpPr>
        <p:spPr>
          <a:xfrm>
            <a:off x="1220450" y="3797354"/>
            <a:ext cx="6825129" cy="913593"/>
          </a:xfrm>
          <a:prstGeom prst="cloud">
            <a:avLst/>
          </a:prstGeom>
          <a:solidFill>
            <a:schemeClr val="accent2">
              <a:lumMod val="40000"/>
              <a:lumOff val="60000"/>
            </a:schemeClr>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l" defTabSz="685800" rtl="0" fontAlgn="auto" latinLnBrk="0" hangingPunct="0">
              <a:lnSpc>
                <a:spcPct val="100000"/>
              </a:lnSpc>
              <a:spcBef>
                <a:spcPts val="0"/>
              </a:spcBef>
              <a:spcAft>
                <a:spcPts val="0"/>
              </a:spcAft>
              <a:buClrTx/>
              <a:buSzTx/>
              <a:buFontTx/>
              <a:buChar char="-"/>
              <a:tabLst/>
            </a:pPr>
            <a:r>
              <a:rPr kumimoji="0" lang="nl-NL" sz="11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Gerelateerde verzoeken zichtbaar in eigen VTH-/zaak-systeem</a:t>
            </a:r>
          </a:p>
          <a:p>
            <a:pPr marL="285750" marR="0" indent="-285750" algn="l" defTabSz="685800" rtl="0" fontAlgn="auto" latinLnBrk="0" hangingPunct="0">
              <a:lnSpc>
                <a:spcPct val="100000"/>
              </a:lnSpc>
              <a:spcBef>
                <a:spcPts val="0"/>
              </a:spcBef>
              <a:spcAft>
                <a:spcPts val="0"/>
              </a:spcAft>
              <a:buClrTx/>
              <a:buSzTx/>
              <a:buFontTx/>
              <a:buChar char="-"/>
              <a:tabLst/>
            </a:pPr>
            <a:r>
              <a:rPr lang="nl-NL" sz="1100" b="0" dirty="0"/>
              <a:t>OF: via TAM gerelateerde verzoeken; let op: deze wordt volgend jaar uitgefaseerd!</a:t>
            </a:r>
            <a:endParaRPr kumimoji="0" lang="nl-NL" sz="11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17030803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36E0-039A-CA62-4971-525FE5A343DE}"/>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905FB398-4CF9-2084-D4EE-6F61CA0E62D8}"/>
              </a:ext>
            </a:extLst>
          </p:cNvPr>
          <p:cNvSpPr txBox="1">
            <a:spLocks noGrp="1"/>
          </p:cNvSpPr>
          <p:nvPr>
            <p:ph type="title"/>
          </p:nvPr>
        </p:nvSpPr>
        <p:spPr>
          <a:xfrm>
            <a:off x="1079999" y="863999"/>
            <a:ext cx="4003792"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Inhoudelijk behandelen melding of informatie</a:t>
            </a:r>
            <a:br>
              <a:rPr lang="nl-NL" sz="2400" b="0" dirty="0"/>
            </a:br>
            <a:br>
              <a:rPr lang="nl-NL" sz="2400" b="0" dirty="0"/>
            </a:br>
            <a:r>
              <a:rPr lang="nl-NL" sz="2400" b="0" dirty="0">
                <a:solidFill>
                  <a:srgbClr val="FF0000"/>
                </a:solidFill>
              </a:rPr>
              <a:t>Toetsen en verwerken</a:t>
            </a:r>
            <a:endParaRPr sz="2400" b="0" dirty="0">
              <a:solidFill>
                <a:srgbClr val="FF0000"/>
              </a:solidFill>
            </a:endParaRPr>
          </a:p>
        </p:txBody>
      </p:sp>
      <p:pic>
        <p:nvPicPr>
          <p:cNvPr id="4" name="Afbeelding 3">
            <a:extLst>
              <a:ext uri="{FF2B5EF4-FFF2-40B4-BE49-F238E27FC236}">
                <a16:creationId xmlns:a16="http://schemas.microsoft.com/office/drawing/2014/main" id="{A3D2BF68-D80F-8057-7E5F-7DEA547B25B3}"/>
              </a:ext>
            </a:extLst>
          </p:cNvPr>
          <p:cNvPicPr>
            <a:picLocks noChangeAspect="1"/>
          </p:cNvPicPr>
          <p:nvPr/>
        </p:nvPicPr>
        <p:blipFill>
          <a:blip r:embed="rId3"/>
          <a:stretch>
            <a:fillRect/>
          </a:stretch>
        </p:blipFill>
        <p:spPr>
          <a:xfrm>
            <a:off x="4633015" y="75063"/>
            <a:ext cx="4275175" cy="4752000"/>
          </a:xfrm>
          <a:prstGeom prst="rect">
            <a:avLst/>
          </a:prstGeom>
        </p:spPr>
      </p:pic>
      <p:sp>
        <p:nvSpPr>
          <p:cNvPr id="2" name="Achthoek 1">
            <a:extLst>
              <a:ext uri="{FF2B5EF4-FFF2-40B4-BE49-F238E27FC236}">
                <a16:creationId xmlns:a16="http://schemas.microsoft.com/office/drawing/2014/main" id="{C8347E1D-5958-3E3C-E9BB-CB2EB38D51A7}"/>
              </a:ext>
            </a:extLst>
          </p:cNvPr>
          <p:cNvSpPr/>
          <p:nvPr/>
        </p:nvSpPr>
        <p:spPr>
          <a:xfrm>
            <a:off x="2295954" y="2665479"/>
            <a:ext cx="373702" cy="399839"/>
          </a:xfrm>
          <a:prstGeom prst="octagon">
            <a:avLst/>
          </a:prstGeom>
          <a:solidFill>
            <a:srgbClr val="FFFF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2</a:t>
            </a:r>
          </a:p>
        </p:txBody>
      </p:sp>
    </p:spTree>
    <p:extLst>
      <p:ext uri="{BB962C8B-B14F-4D97-AF65-F5344CB8AC3E}">
        <p14:creationId xmlns:p14="http://schemas.microsoft.com/office/powerpoint/2010/main" val="403569587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9B2C5-F96E-87A4-5B4D-30FFD99911D2}"/>
            </a:ext>
          </a:extLst>
        </p:cNvPr>
        <p:cNvGrpSpPr/>
        <p:nvPr/>
      </p:nvGrpSpPr>
      <p:grpSpPr>
        <a:xfrm>
          <a:off x="0" y="0"/>
          <a:ext cx="0" cy="0"/>
          <a:chOff x="0" y="0"/>
          <a:chExt cx="0" cy="0"/>
        </a:xfrm>
      </p:grpSpPr>
      <p:pic>
        <p:nvPicPr>
          <p:cNvPr id="12" name="Afbeelding 11">
            <a:extLst>
              <a:ext uri="{FF2B5EF4-FFF2-40B4-BE49-F238E27FC236}">
                <a16:creationId xmlns:a16="http://schemas.microsoft.com/office/drawing/2014/main" id="{74D5F71C-91FE-8FDB-CBC8-4A41A973B609}"/>
              </a:ext>
            </a:extLst>
          </p:cNvPr>
          <p:cNvPicPr>
            <a:picLocks noChangeAspect="1"/>
          </p:cNvPicPr>
          <p:nvPr/>
        </p:nvPicPr>
        <p:blipFill>
          <a:blip r:embed="rId3"/>
          <a:stretch>
            <a:fillRect/>
          </a:stretch>
        </p:blipFill>
        <p:spPr>
          <a:xfrm>
            <a:off x="4769397" y="3250"/>
            <a:ext cx="4316043" cy="4860000"/>
          </a:xfrm>
          <a:prstGeom prst="rect">
            <a:avLst/>
          </a:prstGeom>
        </p:spPr>
      </p:pic>
      <p:sp>
        <p:nvSpPr>
          <p:cNvPr id="379" name="Titel 1">
            <a:extLst>
              <a:ext uri="{FF2B5EF4-FFF2-40B4-BE49-F238E27FC236}">
                <a16:creationId xmlns:a16="http://schemas.microsoft.com/office/drawing/2014/main" id="{CA02EE3D-2B58-BB33-1290-105E233D2882}"/>
              </a:ext>
            </a:extLst>
          </p:cNvPr>
          <p:cNvSpPr txBox="1">
            <a:spLocks noGrp="1"/>
          </p:cNvSpPr>
          <p:nvPr>
            <p:ph type="title"/>
          </p:nvPr>
        </p:nvSpPr>
        <p:spPr>
          <a:xfrm>
            <a:off x="1079998" y="863999"/>
            <a:ext cx="428357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Afronden melding</a:t>
            </a:r>
            <a:br>
              <a:rPr lang="nl-NL" sz="2400" b="0" dirty="0"/>
            </a:br>
            <a:r>
              <a:rPr lang="nl-NL" sz="2400" b="0" dirty="0"/>
              <a:t>of informatie</a:t>
            </a:r>
            <a:endParaRPr sz="2400" b="0" dirty="0"/>
          </a:p>
        </p:txBody>
      </p:sp>
      <p:sp>
        <p:nvSpPr>
          <p:cNvPr id="6" name="Rechthoek 5">
            <a:extLst>
              <a:ext uri="{FF2B5EF4-FFF2-40B4-BE49-F238E27FC236}">
                <a16:creationId xmlns:a16="http://schemas.microsoft.com/office/drawing/2014/main" id="{8CBB436E-6590-ED5B-4EC4-8B5990B6EF17}"/>
              </a:ext>
            </a:extLst>
          </p:cNvPr>
          <p:cNvSpPr/>
          <p:nvPr/>
        </p:nvSpPr>
        <p:spPr>
          <a:xfrm>
            <a:off x="4824483" y="1480782"/>
            <a:ext cx="3684896" cy="287967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8" name="Tekstvak 7">
            <a:extLst>
              <a:ext uri="{FF2B5EF4-FFF2-40B4-BE49-F238E27FC236}">
                <a16:creationId xmlns:a16="http://schemas.microsoft.com/office/drawing/2014/main" id="{55DA65D9-7A69-EDC1-49AB-96C836D209C2}"/>
              </a:ext>
            </a:extLst>
          </p:cNvPr>
          <p:cNvSpPr txBox="1"/>
          <p:nvPr/>
        </p:nvSpPr>
        <p:spPr>
          <a:xfrm>
            <a:off x="5972118" y="2294750"/>
            <a:ext cx="138659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Afronden zaak</a:t>
            </a:r>
          </a:p>
        </p:txBody>
      </p:sp>
      <p:sp>
        <p:nvSpPr>
          <p:cNvPr id="2" name="Achthoek 1">
            <a:extLst>
              <a:ext uri="{FF2B5EF4-FFF2-40B4-BE49-F238E27FC236}">
                <a16:creationId xmlns:a16="http://schemas.microsoft.com/office/drawing/2014/main" id="{941C583F-07C3-2784-1E50-B2D384B508DE}"/>
              </a:ext>
            </a:extLst>
          </p:cNvPr>
          <p:cNvSpPr/>
          <p:nvPr/>
        </p:nvSpPr>
        <p:spPr>
          <a:xfrm>
            <a:off x="1930070" y="1817599"/>
            <a:ext cx="373702" cy="411150"/>
          </a:xfrm>
          <a:prstGeom prst="octagon">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3</a:t>
            </a:r>
          </a:p>
        </p:txBody>
      </p:sp>
    </p:spTree>
    <p:extLst>
      <p:ext uri="{BB962C8B-B14F-4D97-AF65-F5344CB8AC3E}">
        <p14:creationId xmlns:p14="http://schemas.microsoft.com/office/powerpoint/2010/main" val="11644934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8BE3-F479-C544-5DF9-E187D567175F}"/>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97B78BA-16B1-C76F-71FE-251CBA626D81}"/>
              </a:ext>
            </a:extLst>
          </p:cNvPr>
          <p:cNvSpPr txBox="1">
            <a:spLocks noGrp="1"/>
          </p:cNvSpPr>
          <p:nvPr>
            <p:ph type="title"/>
          </p:nvPr>
        </p:nvSpPr>
        <p:spPr>
          <a:xfrm>
            <a:off x="1079999" y="863999"/>
            <a:ext cx="4003792"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Afronden</a:t>
            </a:r>
            <a:br>
              <a:rPr lang="nl-NL" sz="2400" b="0" dirty="0"/>
            </a:br>
            <a:r>
              <a:rPr lang="nl-NL" sz="2400" b="0" dirty="0"/>
              <a:t>melding of</a:t>
            </a:r>
            <a:br>
              <a:rPr lang="nl-NL" sz="2400" b="0" dirty="0"/>
            </a:br>
            <a:r>
              <a:rPr lang="nl-NL" sz="2400" b="0" dirty="0"/>
              <a:t>informatie</a:t>
            </a:r>
            <a:br>
              <a:rPr lang="nl-NL" sz="2400" b="0" dirty="0"/>
            </a:br>
            <a:br>
              <a:rPr lang="nl-NL" sz="2400" b="0" dirty="0"/>
            </a:br>
            <a:r>
              <a:rPr lang="nl-NL" sz="2400" b="0" dirty="0">
                <a:solidFill>
                  <a:srgbClr val="FF0000"/>
                </a:solidFill>
              </a:rPr>
              <a:t>Afronden</a:t>
            </a:r>
            <a:br>
              <a:rPr lang="nl-NL" sz="2400" b="0" dirty="0">
                <a:solidFill>
                  <a:srgbClr val="FF0000"/>
                </a:solidFill>
              </a:rPr>
            </a:br>
            <a:r>
              <a:rPr lang="nl-NL" sz="2400" b="0" dirty="0">
                <a:solidFill>
                  <a:srgbClr val="FF0000"/>
                </a:solidFill>
              </a:rPr>
              <a:t>zaak</a:t>
            </a:r>
            <a:endParaRPr sz="2400" b="0" dirty="0">
              <a:solidFill>
                <a:srgbClr val="FF0000"/>
              </a:solidFill>
            </a:endParaRPr>
          </a:p>
        </p:txBody>
      </p:sp>
      <p:pic>
        <p:nvPicPr>
          <p:cNvPr id="3" name="Afbeelding 2">
            <a:extLst>
              <a:ext uri="{FF2B5EF4-FFF2-40B4-BE49-F238E27FC236}">
                <a16:creationId xmlns:a16="http://schemas.microsoft.com/office/drawing/2014/main" id="{434189AC-6C3B-659B-63A4-EF1ADC02B5F5}"/>
              </a:ext>
            </a:extLst>
          </p:cNvPr>
          <p:cNvPicPr>
            <a:picLocks noChangeAspect="1"/>
          </p:cNvPicPr>
          <p:nvPr/>
        </p:nvPicPr>
        <p:blipFill>
          <a:blip r:embed="rId3"/>
          <a:stretch>
            <a:fillRect/>
          </a:stretch>
        </p:blipFill>
        <p:spPr>
          <a:xfrm>
            <a:off x="2961524" y="116006"/>
            <a:ext cx="6182476" cy="4752000"/>
          </a:xfrm>
          <a:prstGeom prst="rect">
            <a:avLst/>
          </a:prstGeom>
        </p:spPr>
      </p:pic>
      <p:sp>
        <p:nvSpPr>
          <p:cNvPr id="2" name="Achthoek 1">
            <a:extLst>
              <a:ext uri="{FF2B5EF4-FFF2-40B4-BE49-F238E27FC236}">
                <a16:creationId xmlns:a16="http://schemas.microsoft.com/office/drawing/2014/main" id="{DCC9BF4F-0848-1BCB-56CF-454ACA389CF3}"/>
              </a:ext>
            </a:extLst>
          </p:cNvPr>
          <p:cNvSpPr/>
          <p:nvPr/>
        </p:nvSpPr>
        <p:spPr>
          <a:xfrm>
            <a:off x="1460209" y="3293372"/>
            <a:ext cx="373702" cy="411150"/>
          </a:xfrm>
          <a:prstGeom prst="octagon">
            <a:avLst/>
          </a:prstGeom>
          <a:solidFill>
            <a:srgbClr val="FFFF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3</a:t>
            </a:r>
          </a:p>
        </p:txBody>
      </p:sp>
    </p:spTree>
    <p:extLst>
      <p:ext uri="{BB962C8B-B14F-4D97-AF65-F5344CB8AC3E}">
        <p14:creationId xmlns:p14="http://schemas.microsoft.com/office/powerpoint/2010/main" val="62108954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DFD1C-BABB-9127-CC9A-4AA8FC971A3F}"/>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9A95971F-3E75-02D8-89E4-AD15820CAAD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Samenvatting VTH netwerksessies</a:t>
            </a:r>
            <a:endParaRPr sz="2400" b="0" dirty="0"/>
          </a:p>
        </p:txBody>
      </p:sp>
      <p:sp>
        <p:nvSpPr>
          <p:cNvPr id="5" name="Rechthoek 4">
            <a:extLst>
              <a:ext uri="{FF2B5EF4-FFF2-40B4-BE49-F238E27FC236}">
                <a16:creationId xmlns:a16="http://schemas.microsoft.com/office/drawing/2014/main" id="{E32A29FE-EDDE-B42C-650A-1511A7E97EC1}"/>
              </a:ext>
            </a:extLst>
          </p:cNvPr>
          <p:cNvSpPr/>
          <p:nvPr/>
        </p:nvSpPr>
        <p:spPr>
          <a:xfrm>
            <a:off x="5461946" y="2098158"/>
            <a:ext cx="113414" cy="160906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7" name="Tijdelijke aanduiding voor tekst 6">
            <a:extLst>
              <a:ext uri="{FF2B5EF4-FFF2-40B4-BE49-F238E27FC236}">
                <a16:creationId xmlns:a16="http://schemas.microsoft.com/office/drawing/2014/main" id="{C89F81C1-653F-9AD0-9B4C-450B06043D98}"/>
              </a:ext>
            </a:extLst>
          </p:cNvPr>
          <p:cNvSpPr>
            <a:spLocks noGrp="1"/>
          </p:cNvSpPr>
          <p:nvPr>
            <p:ph type="body" idx="1"/>
          </p:nvPr>
        </p:nvSpPr>
        <p:spPr/>
        <p:txBody>
          <a:bodyPr/>
          <a:lstStyle/>
          <a:p>
            <a:pPr marL="0" indent="0">
              <a:buNone/>
            </a:pPr>
            <a:endParaRPr lang="nl-NL" b="1" dirty="0"/>
          </a:p>
          <a:p>
            <a:pPr marL="0" indent="0">
              <a:buNone/>
            </a:pPr>
            <a:r>
              <a:rPr lang="nl-NL" i="1" dirty="0"/>
              <a:t>Zie: </a:t>
            </a:r>
            <a:r>
              <a:rPr lang="nl-NL" i="1" dirty="0">
                <a:hlinkClick r:id="rId3"/>
              </a:rPr>
              <a:t>https://vng.nl/artikelen/vth-netwerkspecial-reeks-vth-processen</a:t>
            </a:r>
            <a:endParaRPr lang="nl-NL" i="1" dirty="0"/>
          </a:p>
          <a:p>
            <a:pPr marL="0" indent="0">
              <a:buNone/>
            </a:pPr>
            <a:endParaRPr lang="nl-NL" i="1" dirty="0">
              <a:highlight>
                <a:srgbClr val="00FFFF"/>
              </a:highlight>
            </a:endParaRPr>
          </a:p>
          <a:p>
            <a:endParaRPr lang="nl-NL" dirty="0"/>
          </a:p>
        </p:txBody>
      </p:sp>
      <p:pic>
        <p:nvPicPr>
          <p:cNvPr id="3" name="Afbeelding 2">
            <a:extLst>
              <a:ext uri="{FF2B5EF4-FFF2-40B4-BE49-F238E27FC236}">
                <a16:creationId xmlns:a16="http://schemas.microsoft.com/office/drawing/2014/main" id="{1BBF9381-ECBE-653E-2EFF-CA3FF022F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716" y="2360225"/>
            <a:ext cx="5304373" cy="2247775"/>
          </a:xfrm>
          <a:prstGeom prst="rect">
            <a:avLst/>
          </a:prstGeom>
          <a:ln>
            <a:solidFill>
              <a:schemeClr val="accent1"/>
            </a:solidFill>
          </a:ln>
        </p:spPr>
      </p:pic>
      <p:pic>
        <p:nvPicPr>
          <p:cNvPr id="1026" name="Picture 2" descr="Groen vinkje 3d pictogram | Premium Vector">
            <a:extLst>
              <a:ext uri="{FF2B5EF4-FFF2-40B4-BE49-F238E27FC236}">
                <a16:creationId xmlns:a16="http://schemas.microsoft.com/office/drawing/2014/main" id="{3583522C-7B5F-1FDC-6D9C-5D5FE2688F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38" y="2476988"/>
            <a:ext cx="693661" cy="693661"/>
          </a:xfrm>
          <a:prstGeom prst="rect">
            <a:avLst/>
          </a:prstGeom>
          <a:noFill/>
          <a:extLst>
            <a:ext uri="{909E8E84-426E-40DD-AFC4-6F175D3DCCD1}">
              <a14:hiddenFill xmlns:a14="http://schemas.microsoft.com/office/drawing/2010/main">
                <a:solidFill>
                  <a:srgbClr val="FFFFFF"/>
                </a:solidFill>
              </a14:hiddenFill>
            </a:ext>
          </a:extLst>
        </p:spPr>
      </p:pic>
      <p:sp>
        <p:nvSpPr>
          <p:cNvPr id="8" name="Ingekeepte pijl rechts 7">
            <a:extLst>
              <a:ext uri="{FF2B5EF4-FFF2-40B4-BE49-F238E27FC236}">
                <a16:creationId xmlns:a16="http://schemas.microsoft.com/office/drawing/2014/main" id="{AB3ECAF6-D11E-BD60-23CE-7E4B29DB5B67}"/>
              </a:ext>
            </a:extLst>
          </p:cNvPr>
          <p:cNvSpPr/>
          <p:nvPr/>
        </p:nvSpPr>
        <p:spPr>
          <a:xfrm>
            <a:off x="106470" y="3231917"/>
            <a:ext cx="940674" cy="504389"/>
          </a:xfrm>
          <a:prstGeom prst="notchedRightArrow">
            <a:avLst/>
          </a:prstGeom>
          <a:solidFill>
            <a:srgbClr val="FFFFFF"/>
          </a:solid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nl-NL" sz="1000" dirty="0"/>
              <a:t>Vandaag</a:t>
            </a:r>
            <a:endParaRPr kumimoji="0" lang="nl-NL" sz="10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
        <p:nvSpPr>
          <p:cNvPr id="9" name="Ingekeepte pijl rechts 8">
            <a:extLst>
              <a:ext uri="{FF2B5EF4-FFF2-40B4-BE49-F238E27FC236}">
                <a16:creationId xmlns:a16="http://schemas.microsoft.com/office/drawing/2014/main" id="{E6A67575-F558-91C6-AD48-E22DAE4D780C}"/>
              </a:ext>
            </a:extLst>
          </p:cNvPr>
          <p:cNvSpPr/>
          <p:nvPr/>
        </p:nvSpPr>
        <p:spPr>
          <a:xfrm>
            <a:off x="106470" y="3955631"/>
            <a:ext cx="940673" cy="489105"/>
          </a:xfrm>
          <a:prstGeom prst="notchedRightArrow">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0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De laatste</a:t>
            </a:r>
          </a:p>
        </p:txBody>
      </p:sp>
      <p:sp>
        <p:nvSpPr>
          <p:cNvPr id="10" name="Tekstvak 9">
            <a:extLst>
              <a:ext uri="{FF2B5EF4-FFF2-40B4-BE49-F238E27FC236}">
                <a16:creationId xmlns:a16="http://schemas.microsoft.com/office/drawing/2014/main" id="{3200D5FB-2A92-F1E2-7D2D-7006B2610CE0}"/>
              </a:ext>
            </a:extLst>
          </p:cNvPr>
          <p:cNvSpPr txBox="1"/>
          <p:nvPr/>
        </p:nvSpPr>
        <p:spPr>
          <a:xfrm>
            <a:off x="6533507" y="2648772"/>
            <a:ext cx="2337450"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nl-NL" sz="1050" dirty="0">
                <a:solidFill>
                  <a:srgbClr val="00B050"/>
                </a:solidFill>
              </a:rPr>
              <a:t>Terugkijken en presentatie bekijken:</a:t>
            </a:r>
          </a:p>
          <a:p>
            <a:r>
              <a:rPr lang="nl-NL" sz="1050" b="0" dirty="0" err="1"/>
              <a:t>https</a:t>
            </a:r>
            <a:r>
              <a:rPr lang="nl-NL" sz="1050" b="0" dirty="0"/>
              <a:t>://</a:t>
            </a:r>
            <a:r>
              <a:rPr lang="nl-NL" sz="1050" b="0" dirty="0" err="1"/>
              <a:t>vng.nl</a:t>
            </a:r>
            <a:r>
              <a:rPr lang="nl-NL" sz="1050" b="0" dirty="0"/>
              <a:t>/artikelen/terugkijken-behandelen-aanvraag-</a:t>
            </a:r>
            <a:r>
              <a:rPr lang="nl-NL" sz="1050" b="0" dirty="0" err="1"/>
              <a:t>vth</a:t>
            </a:r>
            <a:r>
              <a:rPr lang="nl-NL" sz="1050" b="0" dirty="0"/>
              <a:t>-processen</a:t>
            </a:r>
            <a:endParaRPr kumimoji="0" lang="nl-NL" sz="105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225605657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el 2"/>
          <p:cNvSpPr txBox="1">
            <a:spLocks noGrp="1"/>
          </p:cNvSpPr>
          <p:nvPr>
            <p:ph type="title"/>
          </p:nvPr>
        </p:nvSpPr>
        <p:spPr>
          <a:prstGeom prst="rect">
            <a:avLst/>
          </a:prstGeom>
        </p:spPr>
        <p:txBody>
          <a:bodyPr/>
          <a:lstStyle>
            <a:lvl1pPr>
              <a:defRPr>
                <a:latin typeface="Arial"/>
                <a:ea typeface="Arial"/>
                <a:cs typeface="Arial"/>
                <a:sym typeface="Arial"/>
              </a:defRPr>
            </a:lvl1pPr>
          </a:lstStyle>
          <a:p>
            <a:r>
              <a:t>Contact ons</a:t>
            </a:r>
          </a:p>
        </p:txBody>
      </p:sp>
      <p:sp>
        <p:nvSpPr>
          <p:cNvPr id="2" name="Tijdelijke aanduiding voor tekst 1">
            <a:extLst>
              <a:ext uri="{FF2B5EF4-FFF2-40B4-BE49-F238E27FC236}">
                <a16:creationId xmlns:a16="http://schemas.microsoft.com/office/drawing/2014/main" id="{131D06B5-4D07-744C-0AC9-14651F2EC79B}"/>
              </a:ext>
            </a:extLst>
          </p:cNvPr>
          <p:cNvSpPr>
            <a:spLocks noGrp="1"/>
          </p:cNvSpPr>
          <p:nvPr>
            <p:ph type="body" sz="quarter" idx="21"/>
          </p:nvPr>
        </p:nvSpPr>
        <p:spPr/>
        <p:txBody>
          <a:bodyPr/>
          <a:lstStyle/>
          <a:p>
            <a:pPr marL="0" indent="0">
              <a:buNone/>
            </a:pPr>
            <a:r>
              <a:rPr lang="nl-NL" dirty="0"/>
              <a:t>omgevingswet@vng.nl</a:t>
            </a:r>
          </a:p>
          <a:p>
            <a:pPr marL="0" indent="0">
              <a:buNone/>
            </a:pPr>
            <a:endParaRPr lang="nl-NL" dirty="0"/>
          </a:p>
        </p:txBody>
      </p:sp>
      <p:sp>
        <p:nvSpPr>
          <p:cNvPr id="384" name="Samen werken.…"/>
          <p:cNvSpPr txBox="1"/>
          <p:nvPr/>
        </p:nvSpPr>
        <p:spPr>
          <a:xfrm>
            <a:off x="647734" y="4093898"/>
            <a:ext cx="1822615"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defRPr sz="1600" b="0">
                <a:solidFill>
                  <a:srgbClr val="FFFFFF"/>
                </a:solidFill>
                <a:latin typeface="Arial"/>
                <a:ea typeface="Arial"/>
                <a:cs typeface="Arial"/>
                <a:sym typeface="Arial"/>
              </a:defRPr>
            </a:pPr>
            <a:r>
              <a:rPr lang="nl-NL" dirty="0"/>
              <a:t>VTH netwerksessie </a:t>
            </a:r>
          </a:p>
          <a:p>
            <a:pPr>
              <a:defRPr sz="1600" b="0">
                <a:solidFill>
                  <a:srgbClr val="FFFFFF"/>
                </a:solidFill>
                <a:latin typeface="Arial"/>
                <a:ea typeface="Arial"/>
                <a:cs typeface="Arial"/>
                <a:sym typeface="Arial"/>
              </a:defRPr>
            </a:pPr>
            <a:r>
              <a:rPr lang="nl-NL" dirty="0"/>
              <a:t>4 juni 2025</a:t>
            </a:r>
            <a:endParaRPr dirty="0"/>
          </a:p>
        </p:txBody>
      </p:sp>
      <p:sp>
        <p:nvSpPr>
          <p:cNvPr id="385" name="Babette.jonker@vng.nl"/>
          <p:cNvSpPr txBox="1"/>
          <p:nvPr/>
        </p:nvSpPr>
        <p:spPr>
          <a:xfrm>
            <a:off x="6069133" y="4046420"/>
            <a:ext cx="65"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1600" b="0" u="sng">
                <a:solidFill>
                  <a:srgbClr val="00A9F3"/>
                </a:solidFill>
                <a:latin typeface="Arial"/>
                <a:ea typeface="Arial"/>
                <a:cs typeface="Arial"/>
                <a:sym typeface="Arial"/>
              </a:defRPr>
            </a:lvl1pPr>
          </a:lstStyle>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3C8FA-DF54-D3AD-CF3E-316130CDA34C}"/>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D38E24B0-F03D-28AD-AC96-CEE10A16E455}"/>
              </a:ext>
            </a:extLst>
          </p:cNvPr>
          <p:cNvSpPr txBox="1">
            <a:spLocks noGrp="1"/>
          </p:cNvSpPr>
          <p:nvPr>
            <p:ph type="title"/>
          </p:nvPr>
        </p:nvSpPr>
        <p:spPr>
          <a:prstGeom prst="rect">
            <a:avLst/>
          </a:prstGeom>
          <a:ln w="12700">
            <a:miter lim="400000"/>
          </a:ln>
        </p:spPr>
        <p:txBody>
          <a:bodyPr lIns="45719" rIns="45719" anchor="t">
            <a:normAutofit/>
          </a:bodyPr>
          <a:lstStyle>
            <a:lvl1pPr>
              <a:defRPr sz="1400" b="1">
                <a:latin typeface="Arial"/>
                <a:ea typeface="Arial"/>
                <a:cs typeface="Arial"/>
                <a:sym typeface="Arial"/>
              </a:defRPr>
            </a:lvl1pPr>
          </a:lstStyle>
          <a:p>
            <a:r>
              <a:rPr lang="nl-NL" sz="2400" b="0" dirty="0"/>
              <a:t>GEMMA: Wat is dat?</a:t>
            </a:r>
            <a:endParaRPr sz="2400" b="0" dirty="0"/>
          </a:p>
        </p:txBody>
      </p:sp>
      <p:pic>
        <p:nvPicPr>
          <p:cNvPr id="3" name="Afbeelding 2">
            <a:extLst>
              <a:ext uri="{FF2B5EF4-FFF2-40B4-BE49-F238E27FC236}">
                <a16:creationId xmlns:a16="http://schemas.microsoft.com/office/drawing/2014/main" id="{938D53E5-950A-083B-0ED0-15CC5640D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568" y="2061351"/>
            <a:ext cx="5142230" cy="1154856"/>
          </a:xfrm>
          <a:prstGeom prst="rect">
            <a:avLst/>
          </a:prstGeom>
          <a:ln w="38100">
            <a:solidFill>
              <a:srgbClr val="00B0F0"/>
            </a:solidFill>
          </a:ln>
        </p:spPr>
      </p:pic>
      <p:sp>
        <p:nvSpPr>
          <p:cNvPr id="5" name="Ingekeepte pijl rechts 4">
            <a:extLst>
              <a:ext uri="{FF2B5EF4-FFF2-40B4-BE49-F238E27FC236}">
                <a16:creationId xmlns:a16="http://schemas.microsoft.com/office/drawing/2014/main" id="{40481310-290B-6337-94DF-F690B0FC0BC0}"/>
              </a:ext>
            </a:extLst>
          </p:cNvPr>
          <p:cNvSpPr/>
          <p:nvPr/>
        </p:nvSpPr>
        <p:spPr>
          <a:xfrm>
            <a:off x="876535" y="2238887"/>
            <a:ext cx="1277333" cy="545805"/>
          </a:xfrm>
          <a:prstGeom prst="notchedRightArrow">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29018912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F7462-FB82-9F67-BBA2-7D2C1ED14EC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D1DB0B9-C708-BCB8-582A-992475793773}"/>
              </a:ext>
            </a:extLst>
          </p:cNvPr>
          <p:cNvSpPr txBox="1">
            <a:spLocks noGrp="1"/>
          </p:cNvSpPr>
          <p:nvPr>
            <p:ph type="title"/>
          </p:nvPr>
        </p:nvSpPr>
        <p:spPr>
          <a:prstGeom prst="rect">
            <a:avLst/>
          </a:prstGeom>
          <a:ln w="12700">
            <a:miter lim="400000"/>
          </a:ln>
        </p:spPr>
        <p:txBody>
          <a:bodyPr lIns="45719" rIns="45719" anchor="t">
            <a:normAutofit/>
          </a:bodyPr>
          <a:lstStyle>
            <a:lvl1pPr>
              <a:defRPr sz="1400" b="1">
                <a:latin typeface="Arial"/>
                <a:ea typeface="Arial"/>
                <a:cs typeface="Arial"/>
                <a:sym typeface="Arial"/>
              </a:defRPr>
            </a:lvl1pPr>
          </a:lstStyle>
          <a:p>
            <a:r>
              <a:rPr lang="nl-NL" sz="2400" b="0" dirty="0"/>
              <a:t>GEMMA: Wat kun je ermee?</a:t>
            </a:r>
            <a:endParaRPr sz="2400" b="0" dirty="0"/>
          </a:p>
        </p:txBody>
      </p:sp>
      <p:sp>
        <p:nvSpPr>
          <p:cNvPr id="6" name="Tijdelijke aanduiding voor tekst 1">
            <a:extLst>
              <a:ext uri="{FF2B5EF4-FFF2-40B4-BE49-F238E27FC236}">
                <a16:creationId xmlns:a16="http://schemas.microsoft.com/office/drawing/2014/main" id="{F2111CF6-2DF1-F157-F6DB-8066F514C4E3}"/>
              </a:ext>
            </a:extLst>
          </p:cNvPr>
          <p:cNvSpPr>
            <a:spLocks noGrp="1"/>
          </p:cNvSpPr>
          <p:nvPr>
            <p:ph type="body" idx="1"/>
          </p:nvPr>
        </p:nvSpPr>
        <p:spPr>
          <a:xfrm>
            <a:off x="1127813" y="1529928"/>
            <a:ext cx="6984000" cy="3096001"/>
          </a:xfrm>
        </p:spPr>
        <p:txBody>
          <a:bodyPr>
            <a:normAutofit/>
          </a:bodyPr>
          <a:lstStyle/>
          <a:p>
            <a:pPr>
              <a:lnSpc>
                <a:spcPct val="120000"/>
              </a:lnSpc>
              <a:buFont typeface="Wingdings" pitchFamily="2" charset="2"/>
              <a:buChar char="ü"/>
              <a:defRPr sz="1400">
                <a:solidFill>
                  <a:srgbClr val="143462"/>
                </a:solidFill>
                <a:latin typeface="Arial"/>
                <a:ea typeface="Arial"/>
                <a:cs typeface="Arial"/>
                <a:sym typeface="Arial"/>
              </a:defRPr>
            </a:pPr>
            <a:r>
              <a:rPr lang="nl-NL" dirty="0"/>
              <a:t>Gebruik GEMMA om de eigen (</a:t>
            </a:r>
            <a:r>
              <a:rPr lang="nl-NL" dirty="0" err="1"/>
              <a:t>enterprise</a:t>
            </a:r>
            <a:r>
              <a:rPr lang="nl-NL" dirty="0"/>
              <a:t>-)architectuur te ontwikkelen en de informatievoorziening in te richten. Zo kun je voldoen aan wetgeving, werken in lijn met vastgesteld beleid en tegen aanvaardbare kosten burgers en bedrijven goede dienstverlening bieden.</a:t>
            </a:r>
          </a:p>
          <a:p>
            <a:pPr>
              <a:lnSpc>
                <a:spcPct val="120000"/>
              </a:lnSpc>
              <a:buFont typeface="Wingdings" pitchFamily="2" charset="2"/>
              <a:buChar char="ü"/>
              <a:defRPr sz="1400">
                <a:solidFill>
                  <a:srgbClr val="143462"/>
                </a:solidFill>
                <a:latin typeface="Arial"/>
                <a:ea typeface="Arial"/>
                <a:cs typeface="Arial"/>
                <a:sym typeface="Arial"/>
              </a:defRPr>
            </a:pPr>
            <a:r>
              <a:rPr lang="nl-NL" dirty="0"/>
              <a:t>Leveranciers gebruiken de GEMMA bij het maken van softwareproducten. Gemeenten die daar gebruik van maken, maken zo indirect gebruik van de GEMMA wat leidt tot meer eenduidigheid in het informatielandschap van gemeenten.</a:t>
            </a:r>
          </a:p>
          <a:p>
            <a:pPr>
              <a:lnSpc>
                <a:spcPct val="120000"/>
              </a:lnSpc>
              <a:buFont typeface="Wingdings" pitchFamily="2" charset="2"/>
              <a:buChar char="ü"/>
              <a:defRPr sz="1400">
                <a:solidFill>
                  <a:srgbClr val="143462"/>
                </a:solidFill>
                <a:latin typeface="Arial"/>
                <a:ea typeface="Arial"/>
                <a:cs typeface="Arial"/>
                <a:sym typeface="Arial"/>
              </a:defRPr>
            </a:pPr>
            <a:endParaRPr lang="nl-NL" dirty="0"/>
          </a:p>
          <a:p>
            <a:pPr>
              <a:lnSpc>
                <a:spcPct val="120000"/>
              </a:lnSpc>
              <a:buFont typeface="Wingdings" pitchFamily="2" charset="2"/>
              <a:buChar char="ü"/>
              <a:defRPr sz="1400">
                <a:solidFill>
                  <a:srgbClr val="143462"/>
                </a:solidFill>
                <a:latin typeface="Arial"/>
                <a:ea typeface="Arial"/>
                <a:cs typeface="Arial"/>
                <a:sym typeface="Arial"/>
              </a:defRPr>
            </a:pPr>
            <a:r>
              <a:rPr lang="nl-NL" dirty="0"/>
              <a:t>Op GEMMA staan de Omgevingswet-processen beschreven die een mooie basis bieden om zelf aan de slag te gaan met het beschrijven van de VTH processen (en werkinstructies) binnen jouw eigen organisatie.</a:t>
            </a:r>
          </a:p>
          <a:p>
            <a:pPr marL="0" indent="0">
              <a:lnSpc>
                <a:spcPct val="120000"/>
              </a:lnSpc>
              <a:buNone/>
              <a:defRPr sz="1400">
                <a:solidFill>
                  <a:srgbClr val="143462"/>
                </a:solidFill>
                <a:latin typeface="Arial"/>
                <a:ea typeface="Arial"/>
                <a:cs typeface="Arial"/>
                <a:sym typeface="Arial"/>
              </a:defRPr>
            </a:pPr>
            <a:endParaRPr lang="nl-NL" dirty="0"/>
          </a:p>
          <a:p>
            <a:pPr>
              <a:lnSpc>
                <a:spcPct val="120000"/>
              </a:lnSpc>
              <a:buFont typeface="Wingdings" pitchFamily="2" charset="2"/>
              <a:buChar char="ü"/>
              <a:defRPr sz="1400">
                <a:solidFill>
                  <a:srgbClr val="143462"/>
                </a:solidFill>
                <a:latin typeface="Arial"/>
                <a:ea typeface="Arial"/>
                <a:cs typeface="Arial"/>
                <a:sym typeface="Arial"/>
              </a:defRPr>
            </a:pPr>
            <a:endParaRPr lang="nl-NL" dirty="0"/>
          </a:p>
          <a:p>
            <a:endParaRPr lang="nl-NL" sz="2400" dirty="0"/>
          </a:p>
        </p:txBody>
      </p:sp>
      <p:pic>
        <p:nvPicPr>
          <p:cNvPr id="7" name="Picture 2" descr="Processen: procesgericht denken, werken en organiseren | Rijnconsult">
            <a:extLst>
              <a:ext uri="{FF2B5EF4-FFF2-40B4-BE49-F238E27FC236}">
                <a16:creationId xmlns:a16="http://schemas.microsoft.com/office/drawing/2014/main" id="{D083C7B2-18DE-72E2-3F58-FFA7555CE1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493" y="208735"/>
            <a:ext cx="1766794" cy="115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788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2B5C-1EC5-2E58-42EA-811F76446E18}"/>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8B0891E-6307-93C5-E139-4071A5BE2513}"/>
              </a:ext>
            </a:extLst>
          </p:cNvPr>
          <p:cNvSpPr txBox="1">
            <a:spLocks noGrp="1"/>
          </p:cNvSpPr>
          <p:nvPr>
            <p:ph type="title"/>
          </p:nvPr>
        </p:nvSpPr>
        <p:spPr>
          <a:xfrm>
            <a:off x="1079999" y="863999"/>
            <a:ext cx="7753105"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GEMMA: Wat is er uitgewerkt? </a:t>
            </a:r>
            <a:r>
              <a:rPr lang="nl-NL" sz="2400" b="0" dirty="0">
                <a:sym typeface="Wingdings" pitchFamily="2" charset="2"/>
              </a:rPr>
              <a:t> De</a:t>
            </a:r>
            <a:r>
              <a:rPr lang="nl-NL" sz="2400" b="0" dirty="0"/>
              <a:t> grondplaat (oud)</a:t>
            </a:r>
            <a:endParaRPr sz="2400" b="0" dirty="0"/>
          </a:p>
        </p:txBody>
      </p:sp>
      <p:sp>
        <p:nvSpPr>
          <p:cNvPr id="5" name="Tekstvak 4">
            <a:extLst>
              <a:ext uri="{FF2B5EF4-FFF2-40B4-BE49-F238E27FC236}">
                <a16:creationId xmlns:a16="http://schemas.microsoft.com/office/drawing/2014/main" id="{6685C7FB-3B29-9CEA-D03A-49301029CC14}"/>
              </a:ext>
            </a:extLst>
          </p:cNvPr>
          <p:cNvSpPr txBox="1"/>
          <p:nvPr/>
        </p:nvSpPr>
        <p:spPr>
          <a:xfrm>
            <a:off x="6727371" y="1571897"/>
            <a:ext cx="210573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Voorbeeld: </a:t>
            </a:r>
            <a:r>
              <a:rPr kumimoji="0" lang="nl-NL" sz="130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Omgevingswet processenmodel </a:t>
            </a:r>
            <a:r>
              <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met onderlinge relaties.</a:t>
            </a:r>
          </a:p>
          <a:p>
            <a:pPr marL="0" marR="0" indent="0" algn="l" defTabSz="685800" rtl="0" fontAlgn="auto" latinLnBrk="0" hangingPunct="0">
              <a:lnSpc>
                <a:spcPct val="100000"/>
              </a:lnSpc>
              <a:spcBef>
                <a:spcPts val="0"/>
              </a:spcBef>
              <a:spcAft>
                <a:spcPts val="0"/>
              </a:spcAft>
              <a:buClrTx/>
              <a:buSzTx/>
              <a:buFontTx/>
              <a:buNone/>
              <a:tabLst/>
            </a:pPr>
            <a:endPar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endParaRPr>
          </a:p>
          <a:p>
            <a:pPr marL="0" marR="0" indent="0" algn="l" defTabSz="685800" rtl="0" fontAlgn="auto" latinLnBrk="0" hangingPunct="0">
              <a:lnSpc>
                <a:spcPct val="100000"/>
              </a:lnSpc>
              <a:spcBef>
                <a:spcPts val="0"/>
              </a:spcBef>
              <a:spcAft>
                <a:spcPts val="0"/>
              </a:spcAft>
              <a:buClrTx/>
              <a:buSzTx/>
              <a:buFontTx/>
              <a:buNone/>
              <a:tabLst/>
            </a:pPr>
            <a:r>
              <a:rPr lang="nl-NL" b="0" dirty="0">
                <a:solidFill>
                  <a:srgbClr val="002060"/>
                </a:solidFill>
              </a:rPr>
              <a:t>Is interbestuurlijk (met alle overheidspartners) afgestemd</a:t>
            </a:r>
            <a:endPar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endParaRPr>
          </a:p>
        </p:txBody>
      </p:sp>
      <p:pic>
        <p:nvPicPr>
          <p:cNvPr id="2" name="Afbeelding 1">
            <a:extLst>
              <a:ext uri="{FF2B5EF4-FFF2-40B4-BE49-F238E27FC236}">
                <a16:creationId xmlns:a16="http://schemas.microsoft.com/office/drawing/2014/main" id="{0A04457C-B21A-4859-7EC4-6CE51719FE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2642" y="1347225"/>
            <a:ext cx="5991826" cy="3466201"/>
          </a:xfrm>
          <a:prstGeom prst="rect">
            <a:avLst/>
          </a:prstGeom>
          <a:ln>
            <a:solidFill>
              <a:srgbClr val="002060"/>
            </a:solidFill>
          </a:ln>
        </p:spPr>
      </p:pic>
    </p:spTree>
    <p:extLst>
      <p:ext uri="{BB962C8B-B14F-4D97-AF65-F5344CB8AC3E}">
        <p14:creationId xmlns:p14="http://schemas.microsoft.com/office/powerpoint/2010/main" val="4138330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AB84-9737-E482-64B3-828A231FB845}"/>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81E817E-BE24-EA00-60A4-83FCA24E2C4A}"/>
              </a:ext>
            </a:extLst>
          </p:cNvPr>
          <p:cNvSpPr txBox="1">
            <a:spLocks noGrp="1"/>
          </p:cNvSpPr>
          <p:nvPr>
            <p:ph type="title"/>
          </p:nvPr>
        </p:nvSpPr>
        <p:spPr>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GEMMA: Detail-lagen: één laag dieper</a:t>
            </a:r>
            <a:endParaRPr sz="2400" b="0" dirty="0"/>
          </a:p>
        </p:txBody>
      </p:sp>
      <p:pic>
        <p:nvPicPr>
          <p:cNvPr id="9" name="Afbeelding 8">
            <a:extLst>
              <a:ext uri="{FF2B5EF4-FFF2-40B4-BE49-F238E27FC236}">
                <a16:creationId xmlns:a16="http://schemas.microsoft.com/office/drawing/2014/main" id="{492E5F69-2627-7170-10BA-6CA4F99B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999" y="1788427"/>
            <a:ext cx="6535480" cy="1566645"/>
          </a:xfrm>
          <a:prstGeom prst="rect">
            <a:avLst/>
          </a:prstGeom>
          <a:ln>
            <a:solidFill>
              <a:srgbClr val="002060"/>
            </a:solidFill>
          </a:ln>
        </p:spPr>
      </p:pic>
    </p:spTree>
    <p:extLst>
      <p:ext uri="{BB962C8B-B14F-4D97-AF65-F5344CB8AC3E}">
        <p14:creationId xmlns:p14="http://schemas.microsoft.com/office/powerpoint/2010/main" val="22835533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5CCF-7201-4A77-06FB-8EAD835C97F9}"/>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E35E20C6-F908-F53E-5B6D-68D6DA07610B}"/>
              </a:ext>
            </a:extLst>
          </p:cNvPr>
          <p:cNvSpPr txBox="1">
            <a:spLocks noGrp="1"/>
          </p:cNvSpPr>
          <p:nvPr>
            <p:ph type="title"/>
          </p:nvPr>
        </p:nvSpPr>
        <p:spPr>
          <a:xfrm>
            <a:off x="1079999" y="863999"/>
            <a:ext cx="343866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GEMMA: nog een laag dieper </a:t>
            </a:r>
            <a:r>
              <a:rPr lang="nl-NL" sz="2400" b="0" dirty="0">
                <a:sym typeface="Wingdings" pitchFamily="2" charset="2"/>
              </a:rPr>
              <a:t> </a:t>
            </a:r>
            <a:r>
              <a:rPr lang="nl-NL" sz="2400" b="0" dirty="0"/>
              <a:t>de detailprocesstappen</a:t>
            </a:r>
            <a:endParaRPr sz="2400" b="0" dirty="0"/>
          </a:p>
        </p:txBody>
      </p:sp>
      <p:sp>
        <p:nvSpPr>
          <p:cNvPr id="2" name="Tijdelijke aanduiding voor tekst 1">
            <a:extLst>
              <a:ext uri="{FF2B5EF4-FFF2-40B4-BE49-F238E27FC236}">
                <a16:creationId xmlns:a16="http://schemas.microsoft.com/office/drawing/2014/main" id="{26C7EC77-E75F-0116-616A-015D8DDD3E13}"/>
              </a:ext>
            </a:extLst>
          </p:cNvPr>
          <p:cNvSpPr>
            <a:spLocks noGrp="1"/>
          </p:cNvSpPr>
          <p:nvPr>
            <p:ph type="body" idx="1"/>
          </p:nvPr>
        </p:nvSpPr>
        <p:spPr>
          <a:xfrm>
            <a:off x="1079999" y="2305261"/>
            <a:ext cx="2859539" cy="2647205"/>
          </a:xfrm>
        </p:spPr>
        <p:txBody>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Voorbeeld: Intake verzoek verkennen en begeleiden initiatief nog één laag dieper: de detail-proces-stappen.</a:t>
            </a:r>
          </a:p>
          <a:p>
            <a:pPr marL="0" marR="0" indent="0" algn="l" defTabSz="685800" rtl="0" fontAlgn="auto" latinLnBrk="0" hangingPunct="0">
              <a:lnSpc>
                <a:spcPct val="100000"/>
              </a:lnSpc>
              <a:spcBef>
                <a:spcPts val="0"/>
              </a:spcBef>
              <a:spcAft>
                <a:spcPts val="0"/>
              </a:spcAft>
              <a:buClrTx/>
              <a:buSzTx/>
              <a:buFontTx/>
              <a:buNone/>
              <a:tabLst/>
            </a:pPr>
            <a:endParaRPr lang="nl-NL" b="0" dirty="0">
              <a:solidFill>
                <a:srgbClr val="002060"/>
              </a:solidFill>
            </a:endParaRPr>
          </a:p>
          <a:p>
            <a:pPr marL="0" marR="0" indent="0" algn="l" defTabSz="6858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00B050"/>
                </a:solidFill>
                <a:effectLst/>
                <a:uFillTx/>
                <a:latin typeface="Aktiv Grotesk Trial"/>
                <a:ea typeface="Aktiv Grotesk Trial"/>
                <a:cs typeface="Aktiv Grotesk Trial"/>
                <a:sym typeface="Aktiv Grotesk Trial"/>
              </a:rPr>
              <a:t>Per processtap is een beschrijving opgenomen.</a:t>
            </a:r>
          </a:p>
          <a:p>
            <a:endParaRPr lang="nl-NL" dirty="0"/>
          </a:p>
        </p:txBody>
      </p:sp>
      <p:pic>
        <p:nvPicPr>
          <p:cNvPr id="8" name="Afbeelding 7">
            <a:extLst>
              <a:ext uri="{FF2B5EF4-FFF2-40B4-BE49-F238E27FC236}">
                <a16:creationId xmlns:a16="http://schemas.microsoft.com/office/drawing/2014/main" id="{FB0017B1-2668-8383-75CB-D7BF2EF16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8660" y="271204"/>
            <a:ext cx="4615262" cy="4615262"/>
          </a:xfrm>
          <a:prstGeom prst="rect">
            <a:avLst/>
          </a:prstGeom>
          <a:ln>
            <a:solidFill>
              <a:srgbClr val="002060"/>
            </a:solidFill>
          </a:ln>
        </p:spPr>
      </p:pic>
    </p:spTree>
    <p:extLst>
      <p:ext uri="{BB962C8B-B14F-4D97-AF65-F5344CB8AC3E}">
        <p14:creationId xmlns:p14="http://schemas.microsoft.com/office/powerpoint/2010/main" val="37622117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14CC-C917-7DB8-9FA8-CC31C5B7958C}"/>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3725D61D-FFBF-756B-81C9-C477112EA0D7}"/>
              </a:ext>
            </a:extLst>
          </p:cNvPr>
          <p:cNvSpPr txBox="1">
            <a:spLocks noGrp="1"/>
          </p:cNvSpPr>
          <p:nvPr>
            <p:ph type="title"/>
          </p:nvPr>
        </p:nvSpPr>
        <p:spPr>
          <a:xfrm>
            <a:off x="1079999" y="755947"/>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Waarom en wat voor aanpassingen?</a:t>
            </a:r>
            <a:endParaRPr sz="2400" b="0" dirty="0"/>
          </a:p>
        </p:txBody>
      </p:sp>
      <p:sp>
        <p:nvSpPr>
          <p:cNvPr id="2" name="Tijdelijke aanduiding voor tekst 1">
            <a:extLst>
              <a:ext uri="{FF2B5EF4-FFF2-40B4-BE49-F238E27FC236}">
                <a16:creationId xmlns:a16="http://schemas.microsoft.com/office/drawing/2014/main" id="{D2371087-EBEC-1832-DB57-9289A227E821}"/>
              </a:ext>
            </a:extLst>
          </p:cNvPr>
          <p:cNvSpPr>
            <a:spLocks noGrp="1"/>
          </p:cNvSpPr>
          <p:nvPr>
            <p:ph type="body" idx="1"/>
          </p:nvPr>
        </p:nvSpPr>
        <p:spPr>
          <a:xfrm>
            <a:off x="358295" y="1466800"/>
            <a:ext cx="8785705" cy="3357498"/>
          </a:xfrm>
        </p:spPr>
        <p:txBody>
          <a:bodyPr>
            <a:normAutofit/>
          </a:bodyPr>
          <a:lstStyle/>
          <a:p>
            <a:pPr>
              <a:lnSpc>
                <a:spcPct val="120000"/>
              </a:lnSpc>
              <a:buFont typeface="Wingdings" pitchFamily="2" charset="2"/>
              <a:buChar char="ü"/>
              <a:defRPr sz="1400" b="0">
                <a:solidFill>
                  <a:srgbClr val="143462"/>
                </a:solidFill>
                <a:latin typeface="Arial"/>
                <a:ea typeface="Arial"/>
                <a:cs typeface="Arial"/>
                <a:sym typeface="Arial"/>
              </a:defRPr>
            </a:pPr>
            <a:r>
              <a:rPr lang="nl-NL" dirty="0">
                <a:sym typeface="Aktiv Grotesk Trial"/>
              </a:rPr>
              <a:t>De GEMMA VTH processen waren 7 jaar oud</a:t>
            </a:r>
          </a:p>
          <a:p>
            <a:pPr>
              <a:lnSpc>
                <a:spcPct val="120000"/>
              </a:lnSpc>
              <a:buFont typeface="Wingdings" pitchFamily="2" charset="2"/>
              <a:buChar char="ü"/>
              <a:defRPr sz="1400" b="0">
                <a:solidFill>
                  <a:srgbClr val="143462"/>
                </a:solidFill>
                <a:latin typeface="Arial"/>
                <a:ea typeface="Arial"/>
                <a:cs typeface="Arial"/>
                <a:sym typeface="Arial"/>
              </a:defRPr>
            </a:pPr>
            <a:endParaRPr lang="nl-NL" dirty="0">
              <a:sym typeface="Aktiv Grotesk Trial"/>
            </a:endParaRPr>
          </a:p>
          <a:p>
            <a:pPr>
              <a:lnSpc>
                <a:spcPct val="120000"/>
              </a:lnSpc>
              <a:buFont typeface="Wingdings" pitchFamily="2" charset="2"/>
              <a:buChar char="ü"/>
              <a:defRPr sz="1400" b="0">
                <a:solidFill>
                  <a:srgbClr val="143462"/>
                </a:solidFill>
                <a:latin typeface="Arial"/>
                <a:ea typeface="Arial"/>
                <a:cs typeface="Arial"/>
                <a:sym typeface="Arial"/>
              </a:defRPr>
            </a:pPr>
            <a:r>
              <a:rPr lang="nl-NL" dirty="0">
                <a:sym typeface="Aktiv Grotesk Trial"/>
              </a:rPr>
              <a:t>We hebben specifieke Omgevingswet teksten aangepast en meer generiek gemaakt</a:t>
            </a:r>
          </a:p>
          <a:p>
            <a:pPr>
              <a:lnSpc>
                <a:spcPct val="120000"/>
              </a:lnSpc>
              <a:buFont typeface="Wingdings" pitchFamily="2" charset="2"/>
              <a:buChar char="ü"/>
              <a:defRPr sz="1400" b="0">
                <a:solidFill>
                  <a:srgbClr val="143462"/>
                </a:solidFill>
                <a:latin typeface="Arial"/>
                <a:ea typeface="Arial"/>
                <a:cs typeface="Arial"/>
                <a:sym typeface="Arial"/>
              </a:defRPr>
            </a:pPr>
            <a:endParaRPr lang="nl-NL" dirty="0">
              <a:sym typeface="Aktiv Grotesk Trial"/>
            </a:endParaRPr>
          </a:p>
          <a:p>
            <a:pPr>
              <a:lnSpc>
                <a:spcPct val="120000"/>
              </a:lnSpc>
              <a:buFont typeface="Wingdings" pitchFamily="2" charset="2"/>
              <a:buChar char="ü"/>
              <a:defRPr sz="1400" b="0">
                <a:solidFill>
                  <a:srgbClr val="143462"/>
                </a:solidFill>
                <a:latin typeface="Arial"/>
                <a:ea typeface="Arial"/>
                <a:cs typeface="Arial"/>
                <a:sym typeface="Arial"/>
              </a:defRPr>
            </a:pPr>
            <a:r>
              <a:rPr lang="nl-NL" dirty="0"/>
              <a:t>We hebben alles geactualiseerd en </a:t>
            </a:r>
            <a:r>
              <a:rPr lang="nl-NL"/>
              <a:t>alle wetswijzigingen </a:t>
            </a:r>
            <a:r>
              <a:rPr lang="nl-NL" dirty="0"/>
              <a:t>goed verwerkt (Omgevingswet, </a:t>
            </a:r>
            <a:r>
              <a:rPr lang="nl-NL" dirty="0" err="1"/>
              <a:t>Wmebv</a:t>
            </a:r>
            <a:r>
              <a:rPr lang="nl-NL" dirty="0"/>
              <a:t>, </a:t>
            </a:r>
            <a:r>
              <a:rPr lang="nl-NL" dirty="0" err="1"/>
              <a:t>Wkb</a:t>
            </a:r>
            <a:r>
              <a:rPr lang="nl-NL" dirty="0"/>
              <a:t>)</a:t>
            </a:r>
          </a:p>
          <a:p>
            <a:pPr>
              <a:lnSpc>
                <a:spcPct val="120000"/>
              </a:lnSpc>
              <a:buFont typeface="Wingdings" pitchFamily="2" charset="2"/>
              <a:buChar char="ü"/>
              <a:defRPr sz="1400" b="0">
                <a:solidFill>
                  <a:srgbClr val="143462"/>
                </a:solidFill>
                <a:latin typeface="Arial"/>
                <a:ea typeface="Arial"/>
                <a:cs typeface="Arial"/>
                <a:sym typeface="Arial"/>
              </a:defRPr>
            </a:pPr>
            <a:endParaRPr lang="nl-NL" dirty="0"/>
          </a:p>
          <a:p>
            <a:pPr>
              <a:lnSpc>
                <a:spcPct val="120000"/>
              </a:lnSpc>
              <a:buFont typeface="Wingdings" pitchFamily="2" charset="2"/>
              <a:buChar char="ü"/>
              <a:defRPr sz="1400" b="0">
                <a:solidFill>
                  <a:srgbClr val="143462"/>
                </a:solidFill>
                <a:latin typeface="Arial"/>
                <a:ea typeface="Arial"/>
                <a:cs typeface="Arial"/>
                <a:sym typeface="Arial"/>
              </a:defRPr>
            </a:pPr>
            <a:r>
              <a:rPr lang="nl-NL" dirty="0"/>
              <a:t>We hebben sommige stappen toegevoegd en sommige juist weggehaald</a:t>
            </a:r>
          </a:p>
          <a:p>
            <a:pPr>
              <a:lnSpc>
                <a:spcPct val="120000"/>
              </a:lnSpc>
              <a:buFont typeface="Wingdings" pitchFamily="2" charset="2"/>
              <a:buChar char="ü"/>
              <a:defRPr sz="1400" b="0">
                <a:solidFill>
                  <a:srgbClr val="143462"/>
                </a:solidFill>
                <a:latin typeface="Arial"/>
                <a:ea typeface="Arial"/>
                <a:cs typeface="Arial"/>
                <a:sym typeface="Arial"/>
              </a:defRPr>
            </a:pPr>
            <a:endParaRPr lang="nl-NL" dirty="0"/>
          </a:p>
          <a:p>
            <a:pPr>
              <a:lnSpc>
                <a:spcPct val="120000"/>
              </a:lnSpc>
              <a:buFont typeface="Wingdings" pitchFamily="2" charset="2"/>
              <a:buChar char="ü"/>
              <a:defRPr sz="1400" b="0">
                <a:solidFill>
                  <a:srgbClr val="143462"/>
                </a:solidFill>
                <a:latin typeface="Arial"/>
                <a:ea typeface="Arial"/>
                <a:cs typeface="Arial"/>
                <a:sym typeface="Arial"/>
              </a:defRPr>
            </a:pPr>
            <a:r>
              <a:rPr lang="nl-NL" dirty="0">
                <a:sym typeface="Aktiv Grotesk Trial"/>
              </a:rPr>
              <a:t>De beschrijvingen zijn ook compacter geworden</a:t>
            </a:r>
          </a:p>
          <a:p>
            <a:pPr>
              <a:lnSpc>
                <a:spcPct val="120000"/>
              </a:lnSpc>
              <a:buFont typeface="Wingdings" pitchFamily="2" charset="2"/>
              <a:buChar char="ü"/>
              <a:defRPr sz="1400" b="0">
                <a:solidFill>
                  <a:srgbClr val="143462"/>
                </a:solidFill>
                <a:latin typeface="Arial"/>
                <a:ea typeface="Arial"/>
                <a:cs typeface="Arial"/>
                <a:sym typeface="Arial"/>
              </a:defRPr>
            </a:pPr>
            <a:endParaRPr lang="nl-NL" dirty="0">
              <a:sym typeface="Aktiv Grotesk Trial"/>
            </a:endParaRPr>
          </a:p>
          <a:p>
            <a:pPr>
              <a:lnSpc>
                <a:spcPct val="120000"/>
              </a:lnSpc>
              <a:buFont typeface="Wingdings" pitchFamily="2" charset="2"/>
              <a:buChar char="ü"/>
              <a:defRPr sz="1400" b="0">
                <a:solidFill>
                  <a:srgbClr val="143462"/>
                </a:solidFill>
                <a:latin typeface="Arial"/>
                <a:ea typeface="Arial"/>
                <a:cs typeface="Arial"/>
                <a:sym typeface="Arial"/>
              </a:defRPr>
            </a:pPr>
            <a:r>
              <a:rPr lang="nl-NL" dirty="0"/>
              <a:t>De indeling bij toezicht en handhaving is aangepast en sluit meer aan bij de praktijk</a:t>
            </a:r>
            <a:endParaRPr lang="nl-NL" dirty="0">
              <a:sym typeface="Aktiv Grotesk Trial"/>
            </a:endParaRPr>
          </a:p>
          <a:p>
            <a:pPr>
              <a:lnSpc>
                <a:spcPct val="120000"/>
              </a:lnSpc>
              <a:buFont typeface="Wingdings" pitchFamily="2" charset="2"/>
              <a:buChar char="ü"/>
              <a:defRPr sz="1400" b="0">
                <a:solidFill>
                  <a:srgbClr val="143462"/>
                </a:solidFill>
                <a:latin typeface="Arial"/>
                <a:ea typeface="Arial"/>
                <a:cs typeface="Arial"/>
                <a:sym typeface="Arial"/>
              </a:defRPr>
            </a:pPr>
            <a:endParaRPr lang="nl-NL" dirty="0"/>
          </a:p>
          <a:p>
            <a:endParaRPr lang="nl-NL" sz="4000" dirty="0"/>
          </a:p>
        </p:txBody>
      </p:sp>
      <p:pic>
        <p:nvPicPr>
          <p:cNvPr id="1026" name="Picture 2" descr="Het zijn niet de sterksten die overleven, maar degenen die zich ...">
            <a:extLst>
              <a:ext uri="{FF2B5EF4-FFF2-40B4-BE49-F238E27FC236}">
                <a16:creationId xmlns:a16="http://schemas.microsoft.com/office/drawing/2014/main" id="{EB7305E3-7A5F-7CFE-03F0-19BBAA1A69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047" y="513254"/>
            <a:ext cx="1919326" cy="54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45395"/>
      </p:ext>
    </p:extLst>
  </p:cSld>
  <p:clrMapOvr>
    <a:masterClrMapping/>
  </p:clrMapOvr>
  <p:transition spd="med"/>
</p:sld>
</file>

<file path=ppt/theme/theme1.xml><?xml version="1.0" encoding="utf-8"?>
<a:theme xmlns:a="http://schemas.openxmlformats.org/drawingml/2006/main" name="VNG licht thema">
  <a:themeElements>
    <a:clrScheme name="VNG licht thema">
      <a:dk1>
        <a:srgbClr val="000000"/>
      </a:dk1>
      <a:lt1>
        <a:srgbClr val="00A1E5"/>
      </a:lt1>
      <a:dk2>
        <a:srgbClr val="A7A7A7"/>
      </a:dk2>
      <a:lt2>
        <a:srgbClr val="535353"/>
      </a:lt2>
      <a:accent1>
        <a:srgbClr val="00A1E5"/>
      </a:accent1>
      <a:accent2>
        <a:srgbClr val="A6B103"/>
      </a:accent2>
      <a:accent3>
        <a:srgbClr val="E63B44"/>
      </a:accent3>
      <a:accent4>
        <a:srgbClr val="00AEAE"/>
      </a:accent4>
      <a:accent5>
        <a:srgbClr val="EC5E00"/>
      </a:accent5>
      <a:accent6>
        <a:srgbClr val="F7AD00"/>
      </a:accent6>
      <a:hlink>
        <a:srgbClr val="0000FF"/>
      </a:hlink>
      <a:folHlink>
        <a:srgbClr val="FF00FF"/>
      </a:folHlink>
    </a:clrScheme>
    <a:fontScheme name="VNG licht thema">
      <a:majorFont>
        <a:latin typeface="Helvetica"/>
        <a:ea typeface="Helvetica"/>
        <a:cs typeface="Helvetica"/>
      </a:majorFont>
      <a:minorFont>
        <a:latin typeface="Calibri"/>
        <a:ea typeface="Calibri"/>
        <a:cs typeface="Calibri"/>
      </a:minorFont>
    </a:fontScheme>
    <a:fmtScheme name="VNG licht 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e VNG nw huisstijl (voorjaar 2025)  -  Alleen-lezen" id="{6DC5E594-B362-3E46-8DB3-541859537EC0}" vid="{2A88CE20-AEF6-674F-A0AD-A5B9B117518E}"/>
    </a:ext>
  </a:extLst>
</a:theme>
</file>

<file path=ppt/theme/theme2.xml><?xml version="1.0" encoding="utf-8"?>
<a:theme xmlns:a="http://schemas.openxmlformats.org/drawingml/2006/main" name="VNG licht thema">
  <a:themeElements>
    <a:clrScheme name="VNG licht thema">
      <a:dk1>
        <a:srgbClr val="000000"/>
      </a:dk1>
      <a:lt1>
        <a:srgbClr val="FFFFFF"/>
      </a:lt1>
      <a:dk2>
        <a:srgbClr val="A7A7A7"/>
      </a:dk2>
      <a:lt2>
        <a:srgbClr val="535353"/>
      </a:lt2>
      <a:accent1>
        <a:srgbClr val="00A1E5"/>
      </a:accent1>
      <a:accent2>
        <a:srgbClr val="A6B103"/>
      </a:accent2>
      <a:accent3>
        <a:srgbClr val="E63B44"/>
      </a:accent3>
      <a:accent4>
        <a:srgbClr val="00AEAE"/>
      </a:accent4>
      <a:accent5>
        <a:srgbClr val="EC5E00"/>
      </a:accent5>
      <a:accent6>
        <a:srgbClr val="F7AD00"/>
      </a:accent6>
      <a:hlink>
        <a:srgbClr val="0000FF"/>
      </a:hlink>
      <a:folHlink>
        <a:srgbClr val="FF00FF"/>
      </a:folHlink>
    </a:clrScheme>
    <a:fontScheme name="VNG licht thema">
      <a:majorFont>
        <a:latin typeface="Helvetica"/>
        <a:ea typeface="Helvetica"/>
        <a:cs typeface="Helvetica"/>
      </a:majorFont>
      <a:minorFont>
        <a:latin typeface="Calibri"/>
        <a:ea typeface="Calibri"/>
        <a:cs typeface="Calibri"/>
      </a:minorFont>
    </a:fontScheme>
    <a:fmtScheme name="VNG licht 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VNG licht thema</Template>
  <TotalTime>904</TotalTime>
  <Words>1404</Words>
  <Application>Microsoft Macintosh PowerPoint</Application>
  <PresentationFormat>Diavoorstelling (16:9)</PresentationFormat>
  <Paragraphs>192</Paragraphs>
  <Slides>37</Slides>
  <Notes>12</Notes>
  <HiddenSlides>0</HiddenSlides>
  <MMClips>0</MMClips>
  <ScaleCrop>false</ScaleCrop>
  <HeadingPairs>
    <vt:vector size="6" baseType="variant">
      <vt:variant>
        <vt:lpstr>Gebruikte lettertypen</vt:lpstr>
      </vt:variant>
      <vt:variant>
        <vt:i4>13</vt:i4>
      </vt:variant>
      <vt:variant>
        <vt:lpstr>Thema</vt:lpstr>
      </vt:variant>
      <vt:variant>
        <vt:i4>1</vt:i4>
      </vt:variant>
      <vt:variant>
        <vt:lpstr>Diatitels</vt:lpstr>
      </vt:variant>
      <vt:variant>
        <vt:i4>37</vt:i4>
      </vt:variant>
    </vt:vector>
  </HeadingPairs>
  <TitlesOfParts>
    <vt:vector size="51" baseType="lpstr">
      <vt:lpstr>Aktiv Grotesk Trial</vt:lpstr>
      <vt:lpstr>Aptos</vt:lpstr>
      <vt:lpstr>Arial</vt:lpstr>
      <vt:lpstr>Avenir Book</vt:lpstr>
      <vt:lpstr>Avenir Heavy</vt:lpstr>
      <vt:lpstr>Calibri</vt:lpstr>
      <vt:lpstr>Courier New</vt:lpstr>
      <vt:lpstr>Helvetica</vt:lpstr>
      <vt:lpstr>Helvetica Light</vt:lpstr>
      <vt:lpstr>Helvetica Neue</vt:lpstr>
      <vt:lpstr>Helvetica Neue Light</vt:lpstr>
      <vt:lpstr>Helvetica Neue Medium</vt:lpstr>
      <vt:lpstr>Wingdings</vt:lpstr>
      <vt:lpstr>VNG licht thema</vt:lpstr>
      <vt:lpstr>Het GEMMA proces “Behandelen melding of informatie”</vt:lpstr>
      <vt:lpstr>Agenda vandaag</vt:lpstr>
      <vt:lpstr>Samenvatting VTH netwerksessies</vt:lpstr>
      <vt:lpstr>GEMMA: Wat is dat?</vt:lpstr>
      <vt:lpstr>GEMMA: Wat kun je ermee?</vt:lpstr>
      <vt:lpstr>GEMMA: Wat is er uitgewerkt?  De grondplaat (oud)</vt:lpstr>
      <vt:lpstr>GEMMA: Detail-lagen: één laag dieper</vt:lpstr>
      <vt:lpstr>GEMMA: nog een laag dieper  de detailprocesstappen</vt:lpstr>
      <vt:lpstr>Waarom en wat voor aanpassingen?</vt:lpstr>
      <vt:lpstr>PowerPoint-presentatie</vt:lpstr>
      <vt:lpstr>Behandelen aanvraag / melding / informatie</vt:lpstr>
      <vt:lpstr>Het GEMMA proces “Behandelen melding of informatie”: algemeen</vt:lpstr>
      <vt:lpstr>Wat valt onder dit GEMMA-proces?</vt:lpstr>
      <vt:lpstr>Melding en informatie in één GEMMA-proces  (1)</vt:lpstr>
      <vt:lpstr>Melding en informatie in één GEMMA-proces  (2)</vt:lpstr>
      <vt:lpstr>Melding of informatie niet volledig: wat dan?  (1)</vt:lpstr>
      <vt:lpstr>Melding of informatie niet volledig: wat dan?  (2)</vt:lpstr>
      <vt:lpstr>GEMMA oud en nieuw</vt:lpstr>
      <vt:lpstr>Het GEMMA proces “Behandelen melding of informatie”: relatie met zaaktype en statussen</vt:lpstr>
      <vt:lpstr>DSO plichttypen, GEMMA proces, zaaktypen</vt:lpstr>
      <vt:lpstr>Zaaktypen en zaak statussen</vt:lpstr>
      <vt:lpstr>Zaaktypen en zaakstatussen</vt:lpstr>
      <vt:lpstr>Zaaktypen en zaakstatussen</vt:lpstr>
      <vt:lpstr>Proces en zaakstatussen</vt:lpstr>
      <vt:lpstr>Het GEMMA proces “Behandelen melding of informatie”: de diepte in</vt:lpstr>
      <vt:lpstr>Proces Behandelen melding of informatie</vt:lpstr>
      <vt:lpstr>Proces Behandelen melding of informatie  – 2 lagen dieper</vt:lpstr>
      <vt:lpstr>Intake melding of informatie</vt:lpstr>
      <vt:lpstr>Intake melding of informatie Starten zaak</vt:lpstr>
      <vt:lpstr>Intake melding of informatie  Uitvoeren intake</vt:lpstr>
      <vt:lpstr>Inhoudelijk behandelen melding of informatie</vt:lpstr>
      <vt:lpstr>Inhoudelijk behandelen melding of informatie  Toetsen en verwerken</vt:lpstr>
      <vt:lpstr>Inhoudelijk behandelen melding of informatie  Toetsen en verwerken</vt:lpstr>
      <vt:lpstr>Afronden melding of informatie</vt:lpstr>
      <vt:lpstr>Afronden melding of informatie  Afronden zaak</vt:lpstr>
      <vt:lpstr>Samenvatting VTH netwerksessies</vt:lpstr>
      <vt:lpstr>Contact 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Ellen Zwiers</dc:creator>
  <cp:lastModifiedBy>Ellen Zwiers</cp:lastModifiedBy>
  <cp:revision>22</cp:revision>
  <dcterms:created xsi:type="dcterms:W3CDTF">2025-04-22T13:36:36Z</dcterms:created>
  <dcterms:modified xsi:type="dcterms:W3CDTF">2025-06-04T12:17:39Z</dcterms:modified>
</cp:coreProperties>
</file>