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13" r:id="rId2"/>
    <p:sldId id="269" r:id="rId3"/>
    <p:sldId id="268" r:id="rId4"/>
    <p:sldId id="328" r:id="rId5"/>
    <p:sldId id="281" r:id="rId6"/>
    <p:sldId id="282" r:id="rId7"/>
    <p:sldId id="283" r:id="rId8"/>
    <p:sldId id="261" r:id="rId9"/>
    <p:sldId id="285" r:id="rId10"/>
    <p:sldId id="296" r:id="rId11"/>
    <p:sldId id="284" r:id="rId12"/>
    <p:sldId id="315" r:id="rId13"/>
    <p:sldId id="316" r:id="rId14"/>
    <p:sldId id="317" r:id="rId15"/>
    <p:sldId id="318" r:id="rId16"/>
    <p:sldId id="320" r:id="rId17"/>
    <p:sldId id="294" r:id="rId18"/>
    <p:sldId id="300" r:id="rId19"/>
    <p:sldId id="297" r:id="rId20"/>
    <p:sldId id="298" r:id="rId21"/>
    <p:sldId id="299" r:id="rId22"/>
    <p:sldId id="321" r:id="rId23"/>
    <p:sldId id="311" r:id="rId24"/>
    <p:sldId id="322" r:id="rId25"/>
    <p:sldId id="286" r:id="rId26"/>
    <p:sldId id="302" r:id="rId27"/>
    <p:sldId id="301" r:id="rId28"/>
    <p:sldId id="303" r:id="rId29"/>
    <p:sldId id="304" r:id="rId30"/>
    <p:sldId id="326" r:id="rId31"/>
    <p:sldId id="305" r:id="rId32"/>
    <p:sldId id="307" r:id="rId33"/>
    <p:sldId id="308" r:id="rId34"/>
    <p:sldId id="309" r:id="rId35"/>
    <p:sldId id="324" r:id="rId36"/>
    <p:sldId id="310" r:id="rId37"/>
    <p:sldId id="327" r:id="rId38"/>
    <p:sldId id="314" r:id="rId39"/>
    <p:sldId id="259" r:id="rId4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Anzion" initials="S" lastIdx="7" clrIdx="0">
    <p:extLst>
      <p:ext uri="{19B8F6BF-5375-455C-9EA6-DF929625EA0E}">
        <p15:presenceInfo xmlns:p15="http://schemas.microsoft.com/office/powerpoint/2012/main" userId="Sandra Anzion" providerId="None"/>
      </p:ext>
    </p:extLst>
  </p:cmAuthor>
  <p:cmAuthor id="2" name="Ellen Zwiers" initials="EZ" lastIdx="1" clrIdx="1">
    <p:extLst>
      <p:ext uri="{19B8F6BF-5375-455C-9EA6-DF929625EA0E}">
        <p15:presenceInfo xmlns:p15="http://schemas.microsoft.com/office/powerpoint/2012/main" userId="S::zwiers@processpecialisten.nl::dcef707a-cbc8-4acf-b7e7-cbfe98ec9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3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5"/>
          </a:solidFill>
        </a:fill>
      </a:tcStyle>
    </a:wholeTbl>
    <a:band2H>
      <a:tcTxStyle/>
      <a:tcStyle>
        <a:tcBdr/>
        <a:fill>
          <a:solidFill>
            <a:srgbClr val="E6F0FA"/>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CDCD"/>
          </a:solidFill>
        </a:fill>
      </a:tcStyle>
    </a:wholeTbl>
    <a:band2H>
      <a:tcTxStyle/>
      <a:tcStyle>
        <a:tcBdr/>
        <a:fill>
          <a:solidFill>
            <a:srgbClr val="FAE7E8"/>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2CA"/>
          </a:solidFill>
        </a:fill>
      </a:tcStyle>
    </a:wholeTbl>
    <a:band2H>
      <a:tcTxStyle/>
      <a:tcStyle>
        <a:tcBdr/>
        <a:fill>
          <a:solidFill>
            <a:srgbClr val="FDF1E6"/>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Aktiv Grotesk Trial"/>
          <a:ea typeface="Aktiv Grotesk Trial"/>
          <a:cs typeface="Aktiv Grotesk T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ktiv Grotesk Trial"/>
          <a:ea typeface="Aktiv Grotesk Trial"/>
          <a:cs typeface="Aktiv Grotesk T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ktiv Grotesk Trial"/>
          <a:ea typeface="Aktiv Grotesk Trial"/>
          <a:cs typeface="Aktiv Grotesk T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ktiv Grotesk Trial"/>
          <a:ea typeface="Aktiv Grotesk Trial"/>
          <a:cs typeface="Aktiv Grotesk T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Aktiv Grotesk Trial"/>
          <a:ea typeface="Aktiv Grotesk Trial"/>
          <a:cs typeface="Aktiv Grotesk T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ktiv Grotesk Trial"/>
          <a:ea typeface="Aktiv Grotesk Trial"/>
          <a:cs typeface="Aktiv Grotesk T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ktiv Grotesk Trial"/>
          <a:ea typeface="Aktiv Grotesk Trial"/>
          <a:cs typeface="Aktiv Grotesk T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p:restoredTop sz="95794" autoAdjust="0"/>
  </p:normalViewPr>
  <p:slideViewPr>
    <p:cSldViewPr snapToGrid="0">
      <p:cViewPr varScale="1">
        <p:scale>
          <a:sx n="149" d="100"/>
          <a:sy n="149" d="100"/>
        </p:scale>
        <p:origin x="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1143000" y="685800"/>
            <a:ext cx="4572000" cy="3429000"/>
          </a:xfrm>
          <a:prstGeom prst="rect">
            <a:avLst/>
          </a:prstGeom>
        </p:spPr>
        <p:txBody>
          <a:bodyPr/>
          <a:lstStyle/>
          <a:p>
            <a:endParaRPr/>
          </a:p>
        </p:txBody>
      </p:sp>
      <p:sp>
        <p:nvSpPr>
          <p:cNvPr id="370" name="Shape 3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8696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466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7756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4230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4235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B27D-4073-B64B-52B3-FE12CBAD19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31DC68-B004-5577-DE4A-24F877028E4D}"/>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86A743FE-C90D-1463-2036-90733966FAEA}"/>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641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H - Titelblad uitgebreid">
    <p:spTree>
      <p:nvGrpSpPr>
        <p:cNvPr id="1" name=""/>
        <p:cNvGrpSpPr/>
        <p:nvPr/>
      </p:nvGrpSpPr>
      <p:grpSpPr>
        <a:xfrm>
          <a:off x="0" y="0"/>
          <a:ext cx="0" cy="0"/>
          <a:chOff x="0" y="0"/>
          <a:chExt cx="0" cy="0"/>
        </a:xfrm>
      </p:grpSpPr>
      <p:pic>
        <p:nvPicPr>
          <p:cNvPr id="12" name="Afbeelding 10" descr="Afbeelding 10"/>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13" name="Hoofdtekst - niveau één…"/>
          <p:cNvSpPr txBox="1">
            <a:spLocks noGrp="1"/>
          </p:cNvSpPr>
          <p:nvPr>
            <p:ph type="body" sz="quarter" idx="1"/>
          </p:nvPr>
        </p:nvSpPr>
        <p:spPr>
          <a:xfrm>
            <a:off x="1295999" y="3887999"/>
            <a:ext cx="3060783" cy="360001"/>
          </a:xfrm>
          <a:prstGeom prst="rect">
            <a:avLst/>
          </a:prstGeom>
        </p:spPr>
        <p:txBody>
          <a:bodyPr anchor="b">
            <a:normAutofit/>
          </a:bodyPr>
          <a:lstStyle>
            <a:lvl1pPr marL="0" indent="0" algn="r">
              <a:lnSpc>
                <a:spcPct val="100000"/>
              </a:lnSpc>
              <a:buSzTx/>
              <a:buFontTx/>
              <a:buNone/>
              <a:defRPr>
                <a:solidFill>
                  <a:srgbClr val="FFFFFF"/>
                </a:solidFill>
              </a:defRPr>
            </a:lvl1pPr>
            <a:lvl2pPr marL="0" indent="342900" algn="r">
              <a:lnSpc>
                <a:spcPct val="100000"/>
              </a:lnSpc>
              <a:buSzTx/>
              <a:buFontTx/>
              <a:buNone/>
              <a:defRPr>
                <a:solidFill>
                  <a:srgbClr val="FFFFFF"/>
                </a:solidFill>
              </a:defRPr>
            </a:lvl2pPr>
            <a:lvl3pPr marL="0" indent="685800" algn="r">
              <a:lnSpc>
                <a:spcPct val="100000"/>
              </a:lnSpc>
              <a:buSzTx/>
              <a:buFontTx/>
              <a:buNone/>
              <a:defRPr>
                <a:solidFill>
                  <a:srgbClr val="FFFFFF"/>
                </a:solidFill>
              </a:defRPr>
            </a:lvl3pPr>
            <a:lvl4pPr marL="0" indent="1028700" algn="r">
              <a:lnSpc>
                <a:spcPct val="100000"/>
              </a:lnSpc>
              <a:buSzTx/>
              <a:buFontTx/>
              <a:buNone/>
              <a:defRPr>
                <a:solidFill>
                  <a:srgbClr val="FFFFFF"/>
                </a:solidFill>
              </a:defRPr>
            </a:lvl4pPr>
            <a:lvl5pPr marL="0" indent="1371600" algn="r">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4" name="Titeltekst"/>
          <p:cNvSpPr txBox="1">
            <a:spLocks noGrp="1"/>
          </p:cNvSpPr>
          <p:nvPr>
            <p:ph type="title"/>
          </p:nvPr>
        </p:nvSpPr>
        <p:spPr>
          <a:xfrm>
            <a:off x="863999" y="1835999"/>
            <a:ext cx="3492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5" name="Text Placeholder 3"/>
          <p:cNvSpPr>
            <a:spLocks noGrp="1"/>
          </p:cNvSpPr>
          <p:nvPr>
            <p:ph type="body" sz="quarter" idx="21"/>
          </p:nvPr>
        </p:nvSpPr>
        <p:spPr>
          <a:xfrm>
            <a:off x="863998" y="2844000"/>
            <a:ext cx="3491569" cy="360001"/>
          </a:xfrm>
          <a:prstGeom prst="rect">
            <a:avLst/>
          </a:prstGeom>
        </p:spPr>
        <p:txBody>
          <a:bodyPr>
            <a:normAutofit/>
          </a:bodyPr>
          <a:lstStyle/>
          <a:p>
            <a:pPr marL="0" lvl="0" indent="0">
              <a:lnSpc>
                <a:spcPct val="100000"/>
              </a:lnSpc>
              <a:buSzTx/>
              <a:buFontTx/>
              <a:buNone/>
              <a:defRPr b="1">
                <a:solidFill>
                  <a:srgbClr val="FFFFFF"/>
                </a:solidFill>
              </a:defRPr>
            </a:pPr>
            <a:r>
              <a:rPr lang="nl-NL"/>
              <a:t>Klikken om de tekststijl van het model te bewerken</a:t>
            </a:r>
          </a:p>
        </p:txBody>
      </p:sp>
      <p:pic>
        <p:nvPicPr>
          <p:cNvPr id="16" name="Afbeelding 6" descr="Afbeelding 6"/>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V - Fotopagina met gekleurd logo">
    <p:spTree>
      <p:nvGrpSpPr>
        <p:cNvPr id="1" name=""/>
        <p:cNvGrpSpPr/>
        <p:nvPr/>
      </p:nvGrpSpPr>
      <p:grpSpPr>
        <a:xfrm>
          <a:off x="0" y="0"/>
          <a:ext cx="0" cy="0"/>
          <a:chOff x="0" y="0"/>
          <a:chExt cx="0" cy="0"/>
        </a:xfrm>
      </p:grpSpPr>
      <p:sp>
        <p:nvSpPr>
          <p:cNvPr id="109" name="Tijdelijke aanduiding voor afbeelding 7"/>
          <p:cNvSpPr>
            <a:spLocks noGrp="1"/>
          </p:cNvSpPr>
          <p:nvPr>
            <p:ph type="pic" idx="21"/>
          </p:nvPr>
        </p:nvSpPr>
        <p:spPr>
          <a:xfrm>
            <a:off x="0" y="-1"/>
            <a:ext cx="9144000" cy="5144401"/>
          </a:xfrm>
          <a:prstGeom prst="rect">
            <a:avLst/>
          </a:prstGeom>
        </p:spPr>
        <p:txBody>
          <a:bodyPr lIns="91439" rIns="91439"/>
          <a:lstStyle/>
          <a:p>
            <a:r>
              <a:rPr lang="nl-NL"/>
              <a:t>Klik op het pictogram als u een afbeelding wilt toevoegen</a:t>
            </a:r>
            <a:endParaRPr/>
          </a:p>
        </p:txBody>
      </p:sp>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V - Fotopagina met wit logo">
    <p:spTree>
      <p:nvGrpSpPr>
        <p:cNvPr id="1" name=""/>
        <p:cNvGrpSpPr/>
        <p:nvPr/>
      </p:nvGrpSpPr>
      <p:grpSpPr>
        <a:xfrm>
          <a:off x="0" y="0"/>
          <a:ext cx="0" cy="0"/>
          <a:chOff x="0" y="0"/>
          <a:chExt cx="0" cy="0"/>
        </a:xfrm>
      </p:grpSpPr>
      <p:sp>
        <p:nvSpPr>
          <p:cNvPr id="117" name="Tijdelijke aanduiding voor afbeelding 7"/>
          <p:cNvSpPr>
            <a:spLocks noGrp="1"/>
          </p:cNvSpPr>
          <p:nvPr>
            <p:ph type="pic" idx="21"/>
          </p:nvPr>
        </p:nvSpPr>
        <p:spPr>
          <a:xfrm>
            <a:off x="0" y="-1"/>
            <a:ext cx="9144000" cy="5144401"/>
          </a:xfrm>
          <a:prstGeom prst="rect">
            <a:avLst/>
          </a:prstGeom>
        </p:spPr>
        <p:txBody>
          <a:bodyPr lIns="91439" rIns="91439"/>
          <a:lstStyle/>
          <a:p>
            <a:r>
              <a:rPr lang="nl-NL"/>
              <a:t>Klik op het pictogram als u een afbeelding wilt toevoegen</a:t>
            </a:r>
            <a:endParaRPr/>
          </a:p>
        </p:txBody>
      </p:sp>
      <p:pic>
        <p:nvPicPr>
          <p:cNvPr id="118" name="Afbeelding 5" descr="Afbeelding 5"/>
          <p:cNvPicPr>
            <a:picLocks noChangeAspect="1"/>
          </p:cNvPicPr>
          <p:nvPr/>
        </p:nvPicPr>
        <p:blipFill>
          <a:blip r:embed="rId2"/>
          <a:stretch>
            <a:fillRect/>
          </a:stretch>
        </p:blipFill>
        <p:spPr>
          <a:xfrm>
            <a:off x="432001" y="431999"/>
            <a:ext cx="935625" cy="576002"/>
          </a:xfrm>
          <a:prstGeom prst="rect">
            <a:avLst/>
          </a:prstGeom>
          <a:ln w="12700">
            <a:miter lim="400000"/>
          </a:ln>
        </p:spPr>
      </p:pic>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 - Meer weten">
    <p:spTree>
      <p:nvGrpSpPr>
        <p:cNvPr id="1" name=""/>
        <p:cNvGrpSpPr/>
        <p:nvPr/>
      </p:nvGrpSpPr>
      <p:grpSpPr>
        <a:xfrm>
          <a:off x="0" y="0"/>
          <a:ext cx="0" cy="0"/>
          <a:chOff x="0" y="0"/>
          <a:chExt cx="0" cy="0"/>
        </a:xfrm>
      </p:grpSpPr>
      <p:pic>
        <p:nvPicPr>
          <p:cNvPr id="126" name="Afbeelding 9" descr="Afbeelding 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7" name="Hoofdtekst - niveau één…"/>
          <p:cNvSpPr txBox="1">
            <a:spLocks noGrp="1"/>
          </p:cNvSpPr>
          <p:nvPr>
            <p:ph type="body" sz="quarter" idx="1"/>
          </p:nvPr>
        </p:nvSpPr>
        <p:spPr>
          <a:xfrm>
            <a:off x="1079999" y="2736000"/>
            <a:ext cx="3060002" cy="1512001"/>
          </a:xfrm>
          <a:prstGeom prst="rect">
            <a:avLst/>
          </a:prstGeom>
        </p:spPr>
        <p:txBody>
          <a:bodyPr anchor="b">
            <a:normAutofit/>
          </a:bodyPr>
          <a:lstStyle>
            <a:lvl1pPr marL="0" indent="0">
              <a:lnSpc>
                <a:spcPct val="100000"/>
              </a:lnSpc>
              <a:buSzTx/>
              <a:buFontTx/>
              <a:buNone/>
              <a:defRPr>
                <a:solidFill>
                  <a:srgbClr val="000000"/>
                </a:solidFill>
              </a:defRPr>
            </a:lvl1pPr>
            <a:lvl2pPr marL="0" indent="342900">
              <a:lnSpc>
                <a:spcPct val="100000"/>
              </a:lnSpc>
              <a:buSzTx/>
              <a:buFontTx/>
              <a:buNone/>
              <a:defRPr>
                <a:solidFill>
                  <a:srgbClr val="000000"/>
                </a:solidFill>
              </a:defRPr>
            </a:lvl2pPr>
            <a:lvl3pPr marL="0" indent="685800">
              <a:lnSpc>
                <a:spcPct val="100000"/>
              </a:lnSpc>
              <a:buSzTx/>
              <a:buFontTx/>
              <a:buNone/>
              <a:defRPr>
                <a:solidFill>
                  <a:srgbClr val="000000"/>
                </a:solidFill>
              </a:defRPr>
            </a:lvl3pPr>
            <a:lvl4pPr marL="0" indent="1028700">
              <a:lnSpc>
                <a:spcPct val="100000"/>
              </a:lnSpc>
              <a:buSzTx/>
              <a:buFontTx/>
              <a:buNone/>
              <a:defRPr>
                <a:solidFill>
                  <a:srgbClr val="000000"/>
                </a:solidFill>
              </a:defRPr>
            </a:lvl4pPr>
            <a:lvl5pPr marL="0" indent="1371600">
              <a:lnSpc>
                <a:spcPct val="100000"/>
              </a:lnSpc>
              <a:buSzTx/>
              <a:buFontTx/>
              <a:buNone/>
              <a:defRPr>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28" name="Titeltekst"/>
          <p:cNvSpPr txBox="1">
            <a:spLocks noGrp="1"/>
          </p:cNvSpPr>
          <p:nvPr>
            <p:ph type="title"/>
          </p:nvPr>
        </p:nvSpPr>
        <p:spPr>
          <a:xfrm>
            <a:off x="5003999" y="863999"/>
            <a:ext cx="3276002" cy="504001"/>
          </a:xfrm>
          <a:prstGeom prst="rect">
            <a:avLst/>
          </a:prstGeom>
        </p:spPr>
        <p:txBody>
          <a:bodyPr anchor="t">
            <a:normAutofit/>
          </a:bodyPr>
          <a:lstStyle>
            <a:lvl1pPr>
              <a:lnSpc>
                <a:spcPct val="100000"/>
              </a:lnSpc>
            </a:lvl1pPr>
          </a:lstStyle>
          <a:p>
            <a:r>
              <a:rPr lang="nl-NL"/>
              <a:t>Klik om stijl te bewerken</a:t>
            </a:r>
            <a:endParaRPr/>
          </a:p>
        </p:txBody>
      </p:sp>
      <p:sp>
        <p:nvSpPr>
          <p:cNvPr id="129" name="Text Placeholder 3"/>
          <p:cNvSpPr>
            <a:spLocks noGrp="1"/>
          </p:cNvSpPr>
          <p:nvPr>
            <p:ph type="body" sz="quarter" idx="21"/>
          </p:nvPr>
        </p:nvSpPr>
        <p:spPr>
          <a:xfrm>
            <a:off x="5003999" y="1511999"/>
            <a:ext cx="3276002" cy="2736002"/>
          </a:xfrm>
          <a:prstGeom prst="rect">
            <a:avLst/>
          </a:prstGeom>
        </p:spPr>
        <p:txBody>
          <a:bodyPr>
            <a:normAutofit/>
          </a:bodyPr>
          <a:lstStyle/>
          <a:p>
            <a:pPr marL="0" lvl="0" indent="0">
              <a:lnSpc>
                <a:spcPct val="100000"/>
              </a:lnSpc>
              <a:buSzTx/>
              <a:buFontTx/>
              <a:buNone/>
              <a:defRPr b="1"/>
            </a:pPr>
            <a:r>
              <a:rPr lang="nl-NL"/>
              <a:t>Klikken om de tekststijl van het model te bewerken</a:t>
            </a:r>
          </a:p>
        </p:txBody>
      </p:sp>
      <p:pic>
        <p:nvPicPr>
          <p:cNvPr id="130"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 - Titelblad uitgebreid">
    <p:spTree>
      <p:nvGrpSpPr>
        <p:cNvPr id="1" name=""/>
        <p:cNvGrpSpPr/>
        <p:nvPr/>
      </p:nvGrpSpPr>
      <p:grpSpPr>
        <a:xfrm>
          <a:off x="0" y="0"/>
          <a:ext cx="0" cy="0"/>
          <a:chOff x="0" y="0"/>
          <a:chExt cx="0" cy="0"/>
        </a:xfrm>
      </p:grpSpPr>
      <p:pic>
        <p:nvPicPr>
          <p:cNvPr id="138" name="Afbeelding 1" descr="Afbeelding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9" name="Titeltekst"/>
          <p:cNvSpPr txBox="1">
            <a:spLocks noGrp="1"/>
          </p:cNvSpPr>
          <p:nvPr>
            <p:ph type="title"/>
          </p:nvPr>
        </p:nvSpPr>
        <p:spPr>
          <a:xfrm>
            <a:off x="863999" y="1835999"/>
            <a:ext cx="3492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40" name="Hoofdtekst - niveau één…"/>
          <p:cNvSpPr txBox="1">
            <a:spLocks noGrp="1"/>
          </p:cNvSpPr>
          <p:nvPr>
            <p:ph type="body" sz="quarter" idx="1"/>
          </p:nvPr>
        </p:nvSpPr>
        <p:spPr>
          <a:xfrm>
            <a:off x="4787999" y="3384000"/>
            <a:ext cx="3708002" cy="864001"/>
          </a:xfrm>
          <a:prstGeom prst="rect">
            <a:avLst/>
          </a:prstGeom>
        </p:spPr>
        <p:txBody>
          <a:bodyPr anchor="b">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141" name="Text Placeholder 3"/>
          <p:cNvSpPr>
            <a:spLocks noGrp="1"/>
          </p:cNvSpPr>
          <p:nvPr>
            <p:ph type="body" sz="quarter" idx="21"/>
          </p:nvPr>
        </p:nvSpPr>
        <p:spPr>
          <a:xfrm>
            <a:off x="863998" y="2844000"/>
            <a:ext cx="3491569" cy="360001"/>
          </a:xfrm>
          <a:prstGeom prst="rect">
            <a:avLst/>
          </a:prstGeom>
        </p:spPr>
        <p:txBody>
          <a:bodyPr>
            <a:normAutofit/>
          </a:bodyPr>
          <a:lstStyle/>
          <a:p>
            <a:pPr marL="0" lvl="0" indent="0">
              <a:lnSpc>
                <a:spcPct val="100000"/>
              </a:lnSpc>
              <a:buSzTx/>
              <a:buFontTx/>
              <a:buNone/>
              <a:defRPr b="1">
                <a:solidFill>
                  <a:srgbClr val="FFFFFF"/>
                </a:solidFill>
              </a:defRPr>
            </a:pPr>
            <a:r>
              <a:rPr lang="nl-NL"/>
              <a:t>Klikken om de tekststijl van het model te bewerken</a:t>
            </a:r>
          </a:p>
        </p:txBody>
      </p:sp>
      <p:pic>
        <p:nvPicPr>
          <p:cNvPr id="142"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 - Titelblad met foto in kader">
    <p:spTree>
      <p:nvGrpSpPr>
        <p:cNvPr id="1" name=""/>
        <p:cNvGrpSpPr/>
        <p:nvPr/>
      </p:nvGrpSpPr>
      <p:grpSpPr>
        <a:xfrm>
          <a:off x="0" y="0"/>
          <a:ext cx="0" cy="0"/>
          <a:chOff x="0" y="0"/>
          <a:chExt cx="0" cy="0"/>
        </a:xfrm>
      </p:grpSpPr>
      <p:pic>
        <p:nvPicPr>
          <p:cNvPr id="150" name="Afbeelding 2" descr="Afbeelding 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51" name="Tijdelijke aanduiding voor afbeelding 12"/>
          <p:cNvSpPr>
            <a:spLocks noGrp="1"/>
          </p:cNvSpPr>
          <p:nvPr>
            <p:ph type="pic" sz="half" idx="21"/>
          </p:nvPr>
        </p:nvSpPr>
        <p:spPr>
          <a:xfrm>
            <a:off x="431999" y="1403998"/>
            <a:ext cx="4140001" cy="3308401"/>
          </a:xfrm>
          <a:prstGeom prst="rect">
            <a:avLst/>
          </a:prstGeom>
        </p:spPr>
        <p:txBody>
          <a:bodyPr lIns="91439" rIns="91439"/>
          <a:lstStyle/>
          <a:p>
            <a:r>
              <a:rPr lang="nl-NL"/>
              <a:t>Klik op het pictogram als u een afbeelding wilt toevoegen</a:t>
            </a:r>
            <a:endParaRPr/>
          </a:p>
        </p:txBody>
      </p:sp>
      <p:sp>
        <p:nvSpPr>
          <p:cNvPr id="152" name="Titeltekst"/>
          <p:cNvSpPr txBox="1">
            <a:spLocks noGrp="1"/>
          </p:cNvSpPr>
          <p:nvPr>
            <p:ph type="title"/>
          </p:nvPr>
        </p:nvSpPr>
        <p:spPr>
          <a:xfrm>
            <a:off x="5003999" y="1835999"/>
            <a:ext cx="3276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53" name="Hoofdtekst - niveau één…"/>
          <p:cNvSpPr txBox="1">
            <a:spLocks noGrp="1"/>
          </p:cNvSpPr>
          <p:nvPr>
            <p:ph type="body" sz="quarter" idx="1"/>
          </p:nvPr>
        </p:nvSpPr>
        <p:spPr>
          <a:xfrm>
            <a:off x="5004001" y="2844000"/>
            <a:ext cx="3276001" cy="360001"/>
          </a:xfrm>
          <a:prstGeom prst="rect">
            <a:avLst/>
          </a:prstGeom>
        </p:spPr>
        <p:txBody>
          <a:bodyPr>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54"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5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 - Titelblad simpel">
    <p:spTree>
      <p:nvGrpSpPr>
        <p:cNvPr id="1" name=""/>
        <p:cNvGrpSpPr/>
        <p:nvPr/>
      </p:nvGrpSpPr>
      <p:grpSpPr>
        <a:xfrm>
          <a:off x="0" y="0"/>
          <a:ext cx="0" cy="0"/>
          <a:chOff x="0" y="0"/>
          <a:chExt cx="0" cy="0"/>
        </a:xfrm>
      </p:grpSpPr>
      <p:pic>
        <p:nvPicPr>
          <p:cNvPr id="162" name="Afbeelding 6" descr="Afbeelding 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63" name="Titeltekst"/>
          <p:cNvSpPr txBox="1">
            <a:spLocks noGrp="1"/>
          </p:cNvSpPr>
          <p:nvPr>
            <p:ph type="title"/>
          </p:nvPr>
        </p:nvSpPr>
        <p:spPr>
          <a:xfrm>
            <a:off x="5003999" y="863999"/>
            <a:ext cx="3276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64" name="Hoofdtekst - niveau één…"/>
          <p:cNvSpPr txBox="1">
            <a:spLocks noGrp="1"/>
          </p:cNvSpPr>
          <p:nvPr>
            <p:ph type="body" sz="quarter" idx="1"/>
          </p:nvPr>
        </p:nvSpPr>
        <p:spPr>
          <a:xfrm>
            <a:off x="5004001" y="1872000"/>
            <a:ext cx="3276001" cy="360001"/>
          </a:xfrm>
          <a:prstGeom prst="rect">
            <a:avLst/>
          </a:prstGeom>
        </p:spPr>
        <p:txBody>
          <a:bodyPr>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65"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6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 - Titelblad met foto en gekleurd logo">
    <p:spTree>
      <p:nvGrpSpPr>
        <p:cNvPr id="1" name=""/>
        <p:cNvGrpSpPr/>
        <p:nvPr/>
      </p:nvGrpSpPr>
      <p:grpSpPr>
        <a:xfrm>
          <a:off x="0" y="0"/>
          <a:ext cx="0" cy="0"/>
          <a:chOff x="0" y="0"/>
          <a:chExt cx="0" cy="0"/>
        </a:xfrm>
      </p:grpSpPr>
      <p:pic>
        <p:nvPicPr>
          <p:cNvPr id="173" name="Afbeelding 10" descr="Afbeelding 10"/>
          <p:cNvPicPr>
            <a:picLocks noChangeAspect="1"/>
          </p:cNvPicPr>
          <p:nvPr/>
        </p:nvPicPr>
        <p:blipFill>
          <a:blip r:embed="rId2"/>
          <a:stretch>
            <a:fillRect/>
          </a:stretch>
        </p:blipFill>
        <p:spPr>
          <a:xfrm>
            <a:off x="0" y="1525"/>
            <a:ext cx="9144000" cy="5141975"/>
          </a:xfrm>
          <a:prstGeom prst="rect">
            <a:avLst/>
          </a:prstGeom>
          <a:ln w="12700">
            <a:miter lim="400000"/>
          </a:ln>
        </p:spPr>
      </p:pic>
      <p:sp>
        <p:nvSpPr>
          <p:cNvPr id="174" name="Tijdelijke aanduiding voor afbeelding 27"/>
          <p:cNvSpPr>
            <a:spLocks noGrp="1"/>
          </p:cNvSpPr>
          <p:nvPr>
            <p:ph type="pic" idx="21"/>
          </p:nvPr>
        </p:nvSpPr>
        <p:spPr>
          <a:xfrm>
            <a:off x="0" y="1034"/>
            <a:ext cx="6696000" cy="5142467"/>
          </a:xfrm>
          <a:prstGeom prst="rect">
            <a:avLst/>
          </a:prstGeom>
        </p:spPr>
        <p:txBody>
          <a:bodyPr lIns="91439" rIns="91439"/>
          <a:lstStyle/>
          <a:p>
            <a:r>
              <a:rPr lang="nl-NL"/>
              <a:t>Klik op het pictogram als u een afbeelding wilt toevoegen</a:t>
            </a:r>
            <a:endParaRPr/>
          </a:p>
        </p:txBody>
      </p:sp>
      <p:sp>
        <p:nvSpPr>
          <p:cNvPr id="175" name="Titeltekst"/>
          <p:cNvSpPr txBox="1">
            <a:spLocks noGrp="1"/>
          </p:cNvSpPr>
          <p:nvPr>
            <p:ph type="title"/>
          </p:nvPr>
        </p:nvSpPr>
        <p:spPr>
          <a:xfrm>
            <a:off x="4427999" y="2232000"/>
            <a:ext cx="2052001" cy="1728000"/>
          </a:xfrm>
          <a:prstGeom prst="rect">
            <a:avLst/>
          </a:prstGeom>
        </p:spPr>
        <p:txBody>
          <a:bodyPr anchor="t">
            <a:normAutofit/>
          </a:bodyPr>
          <a:lstStyle>
            <a:lvl1pPr>
              <a:lnSpc>
                <a:spcPct val="100000"/>
              </a:lnSpc>
            </a:lvl1pPr>
          </a:lstStyle>
          <a:p>
            <a:r>
              <a:rPr lang="nl-NL"/>
              <a:t>Klik om stijl te bewerken</a:t>
            </a:r>
            <a:endParaRPr/>
          </a:p>
        </p:txBody>
      </p:sp>
      <p:sp>
        <p:nvSpPr>
          <p:cNvPr id="176" name="Hoofdtekst - niveau één…"/>
          <p:cNvSpPr txBox="1">
            <a:spLocks noGrp="1"/>
          </p:cNvSpPr>
          <p:nvPr>
            <p:ph type="body" sz="quarter" idx="1"/>
          </p:nvPr>
        </p:nvSpPr>
        <p:spPr>
          <a:xfrm>
            <a:off x="6911999" y="2952000"/>
            <a:ext cx="1584001" cy="1296001"/>
          </a:xfrm>
          <a:prstGeom prst="rect">
            <a:avLst/>
          </a:prstGeom>
        </p:spPr>
        <p:txBody>
          <a:bodyPr anchor="b">
            <a:normAutofit/>
          </a:bodyPr>
          <a:lstStyle>
            <a:lvl1pPr marL="0" indent="0">
              <a:lnSpc>
                <a:spcPct val="100000"/>
              </a:lnSpc>
              <a:buSzTx/>
              <a:buFontTx/>
              <a:buNone/>
            </a:lvl1pPr>
            <a:lvl2pPr marL="0" indent="342900">
              <a:lnSpc>
                <a:spcPct val="100000"/>
              </a:lnSpc>
              <a:buSzTx/>
              <a:buFontTx/>
              <a:buNone/>
            </a:lvl2pPr>
            <a:lvl3pPr marL="0" indent="685800">
              <a:lnSpc>
                <a:spcPct val="100000"/>
              </a:lnSpc>
              <a:buSzTx/>
              <a:buFontTx/>
              <a:buNone/>
            </a:lvl3pPr>
            <a:lvl4pPr marL="0" indent="1028700">
              <a:lnSpc>
                <a:spcPct val="100000"/>
              </a:lnSpc>
              <a:buSzTx/>
              <a:buFontTx/>
              <a:buNone/>
            </a:lvl4pPr>
            <a:lvl5pPr marL="0" indent="1371600">
              <a:lnSpc>
                <a:spcPct val="100000"/>
              </a:lnSpc>
              <a:buSzTx/>
              <a:buFontTx/>
              <a:buNone/>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77"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1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 - Titelblad met foto en wit logo">
    <p:spTree>
      <p:nvGrpSpPr>
        <p:cNvPr id="1" name=""/>
        <p:cNvGrpSpPr/>
        <p:nvPr/>
      </p:nvGrpSpPr>
      <p:grpSpPr>
        <a:xfrm>
          <a:off x="0" y="0"/>
          <a:ext cx="0" cy="0"/>
          <a:chOff x="0" y="0"/>
          <a:chExt cx="0" cy="0"/>
        </a:xfrm>
      </p:grpSpPr>
      <p:pic>
        <p:nvPicPr>
          <p:cNvPr id="185" name="Afbeelding 2" descr="Afbeelding 2"/>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186" name="Tijdelijke aanduiding voor afbeelding 27"/>
          <p:cNvSpPr>
            <a:spLocks noGrp="1"/>
          </p:cNvSpPr>
          <p:nvPr>
            <p:ph type="pic" idx="21"/>
          </p:nvPr>
        </p:nvSpPr>
        <p:spPr>
          <a:xfrm>
            <a:off x="0" y="1034"/>
            <a:ext cx="6696000" cy="5142467"/>
          </a:xfrm>
          <a:prstGeom prst="rect">
            <a:avLst/>
          </a:prstGeom>
        </p:spPr>
        <p:txBody>
          <a:bodyPr lIns="91439" rIns="91439"/>
          <a:lstStyle/>
          <a:p>
            <a:r>
              <a:rPr lang="nl-NL"/>
              <a:t>Klik op het pictogram als u een afbeelding wilt toevoegen</a:t>
            </a:r>
            <a:endParaRPr/>
          </a:p>
        </p:txBody>
      </p:sp>
      <p:sp>
        <p:nvSpPr>
          <p:cNvPr id="187" name="Titeltekst"/>
          <p:cNvSpPr txBox="1">
            <a:spLocks noGrp="1"/>
          </p:cNvSpPr>
          <p:nvPr>
            <p:ph type="title"/>
          </p:nvPr>
        </p:nvSpPr>
        <p:spPr>
          <a:xfrm>
            <a:off x="4427999" y="2232000"/>
            <a:ext cx="2052001" cy="1728000"/>
          </a:xfrm>
          <a:prstGeom prst="rect">
            <a:avLst/>
          </a:prstGeom>
        </p:spPr>
        <p:txBody>
          <a:bodyPr anchor="t">
            <a:normAutofit/>
          </a:bodyPr>
          <a:lstStyle>
            <a:lvl1pPr>
              <a:lnSpc>
                <a:spcPct val="100000"/>
              </a:lnSpc>
            </a:lvl1pPr>
          </a:lstStyle>
          <a:p>
            <a:r>
              <a:rPr lang="nl-NL"/>
              <a:t>Klik om stijl te bewerken</a:t>
            </a:r>
            <a:endParaRPr/>
          </a:p>
        </p:txBody>
      </p:sp>
      <p:sp>
        <p:nvSpPr>
          <p:cNvPr id="188" name="Hoofdtekst - niveau één…"/>
          <p:cNvSpPr txBox="1">
            <a:spLocks noGrp="1"/>
          </p:cNvSpPr>
          <p:nvPr>
            <p:ph type="body" sz="quarter" idx="1"/>
          </p:nvPr>
        </p:nvSpPr>
        <p:spPr>
          <a:xfrm>
            <a:off x="6911999" y="2952000"/>
            <a:ext cx="1584001" cy="1296001"/>
          </a:xfrm>
          <a:prstGeom prst="rect">
            <a:avLst/>
          </a:prstGeom>
        </p:spPr>
        <p:txBody>
          <a:bodyPr anchor="b">
            <a:normAutofit/>
          </a:bodyPr>
          <a:lstStyle>
            <a:lvl1pPr marL="0" indent="0">
              <a:lnSpc>
                <a:spcPct val="100000"/>
              </a:lnSpc>
              <a:buSzTx/>
              <a:buFontTx/>
              <a:buNone/>
            </a:lvl1pPr>
            <a:lvl2pPr marL="0" indent="342900">
              <a:lnSpc>
                <a:spcPct val="100000"/>
              </a:lnSpc>
              <a:buSzTx/>
              <a:buFontTx/>
              <a:buNone/>
            </a:lvl2pPr>
            <a:lvl3pPr marL="0" indent="685800">
              <a:lnSpc>
                <a:spcPct val="100000"/>
              </a:lnSpc>
              <a:buSzTx/>
              <a:buFontTx/>
              <a:buNone/>
            </a:lvl3pPr>
            <a:lvl4pPr marL="0" indent="1028700">
              <a:lnSpc>
                <a:spcPct val="100000"/>
              </a:lnSpc>
              <a:buSzTx/>
              <a:buFontTx/>
              <a:buNone/>
            </a:lvl4pPr>
            <a:lvl5pPr marL="0" indent="1371600">
              <a:lnSpc>
                <a:spcPct val="100000"/>
              </a:lnSpc>
              <a:buSzTx/>
              <a:buFontTx/>
              <a:buNone/>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89" name="Afbeelding 1" descr="Afbeelding 1"/>
          <p:cNvPicPr>
            <a:picLocks noChangeAspect="1"/>
          </p:cNvPicPr>
          <p:nvPr/>
        </p:nvPicPr>
        <p:blipFill>
          <a:blip r:embed="rId3"/>
          <a:stretch>
            <a:fillRect/>
          </a:stretch>
        </p:blipFill>
        <p:spPr>
          <a:xfrm>
            <a:off x="432001" y="431999"/>
            <a:ext cx="935625" cy="576002"/>
          </a:xfrm>
          <a:prstGeom prst="rect">
            <a:avLst/>
          </a:prstGeom>
          <a:ln w="12700">
            <a:miter lim="400000"/>
          </a:ln>
        </p:spPr>
      </p:pic>
      <p:sp>
        <p:nvSpPr>
          <p:cNvPr id="1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V - Hoofdstuk">
    <p:spTree>
      <p:nvGrpSpPr>
        <p:cNvPr id="1" name=""/>
        <p:cNvGrpSpPr/>
        <p:nvPr/>
      </p:nvGrpSpPr>
      <p:grpSpPr>
        <a:xfrm>
          <a:off x="0" y="0"/>
          <a:ext cx="0" cy="0"/>
          <a:chOff x="0" y="0"/>
          <a:chExt cx="0" cy="0"/>
        </a:xfrm>
      </p:grpSpPr>
      <p:pic>
        <p:nvPicPr>
          <p:cNvPr id="197" name="Afbeelding 6" descr="Afbeelding 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98"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199" name="Hoofdtekst - niveau één…"/>
          <p:cNvSpPr txBox="1">
            <a:spLocks noGrp="1"/>
          </p:cNvSpPr>
          <p:nvPr>
            <p:ph type="body" sz="half" idx="1"/>
          </p:nvPr>
        </p:nvSpPr>
        <p:spPr>
          <a:xfrm>
            <a:off x="1080001" y="1511999"/>
            <a:ext cx="6984000" cy="1728001"/>
          </a:xfrm>
          <a:prstGeom prst="rect">
            <a:avLst/>
          </a:prstGeom>
        </p:spPr>
        <p:txBody>
          <a:bodyPr>
            <a:normAutofit/>
          </a:bodyPr>
          <a:lstStyle>
            <a:lvl1pPr marL="0" indent="0">
              <a:lnSpc>
                <a:spcPct val="100000"/>
              </a:lnSpc>
              <a:buSzTx/>
              <a:buFontTx/>
              <a:buNone/>
              <a:defRPr>
                <a:solidFill>
                  <a:srgbClr val="FFFFFF"/>
                </a:solidFill>
              </a:defRPr>
            </a:lvl1pPr>
            <a:lvl2pPr>
              <a:lnSpc>
                <a:spcPct val="100000"/>
              </a:lnSpc>
              <a:buFontTx/>
              <a:defRPr>
                <a:solidFill>
                  <a:srgbClr val="FFFFFF"/>
                </a:solidFill>
              </a:defRPr>
            </a:lvl2pPr>
            <a:lvl3pPr>
              <a:lnSpc>
                <a:spcPct val="100000"/>
              </a:lnSpc>
              <a:buFontTx/>
              <a:defRPr>
                <a:solidFill>
                  <a:srgbClr val="FFFFFF"/>
                </a:solidFill>
              </a:defRPr>
            </a:lvl3pPr>
            <a:lvl4pPr>
              <a:lnSpc>
                <a:spcPct val="100000"/>
              </a:lnSpc>
              <a:buFontTx/>
              <a:defRPr>
                <a:solidFill>
                  <a:srgbClr val="FFFFFF"/>
                </a:solidFill>
              </a:defRPr>
            </a:lvl4pPr>
            <a:lvl5pPr>
              <a:lnSpc>
                <a:spcPct val="100000"/>
              </a:lnSpc>
              <a:buFontTx/>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00" name="Text Placeholder 3"/>
          <p:cNvSpPr>
            <a:spLocks noGrp="1"/>
          </p:cNvSpPr>
          <p:nvPr>
            <p:ph type="body" sz="quarter" idx="21"/>
          </p:nvPr>
        </p:nvSpPr>
        <p:spPr>
          <a:xfrm>
            <a:off x="4572000" y="3887999"/>
            <a:ext cx="3492001" cy="360001"/>
          </a:xfrm>
          <a:prstGeom prst="rect">
            <a:avLst/>
          </a:prstGeom>
        </p:spPr>
        <p:txBody>
          <a:bodyPr anchor="b">
            <a:normAutofit/>
          </a:bodyPr>
          <a:lstStyle/>
          <a:p>
            <a:pPr marL="0" lvl="0" indent="0" algn="r">
              <a:lnSpc>
                <a:spcPct val="100000"/>
              </a:lnSpc>
              <a:buSzTx/>
              <a:buFontTx/>
              <a:buNone/>
              <a:defRPr b="1">
                <a:solidFill>
                  <a:srgbClr val="FFFFFF"/>
                </a:solidFill>
              </a:defRPr>
            </a:pPr>
            <a:r>
              <a:rPr lang="nl-NL"/>
              <a:t>Klikken om de tekststijl van het model te bewerken</a:t>
            </a:r>
          </a:p>
        </p:txBody>
      </p:sp>
      <p:sp>
        <p:nvSpPr>
          <p:cNvPr id="2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 - Tekstpagina met titel">
    <p:spTree>
      <p:nvGrpSpPr>
        <p:cNvPr id="1" name=""/>
        <p:cNvGrpSpPr/>
        <p:nvPr/>
      </p:nvGrpSpPr>
      <p:grpSpPr>
        <a:xfrm>
          <a:off x="0" y="0"/>
          <a:ext cx="0" cy="0"/>
          <a:chOff x="0" y="0"/>
          <a:chExt cx="0" cy="0"/>
        </a:xfrm>
      </p:grpSpPr>
      <p:pic>
        <p:nvPicPr>
          <p:cNvPr id="208"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09"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lvl1pPr>
          </a:lstStyle>
          <a:p>
            <a:r>
              <a:rPr lang="nl-NL"/>
              <a:t>Klik om stijl te bewerken</a:t>
            </a:r>
            <a:endParaRPr/>
          </a:p>
        </p:txBody>
      </p:sp>
      <p:sp>
        <p:nvSpPr>
          <p:cNvPr id="210" name="Hoofdtekst - niveau één…"/>
          <p:cNvSpPr txBox="1">
            <a:spLocks noGrp="1"/>
          </p:cNvSpPr>
          <p:nvPr>
            <p:ph type="body" idx="1"/>
          </p:nvPr>
        </p:nvSpPr>
        <p:spPr>
          <a:xfrm>
            <a:off x="1080001" y="1511999"/>
            <a:ext cx="6984000" cy="3096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11" name="Afbeelding 3" descr="Afbeelding 3"/>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1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H - Titelblad simpel">
    <p:spTree>
      <p:nvGrpSpPr>
        <p:cNvPr id="1" name=""/>
        <p:cNvGrpSpPr/>
        <p:nvPr/>
      </p:nvGrpSpPr>
      <p:grpSpPr>
        <a:xfrm>
          <a:off x="0" y="0"/>
          <a:ext cx="0" cy="0"/>
          <a:chOff x="0" y="0"/>
          <a:chExt cx="0" cy="0"/>
        </a:xfrm>
      </p:grpSpPr>
      <p:pic>
        <p:nvPicPr>
          <p:cNvPr id="24" name="Afbeelding 1" descr="Afbeelding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5" name="Titeltekst"/>
          <p:cNvSpPr txBox="1">
            <a:spLocks noGrp="1"/>
          </p:cNvSpPr>
          <p:nvPr>
            <p:ph type="title"/>
          </p:nvPr>
        </p:nvSpPr>
        <p:spPr>
          <a:xfrm>
            <a:off x="5003999" y="863999"/>
            <a:ext cx="3276002" cy="86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26" name="Hoofdtekst - niveau één…"/>
          <p:cNvSpPr txBox="1">
            <a:spLocks noGrp="1"/>
          </p:cNvSpPr>
          <p:nvPr>
            <p:ph type="body" sz="quarter" idx="1"/>
          </p:nvPr>
        </p:nvSpPr>
        <p:spPr>
          <a:xfrm>
            <a:off x="5004001" y="1872000"/>
            <a:ext cx="3276001" cy="360001"/>
          </a:xfrm>
          <a:prstGeom prst="rect">
            <a:avLst/>
          </a:prstGeom>
        </p:spPr>
        <p:txBody>
          <a:bodyPr>
            <a:normAutofit/>
          </a:bodyPr>
          <a:lstStyle>
            <a:lvl1pPr marL="0" indent="0">
              <a:lnSpc>
                <a:spcPct val="100000"/>
              </a:lnSpc>
              <a:buSzTx/>
              <a:buFontTx/>
              <a:buNone/>
              <a:defRPr>
                <a:solidFill>
                  <a:srgbClr val="FFFFFF"/>
                </a:solidFill>
              </a:defRPr>
            </a:lvl1pPr>
            <a:lvl2pPr marL="0" indent="342900">
              <a:lnSpc>
                <a:spcPct val="100000"/>
              </a:lnSpc>
              <a:buSzTx/>
              <a:buFontTx/>
              <a:buNone/>
              <a:defRPr>
                <a:solidFill>
                  <a:srgbClr val="FFFFFF"/>
                </a:solidFill>
              </a:defRPr>
            </a:lvl2pPr>
            <a:lvl3pPr marL="0" indent="685800">
              <a:lnSpc>
                <a:spcPct val="100000"/>
              </a:lnSpc>
              <a:buSzTx/>
              <a:buFontTx/>
              <a:buNone/>
              <a:defRPr>
                <a:solidFill>
                  <a:srgbClr val="FFFFFF"/>
                </a:solidFill>
              </a:defRPr>
            </a:lvl3pPr>
            <a:lvl4pPr marL="0" indent="1028700">
              <a:lnSpc>
                <a:spcPct val="100000"/>
              </a:lnSpc>
              <a:buSzTx/>
              <a:buFontTx/>
              <a:buNone/>
              <a:defRPr>
                <a:solidFill>
                  <a:srgbClr val="FFFFFF"/>
                </a:solidFill>
              </a:defRPr>
            </a:lvl4pPr>
            <a:lvl5pPr marL="0" indent="1371600">
              <a:lnSpc>
                <a:spcPct val="100000"/>
              </a:lnSpc>
              <a:buSzTx/>
              <a:buFontTx/>
              <a:buNone/>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7" name="Afbeelding 3" descr="Afbeelding 3"/>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 - Tekstpagina zonder titel">
    <p:spTree>
      <p:nvGrpSpPr>
        <p:cNvPr id="1" name=""/>
        <p:cNvGrpSpPr/>
        <p:nvPr/>
      </p:nvGrpSpPr>
      <p:grpSpPr>
        <a:xfrm>
          <a:off x="0" y="0"/>
          <a:ext cx="0" cy="0"/>
          <a:chOff x="0" y="0"/>
          <a:chExt cx="0" cy="0"/>
        </a:xfrm>
      </p:grpSpPr>
      <p:pic>
        <p:nvPicPr>
          <p:cNvPr id="219" name="Afbeelding 6" descr="Afbeelding 6"/>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20" name="Hoofdtekst - niveau één…"/>
          <p:cNvSpPr txBox="1">
            <a:spLocks noGrp="1"/>
          </p:cNvSpPr>
          <p:nvPr>
            <p:ph type="body" idx="1"/>
          </p:nvPr>
        </p:nvSpPr>
        <p:spPr>
          <a:xfrm>
            <a:off x="1079999" y="863999"/>
            <a:ext cx="6984001" cy="374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21" name="Afbeelding 1" descr="Afbeelding 1"/>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V - Tekstpagina met kader">
    <p:spTree>
      <p:nvGrpSpPr>
        <p:cNvPr id="1" name=""/>
        <p:cNvGrpSpPr/>
        <p:nvPr/>
      </p:nvGrpSpPr>
      <p:grpSpPr>
        <a:xfrm>
          <a:off x="0" y="0"/>
          <a:ext cx="0" cy="0"/>
          <a:chOff x="0" y="0"/>
          <a:chExt cx="0" cy="0"/>
        </a:xfrm>
      </p:grpSpPr>
      <p:pic>
        <p:nvPicPr>
          <p:cNvPr id="229" name="Afbeelding 1" descr="Afbeelding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30" name="Hoofdtekst - niveau één…"/>
          <p:cNvSpPr txBox="1">
            <a:spLocks noGrp="1"/>
          </p:cNvSpPr>
          <p:nvPr>
            <p:ph type="body" idx="1"/>
          </p:nvPr>
        </p:nvSpPr>
        <p:spPr>
          <a:xfrm>
            <a:off x="1079999" y="863999"/>
            <a:ext cx="6984002" cy="338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 - Tekstpagina met foto in kader">
    <p:spTree>
      <p:nvGrpSpPr>
        <p:cNvPr id="1" name=""/>
        <p:cNvGrpSpPr/>
        <p:nvPr/>
      </p:nvGrpSpPr>
      <p:grpSpPr>
        <a:xfrm>
          <a:off x="0" y="0"/>
          <a:ext cx="0" cy="0"/>
          <a:chOff x="0" y="0"/>
          <a:chExt cx="0" cy="0"/>
        </a:xfrm>
      </p:grpSpPr>
      <p:pic>
        <p:nvPicPr>
          <p:cNvPr id="238" name="Afbeelding 7" descr="Afbeelding 7"/>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239" name="Tijdelijke aanduiding voor afbeelding 15"/>
          <p:cNvSpPr>
            <a:spLocks noGrp="1"/>
          </p:cNvSpPr>
          <p:nvPr>
            <p:ph type="pic" sz="half" idx="21"/>
          </p:nvPr>
        </p:nvSpPr>
        <p:spPr>
          <a:xfrm>
            <a:off x="4572000" y="430592"/>
            <a:ext cx="4140001" cy="4282317"/>
          </a:xfrm>
          <a:prstGeom prst="rect">
            <a:avLst/>
          </a:prstGeom>
        </p:spPr>
        <p:txBody>
          <a:bodyPr lIns="91439" rIns="91439"/>
          <a:lstStyle/>
          <a:p>
            <a:r>
              <a:rPr lang="nl-NL"/>
              <a:t>Klik op het pictogram als u een afbeelding wilt toevoegen</a:t>
            </a:r>
            <a:endParaRPr/>
          </a:p>
        </p:txBody>
      </p:sp>
      <p:sp>
        <p:nvSpPr>
          <p:cNvPr id="240" name="Hoofdtekst - niveau één…"/>
          <p:cNvSpPr txBox="1">
            <a:spLocks noGrp="1"/>
          </p:cNvSpPr>
          <p:nvPr>
            <p:ph type="body" sz="half" idx="1"/>
          </p:nvPr>
        </p:nvSpPr>
        <p:spPr>
          <a:xfrm>
            <a:off x="1079999" y="863999"/>
            <a:ext cx="3060002" cy="3636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241"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2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V - Meer weten">
    <p:spTree>
      <p:nvGrpSpPr>
        <p:cNvPr id="1" name=""/>
        <p:cNvGrpSpPr/>
        <p:nvPr/>
      </p:nvGrpSpPr>
      <p:grpSpPr>
        <a:xfrm>
          <a:off x="0" y="0"/>
          <a:ext cx="0" cy="0"/>
          <a:chOff x="0" y="0"/>
          <a:chExt cx="0" cy="0"/>
        </a:xfrm>
      </p:grpSpPr>
      <p:pic>
        <p:nvPicPr>
          <p:cNvPr id="249" name="Afbeelding 7" descr="Afbeelding 7"/>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50" name="Titeltekst"/>
          <p:cNvSpPr txBox="1">
            <a:spLocks noGrp="1"/>
          </p:cNvSpPr>
          <p:nvPr>
            <p:ph type="title"/>
          </p:nvPr>
        </p:nvSpPr>
        <p:spPr>
          <a:xfrm>
            <a:off x="5003999" y="863999"/>
            <a:ext cx="3276002" cy="504001"/>
          </a:xfrm>
          <a:prstGeom prst="rect">
            <a:avLst/>
          </a:prstGeom>
        </p:spPr>
        <p:txBody>
          <a:bodyPr anchor="t">
            <a:normAutofit/>
          </a:bodyPr>
          <a:lstStyle>
            <a:lvl1pPr>
              <a:lnSpc>
                <a:spcPct val="100000"/>
              </a:lnSpc>
            </a:lvl1pPr>
          </a:lstStyle>
          <a:p>
            <a:r>
              <a:rPr lang="nl-NL"/>
              <a:t>Klik om stijl te bewerken</a:t>
            </a:r>
            <a:endParaRPr/>
          </a:p>
        </p:txBody>
      </p:sp>
      <p:sp>
        <p:nvSpPr>
          <p:cNvPr id="251" name="Hoofdtekst - niveau één…"/>
          <p:cNvSpPr txBox="1">
            <a:spLocks noGrp="1"/>
          </p:cNvSpPr>
          <p:nvPr>
            <p:ph type="body" sz="quarter" idx="1"/>
          </p:nvPr>
        </p:nvSpPr>
        <p:spPr>
          <a:xfrm>
            <a:off x="1079999" y="2736000"/>
            <a:ext cx="3060002" cy="1512001"/>
          </a:xfrm>
          <a:prstGeom prst="rect">
            <a:avLst/>
          </a:prstGeom>
        </p:spPr>
        <p:txBody>
          <a:bodyPr anchor="b">
            <a:normAutofit/>
          </a:bodyPr>
          <a:lstStyle>
            <a:lvl1pPr marL="0" indent="0">
              <a:lnSpc>
                <a:spcPct val="100000"/>
              </a:lnSpc>
              <a:buSzTx/>
              <a:buFontTx/>
              <a:buNone/>
              <a:defRPr>
                <a:solidFill>
                  <a:srgbClr val="000000"/>
                </a:solidFill>
              </a:defRPr>
            </a:lvl1pPr>
            <a:lvl2pPr marL="0" indent="342900">
              <a:lnSpc>
                <a:spcPct val="100000"/>
              </a:lnSpc>
              <a:buSzTx/>
              <a:buFontTx/>
              <a:buNone/>
              <a:defRPr>
                <a:solidFill>
                  <a:srgbClr val="000000"/>
                </a:solidFill>
              </a:defRPr>
            </a:lvl2pPr>
            <a:lvl3pPr marL="0" indent="685800">
              <a:lnSpc>
                <a:spcPct val="100000"/>
              </a:lnSpc>
              <a:buSzTx/>
              <a:buFontTx/>
              <a:buNone/>
              <a:defRPr>
                <a:solidFill>
                  <a:srgbClr val="000000"/>
                </a:solidFill>
              </a:defRPr>
            </a:lvl3pPr>
            <a:lvl4pPr marL="0" indent="1028700">
              <a:lnSpc>
                <a:spcPct val="100000"/>
              </a:lnSpc>
              <a:buSzTx/>
              <a:buFontTx/>
              <a:buNone/>
              <a:defRPr>
                <a:solidFill>
                  <a:srgbClr val="000000"/>
                </a:solidFill>
              </a:defRPr>
            </a:lvl4pPr>
            <a:lvl5pPr marL="0" indent="1371600">
              <a:lnSpc>
                <a:spcPct val="100000"/>
              </a:lnSpc>
              <a:buSzTx/>
              <a:buFontTx/>
              <a:buNone/>
              <a:defRPr>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52" name="Text Placeholder 3"/>
          <p:cNvSpPr>
            <a:spLocks noGrp="1"/>
          </p:cNvSpPr>
          <p:nvPr>
            <p:ph type="body" sz="quarter" idx="21"/>
          </p:nvPr>
        </p:nvSpPr>
        <p:spPr>
          <a:xfrm>
            <a:off x="5003999" y="1511999"/>
            <a:ext cx="3276002" cy="2736002"/>
          </a:xfrm>
          <a:prstGeom prst="rect">
            <a:avLst/>
          </a:prstGeom>
        </p:spPr>
        <p:txBody>
          <a:bodyPr>
            <a:normAutofit/>
          </a:bodyPr>
          <a:lstStyle/>
          <a:p>
            <a:pPr marL="0" lvl="0" indent="0">
              <a:lnSpc>
                <a:spcPct val="100000"/>
              </a:lnSpc>
              <a:buSzTx/>
              <a:buFontTx/>
              <a:buNone/>
              <a:defRPr b="1"/>
            </a:pPr>
            <a:r>
              <a:rPr lang="nl-NL"/>
              <a:t>Klikken om de tekststijl van het model te bewerken</a:t>
            </a:r>
          </a:p>
        </p:txBody>
      </p:sp>
      <p:pic>
        <p:nvPicPr>
          <p:cNvPr id="253" name="Afbeelding 1" descr="Afbeelding 1"/>
          <p:cNvPicPr>
            <a:picLocks noChangeAspect="1"/>
          </p:cNvPicPr>
          <p:nvPr/>
        </p:nvPicPr>
        <p:blipFill>
          <a:blip r:embed="rId3"/>
          <a:stretch>
            <a:fillRect/>
          </a:stretch>
        </p:blipFill>
        <p:spPr>
          <a:xfrm>
            <a:off x="431999" y="432027"/>
            <a:ext cx="936002" cy="576228"/>
          </a:xfrm>
          <a:prstGeom prst="rect">
            <a:avLst/>
          </a:prstGeom>
          <a:ln w="12700">
            <a:miter lim="400000"/>
          </a:ln>
        </p:spPr>
      </p:pic>
      <p:sp>
        <p:nvSpPr>
          <p:cNvPr id="25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261" name="Titeltekst"/>
          <p:cNvSpPr txBox="1">
            <a:spLocks noGrp="1"/>
          </p:cNvSpPr>
          <p:nvPr>
            <p:ph type="title"/>
          </p:nvPr>
        </p:nvSpPr>
        <p:spPr>
          <a:xfrm>
            <a:off x="654502" y="1338"/>
            <a:ext cx="7834994" cy="2598973"/>
          </a:xfrm>
          <a:prstGeom prst="rect">
            <a:avLst/>
          </a:prstGeom>
        </p:spPr>
        <p:txBody>
          <a:bodyPr lIns="19038" tIns="19038" rIns="19038" bIns="19038" anchor="b">
            <a:normAutofit/>
          </a:bodyPr>
          <a:lstStyle>
            <a:lvl1pPr algn="ctr" defTabSz="342900">
              <a:lnSpc>
                <a:spcPct val="100000"/>
              </a:lnSpc>
              <a:defRPr sz="4200">
                <a:solidFill>
                  <a:srgbClr val="000000"/>
                </a:solidFill>
                <a:uFill>
                  <a:solidFill>
                    <a:srgbClr val="000000"/>
                  </a:solidFill>
                </a:uFill>
                <a:latin typeface="Avenir Book"/>
                <a:ea typeface="Avenir Book"/>
                <a:cs typeface="Avenir Book"/>
                <a:sym typeface="Avenir Book"/>
              </a:defRPr>
            </a:lvl1pPr>
          </a:lstStyle>
          <a:p>
            <a:r>
              <a:rPr lang="nl-NL"/>
              <a:t>Klik om stijl te bewerken</a:t>
            </a:r>
            <a:endParaRPr/>
          </a:p>
        </p:txBody>
      </p:sp>
      <p:sp>
        <p:nvSpPr>
          <p:cNvPr id="262" name="Hoofdtekst - niveau één…"/>
          <p:cNvSpPr txBox="1">
            <a:spLocks noGrp="1"/>
          </p:cNvSpPr>
          <p:nvPr>
            <p:ph type="body" idx="1"/>
          </p:nvPr>
        </p:nvSpPr>
        <p:spPr>
          <a:xfrm>
            <a:off x="654502" y="2647908"/>
            <a:ext cx="7834994" cy="2494254"/>
          </a:xfrm>
          <a:prstGeom prst="rect">
            <a:avLst/>
          </a:prstGeom>
        </p:spPr>
        <p:txBody>
          <a:bodyPr lIns="19038" tIns="19038" rIns="19038" bIns="19038">
            <a:normAutofit/>
          </a:bodyPr>
          <a:lstStyle>
            <a:lvl1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1pPr>
            <a:lvl2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2pPr>
            <a:lvl3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3pPr>
            <a:lvl4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4pPr>
            <a:lvl5pPr marL="0" indent="0" algn="ctr" defTabSz="342900">
              <a:lnSpc>
                <a:spcPct val="100000"/>
              </a:lnSpc>
              <a:buSzTx/>
              <a:buFontTx/>
              <a:buNone/>
              <a:defRPr sz="1800">
                <a:solidFill>
                  <a:srgbClr val="000000"/>
                </a:solidFill>
                <a:uFill>
                  <a:solidFill>
                    <a:srgbClr val="000000"/>
                  </a:solidFill>
                </a:u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63" name="Dianummer"/>
          <p:cNvSpPr txBox="1">
            <a:spLocks noGrp="1"/>
          </p:cNvSpPr>
          <p:nvPr>
            <p:ph type="sldNum" sz="quarter" idx="2"/>
          </p:nvPr>
        </p:nvSpPr>
        <p:spPr>
          <a:xfrm>
            <a:off x="4508499" y="4966039"/>
            <a:ext cx="127001" cy="127001"/>
          </a:xfrm>
          <a:prstGeom prst="rect">
            <a:avLst/>
          </a:prstGeom>
        </p:spPr>
        <p:txBody>
          <a:bodyPr lIns="19038" tIns="19038" rIns="19038" bIns="19038" anchor="t"/>
          <a:lstStyle>
            <a:lvl1pPr algn="ctr" defTabSz="219075">
              <a:defRPr sz="400" b="0">
                <a:uFill>
                  <a:solidFill>
                    <a:srgbClr val="000000"/>
                  </a:solidFill>
                </a:uFill>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el">
    <p:bg>
      <p:bgPr>
        <a:solidFill>
          <a:srgbClr val="FFFFFF"/>
        </a:solidFill>
        <a:effectLst/>
      </p:bgPr>
    </p:bg>
    <p:spTree>
      <p:nvGrpSpPr>
        <p:cNvPr id="1" name=""/>
        <p:cNvGrpSpPr/>
        <p:nvPr/>
      </p:nvGrpSpPr>
      <p:grpSpPr>
        <a:xfrm>
          <a:off x="0" y="0"/>
          <a:ext cx="0" cy="0"/>
          <a:chOff x="0" y="0"/>
          <a:chExt cx="0" cy="0"/>
        </a:xfrm>
      </p:grpSpPr>
      <p:sp>
        <p:nvSpPr>
          <p:cNvPr id="270" name="Hoofdtekst - niveau één…"/>
          <p:cNvSpPr txBox="1">
            <a:spLocks noGrp="1"/>
          </p:cNvSpPr>
          <p:nvPr>
            <p:ph type="body" sz="quarter" idx="1"/>
          </p:nvPr>
        </p:nvSpPr>
        <p:spPr>
          <a:xfrm>
            <a:off x="450502" y="4447447"/>
            <a:ext cx="8239128" cy="238869"/>
          </a:xfrm>
          <a:prstGeom prst="rect">
            <a:avLst/>
          </a:prstGeom>
        </p:spPr>
        <p:txBody>
          <a:bodyPr lIns="17143" tIns="17143" rIns="17143" bIns="17143">
            <a:normAutofit/>
          </a:bodyPr>
          <a:lstStyle>
            <a:lvl1pPr marL="179999" indent="-179999">
              <a:buFont typeface="Avenir Book"/>
              <a:defRPr>
                <a:latin typeface="Avenir Book"/>
                <a:ea typeface="Avenir Book"/>
                <a:cs typeface="Avenir Book"/>
                <a:sym typeface="Avenir Book"/>
              </a:defRPr>
            </a:lvl1pPr>
            <a:lvl2pPr marL="359999" indent="-179999">
              <a:buFont typeface="Avenir Book"/>
              <a:defRPr>
                <a:latin typeface="Avenir Book"/>
                <a:ea typeface="Avenir Book"/>
                <a:cs typeface="Avenir Book"/>
                <a:sym typeface="Avenir Book"/>
              </a:defRPr>
            </a:lvl2pPr>
            <a:lvl3pPr marL="539999">
              <a:buFont typeface="Avenir Book"/>
              <a:defRPr>
                <a:latin typeface="Avenir Book"/>
                <a:ea typeface="Avenir Book"/>
                <a:cs typeface="Avenir Book"/>
                <a:sym typeface="Avenir Book"/>
              </a:defRPr>
            </a:lvl3pPr>
            <a:lvl4pPr marL="719998">
              <a:buFont typeface="Avenir Book"/>
              <a:defRPr>
                <a:latin typeface="Avenir Book"/>
                <a:ea typeface="Avenir Book"/>
                <a:cs typeface="Avenir Book"/>
                <a:sym typeface="Avenir Book"/>
              </a:defRPr>
            </a:lvl4pPr>
            <a:lvl5pPr>
              <a:buFont typeface="Avenir Book"/>
              <a:defRPr>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71" name="Titeltekst"/>
          <p:cNvSpPr txBox="1">
            <a:spLocks noGrp="1"/>
          </p:cNvSpPr>
          <p:nvPr>
            <p:ph type="title"/>
          </p:nvPr>
        </p:nvSpPr>
        <p:spPr>
          <a:xfrm>
            <a:off x="452435" y="965621"/>
            <a:ext cx="8239129" cy="1743076"/>
          </a:xfrm>
          <a:prstGeom prst="rect">
            <a:avLst/>
          </a:prstGeom>
        </p:spPr>
        <p:txBody>
          <a:bodyPr lIns="19050" tIns="19050" rIns="19050" bIns="19050" anchor="b">
            <a:normAutofit/>
          </a:bodyPr>
          <a:lstStyle>
            <a:lvl1pPr defTabSz="914377">
              <a:lnSpc>
                <a:spcPct val="80000"/>
              </a:lnSpc>
              <a:defRPr sz="4200" b="1" spc="-84">
                <a:solidFill>
                  <a:srgbClr val="000000"/>
                </a:solidFill>
                <a:latin typeface="Helvetica Neue"/>
                <a:ea typeface="Helvetica Neue"/>
                <a:cs typeface="Helvetica Neue"/>
                <a:sym typeface="Helvetica Neue"/>
              </a:defRPr>
            </a:lvl1pPr>
          </a:lstStyle>
          <a:p>
            <a:r>
              <a:rPr lang="nl-NL"/>
              <a:t>Klik om stijl te bewerken</a:t>
            </a:r>
            <a:endParaRPr/>
          </a:p>
        </p:txBody>
      </p:sp>
      <p:sp>
        <p:nvSpPr>
          <p:cNvPr id="272" name="Hoofdtekst - niveau één…"/>
          <p:cNvSpPr txBox="1">
            <a:spLocks noGrp="1"/>
          </p:cNvSpPr>
          <p:nvPr>
            <p:ph type="body" sz="quarter" idx="21"/>
          </p:nvPr>
        </p:nvSpPr>
        <p:spPr>
          <a:xfrm>
            <a:off x="450503" y="2708695"/>
            <a:ext cx="8239126" cy="714377"/>
          </a:xfrm>
          <a:prstGeom prst="rect">
            <a:avLst/>
          </a:prstGeom>
        </p:spPr>
        <p:txBody>
          <a:bodyPr lIns="19050" tIns="19050" rIns="19050" bIns="19050">
            <a:normAutofit/>
          </a:bodyPr>
          <a:lstStyle/>
          <a:p>
            <a:pPr marL="0" lvl="0" indent="0" defTabSz="309561">
              <a:lnSpc>
                <a:spcPct val="100000"/>
              </a:lnSpc>
              <a:buSzTx/>
              <a:buFontTx/>
              <a:buNone/>
              <a:defRPr sz="2000" b="1">
                <a:solidFill>
                  <a:srgbClr val="000000"/>
                </a:solidFill>
                <a:latin typeface="Helvetica Neue"/>
                <a:ea typeface="Helvetica Neue"/>
                <a:cs typeface="Helvetica Neue"/>
                <a:sym typeface="Helvetica Neue"/>
              </a:defRPr>
            </a:pPr>
            <a:r>
              <a:rPr lang="nl-NL"/>
              <a:t>Klikken om de tekststijl van het model te bewerken</a:t>
            </a:r>
          </a:p>
        </p:txBody>
      </p:sp>
      <p:sp>
        <p:nvSpPr>
          <p:cNvPr id="273" name="Dianummer"/>
          <p:cNvSpPr txBox="1">
            <a:spLocks noGrp="1"/>
          </p:cNvSpPr>
          <p:nvPr>
            <p:ph type="sldNum" sz="quarter" idx="2"/>
          </p:nvPr>
        </p:nvSpPr>
        <p:spPr>
          <a:xfrm>
            <a:off x="4501889" y="4918850"/>
            <a:ext cx="135535" cy="127001"/>
          </a:xfrm>
          <a:prstGeom prst="rect">
            <a:avLst/>
          </a:prstGeom>
        </p:spPr>
        <p:txBody>
          <a:bodyPr lIns="19050" tIns="19050" rIns="19050" bIns="19050" anchor="b"/>
          <a:lstStyle>
            <a:lvl1pPr algn="ctr" defTabSz="219075">
              <a:defRPr sz="600">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el en object">
    <p:bg>
      <p:bgPr>
        <a:solidFill>
          <a:srgbClr val="FFFFFF"/>
        </a:solidFill>
        <a:effectLst/>
      </p:bgPr>
    </p:bg>
    <p:spTree>
      <p:nvGrpSpPr>
        <p:cNvPr id="1" name=""/>
        <p:cNvGrpSpPr/>
        <p:nvPr/>
      </p:nvGrpSpPr>
      <p:grpSpPr>
        <a:xfrm>
          <a:off x="0" y="0"/>
          <a:ext cx="0" cy="0"/>
          <a:chOff x="0" y="0"/>
          <a:chExt cx="0" cy="0"/>
        </a:xfrm>
      </p:grpSpPr>
      <p:sp>
        <p:nvSpPr>
          <p:cNvPr id="280" name="Titeltekst"/>
          <p:cNvSpPr txBox="1">
            <a:spLocks noGrp="1"/>
          </p:cNvSpPr>
          <p:nvPr>
            <p:ph type="title"/>
          </p:nvPr>
        </p:nvSpPr>
        <p:spPr>
          <a:xfrm>
            <a:off x="628650" y="273842"/>
            <a:ext cx="7886700" cy="994176"/>
          </a:xfrm>
          <a:prstGeom prst="rect">
            <a:avLst/>
          </a:prstGeom>
        </p:spPr>
        <p:txBody>
          <a:bodyPr lIns="34289" tIns="34289" rIns="34289" bIns="34289">
            <a:normAutofit/>
          </a:bodyPr>
          <a:lstStyle>
            <a:lvl1pPr>
              <a:defRPr sz="3200">
                <a:solidFill>
                  <a:srgbClr val="000000"/>
                </a:solidFill>
                <a:latin typeface="Avenir Book"/>
                <a:ea typeface="Avenir Book"/>
                <a:cs typeface="Avenir Book"/>
                <a:sym typeface="Avenir Book"/>
              </a:defRPr>
            </a:lvl1pPr>
          </a:lstStyle>
          <a:p>
            <a:r>
              <a:rPr lang="nl-NL"/>
              <a:t>Klik om stijl te bewerken</a:t>
            </a:r>
            <a:endParaRPr/>
          </a:p>
        </p:txBody>
      </p:sp>
      <p:sp>
        <p:nvSpPr>
          <p:cNvPr id="281" name="Hoofdtekst - niveau één…"/>
          <p:cNvSpPr txBox="1">
            <a:spLocks noGrp="1"/>
          </p:cNvSpPr>
          <p:nvPr>
            <p:ph type="body" idx="1"/>
          </p:nvPr>
        </p:nvSpPr>
        <p:spPr>
          <a:xfrm>
            <a:off x="628650" y="1369217"/>
            <a:ext cx="7886700" cy="3263507"/>
          </a:xfrm>
          <a:prstGeom prst="rect">
            <a:avLst/>
          </a:prstGeom>
        </p:spPr>
        <p:txBody>
          <a:bodyPr lIns="34289" tIns="34289" rIns="34289" bIns="34289">
            <a:normAutofit/>
          </a:bodyPr>
          <a:lstStyle>
            <a:lvl1pPr marL="163284" indent="-163284">
              <a:lnSpc>
                <a:spcPct val="90000"/>
              </a:lnSpc>
              <a:spcBef>
                <a:spcPts val="700"/>
              </a:spcBef>
              <a:buFont typeface="Avenir Book"/>
              <a:defRPr sz="2000">
                <a:solidFill>
                  <a:srgbClr val="000000"/>
                </a:solidFill>
                <a:latin typeface="Avenir Book"/>
                <a:ea typeface="Avenir Book"/>
                <a:cs typeface="Avenir Book"/>
                <a:sym typeface="Avenir Book"/>
              </a:defRPr>
            </a:lvl1pPr>
            <a:lvl2pPr marL="647700" indent="-190500">
              <a:lnSpc>
                <a:spcPct val="90000"/>
              </a:lnSpc>
              <a:spcBef>
                <a:spcPts val="700"/>
              </a:spcBef>
              <a:buFont typeface="Avenir Book"/>
              <a:defRPr sz="2000">
                <a:solidFill>
                  <a:srgbClr val="000000"/>
                </a:solidFill>
                <a:latin typeface="Avenir Book"/>
                <a:ea typeface="Avenir Book"/>
                <a:cs typeface="Avenir Book"/>
                <a:sym typeface="Avenir Book"/>
              </a:defRPr>
            </a:lvl2pPr>
            <a:lvl3pPr marL="1143000" indent="-228600">
              <a:lnSpc>
                <a:spcPct val="90000"/>
              </a:lnSpc>
              <a:spcBef>
                <a:spcPts val="700"/>
              </a:spcBef>
              <a:buFont typeface="Avenir Book"/>
              <a:defRPr sz="2000">
                <a:solidFill>
                  <a:srgbClr val="000000"/>
                </a:solidFill>
                <a:latin typeface="Avenir Book"/>
                <a:ea typeface="Avenir Book"/>
                <a:cs typeface="Avenir Book"/>
                <a:sym typeface="Avenir Book"/>
              </a:defRPr>
            </a:lvl3pPr>
            <a:lvl4pPr marL="1625600" indent="-254000">
              <a:lnSpc>
                <a:spcPct val="90000"/>
              </a:lnSpc>
              <a:spcBef>
                <a:spcPts val="700"/>
              </a:spcBef>
              <a:buFont typeface="Avenir Book"/>
              <a:defRPr sz="2000">
                <a:solidFill>
                  <a:srgbClr val="000000"/>
                </a:solidFill>
                <a:latin typeface="Avenir Book"/>
                <a:ea typeface="Avenir Book"/>
                <a:cs typeface="Avenir Book"/>
                <a:sym typeface="Avenir Book"/>
              </a:defRPr>
            </a:lvl4pPr>
            <a:lvl5pPr marL="2082800" indent="-254000">
              <a:lnSpc>
                <a:spcPct val="90000"/>
              </a:lnSpc>
              <a:spcBef>
                <a:spcPts val="700"/>
              </a:spcBef>
              <a:buFont typeface="Avenir Book"/>
              <a:defRPr sz="2000">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82" name="Dianummer"/>
          <p:cNvSpPr txBox="1">
            <a:spLocks noGrp="1"/>
          </p:cNvSpPr>
          <p:nvPr>
            <p:ph type="sldNum" sz="quarter" idx="2"/>
          </p:nvPr>
        </p:nvSpPr>
        <p:spPr>
          <a:xfrm>
            <a:off x="8298740" y="4800045"/>
            <a:ext cx="216611" cy="208279"/>
          </a:xfrm>
          <a:prstGeom prst="rect">
            <a:avLst/>
          </a:prstGeom>
        </p:spPr>
        <p:txBody>
          <a:bodyPr lIns="34289" tIns="34289" rIns="34289" bIns="34289"/>
          <a:lstStyle>
            <a:lvl1pPr>
              <a:defRPr sz="900">
                <a:solidFill>
                  <a:srgbClr val="757575"/>
                </a:solidFill>
              </a:defRPr>
            </a:lvl1p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el en object">
    <p:bg>
      <p:bgPr>
        <a:solidFill>
          <a:srgbClr val="FFFFFF"/>
        </a:solidFill>
        <a:effectLst/>
      </p:bgPr>
    </p:bg>
    <p:spTree>
      <p:nvGrpSpPr>
        <p:cNvPr id="1" name=""/>
        <p:cNvGrpSpPr/>
        <p:nvPr/>
      </p:nvGrpSpPr>
      <p:grpSpPr>
        <a:xfrm>
          <a:off x="0" y="0"/>
          <a:ext cx="0" cy="0"/>
          <a:chOff x="0" y="0"/>
          <a:chExt cx="0" cy="0"/>
        </a:xfrm>
      </p:grpSpPr>
      <p:sp>
        <p:nvSpPr>
          <p:cNvPr id="289" name="bg object 16"/>
          <p:cNvSpPr/>
          <p:nvPr/>
        </p:nvSpPr>
        <p:spPr>
          <a:xfrm>
            <a:off x="-1" y="1263"/>
            <a:ext cx="9144001" cy="5143501"/>
          </a:xfrm>
          <a:prstGeom prst="rect">
            <a:avLst/>
          </a:prstGeom>
          <a:solidFill>
            <a:srgbClr val="1D345F"/>
          </a:solidFill>
          <a:ln w="12700">
            <a:miter lim="400000"/>
          </a:ln>
        </p:spPr>
        <p:txBody>
          <a:bodyPr lIns="20794" tIns="20794" rIns="20794" bIns="20794"/>
          <a:lstStyle/>
          <a:p>
            <a:pPr defTabSz="416103">
              <a:defRPr sz="800" b="0">
                <a:latin typeface="Avenir Heavy"/>
                <a:ea typeface="Avenir Heavy"/>
                <a:cs typeface="Avenir Heavy"/>
                <a:sym typeface="Avenir Heavy"/>
              </a:defRPr>
            </a:pPr>
            <a:endParaRPr/>
          </a:p>
        </p:txBody>
      </p:sp>
      <p:sp>
        <p:nvSpPr>
          <p:cNvPr id="290" name="Titeltekst"/>
          <p:cNvSpPr txBox="1">
            <a:spLocks noGrp="1"/>
          </p:cNvSpPr>
          <p:nvPr>
            <p:ph type="title"/>
          </p:nvPr>
        </p:nvSpPr>
        <p:spPr>
          <a:xfrm>
            <a:off x="1267191" y="1413759"/>
            <a:ext cx="6411776" cy="1758868"/>
          </a:xfrm>
          <a:prstGeom prst="rect">
            <a:avLst/>
          </a:prstGeom>
        </p:spPr>
        <p:txBody>
          <a:bodyPr lIns="0" tIns="0" rIns="0" bIns="0" anchor="t">
            <a:normAutofit/>
          </a:bodyPr>
          <a:lstStyle>
            <a:lvl1pPr defTabSz="416103">
              <a:lnSpc>
                <a:spcPct val="100000"/>
              </a:lnSpc>
              <a:defRPr sz="5400">
                <a:solidFill>
                  <a:srgbClr val="FFFFFF"/>
                </a:solidFill>
                <a:latin typeface="Avenir Heavy"/>
                <a:ea typeface="Avenir Heavy"/>
                <a:cs typeface="Avenir Heavy"/>
                <a:sym typeface="Avenir Heavy"/>
              </a:defRPr>
            </a:lvl1pPr>
          </a:lstStyle>
          <a:p>
            <a:r>
              <a:rPr lang="nl-NL"/>
              <a:t>Klik om stijl te bewerken</a:t>
            </a:r>
            <a:endParaRPr/>
          </a:p>
        </p:txBody>
      </p:sp>
      <p:sp>
        <p:nvSpPr>
          <p:cNvPr id="291" name="Hoofdtekst - niveau één…"/>
          <p:cNvSpPr txBox="1">
            <a:spLocks noGrp="1"/>
          </p:cNvSpPr>
          <p:nvPr>
            <p:ph type="body" sz="half" idx="1"/>
          </p:nvPr>
        </p:nvSpPr>
        <p:spPr>
          <a:xfrm>
            <a:off x="1455260" y="1114922"/>
            <a:ext cx="6233479" cy="2754753"/>
          </a:xfrm>
          <a:prstGeom prst="rect">
            <a:avLst/>
          </a:prstGeom>
        </p:spPr>
        <p:txBody>
          <a:bodyPr lIns="0" tIns="0" rIns="0" bIns="0">
            <a:normAutofit/>
          </a:bodyPr>
          <a:lstStyle>
            <a:lvl1pPr marL="0" indent="0" defTabSz="416103">
              <a:lnSpc>
                <a:spcPct val="100000"/>
              </a:lnSpc>
              <a:buSzTx/>
              <a:buFontTx/>
              <a:buNone/>
              <a:defRPr sz="1400">
                <a:solidFill>
                  <a:srgbClr val="000000"/>
                </a:solidFill>
                <a:latin typeface="Avenir Book"/>
                <a:ea typeface="Avenir Book"/>
                <a:cs typeface="Avenir Book"/>
                <a:sym typeface="Avenir Book"/>
              </a:defRPr>
            </a:lvl1pPr>
            <a:lvl2pPr marL="0" indent="457200" defTabSz="416103">
              <a:lnSpc>
                <a:spcPct val="100000"/>
              </a:lnSpc>
              <a:buSzTx/>
              <a:buFontTx/>
              <a:buNone/>
              <a:defRPr sz="1400">
                <a:solidFill>
                  <a:srgbClr val="000000"/>
                </a:solidFill>
                <a:latin typeface="Avenir Book"/>
                <a:ea typeface="Avenir Book"/>
                <a:cs typeface="Avenir Book"/>
                <a:sym typeface="Avenir Book"/>
              </a:defRPr>
            </a:lvl2pPr>
            <a:lvl3pPr marL="0" indent="914400" defTabSz="416103">
              <a:lnSpc>
                <a:spcPct val="100000"/>
              </a:lnSpc>
              <a:buSzTx/>
              <a:buFontTx/>
              <a:buNone/>
              <a:defRPr sz="1400">
                <a:solidFill>
                  <a:srgbClr val="000000"/>
                </a:solidFill>
                <a:latin typeface="Avenir Book"/>
                <a:ea typeface="Avenir Book"/>
                <a:cs typeface="Avenir Book"/>
                <a:sym typeface="Avenir Book"/>
              </a:defRPr>
            </a:lvl3pPr>
            <a:lvl4pPr marL="0" indent="1371600" defTabSz="416103">
              <a:lnSpc>
                <a:spcPct val="100000"/>
              </a:lnSpc>
              <a:buSzTx/>
              <a:buFontTx/>
              <a:buNone/>
              <a:defRPr sz="1400">
                <a:solidFill>
                  <a:srgbClr val="000000"/>
                </a:solidFill>
                <a:latin typeface="Avenir Book"/>
                <a:ea typeface="Avenir Book"/>
                <a:cs typeface="Avenir Book"/>
                <a:sym typeface="Avenir Book"/>
              </a:defRPr>
            </a:lvl4pPr>
            <a:lvl5pPr marL="0" indent="1828800" defTabSz="416103">
              <a:lnSpc>
                <a:spcPct val="100000"/>
              </a:lnSpc>
              <a:buSzTx/>
              <a:buFontTx/>
              <a:buNone/>
              <a:defRPr sz="1400">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292" name="Dianummer"/>
          <p:cNvSpPr txBox="1">
            <a:spLocks noGrp="1"/>
          </p:cNvSpPr>
          <p:nvPr>
            <p:ph type="sldNum" sz="quarter" idx="2"/>
          </p:nvPr>
        </p:nvSpPr>
        <p:spPr>
          <a:xfrm>
            <a:off x="8553806" y="4785054"/>
            <a:ext cx="132995" cy="139701"/>
          </a:xfrm>
          <a:prstGeom prst="rect">
            <a:avLst/>
          </a:prstGeom>
        </p:spPr>
        <p:txBody>
          <a:bodyPr lIns="0" tIns="0" rIns="0" bIns="0" anchor="t"/>
          <a:lstStyle>
            <a:lvl1pPr defTabSz="416103">
              <a:defRPr sz="800" b="0">
                <a:solidFill>
                  <a:srgbClr val="888888"/>
                </a:solidFill>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Inhoud van twee">
    <p:bg>
      <p:bgPr>
        <a:solidFill>
          <a:srgbClr val="FFFFFF"/>
        </a:solidFill>
        <a:effectLst/>
      </p:bgPr>
    </p:bg>
    <p:spTree>
      <p:nvGrpSpPr>
        <p:cNvPr id="1" name=""/>
        <p:cNvGrpSpPr/>
        <p:nvPr/>
      </p:nvGrpSpPr>
      <p:grpSpPr>
        <a:xfrm>
          <a:off x="0" y="0"/>
          <a:ext cx="0" cy="0"/>
          <a:chOff x="0" y="0"/>
          <a:chExt cx="0" cy="0"/>
        </a:xfrm>
      </p:grpSpPr>
      <p:sp>
        <p:nvSpPr>
          <p:cNvPr id="299" name="Titeltekst"/>
          <p:cNvSpPr txBox="1">
            <a:spLocks noGrp="1"/>
          </p:cNvSpPr>
          <p:nvPr>
            <p:ph type="title"/>
          </p:nvPr>
        </p:nvSpPr>
        <p:spPr>
          <a:xfrm>
            <a:off x="628650" y="273843"/>
            <a:ext cx="7886700" cy="994174"/>
          </a:xfrm>
          <a:prstGeom prst="rect">
            <a:avLst/>
          </a:prstGeom>
        </p:spPr>
        <p:txBody>
          <a:bodyPr lIns="34289" tIns="34289" rIns="34289" bIns="34289">
            <a:normAutofit/>
          </a:bodyPr>
          <a:lstStyle>
            <a:lvl1pPr>
              <a:defRPr sz="3200">
                <a:solidFill>
                  <a:srgbClr val="000000"/>
                </a:solidFill>
                <a:latin typeface="Aktiv Grotesk Trial"/>
                <a:ea typeface="Aktiv Grotesk Trial"/>
                <a:cs typeface="Aktiv Grotesk Trial"/>
                <a:sym typeface="Aktiv Grotesk Trial"/>
              </a:defRPr>
            </a:lvl1pPr>
          </a:lstStyle>
          <a:p>
            <a:r>
              <a:rPr lang="nl-NL"/>
              <a:t>Klik om stijl te bewerken</a:t>
            </a:r>
            <a:endParaRPr/>
          </a:p>
        </p:txBody>
      </p:sp>
      <p:sp>
        <p:nvSpPr>
          <p:cNvPr id="300" name="Hoofdtekst - niveau één…"/>
          <p:cNvSpPr txBox="1">
            <a:spLocks noGrp="1"/>
          </p:cNvSpPr>
          <p:nvPr>
            <p:ph type="body" sz="half" idx="1"/>
          </p:nvPr>
        </p:nvSpPr>
        <p:spPr>
          <a:xfrm>
            <a:off x="628650" y="1369218"/>
            <a:ext cx="3886200" cy="3263505"/>
          </a:xfrm>
          <a:prstGeom prst="rect">
            <a:avLst/>
          </a:prstGeom>
        </p:spPr>
        <p:txBody>
          <a:bodyPr lIns="34289" tIns="34289" rIns="34289" bIns="34289">
            <a:normAutofit/>
          </a:bodyPr>
          <a:lstStyle>
            <a:lvl1pPr marL="163285" indent="-163285">
              <a:lnSpc>
                <a:spcPct val="90000"/>
              </a:lnSpc>
              <a:spcBef>
                <a:spcPts val="700"/>
              </a:spcBef>
              <a:defRPr sz="2000">
                <a:solidFill>
                  <a:srgbClr val="000000"/>
                </a:solidFill>
                <a:latin typeface="Aktiv Grotesk Trial"/>
                <a:ea typeface="Aktiv Grotesk Trial"/>
                <a:cs typeface="Aktiv Grotesk Trial"/>
                <a:sym typeface="Aktiv Grotesk Trial"/>
              </a:defRPr>
            </a:lvl1pPr>
            <a:lvl2pPr marL="647700" indent="-190500">
              <a:lnSpc>
                <a:spcPct val="90000"/>
              </a:lnSpc>
              <a:spcBef>
                <a:spcPts val="700"/>
              </a:spcBef>
              <a:defRPr sz="2000">
                <a:solidFill>
                  <a:srgbClr val="000000"/>
                </a:solidFill>
                <a:latin typeface="Aktiv Grotesk Trial"/>
                <a:ea typeface="Aktiv Grotesk Trial"/>
                <a:cs typeface="Aktiv Grotesk Trial"/>
                <a:sym typeface="Aktiv Grotesk Trial"/>
              </a:defRPr>
            </a:lvl2pPr>
            <a:lvl3pPr marL="1143000" indent="-228600">
              <a:lnSpc>
                <a:spcPct val="90000"/>
              </a:lnSpc>
              <a:spcBef>
                <a:spcPts val="700"/>
              </a:spcBef>
              <a:defRPr sz="2000">
                <a:solidFill>
                  <a:srgbClr val="000000"/>
                </a:solidFill>
                <a:latin typeface="Aktiv Grotesk Trial"/>
                <a:ea typeface="Aktiv Grotesk Trial"/>
                <a:cs typeface="Aktiv Grotesk Trial"/>
                <a:sym typeface="Aktiv Grotesk Trial"/>
              </a:defRPr>
            </a:lvl3pPr>
            <a:lvl4pPr marL="1625600" indent="-254000">
              <a:lnSpc>
                <a:spcPct val="90000"/>
              </a:lnSpc>
              <a:spcBef>
                <a:spcPts val="700"/>
              </a:spcBef>
              <a:defRPr sz="2000">
                <a:solidFill>
                  <a:srgbClr val="000000"/>
                </a:solidFill>
                <a:latin typeface="Aktiv Grotesk Trial"/>
                <a:ea typeface="Aktiv Grotesk Trial"/>
                <a:cs typeface="Aktiv Grotesk Trial"/>
                <a:sym typeface="Aktiv Grotesk Trial"/>
              </a:defRPr>
            </a:lvl4pPr>
            <a:lvl5pPr marL="2082800" indent="-254000">
              <a:lnSpc>
                <a:spcPct val="90000"/>
              </a:lnSpc>
              <a:spcBef>
                <a:spcPts val="700"/>
              </a:spcBef>
              <a:defRPr sz="2000">
                <a:solidFill>
                  <a:srgbClr val="000000"/>
                </a:solidFill>
                <a:latin typeface="Aktiv Grotesk Trial"/>
                <a:ea typeface="Aktiv Grotesk Trial"/>
                <a:cs typeface="Aktiv Grotesk Trial"/>
                <a:sym typeface="Aktiv Grotesk Tria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01" name="Dianummer"/>
          <p:cNvSpPr txBox="1">
            <a:spLocks noGrp="1"/>
          </p:cNvSpPr>
          <p:nvPr>
            <p:ph type="sldNum" sz="quarter" idx="2"/>
          </p:nvPr>
        </p:nvSpPr>
        <p:spPr>
          <a:xfrm>
            <a:off x="8298738" y="4800044"/>
            <a:ext cx="216612" cy="208281"/>
          </a:xfrm>
          <a:prstGeom prst="rect">
            <a:avLst/>
          </a:prstGeom>
        </p:spPr>
        <p:txBody>
          <a:bodyPr lIns="34289" tIns="34289" rIns="34289" bIns="34289"/>
          <a:lstStyle>
            <a:lvl1pPr>
              <a:defRPr sz="900">
                <a:solidFill>
                  <a:srgbClr val="757575"/>
                </a:solidFill>
                <a:latin typeface="Aptos"/>
                <a:ea typeface="Aptos"/>
                <a:cs typeface="Aptos"/>
                <a:sym typeface="Aptos"/>
              </a:defRPr>
            </a:lvl1p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el">
    <p:bg>
      <p:bgPr>
        <a:solidFill>
          <a:srgbClr val="FFFFFF"/>
        </a:solidFill>
        <a:effectLst/>
      </p:bgPr>
    </p:bg>
    <p:spTree>
      <p:nvGrpSpPr>
        <p:cNvPr id="1" name=""/>
        <p:cNvGrpSpPr/>
        <p:nvPr/>
      </p:nvGrpSpPr>
      <p:grpSpPr>
        <a:xfrm>
          <a:off x="0" y="0"/>
          <a:ext cx="0" cy="0"/>
          <a:chOff x="0" y="0"/>
          <a:chExt cx="0" cy="0"/>
        </a:xfrm>
      </p:grpSpPr>
      <p:sp>
        <p:nvSpPr>
          <p:cNvPr id="308" name="Rechthoek"/>
          <p:cNvSpPr txBox="1">
            <a:spLocks noGrp="1"/>
          </p:cNvSpPr>
          <p:nvPr>
            <p:ph type="body" sz="quarter" idx="21"/>
          </p:nvPr>
        </p:nvSpPr>
        <p:spPr>
          <a:xfrm>
            <a:off x="450502" y="4447448"/>
            <a:ext cx="8239127" cy="238868"/>
          </a:xfrm>
          <a:prstGeom prst="rect">
            <a:avLst/>
          </a:prstGeom>
          <a:ln w="3175"/>
        </p:spPr>
        <p:txBody>
          <a:bodyPr lIns="17144" tIns="17144" rIns="17144" bIns="17144">
            <a:normAutofit/>
          </a:bodyPr>
          <a:lstStyle/>
          <a:p>
            <a:pPr marL="0" lvl="0" indent="0" defTabSz="309562">
              <a:lnSpc>
                <a:spcPct val="100000"/>
              </a:lnSpc>
              <a:buSzTx/>
              <a:buFontTx/>
              <a:buNone/>
              <a:defRPr sz="1200" b="1">
                <a:solidFill>
                  <a:srgbClr val="000000"/>
                </a:solidFill>
                <a:latin typeface="Helvetica Neue"/>
                <a:ea typeface="Helvetica Neue"/>
                <a:cs typeface="Helvetica Neue"/>
                <a:sym typeface="Helvetica Neue"/>
              </a:defRPr>
            </a:pPr>
            <a:r>
              <a:rPr lang="nl-NL"/>
              <a:t>Klikken om de tekststijl van het model te bewerken</a:t>
            </a:r>
          </a:p>
        </p:txBody>
      </p:sp>
      <p:sp>
        <p:nvSpPr>
          <p:cNvPr id="309" name="Titeltekst"/>
          <p:cNvSpPr txBox="1">
            <a:spLocks noGrp="1"/>
          </p:cNvSpPr>
          <p:nvPr>
            <p:ph type="title"/>
          </p:nvPr>
        </p:nvSpPr>
        <p:spPr>
          <a:xfrm>
            <a:off x="452436" y="965621"/>
            <a:ext cx="8239127" cy="1743076"/>
          </a:xfrm>
          <a:prstGeom prst="rect">
            <a:avLst/>
          </a:prstGeom>
        </p:spPr>
        <p:txBody>
          <a:bodyPr lIns="19050" tIns="19050" rIns="19050" bIns="19050" anchor="b">
            <a:normAutofit/>
          </a:bodyPr>
          <a:lstStyle>
            <a:lvl1pPr defTabSz="914377">
              <a:lnSpc>
                <a:spcPct val="80000"/>
              </a:lnSpc>
              <a:defRPr sz="4200" b="1" spc="-84">
                <a:solidFill>
                  <a:srgbClr val="000000"/>
                </a:solidFill>
                <a:latin typeface="Helvetica Neue"/>
                <a:ea typeface="Helvetica Neue"/>
                <a:cs typeface="Helvetica Neue"/>
                <a:sym typeface="Helvetica Neue"/>
              </a:defRPr>
            </a:lvl1pPr>
          </a:lstStyle>
          <a:p>
            <a:r>
              <a:rPr lang="nl-NL"/>
              <a:t>Klik om stijl te bewerken</a:t>
            </a:r>
            <a:endParaRPr/>
          </a:p>
        </p:txBody>
      </p:sp>
      <p:sp>
        <p:nvSpPr>
          <p:cNvPr id="310" name="Hoofdtekst - niveau één…"/>
          <p:cNvSpPr txBox="1">
            <a:spLocks noGrp="1"/>
          </p:cNvSpPr>
          <p:nvPr>
            <p:ph type="body" sz="quarter" idx="1"/>
          </p:nvPr>
        </p:nvSpPr>
        <p:spPr>
          <a:xfrm>
            <a:off x="450503" y="2708696"/>
            <a:ext cx="8239126" cy="714376"/>
          </a:xfrm>
          <a:prstGeom prst="rect">
            <a:avLst/>
          </a:prstGeom>
        </p:spPr>
        <p:txBody>
          <a:bodyPr lIns="19050" tIns="19050" rIns="19050" bIns="19050">
            <a:normAutofit/>
          </a:bodyPr>
          <a:lstStyle>
            <a:lvl1pPr marL="0" indent="0" defTabSz="309562">
              <a:lnSpc>
                <a:spcPct val="100000"/>
              </a:lnSpc>
              <a:buSzTx/>
              <a:buFontTx/>
              <a:buNone/>
              <a:defRPr sz="2000" b="1">
                <a:solidFill>
                  <a:srgbClr val="000000"/>
                </a:solidFill>
                <a:latin typeface="Helvetica Neue"/>
                <a:ea typeface="Helvetica Neue"/>
                <a:cs typeface="Helvetica Neue"/>
                <a:sym typeface="Helvetica Neue"/>
              </a:defRPr>
            </a:lvl1pPr>
            <a:lvl2pPr marL="0" indent="457200" defTabSz="309562">
              <a:lnSpc>
                <a:spcPct val="100000"/>
              </a:lnSpc>
              <a:buSzTx/>
              <a:buFontTx/>
              <a:buNone/>
              <a:defRPr sz="2000" b="1">
                <a:solidFill>
                  <a:srgbClr val="000000"/>
                </a:solidFill>
                <a:latin typeface="Helvetica Neue"/>
                <a:ea typeface="Helvetica Neue"/>
                <a:cs typeface="Helvetica Neue"/>
                <a:sym typeface="Helvetica Neue"/>
              </a:defRPr>
            </a:lvl2pPr>
            <a:lvl3pPr marL="0" indent="914400" defTabSz="309562">
              <a:lnSpc>
                <a:spcPct val="100000"/>
              </a:lnSpc>
              <a:buSzTx/>
              <a:buFontTx/>
              <a:buNone/>
              <a:defRPr sz="2000" b="1">
                <a:solidFill>
                  <a:srgbClr val="000000"/>
                </a:solidFill>
                <a:latin typeface="Helvetica Neue"/>
                <a:ea typeface="Helvetica Neue"/>
                <a:cs typeface="Helvetica Neue"/>
                <a:sym typeface="Helvetica Neue"/>
              </a:defRPr>
            </a:lvl3pPr>
            <a:lvl4pPr marL="0" indent="1371600" defTabSz="309562">
              <a:lnSpc>
                <a:spcPct val="100000"/>
              </a:lnSpc>
              <a:buSzTx/>
              <a:buFontTx/>
              <a:buNone/>
              <a:defRPr sz="2000" b="1">
                <a:solidFill>
                  <a:srgbClr val="000000"/>
                </a:solidFill>
                <a:latin typeface="Helvetica Neue"/>
                <a:ea typeface="Helvetica Neue"/>
                <a:cs typeface="Helvetica Neue"/>
                <a:sym typeface="Helvetica Neue"/>
              </a:defRPr>
            </a:lvl4pPr>
            <a:lvl5pPr marL="0" indent="1828800" defTabSz="309562">
              <a:lnSpc>
                <a:spcPct val="100000"/>
              </a:lnSpc>
              <a:buSzTx/>
              <a:buFontTx/>
              <a:buNone/>
              <a:defRPr sz="2000" b="1">
                <a:solidFill>
                  <a:srgbClr val="000000"/>
                </a:solidFill>
                <a:latin typeface="Helvetica Neue"/>
                <a:ea typeface="Helvetica Neue"/>
                <a:cs typeface="Helvetica Neue"/>
                <a:sym typeface="Helvetica Neu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11" name="Dianummer"/>
          <p:cNvSpPr txBox="1">
            <a:spLocks noGrp="1"/>
          </p:cNvSpPr>
          <p:nvPr>
            <p:ph type="sldNum" sz="quarter" idx="2"/>
          </p:nvPr>
        </p:nvSpPr>
        <p:spPr>
          <a:xfrm>
            <a:off x="4501889" y="4918849"/>
            <a:ext cx="135535" cy="127001"/>
          </a:xfrm>
          <a:prstGeom prst="rect">
            <a:avLst/>
          </a:prstGeom>
        </p:spPr>
        <p:txBody>
          <a:bodyPr lIns="19050" tIns="19050" rIns="19050" bIns="19050" anchor="b"/>
          <a:lstStyle>
            <a:lvl1pPr algn="ctr" defTabSz="219075">
              <a:defRPr sz="600" b="0">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H - Hoofdstuk">
    <p:spTree>
      <p:nvGrpSpPr>
        <p:cNvPr id="1" name=""/>
        <p:cNvGrpSpPr/>
        <p:nvPr/>
      </p:nvGrpSpPr>
      <p:grpSpPr>
        <a:xfrm>
          <a:off x="0" y="0"/>
          <a:ext cx="0" cy="0"/>
          <a:chOff x="0" y="0"/>
          <a:chExt cx="0" cy="0"/>
        </a:xfrm>
      </p:grpSpPr>
      <p:pic>
        <p:nvPicPr>
          <p:cNvPr id="35" name="Afbeelding 9" descr="Afbeelding 9"/>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36"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defRPr>
                <a:solidFill>
                  <a:srgbClr val="FFFFFF"/>
                </a:solidFill>
              </a:defRPr>
            </a:lvl1pPr>
          </a:lstStyle>
          <a:p>
            <a:r>
              <a:rPr lang="nl-NL"/>
              <a:t>Klik om stijl te bewerken</a:t>
            </a:r>
            <a:endParaRPr/>
          </a:p>
        </p:txBody>
      </p:sp>
      <p:sp>
        <p:nvSpPr>
          <p:cNvPr id="37" name="Hoofdtekst - niveau één…"/>
          <p:cNvSpPr txBox="1">
            <a:spLocks noGrp="1"/>
          </p:cNvSpPr>
          <p:nvPr>
            <p:ph type="body" sz="half" idx="1"/>
          </p:nvPr>
        </p:nvSpPr>
        <p:spPr>
          <a:xfrm>
            <a:off x="1080001" y="1511999"/>
            <a:ext cx="6984000" cy="1728001"/>
          </a:xfrm>
          <a:prstGeom prst="rect">
            <a:avLst/>
          </a:prstGeom>
        </p:spPr>
        <p:txBody>
          <a:bodyPr>
            <a:normAutofit/>
          </a:bodyPr>
          <a:lstStyle>
            <a:lvl1pPr marL="0" indent="0">
              <a:lnSpc>
                <a:spcPct val="100000"/>
              </a:lnSpc>
              <a:buSzTx/>
              <a:buFontTx/>
              <a:buNone/>
              <a:defRPr>
                <a:solidFill>
                  <a:srgbClr val="FFFFFF"/>
                </a:solidFill>
              </a:defRPr>
            </a:lvl1pPr>
            <a:lvl2pPr>
              <a:lnSpc>
                <a:spcPct val="100000"/>
              </a:lnSpc>
              <a:buFontTx/>
              <a:defRPr>
                <a:solidFill>
                  <a:srgbClr val="FFFFFF"/>
                </a:solidFill>
              </a:defRPr>
            </a:lvl2pPr>
            <a:lvl3pPr>
              <a:lnSpc>
                <a:spcPct val="100000"/>
              </a:lnSpc>
              <a:buFontTx/>
              <a:defRPr>
                <a:solidFill>
                  <a:srgbClr val="FFFFFF"/>
                </a:solidFill>
              </a:defRPr>
            </a:lvl3pPr>
            <a:lvl4pPr>
              <a:lnSpc>
                <a:spcPct val="100000"/>
              </a:lnSpc>
              <a:buFontTx/>
              <a:defRPr>
                <a:solidFill>
                  <a:srgbClr val="FFFFFF"/>
                </a:solidFill>
              </a:defRPr>
            </a:lvl4pPr>
            <a:lvl5pPr>
              <a:lnSpc>
                <a:spcPct val="100000"/>
              </a:lnSpc>
              <a:buFontTx/>
              <a:defRPr>
                <a:solidFill>
                  <a:srgbClr val="FFFFFF"/>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8" name="Text Placeholder 3"/>
          <p:cNvSpPr>
            <a:spLocks noGrp="1"/>
          </p:cNvSpPr>
          <p:nvPr>
            <p:ph type="body" sz="quarter" idx="21"/>
          </p:nvPr>
        </p:nvSpPr>
        <p:spPr>
          <a:xfrm>
            <a:off x="4572000" y="3887999"/>
            <a:ext cx="3492001" cy="360001"/>
          </a:xfrm>
          <a:prstGeom prst="rect">
            <a:avLst/>
          </a:prstGeom>
        </p:spPr>
        <p:txBody>
          <a:bodyPr anchor="b">
            <a:normAutofit/>
          </a:bodyPr>
          <a:lstStyle/>
          <a:p>
            <a:pPr marL="0" lvl="0" indent="0" algn="r">
              <a:lnSpc>
                <a:spcPct val="100000"/>
              </a:lnSpc>
              <a:buSzTx/>
              <a:buFontTx/>
              <a:buNone/>
              <a:defRPr b="1">
                <a:solidFill>
                  <a:srgbClr val="FFFFFF"/>
                </a:solidFill>
              </a:defRPr>
            </a:pPr>
            <a:r>
              <a:rPr lang="nl-NL"/>
              <a:t>Klikken om de tekststijl van het model te bewerken</a:t>
            </a:r>
          </a:p>
        </p:txBody>
      </p:sp>
      <p:sp>
        <p:nvSpPr>
          <p:cNvPr id="3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318" name="Titeltekst"/>
          <p:cNvSpPr txBox="1">
            <a:spLocks noGrp="1"/>
          </p:cNvSpPr>
          <p:nvPr>
            <p:ph type="title"/>
          </p:nvPr>
        </p:nvSpPr>
        <p:spPr>
          <a:xfrm>
            <a:off x="666750" y="862012"/>
            <a:ext cx="7810500" cy="1743076"/>
          </a:xfrm>
          <a:prstGeom prst="rect">
            <a:avLst/>
          </a:prstGeom>
        </p:spPr>
        <p:txBody>
          <a:bodyPr lIns="19050" tIns="19050" rIns="19050" bIns="19050" anchor="b">
            <a:normAutofit/>
          </a:bodyPr>
          <a:lstStyle>
            <a:lvl1pPr algn="ctr" defTabSz="309562">
              <a:lnSpc>
                <a:spcPct val="100000"/>
              </a:lnSpc>
              <a:defRPr sz="4200">
                <a:solidFill>
                  <a:srgbClr val="000000"/>
                </a:solidFill>
                <a:latin typeface="Helvetica Neue Medium"/>
                <a:ea typeface="Helvetica Neue Medium"/>
                <a:cs typeface="Helvetica Neue Medium"/>
                <a:sym typeface="Helvetica Neue Medium"/>
              </a:defRPr>
            </a:lvl1pPr>
          </a:lstStyle>
          <a:p>
            <a:r>
              <a:rPr lang="nl-NL"/>
              <a:t>Klik om stijl te bewerken</a:t>
            </a:r>
            <a:endParaRPr/>
          </a:p>
        </p:txBody>
      </p:sp>
      <p:sp>
        <p:nvSpPr>
          <p:cNvPr id="319" name="Hoofdtekst - niveau één…"/>
          <p:cNvSpPr txBox="1">
            <a:spLocks noGrp="1"/>
          </p:cNvSpPr>
          <p:nvPr>
            <p:ph type="body" sz="quarter" idx="1"/>
          </p:nvPr>
        </p:nvSpPr>
        <p:spPr>
          <a:xfrm>
            <a:off x="666750" y="2652712"/>
            <a:ext cx="7810500" cy="595313"/>
          </a:xfrm>
          <a:prstGeom prst="rect">
            <a:avLst/>
          </a:prstGeom>
        </p:spPr>
        <p:txBody>
          <a:bodyPr lIns="19050" tIns="19050" rIns="19050" bIns="19050">
            <a:normAutofit/>
          </a:bodyPr>
          <a:lstStyle>
            <a:lvl1pPr marL="0" indent="0" algn="ctr" defTabSz="309562">
              <a:lnSpc>
                <a:spcPct val="100000"/>
              </a:lnSpc>
              <a:buSzTx/>
              <a:buFontTx/>
              <a:buNone/>
              <a:defRPr sz="2000">
                <a:solidFill>
                  <a:srgbClr val="000000"/>
                </a:solidFill>
                <a:latin typeface="Helvetica Neue"/>
                <a:ea typeface="Helvetica Neue"/>
                <a:cs typeface="Helvetica Neue"/>
                <a:sym typeface="Helvetica Neue"/>
              </a:defRPr>
            </a:lvl1pPr>
            <a:lvl2pPr marL="0" indent="228600" algn="ctr" defTabSz="309562">
              <a:lnSpc>
                <a:spcPct val="100000"/>
              </a:lnSpc>
              <a:buSzTx/>
              <a:buFontTx/>
              <a:buNone/>
              <a:defRPr sz="2000">
                <a:solidFill>
                  <a:srgbClr val="000000"/>
                </a:solidFill>
                <a:latin typeface="Helvetica Neue"/>
                <a:ea typeface="Helvetica Neue"/>
                <a:cs typeface="Helvetica Neue"/>
                <a:sym typeface="Helvetica Neue"/>
              </a:defRPr>
            </a:lvl2pPr>
            <a:lvl3pPr marL="0" indent="457200" algn="ctr" defTabSz="309562">
              <a:lnSpc>
                <a:spcPct val="100000"/>
              </a:lnSpc>
              <a:buSzTx/>
              <a:buFontTx/>
              <a:buNone/>
              <a:defRPr sz="2000">
                <a:solidFill>
                  <a:srgbClr val="000000"/>
                </a:solidFill>
                <a:latin typeface="Helvetica Neue"/>
                <a:ea typeface="Helvetica Neue"/>
                <a:cs typeface="Helvetica Neue"/>
                <a:sym typeface="Helvetica Neue"/>
              </a:defRPr>
            </a:lvl3pPr>
            <a:lvl4pPr marL="0" indent="685800" algn="ctr" defTabSz="309562">
              <a:lnSpc>
                <a:spcPct val="100000"/>
              </a:lnSpc>
              <a:buSzTx/>
              <a:buFontTx/>
              <a:buNone/>
              <a:defRPr sz="2000">
                <a:solidFill>
                  <a:srgbClr val="000000"/>
                </a:solidFill>
                <a:latin typeface="Helvetica Neue"/>
                <a:ea typeface="Helvetica Neue"/>
                <a:cs typeface="Helvetica Neue"/>
                <a:sym typeface="Helvetica Neue"/>
              </a:defRPr>
            </a:lvl4pPr>
            <a:lvl5pPr marL="0" indent="914400" algn="ctr" defTabSz="309562">
              <a:lnSpc>
                <a:spcPct val="100000"/>
              </a:lnSpc>
              <a:buSzTx/>
              <a:buFontTx/>
              <a:buNone/>
              <a:defRPr sz="2000">
                <a:solidFill>
                  <a:srgbClr val="000000"/>
                </a:solidFill>
                <a:latin typeface="Helvetica Neue"/>
                <a:ea typeface="Helvetica Neue"/>
                <a:cs typeface="Helvetica Neue"/>
                <a:sym typeface="Helvetica Neu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20" name="Dianummer"/>
          <p:cNvSpPr txBox="1">
            <a:spLocks noGrp="1"/>
          </p:cNvSpPr>
          <p:nvPr>
            <p:ph type="sldNum" sz="quarter" idx="2"/>
          </p:nvPr>
        </p:nvSpPr>
        <p:spPr>
          <a:xfrm>
            <a:off x="4480667" y="4905375"/>
            <a:ext cx="177903" cy="174485"/>
          </a:xfrm>
          <a:prstGeom prst="rect">
            <a:avLst/>
          </a:prstGeom>
        </p:spPr>
        <p:txBody>
          <a:bodyPr lIns="19050" tIns="19050" rIns="19050" bIns="19050" anchor="t"/>
          <a:lstStyle>
            <a:lvl1pPr algn="ctr" defTabSz="309562">
              <a:defRPr sz="9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el en subtitel">
    <p:bg>
      <p:bgPr>
        <a:solidFill>
          <a:srgbClr val="FFFFFF"/>
        </a:solidFill>
        <a:effectLst/>
      </p:bgPr>
    </p:bg>
    <p:spTree>
      <p:nvGrpSpPr>
        <p:cNvPr id="1" name=""/>
        <p:cNvGrpSpPr/>
        <p:nvPr/>
      </p:nvGrpSpPr>
      <p:grpSpPr>
        <a:xfrm>
          <a:off x="0" y="0"/>
          <a:ext cx="0" cy="0"/>
          <a:chOff x="0" y="0"/>
          <a:chExt cx="0" cy="0"/>
        </a:xfrm>
      </p:grpSpPr>
      <p:sp>
        <p:nvSpPr>
          <p:cNvPr id="327" name="Titeltekst"/>
          <p:cNvSpPr txBox="1">
            <a:spLocks noGrp="1"/>
          </p:cNvSpPr>
          <p:nvPr>
            <p:ph type="title"/>
          </p:nvPr>
        </p:nvSpPr>
        <p:spPr>
          <a:xfrm>
            <a:off x="666750" y="862012"/>
            <a:ext cx="7810500" cy="1743076"/>
          </a:xfrm>
          <a:prstGeom prst="rect">
            <a:avLst/>
          </a:prstGeom>
        </p:spPr>
        <p:txBody>
          <a:bodyPr lIns="19050" tIns="19050" rIns="19050" bIns="19050" anchor="b">
            <a:normAutofit/>
          </a:bodyPr>
          <a:lstStyle>
            <a:lvl1pPr algn="ctr" defTabSz="309562">
              <a:lnSpc>
                <a:spcPct val="100000"/>
              </a:lnSpc>
              <a:defRPr sz="4200">
                <a:solidFill>
                  <a:srgbClr val="000000"/>
                </a:solidFill>
                <a:latin typeface="Helvetica Light"/>
                <a:ea typeface="Helvetica Light"/>
                <a:cs typeface="Helvetica Light"/>
                <a:sym typeface="Helvetica Light"/>
              </a:defRPr>
            </a:lvl1pPr>
          </a:lstStyle>
          <a:p>
            <a:r>
              <a:rPr lang="nl-NL"/>
              <a:t>Klik om stijl te bewerken</a:t>
            </a:r>
            <a:endParaRPr/>
          </a:p>
        </p:txBody>
      </p:sp>
      <p:sp>
        <p:nvSpPr>
          <p:cNvPr id="328" name="Hoofdtekst - niveau één…"/>
          <p:cNvSpPr txBox="1">
            <a:spLocks noGrp="1"/>
          </p:cNvSpPr>
          <p:nvPr>
            <p:ph type="body" sz="quarter" idx="1"/>
          </p:nvPr>
        </p:nvSpPr>
        <p:spPr>
          <a:xfrm>
            <a:off x="666750" y="2652712"/>
            <a:ext cx="7810500" cy="595313"/>
          </a:xfrm>
          <a:prstGeom prst="rect">
            <a:avLst/>
          </a:prstGeom>
        </p:spPr>
        <p:txBody>
          <a:bodyPr lIns="19050" tIns="19050" rIns="19050" bIns="19050">
            <a:normAutofit/>
          </a:bodyPr>
          <a:lstStyle>
            <a:lvl1pPr marL="0" indent="0" algn="ctr" defTabSz="309562">
              <a:lnSpc>
                <a:spcPct val="100000"/>
              </a:lnSpc>
              <a:buSzTx/>
              <a:buFontTx/>
              <a:buNone/>
              <a:defRPr>
                <a:solidFill>
                  <a:srgbClr val="000000"/>
                </a:solidFill>
                <a:latin typeface="Helvetica Light"/>
                <a:ea typeface="Helvetica Light"/>
                <a:cs typeface="Helvetica Light"/>
                <a:sym typeface="Helvetica Light"/>
              </a:defRPr>
            </a:lvl1pPr>
            <a:lvl2pPr marL="0" indent="228600" algn="ctr" defTabSz="309562">
              <a:lnSpc>
                <a:spcPct val="100000"/>
              </a:lnSpc>
              <a:buSzTx/>
              <a:buFontTx/>
              <a:buNone/>
              <a:defRPr>
                <a:solidFill>
                  <a:srgbClr val="000000"/>
                </a:solidFill>
                <a:latin typeface="Helvetica Light"/>
                <a:ea typeface="Helvetica Light"/>
                <a:cs typeface="Helvetica Light"/>
                <a:sym typeface="Helvetica Light"/>
              </a:defRPr>
            </a:lvl2pPr>
            <a:lvl3pPr marL="0" indent="457200" algn="ctr" defTabSz="309562">
              <a:lnSpc>
                <a:spcPct val="100000"/>
              </a:lnSpc>
              <a:buSzTx/>
              <a:buFontTx/>
              <a:buNone/>
              <a:defRPr>
                <a:solidFill>
                  <a:srgbClr val="000000"/>
                </a:solidFill>
                <a:latin typeface="Helvetica Light"/>
                <a:ea typeface="Helvetica Light"/>
                <a:cs typeface="Helvetica Light"/>
                <a:sym typeface="Helvetica Light"/>
              </a:defRPr>
            </a:lvl3pPr>
            <a:lvl4pPr marL="0" indent="685800" algn="ctr" defTabSz="309562">
              <a:lnSpc>
                <a:spcPct val="100000"/>
              </a:lnSpc>
              <a:buSzTx/>
              <a:buFontTx/>
              <a:buNone/>
              <a:defRPr>
                <a:solidFill>
                  <a:srgbClr val="000000"/>
                </a:solidFill>
                <a:latin typeface="Helvetica Light"/>
                <a:ea typeface="Helvetica Light"/>
                <a:cs typeface="Helvetica Light"/>
                <a:sym typeface="Helvetica Light"/>
              </a:defRPr>
            </a:lvl4pPr>
            <a:lvl5pPr marL="0" indent="914400" algn="ctr" defTabSz="309562">
              <a:lnSpc>
                <a:spcPct val="100000"/>
              </a:lnSpc>
              <a:buSzTx/>
              <a:buFontTx/>
              <a:buNone/>
              <a:defRPr>
                <a:solidFill>
                  <a:srgbClr val="000000"/>
                </a:solidFill>
                <a:latin typeface="Helvetica Light"/>
                <a:ea typeface="Helvetica Light"/>
                <a:cs typeface="Helvetica Light"/>
                <a:sym typeface="Helvetica Ligh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29" name="Dianummer"/>
          <p:cNvSpPr txBox="1">
            <a:spLocks noGrp="1"/>
          </p:cNvSpPr>
          <p:nvPr>
            <p:ph type="sldNum" sz="quarter" idx="2"/>
          </p:nvPr>
        </p:nvSpPr>
        <p:spPr>
          <a:xfrm>
            <a:off x="4480667" y="4905375"/>
            <a:ext cx="177903" cy="177800"/>
          </a:xfrm>
          <a:prstGeom prst="rect">
            <a:avLst/>
          </a:prstGeom>
        </p:spPr>
        <p:txBody>
          <a:bodyPr lIns="19050" tIns="19050" rIns="19050" bIns="19050" anchor="t"/>
          <a:lstStyle>
            <a:lvl1pPr algn="ctr" defTabSz="309562">
              <a:defRPr sz="900" b="0">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eldia: VNG">
    <p:bg>
      <p:bgPr>
        <a:solidFill>
          <a:srgbClr val="FFFFFF"/>
        </a:solidFill>
        <a:effectLst/>
      </p:bgPr>
    </p:bg>
    <p:spTree>
      <p:nvGrpSpPr>
        <p:cNvPr id="1" name=""/>
        <p:cNvGrpSpPr/>
        <p:nvPr/>
      </p:nvGrpSpPr>
      <p:grpSpPr>
        <a:xfrm>
          <a:off x="0" y="0"/>
          <a:ext cx="0" cy="0"/>
          <a:chOff x="0" y="0"/>
          <a:chExt cx="0" cy="0"/>
        </a:xfrm>
      </p:grpSpPr>
      <p:sp>
        <p:nvSpPr>
          <p:cNvPr id="336" name="Titeltekst"/>
          <p:cNvSpPr txBox="1">
            <a:spLocks noGrp="1"/>
          </p:cNvSpPr>
          <p:nvPr>
            <p:ph type="title"/>
          </p:nvPr>
        </p:nvSpPr>
        <p:spPr>
          <a:xfrm>
            <a:off x="809999" y="1619999"/>
            <a:ext cx="4590002" cy="1080001"/>
          </a:xfrm>
          <a:prstGeom prst="rect">
            <a:avLst/>
          </a:prstGeom>
        </p:spPr>
        <p:txBody>
          <a:bodyPr lIns="0" tIns="0" rIns="0" bIns="0" anchor="b">
            <a:normAutofit/>
          </a:bodyPr>
          <a:lstStyle>
            <a:lvl1pPr>
              <a:defRPr sz="3600" b="1">
                <a:solidFill>
                  <a:srgbClr val="00A9F3"/>
                </a:solidFill>
              </a:defRPr>
            </a:lvl1pPr>
          </a:lstStyle>
          <a:p>
            <a:r>
              <a:rPr lang="nl-NL"/>
              <a:t>Klik om stijl te bewerken</a:t>
            </a:r>
            <a:endParaRPr/>
          </a:p>
        </p:txBody>
      </p:sp>
      <p:sp>
        <p:nvSpPr>
          <p:cNvPr id="337" name="Hoofdtekst - niveau één…"/>
          <p:cNvSpPr txBox="1">
            <a:spLocks noGrp="1"/>
          </p:cNvSpPr>
          <p:nvPr>
            <p:ph type="body" sz="quarter" idx="1"/>
          </p:nvPr>
        </p:nvSpPr>
        <p:spPr>
          <a:xfrm>
            <a:off x="809999" y="2969955"/>
            <a:ext cx="4590002" cy="810001"/>
          </a:xfrm>
          <a:prstGeom prst="rect">
            <a:avLst/>
          </a:prstGeom>
        </p:spPr>
        <p:txBody>
          <a:bodyPr lIns="0" tIns="0" rIns="0" bIns="0">
            <a:normAutofit/>
          </a:bodyPr>
          <a:lstStyle>
            <a:lvl1pPr marL="0" indent="0">
              <a:lnSpc>
                <a:spcPct val="90000"/>
              </a:lnSpc>
              <a:spcBef>
                <a:spcPts val="300"/>
              </a:spcBef>
              <a:buSzTx/>
              <a:buFontTx/>
              <a:buNone/>
              <a:defRPr sz="1800">
                <a:solidFill>
                  <a:srgbClr val="000000"/>
                </a:solidFill>
              </a:defRPr>
            </a:lvl1pPr>
            <a:lvl2pPr marL="0" indent="0">
              <a:lnSpc>
                <a:spcPct val="90000"/>
              </a:lnSpc>
              <a:spcBef>
                <a:spcPts val="300"/>
              </a:spcBef>
              <a:buSzTx/>
              <a:buFontTx/>
              <a:buNone/>
              <a:defRPr sz="1800">
                <a:solidFill>
                  <a:srgbClr val="000000"/>
                </a:solidFill>
              </a:defRPr>
            </a:lvl2pPr>
            <a:lvl3pPr marL="0" indent="0">
              <a:lnSpc>
                <a:spcPct val="90000"/>
              </a:lnSpc>
              <a:spcBef>
                <a:spcPts val="300"/>
              </a:spcBef>
              <a:buSzTx/>
              <a:buFontTx/>
              <a:buNone/>
              <a:defRPr sz="1800">
                <a:solidFill>
                  <a:srgbClr val="000000"/>
                </a:solidFill>
              </a:defRPr>
            </a:lvl3pPr>
            <a:lvl4pPr marL="0" indent="0">
              <a:lnSpc>
                <a:spcPct val="90000"/>
              </a:lnSpc>
              <a:spcBef>
                <a:spcPts val="300"/>
              </a:spcBef>
              <a:buSzTx/>
              <a:buFontTx/>
              <a:buNone/>
              <a:defRPr sz="1800">
                <a:solidFill>
                  <a:srgbClr val="000000"/>
                </a:solidFill>
              </a:defRPr>
            </a:lvl4pPr>
            <a:lvl5pPr marL="0" indent="0">
              <a:lnSpc>
                <a:spcPct val="90000"/>
              </a:lnSpc>
              <a:spcBef>
                <a:spcPts val="300"/>
              </a:spcBef>
              <a:buSzTx/>
              <a:buFontTx/>
              <a:buNone/>
              <a:defRPr sz="18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38" name="Dianummer"/>
          <p:cNvSpPr txBox="1">
            <a:spLocks noGrp="1"/>
          </p:cNvSpPr>
          <p:nvPr>
            <p:ph type="sldNum" sz="quarter" idx="2"/>
          </p:nvPr>
        </p:nvSpPr>
        <p:spPr>
          <a:xfrm>
            <a:off x="6356058" y="4675736"/>
            <a:ext cx="197143" cy="183053"/>
          </a:xfrm>
          <a:prstGeom prst="rect">
            <a:avLst/>
          </a:prstGeom>
        </p:spPr>
        <p:txBody>
          <a:bodyPr lIns="34289" tIns="34289" rIns="34289" bIns="34289"/>
          <a:lstStyle>
            <a:lvl1pPr defTabSz="684608">
              <a:defRPr sz="900">
                <a:latin typeface="+mn-lt"/>
                <a:ea typeface="+mn-ea"/>
                <a:cs typeface="+mn-cs"/>
                <a:sym typeface="Calibri"/>
              </a:defRPr>
            </a:lvl1p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ekstdia: titel met tekst">
    <p:bg>
      <p:bgPr>
        <a:solidFill>
          <a:srgbClr val="FFFFFF"/>
        </a:solidFill>
        <a:effectLst/>
      </p:bgPr>
    </p:bg>
    <p:spTree>
      <p:nvGrpSpPr>
        <p:cNvPr id="1" name=""/>
        <p:cNvGrpSpPr/>
        <p:nvPr/>
      </p:nvGrpSpPr>
      <p:grpSpPr>
        <a:xfrm>
          <a:off x="0" y="0"/>
          <a:ext cx="0" cy="0"/>
          <a:chOff x="0" y="0"/>
          <a:chExt cx="0" cy="0"/>
        </a:xfrm>
      </p:grpSpPr>
      <p:grpSp>
        <p:nvGrpSpPr>
          <p:cNvPr id="347" name="Groep 1"/>
          <p:cNvGrpSpPr/>
          <p:nvPr/>
        </p:nvGrpSpPr>
        <p:grpSpPr>
          <a:xfrm>
            <a:off x="-5531" y="4811995"/>
            <a:ext cx="3712370" cy="336947"/>
            <a:chOff x="0" y="0"/>
            <a:chExt cx="3712368" cy="336945"/>
          </a:xfrm>
        </p:grpSpPr>
        <p:sp>
          <p:nvSpPr>
            <p:cNvPr id="345" name="Freeform 5"/>
            <p:cNvSpPr/>
            <p:nvPr/>
          </p:nvSpPr>
          <p:spPr>
            <a:xfrm>
              <a:off x="-1" y="0"/>
              <a:ext cx="2019034" cy="3369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2"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3175" cap="flat">
              <a:noFill/>
              <a:miter lim="400000"/>
            </a:ln>
            <a:effectLst/>
          </p:spPr>
          <p:txBody>
            <a:bodyPr wrap="square" lIns="34289" tIns="34289" rIns="34289" bIns="34289" numCol="1" anchor="t">
              <a:noAutofit/>
            </a:bodyPr>
            <a:lstStyle/>
            <a:p>
              <a:pPr defTabSz="684609">
                <a:defRPr sz="1200" b="0">
                  <a:latin typeface="Avenir Heavy"/>
                  <a:ea typeface="Avenir Heavy"/>
                  <a:cs typeface="Avenir Heavy"/>
                  <a:sym typeface="Avenir Heavy"/>
                </a:defRPr>
              </a:pPr>
              <a:endParaRPr/>
            </a:p>
          </p:txBody>
        </p:sp>
        <p:sp>
          <p:nvSpPr>
            <p:cNvPr id="346" name="Freeform 5"/>
            <p:cNvSpPr/>
            <p:nvPr/>
          </p:nvSpPr>
          <p:spPr>
            <a:xfrm>
              <a:off x="1693335" y="0"/>
              <a:ext cx="2019034" cy="3369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2"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3175" cap="flat">
              <a:noFill/>
              <a:miter lim="400000"/>
            </a:ln>
            <a:effectLst/>
          </p:spPr>
          <p:txBody>
            <a:bodyPr wrap="square" lIns="34289" tIns="34289" rIns="34289" bIns="34289" numCol="1" anchor="t">
              <a:noAutofit/>
            </a:bodyPr>
            <a:lstStyle/>
            <a:p>
              <a:pPr defTabSz="684609">
                <a:defRPr sz="1200" b="0">
                  <a:latin typeface="Avenir Heavy"/>
                  <a:ea typeface="Avenir Heavy"/>
                  <a:cs typeface="Avenir Heavy"/>
                  <a:sym typeface="Avenir Heavy"/>
                </a:defRPr>
              </a:pPr>
              <a:endParaRPr/>
            </a:p>
          </p:txBody>
        </p:sp>
      </p:grpSp>
      <p:sp>
        <p:nvSpPr>
          <p:cNvPr id="348" name="Titeltekst"/>
          <p:cNvSpPr txBox="1">
            <a:spLocks noGrp="1"/>
          </p:cNvSpPr>
          <p:nvPr>
            <p:ph type="title"/>
          </p:nvPr>
        </p:nvSpPr>
        <p:spPr>
          <a:xfrm>
            <a:off x="809999" y="809999"/>
            <a:ext cx="7524902" cy="540001"/>
          </a:xfrm>
          <a:prstGeom prst="rect">
            <a:avLst/>
          </a:prstGeom>
        </p:spPr>
        <p:txBody>
          <a:bodyPr lIns="0" tIns="0" rIns="0" bIns="0" anchor="t">
            <a:normAutofit/>
          </a:bodyPr>
          <a:lstStyle>
            <a:lvl1pPr defTabSz="684609">
              <a:defRPr>
                <a:solidFill>
                  <a:srgbClr val="00A9F3"/>
                </a:solidFill>
                <a:latin typeface="Avenir Heavy"/>
                <a:ea typeface="Avenir Heavy"/>
                <a:cs typeface="Avenir Heavy"/>
                <a:sym typeface="Avenir Heavy"/>
              </a:defRPr>
            </a:lvl1pPr>
          </a:lstStyle>
          <a:p>
            <a:r>
              <a:rPr lang="nl-NL"/>
              <a:t>Klik om stijl te bewerken</a:t>
            </a:r>
            <a:endParaRPr/>
          </a:p>
        </p:txBody>
      </p:sp>
      <p:sp>
        <p:nvSpPr>
          <p:cNvPr id="349" name="Hoofdtekst - niveau één…"/>
          <p:cNvSpPr txBox="1">
            <a:spLocks noGrp="1"/>
          </p:cNvSpPr>
          <p:nvPr>
            <p:ph type="body" idx="1"/>
          </p:nvPr>
        </p:nvSpPr>
        <p:spPr>
          <a:xfrm>
            <a:off x="809625" y="1350168"/>
            <a:ext cx="7524750" cy="3375424"/>
          </a:xfrm>
          <a:prstGeom prst="rect">
            <a:avLst/>
          </a:prstGeom>
        </p:spPr>
        <p:txBody>
          <a:bodyPr lIns="0" tIns="0" rIns="0" bIns="0">
            <a:normAutofit/>
          </a:bodyPr>
          <a:lstStyle>
            <a:lvl1pPr marL="201216" indent="-201216" defTabSz="684609">
              <a:lnSpc>
                <a:spcPct val="90000"/>
              </a:lnSpc>
              <a:spcBef>
                <a:spcPts val="300"/>
              </a:spcBef>
              <a:buClr>
                <a:srgbClr val="00A9F3"/>
              </a:buClr>
              <a:buSzPct val="80000"/>
              <a:buFont typeface="Avenir Book"/>
              <a:defRPr sz="1800">
                <a:solidFill>
                  <a:srgbClr val="000000"/>
                </a:solidFill>
                <a:latin typeface="Avenir Book"/>
                <a:ea typeface="Avenir Book"/>
                <a:cs typeface="Avenir Book"/>
                <a:sym typeface="Avenir Book"/>
              </a:defRPr>
            </a:lvl1pPr>
            <a:lvl2pPr marL="490681" indent="-220806" defTabSz="684609">
              <a:lnSpc>
                <a:spcPct val="90000"/>
              </a:lnSpc>
              <a:spcBef>
                <a:spcPts val="300"/>
              </a:spcBef>
              <a:buClr>
                <a:srgbClr val="00A9F3"/>
              </a:buClr>
              <a:buSzPct val="80000"/>
              <a:buFont typeface="Avenir Book"/>
              <a:defRPr sz="1800">
                <a:solidFill>
                  <a:srgbClr val="000000"/>
                </a:solidFill>
                <a:latin typeface="Avenir Book"/>
                <a:ea typeface="Avenir Book"/>
                <a:cs typeface="Avenir Book"/>
                <a:sym typeface="Avenir Book"/>
              </a:defRPr>
            </a:lvl2pPr>
            <a:lvl3pPr marL="782637" indent="-242887" defTabSz="684609">
              <a:lnSpc>
                <a:spcPct val="90000"/>
              </a:lnSpc>
              <a:spcBef>
                <a:spcPts val="300"/>
              </a:spcBef>
              <a:buClr>
                <a:srgbClr val="00A9F3"/>
              </a:buClr>
              <a:buSzPct val="80000"/>
              <a:buFont typeface="Avenir Book"/>
              <a:defRPr sz="1800">
                <a:solidFill>
                  <a:srgbClr val="000000"/>
                </a:solidFill>
                <a:latin typeface="Avenir Book"/>
                <a:ea typeface="Avenir Book"/>
                <a:cs typeface="Avenir Book"/>
                <a:sym typeface="Avenir Book"/>
              </a:defRPr>
            </a:lvl3pPr>
            <a:lvl4pPr marL="1079500" indent="-269875" defTabSz="684609">
              <a:lnSpc>
                <a:spcPct val="90000"/>
              </a:lnSpc>
              <a:spcBef>
                <a:spcPts val="300"/>
              </a:spcBef>
              <a:buClr>
                <a:srgbClr val="00A9F3"/>
              </a:buClr>
              <a:buSzPct val="80000"/>
              <a:buFont typeface="Avenir Book"/>
              <a:defRPr sz="1800">
                <a:solidFill>
                  <a:srgbClr val="000000"/>
                </a:solidFill>
                <a:latin typeface="Avenir Book"/>
                <a:ea typeface="Avenir Book"/>
                <a:cs typeface="Avenir Book"/>
                <a:sym typeface="Avenir Book"/>
              </a:defRPr>
            </a:lvl4pPr>
            <a:lvl5pPr marL="1382910" indent="-301823" defTabSz="684609">
              <a:lnSpc>
                <a:spcPct val="90000"/>
              </a:lnSpc>
              <a:spcBef>
                <a:spcPts val="300"/>
              </a:spcBef>
              <a:buClr>
                <a:srgbClr val="00A9F3"/>
              </a:buClr>
              <a:buSzPct val="80000"/>
              <a:buFont typeface="Avenir Book"/>
              <a:defRPr sz="1800">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350" name="Afbeelding 13" descr="Afbeelding 13"/>
          <p:cNvPicPr>
            <a:picLocks noChangeAspect="1"/>
          </p:cNvPicPr>
          <p:nvPr/>
        </p:nvPicPr>
        <p:blipFill>
          <a:blip r:embed="rId2"/>
          <a:stretch>
            <a:fillRect/>
          </a:stretch>
        </p:blipFill>
        <p:spPr>
          <a:xfrm>
            <a:off x="230980" y="123824"/>
            <a:ext cx="1612108" cy="921546"/>
          </a:xfrm>
          <a:prstGeom prst="rect">
            <a:avLst/>
          </a:prstGeom>
          <a:ln w="12700">
            <a:miter lim="400000"/>
          </a:ln>
        </p:spPr>
      </p:pic>
      <p:sp>
        <p:nvSpPr>
          <p:cNvPr id="351" name="Dianummer"/>
          <p:cNvSpPr txBox="1">
            <a:spLocks noGrp="1"/>
          </p:cNvSpPr>
          <p:nvPr>
            <p:ph type="sldNum" sz="quarter" idx="2"/>
          </p:nvPr>
        </p:nvSpPr>
        <p:spPr>
          <a:xfrm>
            <a:off x="4419600" y="4627562"/>
            <a:ext cx="2133600" cy="279401"/>
          </a:xfrm>
          <a:prstGeom prst="rect">
            <a:avLst/>
          </a:prstGeom>
        </p:spPr>
        <p:txBody>
          <a:bodyPr lIns="34289" tIns="34289" rIns="34289" bIns="34289"/>
          <a:lstStyle>
            <a:lvl1pPr defTabSz="684609">
              <a:defRPr sz="900" b="0">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H - Meer weten">
    <p:spTree>
      <p:nvGrpSpPr>
        <p:cNvPr id="1" name=""/>
        <p:cNvGrpSpPr/>
        <p:nvPr/>
      </p:nvGrpSpPr>
      <p:grpSpPr>
        <a:xfrm>
          <a:off x="0" y="0"/>
          <a:ext cx="0" cy="0"/>
          <a:chOff x="0" y="0"/>
          <a:chExt cx="0" cy="0"/>
        </a:xfrm>
      </p:grpSpPr>
      <p:pic>
        <p:nvPicPr>
          <p:cNvPr id="358" name="Afbeelding 9" descr="Afbeelding 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59" name="Hoofdtekst - niveau één…"/>
          <p:cNvSpPr txBox="1">
            <a:spLocks noGrp="1"/>
          </p:cNvSpPr>
          <p:nvPr>
            <p:ph type="body" sz="quarter" idx="1"/>
          </p:nvPr>
        </p:nvSpPr>
        <p:spPr>
          <a:xfrm>
            <a:off x="1079999" y="2736000"/>
            <a:ext cx="3060002" cy="1512002"/>
          </a:xfrm>
          <a:prstGeom prst="rect">
            <a:avLst/>
          </a:prstGeom>
        </p:spPr>
        <p:txBody>
          <a:bodyPr lIns="45718" tIns="45718" rIns="45718" bIns="45718" anchor="b">
            <a:normAutofit/>
          </a:bodyPr>
          <a:lstStyle>
            <a:lvl1pPr marL="0" indent="0">
              <a:lnSpc>
                <a:spcPct val="100000"/>
              </a:lnSpc>
              <a:buSzTx/>
              <a:buFontTx/>
              <a:buNone/>
              <a:defRPr>
                <a:solidFill>
                  <a:srgbClr val="000000"/>
                </a:solidFill>
                <a:latin typeface="Avenir Book"/>
                <a:ea typeface="Avenir Book"/>
                <a:cs typeface="Avenir Book"/>
                <a:sym typeface="Avenir Book"/>
              </a:defRPr>
            </a:lvl1pPr>
            <a:lvl2pPr marL="0" indent="0">
              <a:lnSpc>
                <a:spcPct val="100000"/>
              </a:lnSpc>
              <a:buSzTx/>
              <a:buFontTx/>
              <a:buNone/>
              <a:defRPr>
                <a:solidFill>
                  <a:srgbClr val="000000"/>
                </a:solidFill>
                <a:latin typeface="Avenir Book"/>
                <a:ea typeface="Avenir Book"/>
                <a:cs typeface="Avenir Book"/>
                <a:sym typeface="Avenir Book"/>
              </a:defRPr>
            </a:lvl2pPr>
            <a:lvl3pPr marL="0" indent="0">
              <a:lnSpc>
                <a:spcPct val="100000"/>
              </a:lnSpc>
              <a:buSzTx/>
              <a:buFontTx/>
              <a:buNone/>
              <a:defRPr>
                <a:solidFill>
                  <a:srgbClr val="000000"/>
                </a:solidFill>
                <a:latin typeface="Avenir Book"/>
                <a:ea typeface="Avenir Book"/>
                <a:cs typeface="Avenir Book"/>
                <a:sym typeface="Avenir Book"/>
              </a:defRPr>
            </a:lvl3pPr>
            <a:lvl4pPr marL="0" indent="0">
              <a:lnSpc>
                <a:spcPct val="100000"/>
              </a:lnSpc>
              <a:buSzTx/>
              <a:buFontTx/>
              <a:buNone/>
              <a:defRPr>
                <a:solidFill>
                  <a:srgbClr val="000000"/>
                </a:solidFill>
                <a:latin typeface="Avenir Book"/>
                <a:ea typeface="Avenir Book"/>
                <a:cs typeface="Avenir Book"/>
                <a:sym typeface="Avenir Book"/>
              </a:defRPr>
            </a:lvl4pPr>
            <a:lvl5pPr marL="0" indent="0">
              <a:lnSpc>
                <a:spcPct val="100000"/>
              </a:lnSpc>
              <a:buSzTx/>
              <a:buFontTx/>
              <a:buNone/>
              <a:defRPr>
                <a:solidFill>
                  <a:srgbClr val="000000"/>
                </a:solidFill>
                <a:latin typeface="Avenir Book"/>
                <a:ea typeface="Avenir Book"/>
                <a:cs typeface="Avenir Book"/>
                <a:sym typeface="Avenir Book"/>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60" name="Titeltekst"/>
          <p:cNvSpPr txBox="1">
            <a:spLocks noGrp="1"/>
          </p:cNvSpPr>
          <p:nvPr>
            <p:ph type="title"/>
          </p:nvPr>
        </p:nvSpPr>
        <p:spPr>
          <a:xfrm>
            <a:off x="5003998" y="863999"/>
            <a:ext cx="3276003" cy="504002"/>
          </a:xfrm>
          <a:prstGeom prst="rect">
            <a:avLst/>
          </a:prstGeom>
        </p:spPr>
        <p:txBody>
          <a:bodyPr lIns="45718" tIns="45718" rIns="45718" bIns="45718" anchor="t">
            <a:normAutofit/>
          </a:bodyPr>
          <a:lstStyle>
            <a:lvl1pPr>
              <a:lnSpc>
                <a:spcPct val="100000"/>
              </a:lnSpc>
              <a:defRPr>
                <a:latin typeface="Avenir Book"/>
                <a:ea typeface="Avenir Book"/>
                <a:cs typeface="Avenir Book"/>
                <a:sym typeface="Avenir Book"/>
              </a:defRPr>
            </a:lvl1pPr>
          </a:lstStyle>
          <a:p>
            <a:r>
              <a:rPr lang="nl-NL"/>
              <a:t>Klik om stijl te bewerken</a:t>
            </a:r>
            <a:endParaRPr/>
          </a:p>
        </p:txBody>
      </p:sp>
      <p:sp>
        <p:nvSpPr>
          <p:cNvPr id="361" name="Text Placeholder 3"/>
          <p:cNvSpPr>
            <a:spLocks noGrp="1"/>
          </p:cNvSpPr>
          <p:nvPr>
            <p:ph type="body" sz="quarter" idx="21"/>
          </p:nvPr>
        </p:nvSpPr>
        <p:spPr>
          <a:xfrm>
            <a:off x="5003998" y="1511998"/>
            <a:ext cx="3276003" cy="2736003"/>
          </a:xfrm>
          <a:prstGeom prst="rect">
            <a:avLst/>
          </a:prstGeom>
        </p:spPr>
        <p:txBody>
          <a:bodyPr lIns="45718" tIns="45718" rIns="45718" bIns="45718">
            <a:normAutofit/>
          </a:bodyPr>
          <a:lstStyle/>
          <a:p>
            <a:pPr marL="179999" lvl="0" indent="-179999">
              <a:buFont typeface="Helvetica"/>
              <a:defRPr>
                <a:latin typeface="+mj-lt"/>
                <a:ea typeface="+mj-ea"/>
                <a:cs typeface="+mj-cs"/>
                <a:sym typeface="Helvetica"/>
              </a:defRPr>
            </a:pPr>
            <a:r>
              <a:rPr lang="nl-NL"/>
              <a:t>Klikken om de tekststijl van het model te bewerken</a:t>
            </a:r>
          </a:p>
        </p:txBody>
      </p:sp>
      <p:pic>
        <p:nvPicPr>
          <p:cNvPr id="362" name="Afbeelding 1" descr="Afbeelding 1"/>
          <p:cNvPicPr>
            <a:picLocks noChangeAspect="1"/>
          </p:cNvPicPr>
          <p:nvPr/>
        </p:nvPicPr>
        <p:blipFill>
          <a:blip r:embed="rId3"/>
          <a:stretch>
            <a:fillRect/>
          </a:stretch>
        </p:blipFill>
        <p:spPr>
          <a:xfrm>
            <a:off x="431999" y="432027"/>
            <a:ext cx="936002" cy="576229"/>
          </a:xfrm>
          <a:prstGeom prst="rect">
            <a:avLst/>
          </a:prstGeom>
          <a:ln w="12700">
            <a:miter lim="400000"/>
          </a:ln>
        </p:spPr>
      </p:pic>
      <p:sp>
        <p:nvSpPr>
          <p:cNvPr id="363" name="Dianummer"/>
          <p:cNvSpPr txBox="1">
            <a:spLocks noGrp="1"/>
          </p:cNvSpPr>
          <p:nvPr>
            <p:ph type="sldNum" sz="quarter" idx="2"/>
          </p:nvPr>
        </p:nvSpPr>
        <p:spPr>
          <a:xfrm>
            <a:off x="6268620" y="4619943"/>
            <a:ext cx="284580" cy="294639"/>
          </a:xfrm>
          <a:prstGeom prst="rect">
            <a:avLst/>
          </a:prstGeom>
        </p:spPr>
        <p:txBody>
          <a:bodyPr lIns="45718" tIns="45718" rIns="45718" bIns="45718"/>
          <a:lstStyle>
            <a:lvl1pPr>
              <a:defRPr b="0">
                <a:latin typeface="Avenir Heavy"/>
                <a:ea typeface="Avenir Heavy"/>
                <a:cs typeface="Avenir Heavy"/>
                <a:sym typeface="Avenir Heavy"/>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 - Tekstpagina met titel">
    <p:spTree>
      <p:nvGrpSpPr>
        <p:cNvPr id="1" name=""/>
        <p:cNvGrpSpPr/>
        <p:nvPr/>
      </p:nvGrpSpPr>
      <p:grpSpPr>
        <a:xfrm>
          <a:off x="0" y="0"/>
          <a:ext cx="0" cy="0"/>
          <a:chOff x="0" y="0"/>
          <a:chExt cx="0" cy="0"/>
        </a:xfrm>
      </p:grpSpPr>
      <p:pic>
        <p:nvPicPr>
          <p:cNvPr id="46"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47" name="Titeltekst"/>
          <p:cNvSpPr txBox="1">
            <a:spLocks noGrp="1"/>
          </p:cNvSpPr>
          <p:nvPr>
            <p:ph type="title"/>
          </p:nvPr>
        </p:nvSpPr>
        <p:spPr>
          <a:xfrm>
            <a:off x="1079999" y="863999"/>
            <a:ext cx="6984001" cy="504001"/>
          </a:xfrm>
          <a:prstGeom prst="rect">
            <a:avLst/>
          </a:prstGeom>
        </p:spPr>
        <p:txBody>
          <a:bodyPr anchor="t">
            <a:normAutofit/>
          </a:bodyPr>
          <a:lstStyle>
            <a:lvl1pPr>
              <a:lnSpc>
                <a:spcPct val="100000"/>
              </a:lnSpc>
            </a:lvl1pPr>
          </a:lstStyle>
          <a:p>
            <a:r>
              <a:rPr lang="nl-NL"/>
              <a:t>Klik om stijl te bewerken</a:t>
            </a:r>
            <a:endParaRPr/>
          </a:p>
        </p:txBody>
      </p:sp>
      <p:sp>
        <p:nvSpPr>
          <p:cNvPr id="48" name="Hoofdtekst - niveau één…"/>
          <p:cNvSpPr txBox="1">
            <a:spLocks noGrp="1"/>
          </p:cNvSpPr>
          <p:nvPr>
            <p:ph type="body" idx="1"/>
          </p:nvPr>
        </p:nvSpPr>
        <p:spPr>
          <a:xfrm>
            <a:off x="1080001" y="1511999"/>
            <a:ext cx="6984000" cy="3096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49" name="Afbeelding 1" descr="Afbeelding 1"/>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H - Tekstpagina zonder titel">
    <p:spTree>
      <p:nvGrpSpPr>
        <p:cNvPr id="1" name=""/>
        <p:cNvGrpSpPr/>
        <p:nvPr/>
      </p:nvGrpSpPr>
      <p:grpSpPr>
        <a:xfrm>
          <a:off x="0" y="0"/>
          <a:ext cx="0" cy="0"/>
          <a:chOff x="0" y="0"/>
          <a:chExt cx="0" cy="0"/>
        </a:xfrm>
      </p:grpSpPr>
      <p:pic>
        <p:nvPicPr>
          <p:cNvPr id="57" name="Afbeelding 7" descr="Afbeelding 7"/>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58" name="Hoofdtekst - niveau één…"/>
          <p:cNvSpPr txBox="1">
            <a:spLocks noGrp="1"/>
          </p:cNvSpPr>
          <p:nvPr>
            <p:ph type="body" idx="1"/>
          </p:nvPr>
        </p:nvSpPr>
        <p:spPr>
          <a:xfrm>
            <a:off x="1079999" y="863999"/>
            <a:ext cx="6984001" cy="374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59" name="Afbeelding 1" descr="Afbeelding 1"/>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6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 - Tekstpagina met kader">
    <p:spTree>
      <p:nvGrpSpPr>
        <p:cNvPr id="1" name=""/>
        <p:cNvGrpSpPr/>
        <p:nvPr/>
      </p:nvGrpSpPr>
      <p:grpSpPr>
        <a:xfrm>
          <a:off x="0" y="0"/>
          <a:ext cx="0" cy="0"/>
          <a:chOff x="0" y="0"/>
          <a:chExt cx="0" cy="0"/>
        </a:xfrm>
      </p:grpSpPr>
      <p:pic>
        <p:nvPicPr>
          <p:cNvPr id="67" name="Afbeelding 2" descr="Afbeelding 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68" name="Hoofdtekst - niveau één…"/>
          <p:cNvSpPr txBox="1">
            <a:spLocks noGrp="1"/>
          </p:cNvSpPr>
          <p:nvPr>
            <p:ph type="body" idx="1"/>
          </p:nvPr>
        </p:nvSpPr>
        <p:spPr>
          <a:xfrm>
            <a:off x="1079999" y="863999"/>
            <a:ext cx="6984002" cy="3384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6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 - Tekstpagina met foto in kader">
    <p:spTree>
      <p:nvGrpSpPr>
        <p:cNvPr id="1" name=""/>
        <p:cNvGrpSpPr/>
        <p:nvPr/>
      </p:nvGrpSpPr>
      <p:grpSpPr>
        <a:xfrm>
          <a:off x="0" y="0"/>
          <a:ext cx="0" cy="0"/>
          <a:chOff x="0" y="0"/>
          <a:chExt cx="0" cy="0"/>
        </a:xfrm>
      </p:grpSpPr>
      <p:pic>
        <p:nvPicPr>
          <p:cNvPr id="76"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77" name="Tijdelijke aanduiding voor afbeelding 12"/>
          <p:cNvSpPr>
            <a:spLocks noGrp="1"/>
          </p:cNvSpPr>
          <p:nvPr>
            <p:ph type="pic" sz="half" idx="21"/>
          </p:nvPr>
        </p:nvSpPr>
        <p:spPr>
          <a:xfrm>
            <a:off x="4572000" y="430591"/>
            <a:ext cx="4140001" cy="4068001"/>
          </a:xfrm>
          <a:prstGeom prst="rect">
            <a:avLst/>
          </a:prstGeom>
        </p:spPr>
        <p:txBody>
          <a:bodyPr lIns="91439" rIns="91439"/>
          <a:lstStyle/>
          <a:p>
            <a:r>
              <a:rPr lang="nl-NL"/>
              <a:t>Klik op het pictogram als u een afbeelding wilt toevoegen</a:t>
            </a:r>
            <a:endParaRPr/>
          </a:p>
        </p:txBody>
      </p:sp>
      <p:sp>
        <p:nvSpPr>
          <p:cNvPr id="78" name="Hoofdtekst - niveau één…"/>
          <p:cNvSpPr txBox="1">
            <a:spLocks noGrp="1"/>
          </p:cNvSpPr>
          <p:nvPr>
            <p:ph type="body" sz="half" idx="1"/>
          </p:nvPr>
        </p:nvSpPr>
        <p:spPr>
          <a:xfrm>
            <a:off x="1079999" y="863999"/>
            <a:ext cx="3060002" cy="3420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79"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8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H - Tekstpagina met foto rechts">
    <p:spTree>
      <p:nvGrpSpPr>
        <p:cNvPr id="1" name=""/>
        <p:cNvGrpSpPr/>
        <p:nvPr/>
      </p:nvGrpSpPr>
      <p:grpSpPr>
        <a:xfrm>
          <a:off x="0" y="0"/>
          <a:ext cx="0" cy="0"/>
          <a:chOff x="0" y="0"/>
          <a:chExt cx="0" cy="0"/>
        </a:xfrm>
      </p:grpSpPr>
      <p:pic>
        <p:nvPicPr>
          <p:cNvPr id="87" name="Afbeelding 8" descr="Afbeelding 8"/>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88" name="Tijdelijke aanduiding voor afbeelding 7"/>
          <p:cNvSpPr>
            <a:spLocks noGrp="1"/>
          </p:cNvSpPr>
          <p:nvPr>
            <p:ph type="pic" idx="21"/>
          </p:nvPr>
        </p:nvSpPr>
        <p:spPr>
          <a:xfrm>
            <a:off x="4572000" y="-1"/>
            <a:ext cx="4572000" cy="5144401"/>
          </a:xfrm>
          <a:prstGeom prst="rect">
            <a:avLst/>
          </a:prstGeom>
        </p:spPr>
        <p:txBody>
          <a:bodyPr lIns="91439" rIns="91439"/>
          <a:lstStyle/>
          <a:p>
            <a:r>
              <a:rPr lang="nl-NL"/>
              <a:t>Klik op het pictogram als u een afbeelding wilt toevoegen</a:t>
            </a:r>
            <a:endParaRPr/>
          </a:p>
        </p:txBody>
      </p:sp>
      <p:sp>
        <p:nvSpPr>
          <p:cNvPr id="89" name="Hoofdtekst - niveau één…"/>
          <p:cNvSpPr txBox="1">
            <a:spLocks noGrp="1"/>
          </p:cNvSpPr>
          <p:nvPr>
            <p:ph type="body" sz="half" idx="1"/>
          </p:nvPr>
        </p:nvSpPr>
        <p:spPr>
          <a:xfrm>
            <a:off x="1079999" y="863999"/>
            <a:ext cx="3060002" cy="3600002"/>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90" name="Afbeelding 2" descr="Afbeelding 2"/>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 - Tekstpagina met foto onder">
    <p:spTree>
      <p:nvGrpSpPr>
        <p:cNvPr id="1" name=""/>
        <p:cNvGrpSpPr/>
        <p:nvPr/>
      </p:nvGrpSpPr>
      <p:grpSpPr>
        <a:xfrm>
          <a:off x="0" y="0"/>
          <a:ext cx="0" cy="0"/>
          <a:chOff x="0" y="0"/>
          <a:chExt cx="0" cy="0"/>
        </a:xfrm>
      </p:grpSpPr>
      <p:pic>
        <p:nvPicPr>
          <p:cNvPr id="98" name="Afbeelding 6" descr="Afbeelding 6"/>
          <p:cNvPicPr>
            <a:picLocks noChangeAspect="1"/>
          </p:cNvPicPr>
          <p:nvPr/>
        </p:nvPicPr>
        <p:blipFill>
          <a:blip r:embed="rId2"/>
          <a:stretch>
            <a:fillRect/>
          </a:stretch>
        </p:blipFill>
        <p:spPr>
          <a:xfrm>
            <a:off x="0" y="761"/>
            <a:ext cx="9144000" cy="5141976"/>
          </a:xfrm>
          <a:prstGeom prst="rect">
            <a:avLst/>
          </a:prstGeom>
          <a:ln w="12700">
            <a:miter lim="400000"/>
          </a:ln>
        </p:spPr>
      </p:pic>
      <p:sp>
        <p:nvSpPr>
          <p:cNvPr id="99" name="Tijdelijke aanduiding voor afbeelding 7"/>
          <p:cNvSpPr>
            <a:spLocks noGrp="1"/>
          </p:cNvSpPr>
          <p:nvPr>
            <p:ph type="pic" idx="21"/>
          </p:nvPr>
        </p:nvSpPr>
        <p:spPr>
          <a:xfrm>
            <a:off x="0" y="2516400"/>
            <a:ext cx="9144000" cy="2628001"/>
          </a:xfrm>
          <a:prstGeom prst="rect">
            <a:avLst/>
          </a:prstGeom>
        </p:spPr>
        <p:txBody>
          <a:bodyPr lIns="91439" rIns="91439"/>
          <a:lstStyle/>
          <a:p>
            <a:r>
              <a:rPr lang="nl-NL"/>
              <a:t>Klik op het pictogram als u een afbeelding wilt toevoegen</a:t>
            </a:r>
            <a:endParaRPr/>
          </a:p>
        </p:txBody>
      </p:sp>
      <p:sp>
        <p:nvSpPr>
          <p:cNvPr id="100" name="Hoofdtekst - niveau één…"/>
          <p:cNvSpPr txBox="1">
            <a:spLocks noGrp="1"/>
          </p:cNvSpPr>
          <p:nvPr>
            <p:ph type="body" sz="half" idx="1"/>
          </p:nvPr>
        </p:nvSpPr>
        <p:spPr>
          <a:xfrm>
            <a:off x="1079999" y="863999"/>
            <a:ext cx="6984001" cy="1512001"/>
          </a:xfrm>
          <a:prstGeom prst="rect">
            <a:avLst/>
          </a:prstGeom>
        </p:spPr>
        <p:txBody>
          <a:bodyPr>
            <a:normAutofit/>
          </a:bodyPr>
          <a:lstStyle>
            <a:lvl1pPr>
              <a:lnSpc>
                <a:spcPct val="100000"/>
              </a:lnSpc>
            </a:lvl1pPr>
            <a:lvl2pPr>
              <a:lnSpc>
                <a:spcPct val="100000"/>
              </a:lnSpc>
            </a:lvl2pPr>
            <a:lvl3pPr>
              <a:lnSpc>
                <a:spcPct val="100000"/>
              </a:lnSpc>
            </a:lvl3pPr>
            <a:lvl4pPr>
              <a:lnSpc>
                <a:spcPct val="100000"/>
              </a:lnSpc>
            </a:lvl4pPr>
            <a:lvl5pPr>
              <a:lnSpc>
                <a:spcPct val="100000"/>
              </a:lnSpc>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a:p>
        </p:txBody>
      </p:sp>
      <p:pic>
        <p:nvPicPr>
          <p:cNvPr id="101" name="Afbeelding 3" descr="Afbeelding 3"/>
          <p:cNvPicPr>
            <a:picLocks noChangeAspect="1"/>
          </p:cNvPicPr>
          <p:nvPr/>
        </p:nvPicPr>
        <p:blipFill>
          <a:blip r:embed="rId3"/>
          <a:stretch>
            <a:fillRect/>
          </a:stretch>
        </p:blipFill>
        <p:spPr>
          <a:xfrm>
            <a:off x="431999" y="432029"/>
            <a:ext cx="643248" cy="396001"/>
          </a:xfrm>
          <a:prstGeom prst="rect">
            <a:avLst/>
          </a:prstGeom>
          <a:ln w="12700">
            <a:miter lim="400000"/>
          </a:ln>
        </p:spPr>
      </p:pic>
      <p:sp>
        <p:nvSpPr>
          <p:cNvPr id="10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Afbeelding 1" descr="Afbeelding 1"/>
          <p:cNvPicPr>
            <a:picLocks noChangeAspect="1"/>
          </p:cNvPicPr>
          <p:nvPr/>
        </p:nvPicPr>
        <p:blipFill>
          <a:blip r:embed="rId36"/>
          <a:stretch>
            <a:fillRect/>
          </a:stretch>
        </p:blipFill>
        <p:spPr>
          <a:xfrm>
            <a:off x="431999" y="432027"/>
            <a:ext cx="936002" cy="576228"/>
          </a:xfrm>
          <a:prstGeom prst="rect">
            <a:avLst/>
          </a:prstGeom>
          <a:ln w="12700">
            <a:miter lim="400000"/>
          </a:ln>
        </p:spPr>
      </p:pic>
      <p:sp>
        <p:nvSpPr>
          <p:cNvPr id="3" name="Titelteks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Titeltekst</a:t>
            </a:r>
          </a:p>
        </p:txBody>
      </p:sp>
      <p:sp>
        <p:nvSpPr>
          <p:cNvPr id="4" name="Hoofdtekst - niveau één…"/>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4419600" y="4626292"/>
            <a:ext cx="2133600" cy="281941"/>
          </a:xfrm>
          <a:prstGeom prst="rect">
            <a:avLst/>
          </a:prstGeom>
          <a:ln w="12700">
            <a:miter lim="400000"/>
          </a:ln>
        </p:spPr>
        <p:txBody>
          <a:bodyPr wrap="none" lIns="45719" rIns="45719" anchor="ctr">
            <a:spAutoFit/>
          </a:bodyPr>
          <a:lstStyle>
            <a:lvl1pPr algn="r">
              <a:defRPr sz="12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med"/>
  <p:txStyles>
    <p:titleStyle>
      <a:lvl1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p:titleStyle>
    <p:bodyStyle>
      <a:lvl1pPr marL="179999" marR="0" indent="-179999"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1pPr>
      <a:lvl2pPr marL="359999" marR="0" indent="-179999"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2pPr>
      <a:lvl3pPr marL="539999"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3pPr>
      <a:lvl4pPr marL="719999"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4pPr>
      <a:lvl5pPr marL="900000" marR="0" indent="-180000"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5pPr>
      <a:lvl6pPr marL="19255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6pPr>
      <a:lvl7pPr marL="22684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7pPr>
      <a:lvl8pPr marL="26113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8pPr>
      <a:lvl9pPr marL="29542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9pPr>
    </p:bodyStyle>
    <p:otherStyle>
      <a:lvl1pPr marL="0" marR="0" indent="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1pPr>
      <a:lvl2pPr marL="0" marR="0" indent="3429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2pPr>
      <a:lvl3pPr marL="0" marR="0" indent="6858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3pPr>
      <a:lvl4pPr marL="0" marR="0" indent="10287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4pPr>
      <a:lvl5pPr marL="0" marR="0" indent="13716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5pPr>
      <a:lvl6pPr marL="0" marR="0" indent="17145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6pPr>
      <a:lvl7pPr marL="0" marR="0" indent="20574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7pPr>
      <a:lvl8pPr marL="0" marR="0" indent="24003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8pPr>
      <a:lvl9pPr marL="0" marR="0" indent="2743200" algn="r" defTabSz="6858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ktiv Grotesk T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33.xml"/><Relationship Id="rId4" Type="http://schemas.openxmlformats.org/officeDocument/2006/relationships/hyperlink" Target="https://vng.nl/nieuws/vng-onderzoekt-toekomst-tam-gerelateerde-verzoeke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vng.nl/artikelen/wettelijk-verplichte-communicatie-bij-vergunningverlening-meldingen-en-informatieplichten" TargetMode="External"/><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omgevingswet@vng.n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DFA692-8751-731E-665E-41B51C4B7C6D}"/>
              </a:ext>
            </a:extLst>
          </p:cNvPr>
          <p:cNvSpPr>
            <a:spLocks noGrp="1"/>
          </p:cNvSpPr>
          <p:nvPr>
            <p:ph type="body" sz="quarter" idx="1"/>
          </p:nvPr>
        </p:nvSpPr>
        <p:spPr/>
        <p:txBody>
          <a:bodyPr/>
          <a:lstStyle/>
          <a:p>
            <a:r>
              <a:rPr lang="nl-NL" dirty="0"/>
              <a:t>VTH Netwerksessie 14 mei 2025</a:t>
            </a:r>
          </a:p>
        </p:txBody>
      </p:sp>
      <p:sp>
        <p:nvSpPr>
          <p:cNvPr id="3" name="Titel 2">
            <a:extLst>
              <a:ext uri="{FF2B5EF4-FFF2-40B4-BE49-F238E27FC236}">
                <a16:creationId xmlns:a16="http://schemas.microsoft.com/office/drawing/2014/main" id="{8A6A585C-836E-08AA-A693-B4B5377AA69F}"/>
              </a:ext>
            </a:extLst>
          </p:cNvPr>
          <p:cNvSpPr>
            <a:spLocks noGrp="1"/>
          </p:cNvSpPr>
          <p:nvPr>
            <p:ph type="title"/>
          </p:nvPr>
        </p:nvSpPr>
        <p:spPr/>
        <p:txBody>
          <a:bodyPr/>
          <a:lstStyle/>
          <a:p>
            <a:r>
              <a:rPr lang="nl-NL" dirty="0"/>
              <a:t>Het GEMMA proces “Behandelen aanvraag”</a:t>
            </a:r>
          </a:p>
        </p:txBody>
      </p:sp>
      <p:sp>
        <p:nvSpPr>
          <p:cNvPr id="6" name="Tijdelijke aanduiding voor tekst 1">
            <a:extLst>
              <a:ext uri="{FF2B5EF4-FFF2-40B4-BE49-F238E27FC236}">
                <a16:creationId xmlns:a16="http://schemas.microsoft.com/office/drawing/2014/main" id="{6F7664CC-39F0-92CE-2DCE-3EAC926FA2E7}"/>
              </a:ext>
            </a:extLst>
          </p:cNvPr>
          <p:cNvSpPr txBox="1">
            <a:spLocks/>
          </p:cNvSpPr>
          <p:nvPr/>
        </p:nvSpPr>
        <p:spPr>
          <a:xfrm>
            <a:off x="6972300" y="3314700"/>
            <a:ext cx="1476422" cy="933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marL="0" marR="0" indent="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1pPr>
            <a:lvl2pPr marL="0" marR="0" indent="3429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2pPr>
            <a:lvl3pPr marL="0" marR="0" indent="6858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3pPr>
            <a:lvl4pPr marL="0" marR="0" indent="10287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4pPr>
            <a:lvl5pPr marL="0" marR="0" indent="1371600" algn="r" defTabSz="685800" rtl="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Arial"/>
                <a:ea typeface="Arial"/>
                <a:cs typeface="Arial"/>
                <a:sym typeface="Arial"/>
              </a:defRPr>
            </a:lvl5pPr>
            <a:lvl6pPr marL="19255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6pPr>
            <a:lvl7pPr marL="22684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7pPr>
            <a:lvl8pPr marL="26113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8pPr>
            <a:lvl9pPr marL="2954215" marR="0" indent="-211015" algn="l" defTabSz="685800" rtl="0" eaLnBrk="1" latinLnBrk="0" hangingPunct="1">
              <a:lnSpc>
                <a:spcPct val="110000"/>
              </a:lnSpc>
              <a:spcBef>
                <a:spcPts val="0"/>
              </a:spcBef>
              <a:spcAft>
                <a:spcPts val="0"/>
              </a:spcAft>
              <a:buClrTx/>
              <a:buSzPct val="100000"/>
              <a:buFont typeface="Arial"/>
              <a:buChar char="•"/>
              <a:tabLst/>
              <a:defRPr sz="1600" b="0" i="0" u="none" strike="noStrike" cap="none" spc="0" baseline="0">
                <a:solidFill>
                  <a:srgbClr val="143462"/>
                </a:solidFill>
                <a:uFillTx/>
                <a:latin typeface="Arial"/>
                <a:ea typeface="Arial"/>
                <a:cs typeface="Arial"/>
                <a:sym typeface="Arial"/>
              </a:defRPr>
            </a:lvl9pPr>
          </a:lstStyle>
          <a:p>
            <a:r>
              <a:rPr lang="nl-NL"/>
              <a:t>Ellen </a:t>
            </a:r>
            <a:r>
              <a:rPr lang="nl-NL" dirty="0"/>
              <a:t>Zwiers</a:t>
            </a:r>
          </a:p>
          <a:p>
            <a:r>
              <a:rPr lang="nl-NL"/>
              <a:t>Paul Jansen</a:t>
            </a:r>
          </a:p>
          <a:p>
            <a:r>
              <a:rPr lang="nl-NL"/>
              <a:t>Sandra Anzion</a:t>
            </a:r>
            <a:endParaRPr lang="nl-NL" dirty="0"/>
          </a:p>
        </p:txBody>
      </p:sp>
    </p:spTree>
    <p:extLst>
      <p:ext uri="{BB962C8B-B14F-4D97-AF65-F5344CB8AC3E}">
        <p14:creationId xmlns:p14="http://schemas.microsoft.com/office/powerpoint/2010/main" val="29888540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2DB7-8885-C879-D0E1-0C4C14D8C484}"/>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7B7158F3-F198-5B14-34CC-1642331493EA}"/>
              </a:ext>
            </a:extLst>
          </p:cNvPr>
          <p:cNvSpPr txBox="1">
            <a:spLocks noGrp="1"/>
          </p:cNvSpPr>
          <p:nvPr>
            <p:ph type="title"/>
          </p:nvPr>
        </p:nvSpPr>
        <p:spPr>
          <a:xfrm>
            <a:off x="1079999" y="863999"/>
            <a:ext cx="6984001" cy="1540534"/>
          </a:xfrm>
          <a:prstGeom prst="rect">
            <a:avLst/>
          </a:prstGeom>
        </p:spPr>
        <p:txBody>
          <a:bodyPr>
            <a:noAutofit/>
          </a:bodyPr>
          <a:lstStyle>
            <a:lvl1pPr>
              <a:defRPr sz="2900"/>
            </a:lvl1pPr>
          </a:lstStyle>
          <a:p>
            <a:r>
              <a:rPr lang="nl-NL" sz="2800" dirty="0"/>
              <a:t>Het GEMMA proces “Behandelen aanvraag”: </a:t>
            </a:r>
            <a:r>
              <a:rPr lang="nl-NL" sz="2400" dirty="0"/>
              <a:t>algemeen</a:t>
            </a:r>
            <a:endParaRPr sz="2800" dirty="0"/>
          </a:p>
        </p:txBody>
      </p:sp>
    </p:spTree>
    <p:extLst>
      <p:ext uri="{BB962C8B-B14F-4D97-AF65-F5344CB8AC3E}">
        <p14:creationId xmlns:p14="http://schemas.microsoft.com/office/powerpoint/2010/main" val="5486258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8022-F836-D6E8-1950-2634BA5FEBD4}"/>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12A9B72-CBA2-0FE9-DA35-245C84928EF0}"/>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Eén laag dieper ”Behandelen aanvraag”</a:t>
            </a:r>
            <a:endParaRPr sz="2400" b="0" dirty="0"/>
          </a:p>
        </p:txBody>
      </p:sp>
      <p:pic>
        <p:nvPicPr>
          <p:cNvPr id="3" name="Afbeelding 2">
            <a:extLst>
              <a:ext uri="{FF2B5EF4-FFF2-40B4-BE49-F238E27FC236}">
                <a16:creationId xmlns:a16="http://schemas.microsoft.com/office/drawing/2014/main" id="{DD7B4317-1C7F-5E38-0B63-8A084C1FB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42" y="2099157"/>
            <a:ext cx="6223000" cy="945185"/>
          </a:xfrm>
          <a:prstGeom prst="rect">
            <a:avLst/>
          </a:prstGeom>
          <a:ln>
            <a:solidFill>
              <a:srgbClr val="002060"/>
            </a:solidFill>
          </a:ln>
        </p:spPr>
      </p:pic>
      <p:sp>
        <p:nvSpPr>
          <p:cNvPr id="4" name="Tekstvak 3">
            <a:extLst>
              <a:ext uri="{FF2B5EF4-FFF2-40B4-BE49-F238E27FC236}">
                <a16:creationId xmlns:a16="http://schemas.microsoft.com/office/drawing/2014/main" id="{633CE06A-E651-7418-9915-681F4E443EAE}"/>
              </a:ext>
            </a:extLst>
          </p:cNvPr>
          <p:cNvSpPr txBox="1"/>
          <p:nvPr/>
        </p:nvSpPr>
        <p:spPr>
          <a:xfrm>
            <a:off x="3427625" y="3580426"/>
            <a:ext cx="4222310" cy="1000274"/>
          </a:xfrm>
          <a:prstGeom prst="rect">
            <a:avLst/>
          </a:prstGeom>
          <a:noFill/>
          <a:ln w="12700" cap="flat">
            <a:solidFill>
              <a:schemeClr val="accent4">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i="0" u="none" strike="noStrike" cap="none" spc="0" normalizeH="0" baseline="0" dirty="0">
                <a:ln>
                  <a:noFill/>
                </a:ln>
                <a:solidFill>
                  <a:srgbClr val="143462"/>
                </a:solidFill>
                <a:effectLst/>
                <a:uFillTx/>
                <a:latin typeface="Aktiv Grotesk Trial"/>
                <a:ea typeface="Aktiv Grotesk Trial"/>
                <a:cs typeface="Aktiv Grotesk Trial"/>
                <a:sym typeface="Aktiv Grotesk Trial"/>
              </a:rPr>
              <a:t>Te gebruiken voor: </a:t>
            </a:r>
          </a:p>
          <a:p>
            <a:pPr marL="285750" marR="0" indent="-285750" algn="l" defTabSz="685800" rtl="0" fontAlgn="auto" latinLnBrk="0" hangingPunct="0">
              <a:lnSpc>
                <a:spcPct val="100000"/>
              </a:lnSpc>
              <a:spcBef>
                <a:spcPts val="0"/>
              </a:spcBef>
              <a:spcAft>
                <a:spcPts val="0"/>
              </a:spcAft>
              <a:buClrTx/>
              <a:buSzTx/>
              <a:buFont typeface="Arial" panose="020B0604020202020204" pitchFamily="34" charset="0"/>
              <a:buChar char="•"/>
              <a:tabLst/>
            </a:pPr>
            <a:r>
              <a:rPr lang="nl-NL" b="0" dirty="0">
                <a:solidFill>
                  <a:srgbClr val="143462"/>
                </a:solidFill>
              </a:rPr>
              <a:t>Aanvraag vergunning</a:t>
            </a:r>
          </a:p>
          <a:p>
            <a:pPr marL="285750" marR="0" indent="-285750" algn="l" defTabSz="6858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1300" b="0" i="0" u="none" strike="noStrike" cap="none" spc="0" normalizeH="0" baseline="0">
                <a:ln>
                  <a:noFill/>
                </a:ln>
                <a:solidFill>
                  <a:srgbClr val="143462"/>
                </a:solidFill>
                <a:effectLst/>
                <a:uFillTx/>
                <a:latin typeface="Aktiv Grotesk Trial"/>
                <a:ea typeface="Aktiv Grotesk Trial"/>
                <a:cs typeface="Aktiv Grotesk Trial"/>
                <a:sym typeface="Aktiv Grotesk Trial"/>
              </a:rPr>
              <a:t>Aanvraag maatwerkvoorschrift</a:t>
            </a:r>
            <a:endParaRPr kumimoji="0" lang="nl-NL" sz="1300" b="0" i="0" u="none" strike="noStrike" cap="none" spc="0" normalizeH="0" baseline="0" dirty="0">
              <a:ln>
                <a:noFill/>
              </a:ln>
              <a:solidFill>
                <a:srgbClr val="143462"/>
              </a:solidFill>
              <a:effectLst/>
              <a:uFillTx/>
              <a:latin typeface="Aktiv Grotesk Trial"/>
              <a:ea typeface="Aktiv Grotesk Trial"/>
              <a:cs typeface="Aktiv Grotesk Trial"/>
              <a:sym typeface="Aktiv Grotesk Trial"/>
            </a:endParaRPr>
          </a:p>
          <a:p>
            <a:pPr marL="285750" marR="0" indent="-285750" algn="l" defTabSz="685800" rtl="0" fontAlgn="auto" latinLnBrk="0" hangingPunct="0">
              <a:lnSpc>
                <a:spcPct val="100000"/>
              </a:lnSpc>
              <a:spcBef>
                <a:spcPts val="0"/>
              </a:spcBef>
              <a:spcAft>
                <a:spcPts val="0"/>
              </a:spcAft>
              <a:buClrTx/>
              <a:buSzTx/>
              <a:buFont typeface="Arial" panose="020B0604020202020204" pitchFamily="34" charset="0"/>
              <a:buChar char="•"/>
              <a:tabLst/>
            </a:pPr>
            <a:r>
              <a:rPr lang="nl-NL" b="0" dirty="0">
                <a:solidFill>
                  <a:srgbClr val="143462"/>
                </a:solidFill>
              </a:rPr>
              <a:t>Aanvraag gelijkwaardige maatregel</a:t>
            </a:r>
          </a:p>
          <a:p>
            <a:pPr marL="285750" marR="0" indent="-285750" algn="l" defTabSz="6858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1300" b="0" i="0" u="none" strike="noStrike" cap="none" spc="0" normalizeH="0" baseline="0" dirty="0">
                <a:ln>
                  <a:noFill/>
                </a:ln>
                <a:solidFill>
                  <a:srgbClr val="143462"/>
                </a:solidFill>
                <a:effectLst/>
                <a:uFillTx/>
                <a:latin typeface="Aktiv Grotesk Trial"/>
                <a:ea typeface="Aktiv Grotesk Trial"/>
                <a:cs typeface="Aktiv Grotesk Trial"/>
                <a:sym typeface="Aktiv Grotesk Trial"/>
              </a:rPr>
              <a:t>Ambsthalve besluit (vergunning of maatwerkvoorschrift)</a:t>
            </a:r>
          </a:p>
        </p:txBody>
      </p:sp>
      <p:pic>
        <p:nvPicPr>
          <p:cNvPr id="5" name="Afbeelding 4">
            <a:extLst>
              <a:ext uri="{FF2B5EF4-FFF2-40B4-BE49-F238E27FC236}">
                <a16:creationId xmlns:a16="http://schemas.microsoft.com/office/drawing/2014/main" id="{961DF06C-7EA1-7E72-7FCB-2C2AD4E62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50" y="644100"/>
            <a:ext cx="1181100" cy="723900"/>
          </a:xfrm>
          <a:prstGeom prst="rect">
            <a:avLst/>
          </a:prstGeom>
        </p:spPr>
      </p:pic>
    </p:spTree>
    <p:extLst>
      <p:ext uri="{BB962C8B-B14F-4D97-AF65-F5344CB8AC3E}">
        <p14:creationId xmlns:p14="http://schemas.microsoft.com/office/powerpoint/2010/main" val="21239830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8DD5-A9D0-4AAF-2352-C064A3A2649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659CB51-BF3A-0EED-4FC9-F1FB2A1FCC88}"/>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Aanvraag</a:t>
            </a:r>
            <a:endParaRPr sz="2400" b="0" dirty="0"/>
          </a:p>
        </p:txBody>
      </p:sp>
      <p:sp>
        <p:nvSpPr>
          <p:cNvPr id="4" name="Tijdelijke aanduiding voor tekst 3">
            <a:extLst>
              <a:ext uri="{FF2B5EF4-FFF2-40B4-BE49-F238E27FC236}">
                <a16:creationId xmlns:a16="http://schemas.microsoft.com/office/drawing/2014/main" id="{35449D9A-8357-E5E3-B475-94221DDDE4F1}"/>
              </a:ext>
            </a:extLst>
          </p:cNvPr>
          <p:cNvSpPr>
            <a:spLocks noGrp="1"/>
          </p:cNvSpPr>
          <p:nvPr>
            <p:ph type="body" idx="1"/>
          </p:nvPr>
        </p:nvSpPr>
        <p:spPr/>
        <p:txBody>
          <a:bodyPr/>
          <a:lstStyle/>
          <a:p>
            <a:r>
              <a:rPr lang="nl-NL" dirty="0"/>
              <a:t>Een ontvangen aanvraag voor </a:t>
            </a:r>
            <a:r>
              <a:rPr lang="nl-NL" b="1" dirty="0"/>
              <a:t>een beschikking</a:t>
            </a:r>
          </a:p>
          <a:p>
            <a:endParaRPr lang="nl-NL" dirty="0"/>
          </a:p>
          <a:p>
            <a:r>
              <a:rPr lang="nl-NL" dirty="0"/>
              <a:t>Normaliter afkomstig van de initiatiefnemer (of diens vertegenwoordiger; in de uitwerking van het bedrijfsproces maken we daar geen onderscheid tussen)</a:t>
            </a:r>
          </a:p>
          <a:p>
            <a:endParaRPr lang="nl-NL" dirty="0"/>
          </a:p>
          <a:p>
            <a:r>
              <a:rPr lang="nl-NL" dirty="0"/>
              <a:t>Aanvragen kunnen ingediend worden via het Omgevingsloket van het DSO of op papier rechtstreeks bij de gemeente</a:t>
            </a:r>
          </a:p>
          <a:p>
            <a:endParaRPr lang="nl-NL" dirty="0"/>
          </a:p>
          <a:p>
            <a:r>
              <a:rPr lang="nl-NL" dirty="0"/>
              <a:t>De aanvraag betreft een </a:t>
            </a:r>
            <a:r>
              <a:rPr lang="nl-NL" b="1" dirty="0"/>
              <a:t>omgevingsvergunning, maatwerkvoorschrift of gelijkwaardige maatregel</a:t>
            </a:r>
          </a:p>
        </p:txBody>
      </p:sp>
      <p:pic>
        <p:nvPicPr>
          <p:cNvPr id="6" name="Afbeelding 5">
            <a:extLst>
              <a:ext uri="{FF2B5EF4-FFF2-40B4-BE49-F238E27FC236}">
                <a16:creationId xmlns:a16="http://schemas.microsoft.com/office/drawing/2014/main" id="{83A8ACA3-D882-D31B-9FB4-352C1AB61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99" y="360200"/>
            <a:ext cx="1244600" cy="863600"/>
          </a:xfrm>
          <a:prstGeom prst="rect">
            <a:avLst/>
          </a:prstGeom>
          <a:ln>
            <a:solidFill>
              <a:srgbClr val="002060"/>
            </a:solidFill>
          </a:ln>
        </p:spPr>
      </p:pic>
    </p:spTree>
    <p:extLst>
      <p:ext uri="{BB962C8B-B14F-4D97-AF65-F5344CB8AC3E}">
        <p14:creationId xmlns:p14="http://schemas.microsoft.com/office/powerpoint/2010/main" val="33492238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24B3-ABF4-8868-096E-0565CE81A21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D0E2009-8E1F-10BB-1AD0-5DEB083B9A79}"/>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Inclusief ambtshalve</a:t>
            </a:r>
            <a:endParaRPr sz="2400" b="0" dirty="0"/>
          </a:p>
        </p:txBody>
      </p:sp>
      <p:sp>
        <p:nvSpPr>
          <p:cNvPr id="5" name="Tijdelijke aanduiding voor tekst 4">
            <a:extLst>
              <a:ext uri="{FF2B5EF4-FFF2-40B4-BE49-F238E27FC236}">
                <a16:creationId xmlns:a16="http://schemas.microsoft.com/office/drawing/2014/main" id="{280AA2EE-DEEE-A699-EC3E-3265B28AF7E9}"/>
              </a:ext>
            </a:extLst>
          </p:cNvPr>
          <p:cNvSpPr>
            <a:spLocks noGrp="1"/>
          </p:cNvSpPr>
          <p:nvPr>
            <p:ph type="body" idx="1"/>
          </p:nvPr>
        </p:nvSpPr>
        <p:spPr>
          <a:xfrm>
            <a:off x="1080000" y="1537399"/>
            <a:ext cx="6984000" cy="3096001"/>
          </a:xfrm>
        </p:spPr>
        <p:txBody>
          <a:bodyPr/>
          <a:lstStyle/>
          <a:p>
            <a:r>
              <a:rPr lang="nl-NL" dirty="0"/>
              <a:t>Vanuit de eigen organisatie kan geconstateerd worden dat er ambtshalve een besluit genomen moet worden</a:t>
            </a:r>
          </a:p>
          <a:p>
            <a:endParaRPr lang="nl-NL" dirty="0"/>
          </a:p>
          <a:p>
            <a:r>
              <a:rPr lang="nl-NL" dirty="0"/>
              <a:t>Ambtshalve besluiten gaan over vergunningen of maatwerkvoorschriften</a:t>
            </a:r>
          </a:p>
        </p:txBody>
      </p:sp>
      <p:pic>
        <p:nvPicPr>
          <p:cNvPr id="7" name="Afbeelding 6">
            <a:extLst>
              <a:ext uri="{FF2B5EF4-FFF2-40B4-BE49-F238E27FC236}">
                <a16:creationId xmlns:a16="http://schemas.microsoft.com/office/drawing/2014/main" id="{83B5A019-2234-8659-CB28-79A2D1811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617" y="489349"/>
            <a:ext cx="1206500" cy="749300"/>
          </a:xfrm>
          <a:prstGeom prst="rect">
            <a:avLst/>
          </a:prstGeom>
          <a:ln>
            <a:solidFill>
              <a:srgbClr val="002060"/>
            </a:solidFill>
          </a:ln>
        </p:spPr>
      </p:pic>
    </p:spTree>
    <p:extLst>
      <p:ext uri="{BB962C8B-B14F-4D97-AF65-F5344CB8AC3E}">
        <p14:creationId xmlns:p14="http://schemas.microsoft.com/office/powerpoint/2010/main" val="20772703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DA557-472F-2905-B8C5-2F6973768026}"/>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46FF432-4EE2-46D2-5ACB-5864D1C30261}"/>
              </a:ext>
            </a:extLst>
          </p:cNvPr>
          <p:cNvSpPr txBox="1">
            <a:spLocks noGrp="1"/>
          </p:cNvSpPr>
          <p:nvPr>
            <p:ph type="title"/>
          </p:nvPr>
        </p:nvSpPr>
        <p:spPr>
          <a:xfrm>
            <a:off x="1079999" y="863999"/>
            <a:ext cx="7454400" cy="504001"/>
          </a:xfrm>
          <a:prstGeom prst="rect">
            <a:avLst/>
          </a:prstGeom>
        </p:spPr>
        <p:txBody>
          <a:bodyPr lIns="45718" tIns="45718" rIns="45718" bIns="45718">
            <a:normAutofit fontScale="90000"/>
          </a:bodyPr>
          <a:lstStyle>
            <a:lvl1pPr>
              <a:defRPr sz="1400" b="1">
                <a:latin typeface="Arial"/>
                <a:ea typeface="Arial"/>
                <a:cs typeface="Arial"/>
                <a:sym typeface="Arial"/>
              </a:defRPr>
            </a:lvl1pPr>
          </a:lstStyle>
          <a:p>
            <a:r>
              <a:rPr lang="nl-NL" sz="2400" b="0" dirty="0"/>
              <a:t>Waarom één GEMMA proces voor drie type aanvragen?</a:t>
            </a:r>
            <a:endParaRPr sz="2400" b="0" dirty="0"/>
          </a:p>
        </p:txBody>
      </p:sp>
      <p:sp>
        <p:nvSpPr>
          <p:cNvPr id="5" name="Tijdelijke aanduiding voor tekst 4">
            <a:extLst>
              <a:ext uri="{FF2B5EF4-FFF2-40B4-BE49-F238E27FC236}">
                <a16:creationId xmlns:a16="http://schemas.microsoft.com/office/drawing/2014/main" id="{BD6B88FC-20DA-F8EB-0D3E-8EFE0E12A5E0}"/>
              </a:ext>
            </a:extLst>
          </p:cNvPr>
          <p:cNvSpPr>
            <a:spLocks noGrp="1"/>
          </p:cNvSpPr>
          <p:nvPr>
            <p:ph type="body" idx="1"/>
          </p:nvPr>
        </p:nvSpPr>
        <p:spPr>
          <a:xfrm>
            <a:off x="1079999" y="1506919"/>
            <a:ext cx="7454400" cy="3319081"/>
          </a:xfrm>
          <a:ln>
            <a:solidFill>
              <a:srgbClr val="00B0F0"/>
            </a:solidFill>
          </a:ln>
        </p:spPr>
        <p:txBody>
          <a:bodyPr>
            <a:noAutofit/>
          </a:bodyPr>
          <a:lstStyle/>
          <a:p>
            <a:pPr>
              <a:lnSpc>
                <a:spcPct val="150000"/>
              </a:lnSpc>
              <a:buFont typeface="Wingdings" pitchFamily="2" charset="2"/>
              <a:buChar char="Ø"/>
            </a:pPr>
            <a:r>
              <a:rPr lang="nl-NL" dirty="0"/>
              <a:t>De processtappen zijn voor alle drie type aanvragen in grote lijnen hetzelfde</a:t>
            </a:r>
          </a:p>
          <a:p>
            <a:pPr>
              <a:lnSpc>
                <a:spcPct val="150000"/>
              </a:lnSpc>
              <a:buFont typeface="Wingdings" pitchFamily="2" charset="2"/>
              <a:buChar char="Ø"/>
            </a:pPr>
            <a:r>
              <a:rPr lang="nl-NL" dirty="0"/>
              <a:t>Door er één GEMMA proces van te maken, wordt dat ook duidelijk en zichtbaar </a:t>
            </a:r>
          </a:p>
          <a:p>
            <a:pPr>
              <a:lnSpc>
                <a:spcPct val="150000"/>
              </a:lnSpc>
              <a:buFont typeface="Wingdings" pitchFamily="2" charset="2"/>
              <a:buChar char="Ø"/>
            </a:pPr>
            <a:r>
              <a:rPr lang="nl-NL" dirty="0"/>
              <a:t>Het voordeel van één GEMMA proces is ook dat het beheer eenvoudiger wordt</a:t>
            </a:r>
          </a:p>
          <a:p>
            <a:pPr marL="0" indent="0">
              <a:lnSpc>
                <a:spcPct val="150000"/>
              </a:lnSpc>
              <a:buNone/>
            </a:pPr>
            <a:endParaRPr lang="nl-NL" dirty="0"/>
          </a:p>
          <a:p>
            <a:pPr>
              <a:lnSpc>
                <a:spcPct val="150000"/>
              </a:lnSpc>
              <a:buFont typeface="Wingdings" pitchFamily="2" charset="2"/>
              <a:buChar char="Ø"/>
            </a:pPr>
            <a:r>
              <a:rPr lang="nl-NL" dirty="0"/>
              <a:t>Maatwerkvoorschriften had nog geen proces en was (deels) opgenomen in de oude beschrijving van meldingen </a:t>
            </a:r>
            <a:r>
              <a:rPr lang="nl-NL" sz="1400" i="1" dirty="0"/>
              <a:t>(maar is een zelfstandig instrument en lang niet altijd gerelateerd aan een melding)</a:t>
            </a:r>
          </a:p>
          <a:p>
            <a:pPr>
              <a:lnSpc>
                <a:spcPct val="150000"/>
              </a:lnSpc>
              <a:buFont typeface="Wingdings" pitchFamily="2" charset="2"/>
              <a:buChar char="Ø"/>
            </a:pPr>
            <a:r>
              <a:rPr lang="nl-NL" dirty="0"/>
              <a:t>Gelijkwaardige maatregel had ook nog geen proces</a:t>
            </a:r>
          </a:p>
          <a:p>
            <a:endParaRPr lang="nl-NL" dirty="0">
              <a:highlight>
                <a:srgbClr val="FFFF00"/>
              </a:highlight>
            </a:endParaRPr>
          </a:p>
        </p:txBody>
      </p:sp>
    </p:spTree>
    <p:extLst>
      <p:ext uri="{BB962C8B-B14F-4D97-AF65-F5344CB8AC3E}">
        <p14:creationId xmlns:p14="http://schemas.microsoft.com/office/powerpoint/2010/main" val="23891815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E2C4-B1D7-E334-FE71-FD01D72AFAF1}"/>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7D0E7FEA-15E9-F753-D61E-2B7374C2798F}"/>
              </a:ext>
            </a:extLst>
          </p:cNvPr>
          <p:cNvSpPr txBox="1">
            <a:spLocks noGrp="1"/>
          </p:cNvSpPr>
          <p:nvPr>
            <p:ph type="title"/>
          </p:nvPr>
        </p:nvSpPr>
        <p:spPr>
          <a:xfrm>
            <a:off x="1079999" y="650639"/>
            <a:ext cx="806400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000" b="0" dirty="0"/>
              <a:t>Wat zijn de belangrijkste wijzigingen die we doorgevoerd hebben?</a:t>
            </a:r>
            <a:endParaRPr sz="2000" b="0" dirty="0"/>
          </a:p>
        </p:txBody>
      </p:sp>
      <p:sp>
        <p:nvSpPr>
          <p:cNvPr id="5" name="Tijdelijke aanduiding voor tekst 4">
            <a:extLst>
              <a:ext uri="{FF2B5EF4-FFF2-40B4-BE49-F238E27FC236}">
                <a16:creationId xmlns:a16="http://schemas.microsoft.com/office/drawing/2014/main" id="{67D1FEF7-3CEB-803B-09E6-B557C060F7D8}"/>
              </a:ext>
            </a:extLst>
          </p:cNvPr>
          <p:cNvSpPr>
            <a:spLocks noGrp="1"/>
          </p:cNvSpPr>
          <p:nvPr>
            <p:ph type="body" idx="1"/>
          </p:nvPr>
        </p:nvSpPr>
        <p:spPr>
          <a:xfrm>
            <a:off x="1079998" y="1092899"/>
            <a:ext cx="7891282" cy="4050601"/>
          </a:xfrm>
          <a:solidFill>
            <a:srgbClr val="FFFFFF"/>
          </a:solidFill>
          <a:ln>
            <a:solidFill>
              <a:srgbClr val="00B0F0"/>
            </a:solidFill>
          </a:ln>
        </p:spPr>
        <p:txBody>
          <a:bodyPr>
            <a:normAutofit fontScale="92500" lnSpcReduction="10000"/>
          </a:bodyPr>
          <a:lstStyle/>
          <a:p>
            <a:pPr>
              <a:lnSpc>
                <a:spcPct val="160000"/>
              </a:lnSpc>
            </a:pPr>
            <a:r>
              <a:rPr lang="nl-NL" sz="1500" dirty="0"/>
              <a:t>Proces en omschrijvingen minder juridisch ingestoken: steeds vanuit het proces geredeneerd</a:t>
            </a:r>
          </a:p>
          <a:p>
            <a:pPr>
              <a:lnSpc>
                <a:spcPct val="160000"/>
              </a:lnSpc>
            </a:pPr>
            <a:r>
              <a:rPr lang="nl-NL" sz="1500" dirty="0"/>
              <a:t>Veel specifieke teksten eruit gehaald en meer generiek geformuleerd, </a:t>
            </a:r>
            <a:r>
              <a:rPr lang="nl-NL" sz="1300" i="1" dirty="0"/>
              <a:t>tenzij het specifieke echt relevant is voor het proces</a:t>
            </a:r>
            <a:endParaRPr lang="nl-NL" sz="1500" i="1" dirty="0"/>
          </a:p>
          <a:p>
            <a:pPr>
              <a:lnSpc>
                <a:spcPct val="160000"/>
              </a:lnSpc>
            </a:pPr>
            <a:r>
              <a:rPr lang="nl-NL" sz="1500" dirty="0"/>
              <a:t>De verplichtingen vanuit de (aanstaande) </a:t>
            </a:r>
            <a:r>
              <a:rPr lang="nl-NL" sz="1500" dirty="0" err="1"/>
              <a:t>Wmebv</a:t>
            </a:r>
            <a:r>
              <a:rPr lang="nl-NL" sz="1500" dirty="0"/>
              <a:t> goed verwerkt</a:t>
            </a:r>
          </a:p>
          <a:p>
            <a:pPr>
              <a:lnSpc>
                <a:spcPct val="160000"/>
              </a:lnSpc>
            </a:pPr>
            <a:r>
              <a:rPr lang="nl-NL" sz="1500" dirty="0"/>
              <a:t>De omschrijvingen van de processtappen duidelijker en korter gemaakt</a:t>
            </a:r>
          </a:p>
          <a:p>
            <a:pPr lvl="2">
              <a:lnSpc>
                <a:spcPct val="160000"/>
              </a:lnSpc>
              <a:buFont typeface="Courier New" panose="02070309020205020404" pitchFamily="49" charset="0"/>
              <a:buChar char="o"/>
            </a:pPr>
            <a:r>
              <a:rPr lang="nl-NL" sz="1300" dirty="0"/>
              <a:t>meer aansluitend bij de praktijk</a:t>
            </a:r>
          </a:p>
          <a:p>
            <a:pPr lvl="2">
              <a:lnSpc>
                <a:spcPct val="160000"/>
              </a:lnSpc>
              <a:buFont typeface="Courier New" panose="02070309020205020404" pitchFamily="49" charset="0"/>
              <a:buChar char="o"/>
            </a:pPr>
            <a:r>
              <a:rPr lang="nl-NL" sz="1300" dirty="0"/>
              <a:t>geen complete juridische uitleg/instructie</a:t>
            </a:r>
          </a:p>
          <a:p>
            <a:pPr>
              <a:lnSpc>
                <a:spcPct val="160000"/>
              </a:lnSpc>
            </a:pPr>
            <a:r>
              <a:rPr lang="nl-NL" sz="1500" dirty="0"/>
              <a:t>De hele procesflow is ge-update, wat soms inhield dat we een stapje eruit hebben gehaald maar vaker dat we een stapje moesten toevoegen</a:t>
            </a:r>
          </a:p>
          <a:p>
            <a:pPr>
              <a:lnSpc>
                <a:spcPct val="160000"/>
              </a:lnSpc>
            </a:pPr>
            <a:r>
              <a:rPr lang="nl-NL" sz="1500" dirty="0"/>
              <a:t>Reguliere en uitgebreide procedure in één proces (was al zo)</a:t>
            </a:r>
          </a:p>
          <a:p>
            <a:pPr lvl="2">
              <a:lnSpc>
                <a:spcPct val="160000"/>
              </a:lnSpc>
              <a:buFont typeface="Courier New" panose="02070309020205020404" pitchFamily="49" charset="0"/>
              <a:buChar char="o"/>
            </a:pPr>
            <a:r>
              <a:rPr lang="nl-NL" sz="1300" dirty="0"/>
              <a:t>bij uitgebreide procedure moet je een aantal processtappen extra zetten</a:t>
            </a:r>
          </a:p>
          <a:p>
            <a:pPr lvl="2">
              <a:lnSpc>
                <a:spcPct val="160000"/>
              </a:lnSpc>
              <a:buFont typeface="Courier New" panose="02070309020205020404" pitchFamily="49" charset="0"/>
              <a:buChar char="o"/>
            </a:pPr>
            <a:r>
              <a:rPr lang="nl-NL" sz="1300" dirty="0"/>
              <a:t>bij maatwerkvoorschrift en gelijkwaardige maatregel wordt het reguliere proces gevolgd met soms een iets specifiekere beschrijving</a:t>
            </a:r>
          </a:p>
          <a:p>
            <a:endParaRPr lang="nl-NL" sz="1200" dirty="0"/>
          </a:p>
        </p:txBody>
      </p:sp>
    </p:spTree>
    <p:extLst>
      <p:ext uri="{BB962C8B-B14F-4D97-AF65-F5344CB8AC3E}">
        <p14:creationId xmlns:p14="http://schemas.microsoft.com/office/powerpoint/2010/main" val="27569234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C9E58-54AE-738E-8603-7CFE24BE6BE9}"/>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CF1F9226-34A4-B729-B7F9-9DAB99575F97}"/>
              </a:ext>
            </a:extLst>
          </p:cNvPr>
          <p:cNvSpPr txBox="1">
            <a:spLocks noGrp="1"/>
          </p:cNvSpPr>
          <p:nvPr>
            <p:ph type="title"/>
          </p:nvPr>
        </p:nvSpPr>
        <p:spPr>
          <a:xfrm>
            <a:off x="1079999" y="863999"/>
            <a:ext cx="6984001" cy="1074868"/>
          </a:xfrm>
          <a:prstGeom prst="rect">
            <a:avLst/>
          </a:prstGeom>
        </p:spPr>
        <p:txBody>
          <a:bodyPr>
            <a:noAutofit/>
          </a:bodyPr>
          <a:lstStyle>
            <a:lvl1pPr>
              <a:defRPr sz="2900"/>
            </a:lvl1pPr>
          </a:lstStyle>
          <a:p>
            <a:r>
              <a:rPr lang="nl-NL" sz="2800" dirty="0"/>
              <a:t>Het GEMMA proces “Behandelen aanvraag”: </a:t>
            </a:r>
            <a:r>
              <a:rPr lang="nl-NL" sz="2400" dirty="0"/>
              <a:t>relatie met zaaktype en statussen</a:t>
            </a:r>
            <a:endParaRPr sz="2800" dirty="0"/>
          </a:p>
        </p:txBody>
      </p:sp>
    </p:spTree>
    <p:extLst>
      <p:ext uri="{BB962C8B-B14F-4D97-AF65-F5344CB8AC3E}">
        <p14:creationId xmlns:p14="http://schemas.microsoft.com/office/powerpoint/2010/main" val="34780774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70FF-E95D-68E9-23A2-2CC81B939D36}"/>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CD4FA36B-25EC-1E0F-CF3B-0918E9539765}"/>
              </a:ext>
            </a:extLst>
          </p:cNvPr>
          <p:cNvSpPr txBox="1">
            <a:spLocks noGrp="1"/>
          </p:cNvSpPr>
          <p:nvPr>
            <p:ph type="title"/>
          </p:nvPr>
        </p:nvSpPr>
        <p:spPr>
          <a:xfrm>
            <a:off x="1079999" y="729664"/>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DSO plichttypen, GEMMA proces, zaaktypen</a:t>
            </a:r>
            <a:endParaRPr sz="2400" b="0" dirty="0"/>
          </a:p>
        </p:txBody>
      </p:sp>
      <p:pic>
        <p:nvPicPr>
          <p:cNvPr id="11" name="Afbeelding 10" descr="Afbeelding met tekst, schermopname, ontvangst, lijn&#10;&#10;Automatisch gegenereerde beschrijving">
            <a:extLst>
              <a:ext uri="{FF2B5EF4-FFF2-40B4-BE49-F238E27FC236}">
                <a16:creationId xmlns:a16="http://schemas.microsoft.com/office/drawing/2014/main" id="{738C61E9-D0C8-1D32-8585-26A5E6504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1819039"/>
            <a:ext cx="7552945" cy="2993039"/>
          </a:xfrm>
          <a:prstGeom prst="rect">
            <a:avLst/>
          </a:prstGeom>
        </p:spPr>
      </p:pic>
      <p:sp>
        <p:nvSpPr>
          <p:cNvPr id="12" name="Tekstvak 11">
            <a:extLst>
              <a:ext uri="{FF2B5EF4-FFF2-40B4-BE49-F238E27FC236}">
                <a16:creationId xmlns:a16="http://schemas.microsoft.com/office/drawing/2014/main" id="{9EA5177F-5F2D-2094-6A52-95C970DC3F7B}"/>
              </a:ext>
            </a:extLst>
          </p:cNvPr>
          <p:cNvSpPr txBox="1"/>
          <p:nvPr/>
        </p:nvSpPr>
        <p:spPr>
          <a:xfrm>
            <a:off x="1601435" y="1449707"/>
            <a:ext cx="595035" cy="369332"/>
          </a:xfrm>
          <a:prstGeom prst="rect">
            <a:avLst/>
          </a:prstGeom>
          <a:noFill/>
          <a:ln>
            <a:solidFill>
              <a:srgbClr val="0070C0"/>
            </a:solidFill>
          </a:ln>
        </p:spPr>
        <p:txBody>
          <a:bodyPr wrap="none" rtlCol="0">
            <a:spAutoFit/>
          </a:bodyPr>
          <a:lstStyle/>
          <a:p>
            <a:r>
              <a:rPr lang="nl-NL" sz="1800" b="1" dirty="0">
                <a:solidFill>
                  <a:srgbClr val="0070C0"/>
                </a:solidFill>
              </a:rPr>
              <a:t>DSO</a:t>
            </a:r>
          </a:p>
        </p:txBody>
      </p:sp>
      <p:sp>
        <p:nvSpPr>
          <p:cNvPr id="13" name="Tekstvak 12">
            <a:extLst>
              <a:ext uri="{FF2B5EF4-FFF2-40B4-BE49-F238E27FC236}">
                <a16:creationId xmlns:a16="http://schemas.microsoft.com/office/drawing/2014/main" id="{A3D23949-8232-ECA2-4354-F760975AD31C}"/>
              </a:ext>
            </a:extLst>
          </p:cNvPr>
          <p:cNvSpPr txBox="1"/>
          <p:nvPr/>
        </p:nvSpPr>
        <p:spPr>
          <a:xfrm>
            <a:off x="3314282" y="1305679"/>
            <a:ext cx="2243835" cy="553998"/>
          </a:xfrm>
          <a:prstGeom prst="rect">
            <a:avLst/>
          </a:prstGeom>
          <a:noFill/>
          <a:ln>
            <a:solidFill>
              <a:srgbClr val="0070C0"/>
            </a:solidFill>
          </a:ln>
        </p:spPr>
        <p:txBody>
          <a:bodyPr wrap="square" rtlCol="0">
            <a:spAutoFit/>
          </a:bodyPr>
          <a:lstStyle/>
          <a:p>
            <a:pPr algn="ctr"/>
            <a:r>
              <a:rPr lang="nl-NL" sz="1800" b="1" dirty="0">
                <a:solidFill>
                  <a:srgbClr val="0070C0"/>
                </a:solidFill>
              </a:rPr>
              <a:t>GEMMA: </a:t>
            </a:r>
          </a:p>
          <a:p>
            <a:pPr algn="ctr"/>
            <a:r>
              <a:rPr lang="nl-NL" sz="1200" b="1" i="1" dirty="0">
                <a:solidFill>
                  <a:srgbClr val="0070C0"/>
                </a:solidFill>
              </a:rPr>
              <a:t>aanpassingen op korte termijn!</a:t>
            </a:r>
            <a:endParaRPr lang="nl-NL" sz="2400" b="1" i="1" dirty="0">
              <a:solidFill>
                <a:srgbClr val="0070C0"/>
              </a:solidFill>
            </a:endParaRPr>
          </a:p>
        </p:txBody>
      </p:sp>
      <p:sp>
        <p:nvSpPr>
          <p:cNvPr id="14" name="Tekstvak 13">
            <a:extLst>
              <a:ext uri="{FF2B5EF4-FFF2-40B4-BE49-F238E27FC236}">
                <a16:creationId xmlns:a16="http://schemas.microsoft.com/office/drawing/2014/main" id="{FC6E8351-AD64-D43F-2E88-4BD1918EC09A}"/>
              </a:ext>
            </a:extLst>
          </p:cNvPr>
          <p:cNvSpPr txBox="1"/>
          <p:nvPr/>
        </p:nvSpPr>
        <p:spPr>
          <a:xfrm>
            <a:off x="5855099" y="1490345"/>
            <a:ext cx="2040943" cy="369332"/>
          </a:xfrm>
          <a:prstGeom prst="rect">
            <a:avLst/>
          </a:prstGeom>
          <a:noFill/>
          <a:ln>
            <a:solidFill>
              <a:srgbClr val="0070C0"/>
            </a:solidFill>
          </a:ln>
        </p:spPr>
        <p:txBody>
          <a:bodyPr wrap="none" rtlCol="0">
            <a:spAutoFit/>
          </a:bodyPr>
          <a:lstStyle/>
          <a:p>
            <a:r>
              <a:rPr lang="nl-NL" sz="1800" b="1" dirty="0">
                <a:solidFill>
                  <a:srgbClr val="0070C0"/>
                </a:solidFill>
              </a:rPr>
              <a:t>VTH-/zaak-systeem</a:t>
            </a:r>
          </a:p>
        </p:txBody>
      </p:sp>
    </p:spTree>
    <p:extLst>
      <p:ext uri="{BB962C8B-B14F-4D97-AF65-F5344CB8AC3E}">
        <p14:creationId xmlns:p14="http://schemas.microsoft.com/office/powerpoint/2010/main" val="9936528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CD19-AFE1-C08A-F664-07D373081850}"/>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7C1CDA47-6AC4-29D4-BA02-539BC0306766}"/>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zaak statussen</a:t>
            </a:r>
            <a:endParaRPr sz="2400" b="0" dirty="0"/>
          </a:p>
        </p:txBody>
      </p:sp>
      <p:pic>
        <p:nvPicPr>
          <p:cNvPr id="1028" name="Picture 4">
            <a:extLst>
              <a:ext uri="{FF2B5EF4-FFF2-40B4-BE49-F238E27FC236}">
                <a16:creationId xmlns:a16="http://schemas.microsoft.com/office/drawing/2014/main" id="{9A6A2A03-874F-5611-7FBF-5DDF278FFC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70590" y="1305679"/>
            <a:ext cx="8602819" cy="315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574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535C-7D6D-E17E-169A-D8DFBD01F5EB}"/>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252FEBF-971E-C37E-E86E-1784CCE00C01}"/>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zaak statussen</a:t>
            </a:r>
            <a:endParaRPr sz="2400" b="0" dirty="0"/>
          </a:p>
        </p:txBody>
      </p:sp>
      <p:sp>
        <p:nvSpPr>
          <p:cNvPr id="2" name="Tijdelijke aanduiding voor tekst 1">
            <a:extLst>
              <a:ext uri="{FF2B5EF4-FFF2-40B4-BE49-F238E27FC236}">
                <a16:creationId xmlns:a16="http://schemas.microsoft.com/office/drawing/2014/main" id="{15DC62B0-FC67-CFFC-A8D6-E8CA58EFBE86}"/>
              </a:ext>
            </a:extLst>
          </p:cNvPr>
          <p:cNvSpPr>
            <a:spLocks noGrp="1"/>
          </p:cNvSpPr>
          <p:nvPr>
            <p:ph type="body" idx="1"/>
          </p:nvPr>
        </p:nvSpPr>
        <p:spPr/>
        <p:txBody>
          <a:bodyPr/>
          <a:lstStyle/>
          <a:p>
            <a:endParaRPr lang="nl-NL"/>
          </a:p>
        </p:txBody>
      </p:sp>
      <p:pic>
        <p:nvPicPr>
          <p:cNvPr id="1028" name="Picture 4">
            <a:extLst>
              <a:ext uri="{FF2B5EF4-FFF2-40B4-BE49-F238E27FC236}">
                <a16:creationId xmlns:a16="http://schemas.microsoft.com/office/drawing/2014/main" id="{B6F43062-ED01-F3F9-ED1B-78240507C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70590" y="1305679"/>
            <a:ext cx="8602819" cy="315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814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4F84-50F6-6766-FAC5-D0ABF441F8B5}"/>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BF84CAD8-A112-379C-9335-876A2C5866D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1800" dirty="0"/>
              <a:t>Agenda vandaag</a:t>
            </a:r>
            <a:endParaRPr sz="1800" dirty="0"/>
          </a:p>
        </p:txBody>
      </p:sp>
      <p:sp>
        <p:nvSpPr>
          <p:cNvPr id="3" name="Tijdelijke aanduiding voor tekst 2">
            <a:extLst>
              <a:ext uri="{FF2B5EF4-FFF2-40B4-BE49-F238E27FC236}">
                <a16:creationId xmlns:a16="http://schemas.microsoft.com/office/drawing/2014/main" id="{65A62786-7977-E9F1-4115-D0BB5B72CD62}"/>
              </a:ext>
            </a:extLst>
          </p:cNvPr>
          <p:cNvSpPr>
            <a:spLocks noGrp="1"/>
          </p:cNvSpPr>
          <p:nvPr>
            <p:ph type="body" sz="quarter" idx="21"/>
          </p:nvPr>
        </p:nvSpPr>
        <p:spPr/>
        <p:txBody>
          <a:bodyPr/>
          <a:lstStyle/>
          <a:p>
            <a:r>
              <a:rPr lang="nl-NL" dirty="0"/>
              <a:t>Wat is GEMMA?</a:t>
            </a:r>
          </a:p>
          <a:p>
            <a:r>
              <a:rPr lang="nl-NL" dirty="0"/>
              <a:t>Voorbeeld van een uitwerking in verschillende lagen</a:t>
            </a:r>
          </a:p>
          <a:p>
            <a:r>
              <a:rPr lang="nl-NL" dirty="0"/>
              <a:t>Wat hebben wij onderhanden genomen?</a:t>
            </a:r>
          </a:p>
          <a:p>
            <a:r>
              <a:rPr lang="nl-NL" dirty="0"/>
              <a:t>Uitleg GEMMA proces “Behandelen aanvraag”</a:t>
            </a:r>
          </a:p>
          <a:p>
            <a:endParaRPr lang="nl-NL" dirty="0"/>
          </a:p>
        </p:txBody>
      </p:sp>
    </p:spTree>
    <p:extLst>
      <p:ext uri="{BB962C8B-B14F-4D97-AF65-F5344CB8AC3E}">
        <p14:creationId xmlns:p14="http://schemas.microsoft.com/office/powerpoint/2010/main" val="3897221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B84D-D913-0521-DD77-011724EC59E1}"/>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C067799-5265-C06C-C253-0E6396103EC7}"/>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Zaaktypen en zaak statussen</a:t>
            </a:r>
            <a:endParaRPr sz="2400" b="0" dirty="0"/>
          </a:p>
        </p:txBody>
      </p:sp>
      <p:sp>
        <p:nvSpPr>
          <p:cNvPr id="2" name="Tijdelijke aanduiding voor tekst 1">
            <a:extLst>
              <a:ext uri="{FF2B5EF4-FFF2-40B4-BE49-F238E27FC236}">
                <a16:creationId xmlns:a16="http://schemas.microsoft.com/office/drawing/2014/main" id="{B541F7BF-83AE-B92E-DC73-BC6DE928F0E2}"/>
              </a:ext>
            </a:extLst>
          </p:cNvPr>
          <p:cNvSpPr>
            <a:spLocks noGrp="1"/>
          </p:cNvSpPr>
          <p:nvPr>
            <p:ph type="body" idx="1"/>
          </p:nvPr>
        </p:nvSpPr>
        <p:spPr/>
        <p:txBody>
          <a:bodyPr/>
          <a:lstStyle/>
          <a:p>
            <a:endParaRPr lang="nl-NL"/>
          </a:p>
        </p:txBody>
      </p:sp>
      <p:pic>
        <p:nvPicPr>
          <p:cNvPr id="1028" name="Picture 4">
            <a:extLst>
              <a:ext uri="{FF2B5EF4-FFF2-40B4-BE49-F238E27FC236}">
                <a16:creationId xmlns:a16="http://schemas.microsoft.com/office/drawing/2014/main" id="{8D3AF1CC-9731-733F-32B3-326B221A58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70590" y="1305679"/>
            <a:ext cx="8602819" cy="315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374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316F-F072-521C-5228-7480A724247A}"/>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4382CD5-98F2-E3CD-51A4-408B08CE1C62}"/>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Proces en </a:t>
            </a:r>
            <a:r>
              <a:rPr lang="nl-NL" sz="2400" b="0" dirty="0" err="1"/>
              <a:t>zaakstatussen</a:t>
            </a:r>
            <a:endParaRPr sz="2400" b="0" dirty="0"/>
          </a:p>
        </p:txBody>
      </p:sp>
      <p:pic>
        <p:nvPicPr>
          <p:cNvPr id="3" name="Afbeelding 2">
            <a:extLst>
              <a:ext uri="{FF2B5EF4-FFF2-40B4-BE49-F238E27FC236}">
                <a16:creationId xmlns:a16="http://schemas.microsoft.com/office/drawing/2014/main" id="{C98F67F0-119A-5A6C-3431-A01918B6E44D}"/>
              </a:ext>
            </a:extLst>
          </p:cNvPr>
          <p:cNvPicPr>
            <a:picLocks noChangeAspect="1"/>
          </p:cNvPicPr>
          <p:nvPr/>
        </p:nvPicPr>
        <p:blipFill>
          <a:blip r:embed="rId2"/>
          <a:stretch>
            <a:fillRect/>
          </a:stretch>
        </p:blipFill>
        <p:spPr>
          <a:xfrm>
            <a:off x="0" y="1518969"/>
            <a:ext cx="9144000" cy="2105562"/>
          </a:xfrm>
          <a:prstGeom prst="rect">
            <a:avLst/>
          </a:prstGeom>
        </p:spPr>
      </p:pic>
      <p:pic>
        <p:nvPicPr>
          <p:cNvPr id="5" name="Afbeelding 4">
            <a:extLst>
              <a:ext uri="{FF2B5EF4-FFF2-40B4-BE49-F238E27FC236}">
                <a16:creationId xmlns:a16="http://schemas.microsoft.com/office/drawing/2014/main" id="{26D53B4D-1FFD-5CBA-3533-B2F67D890741}"/>
              </a:ext>
            </a:extLst>
          </p:cNvPr>
          <p:cNvPicPr>
            <a:picLocks noChangeAspect="1"/>
          </p:cNvPicPr>
          <p:nvPr/>
        </p:nvPicPr>
        <p:blipFill>
          <a:blip r:embed="rId3"/>
          <a:stretch>
            <a:fillRect/>
          </a:stretch>
        </p:blipFill>
        <p:spPr>
          <a:xfrm>
            <a:off x="4572000" y="0"/>
            <a:ext cx="4572000" cy="694422"/>
          </a:xfrm>
          <a:prstGeom prst="rect">
            <a:avLst/>
          </a:prstGeom>
        </p:spPr>
      </p:pic>
    </p:spTree>
    <p:extLst>
      <p:ext uri="{BB962C8B-B14F-4D97-AF65-F5344CB8AC3E}">
        <p14:creationId xmlns:p14="http://schemas.microsoft.com/office/powerpoint/2010/main" val="11003865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FFF0-B016-6E6D-1D5D-20A8A7CA8A0F}"/>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495A8E8A-B5E4-0958-841B-22C8BB9BA076}"/>
              </a:ext>
            </a:extLst>
          </p:cNvPr>
          <p:cNvSpPr txBox="1">
            <a:spLocks noGrp="1"/>
          </p:cNvSpPr>
          <p:nvPr>
            <p:ph type="title"/>
          </p:nvPr>
        </p:nvSpPr>
        <p:spPr>
          <a:xfrm>
            <a:off x="1079999" y="863999"/>
            <a:ext cx="6984001" cy="1074868"/>
          </a:xfrm>
          <a:prstGeom prst="rect">
            <a:avLst/>
          </a:prstGeom>
        </p:spPr>
        <p:txBody>
          <a:bodyPr>
            <a:noAutofit/>
          </a:bodyPr>
          <a:lstStyle>
            <a:lvl1pPr>
              <a:defRPr sz="2900"/>
            </a:lvl1pPr>
          </a:lstStyle>
          <a:p>
            <a:r>
              <a:rPr lang="nl-NL" sz="2800" dirty="0"/>
              <a:t>Het GEMMA proces “Behandelen aanvraag”: </a:t>
            </a:r>
            <a:r>
              <a:rPr lang="nl-NL" sz="2400" dirty="0"/>
              <a:t>de diepte in</a:t>
            </a:r>
            <a:endParaRPr sz="2800" dirty="0"/>
          </a:p>
        </p:txBody>
      </p:sp>
    </p:spTree>
    <p:extLst>
      <p:ext uri="{BB962C8B-B14F-4D97-AF65-F5344CB8AC3E}">
        <p14:creationId xmlns:p14="http://schemas.microsoft.com/office/powerpoint/2010/main" val="32104757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9A2C9-7770-DCC2-374B-F74159B405A3}"/>
              </a:ext>
            </a:extLst>
          </p:cNvPr>
          <p:cNvSpPr>
            <a:spLocks noGrp="1"/>
          </p:cNvSpPr>
          <p:nvPr>
            <p:ph type="title"/>
          </p:nvPr>
        </p:nvSpPr>
        <p:spPr/>
        <p:txBody>
          <a:bodyPr/>
          <a:lstStyle/>
          <a:p>
            <a:r>
              <a:rPr lang="nl-NL" dirty="0"/>
              <a:t>Proces Behandelen aanvraag</a:t>
            </a:r>
          </a:p>
        </p:txBody>
      </p:sp>
      <p:pic>
        <p:nvPicPr>
          <p:cNvPr id="3" name="Afbeelding 2">
            <a:extLst>
              <a:ext uri="{FF2B5EF4-FFF2-40B4-BE49-F238E27FC236}">
                <a16:creationId xmlns:a16="http://schemas.microsoft.com/office/drawing/2014/main" id="{0210049B-6197-F993-C3BD-D72DBF38BCFB}"/>
              </a:ext>
            </a:extLst>
          </p:cNvPr>
          <p:cNvPicPr>
            <a:picLocks noChangeAspect="1"/>
          </p:cNvPicPr>
          <p:nvPr/>
        </p:nvPicPr>
        <p:blipFill>
          <a:blip r:embed="rId2"/>
          <a:stretch>
            <a:fillRect/>
          </a:stretch>
        </p:blipFill>
        <p:spPr>
          <a:xfrm>
            <a:off x="3264834" y="3147994"/>
            <a:ext cx="4572000" cy="694422"/>
          </a:xfrm>
          <a:prstGeom prst="rect">
            <a:avLst/>
          </a:prstGeom>
          <a:ln>
            <a:solidFill>
              <a:srgbClr val="0070C0"/>
            </a:solidFill>
          </a:ln>
        </p:spPr>
      </p:pic>
      <p:pic>
        <p:nvPicPr>
          <p:cNvPr id="4" name="Afbeelding 3">
            <a:extLst>
              <a:ext uri="{FF2B5EF4-FFF2-40B4-BE49-F238E27FC236}">
                <a16:creationId xmlns:a16="http://schemas.microsoft.com/office/drawing/2014/main" id="{EEB309A8-C1C2-D8EA-F298-2228E2A35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85" y="1833179"/>
            <a:ext cx="2739204" cy="2025468"/>
          </a:xfrm>
          <a:prstGeom prst="rect">
            <a:avLst/>
          </a:prstGeom>
          <a:ln>
            <a:solidFill>
              <a:srgbClr val="0070C0"/>
            </a:solidFill>
          </a:ln>
        </p:spPr>
      </p:pic>
      <p:sp>
        <p:nvSpPr>
          <p:cNvPr id="14" name="Tekstvak 13">
            <a:extLst>
              <a:ext uri="{FF2B5EF4-FFF2-40B4-BE49-F238E27FC236}">
                <a16:creationId xmlns:a16="http://schemas.microsoft.com/office/drawing/2014/main" id="{7B70584F-2559-6700-C1C8-A9315F7ADCEB}"/>
              </a:ext>
            </a:extLst>
          </p:cNvPr>
          <p:cNvSpPr txBox="1"/>
          <p:nvPr/>
        </p:nvSpPr>
        <p:spPr>
          <a:xfrm>
            <a:off x="249585" y="1500562"/>
            <a:ext cx="1218282"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Van grondplaat</a:t>
            </a:r>
          </a:p>
        </p:txBody>
      </p:sp>
      <p:sp>
        <p:nvSpPr>
          <p:cNvPr id="15" name="Tekstvak 14">
            <a:extLst>
              <a:ext uri="{FF2B5EF4-FFF2-40B4-BE49-F238E27FC236}">
                <a16:creationId xmlns:a16="http://schemas.microsoft.com/office/drawing/2014/main" id="{20C0C4D6-6D2F-68D3-FCFE-D0215A12B736}"/>
              </a:ext>
            </a:extLst>
          </p:cNvPr>
          <p:cNvSpPr txBox="1"/>
          <p:nvPr/>
        </p:nvSpPr>
        <p:spPr>
          <a:xfrm>
            <a:off x="4207310" y="2794375"/>
            <a:ext cx="1635063"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Naar één laag dieper</a:t>
            </a:r>
          </a:p>
        </p:txBody>
      </p:sp>
      <p:sp>
        <p:nvSpPr>
          <p:cNvPr id="16" name="Tekstvak 15">
            <a:extLst>
              <a:ext uri="{FF2B5EF4-FFF2-40B4-BE49-F238E27FC236}">
                <a16:creationId xmlns:a16="http://schemas.microsoft.com/office/drawing/2014/main" id="{FDDDF393-2E09-F04A-3578-CC289A5FE88D}"/>
              </a:ext>
            </a:extLst>
          </p:cNvPr>
          <p:cNvSpPr txBox="1"/>
          <p:nvPr/>
        </p:nvSpPr>
        <p:spPr>
          <a:xfrm>
            <a:off x="5447346" y="4320777"/>
            <a:ext cx="3515386"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ktiv Grotesk Trial"/>
              </a:rPr>
              <a:t>Naar twee lagen dieper: zie volgende pagina</a:t>
            </a:r>
          </a:p>
        </p:txBody>
      </p:sp>
      <p:sp>
        <p:nvSpPr>
          <p:cNvPr id="18" name="Gekromde pijl links 17">
            <a:extLst>
              <a:ext uri="{FF2B5EF4-FFF2-40B4-BE49-F238E27FC236}">
                <a16:creationId xmlns:a16="http://schemas.microsoft.com/office/drawing/2014/main" id="{49AFA405-9998-AAED-637D-27B16440303B}"/>
              </a:ext>
            </a:extLst>
          </p:cNvPr>
          <p:cNvSpPr/>
          <p:nvPr/>
        </p:nvSpPr>
        <p:spPr>
          <a:xfrm rot="18780397">
            <a:off x="3387433" y="2026022"/>
            <a:ext cx="500332" cy="1091455"/>
          </a:xfrm>
          <a:prstGeom prst="curvedLef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9" name="Gekromde pijl links 18">
            <a:extLst>
              <a:ext uri="{FF2B5EF4-FFF2-40B4-BE49-F238E27FC236}">
                <a16:creationId xmlns:a16="http://schemas.microsoft.com/office/drawing/2014/main" id="{E6FB052F-8931-D7E3-1398-51E5B8A93615}"/>
              </a:ext>
            </a:extLst>
          </p:cNvPr>
          <p:cNvSpPr/>
          <p:nvPr/>
        </p:nvSpPr>
        <p:spPr>
          <a:xfrm rot="19602757">
            <a:off x="8203928" y="3229772"/>
            <a:ext cx="500332" cy="1091455"/>
          </a:xfrm>
          <a:prstGeom prst="curvedLef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0" name="Rechthoek 19">
            <a:extLst>
              <a:ext uri="{FF2B5EF4-FFF2-40B4-BE49-F238E27FC236}">
                <a16:creationId xmlns:a16="http://schemas.microsoft.com/office/drawing/2014/main" id="{F87F6F08-2274-515F-7F55-B9DF74F2AECA}"/>
              </a:ext>
            </a:extLst>
          </p:cNvPr>
          <p:cNvSpPr/>
          <p:nvPr/>
        </p:nvSpPr>
        <p:spPr>
          <a:xfrm>
            <a:off x="2027208" y="3260785"/>
            <a:ext cx="810883" cy="514714"/>
          </a:xfrm>
          <a:prstGeom prst="rect">
            <a:avLst/>
          </a:prstGeom>
          <a:noFill/>
          <a:ln w="381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26356393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4AE2-6936-5CE6-3C31-034E52DE0D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C4BA78-49FE-2454-3CB7-4E4DFD004BC6}"/>
              </a:ext>
            </a:extLst>
          </p:cNvPr>
          <p:cNvSpPr>
            <a:spLocks noGrp="1"/>
          </p:cNvSpPr>
          <p:nvPr>
            <p:ph type="title"/>
          </p:nvPr>
        </p:nvSpPr>
        <p:spPr/>
        <p:txBody>
          <a:bodyPr/>
          <a:lstStyle/>
          <a:p>
            <a:r>
              <a:rPr lang="nl-NL" dirty="0"/>
              <a:t>Proces Behandelen aanvraag – twee lagen dieper</a:t>
            </a:r>
          </a:p>
        </p:txBody>
      </p:sp>
      <p:pic>
        <p:nvPicPr>
          <p:cNvPr id="5" name="Afbeelding 4">
            <a:extLst>
              <a:ext uri="{FF2B5EF4-FFF2-40B4-BE49-F238E27FC236}">
                <a16:creationId xmlns:a16="http://schemas.microsoft.com/office/drawing/2014/main" id="{E4063765-278C-256A-D5F8-9B9BEE7A1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1105"/>
            <a:ext cx="9144000" cy="1741290"/>
          </a:xfrm>
          <a:prstGeom prst="rect">
            <a:avLst/>
          </a:prstGeom>
        </p:spPr>
      </p:pic>
      <p:sp>
        <p:nvSpPr>
          <p:cNvPr id="6" name="Rechthoek 5">
            <a:extLst>
              <a:ext uri="{FF2B5EF4-FFF2-40B4-BE49-F238E27FC236}">
                <a16:creationId xmlns:a16="http://schemas.microsoft.com/office/drawing/2014/main" id="{40F648F5-8FD8-E806-849F-44990CC9B2B8}"/>
              </a:ext>
            </a:extLst>
          </p:cNvPr>
          <p:cNvSpPr/>
          <p:nvPr/>
        </p:nvSpPr>
        <p:spPr>
          <a:xfrm>
            <a:off x="180109" y="1701105"/>
            <a:ext cx="1856509" cy="174129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Rechthoek 6">
            <a:extLst>
              <a:ext uri="{FF2B5EF4-FFF2-40B4-BE49-F238E27FC236}">
                <a16:creationId xmlns:a16="http://schemas.microsoft.com/office/drawing/2014/main" id="{51658C31-8ECE-EF04-5747-1CF72EB250AC}"/>
              </a:ext>
            </a:extLst>
          </p:cNvPr>
          <p:cNvSpPr/>
          <p:nvPr/>
        </p:nvSpPr>
        <p:spPr>
          <a:xfrm>
            <a:off x="2036618" y="1701105"/>
            <a:ext cx="4814455" cy="174129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8" name="Rechthoek 7">
            <a:extLst>
              <a:ext uri="{FF2B5EF4-FFF2-40B4-BE49-F238E27FC236}">
                <a16:creationId xmlns:a16="http://schemas.microsoft.com/office/drawing/2014/main" id="{5BE7CAFE-3979-0A92-9611-ECFAA47645BA}"/>
              </a:ext>
            </a:extLst>
          </p:cNvPr>
          <p:cNvSpPr/>
          <p:nvPr/>
        </p:nvSpPr>
        <p:spPr>
          <a:xfrm>
            <a:off x="6851074" y="1701105"/>
            <a:ext cx="394854" cy="174129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9" name="Rechthoek 8">
            <a:extLst>
              <a:ext uri="{FF2B5EF4-FFF2-40B4-BE49-F238E27FC236}">
                <a16:creationId xmlns:a16="http://schemas.microsoft.com/office/drawing/2014/main" id="{72FEEB75-F4BF-961D-383D-97BB8AFFE396}"/>
              </a:ext>
            </a:extLst>
          </p:cNvPr>
          <p:cNvSpPr/>
          <p:nvPr/>
        </p:nvSpPr>
        <p:spPr>
          <a:xfrm>
            <a:off x="7245927" y="1701105"/>
            <a:ext cx="1717963" cy="174129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0" name="Tekstvak 9">
            <a:extLst>
              <a:ext uri="{FF2B5EF4-FFF2-40B4-BE49-F238E27FC236}">
                <a16:creationId xmlns:a16="http://schemas.microsoft.com/office/drawing/2014/main" id="{3D2E1985-CA38-3426-8B7D-253EE7205DD9}"/>
              </a:ext>
            </a:extLst>
          </p:cNvPr>
          <p:cNvSpPr txBox="1"/>
          <p:nvPr/>
        </p:nvSpPr>
        <p:spPr>
          <a:xfrm>
            <a:off x="806197" y="2433247"/>
            <a:ext cx="60433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Intake</a:t>
            </a:r>
          </a:p>
        </p:txBody>
      </p:sp>
      <p:sp>
        <p:nvSpPr>
          <p:cNvPr id="11" name="Tekstvak 10">
            <a:extLst>
              <a:ext uri="{FF2B5EF4-FFF2-40B4-BE49-F238E27FC236}">
                <a16:creationId xmlns:a16="http://schemas.microsoft.com/office/drawing/2014/main" id="{0A3BF00D-7865-B1AA-9F95-8D3A56DBD5FD}"/>
              </a:ext>
            </a:extLst>
          </p:cNvPr>
          <p:cNvSpPr txBox="1"/>
          <p:nvPr/>
        </p:nvSpPr>
        <p:spPr>
          <a:xfrm>
            <a:off x="3441080" y="2433248"/>
            <a:ext cx="226183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Inhoudelijk behandelen</a:t>
            </a:r>
          </a:p>
        </p:txBody>
      </p:sp>
      <p:sp>
        <p:nvSpPr>
          <p:cNvPr id="12" name="Tekstvak 11">
            <a:extLst>
              <a:ext uri="{FF2B5EF4-FFF2-40B4-BE49-F238E27FC236}">
                <a16:creationId xmlns:a16="http://schemas.microsoft.com/office/drawing/2014/main" id="{72FE590A-D9C3-0B64-49F1-CCE72D4038C7}"/>
              </a:ext>
            </a:extLst>
          </p:cNvPr>
          <p:cNvSpPr txBox="1"/>
          <p:nvPr/>
        </p:nvSpPr>
        <p:spPr>
          <a:xfrm rot="16200000">
            <a:off x="6602866" y="2433249"/>
            <a:ext cx="89127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Besluiten</a:t>
            </a:r>
          </a:p>
        </p:txBody>
      </p:sp>
      <p:sp>
        <p:nvSpPr>
          <p:cNvPr id="13" name="Tekstvak 12">
            <a:extLst>
              <a:ext uri="{FF2B5EF4-FFF2-40B4-BE49-F238E27FC236}">
                <a16:creationId xmlns:a16="http://schemas.microsoft.com/office/drawing/2014/main" id="{99C4C3E3-1794-5534-B027-EF7FFC394405}"/>
              </a:ext>
            </a:extLst>
          </p:cNvPr>
          <p:cNvSpPr txBox="1"/>
          <p:nvPr/>
        </p:nvSpPr>
        <p:spPr>
          <a:xfrm>
            <a:off x="7420426" y="2433247"/>
            <a:ext cx="136896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800" dirty="0">
                <a:solidFill>
                  <a:srgbClr val="FF0000"/>
                </a:solidFill>
              </a:rPr>
              <a:t>Bekendmaken</a:t>
            </a:r>
            <a:endParaRPr kumimoji="0" lang="nl-NL" sz="18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3105282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8A0D-7011-5AE0-2235-F3F22380D039}"/>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A066E782-AB0B-706C-4454-731B483FCAC6}"/>
              </a:ext>
            </a:extLst>
          </p:cNvPr>
          <p:cNvSpPr txBox="1">
            <a:spLocks noGrp="1"/>
          </p:cNvSpPr>
          <p:nvPr>
            <p:ph type="title"/>
          </p:nvPr>
        </p:nvSpPr>
        <p:spPr>
          <a:xfrm>
            <a:off x="1079999" y="863999"/>
            <a:ext cx="186894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Intake aanvraag</a:t>
            </a:r>
            <a:endParaRPr sz="2400" b="0" dirty="0"/>
          </a:p>
        </p:txBody>
      </p:sp>
      <p:pic>
        <p:nvPicPr>
          <p:cNvPr id="8" name="Afbeelding 7">
            <a:extLst>
              <a:ext uri="{FF2B5EF4-FFF2-40B4-BE49-F238E27FC236}">
                <a16:creationId xmlns:a16="http://schemas.microsoft.com/office/drawing/2014/main" id="{3D2412E6-4BA1-546A-51BD-8804B6DB5CCB}"/>
              </a:ext>
            </a:extLst>
          </p:cNvPr>
          <p:cNvPicPr>
            <a:picLocks noChangeAspect="1"/>
          </p:cNvPicPr>
          <p:nvPr/>
        </p:nvPicPr>
        <p:blipFill>
          <a:blip r:embed="rId3"/>
          <a:stretch>
            <a:fillRect/>
          </a:stretch>
        </p:blipFill>
        <p:spPr>
          <a:xfrm>
            <a:off x="3005125" y="135995"/>
            <a:ext cx="6138875" cy="4662055"/>
          </a:xfrm>
          <a:prstGeom prst="rect">
            <a:avLst/>
          </a:prstGeom>
        </p:spPr>
      </p:pic>
      <p:sp>
        <p:nvSpPr>
          <p:cNvPr id="10" name="Rechthoek 9">
            <a:extLst>
              <a:ext uri="{FF2B5EF4-FFF2-40B4-BE49-F238E27FC236}">
                <a16:creationId xmlns:a16="http://schemas.microsoft.com/office/drawing/2014/main" id="{0C6BE2F4-115F-5488-3919-71051F929C53}"/>
              </a:ext>
            </a:extLst>
          </p:cNvPr>
          <p:cNvSpPr/>
          <p:nvPr/>
        </p:nvSpPr>
        <p:spPr>
          <a:xfrm>
            <a:off x="3685309" y="1212273"/>
            <a:ext cx="1558636" cy="305492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1" name="Rechthoek 10">
            <a:extLst>
              <a:ext uri="{FF2B5EF4-FFF2-40B4-BE49-F238E27FC236}">
                <a16:creationId xmlns:a16="http://schemas.microsoft.com/office/drawing/2014/main" id="{853AF28A-26F8-F8D4-A31D-1D89047FD804}"/>
              </a:ext>
            </a:extLst>
          </p:cNvPr>
          <p:cNvSpPr/>
          <p:nvPr/>
        </p:nvSpPr>
        <p:spPr>
          <a:xfrm>
            <a:off x="5243945" y="1212272"/>
            <a:ext cx="3837710" cy="305492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2" name="Tekstvak 11">
            <a:extLst>
              <a:ext uri="{FF2B5EF4-FFF2-40B4-BE49-F238E27FC236}">
                <a16:creationId xmlns:a16="http://schemas.microsoft.com/office/drawing/2014/main" id="{C92BB2AC-54ED-0CB7-F183-9A281F2E752B}"/>
              </a:ext>
            </a:extLst>
          </p:cNvPr>
          <p:cNvSpPr txBox="1"/>
          <p:nvPr/>
        </p:nvSpPr>
        <p:spPr>
          <a:xfrm>
            <a:off x="3983182" y="1580330"/>
            <a:ext cx="962891"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240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Starten zaak</a:t>
            </a:r>
          </a:p>
        </p:txBody>
      </p:sp>
      <p:sp>
        <p:nvSpPr>
          <p:cNvPr id="13" name="Tekstvak 12">
            <a:extLst>
              <a:ext uri="{FF2B5EF4-FFF2-40B4-BE49-F238E27FC236}">
                <a16:creationId xmlns:a16="http://schemas.microsoft.com/office/drawing/2014/main" id="{5E55181A-27EF-F524-0F7F-06D5F238E006}"/>
              </a:ext>
            </a:extLst>
          </p:cNvPr>
          <p:cNvSpPr txBox="1"/>
          <p:nvPr/>
        </p:nvSpPr>
        <p:spPr>
          <a:xfrm>
            <a:off x="6222423" y="1581242"/>
            <a:ext cx="188075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240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Uitvoeren intake</a:t>
            </a:r>
          </a:p>
        </p:txBody>
      </p:sp>
    </p:spTree>
    <p:extLst>
      <p:ext uri="{BB962C8B-B14F-4D97-AF65-F5344CB8AC3E}">
        <p14:creationId xmlns:p14="http://schemas.microsoft.com/office/powerpoint/2010/main" val="2352721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8013-D1AC-899E-8FCD-FC6A29A04F4F}"/>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FDED6549-A365-76D4-82AC-A5D9F28BE03B}"/>
              </a:ext>
            </a:extLst>
          </p:cNvPr>
          <p:cNvSpPr txBox="1">
            <a:spLocks noGrp="1"/>
          </p:cNvSpPr>
          <p:nvPr>
            <p:ph type="title"/>
          </p:nvPr>
        </p:nvSpPr>
        <p:spPr>
          <a:xfrm>
            <a:off x="1079999" y="863999"/>
            <a:ext cx="263094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Intake aanvraag – </a:t>
            </a:r>
            <a:r>
              <a:rPr lang="nl-NL" sz="2400" b="0" dirty="0">
                <a:solidFill>
                  <a:srgbClr val="FF0000"/>
                </a:solidFill>
              </a:rPr>
              <a:t>Starten zaak</a:t>
            </a:r>
            <a:endParaRPr sz="2400" b="0" dirty="0">
              <a:solidFill>
                <a:srgbClr val="FF0000"/>
              </a:solidFill>
            </a:endParaRPr>
          </a:p>
        </p:txBody>
      </p:sp>
      <p:pic>
        <p:nvPicPr>
          <p:cNvPr id="4" name="Afbeelding 3">
            <a:extLst>
              <a:ext uri="{FF2B5EF4-FFF2-40B4-BE49-F238E27FC236}">
                <a16:creationId xmlns:a16="http://schemas.microsoft.com/office/drawing/2014/main" id="{3F0554E1-D8BF-CB1A-D14A-E86206FD4740}"/>
              </a:ext>
            </a:extLst>
          </p:cNvPr>
          <p:cNvPicPr>
            <a:picLocks noChangeAspect="1"/>
          </p:cNvPicPr>
          <p:nvPr/>
        </p:nvPicPr>
        <p:blipFill>
          <a:blip r:embed="rId2"/>
          <a:stretch>
            <a:fillRect/>
          </a:stretch>
        </p:blipFill>
        <p:spPr>
          <a:xfrm>
            <a:off x="3855267" y="402474"/>
            <a:ext cx="3180810" cy="4443846"/>
          </a:xfrm>
          <a:prstGeom prst="rect">
            <a:avLst/>
          </a:prstGeom>
        </p:spPr>
      </p:pic>
    </p:spTree>
    <p:extLst>
      <p:ext uri="{BB962C8B-B14F-4D97-AF65-F5344CB8AC3E}">
        <p14:creationId xmlns:p14="http://schemas.microsoft.com/office/powerpoint/2010/main" val="35583872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A732B-4FA4-1157-8CDE-9A7CB74690DE}"/>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09A29D0-7FB2-7350-ACB0-720D35EE2F35}"/>
              </a:ext>
            </a:extLst>
          </p:cNvPr>
          <p:cNvSpPr txBox="1">
            <a:spLocks noGrp="1"/>
          </p:cNvSpPr>
          <p:nvPr>
            <p:ph type="title"/>
          </p:nvPr>
        </p:nvSpPr>
        <p:spPr>
          <a:xfrm>
            <a:off x="1111574" y="195653"/>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Intake aanvraag – </a:t>
            </a:r>
            <a:r>
              <a:rPr lang="nl-NL" sz="2400" b="0" dirty="0">
                <a:solidFill>
                  <a:srgbClr val="FF0000"/>
                </a:solidFill>
              </a:rPr>
              <a:t>Uitvoeren intake</a:t>
            </a:r>
            <a:endParaRPr sz="2400" b="0" dirty="0">
              <a:solidFill>
                <a:srgbClr val="FF0000"/>
              </a:solidFill>
            </a:endParaRPr>
          </a:p>
        </p:txBody>
      </p:sp>
      <p:pic>
        <p:nvPicPr>
          <p:cNvPr id="8" name="Afbeelding 7">
            <a:extLst>
              <a:ext uri="{FF2B5EF4-FFF2-40B4-BE49-F238E27FC236}">
                <a16:creationId xmlns:a16="http://schemas.microsoft.com/office/drawing/2014/main" id="{390501E2-3DA4-B1CC-5AB0-766856602040}"/>
              </a:ext>
            </a:extLst>
          </p:cNvPr>
          <p:cNvPicPr>
            <a:picLocks noChangeAspect="1"/>
          </p:cNvPicPr>
          <p:nvPr/>
        </p:nvPicPr>
        <p:blipFill>
          <a:blip r:embed="rId2"/>
          <a:stretch>
            <a:fillRect/>
          </a:stretch>
        </p:blipFill>
        <p:spPr>
          <a:xfrm>
            <a:off x="1707973" y="699654"/>
            <a:ext cx="5728054" cy="4098396"/>
          </a:xfrm>
          <a:prstGeom prst="rect">
            <a:avLst/>
          </a:prstGeom>
        </p:spPr>
      </p:pic>
    </p:spTree>
    <p:extLst>
      <p:ext uri="{BB962C8B-B14F-4D97-AF65-F5344CB8AC3E}">
        <p14:creationId xmlns:p14="http://schemas.microsoft.com/office/powerpoint/2010/main" val="135879352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6C722-48EF-D6BF-AD8A-EEABC7C65B3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FFF99242-9BED-7C94-67A7-7B4BF02621B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097972"/>
            <a:ext cx="9143998" cy="2947555"/>
          </a:xfrm>
          <a:prstGeom prst="rect">
            <a:avLst/>
          </a:prstGeom>
        </p:spPr>
      </p:pic>
      <p:sp>
        <p:nvSpPr>
          <p:cNvPr id="9" name="Rechthoek 8">
            <a:extLst>
              <a:ext uri="{FF2B5EF4-FFF2-40B4-BE49-F238E27FC236}">
                <a16:creationId xmlns:a16="http://schemas.microsoft.com/office/drawing/2014/main" id="{FC531CBC-C735-5A51-6082-C6EE502BD5DB}"/>
              </a:ext>
            </a:extLst>
          </p:cNvPr>
          <p:cNvSpPr/>
          <p:nvPr/>
        </p:nvSpPr>
        <p:spPr>
          <a:xfrm>
            <a:off x="55418" y="1759527"/>
            <a:ext cx="4641273" cy="1946564"/>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0" name="Rechthoek 9">
            <a:extLst>
              <a:ext uri="{FF2B5EF4-FFF2-40B4-BE49-F238E27FC236}">
                <a16:creationId xmlns:a16="http://schemas.microsoft.com/office/drawing/2014/main" id="{67C16CFF-42EE-7331-19F2-BFB179E50E5C}"/>
              </a:ext>
            </a:extLst>
          </p:cNvPr>
          <p:cNvSpPr/>
          <p:nvPr/>
        </p:nvSpPr>
        <p:spPr>
          <a:xfrm>
            <a:off x="4696691" y="1759527"/>
            <a:ext cx="2202873" cy="1946564"/>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1" name="Rechthoek 10">
            <a:extLst>
              <a:ext uri="{FF2B5EF4-FFF2-40B4-BE49-F238E27FC236}">
                <a16:creationId xmlns:a16="http://schemas.microsoft.com/office/drawing/2014/main" id="{2B6E4E99-19E8-65DE-7D68-F8A8D344F958}"/>
              </a:ext>
            </a:extLst>
          </p:cNvPr>
          <p:cNvSpPr/>
          <p:nvPr/>
        </p:nvSpPr>
        <p:spPr>
          <a:xfrm>
            <a:off x="6899563" y="1759527"/>
            <a:ext cx="1316181" cy="1946564"/>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2" name="Rechthoek 11">
            <a:extLst>
              <a:ext uri="{FF2B5EF4-FFF2-40B4-BE49-F238E27FC236}">
                <a16:creationId xmlns:a16="http://schemas.microsoft.com/office/drawing/2014/main" id="{F0AF87A8-94F6-2CDA-9154-125A129F0A53}"/>
              </a:ext>
            </a:extLst>
          </p:cNvPr>
          <p:cNvSpPr/>
          <p:nvPr/>
        </p:nvSpPr>
        <p:spPr>
          <a:xfrm>
            <a:off x="8215744" y="1759527"/>
            <a:ext cx="872837" cy="1946564"/>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3" name="Linkeraccolade 12">
            <a:extLst>
              <a:ext uri="{FF2B5EF4-FFF2-40B4-BE49-F238E27FC236}">
                <a16:creationId xmlns:a16="http://schemas.microsoft.com/office/drawing/2014/main" id="{51B6AA60-A5A3-EFF8-30A1-9B016031F72F}"/>
              </a:ext>
            </a:extLst>
          </p:cNvPr>
          <p:cNvSpPr/>
          <p:nvPr/>
        </p:nvSpPr>
        <p:spPr>
          <a:xfrm rot="16200000">
            <a:off x="6761018" y="2116280"/>
            <a:ext cx="263238" cy="4391891"/>
          </a:xfrm>
          <a:prstGeom prst="leftBrac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endParaRPr>
          </a:p>
        </p:txBody>
      </p:sp>
      <p:sp>
        <p:nvSpPr>
          <p:cNvPr id="14" name="Tekstvak 13">
            <a:extLst>
              <a:ext uri="{FF2B5EF4-FFF2-40B4-BE49-F238E27FC236}">
                <a16:creationId xmlns:a16="http://schemas.microsoft.com/office/drawing/2014/main" id="{AD34A0DC-601F-7FAB-886F-5991BB17BAC3}"/>
              </a:ext>
            </a:extLst>
          </p:cNvPr>
          <p:cNvSpPr txBox="1"/>
          <p:nvPr/>
        </p:nvSpPr>
        <p:spPr>
          <a:xfrm>
            <a:off x="5683973" y="4490273"/>
            <a:ext cx="241732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20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Uitgebreide procedure</a:t>
            </a:r>
          </a:p>
        </p:txBody>
      </p:sp>
      <p:sp>
        <p:nvSpPr>
          <p:cNvPr id="15" name="Tekstvak 14">
            <a:extLst>
              <a:ext uri="{FF2B5EF4-FFF2-40B4-BE49-F238E27FC236}">
                <a16:creationId xmlns:a16="http://schemas.microsoft.com/office/drawing/2014/main" id="{589D1203-3D27-446B-6DF3-230AC457F4DE}"/>
              </a:ext>
            </a:extLst>
          </p:cNvPr>
          <p:cNvSpPr txBox="1"/>
          <p:nvPr/>
        </p:nvSpPr>
        <p:spPr>
          <a:xfrm>
            <a:off x="49039" y="2202417"/>
            <a:ext cx="4647651"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Toetsen aan </a:t>
            </a:r>
          </a:p>
          <a:p>
            <a:pPr marL="0" marR="0" indent="0" algn="ctr"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regelgeving</a:t>
            </a:r>
          </a:p>
        </p:txBody>
      </p:sp>
      <p:sp>
        <p:nvSpPr>
          <p:cNvPr id="16" name="Tekstvak 15">
            <a:extLst>
              <a:ext uri="{FF2B5EF4-FFF2-40B4-BE49-F238E27FC236}">
                <a16:creationId xmlns:a16="http://schemas.microsoft.com/office/drawing/2014/main" id="{376949F7-DB16-A3FD-4D41-155FBC0A1A7D}"/>
              </a:ext>
            </a:extLst>
          </p:cNvPr>
          <p:cNvSpPr txBox="1"/>
          <p:nvPr/>
        </p:nvSpPr>
        <p:spPr>
          <a:xfrm>
            <a:off x="4703070" y="2202417"/>
            <a:ext cx="218373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Opstellen ontwerpbeschikking</a:t>
            </a:r>
          </a:p>
        </p:txBody>
      </p:sp>
      <p:sp>
        <p:nvSpPr>
          <p:cNvPr id="17" name="Tekstvak 16">
            <a:extLst>
              <a:ext uri="{FF2B5EF4-FFF2-40B4-BE49-F238E27FC236}">
                <a16:creationId xmlns:a16="http://schemas.microsoft.com/office/drawing/2014/main" id="{A9D67D9C-3F0B-C567-DC57-C0FC9F4A677D}"/>
              </a:ext>
            </a:extLst>
          </p:cNvPr>
          <p:cNvSpPr txBox="1"/>
          <p:nvPr/>
        </p:nvSpPr>
        <p:spPr>
          <a:xfrm>
            <a:off x="6899562" y="2079306"/>
            <a:ext cx="1328940"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Ter inzage leggen ontwerp-beschikking</a:t>
            </a:r>
          </a:p>
        </p:txBody>
      </p:sp>
      <p:sp>
        <p:nvSpPr>
          <p:cNvPr id="18" name="Tekstvak 17">
            <a:extLst>
              <a:ext uri="{FF2B5EF4-FFF2-40B4-BE49-F238E27FC236}">
                <a16:creationId xmlns:a16="http://schemas.microsoft.com/office/drawing/2014/main" id="{4B656898-EB53-9FDB-08EB-605918D297A0}"/>
              </a:ext>
            </a:extLst>
          </p:cNvPr>
          <p:cNvSpPr txBox="1"/>
          <p:nvPr/>
        </p:nvSpPr>
        <p:spPr>
          <a:xfrm>
            <a:off x="8234881" y="2202417"/>
            <a:ext cx="86007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Opstellen </a:t>
            </a:r>
            <a:r>
              <a:rPr kumimoji="0" lang="nl-NL" sz="1600" b="1" i="0" u="none" strike="noStrike" cap="none" spc="0" normalizeH="0" baseline="0" dirty="0" err="1">
                <a:ln>
                  <a:noFill/>
                </a:ln>
                <a:solidFill>
                  <a:srgbClr val="FF0000"/>
                </a:solidFill>
                <a:effectLst/>
                <a:uFillTx/>
                <a:latin typeface="Aktiv Grotesk Trial"/>
                <a:ea typeface="Aktiv Grotesk Trial"/>
                <a:cs typeface="Aktiv Grotesk Trial"/>
                <a:sym typeface="Aktiv Grotesk Trial"/>
              </a:rPr>
              <a:t>beschik-king</a:t>
            </a:r>
            <a:endParaRPr kumimoji="0" lang="nl-NL" sz="16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6" name="Titel 1">
            <a:extLst>
              <a:ext uri="{FF2B5EF4-FFF2-40B4-BE49-F238E27FC236}">
                <a16:creationId xmlns:a16="http://schemas.microsoft.com/office/drawing/2014/main" id="{83BF39BC-D999-F839-9500-E816B08DE62B}"/>
              </a:ext>
            </a:extLst>
          </p:cNvPr>
          <p:cNvSpPr txBox="1">
            <a:spLocks noGrp="1"/>
          </p:cNvSpPr>
          <p:nvPr>
            <p:ph type="title"/>
          </p:nvPr>
        </p:nvSpPr>
        <p:spPr>
          <a:xfrm>
            <a:off x="1111574" y="195653"/>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Inhoudelijk behandelen</a:t>
            </a:r>
            <a:endParaRPr sz="2400" b="0" dirty="0"/>
          </a:p>
        </p:txBody>
      </p:sp>
    </p:spTree>
    <p:extLst>
      <p:ext uri="{BB962C8B-B14F-4D97-AF65-F5344CB8AC3E}">
        <p14:creationId xmlns:p14="http://schemas.microsoft.com/office/powerpoint/2010/main" val="2427155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B9E3-C72A-E7F5-4570-F67E8080225A}"/>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FAB1F41-9939-00AB-FDED-1D7AF4B55A68}"/>
              </a:ext>
            </a:extLst>
          </p:cNvPr>
          <p:cNvSpPr txBox="1">
            <a:spLocks noGrp="1"/>
          </p:cNvSpPr>
          <p:nvPr>
            <p:ph type="title"/>
          </p:nvPr>
        </p:nvSpPr>
        <p:spPr>
          <a:xfrm>
            <a:off x="1153078" y="345450"/>
            <a:ext cx="5933522" cy="354204"/>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1800" dirty="0"/>
              <a:t>Inhoudelijk behandelen – Toetsen aan regelgeving</a:t>
            </a:r>
            <a:endParaRPr sz="1800" dirty="0"/>
          </a:p>
        </p:txBody>
      </p:sp>
      <p:pic>
        <p:nvPicPr>
          <p:cNvPr id="4" name="Afbeelding 3">
            <a:extLst>
              <a:ext uri="{FF2B5EF4-FFF2-40B4-BE49-F238E27FC236}">
                <a16:creationId xmlns:a16="http://schemas.microsoft.com/office/drawing/2014/main" id="{5C44653B-45BB-DA02-8A2C-56AC3AF32A08}"/>
              </a:ext>
            </a:extLst>
          </p:cNvPr>
          <p:cNvPicPr>
            <a:picLocks noChangeAspect="1"/>
          </p:cNvPicPr>
          <p:nvPr/>
        </p:nvPicPr>
        <p:blipFill>
          <a:blip r:embed="rId2"/>
          <a:stretch>
            <a:fillRect/>
          </a:stretch>
        </p:blipFill>
        <p:spPr>
          <a:xfrm>
            <a:off x="0" y="62714"/>
            <a:ext cx="8153400" cy="5080786"/>
          </a:xfrm>
          <a:prstGeom prst="rect">
            <a:avLst/>
          </a:prstGeom>
        </p:spPr>
      </p:pic>
      <p:sp>
        <p:nvSpPr>
          <p:cNvPr id="2" name="Titel 1">
            <a:extLst>
              <a:ext uri="{FF2B5EF4-FFF2-40B4-BE49-F238E27FC236}">
                <a16:creationId xmlns:a16="http://schemas.microsoft.com/office/drawing/2014/main" id="{842541AE-9BAE-FE01-1B88-F6C4D57A1E85}"/>
              </a:ext>
            </a:extLst>
          </p:cNvPr>
          <p:cNvSpPr txBox="1">
            <a:spLocks/>
          </p:cNvSpPr>
          <p:nvPr/>
        </p:nvSpPr>
        <p:spPr>
          <a:xfrm>
            <a:off x="301813" y="766453"/>
            <a:ext cx="1546652" cy="1111508"/>
          </a:xfrm>
          <a:prstGeom prst="rect">
            <a:avLst/>
          </a:prstGeom>
          <a:solidFill>
            <a:srgbClr val="FFFFFF"/>
          </a:solidFill>
          <a:ln w="12700">
            <a:solidFill>
              <a:schemeClr val="bg2">
                <a:lumMod val="40000"/>
                <a:lumOff val="60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noAutofit/>
          </a:bodyPr>
          <a:lstStyle>
            <a:lvl1pPr marL="0" marR="0" indent="0" algn="l" defTabSz="684609" rtl="0" eaLnBrk="1" latinLnBrk="0" hangingPunct="1">
              <a:lnSpc>
                <a:spcPct val="90000"/>
              </a:lnSpc>
              <a:spcBef>
                <a:spcPts val="0"/>
              </a:spcBef>
              <a:spcAft>
                <a:spcPts val="0"/>
              </a:spcAft>
              <a:buClrTx/>
              <a:buSzTx/>
              <a:buFontTx/>
              <a:buNone/>
              <a:tabLst/>
              <a:defRPr sz="1400" b="1" i="0" u="none" strike="noStrike" cap="none" spc="0" baseline="0">
                <a:solidFill>
                  <a:srgbClr val="00A9F3"/>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a:lstStyle>
          <a:p>
            <a:r>
              <a:rPr lang="nl-NL" sz="1800" b="0" dirty="0">
                <a:solidFill>
                  <a:srgbClr val="143462"/>
                </a:solidFill>
              </a:rPr>
              <a:t>Inhoudelijk behandelen –</a:t>
            </a:r>
          </a:p>
          <a:p>
            <a:r>
              <a:rPr lang="nl-NL" sz="1800" b="0" dirty="0">
                <a:solidFill>
                  <a:srgbClr val="FF0000"/>
                </a:solidFill>
              </a:rPr>
              <a:t>Toetsen aan regelgeving</a:t>
            </a:r>
          </a:p>
        </p:txBody>
      </p:sp>
    </p:spTree>
    <p:extLst>
      <p:ext uri="{BB962C8B-B14F-4D97-AF65-F5344CB8AC3E}">
        <p14:creationId xmlns:p14="http://schemas.microsoft.com/office/powerpoint/2010/main" val="25405891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3C8FA-DF54-D3AD-CF3E-316130CDA34C}"/>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D38E24B0-F03D-28AD-AC96-CEE10A16E455}"/>
              </a:ext>
            </a:extLst>
          </p:cNvPr>
          <p:cNvSpPr txBox="1">
            <a:spLocks noGrp="1"/>
          </p:cNvSpPr>
          <p:nvPr>
            <p:ph type="title"/>
          </p:nvPr>
        </p:nvSpPr>
        <p:spPr>
          <a:prstGeom prst="rect">
            <a:avLst/>
          </a:prstGeom>
          <a:ln w="12700">
            <a:miter lim="400000"/>
          </a:ln>
        </p:spPr>
        <p:txBody>
          <a:bodyPr lIns="45719" rIns="45719" anchor="t">
            <a:normAutofit/>
          </a:bodyPr>
          <a:lstStyle>
            <a:lvl1pPr>
              <a:defRPr sz="1400" b="1">
                <a:latin typeface="Arial"/>
                <a:ea typeface="Arial"/>
                <a:cs typeface="Arial"/>
                <a:sym typeface="Arial"/>
              </a:defRPr>
            </a:lvl1pPr>
          </a:lstStyle>
          <a:p>
            <a:r>
              <a:rPr lang="nl-NL" sz="2400" b="0" dirty="0"/>
              <a:t>GEMMA: Wat is dat?</a:t>
            </a:r>
            <a:endParaRPr sz="2400" b="0" dirty="0"/>
          </a:p>
        </p:txBody>
      </p:sp>
      <p:pic>
        <p:nvPicPr>
          <p:cNvPr id="1026" name="Picture 2" descr="Google predstavuje súrodenca umelej inteligencie Gemini: AI model Gemma je  ľahší, no prekonáva aj väčšie modely | Vosveteit.sk - Správy zo sveta  technológií a vedy">
            <a:extLst>
              <a:ext uri="{FF2B5EF4-FFF2-40B4-BE49-F238E27FC236}">
                <a16:creationId xmlns:a16="http://schemas.microsoft.com/office/drawing/2014/main" id="{AF189AE0-9DBB-AE4C-D148-3CF9F3A34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25" y="1625858"/>
            <a:ext cx="2180770" cy="1635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owback Thursday | Haaaaai! Ken je Gemma Glitter nog? 💖 | By NPO 3 |  Facebook">
            <a:extLst>
              <a:ext uri="{FF2B5EF4-FFF2-40B4-BE49-F238E27FC236}">
                <a16:creationId xmlns:a16="http://schemas.microsoft.com/office/drawing/2014/main" id="{9C9CAD30-1599-46BC-965C-ADDCA3A6B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241" y="305186"/>
            <a:ext cx="1734457" cy="1734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x2EnJoy NEW! WASPARFUM GEMMA PREZIOSA">
            <a:extLst>
              <a:ext uri="{FF2B5EF4-FFF2-40B4-BE49-F238E27FC236}">
                <a16:creationId xmlns:a16="http://schemas.microsoft.com/office/drawing/2014/main" id="{9E3C93DD-39D5-C267-7FBE-8B43CB5A6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43" y="1424416"/>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38D53E5-950A-083B-0ED0-15CC5640DD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431" y="3517642"/>
            <a:ext cx="5142230" cy="1154856"/>
          </a:xfrm>
          <a:prstGeom prst="rect">
            <a:avLst/>
          </a:prstGeom>
          <a:ln w="38100">
            <a:solidFill>
              <a:srgbClr val="00B0F0"/>
            </a:solidFill>
          </a:ln>
        </p:spPr>
      </p:pic>
      <p:sp>
        <p:nvSpPr>
          <p:cNvPr id="5" name="Ingekeepte pijl rechts 4">
            <a:extLst>
              <a:ext uri="{FF2B5EF4-FFF2-40B4-BE49-F238E27FC236}">
                <a16:creationId xmlns:a16="http://schemas.microsoft.com/office/drawing/2014/main" id="{40481310-290B-6337-94DF-F690B0FC0BC0}"/>
              </a:ext>
            </a:extLst>
          </p:cNvPr>
          <p:cNvSpPr/>
          <p:nvPr/>
        </p:nvSpPr>
        <p:spPr>
          <a:xfrm>
            <a:off x="2431312" y="3778102"/>
            <a:ext cx="1277333" cy="545805"/>
          </a:xfrm>
          <a:prstGeom prst="notchedRightArrow">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290189128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0E049-7EFD-06F3-9F16-0D763A19AC4C}"/>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9DC1A108-C427-FED7-DAAC-50718740BEDA}"/>
              </a:ext>
            </a:extLst>
          </p:cNvPr>
          <p:cNvPicPr>
            <a:picLocks noChangeAspect="1"/>
          </p:cNvPicPr>
          <p:nvPr/>
        </p:nvPicPr>
        <p:blipFill>
          <a:blip r:embed="rId2"/>
          <a:stretch>
            <a:fillRect/>
          </a:stretch>
        </p:blipFill>
        <p:spPr>
          <a:xfrm>
            <a:off x="0" y="71866"/>
            <a:ext cx="8153400" cy="5080786"/>
          </a:xfrm>
          <a:prstGeom prst="rect">
            <a:avLst/>
          </a:prstGeom>
        </p:spPr>
      </p:pic>
      <p:sp>
        <p:nvSpPr>
          <p:cNvPr id="2" name="Titel 1">
            <a:extLst>
              <a:ext uri="{FF2B5EF4-FFF2-40B4-BE49-F238E27FC236}">
                <a16:creationId xmlns:a16="http://schemas.microsoft.com/office/drawing/2014/main" id="{480BCACF-4507-8D53-C925-4F88A476A3B5}"/>
              </a:ext>
            </a:extLst>
          </p:cNvPr>
          <p:cNvSpPr txBox="1">
            <a:spLocks/>
          </p:cNvSpPr>
          <p:nvPr/>
        </p:nvSpPr>
        <p:spPr>
          <a:xfrm>
            <a:off x="301813" y="766453"/>
            <a:ext cx="1546652" cy="1111508"/>
          </a:xfrm>
          <a:prstGeom prst="rect">
            <a:avLst/>
          </a:prstGeom>
          <a:solidFill>
            <a:srgbClr val="FFFFFF"/>
          </a:solidFill>
          <a:ln w="12700">
            <a:solidFill>
              <a:schemeClr val="bg2">
                <a:lumMod val="40000"/>
                <a:lumOff val="60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Autofit/>
          </a:bodyPr>
          <a:lstStyle>
            <a:lvl1pPr marL="0" marR="0" indent="0" algn="l" defTabSz="684609" rtl="0" eaLnBrk="1" latinLnBrk="0" hangingPunct="1">
              <a:lnSpc>
                <a:spcPct val="90000"/>
              </a:lnSpc>
              <a:spcBef>
                <a:spcPts val="0"/>
              </a:spcBef>
              <a:spcAft>
                <a:spcPts val="0"/>
              </a:spcAft>
              <a:buClrTx/>
              <a:buSzTx/>
              <a:buFontTx/>
              <a:buNone/>
              <a:tabLst/>
              <a:defRPr sz="1400" b="1" i="0" u="none" strike="noStrike" cap="none" spc="0" baseline="0">
                <a:solidFill>
                  <a:srgbClr val="00A9F3"/>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a:lstStyle>
          <a:p>
            <a:r>
              <a:rPr lang="nl-NL" sz="1800" b="0" dirty="0">
                <a:solidFill>
                  <a:srgbClr val="143462"/>
                </a:solidFill>
              </a:rPr>
              <a:t>Inhoudelijk behandelen –</a:t>
            </a:r>
          </a:p>
          <a:p>
            <a:r>
              <a:rPr lang="nl-NL" sz="1800" b="0" dirty="0">
                <a:solidFill>
                  <a:srgbClr val="FF0000"/>
                </a:solidFill>
              </a:rPr>
              <a:t>Toetsen aan regelgeving</a:t>
            </a:r>
          </a:p>
        </p:txBody>
      </p:sp>
      <p:sp>
        <p:nvSpPr>
          <p:cNvPr id="9" name="Rechthoek 8">
            <a:extLst>
              <a:ext uri="{FF2B5EF4-FFF2-40B4-BE49-F238E27FC236}">
                <a16:creationId xmlns:a16="http://schemas.microsoft.com/office/drawing/2014/main" id="{6873A885-A36B-8BBF-B69F-5BC99C644BD3}"/>
              </a:ext>
            </a:extLst>
          </p:cNvPr>
          <p:cNvSpPr/>
          <p:nvPr/>
        </p:nvSpPr>
        <p:spPr>
          <a:xfrm>
            <a:off x="149412" y="2928471"/>
            <a:ext cx="597647" cy="442258"/>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1" name="Rechthoek 10">
            <a:extLst>
              <a:ext uri="{FF2B5EF4-FFF2-40B4-BE49-F238E27FC236}">
                <a16:creationId xmlns:a16="http://schemas.microsoft.com/office/drawing/2014/main" id="{44A0BC2D-9322-9414-A57E-F30E55FA82CE}"/>
              </a:ext>
            </a:extLst>
          </p:cNvPr>
          <p:cNvSpPr/>
          <p:nvPr/>
        </p:nvSpPr>
        <p:spPr>
          <a:xfrm>
            <a:off x="794871" y="2107042"/>
            <a:ext cx="7310717" cy="3045610"/>
          </a:xfrm>
          <a:prstGeom prst="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pic>
        <p:nvPicPr>
          <p:cNvPr id="6" name="Afbeelding 5">
            <a:extLst>
              <a:ext uri="{FF2B5EF4-FFF2-40B4-BE49-F238E27FC236}">
                <a16:creationId xmlns:a16="http://schemas.microsoft.com/office/drawing/2014/main" id="{4081A90C-8705-68CD-5974-2515C2C603D5}"/>
              </a:ext>
            </a:extLst>
          </p:cNvPr>
          <p:cNvPicPr>
            <a:picLocks noChangeAspect="1"/>
          </p:cNvPicPr>
          <p:nvPr/>
        </p:nvPicPr>
        <p:blipFill>
          <a:blip r:embed="rId3"/>
          <a:stretch>
            <a:fillRect/>
          </a:stretch>
        </p:blipFill>
        <p:spPr>
          <a:xfrm>
            <a:off x="866589" y="2985473"/>
            <a:ext cx="7310717" cy="420923"/>
          </a:xfrm>
          <a:prstGeom prst="rect">
            <a:avLst/>
          </a:prstGeom>
        </p:spPr>
      </p:pic>
      <p:sp>
        <p:nvSpPr>
          <p:cNvPr id="10" name="Tekstvak 9">
            <a:extLst>
              <a:ext uri="{FF2B5EF4-FFF2-40B4-BE49-F238E27FC236}">
                <a16:creationId xmlns:a16="http://schemas.microsoft.com/office/drawing/2014/main" id="{04FACA74-D493-D731-4C86-A326296353E3}"/>
              </a:ext>
            </a:extLst>
          </p:cNvPr>
          <p:cNvSpPr txBox="1"/>
          <p:nvPr/>
        </p:nvSpPr>
        <p:spPr>
          <a:xfrm>
            <a:off x="938307" y="2412204"/>
            <a:ext cx="653825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Belangrijke toevoeging </a:t>
            </a:r>
            <a:r>
              <a:rPr kumimoji="0" lang="nl-NL" sz="1300" b="0" i="0" u="none" strike="noStrike" cap="none" spc="0" normalizeH="0" baseline="0" dirty="0" err="1">
                <a:ln>
                  <a:noFill/>
                </a:ln>
                <a:solidFill>
                  <a:srgbClr val="000000"/>
                </a:solidFill>
                <a:effectLst/>
                <a:uFillTx/>
                <a:latin typeface="Aktiv Grotesk Trial"/>
                <a:ea typeface="Aktiv Grotesk Trial"/>
                <a:cs typeface="Aktiv Grotesk Trial"/>
                <a:sym typeface="Aktiv Grotesk Trial"/>
              </a:rPr>
              <a:t>ivm</a:t>
            </a:r>
            <a:r>
              <a:rPr kumimoji="0" lang="nl-NL" sz="13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 verschillende verzoeken die in willekeurige volgorde binnenkomen vanuit het DSO bij het bevoegd gezag: </a:t>
            </a:r>
            <a:r>
              <a:rPr kumimoji="0" lang="nl-NL" sz="130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Controleren gerelateerde verzoeken!</a:t>
            </a:r>
          </a:p>
        </p:txBody>
      </p:sp>
      <p:sp>
        <p:nvSpPr>
          <p:cNvPr id="12" name="Wolk 11">
            <a:extLst>
              <a:ext uri="{FF2B5EF4-FFF2-40B4-BE49-F238E27FC236}">
                <a16:creationId xmlns:a16="http://schemas.microsoft.com/office/drawing/2014/main" id="{26B6C70E-86C6-9389-C9B9-D5E9DE0D5078}"/>
              </a:ext>
            </a:extLst>
          </p:cNvPr>
          <p:cNvSpPr/>
          <p:nvPr/>
        </p:nvSpPr>
        <p:spPr>
          <a:xfrm>
            <a:off x="938307" y="3501290"/>
            <a:ext cx="6825129" cy="983870"/>
          </a:xfrm>
          <a:prstGeom prst="cloud">
            <a:avLst/>
          </a:prstGeom>
          <a:solidFill>
            <a:schemeClr val="accent2">
              <a:lumMod val="40000"/>
              <a:lumOff val="60000"/>
            </a:schemeClr>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l" defTabSz="685800" rtl="0" fontAlgn="auto" latinLnBrk="0" hangingPunct="0">
              <a:lnSpc>
                <a:spcPct val="100000"/>
              </a:lnSpc>
              <a:spcBef>
                <a:spcPts val="0"/>
              </a:spcBef>
              <a:spcAft>
                <a:spcPts val="0"/>
              </a:spcAft>
              <a:buClrTx/>
              <a:buSzTx/>
              <a:buFontTx/>
              <a:buChar char="-"/>
              <a:tabLst/>
            </a:pPr>
            <a:r>
              <a:rPr kumimoji="0" lang="nl-NL" sz="12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Gerelateerde verzoeken zichtbaar in eigen VTH-/zaak-systeem</a:t>
            </a:r>
          </a:p>
          <a:p>
            <a:pPr marL="285750" marR="0" indent="-285750" algn="l" defTabSz="685800" rtl="0" fontAlgn="auto" latinLnBrk="0" hangingPunct="0">
              <a:lnSpc>
                <a:spcPct val="100000"/>
              </a:lnSpc>
              <a:spcBef>
                <a:spcPts val="0"/>
              </a:spcBef>
              <a:spcAft>
                <a:spcPts val="0"/>
              </a:spcAft>
              <a:buClrTx/>
              <a:buSzTx/>
              <a:buFontTx/>
              <a:buChar char="-"/>
              <a:tabLst/>
            </a:pPr>
            <a:r>
              <a:rPr lang="nl-NL" sz="1200" b="0" dirty="0"/>
              <a:t>OF: via TAM gerelateerde verzoeken; let op: (gratis) toegankelijk tot uiterlijk eind 2025!</a:t>
            </a:r>
            <a:endParaRPr kumimoji="0" lang="nl-NL" sz="12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
        <p:nvSpPr>
          <p:cNvPr id="13" name="Tekstvak 12">
            <a:extLst>
              <a:ext uri="{FF2B5EF4-FFF2-40B4-BE49-F238E27FC236}">
                <a16:creationId xmlns:a16="http://schemas.microsoft.com/office/drawing/2014/main" id="{8AC800A3-271F-DC6D-A32C-DFAAED7158EA}"/>
              </a:ext>
            </a:extLst>
          </p:cNvPr>
          <p:cNvSpPr txBox="1"/>
          <p:nvPr/>
        </p:nvSpPr>
        <p:spPr>
          <a:xfrm>
            <a:off x="2930382" y="4580054"/>
            <a:ext cx="4833054" cy="184666"/>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200" b="0" i="1" u="none" strike="noStrike" cap="none" spc="0" normalizeH="0" baseline="0" dirty="0">
                <a:ln>
                  <a:noFill/>
                </a:ln>
                <a:solidFill>
                  <a:schemeClr val="tx1"/>
                </a:solidFill>
                <a:effectLst/>
                <a:uFillTx/>
                <a:latin typeface="Aktiv Grotesk Trial"/>
                <a:ea typeface="Aktiv Grotesk Trial"/>
                <a:cs typeface="Aktiv Grotesk Trial"/>
                <a:sym typeface="Aktiv Grotesk Trial"/>
                <a:hlinkClick r:id="rId4">
                  <a:extLst>
                    <a:ext uri="{A12FA001-AC4F-418D-AE19-62706E023703}">
                      <ahyp:hlinkClr xmlns:ahyp="http://schemas.microsoft.com/office/drawing/2018/hyperlinkcolor" val="tx"/>
                    </a:ext>
                  </a:extLst>
                </a:hlinkClick>
              </a:rPr>
              <a:t>https://vng.nl/nieuws/vng-onderzoekt-toekomst-tam-gerelateerde-verzoeken</a:t>
            </a:r>
            <a:endParaRPr kumimoji="0" lang="nl-NL" sz="1200" b="0" i="1" u="none" strike="noStrike" cap="none" spc="0" normalizeH="0" baseline="0" dirty="0">
              <a:ln>
                <a:noFill/>
              </a:ln>
              <a:solidFill>
                <a:schemeClr val="tx1"/>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148949864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BE4E13B-49B6-8A34-F451-FC7DE5F8B315}"/>
              </a:ext>
            </a:extLst>
          </p:cNvPr>
          <p:cNvPicPr>
            <a:picLocks noChangeAspect="1"/>
          </p:cNvPicPr>
          <p:nvPr/>
        </p:nvPicPr>
        <p:blipFill>
          <a:blip r:embed="rId2"/>
          <a:stretch>
            <a:fillRect/>
          </a:stretch>
        </p:blipFill>
        <p:spPr>
          <a:xfrm>
            <a:off x="1304699" y="0"/>
            <a:ext cx="7839301" cy="5143500"/>
          </a:xfrm>
          <a:prstGeom prst="rect">
            <a:avLst/>
          </a:prstGeom>
        </p:spPr>
      </p:pic>
      <p:sp>
        <p:nvSpPr>
          <p:cNvPr id="2" name="Titel 1">
            <a:extLst>
              <a:ext uri="{FF2B5EF4-FFF2-40B4-BE49-F238E27FC236}">
                <a16:creationId xmlns:a16="http://schemas.microsoft.com/office/drawing/2014/main" id="{7B93DC4A-5F74-F554-3936-BA434E95C991}"/>
              </a:ext>
            </a:extLst>
          </p:cNvPr>
          <p:cNvSpPr txBox="1">
            <a:spLocks/>
          </p:cNvSpPr>
          <p:nvPr/>
        </p:nvSpPr>
        <p:spPr>
          <a:xfrm>
            <a:off x="134663" y="963097"/>
            <a:ext cx="1831787" cy="1367147"/>
          </a:xfrm>
          <a:prstGeom prst="rect">
            <a:avLst/>
          </a:prstGeom>
          <a:solidFill>
            <a:srgbClr val="FFFFFF"/>
          </a:solidFill>
          <a:ln w="12700">
            <a:solidFill>
              <a:schemeClr val="bg2">
                <a:lumMod val="40000"/>
                <a:lumOff val="60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noAutofit/>
          </a:bodyPr>
          <a:lstStyle>
            <a:lvl1pPr marL="0" marR="0" indent="0" algn="l" defTabSz="684609" rtl="0" eaLnBrk="1" latinLnBrk="0" hangingPunct="1">
              <a:lnSpc>
                <a:spcPct val="90000"/>
              </a:lnSpc>
              <a:spcBef>
                <a:spcPts val="0"/>
              </a:spcBef>
              <a:spcAft>
                <a:spcPts val="0"/>
              </a:spcAft>
              <a:buClrTx/>
              <a:buSzTx/>
              <a:buFontTx/>
              <a:buNone/>
              <a:tabLst/>
              <a:defRPr sz="1400" b="1" i="0" u="none" strike="noStrike" cap="none" spc="0" baseline="0">
                <a:solidFill>
                  <a:srgbClr val="00A9F3"/>
                </a:solidFill>
                <a:uFillTx/>
                <a:latin typeface="Arial"/>
                <a:ea typeface="Arial"/>
                <a:cs typeface="Arial"/>
                <a:sym typeface="Arial"/>
              </a:defRPr>
            </a:lvl1pPr>
            <a:lvl2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2pPr>
            <a:lvl3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3pPr>
            <a:lvl4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4pPr>
            <a:lvl5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5pPr>
            <a:lvl6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6pPr>
            <a:lvl7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7pPr>
            <a:lvl8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8pPr>
            <a:lvl9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solidFill>
                  <a:srgbClr val="143462"/>
                </a:solidFill>
                <a:uFillTx/>
                <a:latin typeface="Arial"/>
                <a:ea typeface="Arial"/>
                <a:cs typeface="Arial"/>
                <a:sym typeface="Arial"/>
              </a:defRPr>
            </a:lvl9pPr>
          </a:lstStyle>
          <a:p>
            <a:r>
              <a:rPr lang="nl-NL" sz="1800" b="0" dirty="0">
                <a:solidFill>
                  <a:srgbClr val="143462"/>
                </a:solidFill>
              </a:rPr>
              <a:t>Inhoudelijk behandelen –</a:t>
            </a:r>
          </a:p>
          <a:p>
            <a:r>
              <a:rPr lang="nl-NL" sz="1800" b="0" dirty="0">
                <a:solidFill>
                  <a:srgbClr val="FF0000"/>
                </a:solidFill>
              </a:rPr>
              <a:t>De 3 onderdelen </a:t>
            </a:r>
            <a:r>
              <a:rPr lang="nl-NL" sz="1800" b="0" dirty="0" err="1">
                <a:solidFill>
                  <a:srgbClr val="FF0000"/>
                </a:solidFill>
              </a:rPr>
              <a:t>igv</a:t>
            </a:r>
            <a:r>
              <a:rPr lang="nl-NL" sz="1800" b="0" dirty="0">
                <a:solidFill>
                  <a:srgbClr val="FF0000"/>
                </a:solidFill>
              </a:rPr>
              <a:t> uitgebreide procedure</a:t>
            </a:r>
          </a:p>
        </p:txBody>
      </p:sp>
    </p:spTree>
    <p:extLst>
      <p:ext uri="{BB962C8B-B14F-4D97-AF65-F5344CB8AC3E}">
        <p14:creationId xmlns:p14="http://schemas.microsoft.com/office/powerpoint/2010/main" val="76650102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27A7A-2248-85B7-C1FF-6140F12AD74B}"/>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23803E29-F79C-57C9-D71C-9BC9C4B282B9}"/>
              </a:ext>
            </a:extLst>
          </p:cNvPr>
          <p:cNvPicPr>
            <a:picLocks noChangeAspect="1"/>
          </p:cNvPicPr>
          <p:nvPr/>
        </p:nvPicPr>
        <p:blipFill>
          <a:blip r:embed="rId2"/>
          <a:stretch>
            <a:fillRect/>
          </a:stretch>
        </p:blipFill>
        <p:spPr>
          <a:xfrm>
            <a:off x="1539791" y="699654"/>
            <a:ext cx="6064418" cy="4103009"/>
          </a:xfrm>
          <a:prstGeom prst="rect">
            <a:avLst/>
          </a:prstGeom>
        </p:spPr>
      </p:pic>
      <p:sp>
        <p:nvSpPr>
          <p:cNvPr id="21" name="Rechthoek 20">
            <a:extLst>
              <a:ext uri="{FF2B5EF4-FFF2-40B4-BE49-F238E27FC236}">
                <a16:creationId xmlns:a16="http://schemas.microsoft.com/office/drawing/2014/main" id="{637105A8-73FB-19CA-8B85-F0AABB0580E4}"/>
              </a:ext>
            </a:extLst>
          </p:cNvPr>
          <p:cNvSpPr/>
          <p:nvPr/>
        </p:nvSpPr>
        <p:spPr>
          <a:xfrm>
            <a:off x="1593273" y="1648688"/>
            <a:ext cx="893618" cy="267392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2" name="Rechthoek 21">
            <a:extLst>
              <a:ext uri="{FF2B5EF4-FFF2-40B4-BE49-F238E27FC236}">
                <a16:creationId xmlns:a16="http://schemas.microsoft.com/office/drawing/2014/main" id="{030FCB81-93C8-ADE2-8A12-1796B58A2868}"/>
              </a:ext>
            </a:extLst>
          </p:cNvPr>
          <p:cNvSpPr/>
          <p:nvPr/>
        </p:nvSpPr>
        <p:spPr>
          <a:xfrm>
            <a:off x="2654719" y="1648690"/>
            <a:ext cx="2291353" cy="267392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3" name="Rechthoek 22">
            <a:extLst>
              <a:ext uri="{FF2B5EF4-FFF2-40B4-BE49-F238E27FC236}">
                <a16:creationId xmlns:a16="http://schemas.microsoft.com/office/drawing/2014/main" id="{1729DFF2-014A-C92B-6364-C76AC1F4F277}"/>
              </a:ext>
            </a:extLst>
          </p:cNvPr>
          <p:cNvSpPr/>
          <p:nvPr/>
        </p:nvSpPr>
        <p:spPr>
          <a:xfrm>
            <a:off x="4946072" y="1648689"/>
            <a:ext cx="2112819" cy="267392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24" name="Tekstvak 23">
            <a:extLst>
              <a:ext uri="{FF2B5EF4-FFF2-40B4-BE49-F238E27FC236}">
                <a16:creationId xmlns:a16="http://schemas.microsoft.com/office/drawing/2014/main" id="{5510D034-B287-1ECA-D4BE-0FD405EF335D}"/>
              </a:ext>
            </a:extLst>
          </p:cNvPr>
          <p:cNvSpPr txBox="1"/>
          <p:nvPr/>
        </p:nvSpPr>
        <p:spPr>
          <a:xfrm>
            <a:off x="1593273" y="2438400"/>
            <a:ext cx="893619"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lang="nl-NL" sz="2000" dirty="0" err="1">
                <a:solidFill>
                  <a:srgbClr val="FF0000"/>
                </a:solidFill>
              </a:rPr>
              <a:t>Vast-stellen</a:t>
            </a:r>
            <a:r>
              <a:rPr lang="nl-NL" sz="2000" dirty="0">
                <a:solidFill>
                  <a:srgbClr val="FF0000"/>
                </a:solidFill>
              </a:rPr>
              <a:t> </a:t>
            </a:r>
            <a:r>
              <a:rPr lang="nl-NL" sz="2000" dirty="0" err="1">
                <a:solidFill>
                  <a:srgbClr val="FF0000"/>
                </a:solidFill>
              </a:rPr>
              <a:t>beschik-king</a:t>
            </a:r>
            <a:endParaRPr kumimoji="0" lang="nl-NL" sz="20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25" name="Tekstvak 24">
            <a:extLst>
              <a:ext uri="{FF2B5EF4-FFF2-40B4-BE49-F238E27FC236}">
                <a16:creationId xmlns:a16="http://schemas.microsoft.com/office/drawing/2014/main" id="{B652388E-E132-998A-D7AA-E4C765E430D6}"/>
              </a:ext>
            </a:extLst>
          </p:cNvPr>
          <p:cNvSpPr txBox="1"/>
          <p:nvPr/>
        </p:nvSpPr>
        <p:spPr>
          <a:xfrm>
            <a:off x="2668573" y="2438400"/>
            <a:ext cx="2277499"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20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Bekendmaken, mededelen en kennisgeven</a:t>
            </a:r>
            <a:r>
              <a:rPr kumimoji="0" lang="nl-NL" sz="2000" b="1" i="0" u="none" strike="noStrike" cap="none" spc="0" normalizeH="0" dirty="0">
                <a:ln>
                  <a:noFill/>
                </a:ln>
                <a:solidFill>
                  <a:srgbClr val="FF0000"/>
                </a:solidFill>
                <a:effectLst/>
                <a:uFillTx/>
                <a:latin typeface="Aktiv Grotesk Trial"/>
                <a:ea typeface="Aktiv Grotesk Trial"/>
                <a:cs typeface="Aktiv Grotesk Trial"/>
                <a:sym typeface="Aktiv Grotesk Trial"/>
              </a:rPr>
              <a:t> beschikking</a:t>
            </a:r>
            <a:endParaRPr kumimoji="0" lang="nl-NL" sz="20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26" name="Tekstvak 25">
            <a:extLst>
              <a:ext uri="{FF2B5EF4-FFF2-40B4-BE49-F238E27FC236}">
                <a16:creationId xmlns:a16="http://schemas.microsoft.com/office/drawing/2014/main" id="{8901CADF-1820-766B-431B-78B666812309}"/>
              </a:ext>
            </a:extLst>
          </p:cNvPr>
          <p:cNvSpPr txBox="1"/>
          <p:nvPr/>
        </p:nvSpPr>
        <p:spPr>
          <a:xfrm>
            <a:off x="4946072" y="2684804"/>
            <a:ext cx="211281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685800" rtl="0" fontAlgn="auto" latinLnBrk="0" hangingPunct="0">
              <a:lnSpc>
                <a:spcPct val="100000"/>
              </a:lnSpc>
              <a:spcBef>
                <a:spcPts val="0"/>
              </a:spcBef>
              <a:spcAft>
                <a:spcPts val="0"/>
              </a:spcAft>
              <a:buClrTx/>
              <a:buSzTx/>
              <a:buFontTx/>
              <a:buNone/>
              <a:tabLst/>
            </a:pPr>
            <a:r>
              <a:rPr lang="nl-NL" sz="2000" dirty="0">
                <a:solidFill>
                  <a:srgbClr val="FF0000"/>
                </a:solidFill>
              </a:rPr>
              <a:t>Afronden zaak</a:t>
            </a:r>
            <a:endParaRPr kumimoji="0" lang="nl-NL" sz="2000" b="1"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32" name="Titel 1">
            <a:extLst>
              <a:ext uri="{FF2B5EF4-FFF2-40B4-BE49-F238E27FC236}">
                <a16:creationId xmlns:a16="http://schemas.microsoft.com/office/drawing/2014/main" id="{227B8970-FDC8-D85D-287C-F1BA7C8D8F1B}"/>
              </a:ext>
            </a:extLst>
          </p:cNvPr>
          <p:cNvSpPr txBox="1">
            <a:spLocks noGrp="1"/>
          </p:cNvSpPr>
          <p:nvPr>
            <p:ph type="title"/>
          </p:nvPr>
        </p:nvSpPr>
        <p:spPr>
          <a:xfrm>
            <a:off x="1111574" y="195653"/>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Besluiten en Bekendmaken beschikking</a:t>
            </a:r>
            <a:endParaRPr sz="2400" b="0" dirty="0"/>
          </a:p>
        </p:txBody>
      </p:sp>
    </p:spTree>
    <p:extLst>
      <p:ext uri="{BB962C8B-B14F-4D97-AF65-F5344CB8AC3E}">
        <p14:creationId xmlns:p14="http://schemas.microsoft.com/office/powerpoint/2010/main" val="6126578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170E4-0D6F-FB54-6388-710ADBD86AD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AEF3446-8944-DFBE-3E4A-92C790093C5A}"/>
              </a:ext>
            </a:extLst>
          </p:cNvPr>
          <p:cNvPicPr>
            <a:picLocks noChangeAspect="1"/>
          </p:cNvPicPr>
          <p:nvPr/>
        </p:nvPicPr>
        <p:blipFill>
          <a:blip r:embed="rId2"/>
          <a:stretch>
            <a:fillRect/>
          </a:stretch>
        </p:blipFill>
        <p:spPr>
          <a:xfrm>
            <a:off x="3851692" y="699655"/>
            <a:ext cx="1466687" cy="4116186"/>
          </a:xfrm>
          <a:prstGeom prst="rect">
            <a:avLst/>
          </a:prstGeom>
        </p:spPr>
      </p:pic>
      <p:sp>
        <p:nvSpPr>
          <p:cNvPr id="7" name="Titel 1">
            <a:extLst>
              <a:ext uri="{FF2B5EF4-FFF2-40B4-BE49-F238E27FC236}">
                <a16:creationId xmlns:a16="http://schemas.microsoft.com/office/drawing/2014/main" id="{17BBD869-E12C-7BFD-BEBB-AEC7472844D0}"/>
              </a:ext>
            </a:extLst>
          </p:cNvPr>
          <p:cNvSpPr txBox="1">
            <a:spLocks noGrp="1"/>
          </p:cNvSpPr>
          <p:nvPr>
            <p:ph type="title"/>
          </p:nvPr>
        </p:nvSpPr>
        <p:spPr>
          <a:xfrm>
            <a:off x="1111574" y="195653"/>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Besluiten – </a:t>
            </a:r>
            <a:r>
              <a:rPr lang="nl-NL" sz="2400" b="0" dirty="0">
                <a:solidFill>
                  <a:srgbClr val="FF0000"/>
                </a:solidFill>
              </a:rPr>
              <a:t>Vaststellen beschikking</a:t>
            </a:r>
            <a:endParaRPr sz="2400" b="0" dirty="0">
              <a:solidFill>
                <a:srgbClr val="FF0000"/>
              </a:solidFill>
            </a:endParaRPr>
          </a:p>
        </p:txBody>
      </p:sp>
    </p:spTree>
    <p:extLst>
      <p:ext uri="{BB962C8B-B14F-4D97-AF65-F5344CB8AC3E}">
        <p14:creationId xmlns:p14="http://schemas.microsoft.com/office/powerpoint/2010/main" val="285412384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6214D-EC53-FABD-79D8-1E04BA9BB7D9}"/>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E18F21B5-0E57-F888-2642-6CBECA0AB925}"/>
              </a:ext>
            </a:extLst>
          </p:cNvPr>
          <p:cNvPicPr>
            <a:picLocks noChangeAspect="1"/>
          </p:cNvPicPr>
          <p:nvPr/>
        </p:nvPicPr>
        <p:blipFill>
          <a:blip r:embed="rId2"/>
          <a:stretch>
            <a:fillRect/>
          </a:stretch>
        </p:blipFill>
        <p:spPr>
          <a:xfrm>
            <a:off x="2814015" y="699654"/>
            <a:ext cx="3515969" cy="4098396"/>
          </a:xfrm>
          <a:prstGeom prst="rect">
            <a:avLst/>
          </a:prstGeom>
        </p:spPr>
      </p:pic>
      <p:sp>
        <p:nvSpPr>
          <p:cNvPr id="8" name="Titel 1">
            <a:extLst>
              <a:ext uri="{FF2B5EF4-FFF2-40B4-BE49-F238E27FC236}">
                <a16:creationId xmlns:a16="http://schemas.microsoft.com/office/drawing/2014/main" id="{B6C66087-B272-03BD-09D7-7D85E5DAE06D}"/>
              </a:ext>
            </a:extLst>
          </p:cNvPr>
          <p:cNvSpPr txBox="1">
            <a:spLocks noGrp="1"/>
          </p:cNvSpPr>
          <p:nvPr>
            <p:ph type="title"/>
          </p:nvPr>
        </p:nvSpPr>
        <p:spPr>
          <a:xfrm>
            <a:off x="1111574" y="195653"/>
            <a:ext cx="7872406" cy="504001"/>
          </a:xfrm>
          <a:prstGeom prst="rect">
            <a:avLst/>
          </a:prstGeom>
        </p:spPr>
        <p:txBody>
          <a:bodyPr lIns="45718" tIns="45718" rIns="45718" bIns="45718">
            <a:normAutofit fontScale="90000"/>
          </a:bodyPr>
          <a:lstStyle>
            <a:lvl1pPr>
              <a:defRPr sz="1400" b="1">
                <a:latin typeface="Arial"/>
                <a:ea typeface="Arial"/>
                <a:cs typeface="Arial"/>
                <a:sym typeface="Arial"/>
              </a:defRPr>
            </a:lvl1pPr>
          </a:lstStyle>
          <a:p>
            <a:r>
              <a:rPr lang="nl-NL" sz="2400" b="0" dirty="0"/>
              <a:t>Bekendmaken – </a:t>
            </a:r>
            <a:r>
              <a:rPr lang="nl-NL" sz="2400" b="0" dirty="0">
                <a:solidFill>
                  <a:srgbClr val="FF0000"/>
                </a:solidFill>
              </a:rPr>
              <a:t>Bekendmaken, mededelen en kennisgeven</a:t>
            </a:r>
            <a:endParaRPr sz="2400" b="0" dirty="0">
              <a:solidFill>
                <a:srgbClr val="FF0000"/>
              </a:solidFill>
            </a:endParaRPr>
          </a:p>
        </p:txBody>
      </p:sp>
    </p:spTree>
    <p:extLst>
      <p:ext uri="{BB962C8B-B14F-4D97-AF65-F5344CB8AC3E}">
        <p14:creationId xmlns:p14="http://schemas.microsoft.com/office/powerpoint/2010/main" val="38810301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BE9F-4340-2E93-D86A-80BDE0D40356}"/>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8D666DE9-7680-02EF-D529-038A7B016F54}"/>
              </a:ext>
            </a:extLst>
          </p:cNvPr>
          <p:cNvSpPr txBox="1">
            <a:spLocks noGrp="1"/>
          </p:cNvSpPr>
          <p:nvPr>
            <p:ph type="title"/>
          </p:nvPr>
        </p:nvSpPr>
        <p:spPr>
          <a:xfrm>
            <a:off x="114688" y="1129717"/>
            <a:ext cx="1920589" cy="1161199"/>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000" b="0" dirty="0"/>
              <a:t>- Bekendmaken</a:t>
            </a:r>
            <a:br>
              <a:rPr lang="nl-NL" sz="2000" b="0" dirty="0"/>
            </a:br>
            <a:r>
              <a:rPr lang="nl-NL" sz="2000" b="0" dirty="0"/>
              <a:t>- Mededelen</a:t>
            </a:r>
            <a:br>
              <a:rPr lang="nl-NL" sz="2000" b="0" dirty="0"/>
            </a:br>
            <a:r>
              <a:rPr lang="nl-NL" sz="2000" b="0" dirty="0"/>
              <a:t>- Kennisgeven</a:t>
            </a:r>
            <a:endParaRPr sz="2000" b="0" dirty="0">
              <a:solidFill>
                <a:srgbClr val="FF0000"/>
              </a:solidFill>
            </a:endParaRPr>
          </a:p>
        </p:txBody>
      </p:sp>
      <p:pic>
        <p:nvPicPr>
          <p:cNvPr id="3" name="Afbeelding 2">
            <a:extLst>
              <a:ext uri="{FF2B5EF4-FFF2-40B4-BE49-F238E27FC236}">
                <a16:creationId xmlns:a16="http://schemas.microsoft.com/office/drawing/2014/main" id="{8B96F9E7-6F12-48DD-326F-78B7B2208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598" y="48666"/>
            <a:ext cx="6838738" cy="4810196"/>
          </a:xfrm>
          <a:prstGeom prst="rect">
            <a:avLst/>
          </a:prstGeom>
          <a:ln>
            <a:solidFill>
              <a:srgbClr val="0070C0"/>
            </a:solidFill>
          </a:ln>
        </p:spPr>
      </p:pic>
      <p:sp>
        <p:nvSpPr>
          <p:cNvPr id="4" name="Tekstvak 3">
            <a:extLst>
              <a:ext uri="{FF2B5EF4-FFF2-40B4-BE49-F238E27FC236}">
                <a16:creationId xmlns:a16="http://schemas.microsoft.com/office/drawing/2014/main" id="{700FAB58-9F90-F30C-AA3C-A2472C6F39C9}"/>
              </a:ext>
            </a:extLst>
          </p:cNvPr>
          <p:cNvSpPr txBox="1"/>
          <p:nvPr/>
        </p:nvSpPr>
        <p:spPr>
          <a:xfrm>
            <a:off x="114689" y="3034437"/>
            <a:ext cx="2717002" cy="1261884"/>
          </a:xfrm>
          <a:prstGeom prst="rect">
            <a:avLst/>
          </a:prstGeom>
          <a:solidFill>
            <a:srgbClr val="FFFFFF"/>
          </a:solidFill>
          <a:ln w="12700" cap="flat">
            <a:solidFill>
              <a:schemeClr val="bg2">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0"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Aktiv Grotesk Trial"/>
              </a:rPr>
              <a:t>Zie VNG artikel:</a:t>
            </a:r>
          </a:p>
          <a:p>
            <a:pPr marL="0" marR="0" indent="0" algn="l" defTabSz="685800" rtl="0" fontAlgn="auto" latinLnBrk="0" hangingPunct="0">
              <a:lnSpc>
                <a:spcPct val="100000"/>
              </a:lnSpc>
              <a:spcBef>
                <a:spcPts val="0"/>
              </a:spcBef>
              <a:spcAft>
                <a:spcPts val="0"/>
              </a:spcAft>
              <a:buClrTx/>
              <a:buSzTx/>
              <a:buFontTx/>
              <a:buNone/>
              <a:tabLst/>
            </a:pPr>
            <a:r>
              <a:rPr lang="nl-NL" sz="1400" b="0" dirty="0">
                <a:hlinkClick r:id="rId3"/>
              </a:rPr>
              <a:t>https://vng.nl/artikelen/wettelijk-verplichte-communicatie-bij-vergunningverlening-meldingen-en-informatieplichten</a:t>
            </a:r>
            <a:r>
              <a:rPr kumimoji="0" lang="nl-NL" sz="13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 </a:t>
            </a:r>
          </a:p>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cxnSp>
        <p:nvCxnSpPr>
          <p:cNvPr id="6" name="Rechte verbindingslijn 5">
            <a:extLst>
              <a:ext uri="{FF2B5EF4-FFF2-40B4-BE49-F238E27FC236}">
                <a16:creationId xmlns:a16="http://schemas.microsoft.com/office/drawing/2014/main" id="{E8C4F5F1-A586-D9FD-2726-3BA248B04628}"/>
              </a:ext>
            </a:extLst>
          </p:cNvPr>
          <p:cNvCxnSpPr>
            <a:cxnSpLocks/>
          </p:cNvCxnSpPr>
          <p:nvPr/>
        </p:nvCxnSpPr>
        <p:spPr>
          <a:xfrm>
            <a:off x="6174658" y="2371179"/>
            <a:ext cx="5112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 name="Rechte verbindingslijn 6">
            <a:extLst>
              <a:ext uri="{FF2B5EF4-FFF2-40B4-BE49-F238E27FC236}">
                <a16:creationId xmlns:a16="http://schemas.microsoft.com/office/drawing/2014/main" id="{30A72B62-23EE-BB91-8DF2-C2BEDFD42676}"/>
              </a:ext>
            </a:extLst>
          </p:cNvPr>
          <p:cNvCxnSpPr>
            <a:cxnSpLocks/>
          </p:cNvCxnSpPr>
          <p:nvPr/>
        </p:nvCxnSpPr>
        <p:spPr>
          <a:xfrm>
            <a:off x="6174658" y="2208947"/>
            <a:ext cx="2349910"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9" name="Rechte verbindingslijn 8">
            <a:extLst>
              <a:ext uri="{FF2B5EF4-FFF2-40B4-BE49-F238E27FC236}">
                <a16:creationId xmlns:a16="http://schemas.microsoft.com/office/drawing/2014/main" id="{3A6702B9-97C2-7707-DFE8-6E55BA04DEDD}"/>
              </a:ext>
            </a:extLst>
          </p:cNvPr>
          <p:cNvCxnSpPr>
            <a:cxnSpLocks/>
          </p:cNvCxnSpPr>
          <p:nvPr/>
        </p:nvCxnSpPr>
        <p:spPr>
          <a:xfrm>
            <a:off x="6174658" y="532546"/>
            <a:ext cx="20352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12" name="Rechte verbindingslijn 11">
            <a:extLst>
              <a:ext uri="{FF2B5EF4-FFF2-40B4-BE49-F238E27FC236}">
                <a16:creationId xmlns:a16="http://schemas.microsoft.com/office/drawing/2014/main" id="{3E36D926-5E1E-3CEE-1E40-A3A3F9C9ECBE}"/>
              </a:ext>
            </a:extLst>
          </p:cNvPr>
          <p:cNvCxnSpPr>
            <a:cxnSpLocks/>
          </p:cNvCxnSpPr>
          <p:nvPr/>
        </p:nvCxnSpPr>
        <p:spPr>
          <a:xfrm>
            <a:off x="6184490" y="4195063"/>
            <a:ext cx="2340078"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13" name="Rechte verbindingslijn 12">
            <a:extLst>
              <a:ext uri="{FF2B5EF4-FFF2-40B4-BE49-F238E27FC236}">
                <a16:creationId xmlns:a16="http://schemas.microsoft.com/office/drawing/2014/main" id="{1C7AFFFA-F121-818A-0AA1-309DDE6B0DEB}"/>
              </a:ext>
            </a:extLst>
          </p:cNvPr>
          <p:cNvCxnSpPr>
            <a:cxnSpLocks/>
          </p:cNvCxnSpPr>
          <p:nvPr/>
        </p:nvCxnSpPr>
        <p:spPr>
          <a:xfrm>
            <a:off x="6174658" y="4347464"/>
            <a:ext cx="707923"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762129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8203-EC35-A3C2-366C-F3F3C60D3955}"/>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A882179A-0ADF-09FE-27D5-0C6D81B04434}"/>
              </a:ext>
            </a:extLst>
          </p:cNvPr>
          <p:cNvPicPr>
            <a:picLocks noChangeAspect="1"/>
          </p:cNvPicPr>
          <p:nvPr/>
        </p:nvPicPr>
        <p:blipFill>
          <a:blip r:embed="rId2"/>
          <a:stretch>
            <a:fillRect/>
          </a:stretch>
        </p:blipFill>
        <p:spPr>
          <a:xfrm>
            <a:off x="2989452" y="699654"/>
            <a:ext cx="3927095" cy="4098396"/>
          </a:xfrm>
          <a:prstGeom prst="rect">
            <a:avLst/>
          </a:prstGeom>
        </p:spPr>
      </p:pic>
      <p:sp>
        <p:nvSpPr>
          <p:cNvPr id="8" name="Titel 1">
            <a:extLst>
              <a:ext uri="{FF2B5EF4-FFF2-40B4-BE49-F238E27FC236}">
                <a16:creationId xmlns:a16="http://schemas.microsoft.com/office/drawing/2014/main" id="{F4FFF006-1B19-F568-2F3F-5E5A0CA2ACB8}"/>
              </a:ext>
            </a:extLst>
          </p:cNvPr>
          <p:cNvSpPr txBox="1">
            <a:spLocks noGrp="1"/>
          </p:cNvSpPr>
          <p:nvPr>
            <p:ph type="title"/>
          </p:nvPr>
        </p:nvSpPr>
        <p:spPr>
          <a:xfrm>
            <a:off x="1111574" y="195653"/>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Bekendmaken – </a:t>
            </a:r>
            <a:r>
              <a:rPr lang="nl-NL" sz="2400" b="0" dirty="0">
                <a:solidFill>
                  <a:srgbClr val="FF0000"/>
                </a:solidFill>
              </a:rPr>
              <a:t>Afronden zaak</a:t>
            </a:r>
            <a:endParaRPr sz="2400" b="0" dirty="0">
              <a:solidFill>
                <a:srgbClr val="FF0000"/>
              </a:solidFill>
            </a:endParaRPr>
          </a:p>
        </p:txBody>
      </p:sp>
    </p:spTree>
    <p:extLst>
      <p:ext uri="{BB962C8B-B14F-4D97-AF65-F5344CB8AC3E}">
        <p14:creationId xmlns:p14="http://schemas.microsoft.com/office/powerpoint/2010/main" val="37531860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15B9-1F1A-9050-4C9D-F6345E7CD4C2}"/>
            </a:ext>
          </a:extLst>
        </p:cNvPr>
        <p:cNvGrpSpPr/>
        <p:nvPr/>
      </p:nvGrpSpPr>
      <p:grpSpPr>
        <a:xfrm>
          <a:off x="0" y="0"/>
          <a:ext cx="0" cy="0"/>
          <a:chOff x="0" y="0"/>
          <a:chExt cx="0" cy="0"/>
        </a:xfrm>
      </p:grpSpPr>
      <p:sp>
        <p:nvSpPr>
          <p:cNvPr id="373" name="Titel 2">
            <a:extLst>
              <a:ext uri="{FF2B5EF4-FFF2-40B4-BE49-F238E27FC236}">
                <a16:creationId xmlns:a16="http://schemas.microsoft.com/office/drawing/2014/main" id="{4FE03285-B8AC-7399-E65A-F2FC6EA6B6D7}"/>
              </a:ext>
            </a:extLst>
          </p:cNvPr>
          <p:cNvSpPr txBox="1">
            <a:spLocks noGrp="1"/>
          </p:cNvSpPr>
          <p:nvPr>
            <p:ph type="title"/>
          </p:nvPr>
        </p:nvSpPr>
        <p:spPr>
          <a:xfrm>
            <a:off x="1079999" y="863998"/>
            <a:ext cx="6984001" cy="3179682"/>
          </a:xfrm>
          <a:prstGeom prst="rect">
            <a:avLst/>
          </a:prstGeom>
        </p:spPr>
        <p:txBody>
          <a:bodyPr>
            <a:noAutofit/>
          </a:bodyPr>
          <a:lstStyle>
            <a:lvl1pPr>
              <a:defRPr sz="2900"/>
            </a:lvl1pPr>
          </a:lstStyle>
          <a:p>
            <a:pPr algn="ctr"/>
            <a:r>
              <a:rPr lang="nl-NL" sz="2400" dirty="0"/>
              <a:t>Vragen na het inhoudelijk doornemen van de aangepaste GEMMA processen?</a:t>
            </a:r>
            <a:br>
              <a:rPr lang="nl-NL" sz="2400" dirty="0"/>
            </a:br>
            <a:br>
              <a:rPr lang="nl-NL" sz="2400" dirty="0"/>
            </a:br>
            <a:r>
              <a:rPr lang="nl-NL" sz="2400" dirty="0"/>
              <a:t>Mail deze naar </a:t>
            </a:r>
            <a:r>
              <a:rPr lang="nl-NL" sz="2400" dirty="0">
                <a:solidFill>
                  <a:srgbClr val="00B0F0"/>
                </a:solidFill>
                <a:hlinkClick r:id="rId3">
                  <a:extLst>
                    <a:ext uri="{A12FA001-AC4F-418D-AE19-62706E023703}">
                      <ahyp:hlinkClr xmlns:ahyp="http://schemas.microsoft.com/office/drawing/2018/hyperlinkcolor" val="tx"/>
                    </a:ext>
                  </a:extLst>
                </a:hlinkClick>
              </a:rPr>
              <a:t>omgevingswet@vng.nl</a:t>
            </a:r>
            <a:br>
              <a:rPr lang="nl-NL" sz="2400" dirty="0"/>
            </a:br>
            <a:br>
              <a:rPr lang="nl-NL" sz="2400" dirty="0"/>
            </a:br>
            <a:br>
              <a:rPr lang="nl-NL" sz="2400" dirty="0"/>
            </a:br>
            <a:r>
              <a:rPr lang="nl-NL" sz="2400" dirty="0"/>
              <a:t>N.B. Per 1 juni is deze nieuwe versie beschikbaar op </a:t>
            </a:r>
            <a:r>
              <a:rPr lang="nl-NL" sz="2400" dirty="0" err="1">
                <a:solidFill>
                  <a:srgbClr val="00B0F0"/>
                </a:solidFill>
              </a:rPr>
              <a:t>gemmaonline.nl</a:t>
            </a:r>
            <a:br>
              <a:rPr lang="nl-NL" sz="2400" dirty="0"/>
            </a:br>
            <a:br>
              <a:rPr lang="nl-NL" sz="2400" dirty="0"/>
            </a:br>
            <a:br>
              <a:rPr lang="nl-NL" sz="2400" dirty="0"/>
            </a:br>
            <a:br>
              <a:rPr lang="nl-NL" sz="2400" dirty="0"/>
            </a:br>
            <a:br>
              <a:rPr lang="nl-NL" sz="2400" dirty="0"/>
            </a:br>
            <a:endParaRPr sz="2400" dirty="0"/>
          </a:p>
        </p:txBody>
      </p:sp>
    </p:spTree>
    <p:extLst>
      <p:ext uri="{BB962C8B-B14F-4D97-AF65-F5344CB8AC3E}">
        <p14:creationId xmlns:p14="http://schemas.microsoft.com/office/powerpoint/2010/main" val="368201573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DFD1C-BABB-9127-CC9A-4AA8FC971A3F}"/>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9A95971F-3E75-02D8-89E4-AD15820CAAD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Volgende VTH netwerksessie</a:t>
            </a:r>
            <a:endParaRPr sz="2400" b="0" dirty="0"/>
          </a:p>
        </p:txBody>
      </p:sp>
      <p:pic>
        <p:nvPicPr>
          <p:cNvPr id="4" name="Afbeelding 3">
            <a:extLst>
              <a:ext uri="{FF2B5EF4-FFF2-40B4-BE49-F238E27FC236}">
                <a16:creationId xmlns:a16="http://schemas.microsoft.com/office/drawing/2014/main" id="{4E9B7383-973B-04C3-A689-E2FE6058CA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18653" y="1467021"/>
            <a:ext cx="3505200" cy="2952750"/>
          </a:xfrm>
          <a:prstGeom prst="rect">
            <a:avLst/>
          </a:prstGeom>
        </p:spPr>
      </p:pic>
      <p:sp>
        <p:nvSpPr>
          <p:cNvPr id="5" name="Rechthoek 4">
            <a:extLst>
              <a:ext uri="{FF2B5EF4-FFF2-40B4-BE49-F238E27FC236}">
                <a16:creationId xmlns:a16="http://schemas.microsoft.com/office/drawing/2014/main" id="{E32A29FE-EDDE-B42C-650A-1511A7E97EC1}"/>
              </a:ext>
            </a:extLst>
          </p:cNvPr>
          <p:cNvSpPr/>
          <p:nvPr/>
        </p:nvSpPr>
        <p:spPr>
          <a:xfrm>
            <a:off x="5461946" y="2098158"/>
            <a:ext cx="113414" cy="160906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6" name="Rechthoek 5">
            <a:extLst>
              <a:ext uri="{FF2B5EF4-FFF2-40B4-BE49-F238E27FC236}">
                <a16:creationId xmlns:a16="http://schemas.microsoft.com/office/drawing/2014/main" id="{62F5B15D-B4F7-8032-58DE-9A43F716350F}"/>
              </a:ext>
            </a:extLst>
          </p:cNvPr>
          <p:cNvSpPr/>
          <p:nvPr/>
        </p:nvSpPr>
        <p:spPr>
          <a:xfrm>
            <a:off x="5518653" y="3214281"/>
            <a:ext cx="2071997" cy="1130699"/>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7" name="Tijdelijke aanduiding voor tekst 6">
            <a:extLst>
              <a:ext uri="{FF2B5EF4-FFF2-40B4-BE49-F238E27FC236}">
                <a16:creationId xmlns:a16="http://schemas.microsoft.com/office/drawing/2014/main" id="{C89F81C1-653F-9AD0-9B4C-450B06043D98}"/>
              </a:ext>
            </a:extLst>
          </p:cNvPr>
          <p:cNvSpPr>
            <a:spLocks noGrp="1"/>
          </p:cNvSpPr>
          <p:nvPr>
            <p:ph type="body" idx="1"/>
          </p:nvPr>
        </p:nvSpPr>
        <p:spPr/>
        <p:txBody>
          <a:bodyPr/>
          <a:lstStyle/>
          <a:p>
            <a:pPr marL="0" indent="0">
              <a:buNone/>
            </a:pPr>
            <a:endParaRPr lang="nl-NL" dirty="0"/>
          </a:p>
          <a:p>
            <a:pPr marL="0" indent="0">
              <a:buNone/>
            </a:pPr>
            <a:endParaRPr lang="nl-NL" b="1" dirty="0"/>
          </a:p>
          <a:p>
            <a:pPr marL="0" indent="0">
              <a:buNone/>
            </a:pPr>
            <a:r>
              <a:rPr lang="nl-NL" b="1" dirty="0"/>
              <a:t>Woensdag 4 juni 14:30 – 16:00</a:t>
            </a:r>
          </a:p>
          <a:p>
            <a:pPr marL="0" indent="0">
              <a:buNone/>
            </a:pPr>
            <a:r>
              <a:rPr lang="nl-NL" dirty="0"/>
              <a:t>Behandelen melding </a:t>
            </a:r>
            <a:r>
              <a:rPr lang="nl-NL" dirty="0">
                <a:highlight>
                  <a:srgbClr val="00FFFF"/>
                </a:highlight>
              </a:rPr>
              <a:t>en informatie</a:t>
            </a:r>
          </a:p>
          <a:p>
            <a:pPr marL="0" indent="0">
              <a:buNone/>
            </a:pPr>
            <a:endParaRPr lang="nl-NL" dirty="0"/>
          </a:p>
          <a:p>
            <a:pPr marL="0" indent="0">
              <a:buNone/>
            </a:pPr>
            <a:endParaRPr lang="nl-NL" dirty="0"/>
          </a:p>
          <a:p>
            <a:pPr marL="0" indent="0">
              <a:buNone/>
            </a:pPr>
            <a:endParaRPr lang="nl-NL" dirty="0"/>
          </a:p>
          <a:p>
            <a:pPr marL="0" indent="0">
              <a:buNone/>
            </a:pPr>
            <a:endParaRPr lang="nl-NL" b="1" dirty="0"/>
          </a:p>
          <a:p>
            <a:pPr marL="0" indent="0">
              <a:buNone/>
            </a:pPr>
            <a:r>
              <a:rPr lang="nl-NL" b="1" dirty="0"/>
              <a:t>Donderdag 19 juni 09:30 – 11:00</a:t>
            </a:r>
          </a:p>
          <a:p>
            <a:pPr marL="0" indent="0">
              <a:buNone/>
            </a:pPr>
            <a:r>
              <a:rPr lang="nl-NL" dirty="0"/>
              <a:t>Toezicht &amp; Handhaving </a:t>
            </a:r>
          </a:p>
          <a:p>
            <a:pPr marL="0" indent="0">
              <a:buNone/>
            </a:pPr>
            <a:r>
              <a:rPr lang="nl-NL" i="1" dirty="0">
                <a:highlight>
                  <a:srgbClr val="00FFFF"/>
                </a:highlight>
              </a:rPr>
              <a:t>(met andere indeling van processen op de grondplaat)</a:t>
            </a:r>
          </a:p>
          <a:p>
            <a:endParaRPr lang="nl-NL" dirty="0"/>
          </a:p>
        </p:txBody>
      </p:sp>
      <p:sp>
        <p:nvSpPr>
          <p:cNvPr id="9" name="Pijl: rechts 8">
            <a:extLst>
              <a:ext uri="{FF2B5EF4-FFF2-40B4-BE49-F238E27FC236}">
                <a16:creationId xmlns:a16="http://schemas.microsoft.com/office/drawing/2014/main" id="{DEA13007-80CE-655A-9D97-A1AC91F4F58F}"/>
              </a:ext>
            </a:extLst>
          </p:cNvPr>
          <p:cNvSpPr/>
          <p:nvPr/>
        </p:nvSpPr>
        <p:spPr>
          <a:xfrm rot="19830246">
            <a:off x="4605571" y="2637888"/>
            <a:ext cx="2071997" cy="580813"/>
          </a:xfrm>
          <a:prstGeom prst="rightArrow">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4 juni 14:30 – 16:00</a:t>
            </a:r>
          </a:p>
        </p:txBody>
      </p:sp>
      <p:sp>
        <p:nvSpPr>
          <p:cNvPr id="12" name="Pijl: rechts 11">
            <a:extLst>
              <a:ext uri="{FF2B5EF4-FFF2-40B4-BE49-F238E27FC236}">
                <a16:creationId xmlns:a16="http://schemas.microsoft.com/office/drawing/2014/main" id="{5034BD94-BAFD-E834-E1BD-6ADC0C9F948B}"/>
              </a:ext>
            </a:extLst>
          </p:cNvPr>
          <p:cNvSpPr/>
          <p:nvPr/>
        </p:nvSpPr>
        <p:spPr>
          <a:xfrm rot="1892089">
            <a:off x="6059209" y="561250"/>
            <a:ext cx="2071997" cy="580813"/>
          </a:xfrm>
          <a:prstGeom prst="rightArrow">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nl-NL" sz="1300" b="1"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19 juni 09:30 – 11:00</a:t>
            </a:r>
          </a:p>
        </p:txBody>
      </p:sp>
    </p:spTree>
    <p:extLst>
      <p:ext uri="{BB962C8B-B14F-4D97-AF65-F5344CB8AC3E}">
        <p14:creationId xmlns:p14="http://schemas.microsoft.com/office/powerpoint/2010/main" val="343945112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el 2"/>
          <p:cNvSpPr txBox="1">
            <a:spLocks noGrp="1"/>
          </p:cNvSpPr>
          <p:nvPr>
            <p:ph type="title"/>
          </p:nvPr>
        </p:nvSpPr>
        <p:spPr>
          <a:prstGeom prst="rect">
            <a:avLst/>
          </a:prstGeom>
        </p:spPr>
        <p:txBody>
          <a:bodyPr/>
          <a:lstStyle>
            <a:lvl1pPr>
              <a:defRPr>
                <a:latin typeface="Arial"/>
                <a:ea typeface="Arial"/>
                <a:cs typeface="Arial"/>
                <a:sym typeface="Arial"/>
              </a:defRPr>
            </a:lvl1pPr>
          </a:lstStyle>
          <a:p>
            <a:r>
              <a:t>Contact ons</a:t>
            </a:r>
          </a:p>
        </p:txBody>
      </p:sp>
      <p:sp>
        <p:nvSpPr>
          <p:cNvPr id="2" name="Tijdelijke aanduiding voor tekst 1">
            <a:extLst>
              <a:ext uri="{FF2B5EF4-FFF2-40B4-BE49-F238E27FC236}">
                <a16:creationId xmlns:a16="http://schemas.microsoft.com/office/drawing/2014/main" id="{131D06B5-4D07-744C-0AC9-14651F2EC79B}"/>
              </a:ext>
            </a:extLst>
          </p:cNvPr>
          <p:cNvSpPr>
            <a:spLocks noGrp="1"/>
          </p:cNvSpPr>
          <p:nvPr>
            <p:ph type="body" sz="quarter" idx="21"/>
          </p:nvPr>
        </p:nvSpPr>
        <p:spPr/>
        <p:txBody>
          <a:bodyPr/>
          <a:lstStyle/>
          <a:p>
            <a:pPr marL="0" indent="0">
              <a:buNone/>
            </a:pPr>
            <a:r>
              <a:rPr lang="nl-NL" dirty="0"/>
              <a:t>omgevingswet@vng.nl</a:t>
            </a:r>
          </a:p>
          <a:p>
            <a:pPr marL="0" indent="0">
              <a:buNone/>
            </a:pPr>
            <a:endParaRPr lang="nl-NL" dirty="0"/>
          </a:p>
        </p:txBody>
      </p:sp>
      <p:sp>
        <p:nvSpPr>
          <p:cNvPr id="384" name="Samen werken.…"/>
          <p:cNvSpPr txBox="1"/>
          <p:nvPr/>
        </p:nvSpPr>
        <p:spPr>
          <a:xfrm>
            <a:off x="647734" y="4093898"/>
            <a:ext cx="1822615"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1600" b="0">
                <a:solidFill>
                  <a:srgbClr val="FFFFFF"/>
                </a:solidFill>
                <a:latin typeface="Arial"/>
                <a:ea typeface="Arial"/>
                <a:cs typeface="Arial"/>
                <a:sym typeface="Arial"/>
              </a:defRPr>
            </a:pPr>
            <a:r>
              <a:rPr lang="nl-NL" dirty="0"/>
              <a:t>VTH netwerksessie </a:t>
            </a:r>
          </a:p>
          <a:p>
            <a:pPr>
              <a:defRPr sz="1600" b="0">
                <a:solidFill>
                  <a:srgbClr val="FFFFFF"/>
                </a:solidFill>
                <a:latin typeface="Arial"/>
                <a:ea typeface="Arial"/>
                <a:cs typeface="Arial"/>
                <a:sym typeface="Arial"/>
              </a:defRPr>
            </a:pPr>
            <a:r>
              <a:rPr lang="nl-NL" dirty="0"/>
              <a:t>14 mei 2025</a:t>
            </a:r>
            <a:endParaRPr dirty="0"/>
          </a:p>
        </p:txBody>
      </p:sp>
      <p:sp>
        <p:nvSpPr>
          <p:cNvPr id="385" name="Babette.jonker@vng.nl"/>
          <p:cNvSpPr txBox="1"/>
          <p:nvPr/>
        </p:nvSpPr>
        <p:spPr>
          <a:xfrm>
            <a:off x="6069133" y="4046420"/>
            <a:ext cx="65"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600" b="0" u="sng">
                <a:solidFill>
                  <a:srgbClr val="00A9F3"/>
                </a:solidFill>
                <a:latin typeface="Arial"/>
                <a:ea typeface="Arial"/>
                <a:cs typeface="Arial"/>
                <a:sym typeface="Arial"/>
              </a:defRPr>
            </a:lvl1pPr>
          </a:lstStyle>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F7462-FB82-9F67-BBA2-7D2C1ED14ECD}"/>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D1DB0B9-C708-BCB8-582A-992475793773}"/>
              </a:ext>
            </a:extLst>
          </p:cNvPr>
          <p:cNvSpPr txBox="1">
            <a:spLocks noGrp="1"/>
          </p:cNvSpPr>
          <p:nvPr>
            <p:ph type="title"/>
          </p:nvPr>
        </p:nvSpPr>
        <p:spPr>
          <a:prstGeom prst="rect">
            <a:avLst/>
          </a:prstGeom>
          <a:ln w="12700">
            <a:miter lim="400000"/>
          </a:ln>
        </p:spPr>
        <p:txBody>
          <a:bodyPr lIns="45719" rIns="45719" anchor="t">
            <a:normAutofit/>
          </a:bodyPr>
          <a:lstStyle>
            <a:lvl1pPr>
              <a:defRPr sz="1400" b="1">
                <a:latin typeface="Arial"/>
                <a:ea typeface="Arial"/>
                <a:cs typeface="Arial"/>
                <a:sym typeface="Arial"/>
              </a:defRPr>
            </a:lvl1pPr>
          </a:lstStyle>
          <a:p>
            <a:r>
              <a:rPr lang="nl-NL" sz="2400" b="0" dirty="0"/>
              <a:t>GEMMA: Wat kun je ermee?</a:t>
            </a:r>
            <a:endParaRPr sz="2400" b="0" dirty="0"/>
          </a:p>
        </p:txBody>
      </p:sp>
      <p:sp>
        <p:nvSpPr>
          <p:cNvPr id="6" name="Tijdelijke aanduiding voor tekst 1">
            <a:extLst>
              <a:ext uri="{FF2B5EF4-FFF2-40B4-BE49-F238E27FC236}">
                <a16:creationId xmlns:a16="http://schemas.microsoft.com/office/drawing/2014/main" id="{F2111CF6-2DF1-F157-F6DB-8066F514C4E3}"/>
              </a:ext>
            </a:extLst>
          </p:cNvPr>
          <p:cNvSpPr>
            <a:spLocks noGrp="1"/>
          </p:cNvSpPr>
          <p:nvPr>
            <p:ph type="body" idx="1"/>
          </p:nvPr>
        </p:nvSpPr>
        <p:spPr>
          <a:xfrm>
            <a:off x="1127813" y="1529928"/>
            <a:ext cx="6984000" cy="3096001"/>
          </a:xfrm>
        </p:spPr>
        <p:txBody>
          <a:bodyPr>
            <a:normAutofit/>
          </a:bodyPr>
          <a:lstStyle/>
          <a:p>
            <a:pPr>
              <a:lnSpc>
                <a:spcPct val="120000"/>
              </a:lnSpc>
              <a:buFont typeface="Wingdings" pitchFamily="2" charset="2"/>
              <a:buChar char="ü"/>
              <a:defRPr sz="1400">
                <a:solidFill>
                  <a:srgbClr val="143462"/>
                </a:solidFill>
                <a:latin typeface="Arial"/>
                <a:ea typeface="Arial"/>
                <a:cs typeface="Arial"/>
                <a:sym typeface="Arial"/>
              </a:defRPr>
            </a:pPr>
            <a:r>
              <a:rPr lang="nl-NL" dirty="0"/>
              <a:t>Gebruik GEMMA om de eigen (</a:t>
            </a:r>
            <a:r>
              <a:rPr lang="nl-NL" dirty="0" err="1"/>
              <a:t>enterprise</a:t>
            </a:r>
            <a:r>
              <a:rPr lang="nl-NL" dirty="0"/>
              <a:t>-)architectuur te ontwikkelen en de informatievoorziening in te richten. Zo kun je voldoen aan wetgeving, werken in lijn met vastgesteld beleid en tegen aanvaardbare kosten burgers en bedrijven goede dienstverlening bieden.</a:t>
            </a:r>
          </a:p>
          <a:p>
            <a:pPr>
              <a:lnSpc>
                <a:spcPct val="120000"/>
              </a:lnSpc>
              <a:buFont typeface="Wingdings" pitchFamily="2" charset="2"/>
              <a:buChar char="ü"/>
              <a:defRPr sz="1400">
                <a:solidFill>
                  <a:srgbClr val="143462"/>
                </a:solidFill>
                <a:latin typeface="Arial"/>
                <a:ea typeface="Arial"/>
                <a:cs typeface="Arial"/>
                <a:sym typeface="Arial"/>
              </a:defRPr>
            </a:pPr>
            <a:r>
              <a:rPr lang="nl-NL" dirty="0"/>
              <a:t>Leveranciers gebruiken de GEMMA bij het maken van softwareproducten. Gemeenten die daar gebruik van maken, maken zo indirect gebruik van de GEMMA wat leidt tot meer eenduidigheid in het informatielandschap van gemeenten.</a:t>
            </a:r>
          </a:p>
          <a:p>
            <a:pPr>
              <a:lnSpc>
                <a:spcPct val="120000"/>
              </a:lnSpc>
              <a:buFont typeface="Wingdings" pitchFamily="2" charset="2"/>
              <a:buChar char="ü"/>
              <a:defRPr sz="140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a:solidFill>
                  <a:srgbClr val="143462"/>
                </a:solidFill>
                <a:latin typeface="Arial"/>
                <a:ea typeface="Arial"/>
                <a:cs typeface="Arial"/>
                <a:sym typeface="Arial"/>
              </a:defRPr>
            </a:pPr>
            <a:r>
              <a:rPr lang="nl-NL" dirty="0"/>
              <a:t>Op GEMMA staan de Omgevingswet-processen beschreven die een mooie basis bieden om zelf aan de slag te gaan met het beschrijven van de VTH processen (en werkinstructies) binnen jouw eigen organisatie.</a:t>
            </a:r>
          </a:p>
          <a:p>
            <a:pPr marL="0" indent="0">
              <a:lnSpc>
                <a:spcPct val="120000"/>
              </a:lnSpc>
              <a:buNone/>
              <a:defRPr sz="1400">
                <a:solidFill>
                  <a:srgbClr val="143462"/>
                </a:solidFill>
                <a:latin typeface="Arial"/>
                <a:ea typeface="Arial"/>
                <a:cs typeface="Arial"/>
                <a:sym typeface="Arial"/>
              </a:defRPr>
            </a:pPr>
            <a:endParaRPr lang="nl-NL" dirty="0"/>
          </a:p>
          <a:p>
            <a:pPr>
              <a:lnSpc>
                <a:spcPct val="120000"/>
              </a:lnSpc>
              <a:buFont typeface="Wingdings" pitchFamily="2" charset="2"/>
              <a:buChar char="ü"/>
              <a:defRPr sz="1400">
                <a:solidFill>
                  <a:srgbClr val="143462"/>
                </a:solidFill>
                <a:latin typeface="Arial"/>
                <a:ea typeface="Arial"/>
                <a:cs typeface="Arial"/>
                <a:sym typeface="Arial"/>
              </a:defRPr>
            </a:pPr>
            <a:endParaRPr lang="nl-NL" dirty="0"/>
          </a:p>
          <a:p>
            <a:endParaRPr lang="nl-NL" sz="2400" dirty="0"/>
          </a:p>
        </p:txBody>
      </p:sp>
      <p:pic>
        <p:nvPicPr>
          <p:cNvPr id="7" name="Picture 2" descr="Processen: procesgericht denken, werken en organiseren | Rijnconsult">
            <a:extLst>
              <a:ext uri="{FF2B5EF4-FFF2-40B4-BE49-F238E27FC236}">
                <a16:creationId xmlns:a16="http://schemas.microsoft.com/office/drawing/2014/main" id="{D083C7B2-18DE-72E2-3F58-FFA7555CE1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493" y="208735"/>
            <a:ext cx="1766794" cy="115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788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2B5C-1EC5-2E58-42EA-811F76446E18}"/>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08B0891E-6307-93C5-E139-4071A5BE2513}"/>
              </a:ext>
            </a:extLst>
          </p:cNvPr>
          <p:cNvSpPr txBox="1">
            <a:spLocks noGrp="1"/>
          </p:cNvSpPr>
          <p:nvPr>
            <p:ph type="title"/>
          </p:nvPr>
        </p:nvSpPr>
        <p:spPr>
          <a:xfrm>
            <a:off x="1079999" y="752239"/>
            <a:ext cx="7753105"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Wat is er uitgewerkt? </a:t>
            </a:r>
            <a:r>
              <a:rPr lang="nl-NL" sz="2400" b="0" dirty="0">
                <a:sym typeface="Wingdings" pitchFamily="2" charset="2"/>
              </a:rPr>
              <a:t> De</a:t>
            </a:r>
            <a:r>
              <a:rPr lang="nl-NL" sz="2400" b="0" dirty="0"/>
              <a:t> huidige grondplaat</a:t>
            </a:r>
            <a:endParaRPr sz="2400" b="0" dirty="0"/>
          </a:p>
        </p:txBody>
      </p:sp>
      <p:pic>
        <p:nvPicPr>
          <p:cNvPr id="4" name="Afbeelding 3">
            <a:extLst>
              <a:ext uri="{FF2B5EF4-FFF2-40B4-BE49-F238E27FC236}">
                <a16:creationId xmlns:a16="http://schemas.microsoft.com/office/drawing/2014/main" id="{6880F843-69C0-DBAB-C85C-8F85F9580C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2642" y="1347225"/>
            <a:ext cx="5991826" cy="3466201"/>
          </a:xfrm>
          <a:prstGeom prst="rect">
            <a:avLst/>
          </a:prstGeom>
          <a:ln>
            <a:solidFill>
              <a:srgbClr val="002060"/>
            </a:solidFill>
          </a:ln>
        </p:spPr>
      </p:pic>
      <p:sp>
        <p:nvSpPr>
          <p:cNvPr id="5" name="Tekstvak 4">
            <a:extLst>
              <a:ext uri="{FF2B5EF4-FFF2-40B4-BE49-F238E27FC236}">
                <a16:creationId xmlns:a16="http://schemas.microsoft.com/office/drawing/2014/main" id="{6685C7FB-3B29-9CEA-D03A-49301029CC14}"/>
              </a:ext>
            </a:extLst>
          </p:cNvPr>
          <p:cNvSpPr txBox="1"/>
          <p:nvPr/>
        </p:nvSpPr>
        <p:spPr>
          <a:xfrm>
            <a:off x="6727371" y="1571897"/>
            <a:ext cx="210573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Voorbeeld: Omgevingswet processenmodel met onderlinge relaties.</a:t>
            </a:r>
          </a:p>
          <a:p>
            <a:pPr marL="0" marR="0" indent="0" algn="l" defTabSz="685800" rtl="0" fontAlgn="auto" latinLnBrk="0" hangingPunct="0">
              <a:lnSpc>
                <a:spcPct val="100000"/>
              </a:lnSpc>
              <a:spcBef>
                <a:spcPts val="0"/>
              </a:spcBef>
              <a:spcAft>
                <a:spcPts val="0"/>
              </a:spcAft>
              <a:buClrTx/>
              <a:buSzTx/>
              <a:buFontTx/>
              <a:buNone/>
              <a:tabLst/>
            </a:pPr>
            <a:endPar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endParaRPr>
          </a:p>
          <a:p>
            <a:pPr marL="0" marR="0" indent="0" algn="l" defTabSz="685800" rtl="0" fontAlgn="auto" latinLnBrk="0" hangingPunct="0">
              <a:lnSpc>
                <a:spcPct val="100000"/>
              </a:lnSpc>
              <a:spcBef>
                <a:spcPts val="0"/>
              </a:spcBef>
              <a:spcAft>
                <a:spcPts val="0"/>
              </a:spcAft>
              <a:buClrTx/>
              <a:buSzTx/>
              <a:buFontTx/>
              <a:buNone/>
              <a:tabLst/>
            </a:pPr>
            <a:r>
              <a:rPr lang="nl-NL" b="0" dirty="0">
                <a:solidFill>
                  <a:srgbClr val="002060"/>
                </a:solidFill>
              </a:rPr>
              <a:t>Is interbestuurlijk (met alle overheidspartners) afgestemd</a:t>
            </a:r>
            <a:endParaRPr kumimoji="0" lang="nl-NL" sz="13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4138330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AB84-9737-E482-64B3-828A231FB845}"/>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81E817E-BE24-EA00-60A4-83FCA24E2C4A}"/>
              </a:ext>
            </a:extLst>
          </p:cNvPr>
          <p:cNvSpPr txBox="1">
            <a:spLocks noGrp="1"/>
          </p:cNvSpPr>
          <p:nvPr>
            <p:ph type="title"/>
          </p:nvPr>
        </p:nvSpPr>
        <p:spPr>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Detail-lagen</a:t>
            </a:r>
            <a:endParaRPr sz="2400" b="0" dirty="0"/>
          </a:p>
        </p:txBody>
      </p:sp>
      <p:pic>
        <p:nvPicPr>
          <p:cNvPr id="4" name="Afbeelding 3">
            <a:extLst>
              <a:ext uri="{FF2B5EF4-FFF2-40B4-BE49-F238E27FC236}">
                <a16:creationId xmlns:a16="http://schemas.microsoft.com/office/drawing/2014/main" id="{EF97E56F-3BD1-82D7-64A0-5C0609639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26575" y="290741"/>
            <a:ext cx="3245854" cy="1877688"/>
          </a:xfrm>
          <a:prstGeom prst="rect">
            <a:avLst/>
          </a:prstGeom>
          <a:ln>
            <a:solidFill>
              <a:srgbClr val="002060"/>
            </a:solidFill>
          </a:ln>
        </p:spPr>
      </p:pic>
      <p:sp>
        <p:nvSpPr>
          <p:cNvPr id="5" name="Tekstvak 4">
            <a:extLst>
              <a:ext uri="{FF2B5EF4-FFF2-40B4-BE49-F238E27FC236}">
                <a16:creationId xmlns:a16="http://schemas.microsoft.com/office/drawing/2014/main" id="{02D726F6-8BAC-5FF1-02AD-4F6669783692}"/>
              </a:ext>
            </a:extLst>
          </p:cNvPr>
          <p:cNvSpPr txBox="1"/>
          <p:nvPr/>
        </p:nvSpPr>
        <p:spPr>
          <a:xfrm>
            <a:off x="5059681" y="2371695"/>
            <a:ext cx="3077518"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Voorbeeld: Verkennen en begeleiden initiatief één laag dieper</a:t>
            </a:r>
          </a:p>
        </p:txBody>
      </p:sp>
      <p:sp>
        <p:nvSpPr>
          <p:cNvPr id="2" name="Afgeronde rechthoek 1">
            <a:extLst>
              <a:ext uri="{FF2B5EF4-FFF2-40B4-BE49-F238E27FC236}">
                <a16:creationId xmlns:a16="http://schemas.microsoft.com/office/drawing/2014/main" id="{37E35E89-3EB1-09DF-8B06-F4C13B8041A7}"/>
              </a:ext>
            </a:extLst>
          </p:cNvPr>
          <p:cNvSpPr/>
          <p:nvPr/>
        </p:nvSpPr>
        <p:spPr>
          <a:xfrm>
            <a:off x="5983755" y="750520"/>
            <a:ext cx="437602" cy="187724"/>
          </a:xfrm>
          <a:prstGeom prst="round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3" name="Ingekeepte pijl rechts 2">
            <a:extLst>
              <a:ext uri="{FF2B5EF4-FFF2-40B4-BE49-F238E27FC236}">
                <a16:creationId xmlns:a16="http://schemas.microsoft.com/office/drawing/2014/main" id="{D3EC0E6E-AC22-6630-E214-244BB7D6E7E1}"/>
              </a:ext>
            </a:extLst>
          </p:cNvPr>
          <p:cNvSpPr/>
          <p:nvPr/>
        </p:nvSpPr>
        <p:spPr>
          <a:xfrm>
            <a:off x="5439333" y="726297"/>
            <a:ext cx="490506" cy="236170"/>
          </a:xfrm>
          <a:prstGeom prst="notchedRigh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pic>
        <p:nvPicPr>
          <p:cNvPr id="9" name="Afbeelding 8">
            <a:extLst>
              <a:ext uri="{FF2B5EF4-FFF2-40B4-BE49-F238E27FC236}">
                <a16:creationId xmlns:a16="http://schemas.microsoft.com/office/drawing/2014/main" id="{492E5F69-2627-7170-10BA-6CA4F99B9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25" y="2968857"/>
            <a:ext cx="6535480" cy="1566645"/>
          </a:xfrm>
          <a:prstGeom prst="rect">
            <a:avLst/>
          </a:prstGeom>
          <a:ln>
            <a:solidFill>
              <a:srgbClr val="002060"/>
            </a:solidFill>
          </a:ln>
        </p:spPr>
      </p:pic>
    </p:spTree>
    <p:extLst>
      <p:ext uri="{BB962C8B-B14F-4D97-AF65-F5344CB8AC3E}">
        <p14:creationId xmlns:p14="http://schemas.microsoft.com/office/powerpoint/2010/main" val="22835533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5CCF-7201-4A77-06FB-8EAD835C97F9}"/>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E35E20C6-F908-F53E-5B6D-68D6DA07610B}"/>
              </a:ext>
            </a:extLst>
          </p:cNvPr>
          <p:cNvSpPr txBox="1">
            <a:spLocks noGrp="1"/>
          </p:cNvSpPr>
          <p:nvPr>
            <p:ph type="title"/>
          </p:nvPr>
        </p:nvSpPr>
        <p:spPr>
          <a:xfrm>
            <a:off x="1079999" y="863999"/>
            <a:ext cx="3438661" cy="504001"/>
          </a:xfrm>
          <a:prstGeom prst="rect">
            <a:avLst/>
          </a:prstGeom>
        </p:spPr>
        <p:txBody>
          <a:bodyPr lIns="45718" tIns="45718" rIns="45718" bIns="45718">
            <a:noAutofit/>
          </a:bodyPr>
          <a:lstStyle>
            <a:lvl1pPr>
              <a:defRPr sz="1400" b="1">
                <a:latin typeface="Arial"/>
                <a:ea typeface="Arial"/>
                <a:cs typeface="Arial"/>
                <a:sym typeface="Arial"/>
              </a:defRPr>
            </a:lvl1pPr>
          </a:lstStyle>
          <a:p>
            <a:r>
              <a:rPr lang="nl-NL" sz="2400" b="0" dirty="0"/>
              <a:t>GEMMA: Detailprocesstappen</a:t>
            </a:r>
            <a:endParaRPr sz="2400" b="0" dirty="0"/>
          </a:p>
        </p:txBody>
      </p:sp>
      <p:sp>
        <p:nvSpPr>
          <p:cNvPr id="2" name="Tijdelijke aanduiding voor tekst 1">
            <a:extLst>
              <a:ext uri="{FF2B5EF4-FFF2-40B4-BE49-F238E27FC236}">
                <a16:creationId xmlns:a16="http://schemas.microsoft.com/office/drawing/2014/main" id="{26C7EC77-E75F-0116-616A-015D8DDD3E13}"/>
              </a:ext>
            </a:extLst>
          </p:cNvPr>
          <p:cNvSpPr>
            <a:spLocks noGrp="1"/>
          </p:cNvSpPr>
          <p:nvPr>
            <p:ph type="body" idx="1"/>
          </p:nvPr>
        </p:nvSpPr>
        <p:spPr>
          <a:xfrm>
            <a:off x="1080001" y="1960795"/>
            <a:ext cx="2859539" cy="2647205"/>
          </a:xfrm>
        </p:spPr>
        <p:txBody>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Voorbeeld: Intake verzoek verkennen en begeleiden initiatief nog één laag dieper: de detail-proces-stappen.</a:t>
            </a:r>
          </a:p>
          <a:p>
            <a:pPr marL="0" marR="0" indent="0" algn="l" defTabSz="685800" rtl="0" fontAlgn="auto" latinLnBrk="0" hangingPunct="0">
              <a:lnSpc>
                <a:spcPct val="100000"/>
              </a:lnSpc>
              <a:spcBef>
                <a:spcPts val="0"/>
              </a:spcBef>
              <a:spcAft>
                <a:spcPts val="0"/>
              </a:spcAft>
              <a:buClrTx/>
              <a:buSzTx/>
              <a:buFontTx/>
              <a:buNone/>
              <a:tabLst/>
            </a:pPr>
            <a:endParaRPr lang="nl-NL" b="0" dirty="0">
              <a:solidFill>
                <a:srgbClr val="002060"/>
              </a:solidFill>
            </a:endParaRPr>
          </a:p>
          <a:p>
            <a:pPr marL="0" marR="0" indent="0" algn="l" defTabSz="685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2060"/>
                </a:solidFill>
                <a:effectLst/>
                <a:uFillTx/>
                <a:latin typeface="Aktiv Grotesk Trial"/>
                <a:ea typeface="Aktiv Grotesk Trial"/>
                <a:cs typeface="Aktiv Grotesk Trial"/>
                <a:sym typeface="Aktiv Grotesk Trial"/>
              </a:rPr>
              <a:t>Per processtap is een beschrijving opgenomen.</a:t>
            </a:r>
          </a:p>
          <a:p>
            <a:endParaRPr lang="nl-NL" dirty="0"/>
          </a:p>
        </p:txBody>
      </p:sp>
      <p:pic>
        <p:nvPicPr>
          <p:cNvPr id="8" name="Afbeelding 7">
            <a:extLst>
              <a:ext uri="{FF2B5EF4-FFF2-40B4-BE49-F238E27FC236}">
                <a16:creationId xmlns:a16="http://schemas.microsoft.com/office/drawing/2014/main" id="{FB0017B1-2668-8383-75CB-D7BF2EF16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8660" y="271204"/>
            <a:ext cx="4615262" cy="4615262"/>
          </a:xfrm>
          <a:prstGeom prst="rect">
            <a:avLst/>
          </a:prstGeom>
          <a:ln>
            <a:solidFill>
              <a:srgbClr val="002060"/>
            </a:solidFill>
          </a:ln>
        </p:spPr>
      </p:pic>
    </p:spTree>
    <p:extLst>
      <p:ext uri="{BB962C8B-B14F-4D97-AF65-F5344CB8AC3E}">
        <p14:creationId xmlns:p14="http://schemas.microsoft.com/office/powerpoint/2010/main" val="3762211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14CC-C917-7DB8-9FA8-CC31C5B7958C}"/>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3725D61D-FFBF-756B-81C9-C477112EA0D7}"/>
              </a:ext>
            </a:extLst>
          </p:cNvPr>
          <p:cNvSpPr txBox="1">
            <a:spLocks noGrp="1"/>
          </p:cNvSpPr>
          <p:nvPr>
            <p:ph type="title"/>
          </p:nvPr>
        </p:nvSpPr>
        <p:spPr>
          <a:xfrm>
            <a:off x="1151716" y="86758"/>
            <a:ext cx="6984001" cy="504001"/>
          </a:xfrm>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Wat hebben wij onderhanden genomen?</a:t>
            </a:r>
            <a:endParaRPr sz="2400" b="0" dirty="0"/>
          </a:p>
        </p:txBody>
      </p:sp>
      <p:sp>
        <p:nvSpPr>
          <p:cNvPr id="2" name="Tijdelijke aanduiding voor tekst 1">
            <a:extLst>
              <a:ext uri="{FF2B5EF4-FFF2-40B4-BE49-F238E27FC236}">
                <a16:creationId xmlns:a16="http://schemas.microsoft.com/office/drawing/2014/main" id="{D2371087-EBEC-1832-DB57-9289A227E821}"/>
              </a:ext>
            </a:extLst>
          </p:cNvPr>
          <p:cNvSpPr>
            <a:spLocks noGrp="1"/>
          </p:cNvSpPr>
          <p:nvPr>
            <p:ph type="body" idx="1"/>
          </p:nvPr>
        </p:nvSpPr>
        <p:spPr>
          <a:xfrm>
            <a:off x="207984" y="1095505"/>
            <a:ext cx="6984000" cy="3096001"/>
          </a:xfrm>
        </p:spPr>
        <p:txBody>
          <a:bodyPr/>
          <a:lstStyle/>
          <a:p>
            <a:pPr marL="0" indent="0">
              <a:lnSpc>
                <a:spcPct val="120000"/>
              </a:lnSpc>
              <a:buNone/>
              <a:defRPr sz="1400">
                <a:solidFill>
                  <a:srgbClr val="143462"/>
                </a:solidFill>
                <a:latin typeface="Arial"/>
                <a:ea typeface="Arial"/>
                <a:cs typeface="Arial"/>
                <a:sym typeface="Arial"/>
              </a:defRPr>
            </a:pPr>
            <a:r>
              <a:rPr lang="nl-NL" b="1" dirty="0"/>
              <a:t>Vanuit de grondplaat Omgevingswet, focus op VTH</a:t>
            </a:r>
          </a:p>
          <a:p>
            <a:pPr marL="254000" indent="-254000">
              <a:lnSpc>
                <a:spcPct val="120000"/>
              </a:lnSpc>
              <a:buSzPct val="100000"/>
              <a:buChar char="•"/>
              <a:defRPr sz="1400" b="0">
                <a:solidFill>
                  <a:srgbClr val="143462"/>
                </a:solidFill>
                <a:latin typeface="Arial"/>
                <a:ea typeface="Arial"/>
                <a:cs typeface="Arial"/>
                <a:sym typeface="Arial"/>
              </a:defRPr>
            </a:pPr>
            <a:r>
              <a:rPr lang="nl-NL" dirty="0"/>
              <a:t>Blok “vergunningverlening en melding”</a:t>
            </a:r>
          </a:p>
          <a:p>
            <a:pPr marL="254000" indent="-254000">
              <a:lnSpc>
                <a:spcPct val="120000"/>
              </a:lnSpc>
              <a:buSzPct val="100000"/>
              <a:buChar char="•"/>
              <a:defRPr sz="1400" b="0">
                <a:solidFill>
                  <a:srgbClr val="143462"/>
                </a:solidFill>
                <a:latin typeface="Arial"/>
                <a:ea typeface="Arial"/>
                <a:cs typeface="Arial"/>
                <a:sym typeface="Arial"/>
              </a:defRPr>
            </a:pPr>
            <a:r>
              <a:rPr lang="nl-NL" dirty="0"/>
              <a:t>Blok ”toezicht en handhaving”</a:t>
            </a:r>
          </a:p>
          <a:p>
            <a:pPr marL="254000" indent="-254000">
              <a:lnSpc>
                <a:spcPct val="120000"/>
              </a:lnSpc>
              <a:buSzPct val="100000"/>
              <a:buChar char="•"/>
              <a:defRPr sz="1400" b="0">
                <a:solidFill>
                  <a:srgbClr val="143462"/>
                </a:solidFill>
                <a:latin typeface="Arial"/>
                <a:ea typeface="Arial"/>
                <a:cs typeface="Arial"/>
                <a:sym typeface="Arial"/>
              </a:defRPr>
            </a:pPr>
            <a:endParaRPr lang="nl-NL" dirty="0"/>
          </a:p>
          <a:p>
            <a:pPr marL="0" indent="0">
              <a:lnSpc>
                <a:spcPct val="120000"/>
              </a:lnSpc>
              <a:buSzPct val="100000"/>
              <a:buNone/>
              <a:defRPr sz="1400" b="0">
                <a:solidFill>
                  <a:srgbClr val="143462"/>
                </a:solidFill>
                <a:latin typeface="Arial"/>
                <a:ea typeface="Arial"/>
                <a:cs typeface="Arial"/>
                <a:sym typeface="Arial"/>
              </a:defRPr>
            </a:pPr>
            <a:r>
              <a:rPr lang="nl-NL" sz="1400" b="1" dirty="0"/>
              <a:t>Wat is er aangepast?</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processen (blauw) </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triggers (wit)</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pijlen met de onderlinge relaties</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detailuitwerkingen (2 lagen dieper)</a:t>
            </a:r>
          </a:p>
          <a:p>
            <a:pPr marL="254000" indent="-254000">
              <a:lnSpc>
                <a:spcPct val="120000"/>
              </a:lnSpc>
              <a:buSzPct val="100000"/>
              <a:buChar char="•"/>
              <a:defRPr sz="1400" b="0">
                <a:solidFill>
                  <a:srgbClr val="143462"/>
                </a:solidFill>
                <a:latin typeface="Arial"/>
                <a:ea typeface="Arial"/>
                <a:cs typeface="Arial"/>
                <a:sym typeface="Arial"/>
              </a:defRPr>
            </a:pPr>
            <a:r>
              <a:rPr lang="nl-NL" dirty="0"/>
              <a:t>De beschrijvingen per processtap</a:t>
            </a:r>
          </a:p>
          <a:p>
            <a:endParaRPr lang="nl-NL" dirty="0"/>
          </a:p>
        </p:txBody>
      </p:sp>
      <p:pic>
        <p:nvPicPr>
          <p:cNvPr id="4" name="Afbeelding 3">
            <a:extLst>
              <a:ext uri="{FF2B5EF4-FFF2-40B4-BE49-F238E27FC236}">
                <a16:creationId xmlns:a16="http://schemas.microsoft.com/office/drawing/2014/main" id="{084BA554-3672-EDD9-9F79-7C45E647A7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9595" y="896246"/>
            <a:ext cx="3505200" cy="2952750"/>
          </a:xfrm>
          <a:prstGeom prst="rect">
            <a:avLst/>
          </a:prstGeom>
        </p:spPr>
      </p:pic>
      <p:sp>
        <p:nvSpPr>
          <p:cNvPr id="5" name="Rechthoek 4">
            <a:extLst>
              <a:ext uri="{FF2B5EF4-FFF2-40B4-BE49-F238E27FC236}">
                <a16:creationId xmlns:a16="http://schemas.microsoft.com/office/drawing/2014/main" id="{1AA8E14F-F1ED-B4D5-A175-DA54F1BD3890}"/>
              </a:ext>
            </a:extLst>
          </p:cNvPr>
          <p:cNvSpPr/>
          <p:nvPr/>
        </p:nvSpPr>
        <p:spPr>
          <a:xfrm>
            <a:off x="5222888" y="1527383"/>
            <a:ext cx="113414" cy="160906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6" name="Rechthoek 5">
            <a:extLst>
              <a:ext uri="{FF2B5EF4-FFF2-40B4-BE49-F238E27FC236}">
                <a16:creationId xmlns:a16="http://schemas.microsoft.com/office/drawing/2014/main" id="{A34E2E27-516F-AF4E-FB16-B8182911966F}"/>
              </a:ext>
            </a:extLst>
          </p:cNvPr>
          <p:cNvSpPr/>
          <p:nvPr/>
        </p:nvSpPr>
        <p:spPr>
          <a:xfrm>
            <a:off x="5279595" y="2643506"/>
            <a:ext cx="2071997" cy="1130699"/>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8" name="Tekstvak 7">
            <a:extLst>
              <a:ext uri="{FF2B5EF4-FFF2-40B4-BE49-F238E27FC236}">
                <a16:creationId xmlns:a16="http://schemas.microsoft.com/office/drawing/2014/main" id="{62CCF445-34BF-7962-7585-95183411DBEA}"/>
              </a:ext>
            </a:extLst>
          </p:cNvPr>
          <p:cNvSpPr txBox="1"/>
          <p:nvPr/>
        </p:nvSpPr>
        <p:spPr>
          <a:xfrm>
            <a:off x="6024306" y="2455501"/>
            <a:ext cx="1327286"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Vandaag op de agenda</a:t>
            </a:r>
          </a:p>
        </p:txBody>
      </p:sp>
      <p:sp>
        <p:nvSpPr>
          <p:cNvPr id="10" name="Tekstvak 9">
            <a:extLst>
              <a:ext uri="{FF2B5EF4-FFF2-40B4-BE49-F238E27FC236}">
                <a16:creationId xmlns:a16="http://schemas.microsoft.com/office/drawing/2014/main" id="{74565127-6914-809B-11A9-144937679A03}"/>
              </a:ext>
            </a:extLst>
          </p:cNvPr>
          <p:cNvSpPr txBox="1"/>
          <p:nvPr/>
        </p:nvSpPr>
        <p:spPr>
          <a:xfrm>
            <a:off x="6129932" y="1828573"/>
            <a:ext cx="1373774"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nl-NL" sz="1100" b="0" dirty="0">
                <a:solidFill>
                  <a:srgbClr val="FF0000"/>
                </a:solidFill>
              </a:rPr>
              <a:t> Volgende sessie (4 juni)</a:t>
            </a:r>
          </a:p>
        </p:txBody>
      </p:sp>
      <p:sp>
        <p:nvSpPr>
          <p:cNvPr id="11" name="Tekstvak 10">
            <a:extLst>
              <a:ext uri="{FF2B5EF4-FFF2-40B4-BE49-F238E27FC236}">
                <a16:creationId xmlns:a16="http://schemas.microsoft.com/office/drawing/2014/main" id="{3B31B753-6666-3F3D-75D5-49112C3FE514}"/>
              </a:ext>
            </a:extLst>
          </p:cNvPr>
          <p:cNvSpPr txBox="1"/>
          <p:nvPr/>
        </p:nvSpPr>
        <p:spPr>
          <a:xfrm>
            <a:off x="7406170" y="769002"/>
            <a:ext cx="1316066" cy="169277"/>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Laatste sessie (19 ju</a:t>
            </a:r>
            <a:r>
              <a:rPr lang="nl-NL" sz="1100" b="0" dirty="0">
                <a:solidFill>
                  <a:srgbClr val="FF0000"/>
                </a:solidFill>
              </a:rPr>
              <a:t>ni)</a:t>
            </a:r>
            <a:endParaRPr kumimoji="0" lang="nl-NL" sz="11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endParaRPr>
          </a:p>
        </p:txBody>
      </p:sp>
      <p:sp>
        <p:nvSpPr>
          <p:cNvPr id="7" name="Wolk 6">
            <a:extLst>
              <a:ext uri="{FF2B5EF4-FFF2-40B4-BE49-F238E27FC236}">
                <a16:creationId xmlns:a16="http://schemas.microsoft.com/office/drawing/2014/main" id="{7E1EB0CE-44F4-B32F-471F-F8B3773DFA5B}"/>
              </a:ext>
            </a:extLst>
          </p:cNvPr>
          <p:cNvSpPr/>
          <p:nvPr/>
        </p:nvSpPr>
        <p:spPr>
          <a:xfrm>
            <a:off x="3289571" y="2624778"/>
            <a:ext cx="4116599" cy="2459679"/>
          </a:xfrm>
          <a:prstGeom prst="cloud">
            <a:avLst/>
          </a:prstGeom>
          <a:solidFill>
            <a:srgbClr val="FFFFFF"/>
          </a:solidFill>
          <a:ln w="28575" cap="flat">
            <a:solidFill>
              <a:schemeClr val="accent4">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l" defTabSz="685800" rtl="0" fontAlgn="auto" latinLnBrk="0" hangingPunct="0">
              <a:lnSpc>
                <a:spcPct val="100000"/>
              </a:lnSpc>
              <a:spcBef>
                <a:spcPts val="0"/>
              </a:spcBef>
              <a:spcAft>
                <a:spcPts val="0"/>
              </a:spcAft>
              <a:buClrTx/>
              <a:buSzTx/>
              <a:buFont typeface="Wingdings" pitchFamily="2" charset="2"/>
              <a:buChar char="ü"/>
              <a:tabLst/>
            </a:pPr>
            <a:r>
              <a:rPr kumimoji="0" lang="nl-NL" sz="9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De GEMMA VTH processen waren 7 jaar oud</a:t>
            </a:r>
          </a:p>
          <a:p>
            <a:pPr marL="285750" indent="-285750">
              <a:buFont typeface="Wingdings" pitchFamily="2" charset="2"/>
              <a:buChar char="ü"/>
            </a:pPr>
            <a:r>
              <a:rPr kumimoji="0" lang="nl-NL" sz="9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We hebben specifieke Omgevingswet teksten aangepast en meer generiek gemaakt</a:t>
            </a:r>
          </a:p>
          <a:p>
            <a:pPr marL="285750" marR="0" indent="-285750" algn="l" defTabSz="685800" rtl="0" fontAlgn="auto" latinLnBrk="0" hangingPunct="0">
              <a:lnSpc>
                <a:spcPct val="100000"/>
              </a:lnSpc>
              <a:spcBef>
                <a:spcPts val="0"/>
              </a:spcBef>
              <a:spcAft>
                <a:spcPts val="0"/>
              </a:spcAft>
              <a:buClrTx/>
              <a:buSzTx/>
              <a:buFont typeface="Wingdings" pitchFamily="2" charset="2"/>
              <a:buChar char="ü"/>
              <a:tabLst/>
            </a:pPr>
            <a:r>
              <a:rPr lang="nl-NL" sz="900" b="0" dirty="0"/>
              <a:t>We hebben alles  geactualiseerd en alle Wetswijzigingen goed verwerkt (Omgevingswet, </a:t>
            </a:r>
            <a:r>
              <a:rPr lang="nl-NL" sz="900" b="0" dirty="0" err="1"/>
              <a:t>Wmebv</a:t>
            </a:r>
            <a:r>
              <a:rPr lang="nl-NL" sz="900" b="0" dirty="0"/>
              <a:t>, </a:t>
            </a:r>
            <a:r>
              <a:rPr lang="nl-NL" sz="900" b="0" dirty="0" err="1"/>
              <a:t>Wkb</a:t>
            </a:r>
            <a:r>
              <a:rPr lang="nl-NL" sz="900" b="0" dirty="0"/>
              <a:t>)</a:t>
            </a:r>
          </a:p>
          <a:p>
            <a:pPr marL="285750" marR="0" indent="-285750" algn="l" defTabSz="685800" rtl="0" fontAlgn="auto" latinLnBrk="0" hangingPunct="0">
              <a:lnSpc>
                <a:spcPct val="100000"/>
              </a:lnSpc>
              <a:spcBef>
                <a:spcPts val="0"/>
              </a:spcBef>
              <a:spcAft>
                <a:spcPts val="0"/>
              </a:spcAft>
              <a:buClrTx/>
              <a:buSzTx/>
              <a:buFont typeface="Wingdings" pitchFamily="2" charset="2"/>
              <a:buChar char="ü"/>
              <a:tabLst/>
            </a:pPr>
            <a:r>
              <a:rPr lang="nl-NL" sz="900" b="0" dirty="0"/>
              <a:t>We hebben sommige stappen toegevoegd en sommige juist weggehaald</a:t>
            </a:r>
          </a:p>
          <a:p>
            <a:pPr marL="285750" marR="0" indent="-285750" algn="l" defTabSz="685800" rtl="0" fontAlgn="auto" latinLnBrk="0" hangingPunct="0">
              <a:lnSpc>
                <a:spcPct val="100000"/>
              </a:lnSpc>
              <a:spcBef>
                <a:spcPts val="0"/>
              </a:spcBef>
              <a:spcAft>
                <a:spcPts val="0"/>
              </a:spcAft>
              <a:buClrTx/>
              <a:buSzTx/>
              <a:buFont typeface="Wingdings" pitchFamily="2" charset="2"/>
              <a:buChar char="ü"/>
              <a:tabLst/>
            </a:pPr>
            <a:r>
              <a:rPr kumimoji="0" lang="nl-NL" sz="9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rPr>
              <a:t>De beschrijvingen zijn ook compacter geworden</a:t>
            </a:r>
          </a:p>
          <a:p>
            <a:pPr marL="285750" marR="0" indent="-285750" algn="l" defTabSz="685800" rtl="0" fontAlgn="auto" latinLnBrk="0" hangingPunct="0">
              <a:lnSpc>
                <a:spcPct val="100000"/>
              </a:lnSpc>
              <a:spcBef>
                <a:spcPts val="0"/>
              </a:spcBef>
              <a:spcAft>
                <a:spcPts val="0"/>
              </a:spcAft>
              <a:buClrTx/>
              <a:buSzTx/>
              <a:buFont typeface="Wingdings" pitchFamily="2" charset="2"/>
              <a:buChar char="ü"/>
              <a:tabLst/>
            </a:pPr>
            <a:r>
              <a:rPr lang="nl-NL" sz="900" b="0" dirty="0"/>
              <a:t>De indeling bij toezicht en handhaving is aangepast en sluit meer aan bij de praktijk</a:t>
            </a:r>
            <a:endParaRPr kumimoji="0" lang="nl-NL" sz="900" b="0" i="0" u="none" strike="noStrike" cap="none" spc="0" normalizeH="0" baseline="0" dirty="0">
              <a:ln>
                <a:noFill/>
              </a:ln>
              <a:solidFill>
                <a:srgbClr val="000000"/>
              </a:solidFill>
              <a:effectLst/>
              <a:uFillTx/>
              <a:latin typeface="Aktiv Grotesk Trial"/>
              <a:ea typeface="Aktiv Grotesk Trial"/>
              <a:cs typeface="Aktiv Grotesk Trial"/>
              <a:sym typeface="Aktiv Grotesk Trial"/>
            </a:endParaRPr>
          </a:p>
        </p:txBody>
      </p:sp>
    </p:spTree>
    <p:extLst>
      <p:ext uri="{BB962C8B-B14F-4D97-AF65-F5344CB8AC3E}">
        <p14:creationId xmlns:p14="http://schemas.microsoft.com/office/powerpoint/2010/main" val="5133453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ECA9D-AF65-BDC8-90EA-B5F522839BA7}"/>
            </a:ext>
          </a:extLst>
        </p:cNvPr>
        <p:cNvGrpSpPr/>
        <p:nvPr/>
      </p:nvGrpSpPr>
      <p:grpSpPr>
        <a:xfrm>
          <a:off x="0" y="0"/>
          <a:ext cx="0" cy="0"/>
          <a:chOff x="0" y="0"/>
          <a:chExt cx="0" cy="0"/>
        </a:xfrm>
      </p:grpSpPr>
      <p:sp>
        <p:nvSpPr>
          <p:cNvPr id="379" name="Titel 1">
            <a:extLst>
              <a:ext uri="{FF2B5EF4-FFF2-40B4-BE49-F238E27FC236}">
                <a16:creationId xmlns:a16="http://schemas.microsoft.com/office/drawing/2014/main" id="{1DA249AF-EECD-86D7-F8D5-F21974B73F3E}"/>
              </a:ext>
            </a:extLst>
          </p:cNvPr>
          <p:cNvSpPr txBox="1">
            <a:spLocks noGrp="1"/>
          </p:cNvSpPr>
          <p:nvPr>
            <p:ph type="title"/>
          </p:nvPr>
        </p:nvSpPr>
        <p:spPr>
          <a:prstGeom prst="rect">
            <a:avLst/>
          </a:prstGeom>
        </p:spPr>
        <p:txBody>
          <a:bodyPr lIns="45718" tIns="45718" rIns="45718" bIns="45718">
            <a:normAutofit/>
          </a:bodyPr>
          <a:lstStyle>
            <a:lvl1pPr>
              <a:defRPr sz="1400" b="1">
                <a:latin typeface="Arial"/>
                <a:ea typeface="Arial"/>
                <a:cs typeface="Arial"/>
                <a:sym typeface="Arial"/>
              </a:defRPr>
            </a:lvl1pPr>
          </a:lstStyle>
          <a:p>
            <a:r>
              <a:rPr lang="nl-NL" sz="2400" b="0" dirty="0"/>
              <a:t>Behandelen aanvraag / melding / informatie</a:t>
            </a:r>
            <a:endParaRPr sz="2400" b="0" dirty="0"/>
          </a:p>
        </p:txBody>
      </p:sp>
      <p:sp>
        <p:nvSpPr>
          <p:cNvPr id="2" name="Tijdelijke aanduiding voor tekst 1">
            <a:extLst>
              <a:ext uri="{FF2B5EF4-FFF2-40B4-BE49-F238E27FC236}">
                <a16:creationId xmlns:a16="http://schemas.microsoft.com/office/drawing/2014/main" id="{F8613733-FFB2-CA7B-0D15-D2CE4CCAA4B0}"/>
              </a:ext>
            </a:extLst>
          </p:cNvPr>
          <p:cNvSpPr>
            <a:spLocks noGrp="1"/>
          </p:cNvSpPr>
          <p:nvPr>
            <p:ph type="body" idx="1"/>
          </p:nvPr>
        </p:nvSpPr>
        <p:spPr>
          <a:xfrm>
            <a:off x="209401" y="1420559"/>
            <a:ext cx="8725198" cy="3096001"/>
          </a:xfrm>
        </p:spPr>
        <p:txBody>
          <a:bodyPr>
            <a:normAutofit/>
          </a:bodyPr>
          <a:lstStyle/>
          <a:p>
            <a:pPr marL="0" indent="0">
              <a:buNone/>
            </a:pPr>
            <a:r>
              <a:rPr lang="nl-NL" sz="1800" dirty="0"/>
              <a:t>Oude indeling op de grondplaat 	       </a:t>
            </a:r>
            <a:r>
              <a:rPr lang="nl-NL" sz="1800" dirty="0">
                <a:solidFill>
                  <a:schemeClr val="accent4">
                    <a:lumMod val="60000"/>
                    <a:lumOff val="40000"/>
                  </a:schemeClr>
                </a:solidFill>
                <a:sym typeface="Wingdings" pitchFamily="2" charset="2"/>
              </a:rPr>
              <a:t></a:t>
            </a:r>
            <a:r>
              <a:rPr lang="nl-NL" sz="1800" dirty="0">
                <a:sym typeface="Wingdings" pitchFamily="2" charset="2"/>
              </a:rPr>
              <a:t>        Nieuwe indeling op de grondplaat</a:t>
            </a:r>
            <a:endParaRPr lang="nl-NL" sz="1800" dirty="0"/>
          </a:p>
        </p:txBody>
      </p:sp>
      <p:pic>
        <p:nvPicPr>
          <p:cNvPr id="3" name="Afbeelding 2">
            <a:extLst>
              <a:ext uri="{FF2B5EF4-FFF2-40B4-BE49-F238E27FC236}">
                <a16:creationId xmlns:a16="http://schemas.microsoft.com/office/drawing/2014/main" id="{B42B2ADA-E1AD-36A8-F73C-0EB7DBBA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855" y="1811826"/>
            <a:ext cx="3665703" cy="2710555"/>
          </a:xfrm>
          <a:prstGeom prst="rect">
            <a:avLst/>
          </a:prstGeom>
          <a:ln>
            <a:solidFill>
              <a:srgbClr val="002060"/>
            </a:solidFill>
          </a:ln>
        </p:spPr>
      </p:pic>
      <p:pic>
        <p:nvPicPr>
          <p:cNvPr id="7" name="Afbeelding 6">
            <a:extLst>
              <a:ext uri="{FF2B5EF4-FFF2-40B4-BE49-F238E27FC236}">
                <a16:creationId xmlns:a16="http://schemas.microsoft.com/office/drawing/2014/main" id="{2DB24A44-4AC2-814D-064E-CCD016674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01" y="2080037"/>
            <a:ext cx="3602597" cy="2311401"/>
          </a:xfrm>
          <a:prstGeom prst="rect">
            <a:avLst/>
          </a:prstGeom>
          <a:ln>
            <a:solidFill>
              <a:srgbClr val="002060"/>
            </a:solidFill>
          </a:ln>
        </p:spPr>
      </p:pic>
      <p:sp>
        <p:nvSpPr>
          <p:cNvPr id="8" name="Ingekeepte pijl rechts 7">
            <a:extLst>
              <a:ext uri="{FF2B5EF4-FFF2-40B4-BE49-F238E27FC236}">
                <a16:creationId xmlns:a16="http://schemas.microsoft.com/office/drawing/2014/main" id="{F3175E59-99C6-532E-F8CA-D713DEC9A04A}"/>
              </a:ext>
            </a:extLst>
          </p:cNvPr>
          <p:cNvSpPr/>
          <p:nvPr/>
        </p:nvSpPr>
        <p:spPr>
          <a:xfrm>
            <a:off x="3983665" y="2927498"/>
            <a:ext cx="808075" cy="432390"/>
          </a:xfrm>
          <a:prstGeom prst="notchedRightArrow">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9" name="Rechthoek 8">
            <a:extLst>
              <a:ext uri="{FF2B5EF4-FFF2-40B4-BE49-F238E27FC236}">
                <a16:creationId xmlns:a16="http://schemas.microsoft.com/office/drawing/2014/main" id="{696EA8D8-4ECF-170F-183F-27C2AC2CCF48}"/>
              </a:ext>
            </a:extLst>
          </p:cNvPr>
          <p:cNvSpPr/>
          <p:nvPr/>
        </p:nvSpPr>
        <p:spPr>
          <a:xfrm>
            <a:off x="7393172" y="1920949"/>
            <a:ext cx="1133298" cy="6508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10" name="Afgeronde rechthoek 9">
            <a:extLst>
              <a:ext uri="{FF2B5EF4-FFF2-40B4-BE49-F238E27FC236}">
                <a16:creationId xmlns:a16="http://schemas.microsoft.com/office/drawing/2014/main" id="{0E5E48EA-0ABA-9DF6-1768-383F38AB6A28}"/>
              </a:ext>
            </a:extLst>
          </p:cNvPr>
          <p:cNvSpPr/>
          <p:nvPr/>
        </p:nvSpPr>
        <p:spPr>
          <a:xfrm>
            <a:off x="7251192" y="3721608"/>
            <a:ext cx="1051560" cy="669830"/>
          </a:xfrm>
          <a:prstGeom prst="round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nl-NL"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endParaRPr>
          </a:p>
        </p:txBody>
      </p:sp>
      <p:sp>
        <p:nvSpPr>
          <p:cNvPr id="4" name="Tekstvak 3">
            <a:extLst>
              <a:ext uri="{FF2B5EF4-FFF2-40B4-BE49-F238E27FC236}">
                <a16:creationId xmlns:a16="http://schemas.microsoft.com/office/drawing/2014/main" id="{A685DA31-811F-EDFA-71A2-13195CCF3CE2}"/>
              </a:ext>
            </a:extLst>
          </p:cNvPr>
          <p:cNvSpPr txBox="1"/>
          <p:nvPr/>
        </p:nvSpPr>
        <p:spPr>
          <a:xfrm>
            <a:off x="7026879" y="4461397"/>
            <a:ext cx="1707199" cy="215444"/>
          </a:xfrm>
          <a:prstGeom prst="rect">
            <a:avLst/>
          </a:prstGeom>
          <a:solidFill>
            <a:schemeClr val="tx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a:ln>
                  <a:noFill/>
                </a:ln>
                <a:solidFill>
                  <a:srgbClr val="FF0000"/>
                </a:solidFill>
                <a:effectLst/>
                <a:uFillTx/>
                <a:latin typeface="Aktiv Grotesk Trial"/>
                <a:ea typeface="Aktiv Grotesk Trial"/>
                <a:cs typeface="Aktiv Grotesk Trial"/>
                <a:sym typeface="Aktiv Grotesk Trial"/>
              </a:rPr>
              <a:t> Vandaag op de agenda</a:t>
            </a:r>
          </a:p>
        </p:txBody>
      </p:sp>
    </p:spTree>
    <p:extLst>
      <p:ext uri="{BB962C8B-B14F-4D97-AF65-F5344CB8AC3E}">
        <p14:creationId xmlns:p14="http://schemas.microsoft.com/office/powerpoint/2010/main" val="3499415954"/>
      </p:ext>
    </p:extLst>
  </p:cSld>
  <p:clrMapOvr>
    <a:masterClrMapping/>
  </p:clrMapOvr>
  <p:transition spd="med"/>
</p:sld>
</file>

<file path=ppt/theme/theme1.xml><?xml version="1.0" encoding="utf-8"?>
<a:theme xmlns:a="http://schemas.openxmlformats.org/drawingml/2006/main" name="VNG licht thema">
  <a:themeElements>
    <a:clrScheme name="VNG licht thema">
      <a:dk1>
        <a:srgbClr val="000000"/>
      </a:dk1>
      <a:lt1>
        <a:srgbClr val="00A1E5"/>
      </a:lt1>
      <a:dk2>
        <a:srgbClr val="A7A7A7"/>
      </a:dk2>
      <a:lt2>
        <a:srgbClr val="535353"/>
      </a:lt2>
      <a:accent1>
        <a:srgbClr val="00A1E5"/>
      </a:accent1>
      <a:accent2>
        <a:srgbClr val="A6B103"/>
      </a:accent2>
      <a:accent3>
        <a:srgbClr val="E63B44"/>
      </a:accent3>
      <a:accent4>
        <a:srgbClr val="00AEAE"/>
      </a:accent4>
      <a:accent5>
        <a:srgbClr val="EC5E00"/>
      </a:accent5>
      <a:accent6>
        <a:srgbClr val="F7AD00"/>
      </a:accent6>
      <a:hlink>
        <a:srgbClr val="0000FF"/>
      </a:hlink>
      <a:folHlink>
        <a:srgbClr val="FF00FF"/>
      </a:folHlink>
    </a:clrScheme>
    <a:fontScheme name="VNG licht thema">
      <a:majorFont>
        <a:latin typeface="Helvetica"/>
        <a:ea typeface="Helvetica"/>
        <a:cs typeface="Helvetica"/>
      </a:majorFont>
      <a:minorFont>
        <a:latin typeface="Calibri"/>
        <a:ea typeface="Calibri"/>
        <a:cs typeface="Calibri"/>
      </a:minorFont>
    </a:fontScheme>
    <a:fmtScheme name="VNG licht 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e VNG nw huisstijl (voorjaar 2025)  -  Alleen-lezen" id="{6DC5E594-B362-3E46-8DB3-541859537EC0}" vid="{2A88CE20-AEF6-674F-A0AD-A5B9B117518E}"/>
    </a:ext>
  </a:extLst>
</a:theme>
</file>

<file path=ppt/theme/theme2.xml><?xml version="1.0" encoding="utf-8"?>
<a:theme xmlns:a="http://schemas.openxmlformats.org/drawingml/2006/main" name="VNG licht thema">
  <a:themeElements>
    <a:clrScheme name="VNG licht thema">
      <a:dk1>
        <a:srgbClr val="000000"/>
      </a:dk1>
      <a:lt1>
        <a:srgbClr val="FFFFFF"/>
      </a:lt1>
      <a:dk2>
        <a:srgbClr val="A7A7A7"/>
      </a:dk2>
      <a:lt2>
        <a:srgbClr val="535353"/>
      </a:lt2>
      <a:accent1>
        <a:srgbClr val="00A1E5"/>
      </a:accent1>
      <a:accent2>
        <a:srgbClr val="A6B103"/>
      </a:accent2>
      <a:accent3>
        <a:srgbClr val="E63B44"/>
      </a:accent3>
      <a:accent4>
        <a:srgbClr val="00AEAE"/>
      </a:accent4>
      <a:accent5>
        <a:srgbClr val="EC5E00"/>
      </a:accent5>
      <a:accent6>
        <a:srgbClr val="F7AD00"/>
      </a:accent6>
      <a:hlink>
        <a:srgbClr val="0000FF"/>
      </a:hlink>
      <a:folHlink>
        <a:srgbClr val="FF00FF"/>
      </a:folHlink>
    </a:clrScheme>
    <a:fontScheme name="VNG licht thema">
      <a:majorFont>
        <a:latin typeface="Helvetica"/>
        <a:ea typeface="Helvetica"/>
        <a:cs typeface="Helvetica"/>
      </a:majorFont>
      <a:minorFont>
        <a:latin typeface="Calibri"/>
        <a:ea typeface="Calibri"/>
        <a:cs typeface="Calibri"/>
      </a:minorFont>
    </a:fontScheme>
    <a:fmtScheme name="VNG licht 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FillTx/>
            <a:latin typeface="Aktiv Grotesk Trial"/>
            <a:ea typeface="Aktiv Grotesk Trial"/>
            <a:cs typeface="Aktiv Grotesk Trial"/>
            <a:sym typeface="Aktiv Grotesk T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VNG licht thema</Template>
  <TotalTime>873</TotalTime>
  <Words>1082</Words>
  <Application>Microsoft Macintosh PowerPoint</Application>
  <PresentationFormat>Diavoorstelling (16:9)</PresentationFormat>
  <Paragraphs>159</Paragraphs>
  <Slides>39</Slides>
  <Notes>6</Notes>
  <HiddenSlides>0</HiddenSlides>
  <MMClips>0</MMClips>
  <ScaleCrop>false</ScaleCrop>
  <HeadingPairs>
    <vt:vector size="6" baseType="variant">
      <vt:variant>
        <vt:lpstr>Gebruikte lettertypen</vt:lpstr>
      </vt:variant>
      <vt:variant>
        <vt:i4>13</vt:i4>
      </vt:variant>
      <vt:variant>
        <vt:lpstr>Thema</vt:lpstr>
      </vt:variant>
      <vt:variant>
        <vt:i4>1</vt:i4>
      </vt:variant>
      <vt:variant>
        <vt:lpstr>Diatitels</vt:lpstr>
      </vt:variant>
      <vt:variant>
        <vt:i4>39</vt:i4>
      </vt:variant>
    </vt:vector>
  </HeadingPairs>
  <TitlesOfParts>
    <vt:vector size="53" baseType="lpstr">
      <vt:lpstr>Aktiv Grotesk Trial</vt:lpstr>
      <vt:lpstr>Aptos</vt:lpstr>
      <vt:lpstr>Arial</vt:lpstr>
      <vt:lpstr>Avenir Book</vt:lpstr>
      <vt:lpstr>Avenir Heavy</vt:lpstr>
      <vt:lpstr>Calibri</vt:lpstr>
      <vt:lpstr>Courier New</vt:lpstr>
      <vt:lpstr>Helvetica</vt:lpstr>
      <vt:lpstr>Helvetica Light</vt:lpstr>
      <vt:lpstr>Helvetica Neue</vt:lpstr>
      <vt:lpstr>Helvetica Neue Light</vt:lpstr>
      <vt:lpstr>Helvetica Neue Medium</vt:lpstr>
      <vt:lpstr>Wingdings</vt:lpstr>
      <vt:lpstr>VNG licht thema</vt:lpstr>
      <vt:lpstr>Het GEMMA proces “Behandelen aanvraag”</vt:lpstr>
      <vt:lpstr>Agenda vandaag</vt:lpstr>
      <vt:lpstr>GEMMA: Wat is dat?</vt:lpstr>
      <vt:lpstr>GEMMA: Wat kun je ermee?</vt:lpstr>
      <vt:lpstr>GEMMA: Wat is er uitgewerkt?  De huidige grondplaat</vt:lpstr>
      <vt:lpstr>GEMMA: Detail-lagen</vt:lpstr>
      <vt:lpstr>GEMMA: Detailprocesstappen</vt:lpstr>
      <vt:lpstr>Wat hebben wij onderhanden genomen?</vt:lpstr>
      <vt:lpstr>Behandelen aanvraag / melding / informatie</vt:lpstr>
      <vt:lpstr>Het GEMMA proces “Behandelen aanvraag”: algemeen</vt:lpstr>
      <vt:lpstr>Eén laag dieper ”Behandelen aanvraag”</vt:lpstr>
      <vt:lpstr>Aanvraag</vt:lpstr>
      <vt:lpstr>Inclusief ambtshalve</vt:lpstr>
      <vt:lpstr>Waarom één GEMMA proces voor drie type aanvragen?</vt:lpstr>
      <vt:lpstr>Wat zijn de belangrijkste wijzigingen die we doorgevoerd hebben?</vt:lpstr>
      <vt:lpstr>Het GEMMA proces “Behandelen aanvraag”: relatie met zaaktype en statussen</vt:lpstr>
      <vt:lpstr>DSO plichttypen, GEMMA proces, zaaktypen</vt:lpstr>
      <vt:lpstr>Zaaktypen en zaak statussen</vt:lpstr>
      <vt:lpstr>Zaaktypen en zaak statussen</vt:lpstr>
      <vt:lpstr>Zaaktypen en zaak statussen</vt:lpstr>
      <vt:lpstr>Proces en zaakstatussen</vt:lpstr>
      <vt:lpstr>Het GEMMA proces “Behandelen aanvraag”: de diepte in</vt:lpstr>
      <vt:lpstr>Proces Behandelen aanvraag</vt:lpstr>
      <vt:lpstr>Proces Behandelen aanvraag – twee lagen dieper</vt:lpstr>
      <vt:lpstr>Intake aanvraag</vt:lpstr>
      <vt:lpstr>Intake aanvraag – Starten zaak</vt:lpstr>
      <vt:lpstr>Intake aanvraag – Uitvoeren intake</vt:lpstr>
      <vt:lpstr>Inhoudelijk behandelen</vt:lpstr>
      <vt:lpstr>Inhoudelijk behandelen – Toetsen aan regelgeving</vt:lpstr>
      <vt:lpstr>PowerPoint-presentatie</vt:lpstr>
      <vt:lpstr>PowerPoint-presentatie</vt:lpstr>
      <vt:lpstr>Besluiten en Bekendmaken beschikking</vt:lpstr>
      <vt:lpstr>Besluiten – Vaststellen beschikking</vt:lpstr>
      <vt:lpstr>Bekendmaken – Bekendmaken, mededelen en kennisgeven</vt:lpstr>
      <vt:lpstr>- Bekendmaken - Mededelen - Kennisgeven</vt:lpstr>
      <vt:lpstr>Bekendmaken – Afronden zaak</vt:lpstr>
      <vt:lpstr>Vragen na het inhoudelijk doornemen van de aangepaste GEMMA processen?  Mail deze naar omgevingswet@vng.nl   N.B. Per 1 juni is deze nieuwe versie beschikbaar op gemmaonline.nl     </vt:lpstr>
      <vt:lpstr>Volgende VTH netwerksessie</vt:lpstr>
      <vt:lpstr>Contact 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Ellen Zwiers</dc:creator>
  <cp:lastModifiedBy>Ellen Zwiers</cp:lastModifiedBy>
  <cp:revision>12</cp:revision>
  <dcterms:created xsi:type="dcterms:W3CDTF">2025-04-22T13:36:36Z</dcterms:created>
  <dcterms:modified xsi:type="dcterms:W3CDTF">2025-05-14T12:24:54Z</dcterms:modified>
</cp:coreProperties>
</file>