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6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7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1" r:id="rId4"/>
    <p:sldMasterId id="2147485541" r:id="rId5"/>
    <p:sldMasterId id="2147485550" r:id="rId6"/>
    <p:sldMasterId id="2147485558" r:id="rId7"/>
    <p:sldMasterId id="2147485560" r:id="rId8"/>
    <p:sldMasterId id="2147485573" r:id="rId9"/>
    <p:sldMasterId id="2147485584" r:id="rId10"/>
    <p:sldMasterId id="2147485595" r:id="rId11"/>
  </p:sldMasterIdLst>
  <p:notesMasterIdLst>
    <p:notesMasterId r:id="rId27"/>
  </p:notesMasterIdLst>
  <p:sldIdLst>
    <p:sldId id="1551" r:id="rId12"/>
    <p:sldId id="2096" r:id="rId13"/>
    <p:sldId id="2094" r:id="rId14"/>
    <p:sldId id="2097" r:id="rId15"/>
    <p:sldId id="2098" r:id="rId16"/>
    <p:sldId id="2099" r:id="rId17"/>
    <p:sldId id="2100" r:id="rId18"/>
    <p:sldId id="2102" r:id="rId19"/>
    <p:sldId id="2103" r:id="rId20"/>
    <p:sldId id="2104" r:id="rId21"/>
    <p:sldId id="2106" r:id="rId22"/>
    <p:sldId id="2105" r:id="rId23"/>
    <p:sldId id="2107" r:id="rId24"/>
    <p:sldId id="2108" r:id="rId25"/>
    <p:sldId id="2101" r:id="rId26"/>
  </p:sldIdLst>
  <p:sldSz cx="17729200" cy="9972675"/>
  <p:notesSz cx="14660563" cy="10231438"/>
  <p:custDataLst>
    <p:tags r:id="rId28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69925" indent="-1905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341438" indent="-382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012950" indent="-5746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684463" indent="-7651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orient="horz" pos="1198" userDrawn="1">
          <p15:clr>
            <a:srgbClr val="A4A3A4"/>
          </p15:clr>
        </p15:guide>
        <p15:guide id="3" orient="horz" pos="991" userDrawn="1">
          <p15:clr>
            <a:srgbClr val="A4A3A4"/>
          </p15:clr>
        </p15:guide>
        <p15:guide id="4" orient="horz" pos="4908" userDrawn="1">
          <p15:clr>
            <a:srgbClr val="A4A3A4"/>
          </p15:clr>
        </p15:guide>
        <p15:guide id="5" orient="horz" pos="1383" userDrawn="1">
          <p15:clr>
            <a:srgbClr val="A4A3A4"/>
          </p15:clr>
        </p15:guide>
        <p15:guide id="6" orient="horz" pos="2111" userDrawn="1">
          <p15:clr>
            <a:srgbClr val="A4A3A4"/>
          </p15:clr>
        </p15:guide>
        <p15:guide id="7" orient="horz" pos="1109" userDrawn="1">
          <p15:clr>
            <a:srgbClr val="A4A3A4"/>
          </p15:clr>
        </p15:guide>
        <p15:guide id="8" pos="5585" userDrawn="1">
          <p15:clr>
            <a:srgbClr val="A4A3A4"/>
          </p15:clr>
        </p15:guide>
        <p15:guide id="9" pos="7822" userDrawn="1">
          <p15:clr>
            <a:srgbClr val="A4A3A4"/>
          </p15:clr>
        </p15:guide>
        <p15:guide id="10" pos="3384" userDrawn="1">
          <p15:clr>
            <a:srgbClr val="A4A3A4"/>
          </p15:clr>
        </p15:guide>
        <p15:guide id="11" pos="7743" userDrawn="1">
          <p15:clr>
            <a:srgbClr val="A4A3A4"/>
          </p15:clr>
        </p15:guide>
        <p15:guide id="12" pos="3464" userDrawn="1">
          <p15:clr>
            <a:srgbClr val="A4A3A4"/>
          </p15:clr>
        </p15:guide>
        <p15:guide id="13" pos="110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F6EC180-5E72-4131-44B5-2EBB5FC768F6}" name="Sandra Anzion" initials="S" userId="Sandra Anzion" providerId="None"/>
  <p188:author id="{A95972B6-EB3B-D7E7-E9F1-7667292C8560}" name="Anneke Dierkx" initials="AD" userId="858cacc9ffa8dd90" providerId="Windows Live"/>
  <p188:author id="{51F7E8F4-B696-CFBD-FC2B-084B427B0ED7}" name="Niels Veeling" initials="NV" userId="S::n.veeling@rheden.nl::1b6ab67b-9120-44bd-b7f7-4280b2272a4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1C22C-5307-40EE-9CAF-6E0BF100DD15}" v="75" dt="2025-02-14T11:14:54.3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31" autoAdjust="0"/>
    <p:restoredTop sz="82735" autoAdjust="0"/>
  </p:normalViewPr>
  <p:slideViewPr>
    <p:cSldViewPr>
      <p:cViewPr varScale="1">
        <p:scale>
          <a:sx n="35" d="100"/>
          <a:sy n="35" d="100"/>
        </p:scale>
        <p:origin x="998" y="19"/>
      </p:cViewPr>
      <p:guideLst>
        <p:guide orient="horz" pos="3113"/>
        <p:guide orient="horz" pos="1198"/>
        <p:guide orient="horz" pos="991"/>
        <p:guide orient="horz" pos="4908"/>
        <p:guide orient="horz" pos="1383"/>
        <p:guide orient="horz" pos="2111"/>
        <p:guide orient="horz" pos="1109"/>
        <p:guide pos="5585"/>
        <p:guide pos="7822"/>
        <p:guide pos="3384"/>
        <p:guide pos="7743"/>
        <p:guide pos="3464"/>
        <p:guide pos="11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184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34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ags" Target="tags/tag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39FFEBA-5688-A64E-8DA1-9B536A8B981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6351974" cy="51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095" tIns="71046" rIns="142095" bIns="710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41D8009-782C-EC47-A75C-21D954634C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8303908" y="1"/>
            <a:ext cx="6354316" cy="51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095" tIns="71046" rIns="142095" bIns="710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FC73CC3D-33FD-8A4B-B996-F2FAAAF58B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19538" y="768350"/>
            <a:ext cx="682148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E8D101F-9C22-5142-8966-B9F7418DD01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469801" y="4859157"/>
            <a:ext cx="11720961" cy="460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095" tIns="71046" rIns="142095" bIns="71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7C2DF0DD-5FD6-1F45-9A69-ED0530B6DB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15928"/>
            <a:ext cx="6351974" cy="51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095" tIns="71046" rIns="142095" bIns="710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215CEA07-220A-B14C-B803-DCE0B1323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303908" y="9715928"/>
            <a:ext cx="6354316" cy="51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095" tIns="71046" rIns="142095" bIns="710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>
              <a:defRPr/>
            </a:pPr>
            <a:fld id="{C73532C1-387E-324F-A06B-C7AE74433D28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77943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6699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134143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201295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26844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3358180" algn="l" defTabSz="1343272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6pPr>
    <a:lvl7pPr marL="4029816" algn="l" defTabSz="1343272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7pPr>
    <a:lvl8pPr marL="4701452" algn="l" defTabSz="1343272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8pPr>
    <a:lvl9pPr marL="5373088" algn="l" defTabSz="1343272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919538" y="768350"/>
            <a:ext cx="6821487" cy="3838575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99720B-A57D-9C40-A75B-79A2C5AF5111}" type="slidenum">
              <a:rPr kumimoji="0" lang="nl-NL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28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78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5108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433560" indent="-433560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448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070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1570500"/>
            <a:ext cx="14589946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2967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451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2" y="1"/>
            <a:ext cx="17729200" cy="9972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1"/>
          <p:cNvGrpSpPr/>
          <p:nvPr/>
        </p:nvGrpSpPr>
        <p:grpSpPr>
          <a:xfrm>
            <a:off x="-10722" y="9329931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 dirty="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02" y="8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791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0485" y="6408375"/>
            <a:ext cx="15069820" cy="1980684"/>
          </a:xfrm>
        </p:spPr>
        <p:txBody>
          <a:bodyPr anchor="t"/>
          <a:lstStyle>
            <a:lvl1pPr algn="l">
              <a:defRPr sz="5816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00485" y="4226846"/>
            <a:ext cx="15069820" cy="2181522"/>
          </a:xfrm>
        </p:spPr>
        <p:txBody>
          <a:bodyPr anchor="b"/>
          <a:lstStyle>
            <a:lvl1pPr marL="0" indent="0">
              <a:buNone/>
              <a:defRPr sz="2909"/>
            </a:lvl1pPr>
            <a:lvl2pPr marL="664842" indent="0">
              <a:buNone/>
              <a:defRPr sz="2618"/>
            </a:lvl2pPr>
            <a:lvl3pPr marL="1329683" indent="0">
              <a:buNone/>
              <a:defRPr sz="2326"/>
            </a:lvl3pPr>
            <a:lvl4pPr marL="1994525" indent="0">
              <a:buNone/>
              <a:defRPr sz="2035"/>
            </a:lvl4pPr>
            <a:lvl5pPr marL="2659368" indent="0">
              <a:buNone/>
              <a:defRPr sz="2035"/>
            </a:lvl5pPr>
            <a:lvl6pPr marL="3324210" indent="0">
              <a:buNone/>
              <a:defRPr sz="2035"/>
            </a:lvl6pPr>
            <a:lvl7pPr marL="3989052" indent="0">
              <a:buNone/>
              <a:defRPr sz="2035"/>
            </a:lvl7pPr>
            <a:lvl8pPr marL="4653893" indent="0">
              <a:buNone/>
              <a:defRPr sz="2035"/>
            </a:lvl8pPr>
            <a:lvl9pPr marL="5318735" indent="0">
              <a:buNone/>
              <a:defRPr sz="20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904927" y="9614860"/>
            <a:ext cx="3693584" cy="1731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3DE9E77-D30F-4AC8-887C-CF53D9786A2F}" type="slidenum">
              <a:rPr lang="nl-NL" smtClean="0"/>
              <a:t>‹#›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>
          <a:xfrm>
            <a:off x="14084870" y="9614860"/>
            <a:ext cx="2924087" cy="1731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445760" y="9488938"/>
            <a:ext cx="6005392" cy="29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884148" eaLnBrk="0" hangingPunct="0">
              <a:defRPr sz="1454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997721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90133" indent="-390133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66413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1" y="2617500"/>
            <a:ext cx="7067249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9091450" y="2617500"/>
            <a:ext cx="7067249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12963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55335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1570500"/>
            <a:ext cx="14589946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31318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90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5108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1" y="2617500"/>
            <a:ext cx="7067249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9091450" y="2617500"/>
            <a:ext cx="7067249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9550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308A2-DECA-4A40-B29E-87A738FC6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6151" y="1632103"/>
            <a:ext cx="13296900" cy="3471968"/>
          </a:xfrm>
        </p:spPr>
        <p:txBody>
          <a:bodyPr anchor="b"/>
          <a:lstStyle>
            <a:lvl1pPr algn="ctr">
              <a:defRPr sz="8725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DD0D23B-CBDF-4DF5-85EE-EABDC5B40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6151" y="5237964"/>
            <a:ext cx="13296900" cy="2407754"/>
          </a:xfrm>
        </p:spPr>
        <p:txBody>
          <a:bodyPr/>
          <a:lstStyle>
            <a:lvl1pPr marL="0" indent="0" algn="ctr">
              <a:buNone/>
              <a:defRPr sz="3490"/>
            </a:lvl1pPr>
            <a:lvl2pPr marL="664842" indent="0" algn="ctr">
              <a:buNone/>
              <a:defRPr sz="2909"/>
            </a:lvl2pPr>
            <a:lvl3pPr marL="1329683" indent="0" algn="ctr">
              <a:buNone/>
              <a:defRPr sz="2618"/>
            </a:lvl3pPr>
            <a:lvl4pPr marL="1994525" indent="0" algn="ctr">
              <a:buNone/>
              <a:defRPr sz="2326"/>
            </a:lvl4pPr>
            <a:lvl5pPr marL="2659368" indent="0" algn="ctr">
              <a:buNone/>
              <a:defRPr sz="2326"/>
            </a:lvl5pPr>
            <a:lvl6pPr marL="3324210" indent="0" algn="ctr">
              <a:buNone/>
              <a:defRPr sz="2326"/>
            </a:lvl6pPr>
            <a:lvl7pPr marL="3989052" indent="0" algn="ctr">
              <a:buNone/>
              <a:defRPr sz="2326"/>
            </a:lvl7pPr>
            <a:lvl8pPr marL="4653893" indent="0" algn="ctr">
              <a:buNone/>
              <a:defRPr sz="2326"/>
            </a:lvl8pPr>
            <a:lvl9pPr marL="5318735" indent="0" algn="ctr">
              <a:buNone/>
              <a:defRPr sz="2326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E7DAF0-9722-402F-ADDC-6699E8A8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B16BDA-85E6-4969-8D31-47F8771E3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test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8085BB-A45F-4D9C-AB4F-1B446938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79B71-FC3D-4249-B316-8CAC950E20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095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A81BE86-241E-4276-94AE-C739E9F6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C600733-5ECD-4473-9405-470A7E6B6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test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846ACE3-FD96-45E7-954D-C9971C99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79B71-FC3D-4249-B316-8CAC950E20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066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 userDrawn="1"/>
        </p:nvGrpSpPr>
        <p:grpSpPr bwMode="auto">
          <a:xfrm>
            <a:off x="10697542" y="2721712"/>
            <a:ext cx="7045496" cy="6281399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2618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2618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7618017"/>
            <a:ext cx="14109489" cy="2354659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8" name="Afbeelding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884" y="-103883"/>
            <a:ext cx="5194102" cy="296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70501" y="3141000"/>
            <a:ext cx="8899500" cy="2094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6979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70501" y="5758413"/>
            <a:ext cx="8899500" cy="15705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3490">
                <a:solidFill>
                  <a:schemeClr val="tx1"/>
                </a:solidFill>
              </a:defRPr>
            </a:lvl1pPr>
            <a:lvl2pPr marL="664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9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59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2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89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53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18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570500" y="9423002"/>
            <a:ext cx="5918968" cy="530953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454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8930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90144" indent="-390144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138367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2617500"/>
            <a:ext cx="7067250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9091450" y="2617500"/>
            <a:ext cx="7067250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1053490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844886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1570500"/>
            <a:ext cx="14589945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731798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90144" indent="-390144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589775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2617500"/>
            <a:ext cx="7067250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9091450" y="2617500"/>
            <a:ext cx="7067250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568742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9855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5108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12186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1570500"/>
            <a:ext cx="14589945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84350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8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17729200" cy="9972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10723" y="9329926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398" y="1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9744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D7BC128-C0EC-A42A-EBD1-E656C25A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D489ACD-B5CB-4B17-94F2-F96D8687D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test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6ACE17F-8D53-63FF-D999-E7E90CB80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8594-33F8-4798-900C-B3A710BEE65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121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test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/>
          </p:nvPr>
        </p:nvSpPr>
        <p:spPr>
          <a:xfrm>
            <a:off x="874150" y="2633988"/>
            <a:ext cx="15943968" cy="6261184"/>
          </a:xfrm>
        </p:spPr>
        <p:txBody>
          <a:bodyPr>
            <a:normAutofit/>
          </a:bodyPr>
          <a:lstStyle>
            <a:lvl1pPr marL="415538" indent="-415538">
              <a:lnSpc>
                <a:spcPts val="3490"/>
              </a:lnSpc>
              <a:buFont typeface="Arial"/>
              <a:buChar char="•"/>
              <a:defRPr sz="2327">
                <a:solidFill>
                  <a:schemeClr val="tx1"/>
                </a:solidFill>
              </a:defRPr>
            </a:lvl1pPr>
            <a:lvl2pPr marL="664860" indent="0">
              <a:lnSpc>
                <a:spcPts val="3490"/>
              </a:lnSpc>
              <a:buFontTx/>
              <a:buNone/>
              <a:defRPr sz="2618"/>
            </a:lvl2pPr>
            <a:lvl3pPr marL="1329720" indent="0">
              <a:lnSpc>
                <a:spcPts val="3490"/>
              </a:lnSpc>
              <a:buFontTx/>
              <a:buNone/>
              <a:defRPr sz="2618"/>
            </a:lvl3pPr>
            <a:lvl4pPr marL="1994581" indent="0">
              <a:lnSpc>
                <a:spcPts val="3490"/>
              </a:lnSpc>
              <a:buFontTx/>
              <a:buNone/>
              <a:defRPr sz="2618"/>
            </a:lvl4pPr>
            <a:lvl5pPr marL="2659441" indent="0">
              <a:lnSpc>
                <a:spcPts val="3490"/>
              </a:lnSpc>
              <a:buFontTx/>
              <a:buNone/>
              <a:defRPr sz="2618"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57771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/>
        </p:nvGrpSpPr>
        <p:grpSpPr bwMode="auto">
          <a:xfrm>
            <a:off x="10697541" y="2721717"/>
            <a:ext cx="7045496" cy="6281399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2618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2618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0" y="7618016"/>
            <a:ext cx="14109488" cy="2354659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70500" y="3141000"/>
            <a:ext cx="8899500" cy="2094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6980" b="1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70500" y="5758413"/>
            <a:ext cx="8899500" cy="15705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3490">
                <a:solidFill>
                  <a:schemeClr val="tx1"/>
                </a:solidFill>
              </a:defRPr>
            </a:lvl1pPr>
            <a:lvl2pPr marL="664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9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94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59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24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89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54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1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570504" y="9423006"/>
            <a:ext cx="5918969" cy="530953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454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endParaRPr lang="en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9B29A4-1B0A-4439-8AD7-9B490EAF1821}"/>
              </a:ext>
            </a:extLst>
          </p:cNvPr>
          <p:cNvSpPr/>
          <p:nvPr/>
        </p:nvSpPr>
        <p:spPr>
          <a:xfrm>
            <a:off x="942403" y="343852"/>
            <a:ext cx="2000990" cy="10632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41" y="30039"/>
            <a:ext cx="5194102" cy="296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7005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>
                <a:solidFill>
                  <a:srgbClr val="00A9F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90144" indent="-390144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7310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2617500"/>
            <a:ext cx="7067250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9091450" y="2617500"/>
            <a:ext cx="7067250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7173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5704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1570500"/>
            <a:ext cx="14589945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90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1570500"/>
            <a:ext cx="14589946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31861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4892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" y="0"/>
            <a:ext cx="17729200" cy="9972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1"/>
          <p:cNvGrpSpPr/>
          <p:nvPr/>
        </p:nvGrpSpPr>
        <p:grpSpPr>
          <a:xfrm>
            <a:off x="-10721" y="9329931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01" y="7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0819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0485" y="6408375"/>
            <a:ext cx="15069820" cy="1980684"/>
          </a:xfrm>
        </p:spPr>
        <p:txBody>
          <a:bodyPr anchor="t"/>
          <a:lstStyle>
            <a:lvl1pPr algn="l">
              <a:defRPr sz="5817" b="1" cap="all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00485" y="4226846"/>
            <a:ext cx="15069820" cy="2181522"/>
          </a:xfrm>
        </p:spPr>
        <p:txBody>
          <a:bodyPr anchor="b"/>
          <a:lstStyle>
            <a:lvl1pPr marL="0" indent="0">
              <a:buNone/>
              <a:defRPr sz="2908"/>
            </a:lvl1pPr>
            <a:lvl2pPr marL="664860" indent="0">
              <a:buNone/>
              <a:defRPr sz="2618"/>
            </a:lvl2pPr>
            <a:lvl3pPr marL="1329720" indent="0">
              <a:buNone/>
              <a:defRPr sz="2327"/>
            </a:lvl3pPr>
            <a:lvl4pPr marL="1994581" indent="0">
              <a:buNone/>
              <a:defRPr sz="2036"/>
            </a:lvl4pPr>
            <a:lvl5pPr marL="2659441" indent="0">
              <a:buNone/>
              <a:defRPr sz="2036"/>
            </a:lvl5pPr>
            <a:lvl6pPr marL="3324301" indent="0">
              <a:buNone/>
              <a:defRPr sz="2036"/>
            </a:lvl6pPr>
            <a:lvl7pPr marL="3989161" indent="0">
              <a:buNone/>
              <a:defRPr sz="2036"/>
            </a:lvl7pPr>
            <a:lvl8pPr marL="4654022" indent="0">
              <a:buNone/>
              <a:defRPr sz="2036"/>
            </a:lvl8pPr>
            <a:lvl9pPr marL="5318882" indent="0">
              <a:buNone/>
              <a:defRPr sz="203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904928" y="9614860"/>
            <a:ext cx="3693583" cy="1731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23214FE-7D3F-A143-9C5C-896FA97BE462}" type="slidenum">
              <a:rPr lang="en-NL" smtClean="0"/>
              <a:t>‹#›</a:t>
            </a:fld>
            <a:endParaRPr lang="en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>
          <a:xfrm>
            <a:off x="14084870" y="9614860"/>
            <a:ext cx="2924086" cy="1731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NL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445758" y="9488938"/>
            <a:ext cx="6005393" cy="29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884173" eaLnBrk="0" hangingPunct="0">
              <a:defRPr sz="1454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test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70295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26354" y="369018"/>
            <a:ext cx="15291435" cy="817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noProof="0"/>
              <a:t>Click to edit Master title style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415230"/>
            <a:ext cx="17729200" cy="7433066"/>
          </a:xfrm>
          <a:prstGeom prst="rect">
            <a:avLst/>
          </a:prstGeom>
          <a:solidFill>
            <a:srgbClr val="EEF4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490"/>
          </a:p>
        </p:txBody>
      </p:sp>
      <p:sp>
        <p:nvSpPr>
          <p:cNvPr id="10" name="Text Placeholder 2"/>
          <p:cNvSpPr>
            <a:spLocks noGrp="1"/>
          </p:cNvSpPr>
          <p:nvPr>
            <p:ph idx="5" hasCustomPrompt="1"/>
          </p:nvPr>
        </p:nvSpPr>
        <p:spPr>
          <a:xfrm>
            <a:off x="1042397" y="1762870"/>
            <a:ext cx="13901305" cy="6327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15538" indent="-415538">
              <a:lnSpc>
                <a:spcPts val="3926"/>
              </a:lnSpc>
              <a:buClr>
                <a:srgbClr val="6495ED"/>
              </a:buClr>
              <a:buFont typeface="Arial" charset="0"/>
              <a:buChar char="•"/>
              <a:defRPr sz="2763" b="0" i="0">
                <a:solidFill>
                  <a:srgbClr val="424242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  <a:lvl2pPr marL="916492" indent="-464018">
              <a:lnSpc>
                <a:spcPts val="3926"/>
              </a:lnSpc>
              <a:buClr>
                <a:srgbClr val="6495ED"/>
              </a:buClr>
              <a:buFont typeface=".AppleSystemUIFont" charset="-120"/>
              <a:buChar char="-"/>
              <a:tabLst/>
              <a:defRPr sz="2763" b="0" i="0">
                <a:solidFill>
                  <a:srgbClr val="424242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nl-NL" noProof="0"/>
              <a:t>Click </a:t>
            </a:r>
            <a:r>
              <a:rPr lang="nl-NL" noProof="0" err="1"/>
              <a:t>to</a:t>
            </a:r>
            <a:r>
              <a:rPr lang="nl-NL" noProof="0"/>
              <a:t> </a:t>
            </a:r>
            <a:r>
              <a:rPr lang="nl-NL" noProof="0" err="1"/>
              <a:t>edit</a:t>
            </a:r>
            <a:r>
              <a:rPr lang="nl-NL" noProof="0"/>
              <a:t> Master </a:t>
            </a:r>
            <a:r>
              <a:rPr lang="nl-NL" noProof="0" err="1"/>
              <a:t>text</a:t>
            </a:r>
            <a:r>
              <a:rPr lang="nl-NL" noProof="0"/>
              <a:t> </a:t>
            </a:r>
            <a:r>
              <a:rPr lang="nl-NL" noProof="0" err="1"/>
              <a:t>styles</a:t>
            </a:r>
            <a:endParaRPr lang="nl-NL" noProof="0"/>
          </a:p>
          <a:p>
            <a:pPr lvl="1"/>
            <a:r>
              <a:rPr lang="nl-NL" noProof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98612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27F8B-3670-4416-8331-2A2BCB3D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0662E-100B-48A6-9DC3-5579757AA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8883" y="2654763"/>
            <a:ext cx="7534910" cy="63275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C4FCC-99CB-45CE-8135-340F2E52D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75408" y="2654763"/>
            <a:ext cx="7534910" cy="63275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8CF0D-7C97-4EDE-9F9A-70755D35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61EFB-22CE-476D-A514-01534EAB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test</a:t>
            </a:r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6E51D-34D3-4F64-8B49-5C0AFF0F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14FE-7D3F-A143-9C5C-896FA97BE46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378342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/>
        </p:nvGrpSpPr>
        <p:grpSpPr bwMode="auto">
          <a:xfrm>
            <a:off x="10697541" y="2721718"/>
            <a:ext cx="7045496" cy="6281399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2618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2618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0" y="7618016"/>
            <a:ext cx="14109488" cy="2354659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70500" y="3141000"/>
            <a:ext cx="8899500" cy="2094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6980" b="1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70500" y="5758413"/>
            <a:ext cx="8899500" cy="15705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3490">
                <a:solidFill>
                  <a:schemeClr val="tx1"/>
                </a:solidFill>
              </a:defRPr>
            </a:lvl1pPr>
            <a:lvl2pPr marL="664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9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94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59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24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89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5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19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570505" y="9423008"/>
            <a:ext cx="5918969" cy="530953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454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endParaRPr lang="en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9B29A4-1B0A-4439-8AD7-9B490EAF1821}"/>
              </a:ext>
            </a:extLst>
          </p:cNvPr>
          <p:cNvSpPr/>
          <p:nvPr/>
        </p:nvSpPr>
        <p:spPr>
          <a:xfrm>
            <a:off x="942404" y="343852"/>
            <a:ext cx="2000990" cy="10632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8" name="Afbeelding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42" y="30039"/>
            <a:ext cx="5194102" cy="296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3544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>
                <a:solidFill>
                  <a:srgbClr val="00A9F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90165" indent="-390165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7199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2617500"/>
            <a:ext cx="7067250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9091450" y="2617500"/>
            <a:ext cx="7067250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9512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5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6507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1570500"/>
            <a:ext cx="14589945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12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2435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8060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" y="0"/>
            <a:ext cx="17729200" cy="9972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9" name="Groep 1"/>
          <p:cNvGrpSpPr/>
          <p:nvPr/>
        </p:nvGrpSpPr>
        <p:grpSpPr>
          <a:xfrm>
            <a:off x="-10720" y="9329931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03" y="8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4670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0485" y="6408375"/>
            <a:ext cx="15069820" cy="1980684"/>
          </a:xfrm>
        </p:spPr>
        <p:txBody>
          <a:bodyPr anchor="t"/>
          <a:lstStyle>
            <a:lvl1pPr algn="l">
              <a:defRPr sz="5817" b="1" cap="all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00485" y="4226847"/>
            <a:ext cx="15069820" cy="2181522"/>
          </a:xfrm>
        </p:spPr>
        <p:txBody>
          <a:bodyPr anchor="b"/>
          <a:lstStyle>
            <a:lvl1pPr marL="0" indent="0">
              <a:buNone/>
              <a:defRPr sz="2908"/>
            </a:lvl1pPr>
            <a:lvl2pPr marL="664895" indent="0">
              <a:buNone/>
              <a:defRPr sz="2618"/>
            </a:lvl2pPr>
            <a:lvl3pPr marL="1329790" indent="0">
              <a:buNone/>
              <a:defRPr sz="2327"/>
            </a:lvl3pPr>
            <a:lvl4pPr marL="1994687" indent="0">
              <a:buNone/>
              <a:defRPr sz="2036"/>
            </a:lvl4pPr>
            <a:lvl5pPr marL="2659583" indent="0">
              <a:buNone/>
              <a:defRPr sz="2036"/>
            </a:lvl5pPr>
            <a:lvl6pPr marL="3324479" indent="0">
              <a:buNone/>
              <a:defRPr sz="2036"/>
            </a:lvl6pPr>
            <a:lvl7pPr marL="3989374" indent="0">
              <a:buNone/>
              <a:defRPr sz="2036"/>
            </a:lvl7pPr>
            <a:lvl8pPr marL="4654270" indent="0">
              <a:buNone/>
              <a:defRPr sz="2036"/>
            </a:lvl8pPr>
            <a:lvl9pPr marL="5319165" indent="0">
              <a:buNone/>
              <a:defRPr sz="203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904928" y="9614860"/>
            <a:ext cx="3693583" cy="1731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23214FE-7D3F-A143-9C5C-896FA97BE462}" type="slidenum">
              <a:rPr lang="en-NL" smtClean="0"/>
              <a:t>‹#›</a:t>
            </a:fld>
            <a:endParaRPr lang="en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>
          <a:xfrm>
            <a:off x="14084870" y="9614860"/>
            <a:ext cx="2924086" cy="1731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NL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445760" y="9488938"/>
            <a:ext cx="6005393" cy="29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884220" eaLnBrk="0" hangingPunct="0">
              <a:defRPr sz="1454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test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903151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26355" y="369018"/>
            <a:ext cx="15291435" cy="817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noProof="0"/>
              <a:t>Click to edit Master title style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415230"/>
            <a:ext cx="17729200" cy="7433066"/>
          </a:xfrm>
          <a:prstGeom prst="rect">
            <a:avLst/>
          </a:prstGeom>
          <a:solidFill>
            <a:srgbClr val="EEF4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490"/>
          </a:p>
        </p:txBody>
      </p:sp>
      <p:sp>
        <p:nvSpPr>
          <p:cNvPr id="10" name="Text Placeholder 2"/>
          <p:cNvSpPr>
            <a:spLocks noGrp="1"/>
          </p:cNvSpPr>
          <p:nvPr>
            <p:ph idx="5" hasCustomPrompt="1"/>
          </p:nvPr>
        </p:nvSpPr>
        <p:spPr>
          <a:xfrm>
            <a:off x="1042399" y="1762870"/>
            <a:ext cx="13901305" cy="6327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15559" indent="-415559">
              <a:lnSpc>
                <a:spcPts val="3926"/>
              </a:lnSpc>
              <a:buClr>
                <a:srgbClr val="6495ED"/>
              </a:buClr>
              <a:buFont typeface="Arial" charset="0"/>
              <a:buChar char="•"/>
              <a:defRPr sz="2763" b="0" i="0">
                <a:solidFill>
                  <a:srgbClr val="424242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  <a:lvl2pPr marL="916542" indent="-464042">
              <a:lnSpc>
                <a:spcPts val="3926"/>
              </a:lnSpc>
              <a:buClr>
                <a:srgbClr val="6495ED"/>
              </a:buClr>
              <a:buFont typeface=".AppleSystemUIFont" charset="-120"/>
              <a:buChar char="-"/>
              <a:tabLst/>
              <a:defRPr sz="2763" b="0" i="0">
                <a:solidFill>
                  <a:srgbClr val="424242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nl-NL" noProof="0"/>
              <a:t>Click </a:t>
            </a:r>
            <a:r>
              <a:rPr lang="nl-NL" noProof="0" err="1"/>
              <a:t>to</a:t>
            </a:r>
            <a:r>
              <a:rPr lang="nl-NL" noProof="0"/>
              <a:t> </a:t>
            </a:r>
            <a:r>
              <a:rPr lang="nl-NL" noProof="0" err="1"/>
              <a:t>edit</a:t>
            </a:r>
            <a:r>
              <a:rPr lang="nl-NL" noProof="0"/>
              <a:t> Master </a:t>
            </a:r>
            <a:r>
              <a:rPr lang="nl-NL" noProof="0" err="1"/>
              <a:t>text</a:t>
            </a:r>
            <a:r>
              <a:rPr lang="nl-NL" noProof="0"/>
              <a:t> </a:t>
            </a:r>
            <a:r>
              <a:rPr lang="nl-NL" noProof="0" err="1"/>
              <a:t>styles</a:t>
            </a:r>
            <a:endParaRPr lang="nl-NL" noProof="0"/>
          </a:p>
          <a:p>
            <a:pPr lvl="1"/>
            <a:r>
              <a:rPr lang="nl-NL" noProof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474762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27F8B-3670-4416-8331-2A2BCB3D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0662E-100B-48A6-9DC3-5579757AA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8883" y="2654763"/>
            <a:ext cx="7534910" cy="63275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C4FCC-99CB-45CE-8135-340F2E52D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75408" y="2654763"/>
            <a:ext cx="7534910" cy="63275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8CF0D-7C97-4EDE-9F9A-70755D35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61EFB-22CE-476D-A514-01534EAB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test</a:t>
            </a:r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6E51D-34D3-4F64-8B49-5C0AFF0F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214FE-7D3F-A143-9C5C-896FA97BE46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237247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90133" indent="-390133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349310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1" y="2617500"/>
            <a:ext cx="7067249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9091450" y="2617500"/>
            <a:ext cx="7067249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385689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42527228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0" y="1570500"/>
            <a:ext cx="14589946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8856973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739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E63812-F8DE-AC48-8ECF-AFBF01D94176}"/>
              </a:ext>
            </a:extLst>
          </p:cNvPr>
          <p:cNvSpPr/>
          <p:nvPr userDrawn="1"/>
        </p:nvSpPr>
        <p:spPr>
          <a:xfrm>
            <a:off x="1" y="1"/>
            <a:ext cx="17729200" cy="9972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772" tIns="73887" rIns="147772" bIns="73887" anchor="ctr"/>
          <a:lstStyle/>
          <a:p>
            <a:pPr algn="ctr" defTabSz="1475128" eaLnBrk="1" hangingPunct="1">
              <a:defRPr/>
            </a:pPr>
            <a:endParaRPr lang="nl-NL" sz="3929">
              <a:solidFill>
                <a:srgbClr val="FFFFFF"/>
              </a:solidFill>
            </a:endParaRPr>
          </a:p>
        </p:txBody>
      </p:sp>
      <p:grpSp>
        <p:nvGrpSpPr>
          <p:cNvPr id="3" name="Groep 1">
            <a:extLst>
              <a:ext uri="{FF2B5EF4-FFF2-40B4-BE49-F238E27FC236}">
                <a16:creationId xmlns:a16="http://schemas.microsoft.com/office/drawing/2014/main" id="{3FE66A43-E562-714B-B254-D62CCF210F76}"/>
              </a:ext>
            </a:extLst>
          </p:cNvPr>
          <p:cNvGrpSpPr/>
          <p:nvPr userDrawn="1"/>
        </p:nvGrpSpPr>
        <p:grpSpPr>
          <a:xfrm>
            <a:off x="-10723" y="9329927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5D676C8-67AF-E142-9C09-3B837B073E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1475128">
                <a:defRPr/>
              </a:pPr>
              <a:endParaRPr lang="en-US" sz="2881">
                <a:solidFill>
                  <a:srgbClr val="000000"/>
                </a:solidFill>
                <a:ea typeface="ＭＳ Ｐゴシック" charset="-128"/>
                <a:cs typeface="+mn-cs"/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D451F826-1651-8D4C-86C7-07FECA5963E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1475128">
                <a:defRPr/>
              </a:pPr>
              <a:endParaRPr lang="en-US" sz="2881">
                <a:solidFill>
                  <a:srgbClr val="000000"/>
                </a:solidFill>
                <a:ea typeface="ＭＳ Ｐゴシック" charset="-128"/>
                <a:cs typeface="+mn-cs"/>
              </a:endParaRPr>
            </a:p>
          </p:txBody>
        </p:sp>
      </p:grpSp>
      <p:pic>
        <p:nvPicPr>
          <p:cNvPr id="6" name="Afbeelding 17">
            <a:extLst>
              <a:ext uri="{FF2B5EF4-FFF2-40B4-BE49-F238E27FC236}">
                <a16:creationId xmlns:a16="http://schemas.microsoft.com/office/drawing/2014/main" id="{787EEECB-BC12-2D48-94A3-F1AFC9E4A9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923" y="1"/>
            <a:ext cx="3125014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5608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308A2-DECA-4A40-B29E-87A738FC6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6151" y="1632103"/>
            <a:ext cx="13296900" cy="3471968"/>
          </a:xfrm>
        </p:spPr>
        <p:txBody>
          <a:bodyPr anchor="b"/>
          <a:lstStyle>
            <a:lvl1pPr algn="ctr">
              <a:defRPr sz="8725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DD0D23B-CBDF-4DF5-85EE-EABDC5B40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6151" y="5237964"/>
            <a:ext cx="13296900" cy="2407754"/>
          </a:xfrm>
        </p:spPr>
        <p:txBody>
          <a:bodyPr/>
          <a:lstStyle>
            <a:lvl1pPr marL="0" indent="0" algn="ctr">
              <a:buNone/>
              <a:defRPr sz="3490"/>
            </a:lvl1pPr>
            <a:lvl2pPr marL="664842" indent="0" algn="ctr">
              <a:buNone/>
              <a:defRPr sz="2909"/>
            </a:lvl2pPr>
            <a:lvl3pPr marL="1329683" indent="0" algn="ctr">
              <a:buNone/>
              <a:defRPr sz="2618"/>
            </a:lvl3pPr>
            <a:lvl4pPr marL="1994525" indent="0" algn="ctr">
              <a:buNone/>
              <a:defRPr sz="2326"/>
            </a:lvl4pPr>
            <a:lvl5pPr marL="2659368" indent="0" algn="ctr">
              <a:buNone/>
              <a:defRPr sz="2326"/>
            </a:lvl5pPr>
            <a:lvl6pPr marL="3324210" indent="0" algn="ctr">
              <a:buNone/>
              <a:defRPr sz="2326"/>
            </a:lvl6pPr>
            <a:lvl7pPr marL="3989052" indent="0" algn="ctr">
              <a:buNone/>
              <a:defRPr sz="2326"/>
            </a:lvl7pPr>
            <a:lvl8pPr marL="4653893" indent="0" algn="ctr">
              <a:buNone/>
              <a:defRPr sz="2326"/>
            </a:lvl8pPr>
            <a:lvl9pPr marL="5318735" indent="0" algn="ctr">
              <a:buNone/>
              <a:defRPr sz="2326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E7DAF0-9722-402F-ADDC-6699E8A8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Juni 2022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B16BDA-85E6-4969-8D31-47F8771E3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8085BB-A45F-4D9C-AB4F-1B446938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79B71-FC3D-4249-B316-8CAC950E20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5575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A81BE86-241E-4276-94AE-C739E9F6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Juni 2022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C600733-5ECD-4473-9405-470A7E6B6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846ACE3-FD96-45E7-954D-C9971C99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79B71-FC3D-4249-B316-8CAC950E20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75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/>
        </p:nvGrpSpPr>
        <p:grpSpPr bwMode="auto">
          <a:xfrm>
            <a:off x="10697542" y="2721718"/>
            <a:ext cx="7045496" cy="6281399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2618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2618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0" y="7618017"/>
            <a:ext cx="14109489" cy="2354659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70501" y="3141000"/>
            <a:ext cx="8899500" cy="2094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6979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70501" y="5758413"/>
            <a:ext cx="8899500" cy="15705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3490">
                <a:solidFill>
                  <a:schemeClr val="tx1"/>
                </a:solidFill>
              </a:defRPr>
            </a:lvl1pPr>
            <a:lvl2pPr marL="664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9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59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2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89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53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18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1570503" y="9423007"/>
            <a:ext cx="5918969" cy="530953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1454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endParaRPr lang="nl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9B29A4-1B0A-4439-8AD7-9B490EAF1821}"/>
              </a:ext>
            </a:extLst>
          </p:cNvPr>
          <p:cNvSpPr/>
          <p:nvPr/>
        </p:nvSpPr>
        <p:spPr>
          <a:xfrm>
            <a:off x="942402" y="343853"/>
            <a:ext cx="2000991" cy="10632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41" y="30039"/>
            <a:ext cx="5194102" cy="296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86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>
                <a:solidFill>
                  <a:srgbClr val="00A9F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90133" indent="-390133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643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0500" y="1570500"/>
            <a:ext cx="14589946" cy="1047000"/>
          </a:xfrm>
        </p:spPr>
        <p:txBody>
          <a:bodyPr>
            <a:noAutofit/>
          </a:bodyPr>
          <a:lstStyle>
            <a:lvl1pPr>
              <a:defRPr sz="4653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0501" y="2617500"/>
            <a:ext cx="7067249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9091450" y="2617500"/>
            <a:ext cx="7067249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342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Afbeelding 13">
            <a:extLst>
              <a:ext uri="{FF2B5EF4-FFF2-40B4-BE49-F238E27FC236}">
                <a16:creationId xmlns:a16="http://schemas.microsoft.com/office/drawing/2014/main" id="{220FC70A-ED7B-104A-816A-1F342944C838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923" y="1"/>
            <a:ext cx="3125014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>
            <a:extLst>
              <a:ext uri="{FF2B5EF4-FFF2-40B4-BE49-F238E27FC236}">
                <a16:creationId xmlns:a16="http://schemas.microsoft.com/office/drawing/2014/main" id="{6D1141D3-9077-4146-A6A0-8FBD77A5B5E6}"/>
              </a:ext>
            </a:extLst>
          </p:cNvPr>
          <p:cNvGrpSpPr/>
          <p:nvPr/>
        </p:nvGrpSpPr>
        <p:grpSpPr>
          <a:xfrm>
            <a:off x="-10723" y="9329927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00EECC87-A489-8940-A997-5ECF0FB1440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1475128">
                <a:defRPr/>
              </a:pPr>
              <a:endParaRPr lang="en-US" sz="2881">
                <a:solidFill>
                  <a:srgbClr val="000000"/>
                </a:solidFill>
                <a:ea typeface="ＭＳ Ｐゴシック" charset="-128"/>
                <a:cs typeface="+mn-cs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57A67D0-3F9B-DA46-9923-61FC14AF290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1475128">
                <a:defRPr/>
              </a:pPr>
              <a:endParaRPr lang="en-US" sz="2881">
                <a:solidFill>
                  <a:srgbClr val="000000"/>
                </a:solidFill>
                <a:ea typeface="ＭＳ Ｐゴシック" charset="-128"/>
                <a:cs typeface="+mn-cs"/>
              </a:endParaRPr>
            </a:p>
          </p:txBody>
        </p:sp>
      </p:grpSp>
      <p:sp>
        <p:nvSpPr>
          <p:cNvPr id="13316" name="Tijdelijke aanduiding voor titel 1">
            <a:extLst>
              <a:ext uri="{FF2B5EF4-FFF2-40B4-BE49-F238E27FC236}">
                <a16:creationId xmlns:a16="http://schemas.microsoft.com/office/drawing/2014/main" id="{B945AFC9-20FD-164A-9529-44E1333AD5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69785" y="1570038"/>
            <a:ext cx="14589631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3317" name="Tijdelijke aanduiding voor tekst 2">
            <a:extLst>
              <a:ext uri="{FF2B5EF4-FFF2-40B4-BE49-F238E27FC236}">
                <a16:creationId xmlns:a16="http://schemas.microsoft.com/office/drawing/2014/main" id="{30468C0F-1193-7443-8DC3-0A4180DE3F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69785" y="2617788"/>
            <a:ext cx="14589631" cy="654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4" r:id="rId1"/>
    <p:sldLayoutId id="2147485525" r:id="rId2"/>
    <p:sldLayoutId id="2147485526" r:id="rId3"/>
    <p:sldLayoutId id="2147485527" r:id="rId4"/>
    <p:sldLayoutId id="2147485528" r:id="rId5"/>
    <p:sldLayoutId id="2147485540" r:id="rId6"/>
  </p:sldLayoutIdLst>
  <p:hf hdr="0" dt="0"/>
  <p:txStyles>
    <p:titleStyle>
      <a:lvl1pPr algn="l" defTabSz="147411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5108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147411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108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147411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108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147411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108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147411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108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738846" algn="l" defTabSz="147512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108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1477693" algn="l" defTabSz="147512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108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2216540" algn="l" defTabSz="147512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108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2955387" algn="l" defTabSz="147512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108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432463" indent="-432463" algn="l" defTabSz="1474117" rtl="0" eaLnBrk="1" fontAlgn="base" hangingPunct="1">
        <a:lnSpc>
          <a:spcPct val="90000"/>
        </a:lnSpc>
        <a:spcBef>
          <a:spcPts val="770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sz="3929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871164" indent="-434543" algn="l" defTabSz="1474117" rtl="0" eaLnBrk="1" fontAlgn="base" hangingPunct="1">
        <a:lnSpc>
          <a:spcPct val="90000"/>
        </a:lnSpc>
        <a:spcBef>
          <a:spcPts val="705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sz="3536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307785" indent="-434543" algn="l" defTabSz="1474117" rtl="0" eaLnBrk="1" fontAlgn="base" hangingPunct="1">
        <a:lnSpc>
          <a:spcPct val="90000"/>
        </a:lnSpc>
        <a:spcBef>
          <a:spcPts val="655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744406" indent="-434543" algn="l" defTabSz="1474117" rtl="0" eaLnBrk="1" fontAlgn="base" hangingPunct="1">
        <a:lnSpc>
          <a:spcPct val="90000"/>
        </a:lnSpc>
        <a:spcBef>
          <a:spcPts val="589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178948" indent="-432463" algn="l" defTabSz="1474117" rtl="0" eaLnBrk="1" fontAlgn="base" hangingPunct="1">
        <a:lnSpc>
          <a:spcPct val="90000"/>
        </a:lnSpc>
        <a:spcBef>
          <a:spcPts val="524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sz="2619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4063452" indent="-369406" algn="l" defTabSz="1477619" rtl="0" eaLnBrk="1" latinLnBrk="0" hangingPunct="1">
        <a:lnSpc>
          <a:spcPct val="90000"/>
        </a:lnSpc>
        <a:spcBef>
          <a:spcPts val="808"/>
        </a:spcBef>
        <a:buFont typeface="Arial"/>
        <a:buChar char="•"/>
        <a:defRPr sz="2881" kern="1200">
          <a:solidFill>
            <a:schemeClr val="tx1"/>
          </a:solidFill>
          <a:latin typeface="+mn-lt"/>
          <a:ea typeface="+mn-ea"/>
          <a:cs typeface="+mn-cs"/>
        </a:defRPr>
      </a:lvl6pPr>
      <a:lvl7pPr marL="4802263" indent="-369406" algn="l" defTabSz="1477619" rtl="0" eaLnBrk="1" latinLnBrk="0" hangingPunct="1">
        <a:lnSpc>
          <a:spcPct val="90000"/>
        </a:lnSpc>
        <a:spcBef>
          <a:spcPts val="808"/>
        </a:spcBef>
        <a:buFont typeface="Arial"/>
        <a:buChar char="•"/>
        <a:defRPr sz="2881" kern="1200">
          <a:solidFill>
            <a:schemeClr val="tx1"/>
          </a:solidFill>
          <a:latin typeface="+mn-lt"/>
          <a:ea typeface="+mn-ea"/>
          <a:cs typeface="+mn-cs"/>
        </a:defRPr>
      </a:lvl7pPr>
      <a:lvl8pPr marL="5541072" indent="-369406" algn="l" defTabSz="1477619" rtl="0" eaLnBrk="1" latinLnBrk="0" hangingPunct="1">
        <a:lnSpc>
          <a:spcPct val="90000"/>
        </a:lnSpc>
        <a:spcBef>
          <a:spcPts val="808"/>
        </a:spcBef>
        <a:buFont typeface="Arial"/>
        <a:buChar char="•"/>
        <a:defRPr sz="2881" kern="1200">
          <a:solidFill>
            <a:schemeClr val="tx1"/>
          </a:solidFill>
          <a:latin typeface="+mn-lt"/>
          <a:ea typeface="+mn-ea"/>
          <a:cs typeface="+mn-cs"/>
        </a:defRPr>
      </a:lvl8pPr>
      <a:lvl9pPr marL="6279882" indent="-369406" algn="l" defTabSz="1477619" rtl="0" eaLnBrk="1" latinLnBrk="0" hangingPunct="1">
        <a:lnSpc>
          <a:spcPct val="90000"/>
        </a:lnSpc>
        <a:spcBef>
          <a:spcPts val="808"/>
        </a:spcBef>
        <a:buFont typeface="Arial"/>
        <a:buChar char="•"/>
        <a:defRPr sz="28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1pPr>
      <a:lvl2pPr marL="738811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2pPr>
      <a:lvl3pPr marL="1477619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3pPr>
      <a:lvl4pPr marL="2216428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4pPr>
      <a:lvl5pPr marL="2955240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5pPr>
      <a:lvl6pPr marL="3694047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6pPr>
      <a:lvl7pPr marL="4432856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7pPr>
      <a:lvl8pPr marL="5171666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8pPr>
      <a:lvl9pPr marL="5910478" algn="l" defTabSz="1477619" rtl="0" eaLnBrk="1" latinLnBrk="0" hangingPunct="1">
        <a:defRPr sz="28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02" y="8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10722" y="9329931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 dirty="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569774" y="1569780"/>
            <a:ext cx="14589654" cy="104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569774" y="2617835"/>
            <a:ext cx="14589654" cy="654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3050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42" r:id="rId1"/>
    <p:sldLayoutId id="2147485543" r:id="rId2"/>
    <p:sldLayoutId id="2147485544" r:id="rId3"/>
    <p:sldLayoutId id="2147485545" r:id="rId4"/>
    <p:sldLayoutId id="2147485546" r:id="rId5"/>
    <p:sldLayoutId id="2147485547" r:id="rId6"/>
    <p:sldLayoutId id="2147485548" r:id="rId7"/>
    <p:sldLayoutId id="2147485549" r:id="rId8"/>
  </p:sldLayoutIdLst>
  <p:hf hdr="0" dt="0"/>
  <p:txStyles>
    <p:titleStyle>
      <a:lvl1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4653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664842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1329683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994525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2659368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390133" indent="-390133" algn="l" defTabSz="1327376" rtl="0" eaLnBrk="1" fontAlgn="base" hangingPunct="1">
        <a:lnSpc>
          <a:spcPct val="90000"/>
        </a:lnSpc>
        <a:spcBef>
          <a:spcPts val="69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49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84882" indent="-392441" algn="l" defTabSz="1327376" rtl="0" eaLnBrk="1" fontAlgn="base" hangingPunct="1">
        <a:lnSpc>
          <a:spcPct val="90000"/>
        </a:lnSpc>
        <a:spcBef>
          <a:spcPts val="637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77325" indent="-392441" algn="l" defTabSz="1327376" rtl="0" eaLnBrk="1" fontAlgn="base" hangingPunct="1">
        <a:lnSpc>
          <a:spcPct val="90000"/>
        </a:lnSpc>
        <a:spcBef>
          <a:spcPts val="58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909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569766" indent="-392441" algn="l" defTabSz="1327376" rtl="0" eaLnBrk="1" fontAlgn="base" hangingPunct="1">
        <a:lnSpc>
          <a:spcPct val="90000"/>
        </a:lnSpc>
        <a:spcBef>
          <a:spcPts val="52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962207" indent="-390133" algn="l" defTabSz="1327376" rtl="0" eaLnBrk="1" fontAlgn="base" hangingPunct="1">
        <a:lnSpc>
          <a:spcPct val="90000"/>
        </a:lnSpc>
        <a:spcBef>
          <a:spcPts val="47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326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656447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4321257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986066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650874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1pPr>
      <a:lvl2pPr marL="66481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2pPr>
      <a:lvl3pPr marL="1329617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3pPr>
      <a:lvl4pPr marL="1994427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4pPr>
      <a:lvl5pPr marL="2659236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5pPr>
      <a:lvl6pPr marL="3324043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3988851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65366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31847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864" y="-50728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10723" y="9329926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569774" y="1569774"/>
            <a:ext cx="14589654" cy="104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569774" y="2617829"/>
            <a:ext cx="14589654" cy="654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5021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51" r:id="rId1"/>
    <p:sldLayoutId id="2147485552" r:id="rId2"/>
    <p:sldLayoutId id="2147485553" r:id="rId3"/>
    <p:sldLayoutId id="2147485554" r:id="rId4"/>
    <p:sldLayoutId id="2147485555" r:id="rId5"/>
    <p:sldLayoutId id="2147485556" r:id="rId6"/>
    <p:sldLayoutId id="2147485557" r:id="rId7"/>
  </p:sldLayoutIdLst>
  <p:hf hdr="0" dt="0"/>
  <p:txStyles>
    <p:titleStyle>
      <a:lvl1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4653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664842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1329683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994525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2659368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390133" indent="-390133" algn="l" defTabSz="1327376" rtl="0" eaLnBrk="1" fontAlgn="base" hangingPunct="1">
        <a:lnSpc>
          <a:spcPct val="90000"/>
        </a:lnSpc>
        <a:spcBef>
          <a:spcPts val="69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49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84882" indent="-392441" algn="l" defTabSz="1327376" rtl="0" eaLnBrk="1" fontAlgn="base" hangingPunct="1">
        <a:lnSpc>
          <a:spcPct val="90000"/>
        </a:lnSpc>
        <a:spcBef>
          <a:spcPts val="637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77325" indent="-392441" algn="l" defTabSz="1327376" rtl="0" eaLnBrk="1" fontAlgn="base" hangingPunct="1">
        <a:lnSpc>
          <a:spcPct val="90000"/>
        </a:lnSpc>
        <a:spcBef>
          <a:spcPts val="58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909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569766" indent="-392441" algn="l" defTabSz="1327376" rtl="0" eaLnBrk="1" fontAlgn="base" hangingPunct="1">
        <a:lnSpc>
          <a:spcPct val="90000"/>
        </a:lnSpc>
        <a:spcBef>
          <a:spcPts val="52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962207" indent="-390133" algn="l" defTabSz="1327376" rtl="0" eaLnBrk="1" fontAlgn="base" hangingPunct="1">
        <a:lnSpc>
          <a:spcPct val="90000"/>
        </a:lnSpc>
        <a:spcBef>
          <a:spcPts val="47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326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656447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4321257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986066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650874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1pPr>
      <a:lvl2pPr marL="66481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2pPr>
      <a:lvl3pPr marL="1329617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3pPr>
      <a:lvl4pPr marL="1994427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4pPr>
      <a:lvl5pPr marL="2659236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5pPr>
      <a:lvl6pPr marL="3324043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3988851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65366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31847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54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59" r:id="rId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653" b="1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53" b="1">
          <a:solidFill>
            <a:schemeClr val="bg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4653" b="1">
          <a:solidFill>
            <a:schemeClr val="bg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4653" b="1">
          <a:solidFill>
            <a:schemeClr val="bg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4653" b="1">
          <a:solidFill>
            <a:schemeClr val="bg2"/>
          </a:solidFill>
          <a:latin typeface="Arial" charset="0"/>
          <a:ea typeface="ＭＳ Ｐゴシック" charset="-128"/>
        </a:defRPr>
      </a:lvl5pPr>
      <a:lvl6pPr marL="664842" algn="l" rtl="0" fontAlgn="base">
        <a:spcBef>
          <a:spcPct val="0"/>
        </a:spcBef>
        <a:spcAft>
          <a:spcPct val="0"/>
        </a:spcAft>
        <a:defRPr sz="4653" b="1">
          <a:solidFill>
            <a:schemeClr val="bg2"/>
          </a:solidFill>
          <a:latin typeface="Arial" charset="0"/>
          <a:ea typeface="ＭＳ Ｐゴシック" charset="-128"/>
        </a:defRPr>
      </a:lvl6pPr>
      <a:lvl7pPr marL="1329683" algn="l" rtl="0" fontAlgn="base">
        <a:spcBef>
          <a:spcPct val="0"/>
        </a:spcBef>
        <a:spcAft>
          <a:spcPct val="0"/>
        </a:spcAft>
        <a:defRPr sz="4653" b="1">
          <a:solidFill>
            <a:schemeClr val="bg2"/>
          </a:solidFill>
          <a:latin typeface="Arial" charset="0"/>
          <a:ea typeface="ＭＳ Ｐゴシック" charset="-128"/>
        </a:defRPr>
      </a:lvl7pPr>
      <a:lvl8pPr marL="1994525" algn="l" rtl="0" fontAlgn="base">
        <a:spcBef>
          <a:spcPct val="0"/>
        </a:spcBef>
        <a:spcAft>
          <a:spcPct val="0"/>
        </a:spcAft>
        <a:defRPr sz="4653" b="1">
          <a:solidFill>
            <a:schemeClr val="bg2"/>
          </a:solidFill>
          <a:latin typeface="Arial" charset="0"/>
          <a:ea typeface="ＭＳ Ｐゴシック" charset="-128"/>
        </a:defRPr>
      </a:lvl8pPr>
      <a:lvl9pPr marL="2659368" algn="l" rtl="0" fontAlgn="base">
        <a:spcBef>
          <a:spcPct val="0"/>
        </a:spcBef>
        <a:spcAft>
          <a:spcPct val="0"/>
        </a:spcAft>
        <a:defRPr sz="4653" b="1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385517" indent="-385517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349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82575" indent="-39705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909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68090" indent="-385517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565149" indent="-39705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tabLst>
          <a:tab pos="2606273" algn="l"/>
        </a:tabLst>
        <a:defRPr sz="2326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950666" indent="-385517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2326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3656630" indent="-332422" algn="l" defTabSz="13296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9" kern="1200">
          <a:solidFill>
            <a:schemeClr val="tx1"/>
          </a:solidFill>
          <a:latin typeface="+mn-lt"/>
          <a:ea typeface="+mn-ea"/>
          <a:cs typeface="+mn-cs"/>
        </a:defRPr>
      </a:lvl6pPr>
      <a:lvl7pPr marL="4321473" indent="-332422" algn="l" defTabSz="13296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9" kern="1200">
          <a:solidFill>
            <a:schemeClr val="tx1"/>
          </a:solidFill>
          <a:latin typeface="+mn-lt"/>
          <a:ea typeface="+mn-ea"/>
          <a:cs typeface="+mn-cs"/>
        </a:defRPr>
      </a:lvl7pPr>
      <a:lvl8pPr marL="4986315" indent="-332422" algn="l" defTabSz="13296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9" kern="1200">
          <a:solidFill>
            <a:schemeClr val="tx1"/>
          </a:solidFill>
          <a:latin typeface="+mn-lt"/>
          <a:ea typeface="+mn-ea"/>
          <a:cs typeface="+mn-cs"/>
        </a:defRPr>
      </a:lvl8pPr>
      <a:lvl9pPr marL="5651156" indent="-332422" algn="l" defTabSz="13296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1pPr>
      <a:lvl2pPr marL="664842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2pPr>
      <a:lvl3pPr marL="1329683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3pPr>
      <a:lvl4pPr marL="1994525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4pPr>
      <a:lvl5pPr marL="2659368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5pPr>
      <a:lvl6pPr marL="3324210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3989052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653893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318735" algn="l" defTabSz="1329683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398" y="1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10723" y="9329926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569773" y="1569774"/>
            <a:ext cx="14589654" cy="104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569773" y="2617828"/>
            <a:ext cx="14589654" cy="654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8173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61" r:id="rId1"/>
    <p:sldLayoutId id="2147485562" r:id="rId2"/>
    <p:sldLayoutId id="2147485563" r:id="rId3"/>
    <p:sldLayoutId id="2147485564" r:id="rId4"/>
    <p:sldLayoutId id="2147485565" r:id="rId5"/>
    <p:sldLayoutId id="2147485566" r:id="rId6"/>
    <p:sldLayoutId id="2147485567" r:id="rId7"/>
    <p:sldLayoutId id="2147485568" r:id="rId8"/>
    <p:sldLayoutId id="2147485569" r:id="rId9"/>
    <p:sldLayoutId id="2147485570" r:id="rId10"/>
    <p:sldLayoutId id="2147485571" r:id="rId11"/>
    <p:sldLayoutId id="2147485572" r:id="rId12"/>
  </p:sldLayoutIdLst>
  <p:hf hdr="0" dt="0"/>
  <p:txStyles>
    <p:titleStyle>
      <a:lvl1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4653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664860"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1329720"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994581"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2659441"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390144" indent="-390144" algn="l" defTabSz="1327413" rtl="0" eaLnBrk="1" fontAlgn="base" hangingPunct="1">
        <a:lnSpc>
          <a:spcPct val="90000"/>
        </a:lnSpc>
        <a:spcBef>
          <a:spcPts val="691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49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84904" indent="-392452" algn="l" defTabSz="1327413" rtl="0" eaLnBrk="1" fontAlgn="base" hangingPunct="1">
        <a:lnSpc>
          <a:spcPct val="90000"/>
        </a:lnSpc>
        <a:spcBef>
          <a:spcPts val="637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199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77357" indent="-392452" algn="l" defTabSz="1327413" rtl="0" eaLnBrk="1" fontAlgn="base" hangingPunct="1">
        <a:lnSpc>
          <a:spcPct val="90000"/>
        </a:lnSpc>
        <a:spcBef>
          <a:spcPts val="58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908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569809" indent="-392452" algn="l" defTabSz="1327413" rtl="0" eaLnBrk="1" fontAlgn="base" hangingPunct="1">
        <a:lnSpc>
          <a:spcPct val="90000"/>
        </a:lnSpc>
        <a:spcBef>
          <a:spcPts val="52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962261" indent="-390144" algn="l" defTabSz="1327413" rtl="0" eaLnBrk="1" fontAlgn="base" hangingPunct="1">
        <a:lnSpc>
          <a:spcPct val="90000"/>
        </a:lnSpc>
        <a:spcBef>
          <a:spcPts val="47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327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656548" indent="-332414" algn="l" defTabSz="1329654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4321376" indent="-332414" algn="l" defTabSz="1329654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986203" indent="-332414" algn="l" defTabSz="1329654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651030" indent="-332414" algn="l" defTabSz="1329654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1pPr>
      <a:lvl2pPr marL="664828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2pPr>
      <a:lvl3pPr marL="1329654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3pPr>
      <a:lvl4pPr marL="1994482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4pPr>
      <a:lvl5pPr marL="2659309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5pPr>
      <a:lvl6pPr marL="3324135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3988961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653789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318617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01" y="7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10721" y="9329931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569773" y="1569780"/>
            <a:ext cx="14589654" cy="104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569773" y="2617834"/>
            <a:ext cx="14589654" cy="654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9270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74" r:id="rId1"/>
    <p:sldLayoutId id="2147485575" r:id="rId2"/>
    <p:sldLayoutId id="2147485576" r:id="rId3"/>
    <p:sldLayoutId id="2147485577" r:id="rId4"/>
    <p:sldLayoutId id="2147485578" r:id="rId5"/>
    <p:sldLayoutId id="2147485579" r:id="rId6"/>
    <p:sldLayoutId id="2147485580" r:id="rId7"/>
    <p:sldLayoutId id="2147485581" r:id="rId8"/>
    <p:sldLayoutId id="2147485582" r:id="rId9"/>
    <p:sldLayoutId id="2147485583" r:id="rId10"/>
  </p:sldLayoutIdLst>
  <p:hf hdr="0" dt="0"/>
  <p:txStyles>
    <p:titleStyle>
      <a:lvl1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4653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664860"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1329720"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994581"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2659441" algn="l" defTabSz="13274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390144" indent="-390144" algn="l" defTabSz="1327413" rtl="0" eaLnBrk="1" fontAlgn="base" hangingPunct="1">
        <a:lnSpc>
          <a:spcPct val="90000"/>
        </a:lnSpc>
        <a:spcBef>
          <a:spcPts val="691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49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84904" indent="-392452" algn="l" defTabSz="1327413" rtl="0" eaLnBrk="1" fontAlgn="base" hangingPunct="1">
        <a:lnSpc>
          <a:spcPct val="90000"/>
        </a:lnSpc>
        <a:spcBef>
          <a:spcPts val="637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199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77357" indent="-392452" algn="l" defTabSz="1327413" rtl="0" eaLnBrk="1" fontAlgn="base" hangingPunct="1">
        <a:lnSpc>
          <a:spcPct val="90000"/>
        </a:lnSpc>
        <a:spcBef>
          <a:spcPts val="58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908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569809" indent="-392452" algn="l" defTabSz="1327413" rtl="0" eaLnBrk="1" fontAlgn="base" hangingPunct="1">
        <a:lnSpc>
          <a:spcPct val="90000"/>
        </a:lnSpc>
        <a:spcBef>
          <a:spcPts val="52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962261" indent="-390144" algn="l" defTabSz="1327413" rtl="0" eaLnBrk="1" fontAlgn="base" hangingPunct="1">
        <a:lnSpc>
          <a:spcPct val="90000"/>
        </a:lnSpc>
        <a:spcBef>
          <a:spcPts val="47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327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656548" indent="-332414" algn="l" defTabSz="1329654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4321376" indent="-332414" algn="l" defTabSz="1329654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986203" indent="-332414" algn="l" defTabSz="1329654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651030" indent="-332414" algn="l" defTabSz="1329654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1pPr>
      <a:lvl2pPr marL="664828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2pPr>
      <a:lvl3pPr marL="1329654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3pPr>
      <a:lvl4pPr marL="1994482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4pPr>
      <a:lvl5pPr marL="2659309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5pPr>
      <a:lvl6pPr marL="3324135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3988961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653789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318617" algn="l" defTabSz="1329654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03" y="8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10720" y="9329931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569773" y="1569781"/>
            <a:ext cx="14589654" cy="104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569773" y="2617835"/>
            <a:ext cx="14589654" cy="654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484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85" r:id="rId1"/>
    <p:sldLayoutId id="2147485586" r:id="rId2"/>
    <p:sldLayoutId id="2147485587" r:id="rId3"/>
    <p:sldLayoutId id="2147485588" r:id="rId4"/>
    <p:sldLayoutId id="2147485589" r:id="rId5"/>
    <p:sldLayoutId id="2147485590" r:id="rId6"/>
    <p:sldLayoutId id="2147485591" r:id="rId7"/>
    <p:sldLayoutId id="2147485592" r:id="rId8"/>
    <p:sldLayoutId id="2147485593" r:id="rId9"/>
    <p:sldLayoutId id="2147485594" r:id="rId10"/>
  </p:sldLayoutIdLst>
  <p:hf hdr="0" dt="0"/>
  <p:txStyles>
    <p:titleStyle>
      <a:lvl1pPr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4653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664895"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1329790"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994687"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2659583" algn="l" defTabSz="132748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390165" indent="-390165" algn="l" defTabSz="1327484" rtl="0" eaLnBrk="1" fontAlgn="base" hangingPunct="1">
        <a:lnSpc>
          <a:spcPct val="90000"/>
        </a:lnSpc>
        <a:spcBef>
          <a:spcPts val="691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49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84945" indent="-392473" algn="l" defTabSz="1327484" rtl="0" eaLnBrk="1" fontAlgn="base" hangingPunct="1">
        <a:lnSpc>
          <a:spcPct val="90000"/>
        </a:lnSpc>
        <a:spcBef>
          <a:spcPts val="637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199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77419" indent="-392473" algn="l" defTabSz="1327484" rtl="0" eaLnBrk="1" fontAlgn="base" hangingPunct="1">
        <a:lnSpc>
          <a:spcPct val="90000"/>
        </a:lnSpc>
        <a:spcBef>
          <a:spcPts val="58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908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569893" indent="-392473" algn="l" defTabSz="1327484" rtl="0" eaLnBrk="1" fontAlgn="base" hangingPunct="1">
        <a:lnSpc>
          <a:spcPct val="90000"/>
        </a:lnSpc>
        <a:spcBef>
          <a:spcPts val="52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962366" indent="-390165" algn="l" defTabSz="1327484" rtl="0" eaLnBrk="1" fontAlgn="base" hangingPunct="1">
        <a:lnSpc>
          <a:spcPct val="90000"/>
        </a:lnSpc>
        <a:spcBef>
          <a:spcPts val="47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327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656743" indent="-332432" algn="l" defTabSz="1329725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4321606" indent="-332432" algn="l" defTabSz="1329725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986469" indent="-332432" algn="l" defTabSz="1329725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651331" indent="-332432" algn="l" defTabSz="1329725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1pPr>
      <a:lvl2pPr marL="664863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2pPr>
      <a:lvl3pPr marL="1329725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3pPr>
      <a:lvl4pPr marL="1994588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4pPr>
      <a:lvl5pPr marL="2659451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5pPr>
      <a:lvl6pPr marL="3324313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3989173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654038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318901" algn="l" defTabSz="1329725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864" y="-50728"/>
            <a:ext cx="3125695" cy="178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10723" y="9329926"/>
            <a:ext cx="7197871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618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569774" y="1569774"/>
            <a:ext cx="14589654" cy="104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569774" y="2617829"/>
            <a:ext cx="14589654" cy="654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6039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96" r:id="rId1"/>
    <p:sldLayoutId id="2147485597" r:id="rId2"/>
    <p:sldLayoutId id="2147485598" r:id="rId3"/>
    <p:sldLayoutId id="2147485599" r:id="rId4"/>
    <p:sldLayoutId id="2147485600" r:id="rId5"/>
    <p:sldLayoutId id="2147485601" r:id="rId6"/>
    <p:sldLayoutId id="2147485602" r:id="rId7"/>
  </p:sldLayoutIdLst>
  <p:hf sldNum="0" hdr="0" ftr="0"/>
  <p:txStyles>
    <p:titleStyle>
      <a:lvl1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4653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664842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1329683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994525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2659368" algn="l" defTabSz="132737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653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390133" indent="-390133" algn="l" defTabSz="1327376" rtl="0" eaLnBrk="1" fontAlgn="base" hangingPunct="1">
        <a:lnSpc>
          <a:spcPct val="90000"/>
        </a:lnSpc>
        <a:spcBef>
          <a:spcPts val="69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49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84882" indent="-392441" algn="l" defTabSz="1327376" rtl="0" eaLnBrk="1" fontAlgn="base" hangingPunct="1">
        <a:lnSpc>
          <a:spcPct val="90000"/>
        </a:lnSpc>
        <a:spcBef>
          <a:spcPts val="637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77325" indent="-392441" algn="l" defTabSz="1327376" rtl="0" eaLnBrk="1" fontAlgn="base" hangingPunct="1">
        <a:lnSpc>
          <a:spcPct val="90000"/>
        </a:lnSpc>
        <a:spcBef>
          <a:spcPts val="58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909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569766" indent="-392441" algn="l" defTabSz="1327376" rtl="0" eaLnBrk="1" fontAlgn="base" hangingPunct="1">
        <a:lnSpc>
          <a:spcPct val="90000"/>
        </a:lnSpc>
        <a:spcBef>
          <a:spcPts val="52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962207" indent="-390133" algn="l" defTabSz="1327376" rtl="0" eaLnBrk="1" fontAlgn="base" hangingPunct="1">
        <a:lnSpc>
          <a:spcPct val="90000"/>
        </a:lnSpc>
        <a:spcBef>
          <a:spcPts val="47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326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656447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4321257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986066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650874" indent="-332404" algn="l" defTabSz="1329617" rtl="0" eaLnBrk="1" latinLnBrk="0" hangingPunct="1">
        <a:lnSpc>
          <a:spcPct val="90000"/>
        </a:lnSpc>
        <a:spcBef>
          <a:spcPts val="727"/>
        </a:spcBef>
        <a:buFont typeface="Arial"/>
        <a:buChar char="•"/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1pPr>
      <a:lvl2pPr marL="66481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2pPr>
      <a:lvl3pPr marL="1329617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3pPr>
      <a:lvl4pPr marL="1994427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4pPr>
      <a:lvl5pPr marL="2659236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5pPr>
      <a:lvl6pPr marL="3324043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6pPr>
      <a:lvl7pPr marL="3988851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7pPr>
      <a:lvl8pPr marL="465366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8pPr>
      <a:lvl9pPr marL="5318470" algn="l" defTabSz="1329617" rtl="0" eaLnBrk="1" latinLnBrk="0" hangingPunct="1">
        <a:defRPr sz="26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vng.nl/artikelen/terugkijken-vth-netwerksessie-verken-uw-ide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plo.nl/digitaal-stelsel/ontwikkeling-planning-beheer/plannen-ontwikkeling/plannen-ontwikkeling-pi3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ng.nl/projecten/single-digital-gatewa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" y="3258145"/>
            <a:ext cx="12104960" cy="4536504"/>
          </a:xfrm>
        </p:spPr>
        <p:txBody>
          <a:bodyPr/>
          <a:lstStyle/>
          <a:p>
            <a:pPr algn="ctr"/>
            <a:r>
              <a:rPr lang="nl-NL" sz="5816" dirty="0"/>
              <a:t>Actualiteitensessie</a:t>
            </a:r>
            <a:br>
              <a:rPr lang="nl-NL" sz="5816" dirty="0"/>
            </a:br>
            <a:br>
              <a:rPr lang="nl-NL" sz="5816" dirty="0"/>
            </a:br>
            <a:r>
              <a:rPr lang="nl-NL" sz="5816" dirty="0"/>
              <a:t>VTH februari 2025</a:t>
            </a:r>
            <a:br>
              <a:rPr lang="nl-NL" sz="5816" dirty="0"/>
            </a:br>
            <a:br>
              <a:rPr lang="nl-NL" sz="4000" dirty="0"/>
            </a:br>
            <a:endParaRPr lang="nl-NL" sz="5816" strike="sngStrike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FA6E615-5247-C411-4D45-AB3CFBE08372}"/>
              </a:ext>
            </a:extLst>
          </p:cNvPr>
          <p:cNvSpPr txBox="1"/>
          <p:nvPr/>
        </p:nvSpPr>
        <p:spPr>
          <a:xfrm>
            <a:off x="4317761" y="1225107"/>
            <a:ext cx="184731" cy="6294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7376" eaLnBrk="1" hangingPunct="1"/>
            <a:endParaRPr lang="nl-NL" sz="3490" b="1" dirty="0">
              <a:solidFill>
                <a:srgbClr val="FF0000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08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AD1E75-FA05-11AF-1E84-53115B78F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78A9F2-0F20-5E4A-B051-C7A77B2D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896" y="449833"/>
            <a:ext cx="14589946" cy="1047000"/>
          </a:xfrm>
        </p:spPr>
        <p:txBody>
          <a:bodyPr/>
          <a:lstStyle/>
          <a:p>
            <a:r>
              <a:rPr lang="nl-NL" dirty="0"/>
              <a:t>Contactgegevens</a:t>
            </a:r>
            <a:br>
              <a:rPr lang="nl-NL" dirty="0"/>
            </a:br>
            <a:br>
              <a:rPr lang="nl-NL" b="1" dirty="0"/>
            </a:br>
            <a:endParaRPr lang="nl-NL" dirty="0"/>
          </a:p>
        </p:txBody>
      </p:sp>
      <p:pic>
        <p:nvPicPr>
          <p:cNvPr id="5" name="Tijdelijke aanduiding voor inhoud 4" descr="Afbeelding met tekst, schermopname, software, Lettertype&#10;&#10;Door AI gegenereerde inhoud is mogelijk onjuist.">
            <a:extLst>
              <a:ext uri="{FF2B5EF4-FFF2-40B4-BE49-F238E27FC236}">
                <a16:creationId xmlns:a16="http://schemas.microsoft.com/office/drawing/2014/main" id="{8450405E-F27D-D12D-0B52-C88ED01E35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3" b="2747"/>
          <a:stretch/>
        </p:blipFill>
        <p:spPr>
          <a:xfrm>
            <a:off x="946325" y="1889993"/>
            <a:ext cx="3460174" cy="5976664"/>
          </a:xfr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9EACB77-A858-1E0A-57B6-483B3000C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6288" y="4554289"/>
            <a:ext cx="9466003" cy="2016224"/>
          </a:xfrm>
          <a:prstGeom prst="rect">
            <a:avLst/>
          </a:prstGeom>
          <a:effectLst>
            <a:softEdge rad="63500"/>
          </a:effectLst>
        </p:spPr>
      </p:pic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AA97114E-1CD6-9DC6-D611-955C81DC33BE}"/>
              </a:ext>
            </a:extLst>
          </p:cNvPr>
          <p:cNvCxnSpPr>
            <a:cxnSpLocks/>
          </p:cNvCxnSpPr>
          <p:nvPr/>
        </p:nvCxnSpPr>
        <p:spPr>
          <a:xfrm>
            <a:off x="3464000" y="5058345"/>
            <a:ext cx="2448272" cy="2880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B9F5B224-61D5-0BA5-BCC2-61E06F5194F4}"/>
              </a:ext>
            </a:extLst>
          </p:cNvPr>
          <p:cNvCxnSpPr>
            <a:cxnSpLocks/>
          </p:cNvCxnSpPr>
          <p:nvPr/>
        </p:nvCxnSpPr>
        <p:spPr>
          <a:xfrm flipV="1">
            <a:off x="2527896" y="5634409"/>
            <a:ext cx="3384376" cy="115212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769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65CEC-7B1B-FCAE-9A05-6A8E00FC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501" y="2617500"/>
            <a:ext cx="14350883" cy="6543750"/>
          </a:xfrm>
        </p:spPr>
        <p:txBody>
          <a:bodyPr/>
          <a:lstStyle/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Februari bericht van RIO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Aandacht voor contactgegevens generiek of specifiek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Aanleveren uiterlijk 1 april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1F277B7E-AB84-5AEB-6BCD-7A414A5B0F98}"/>
              </a:ext>
            </a:extLst>
          </p:cNvPr>
          <p:cNvSpPr txBox="1">
            <a:spLocks/>
          </p:cNvSpPr>
          <p:nvPr/>
        </p:nvSpPr>
        <p:spPr bwMode="auto">
          <a:xfrm>
            <a:off x="2527896" y="449833"/>
            <a:ext cx="14589946" cy="104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de-DE" sz="5108" b="1" kern="1200">
                <a:solidFill>
                  <a:srgbClr val="00A9F3"/>
                </a:solidFill>
                <a:latin typeface="Arial" charset="0"/>
                <a:ea typeface="Arial" charset="0"/>
                <a:cs typeface="Arial" charset="0"/>
              </a:defRPr>
            </a:lvl1pPr>
            <a:lvl2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3pPr>
            <a:lvl4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4pPr>
            <a:lvl5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5pPr>
            <a:lvl6pPr marL="738846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6pPr>
            <a:lvl7pPr marL="1477693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7pPr>
            <a:lvl8pPr marL="2216540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8pPr>
            <a:lvl9pPr marL="2955387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/>
              <a:t>Contactgegevens</a:t>
            </a:r>
            <a:br>
              <a:rPr lang="nl-NL"/>
            </a:br>
            <a:br>
              <a:rPr lang="nl-NL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756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76C5B6-52C9-FCD1-29DC-9A54EA910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C7463-8117-1F94-BEB3-E7CDCE57B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9254" y="3939337"/>
            <a:ext cx="14589946" cy="1047000"/>
          </a:xfrm>
        </p:spPr>
        <p:txBody>
          <a:bodyPr/>
          <a:lstStyle/>
          <a:p>
            <a:r>
              <a:rPr lang="nl-NL" sz="5400" b="1" dirty="0"/>
              <a:t>Verken uw idee</a:t>
            </a:r>
          </a:p>
        </p:txBody>
      </p:sp>
    </p:spTree>
    <p:extLst>
      <p:ext uri="{BB962C8B-B14F-4D97-AF65-F5344CB8AC3E}">
        <p14:creationId xmlns:p14="http://schemas.microsoft.com/office/powerpoint/2010/main" val="1280218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FE3362-44E8-E9CE-314D-96E0C6C138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46F7ED-1A19-6A51-6CBD-76D11E715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501" y="2617500"/>
            <a:ext cx="14350883" cy="6543750"/>
          </a:xfrm>
        </p:spPr>
        <p:txBody>
          <a:bodyPr/>
          <a:lstStyle/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Gemachtigde kan nu ook aanvullen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https://vng.nl/artikelen/terugkijken-vth-netwerksessie-verken-uw-idee</a:t>
            </a: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IPLO Vragen </a:t>
            </a:r>
          </a:p>
          <a:p>
            <a:pPr lvl="1"/>
            <a:r>
              <a:rPr lang="nl-NL" sz="4007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eMail</a:t>
            </a:r>
            <a:r>
              <a:rPr lang="nl-NL" sz="400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4007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nl-NL" sz="400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Telefoon verplicht</a:t>
            </a:r>
          </a:p>
          <a:p>
            <a:pPr lvl="1"/>
            <a:r>
              <a:rPr lang="nl-NL" sz="400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Mogelijkheid om in </a:t>
            </a:r>
            <a:r>
              <a:rPr lang="nl-NL" sz="4007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 trekken is er niet</a:t>
            </a:r>
            <a:endParaRPr lang="nl-NL" sz="4007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238C707-9AFD-F620-06F7-E2CEC6EC05E5}"/>
              </a:ext>
            </a:extLst>
          </p:cNvPr>
          <p:cNvSpPr txBox="1">
            <a:spLocks/>
          </p:cNvSpPr>
          <p:nvPr/>
        </p:nvSpPr>
        <p:spPr bwMode="auto">
          <a:xfrm>
            <a:off x="2527896" y="449833"/>
            <a:ext cx="14589946" cy="104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de-DE" sz="5108" b="1" kern="1200">
                <a:solidFill>
                  <a:srgbClr val="00A9F3"/>
                </a:solidFill>
                <a:latin typeface="Arial" charset="0"/>
                <a:ea typeface="Arial" charset="0"/>
                <a:cs typeface="Arial" charset="0"/>
              </a:defRPr>
            </a:lvl1pPr>
            <a:lvl2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3pPr>
            <a:lvl4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4pPr>
            <a:lvl5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5pPr>
            <a:lvl6pPr marL="738846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6pPr>
            <a:lvl7pPr marL="1477693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7pPr>
            <a:lvl8pPr marL="2216540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8pPr>
            <a:lvl9pPr marL="2955387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/>
              <a:t>Verken uw idee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0322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E7396B-81D2-A53D-1DC0-F48EAB27A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59C78-40AE-C333-B68D-4BDEDCF4E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9254" y="3939337"/>
            <a:ext cx="14589946" cy="1047000"/>
          </a:xfrm>
        </p:spPr>
        <p:txBody>
          <a:bodyPr/>
          <a:lstStyle/>
          <a:p>
            <a:r>
              <a:rPr lang="nl-NL" sz="5400" b="1" dirty="0"/>
              <a:t>Wat verwachten we nog?</a:t>
            </a:r>
          </a:p>
        </p:txBody>
      </p:sp>
    </p:spTree>
    <p:extLst>
      <p:ext uri="{BB962C8B-B14F-4D97-AF65-F5344CB8AC3E}">
        <p14:creationId xmlns:p14="http://schemas.microsoft.com/office/powerpoint/2010/main" val="3352459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628766-874E-D183-A11C-94E2F199D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808" y="1627157"/>
            <a:ext cx="14589946" cy="8352928"/>
          </a:xfrm>
        </p:spPr>
        <p:txBody>
          <a:bodyPr/>
          <a:lstStyle/>
          <a:p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Werkzaamheid compleet</a:t>
            </a:r>
          </a:p>
          <a:p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Contentanalyse TR</a:t>
            </a:r>
          </a:p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 verzoeken ontvangen</a:t>
            </a:r>
          </a:p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SWF kiezen van STAM versie</a:t>
            </a:r>
          </a:p>
          <a:p>
            <a:pPr marL="0" indent="0">
              <a:buNone/>
            </a:pPr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-----------------------------------------------------------------------------------------------------------------------------------------------</a:t>
            </a:r>
          </a:p>
          <a:p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STAM v6 </a:t>
            </a:r>
          </a:p>
          <a:p>
            <a:pPr lvl="1"/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Contactgegevens initiatiefnemer</a:t>
            </a:r>
          </a:p>
          <a:p>
            <a:pPr lvl="1"/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Machtigen</a:t>
            </a:r>
          </a:p>
          <a:p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Initiatiefnemer heeft optie elders indienen gekozen</a:t>
            </a:r>
          </a:p>
          <a:p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SWF geanonimiseerde XML</a:t>
            </a:r>
          </a:p>
          <a:p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https://iplo.nl/digitaal-stelsel/ontwikkeling-planning-beheer/plannen-ontwikkeling/plannen-ontwikkeling-pi33/</a:t>
            </a:r>
            <a:r>
              <a:rPr lang="nl-NL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5CBBDC1-015B-C658-1580-18EDF3DAEF23}"/>
              </a:ext>
            </a:extLst>
          </p:cNvPr>
          <p:cNvSpPr txBox="1">
            <a:spLocks/>
          </p:cNvSpPr>
          <p:nvPr/>
        </p:nvSpPr>
        <p:spPr bwMode="auto">
          <a:xfrm>
            <a:off x="2527896" y="449833"/>
            <a:ext cx="14589946" cy="104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de-DE" sz="5108" b="1" kern="1200">
                <a:solidFill>
                  <a:srgbClr val="00A9F3"/>
                </a:solidFill>
                <a:latin typeface="Arial" charset="0"/>
                <a:ea typeface="Arial" charset="0"/>
                <a:cs typeface="Arial" charset="0"/>
              </a:defRPr>
            </a:lvl1pPr>
            <a:lvl2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3pPr>
            <a:lvl4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4pPr>
            <a:lvl5pPr algn="l" defTabSz="147411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ea typeface="Arial" charset="0"/>
                <a:cs typeface="Arial" pitchFamily="34" charset="0"/>
              </a:defRPr>
            </a:lvl5pPr>
            <a:lvl6pPr marL="738846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6pPr>
            <a:lvl7pPr marL="1477693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7pPr>
            <a:lvl8pPr marL="2216540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8pPr>
            <a:lvl9pPr marL="2955387" algn="l" defTabSz="147512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108" b="1">
                <a:solidFill>
                  <a:srgbClr val="00A9F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/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295708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28E47-E8DA-DA92-D9F3-64C92D519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9C7DD-9C96-42BB-B138-9148C5598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626" y="3919247"/>
            <a:ext cx="14589946" cy="1047000"/>
          </a:xfrm>
        </p:spPr>
        <p:txBody>
          <a:bodyPr/>
          <a:lstStyle/>
          <a:p>
            <a:pPr algn="ctr"/>
            <a:r>
              <a:rPr lang="nl-NL" sz="5400" b="1" dirty="0"/>
              <a:t>Single Digital Gateway (SDG)</a:t>
            </a:r>
          </a:p>
        </p:txBody>
      </p:sp>
      <p:pic>
        <p:nvPicPr>
          <p:cNvPr id="1026" name="Picture 2" descr="Europa">
            <a:extLst>
              <a:ext uri="{FF2B5EF4-FFF2-40B4-BE49-F238E27FC236}">
                <a16:creationId xmlns:a16="http://schemas.microsoft.com/office/drawing/2014/main" id="{5F11B414-4D2C-552B-7389-A48A57402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912" y="570641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43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161A6-7973-E383-CF2F-4E1B1BFDD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9904" y="449833"/>
            <a:ext cx="14589946" cy="1047000"/>
          </a:xfrm>
        </p:spPr>
        <p:txBody>
          <a:bodyPr/>
          <a:lstStyle/>
          <a:p>
            <a:r>
              <a:rPr lang="nl-NL" sz="5400" b="1" dirty="0"/>
              <a:t>Single Digital Gateway (SDG)?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E1F296-5139-0569-F8C3-A7DD0127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501" y="2617500"/>
            <a:ext cx="14422891" cy="6257269"/>
          </a:xfrm>
        </p:spPr>
        <p:txBody>
          <a:bodyPr/>
          <a:lstStyle/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Doel van SDG: EU-burgers en bedrijven digitale toegang geven tot overheidsprocedures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Belangrijk voor gemeenten: EU-burgers en bedrijven komen via het EU-portaal ‘</a:t>
            </a:r>
            <a:r>
              <a:rPr lang="nl-NL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Europe’ in het DSO-LV bij ‘Get in </a:t>
            </a:r>
            <a:r>
              <a:rPr lang="nl-NL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touch</a:t>
            </a: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Zie ook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https://vng.nl/projecten/single-digital-gateway</a:t>
            </a:r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88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EB793-5163-7F2C-6511-D6889AA94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B3D28-1052-A55F-1865-F36B470E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896" y="574406"/>
            <a:ext cx="14589946" cy="1047000"/>
          </a:xfrm>
        </p:spPr>
        <p:txBody>
          <a:bodyPr/>
          <a:lstStyle/>
          <a:p>
            <a:r>
              <a:rPr lang="nl-NL" sz="5400" b="1" dirty="0"/>
              <a:t>DSO-LV en ‘Get in Touch’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E942C5-AB92-37CB-A90B-FEBFAC145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501" y="2617500"/>
            <a:ext cx="14422891" cy="6257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 is ‘Get in Touch’?: Een digitale toepassing binnen het DSO-LV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Hoe werkt het?: Verzoeken van Europese burgers en bedrijven worden naar gemeenten verstuurd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Waarom gemeenten?: Gemeenten als eerste aanspreekpunt. Uitdaging, uitleg over bestuurslagen. Je mag doorsturen.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3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FDCFF-F306-B6CD-B606-6469C4A6C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C6898-0EC3-EE08-F55E-B30836B6E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9904" y="377825"/>
            <a:ext cx="14589946" cy="1047000"/>
          </a:xfrm>
        </p:spPr>
        <p:txBody>
          <a:bodyPr/>
          <a:lstStyle/>
          <a:p>
            <a:r>
              <a:rPr lang="nl-NL" sz="5400" b="1" dirty="0"/>
              <a:t>Afhandelen SDG-verzoeken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78F4A6-9A22-6579-5BA1-0277BB30A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501" y="2617500"/>
            <a:ext cx="15286987" cy="6257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Belangrijke stappen: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Verzoek komt binnen in VTH-systeem (met SDG-kenmerk, STAM v5)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Beoordeling en toewijzing aan de juiste afdeling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Behandeling en communicatie met aanvrager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Afronding, terugkoppeling en vervolg (optioneel)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4580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3D323-6EA3-AD5C-28DD-C5F753220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531A7-3FFC-77D4-39C4-D45A1F44A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896" y="449833"/>
            <a:ext cx="14589946" cy="1047000"/>
          </a:xfrm>
        </p:spPr>
        <p:txBody>
          <a:bodyPr/>
          <a:lstStyle/>
          <a:p>
            <a:r>
              <a:rPr lang="nl-NL" b="1" dirty="0"/>
              <a:t>Aandachtspunten</a:t>
            </a: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9D3CFE-33B0-3302-8461-D5F6EE230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501" y="2617500"/>
            <a:ext cx="14588199" cy="6543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Taal &amp; toegankelijkheid: Engelstalige communicatie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Realistische verwachtingen scheppen: Geef duidelijkheid over verwerkingstijden en vervolgstappen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Samenwerking: …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81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F0D9F-A1F8-9109-10CE-569C408C7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EED53-F61D-4D7A-E624-3D2642A6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896" y="449833"/>
            <a:ext cx="14589946" cy="1047000"/>
          </a:xfrm>
        </p:spPr>
        <p:txBody>
          <a:bodyPr/>
          <a:lstStyle/>
          <a:p>
            <a:r>
              <a:rPr lang="nl-NL" dirty="0"/>
              <a:t>Samenwerking</a:t>
            </a: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D84FC6-9865-948B-3A9B-929BFE9D0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500" y="1962001"/>
            <a:ext cx="14588199" cy="7272808"/>
          </a:xfrm>
        </p:spPr>
        <p:txBody>
          <a:bodyPr/>
          <a:lstStyle/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Uitkomsten verkenning met gemeenten en ketenpartners: Proces ‘Verkennen en begeleiden initiatief’ is bruikbaar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Geen nieuwe regionale afspraken nodig, maar wel afstemming gewenst</a:t>
            </a:r>
          </a:p>
          <a:p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Acties voor gemeenten:</a:t>
            </a:r>
          </a:p>
          <a:p>
            <a:pPr lvl="1"/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Informeer partners in de regio</a:t>
            </a:r>
          </a:p>
          <a:p>
            <a:pPr lvl="1"/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Stem intern af over de aanpak</a:t>
            </a:r>
          </a:p>
          <a:p>
            <a:pPr lvl="1"/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Vraag na binnen de organisatie als er nog geen afspraken zijn</a:t>
            </a:r>
          </a:p>
        </p:txBody>
      </p:sp>
    </p:spTree>
    <p:extLst>
      <p:ext uri="{BB962C8B-B14F-4D97-AF65-F5344CB8AC3E}">
        <p14:creationId xmlns:p14="http://schemas.microsoft.com/office/powerpoint/2010/main" val="263067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8416D-2870-2085-D9C1-9F194DF74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47F75-0E4D-9A43-5C1C-8680AEBA8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896" y="449833"/>
            <a:ext cx="14589946" cy="1047000"/>
          </a:xfrm>
        </p:spPr>
        <p:txBody>
          <a:bodyPr/>
          <a:lstStyle/>
          <a:p>
            <a:r>
              <a:rPr lang="nl-NL" dirty="0"/>
              <a:t>Planning &amp; Implementatie</a:t>
            </a:r>
            <a:br>
              <a:rPr lang="nl-NL" dirty="0"/>
            </a:b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964734-2F45-92DF-4E1F-642FAC3E0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500" y="1962001"/>
            <a:ext cx="14588199" cy="7272808"/>
          </a:xfrm>
        </p:spPr>
        <p:txBody>
          <a:bodyPr/>
          <a:lstStyle/>
          <a:p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Februari/Maart: Handreiking SDG &amp; Get in </a:t>
            </a:r>
            <a:r>
              <a:rPr lang="nl-NL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touch</a:t>
            </a: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44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Vanaf april 2025</a:t>
            </a: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Get in </a:t>
            </a:r>
            <a:r>
              <a:rPr lang="nl-NL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touch</a:t>
            </a: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beschikbaar in loket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Acties voor gemeenten nu: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Bespreek met VTH-leverancier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Controle interne processen klaar zijn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Informeer betrokken medewerkers</a:t>
            </a:r>
          </a:p>
        </p:txBody>
      </p:sp>
    </p:spTree>
    <p:extLst>
      <p:ext uri="{BB962C8B-B14F-4D97-AF65-F5344CB8AC3E}">
        <p14:creationId xmlns:p14="http://schemas.microsoft.com/office/powerpoint/2010/main" val="7183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8CC66A-154A-A94F-5AF1-733A177BE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9E8E9-3389-B526-6A7A-38478CCD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9254" y="3939337"/>
            <a:ext cx="14589946" cy="1047000"/>
          </a:xfrm>
        </p:spPr>
        <p:txBody>
          <a:bodyPr/>
          <a:lstStyle/>
          <a:p>
            <a:r>
              <a:rPr lang="nl-NL" sz="5400" b="1" dirty="0"/>
              <a:t>Contactgegevens vergunningcheck</a:t>
            </a:r>
          </a:p>
        </p:txBody>
      </p:sp>
    </p:spTree>
    <p:extLst>
      <p:ext uri="{BB962C8B-B14F-4D97-AF65-F5344CB8AC3E}">
        <p14:creationId xmlns:p14="http://schemas.microsoft.com/office/powerpoint/2010/main" val="42868925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 sjabloon" id="{01B11FD2-9A9B-644D-867B-4556172CBABD}" vid="{6CC7B0FE-4D6C-6942-A62A-3C9B0618D851}"/>
    </a:ext>
  </a:extLst>
</a:theme>
</file>

<file path=ppt/theme/theme2.xml><?xml version="1.0" encoding="utf-8"?>
<a:theme xmlns:a="http://schemas.openxmlformats.org/drawingml/2006/main" name="DE_VNG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 sjabloon" id="{01B11FD2-9A9B-644D-867B-4556172CBABD}" vid="{1F58E30B-A874-1444-89DB-9E9219BFD8C9}"/>
    </a:ext>
  </a:extLst>
</a:theme>
</file>

<file path=ppt/theme/theme3.xml><?xml version="1.0" encoding="utf-8"?>
<a:theme xmlns:a="http://schemas.openxmlformats.org/drawingml/2006/main" name="1_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 sjabloon" id="{01B11FD2-9A9B-644D-867B-4556172CBABD}" vid="{655023E2-E03F-5040-B8C3-14FB6AE3187D}"/>
    </a:ext>
  </a:extLst>
</a:theme>
</file>

<file path=ppt/theme/theme4.xml><?xml version="1.0" encoding="utf-8"?>
<a:theme xmlns:a="http://schemas.openxmlformats.org/drawingml/2006/main" name="1_VNG Titels">
  <a:themeElements>
    <a:clrScheme name="Aangepast 23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41"/>
      </a:accent5>
      <a:accent6>
        <a:srgbClr val="C20016"/>
      </a:accent6>
      <a:hlink>
        <a:srgbClr val="999999"/>
      </a:hlink>
      <a:folHlink>
        <a:srgbClr val="CCCCCC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 sjabloon" id="{01B11FD2-9A9B-644D-867B-4556172CBABD}" vid="{B4517CF1-9725-3F45-B461-F6DA8036592D}"/>
    </a:ext>
  </a:extLst>
</a:theme>
</file>

<file path=ppt/theme/theme5.xml><?xml version="1.0" encoding="utf-8"?>
<a:theme xmlns:a="http://schemas.openxmlformats.org/drawingml/2006/main" name="2_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 sjabloon" id="{01B11FD2-9A9B-644D-867B-4556172CBABD}" vid="{BAC0AA6E-4F9E-F446-818E-FD9BDB0AF35F}"/>
    </a:ext>
  </a:extLst>
</a:theme>
</file>

<file path=ppt/theme/theme6.xml><?xml version="1.0" encoding="utf-8"?>
<a:theme xmlns:a="http://schemas.openxmlformats.org/drawingml/2006/main" name="VNG2021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2021" id="{9F5F13D0-249E-4F45-9AE6-EC49677EA237}" vid="{13784277-FBFF-754C-81D7-26FD2AED3123}"/>
    </a:ext>
  </a:extLst>
</a:theme>
</file>

<file path=ppt/theme/theme7.xml><?xml version="1.0" encoding="utf-8"?>
<a:theme xmlns:a="http://schemas.openxmlformats.org/drawingml/2006/main" name="1_VNG2021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2021" id="{9F5F13D0-249E-4F45-9AE6-EC49677EA237}" vid="{13784277-FBFF-754C-81D7-26FD2AED3123}"/>
    </a:ext>
  </a:extLst>
</a:theme>
</file>

<file path=ppt/theme/theme8.xml><?xml version="1.0" encoding="utf-8"?>
<a:theme xmlns:a="http://schemas.openxmlformats.org/drawingml/2006/main" name="3_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436D15DC-6C1F-43E0-BA25-266AD42F8E4E}"/>
    </a:ext>
  </a:ext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9b05fa1-ed03-46db-ba07-51ecd8bbe70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DB1619CF0D8F4DA5CF1290AF985FAB" ma:contentTypeVersion="16" ma:contentTypeDescription="Een nieuw document maken." ma:contentTypeScope="" ma:versionID="36787bb9420c4240685fb1021fa3224b">
  <xsd:schema xmlns:xsd="http://www.w3.org/2001/XMLSchema" xmlns:xs="http://www.w3.org/2001/XMLSchema" xmlns:p="http://schemas.microsoft.com/office/2006/metadata/properties" xmlns:ns3="69b05fa1-ed03-46db-ba07-51ecd8bbe703" xmlns:ns4="0bc229f3-5a9a-4b3a-9b05-58c7493ee5e5" targetNamespace="http://schemas.microsoft.com/office/2006/metadata/properties" ma:root="true" ma:fieldsID="4074dcaf73c1bac1dcb91c8407832a57" ns3:_="" ns4:_="">
    <xsd:import namespace="69b05fa1-ed03-46db-ba07-51ecd8bbe703"/>
    <xsd:import namespace="0bc229f3-5a9a-4b3a-9b05-58c7493ee5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05fa1-ed03-46db-ba07-51ecd8bbe7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c229f3-5a9a-4b3a-9b05-58c7493ee5e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BE6619-F8E6-42EA-B74B-13E133ED107B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0bc229f3-5a9a-4b3a-9b05-58c7493ee5e5"/>
    <ds:schemaRef ds:uri="69b05fa1-ed03-46db-ba07-51ecd8bbe70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9E7C6EA-9EDB-435B-AF13-0CE36CD260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C9D187-18D4-4A21-BBE9-131FD55367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05fa1-ed03-46db-ba07-51ecd8bbe703"/>
    <ds:schemaRef ds:uri="0bc229f3-5a9a-4b3a-9b05-58c7493ee5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VNG_Basis - kopie</Template>
  <TotalTime>6053</TotalTime>
  <Words>378</Words>
  <Application>Microsoft Office PowerPoint</Application>
  <PresentationFormat>Custom</PresentationFormat>
  <Paragraphs>86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ＭＳ Ｐゴシック</vt:lpstr>
      <vt:lpstr>.AppleSystemUIFont</vt:lpstr>
      <vt:lpstr>Arial</vt:lpstr>
      <vt:lpstr>Calibri</vt:lpstr>
      <vt:lpstr>Source Sans Pro</vt:lpstr>
      <vt:lpstr>VNG_Basis - kopie</vt:lpstr>
      <vt:lpstr>DE_VNG</vt:lpstr>
      <vt:lpstr>1_VNG_Basis - kopie</vt:lpstr>
      <vt:lpstr>1_VNG Titels</vt:lpstr>
      <vt:lpstr>2_VNG_Basis - kopie</vt:lpstr>
      <vt:lpstr>VNG2021</vt:lpstr>
      <vt:lpstr>1_VNG2021</vt:lpstr>
      <vt:lpstr>3_VNG_Basis - kopie</vt:lpstr>
      <vt:lpstr>Actualiteitensessie  VTH februari 2025  </vt:lpstr>
      <vt:lpstr>Single Digital Gateway (SDG)</vt:lpstr>
      <vt:lpstr>Single Digital Gateway (SDG)?</vt:lpstr>
      <vt:lpstr>DSO-LV en ‘Get in Touch’</vt:lpstr>
      <vt:lpstr>Afhandelen SDG-verzoeken</vt:lpstr>
      <vt:lpstr>Aandachtspunten </vt:lpstr>
      <vt:lpstr>Samenwerking </vt:lpstr>
      <vt:lpstr>Planning &amp; Implementatie  </vt:lpstr>
      <vt:lpstr>Contactgegevens vergunningcheck</vt:lpstr>
      <vt:lpstr>Contactgegevens  </vt:lpstr>
      <vt:lpstr>PowerPoint Presentation</vt:lpstr>
      <vt:lpstr>Verken uw idee</vt:lpstr>
      <vt:lpstr>PowerPoint Presentation</vt:lpstr>
      <vt:lpstr>Wat verwachten we nog?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Inregeltest Wkb</dc:title>
  <dc:creator>Anneke Dierkx</dc:creator>
  <cp:lastModifiedBy>Nino Lobel</cp:lastModifiedBy>
  <cp:revision>108</cp:revision>
  <cp:lastPrinted>2019-12-10T16:13:44Z</cp:lastPrinted>
  <dcterms:created xsi:type="dcterms:W3CDTF">2023-05-15T13:53:52Z</dcterms:created>
  <dcterms:modified xsi:type="dcterms:W3CDTF">2025-02-17T10:23:43Z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0x010100AEDB1619CF0D8F4DA5CF1290AF985FAB</vt:lpwstr>
  </property>
</Properties>
</file>