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690" r:id="rId5"/>
    <p:sldMasterId id="2147483693" r:id="rId6"/>
    <p:sldMasterId id="2147483700" r:id="rId7"/>
  </p:sldMasterIdLst>
  <p:notesMasterIdLst>
    <p:notesMasterId r:id="rId74"/>
  </p:notesMasterIdLst>
  <p:sldIdLst>
    <p:sldId id="932" r:id="rId8"/>
    <p:sldId id="858" r:id="rId9"/>
    <p:sldId id="934" r:id="rId10"/>
    <p:sldId id="259" r:id="rId11"/>
    <p:sldId id="824" r:id="rId12"/>
    <p:sldId id="859" r:id="rId13"/>
    <p:sldId id="849" r:id="rId14"/>
    <p:sldId id="850" r:id="rId15"/>
    <p:sldId id="885" r:id="rId16"/>
    <p:sldId id="839" r:id="rId17"/>
    <p:sldId id="909" r:id="rId18"/>
    <p:sldId id="910" r:id="rId19"/>
    <p:sldId id="870" r:id="rId20"/>
    <p:sldId id="875" r:id="rId21"/>
    <p:sldId id="884" r:id="rId22"/>
    <p:sldId id="893" r:id="rId23"/>
    <p:sldId id="895" r:id="rId24"/>
    <p:sldId id="892" r:id="rId25"/>
    <p:sldId id="889" r:id="rId26"/>
    <p:sldId id="897" r:id="rId27"/>
    <p:sldId id="913" r:id="rId28"/>
    <p:sldId id="926" r:id="rId29"/>
    <p:sldId id="942" r:id="rId30"/>
    <p:sldId id="1554" r:id="rId31"/>
    <p:sldId id="911" r:id="rId32"/>
    <p:sldId id="919" r:id="rId33"/>
    <p:sldId id="914" r:id="rId34"/>
    <p:sldId id="1518" r:id="rId35"/>
    <p:sldId id="1548" r:id="rId36"/>
    <p:sldId id="1549" r:id="rId37"/>
    <p:sldId id="1550" r:id="rId38"/>
    <p:sldId id="1551" r:id="rId39"/>
    <p:sldId id="1552" r:id="rId40"/>
    <p:sldId id="929" r:id="rId41"/>
    <p:sldId id="930" r:id="rId42"/>
    <p:sldId id="1555" r:id="rId43"/>
    <p:sldId id="1575" r:id="rId44"/>
    <p:sldId id="1576" r:id="rId45"/>
    <p:sldId id="1553" r:id="rId46"/>
    <p:sldId id="816" r:id="rId47"/>
    <p:sldId id="1577" r:id="rId48"/>
    <p:sldId id="939" r:id="rId49"/>
    <p:sldId id="938" r:id="rId50"/>
    <p:sldId id="256" r:id="rId51"/>
    <p:sldId id="1556" r:id="rId52"/>
    <p:sldId id="1557" r:id="rId53"/>
    <p:sldId id="1558" r:id="rId54"/>
    <p:sldId id="1559" r:id="rId55"/>
    <p:sldId id="1560" r:id="rId56"/>
    <p:sldId id="1561" r:id="rId57"/>
    <p:sldId id="1562" r:id="rId58"/>
    <p:sldId id="1563" r:id="rId59"/>
    <p:sldId id="1564" r:id="rId60"/>
    <p:sldId id="1565" r:id="rId61"/>
    <p:sldId id="1566" r:id="rId62"/>
    <p:sldId id="1567" r:id="rId63"/>
    <p:sldId id="1568" r:id="rId64"/>
    <p:sldId id="1569" r:id="rId65"/>
    <p:sldId id="1570" r:id="rId66"/>
    <p:sldId id="1571" r:id="rId67"/>
    <p:sldId id="1572" r:id="rId68"/>
    <p:sldId id="1574" r:id="rId69"/>
    <p:sldId id="916" r:id="rId70"/>
    <p:sldId id="898" r:id="rId71"/>
    <p:sldId id="923" r:id="rId72"/>
    <p:sldId id="924" r:id="rId73"/>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BD6B000-B211-48D7-89EB-5980D0382A29}">
          <p14:sldIdLst>
            <p14:sldId id="932"/>
            <p14:sldId id="858"/>
            <p14:sldId id="934"/>
            <p14:sldId id="259"/>
            <p14:sldId id="824"/>
            <p14:sldId id="859"/>
            <p14:sldId id="849"/>
            <p14:sldId id="850"/>
            <p14:sldId id="885"/>
            <p14:sldId id="839"/>
            <p14:sldId id="909"/>
            <p14:sldId id="910"/>
            <p14:sldId id="870"/>
            <p14:sldId id="875"/>
            <p14:sldId id="884"/>
            <p14:sldId id="893"/>
            <p14:sldId id="895"/>
            <p14:sldId id="892"/>
            <p14:sldId id="889"/>
            <p14:sldId id="897"/>
            <p14:sldId id="913"/>
            <p14:sldId id="926"/>
            <p14:sldId id="942"/>
            <p14:sldId id="1554"/>
            <p14:sldId id="911"/>
            <p14:sldId id="919"/>
            <p14:sldId id="914"/>
            <p14:sldId id="1518"/>
            <p14:sldId id="1548"/>
            <p14:sldId id="1549"/>
            <p14:sldId id="1550"/>
            <p14:sldId id="1551"/>
            <p14:sldId id="1552"/>
            <p14:sldId id="929"/>
            <p14:sldId id="930"/>
            <p14:sldId id="1555"/>
            <p14:sldId id="1575"/>
            <p14:sldId id="1576"/>
            <p14:sldId id="1553"/>
            <p14:sldId id="816"/>
            <p14:sldId id="1577"/>
            <p14:sldId id="939"/>
            <p14:sldId id="938"/>
            <p14:sldId id="256"/>
            <p14:sldId id="1556"/>
            <p14:sldId id="1557"/>
            <p14:sldId id="1558"/>
            <p14:sldId id="1559"/>
            <p14:sldId id="1560"/>
            <p14:sldId id="1561"/>
            <p14:sldId id="1562"/>
            <p14:sldId id="1563"/>
            <p14:sldId id="1564"/>
            <p14:sldId id="1565"/>
            <p14:sldId id="1566"/>
            <p14:sldId id="1567"/>
            <p14:sldId id="1568"/>
            <p14:sldId id="1569"/>
            <p14:sldId id="1570"/>
            <p14:sldId id="1571"/>
            <p14:sldId id="1572"/>
            <p14:sldId id="1574"/>
            <p14:sldId id="916"/>
            <p14:sldId id="898"/>
            <p14:sldId id="923"/>
            <p14:sldId id="92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F24D1D-1F4F-CD0A-B8BE-8E21B8C540A5}" name="Britt van Waveren" initials="BW" userId="S::britt.vanwaveren@vng.nl::532cac38-8480-4cd4-9a80-4a8e53d6bae7" providerId="AD"/>
  <p188:author id="{4E844E34-A20C-0C6A-A8C5-C58F9F5F0043}" name="Wimfred Grashoff" initials="WG" userId="S::wimfred.grashoff@vng.nl::677750f6-4251-4cff-92a7-0f7b8a40eacb" providerId="AD"/>
  <p188:author id="{DEEC2170-8166-DE7E-E4B9-20AFC9E105E5}" name="Wimfred Grashoff" initials="WG" userId="S::Wimfred.Grashoff@vng.nl::677750f6-4251-4cff-92a7-0f7b8a40eacb" providerId="AD"/>
  <p188:author id="{00EEB9CD-26C6-1AAC-2E79-B697D5005F0C}" name="maarten.uyl@koop.overheid.nl" initials="ma" userId="S::urn:spo:guest#maarten.uyl@koop.overheid.nl::" providerId="AD"/>
  <p188:author id="{E1DE89E9-1DC8-591D-7CB0-5C21AF0D2FF4}" name="n.jansen@geonovum.nl" initials="n." userId="S::urn:spo:guest#n.jansen@geonovum.nl::" providerId="AD"/>
  <p188:author id="{0966DDF1-8EE0-604C-FECB-69FB0085E03C}" name="Britt van Waveren" initials="BvW" userId="S::Britt.vanWaveren@vng.nl::532cac38-8480-4cd4-9a80-4a8e53d6ba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tt van Waveren" initials="BvW" lastIdx="1" clrIdx="0">
    <p:extLst>
      <p:ext uri="{19B8F6BF-5375-455C-9EA6-DF929625EA0E}">
        <p15:presenceInfo xmlns:p15="http://schemas.microsoft.com/office/powerpoint/2012/main" userId="S-1-5-21-1218467498-155927224-701057205-98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81831"/>
  </p:normalViewPr>
  <p:slideViewPr>
    <p:cSldViewPr snapToGrid="0">
      <p:cViewPr varScale="1">
        <p:scale>
          <a:sx n="100" d="100"/>
          <a:sy n="100" d="100"/>
        </p:scale>
        <p:origin x="592"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87E78-596E-F54C-A407-0DEAC50DB22B}" type="datetimeFigureOut">
              <a:rPr lang="nl-NL" smtClean="0"/>
              <a:t>25-06-2024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2402B2-6615-2E4E-AFA3-D0A201CDDE95}" type="slidenum">
              <a:rPr lang="nl-NL" smtClean="0"/>
              <a:t>‹nr.›</a:t>
            </a:fld>
            <a:endParaRPr lang="nl-NL"/>
          </a:p>
        </p:txBody>
      </p:sp>
    </p:spTree>
    <p:extLst>
      <p:ext uri="{BB962C8B-B14F-4D97-AF65-F5344CB8AC3E}">
        <p14:creationId xmlns:p14="http://schemas.microsoft.com/office/powerpoint/2010/main" val="652161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2</a:t>
            </a:fld>
            <a:endParaRPr lang="nl-NL"/>
          </a:p>
        </p:txBody>
      </p:sp>
    </p:spTree>
    <p:extLst>
      <p:ext uri="{BB962C8B-B14F-4D97-AF65-F5344CB8AC3E}">
        <p14:creationId xmlns:p14="http://schemas.microsoft.com/office/powerpoint/2010/main" val="3658150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ruim jaar geleden hebben we in diverse </a:t>
            </a:r>
            <a:r>
              <a:rPr lang="nl-NL" dirty="0" err="1"/>
              <a:t>sesies</a:t>
            </a:r>
            <a:r>
              <a:rPr lang="nl-NL" dirty="0"/>
              <a:t> dit vraagstuk besproken met de planleveranciers.</a:t>
            </a:r>
          </a:p>
          <a:p>
            <a:endParaRPr lang="nl-NL" dirty="0"/>
          </a:p>
          <a:p>
            <a:r>
              <a:rPr lang="nl-NL" dirty="0"/>
              <a:t>Hoe zien jullie dit vraagstuk?</a:t>
            </a:r>
          </a:p>
          <a:p>
            <a:r>
              <a:rPr lang="nl-NL" dirty="0"/>
              <a:t>Wat zijn de patronen om hiermee om te gaan? </a:t>
            </a:r>
          </a:p>
          <a:p>
            <a:endParaRPr lang="nl-NL" dirty="0"/>
          </a:p>
          <a:p>
            <a:r>
              <a:rPr lang="nl-NL" dirty="0"/>
              <a:t>Daarbij kwamen we tot het volgende: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402402B2-6615-2E4E-AFA3-D0A201CDDE95}" type="slidenum">
              <a:rPr lang="nl-NL" smtClean="0"/>
              <a:t>12</a:t>
            </a:fld>
            <a:endParaRPr lang="nl-NL"/>
          </a:p>
        </p:txBody>
      </p:sp>
    </p:spTree>
    <p:extLst>
      <p:ext uri="{BB962C8B-B14F-4D97-AF65-F5344CB8AC3E}">
        <p14:creationId xmlns:p14="http://schemas.microsoft.com/office/powerpoint/2010/main" val="309731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Je moet afzonderlijke wijzigingstrajecten kunnen aanmaken in de software. Veel softwarepakketten ondersteunen dit inmiddels al op enige manier. </a:t>
            </a:r>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13</a:t>
            </a:fld>
            <a:endParaRPr lang="nl-NL"/>
          </a:p>
        </p:txBody>
      </p:sp>
    </p:spTree>
    <p:extLst>
      <p:ext uri="{BB962C8B-B14F-4D97-AF65-F5344CB8AC3E}">
        <p14:creationId xmlns:p14="http://schemas.microsoft.com/office/powerpoint/2010/main" val="940493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 Je moet onafhankelijk kunnen werken per wijzigingstraject. </a:t>
            </a:r>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14</a:t>
            </a:fld>
            <a:endParaRPr lang="nl-NL"/>
          </a:p>
        </p:txBody>
      </p:sp>
    </p:spTree>
    <p:extLst>
      <p:ext uri="{BB962C8B-B14F-4D97-AF65-F5344CB8AC3E}">
        <p14:creationId xmlns:p14="http://schemas.microsoft.com/office/powerpoint/2010/main" val="2111899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3. Een besluit moet je ook voor een afzonderlijk traject kunnen genereren. U moet kunnen zeggen: welke concept-wijzigingen wil ik opnemen in mijn besluit? </a:t>
            </a:r>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15</a:t>
            </a:fld>
            <a:endParaRPr lang="nl-NL"/>
          </a:p>
        </p:txBody>
      </p:sp>
    </p:spTree>
    <p:extLst>
      <p:ext uri="{BB962C8B-B14F-4D97-AF65-F5344CB8AC3E}">
        <p14:creationId xmlns:p14="http://schemas.microsoft.com/office/powerpoint/2010/main" val="2606691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de crux: je moet wijzigingen in de nu actuele </a:t>
            </a:r>
            <a:r>
              <a:rPr lang="nl-NL" dirty="0" err="1"/>
              <a:t>regekling</a:t>
            </a:r>
            <a:r>
              <a:rPr lang="nl-NL" dirty="0"/>
              <a:t> kunnen doorgeleiden naar het wijzigingsspoor. We hebben dat synchroniseren genoemd</a:t>
            </a:r>
          </a:p>
          <a:p>
            <a:endParaRPr lang="nl-NL" dirty="0"/>
          </a:p>
          <a:p>
            <a:r>
              <a:rPr lang="nl-NL" dirty="0"/>
              <a:t>4. Als er sprake is van ’inhalen’ dan is de synchronisatiefunctie nodig; hier weergegeven met de roze cirkel en pijl.</a:t>
            </a:r>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16</a:t>
            </a:fld>
            <a:endParaRPr lang="nl-NL"/>
          </a:p>
        </p:txBody>
      </p:sp>
    </p:spTree>
    <p:extLst>
      <p:ext uri="{BB962C8B-B14F-4D97-AF65-F5344CB8AC3E}">
        <p14:creationId xmlns:p14="http://schemas.microsoft.com/office/powerpoint/2010/main" val="190907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 Ook cruciaal: je moet conflicten kunnen signaleren vóór het opstellen van een Wijzigingsbesluit. </a:t>
            </a:r>
          </a:p>
          <a:p>
            <a:endParaRPr lang="nl-NL" dirty="0"/>
          </a:p>
          <a:p>
            <a:r>
              <a:rPr lang="nl-NL" dirty="0"/>
              <a:t>En die conflicten moet je zelf als planmaker (kunnen) oplossen!</a:t>
            </a:r>
          </a:p>
          <a:p>
            <a:endParaRPr lang="nl-NL" dirty="0"/>
          </a:p>
          <a:p>
            <a:endParaRPr lang="nl-NL" dirty="0"/>
          </a:p>
          <a:p>
            <a:r>
              <a:rPr lang="nl-NL" dirty="0"/>
              <a:t>De software zal in dit voorbeeld dan aangeven ‘Uw collega heeft een groen balkje ingevoegd in artikel 3 en u wilt een rood balkje toevoegen in artikel 3; u moet besluiten hoe u wilt omgaan met deze conflicterende wijzigingen.’</a:t>
            </a:r>
          </a:p>
          <a:p>
            <a:r>
              <a:rPr lang="nl-NL" dirty="0"/>
              <a:t>Vergelijkbaar met het eerdere voorbeeld uit het kookboek. </a:t>
            </a:r>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17</a:t>
            </a:fld>
            <a:endParaRPr lang="nl-NL"/>
          </a:p>
        </p:txBody>
      </p:sp>
    </p:spTree>
    <p:extLst>
      <p:ext uri="{BB962C8B-B14F-4D97-AF65-F5344CB8AC3E}">
        <p14:creationId xmlns:p14="http://schemas.microsoft.com/office/powerpoint/2010/main" val="3118223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sheet vat de essentie van parallel wijzigen samen:</a:t>
            </a:r>
          </a:p>
          <a:p>
            <a:endParaRPr lang="nl-NL" dirty="0"/>
          </a:p>
          <a:p>
            <a:pPr marL="185766" indent="-185766">
              <a:buFontTx/>
              <a:buChar char="-"/>
            </a:pPr>
            <a:r>
              <a:rPr lang="nl-NL" dirty="0"/>
              <a:t>Onafhankelijk kunnen werken in kopieën</a:t>
            </a:r>
          </a:p>
          <a:p>
            <a:pPr marL="185766" indent="-185766">
              <a:buFontTx/>
              <a:buChar char="-"/>
            </a:pPr>
            <a:r>
              <a:rPr lang="nl-NL" dirty="0"/>
              <a:t>Kunnen synchroniseren vóór opstellen van het Wijzigingsbesluit</a:t>
            </a:r>
          </a:p>
          <a:p>
            <a:endParaRPr lang="nl-NL" dirty="0"/>
          </a:p>
          <a:p>
            <a:r>
              <a:rPr lang="nl-NL" dirty="0"/>
              <a:t>De wijze waarop softwareleveranciers dit gaan vormgeven, mogen ze zelf invullen, maar de essentie is dat gebruikers moeten kunnen wijzigen in een kopie (of in iets dat zich gedraagt als een kopie). </a:t>
            </a:r>
          </a:p>
          <a:p>
            <a:r>
              <a:rPr lang="nl-NL" dirty="0"/>
              <a:t>Die wijzigingen overschrijven dus niet het vigerende plan. Vervolgens moet men ‘synchroniseren’ alvorens het Wijzigingsbesluit kan worden vormgegeven. </a:t>
            </a:r>
          </a:p>
          <a:p>
            <a:endParaRPr lang="nl-NL" dirty="0"/>
          </a:p>
          <a:p>
            <a:r>
              <a:rPr lang="nl-NL" dirty="0"/>
              <a:t>Dit is niet iets wat nu al zichtbaar is in de plansoftware; dit is de weg die is ontworpen en die geïmplementeerd zal worden. </a:t>
            </a:r>
          </a:p>
          <a:p>
            <a:endParaRPr lang="nl-NL" dirty="0"/>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18</a:t>
            </a:fld>
            <a:endParaRPr lang="nl-NL"/>
          </a:p>
        </p:txBody>
      </p:sp>
    </p:spTree>
    <p:extLst>
      <p:ext uri="{BB962C8B-B14F-4D97-AF65-F5344CB8AC3E}">
        <p14:creationId xmlns:p14="http://schemas.microsoft.com/office/powerpoint/2010/main" val="3851055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twee scenario’s om met deze situatie om te gaan: </a:t>
            </a:r>
          </a:p>
          <a:p>
            <a:endParaRPr lang="nl-NL" dirty="0"/>
          </a:p>
          <a:p>
            <a:pPr marL="247688" indent="-247688">
              <a:buAutoNum type="arabicPeriod"/>
            </a:pPr>
            <a:r>
              <a:rPr lang="nl-NL" dirty="0"/>
              <a:t>Verwerk ze als losse besluiten (dit wordt verderop in deze presentatie toegelicht)</a:t>
            </a:r>
          </a:p>
          <a:p>
            <a:pPr marL="247688" indent="-247688">
              <a:buAutoNum type="arabicPeriod"/>
            </a:pPr>
            <a:endParaRPr lang="nl-NL" dirty="0"/>
          </a:p>
          <a:p>
            <a:pPr marL="247688" indent="-247688">
              <a:buAutoNum type="arabicPeriod"/>
            </a:pPr>
            <a:r>
              <a:rPr lang="nl-NL" dirty="0"/>
              <a:t>Probeer ze in één besluit te vatten voordat u ze aanbiedt aan de raad of het college. </a:t>
            </a:r>
            <a:br>
              <a:rPr lang="nl-NL" dirty="0"/>
            </a:br>
            <a:r>
              <a:rPr lang="nl-NL" dirty="0"/>
              <a:t>Let wel: Of dit kan en wenselijk is, is zeer afhankelijk van de specifieke situatie. Als er trajecten tussen zitten met een hoog risico op vertragingen in besluitvorming, op beroep, etc., dan is combineren in één besluit meestal niet wenselijk. Maar het samenvoegen van ‘niet gevoelige’ wijzigingen in één besluit is mogelijk wel een te overwegen optie.</a:t>
            </a:r>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19</a:t>
            </a:fld>
            <a:endParaRPr lang="nl-NL"/>
          </a:p>
        </p:txBody>
      </p:sp>
    </p:spTree>
    <p:extLst>
      <p:ext uri="{BB962C8B-B14F-4D97-AF65-F5344CB8AC3E}">
        <p14:creationId xmlns:p14="http://schemas.microsoft.com/office/powerpoint/2010/main" val="1424475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NL" dirty="0"/>
              <a:t>Ook hiervoor is een functie nodig in de plansoftware: het ‘technisch kunnen aanpassen’ van een besluit voor publicatie. </a:t>
            </a:r>
          </a:p>
          <a:p>
            <a:pPr defTabSz="990752">
              <a:defRPr/>
            </a:pPr>
            <a:r>
              <a:rPr lang="nl-NL" dirty="0"/>
              <a:t>In dit voorbeeld: de ‘nummer 2’ uit het bovenste aan de raad voorgelegde besluit moet worden gewijzigd in een ‘nummer 3’</a:t>
            </a:r>
          </a:p>
          <a:p>
            <a:pPr defTabSz="990752">
              <a:defRPr/>
            </a:pPr>
            <a:endParaRPr lang="nl-NL" dirty="0"/>
          </a:p>
          <a:p>
            <a:pPr defTabSz="990752">
              <a:defRPr/>
            </a:pPr>
            <a:r>
              <a:rPr lang="nl-NL" dirty="0"/>
              <a:t>Juridisch mag er natuurlijk niets wijzigen, maar ambtelijk mogen wel technische aanpassingen worden gedaan om het besluit verwerkbaar te maken. (vergelijkbaar met hoe nu wordt gewerkt met wat wel de ‘secretarieoplossing’ wordt genoemd)</a:t>
            </a:r>
          </a:p>
          <a:p>
            <a:pPr defTabSz="990752">
              <a:defRPr/>
            </a:pPr>
            <a:endParaRPr lang="nl-NL" dirty="0"/>
          </a:p>
          <a:p>
            <a:pPr defTabSz="990752">
              <a:defRPr/>
            </a:pPr>
            <a:r>
              <a:rPr lang="nl-NL" dirty="0"/>
              <a:t>Ook deze functie is als behoefte neergelegd bij de plansoftwareleveranciers. </a:t>
            </a:r>
          </a:p>
          <a:p>
            <a:endParaRPr lang="nl-NL" dirty="0"/>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20</a:t>
            </a:fld>
            <a:endParaRPr lang="nl-NL"/>
          </a:p>
        </p:txBody>
      </p:sp>
    </p:spTree>
    <p:extLst>
      <p:ext uri="{BB962C8B-B14F-4D97-AF65-F5344CB8AC3E}">
        <p14:creationId xmlns:p14="http://schemas.microsoft.com/office/powerpoint/2010/main" val="2297350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2383F-8C27-4368-906E-0FA43D36A31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28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Beide onderwerpen komen min </a:t>
            </a:r>
            <a:r>
              <a:rPr lang="nl-NL" dirty="0" err="1"/>
              <a:t>iof</a:t>
            </a:r>
            <a:r>
              <a:rPr lang="nl-NL" dirty="0"/>
              <a:t> </a:t>
            </a:r>
            <a:r>
              <a:rPr lang="nl-NL" dirty="0" err="1"/>
              <a:t>mer</a:t>
            </a:r>
            <a:r>
              <a:rPr lang="nl-NL" dirty="0"/>
              <a:t> navolgend aan de orde</a:t>
            </a:r>
          </a:p>
          <a:p>
            <a:endParaRPr lang="nl-NL" dirty="0"/>
          </a:p>
          <a:p>
            <a:r>
              <a:rPr lang="nl-NL" dirty="0"/>
              <a:t>Telkens eerst een </a:t>
            </a:r>
            <a:r>
              <a:rPr lang="nl-NL" dirty="0" err="1"/>
              <a:t>intriductie</a:t>
            </a:r>
            <a:r>
              <a:rPr lang="nl-NL" dirty="0"/>
              <a:t> op het vraagstuk en de eerder </a:t>
            </a:r>
            <a:r>
              <a:rPr lang="nl-NL" dirty="0" err="1"/>
              <a:t>belachte</a:t>
            </a:r>
            <a:r>
              <a:rPr lang="nl-NL" dirty="0"/>
              <a:t> </a:t>
            </a:r>
            <a:r>
              <a:rPr lang="nl-NL" dirty="0" err="1"/>
              <a:t>oplossingrichtngen</a:t>
            </a:r>
            <a:endParaRPr lang="nl-NL" dirty="0"/>
          </a:p>
          <a:p>
            <a:r>
              <a:rPr lang="nl-NL" dirty="0"/>
              <a:t>Dan wat we nu zien</a:t>
            </a:r>
          </a:p>
        </p:txBody>
      </p:sp>
      <p:sp>
        <p:nvSpPr>
          <p:cNvPr id="4" name="Tijdelijke aanduiding voor dianummer 3"/>
          <p:cNvSpPr>
            <a:spLocks noGrp="1"/>
          </p:cNvSpPr>
          <p:nvPr>
            <p:ph type="sldNum" sz="quarter" idx="5"/>
          </p:nvPr>
        </p:nvSpPr>
        <p:spPr/>
        <p:txBody>
          <a:bodyPr/>
          <a:lstStyle/>
          <a:p>
            <a:fld id="{402402B2-6615-2E4E-AFA3-D0A201CDDE95}" type="slidenum">
              <a:rPr lang="nl-NL" smtClean="0"/>
              <a:t>3</a:t>
            </a:fld>
            <a:endParaRPr lang="nl-NL"/>
          </a:p>
        </p:txBody>
      </p:sp>
    </p:spTree>
    <p:extLst>
      <p:ext uri="{BB962C8B-B14F-4D97-AF65-F5344CB8AC3E}">
        <p14:creationId xmlns:p14="http://schemas.microsoft.com/office/powerpoint/2010/main" val="852033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42</a:t>
            </a:fld>
            <a:endParaRPr lang="nl-NL"/>
          </a:p>
        </p:txBody>
      </p:sp>
    </p:spTree>
    <p:extLst>
      <p:ext uri="{BB962C8B-B14F-4D97-AF65-F5344CB8AC3E}">
        <p14:creationId xmlns:p14="http://schemas.microsoft.com/office/powerpoint/2010/main" val="734623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eerst geoefend op test eiland KV en daarna op de pre</a:t>
            </a:r>
          </a:p>
          <a:p>
            <a:r>
              <a:rPr lang="nl-NL" dirty="0"/>
              <a:t>De data van de andere gemeente bleek dieper in de informatieobjecten te zitten dan verwacht.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6471-E03D-40F9-BA6F-30FCBA5A3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338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Verschillende stukken Omgevingsplan, hoe werken met </a:t>
            </a:r>
            <a:r>
              <a:rPr lang="nl-NL" dirty="0" err="1"/>
              <a:t>KB’s</a:t>
            </a:r>
            <a:r>
              <a:rPr lang="nl-NL" dirty="0"/>
              <a:t> </a:t>
            </a:r>
            <a:r>
              <a:rPr lang="nl-NL" dirty="0" err="1"/>
              <a:t>etc</a:t>
            </a:r>
            <a:r>
              <a:rPr lang="nl-NL" dirty="0"/>
              <a:t>, het samenvoegen van </a:t>
            </a:r>
            <a:r>
              <a:rPr lang="nl-NL" dirty="0" err="1"/>
              <a:t>kb’s</a:t>
            </a:r>
            <a:r>
              <a:rPr lang="nl-NL" dirty="0"/>
              <a:t> </a:t>
            </a:r>
            <a:r>
              <a:rPr lang="nl-NL" dirty="0" err="1"/>
              <a:t>etc</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6471-E03D-40F9-BA6F-30FCBA5A3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837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Agrarisch bedrijf wil nog een half jaar koeien melken</a:t>
            </a:r>
          </a:p>
          <a:p>
            <a:pPr marL="171450" indent="-171450">
              <a:buFontTx/>
              <a:buChar char="-"/>
            </a:pPr>
            <a:r>
              <a:rPr lang="nl-NL" dirty="0"/>
              <a:t>In ontwikkelhoofdstuk regel je dat het </a:t>
            </a:r>
            <a:r>
              <a:rPr lang="nl-NL" dirty="0" err="1"/>
              <a:t>ab</a:t>
            </a:r>
            <a:r>
              <a:rPr lang="nl-NL" dirty="0"/>
              <a:t> nog bestaande agrarische activiteiten kan afronden en je maakt de bouw mogelijk,. In het masterplan regel je </a:t>
            </a:r>
            <a:r>
              <a:rPr lang="nl-NL"/>
              <a:t>de functie wonen</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6471-E03D-40F9-BA6F-30FCBA5A3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216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activiteiten heb je nodig in het Omgevingsplan om de woningbouw te realiseren?</a:t>
            </a:r>
          </a:p>
          <a:p>
            <a:r>
              <a:rPr lang="nl-NL" dirty="0"/>
              <a:t>Wat zit er al in het Omgevingsplan</a:t>
            </a:r>
          </a:p>
          <a:p>
            <a:r>
              <a:rPr lang="nl-NL" dirty="0"/>
              <a:t>Wat zijn generieke activiteiten</a:t>
            </a:r>
          </a:p>
          <a:p>
            <a:r>
              <a:rPr lang="nl-NL" dirty="0"/>
              <a:t>Welke specifieke regels zijn er nodig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6471-E03D-40F9-BA6F-30FCBA5A3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876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TIP denk goed na over de namen voor je </a:t>
            </a:r>
            <a:r>
              <a:rPr lang="nl-NL" dirty="0" err="1"/>
              <a:t>geo</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6471-E03D-40F9-BA6F-30FCBA5A3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575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6471-E03D-40F9-BA6F-30FCBA5A3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769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6471-E03D-40F9-BA6F-30FCBA5A3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108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3 besluiten op 1 avond die van volgorde kunnen veranderen dan moet je meerdere </a:t>
            </a:r>
            <a:r>
              <a:rPr lang="nl-NL" dirty="0" err="1"/>
              <a:t>kb’s</a:t>
            </a:r>
            <a:r>
              <a:rPr lang="nl-NL" dirty="0"/>
              <a:t> voorbereiden. Als er ook nog amendementen in de mix zijn moet je meerdere tot zelfs 12 stuks </a:t>
            </a:r>
            <a:r>
              <a:rPr lang="nl-NL" dirty="0" err="1"/>
              <a:t>voorbrereiden</a:t>
            </a:r>
            <a:r>
              <a:rPr lang="nl-NL" dirty="0"/>
              <a:t> als je ze klaar wil hebben liggen.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E6471-E03D-40F9-BA6F-30FCBA5A37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555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aanloopfase hebben we een hoop te leren, maar uiteindelijk gaat het om de genoemde voordelen. </a:t>
            </a:r>
          </a:p>
          <a:p>
            <a:r>
              <a:rPr lang="nl-NL" dirty="0"/>
              <a:t>Kort door de bocht: wij moeten in het maakproces oplossen wat anders de raadpleger had moeten oplossen.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84459-DF00-094F-A301-67CE2D4FA0B8}"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9175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02402B2-6615-2E4E-AFA3-D0A201CDDE95}" type="slidenum">
              <a:rPr lang="nl-NL" smtClean="0"/>
              <a:t>4</a:t>
            </a:fld>
            <a:endParaRPr lang="nl-NL"/>
          </a:p>
        </p:txBody>
      </p:sp>
    </p:spTree>
    <p:extLst>
      <p:ext uri="{BB962C8B-B14F-4D97-AF65-F5344CB8AC3E}">
        <p14:creationId xmlns:p14="http://schemas.microsoft.com/office/powerpoint/2010/main" val="2355821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aanloopfase hebben we een hoop te leren, maar uiteindelijk gaat het om de genoemde voordelen. </a:t>
            </a:r>
          </a:p>
          <a:p>
            <a:r>
              <a:rPr lang="nl-NL" dirty="0"/>
              <a:t>Kort door de bocht: wij moeten in het maakproces oplossen wat anders de raadpleger had moeten oplossen.</a:t>
            </a:r>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64</a:t>
            </a:fld>
            <a:endParaRPr lang="nl-NL"/>
          </a:p>
        </p:txBody>
      </p:sp>
    </p:spTree>
    <p:extLst>
      <p:ext uri="{BB962C8B-B14F-4D97-AF65-F5344CB8AC3E}">
        <p14:creationId xmlns:p14="http://schemas.microsoft.com/office/powerpoint/2010/main" val="1301504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eerst: wat bedoelen we met deze termen</a:t>
            </a:r>
          </a:p>
          <a:p>
            <a:endParaRPr lang="nl-NL" dirty="0"/>
          </a:p>
          <a:p>
            <a:r>
              <a:rPr lang="nl-NL" dirty="0"/>
              <a:t>Parallel wijzigen en besluiten is de naamgeving die wij gekozen hebben en die we consequent hanteren in onze communicatie.</a:t>
            </a:r>
          </a:p>
          <a:p>
            <a:r>
              <a:rPr lang="nl-NL" dirty="0"/>
              <a:t>Het wordt ook wel eens ‘samenloop’ genoemd, maar dat is een juridisch begrip voor twee wijzigingen op eenzelfde artikel. ‘Parallel besluiten’ strekt breder. </a:t>
            </a:r>
          </a:p>
          <a:p>
            <a:endParaRPr lang="nl-NL" dirty="0"/>
          </a:p>
          <a:p>
            <a:r>
              <a:rPr lang="nl-NL" dirty="0"/>
              <a:t>Parallel wijzigen betreft dus het gehele proces waarin we meerdere wijzigingstrajecten gelijktijdig moeten uitvoeren, en de relaties daarbij managen.</a:t>
            </a:r>
          </a:p>
          <a:p>
            <a:r>
              <a:rPr lang="nl-NL" dirty="0"/>
              <a:t>Parallel besluiten ziet toe op de situatie waarin we echt ‘gelijktijdig’ meerdere wijzigingsbesluiten nemen over het plan.</a:t>
            </a:r>
          </a:p>
          <a:p>
            <a:endParaRPr lang="nl-NL" dirty="0"/>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5</a:t>
            </a:fld>
            <a:endParaRPr lang="nl-NL"/>
          </a:p>
        </p:txBody>
      </p:sp>
    </p:spTree>
    <p:extLst>
      <p:ext uri="{BB962C8B-B14F-4D97-AF65-F5344CB8AC3E}">
        <p14:creationId xmlns:p14="http://schemas.microsoft.com/office/powerpoint/2010/main" val="370935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gelijktijdig werken aan en wijzigen van een document is iets wat we eigenlijk allemaal al kennen uit andere trajecten. Daarin zien we zaken en gebruiken we werkwijzen die we ook nodig hebben bij het omgevingsplan. Voor het omgevingsplan is het (deels) anders dan nu, maar niet álles is dus nieuw. </a:t>
            </a:r>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6</a:t>
            </a:fld>
            <a:endParaRPr lang="nl-NL"/>
          </a:p>
        </p:txBody>
      </p:sp>
    </p:spTree>
    <p:extLst>
      <p:ext uri="{BB962C8B-B14F-4D97-AF65-F5344CB8AC3E}">
        <p14:creationId xmlns:p14="http://schemas.microsoft.com/office/powerpoint/2010/main" val="117940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doen we dat normaal? Je neemt een werkkopie, daar breng je wijzigingen in aan, en je vervangt het origineel</a:t>
            </a:r>
          </a:p>
          <a:p>
            <a:endParaRPr lang="nl-NL" dirty="0"/>
          </a:p>
          <a:p>
            <a:r>
              <a:rPr lang="nl-NL" dirty="0"/>
              <a:t>Bij het omgevingsplan is het natuurlijk complexer en dat lichten we in de volgende sheets toe. </a:t>
            </a:r>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7</a:t>
            </a:fld>
            <a:endParaRPr lang="nl-NL"/>
          </a:p>
        </p:txBody>
      </p:sp>
    </p:spTree>
    <p:extLst>
      <p:ext uri="{BB962C8B-B14F-4D97-AF65-F5344CB8AC3E}">
        <p14:creationId xmlns:p14="http://schemas.microsoft.com/office/powerpoint/2010/main" val="4606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NL" sz="1300" dirty="0">
                <a:latin typeface="Segoe UI" panose="020B0502040204020203" pitchFamily="34" charset="0"/>
              </a:rPr>
              <a:t>Bij het </a:t>
            </a:r>
            <a:r>
              <a:rPr lang="nl-NL" sz="1300" dirty="0" err="1">
                <a:latin typeface="Segoe UI" panose="020B0502040204020203" pitchFamily="34" charset="0"/>
              </a:rPr>
              <a:t>omgevingslan</a:t>
            </a:r>
            <a:r>
              <a:rPr lang="nl-NL" sz="1300" dirty="0">
                <a:latin typeface="Segoe UI" panose="020B0502040204020203" pitchFamily="34" charset="0"/>
              </a:rPr>
              <a:t> werkt dat wat anders. Want wijzigen doe j </a:t>
            </a:r>
            <a:r>
              <a:rPr lang="nl-NL" sz="1300" dirty="0" err="1">
                <a:latin typeface="Segoe UI" panose="020B0502040204020203" pitchFamily="34" charset="0"/>
              </a:rPr>
              <a:t>edmv</a:t>
            </a:r>
            <a:r>
              <a:rPr lang="nl-NL" sz="1300" dirty="0">
                <a:latin typeface="Segoe UI" panose="020B0502040204020203" pitchFamily="34" charset="0"/>
              </a:rPr>
              <a:t> een </a:t>
            </a:r>
            <a:r>
              <a:rPr lang="nl-NL" sz="1300" dirty="0" err="1">
                <a:latin typeface="Segoe UI" panose="020B0502040204020203" pitchFamily="34" charset="0"/>
              </a:rPr>
              <a:t>wijzihingsbesluit</a:t>
            </a:r>
            <a:r>
              <a:rPr lang="nl-NL" sz="1300" dirty="0">
                <a:latin typeface="Segoe UI" panose="020B0502040204020203" pitchFamily="34" charset="0"/>
              </a:rPr>
              <a:t> waarin je precies beschrijft wat </a:t>
            </a:r>
            <a:r>
              <a:rPr lang="nl-NL" sz="1300" dirty="0" err="1">
                <a:latin typeface="Segoe UI" panose="020B0502040204020203" pitchFamily="34" charset="0"/>
              </a:rPr>
              <a:t>wijzigi</a:t>
            </a:r>
            <a:endParaRPr lang="nl-NL" sz="1300" dirty="0">
              <a:latin typeface="Segoe UI" panose="020B0502040204020203" pitchFamily="34" charset="0"/>
            </a:endParaRPr>
          </a:p>
          <a:p>
            <a:pPr defTabSz="990752">
              <a:defRPr/>
            </a:pPr>
            <a:endParaRPr lang="nl-NL" sz="1300" dirty="0">
              <a:latin typeface="Segoe UI" panose="020B0502040204020203" pitchFamily="34" charset="0"/>
            </a:endParaRPr>
          </a:p>
          <a:p>
            <a:pPr defTabSz="990752">
              <a:defRPr/>
            </a:pPr>
            <a:r>
              <a:rPr lang="nl-NL" sz="1300" dirty="0">
                <a:latin typeface="Segoe UI" panose="020B0502040204020203" pitchFamily="34" charset="0"/>
              </a:rPr>
              <a:t>Dus: in blauw ziet u het vigerende plan, met daarin het gele artikel 2</a:t>
            </a:r>
          </a:p>
          <a:p>
            <a:pPr defTabSz="990752">
              <a:defRPr/>
            </a:pPr>
            <a:r>
              <a:rPr lang="nl-NL" sz="1300" dirty="0">
                <a:latin typeface="Segoe UI" panose="020B0502040204020203" pitchFamily="34" charset="0"/>
              </a:rPr>
              <a:t>We wijzigen dat artikel (het rode streepje)</a:t>
            </a:r>
          </a:p>
          <a:p>
            <a:pPr defTabSz="990752">
              <a:defRPr/>
            </a:pPr>
            <a:r>
              <a:rPr lang="nl-NL" sz="1300" dirty="0">
                <a:latin typeface="Segoe UI" panose="020B0502040204020203" pitchFamily="34" charset="0"/>
              </a:rPr>
              <a:t>We maken een besluit dat het vigerende plan wijzigt</a:t>
            </a:r>
          </a:p>
          <a:p>
            <a:pPr defTabSz="990752">
              <a:defRPr/>
            </a:pPr>
            <a:r>
              <a:rPr lang="nl-NL" sz="1300" dirty="0">
                <a:latin typeface="Segoe UI" panose="020B0502040204020203" pitchFamily="34" charset="0"/>
              </a:rPr>
              <a:t> </a:t>
            </a:r>
          </a:p>
          <a:p>
            <a:pPr defTabSz="990752">
              <a:defRPr/>
            </a:pPr>
            <a:endParaRPr lang="nl-NL" sz="1300" dirty="0">
              <a:latin typeface="Segoe UI" panose="020B0502040204020203" pitchFamily="34" charset="0"/>
            </a:endParaRPr>
          </a:p>
          <a:p>
            <a:pPr defTabSz="990752">
              <a:defRPr/>
            </a:pPr>
            <a:endParaRPr lang="nl-NL" sz="1300" dirty="0">
              <a:latin typeface="Segoe UI" panose="020B0502040204020203" pitchFamily="34" charset="0"/>
            </a:endParaRPr>
          </a:p>
          <a:p>
            <a:pPr defTabSz="990752">
              <a:defRPr/>
            </a:pPr>
            <a:endParaRPr lang="nl-NL" sz="1300" dirty="0">
              <a:latin typeface="Segoe UI" panose="020B0502040204020203" pitchFamily="34" charset="0"/>
            </a:endParaRPr>
          </a:p>
          <a:p>
            <a:pPr defTabSz="990752">
              <a:defRPr/>
            </a:pPr>
            <a:endParaRPr lang="nl-NL" sz="1300" dirty="0">
              <a:latin typeface="Segoe UI" panose="020B0502040204020203" pitchFamily="34" charset="0"/>
            </a:endParaRPr>
          </a:p>
          <a:p>
            <a:pPr defTabSz="990752">
              <a:defRPr/>
            </a:pPr>
            <a:r>
              <a:rPr lang="nl-NL" sz="1300" dirty="0">
                <a:latin typeface="Segoe UI" panose="020B0502040204020203" pitchFamily="34" charset="0"/>
              </a:rPr>
              <a:t>(we zullen later in deze presentatie zien dat we dit eigenlijk ‘het laatst besloten plan’ moeten noemen). In dat plan staan bijvoorbeeld in wit de regels over wonen en in geel de regels over bomen kappen. We bewerken de werkversie of werkkopie van dat plan in onze eigen lokale software. </a:t>
            </a:r>
          </a:p>
          <a:p>
            <a:pPr defTabSz="990752">
              <a:defRPr/>
            </a:pPr>
            <a:endParaRPr lang="nl-NL" sz="1300" dirty="0">
              <a:latin typeface="Segoe UI" panose="020B0502040204020203" pitchFamily="34" charset="0"/>
            </a:endParaRPr>
          </a:p>
          <a:p>
            <a:pPr defTabSz="990752">
              <a:defRPr/>
            </a:pPr>
            <a:r>
              <a:rPr lang="nl-NL" sz="1300" dirty="0">
                <a:latin typeface="Segoe UI" panose="020B0502040204020203" pitchFamily="34" charset="0"/>
              </a:rPr>
              <a:t>We passen bijvoorbeeld de doorsnede voor het kappen van een boom aan. Ook hier is de wijziging gevisualiseerd met het rode streepje</a:t>
            </a:r>
            <a:br>
              <a:rPr lang="nl-NL" sz="1300" dirty="0">
                <a:latin typeface="Segoe UI" panose="020B0502040204020203" pitchFamily="34" charset="0"/>
              </a:rPr>
            </a:br>
            <a:r>
              <a:rPr lang="nl-NL" sz="1300" dirty="0">
                <a:latin typeface="Segoe UI" panose="020B0502040204020203" pitchFamily="34" charset="0"/>
              </a:rPr>
              <a:t>We zetten dan niet zomaar de nieuwe versie over de Landelijke voorziening heen, maar we doen dit met een </a:t>
            </a:r>
            <a:r>
              <a:rPr lang="nl-NL" sz="1300" b="1" dirty="0">
                <a:latin typeface="Segoe UI" panose="020B0502040204020203" pitchFamily="34" charset="0"/>
              </a:rPr>
              <a:t>Wijzigingsbesluit.</a:t>
            </a:r>
            <a:r>
              <a:rPr lang="nl-NL" sz="1300" dirty="0">
                <a:latin typeface="Segoe UI" panose="020B0502040204020203" pitchFamily="34" charset="0"/>
              </a:rPr>
              <a:t> </a:t>
            </a:r>
            <a:br>
              <a:rPr lang="nl-NL" sz="1300" dirty="0">
                <a:latin typeface="Segoe UI" panose="020B0502040204020203" pitchFamily="34" charset="0"/>
              </a:rPr>
            </a:br>
            <a:endParaRPr lang="nl-NL" sz="1300" dirty="0">
              <a:latin typeface="Segoe UI" panose="020B0502040204020203" pitchFamily="34" charset="0"/>
            </a:endParaRPr>
          </a:p>
          <a:p>
            <a:pPr defTabSz="990752">
              <a:defRPr/>
            </a:pPr>
            <a:r>
              <a:rPr lang="nl-NL" sz="1300" dirty="0">
                <a:latin typeface="Segoe UI" panose="020B0502040204020203" pitchFamily="34" charset="0"/>
              </a:rPr>
              <a:t>Let op: een wijziging kan ook gaan over de verandering van een werkingsgebied. Bijvoorbeeld van regels over bouwen. Een wijziging kan dus meer zijn dan alleen de wijziging van de tekst van een artikel of lid.  </a:t>
            </a:r>
            <a:endParaRPr lang="nl-NL" dirty="0"/>
          </a:p>
          <a:p>
            <a:endParaRPr lang="nl-NL" dirty="0"/>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8</a:t>
            </a:fld>
            <a:endParaRPr lang="nl-NL"/>
          </a:p>
        </p:txBody>
      </p:sp>
    </p:spTree>
    <p:extLst>
      <p:ext uri="{BB962C8B-B14F-4D97-AF65-F5344CB8AC3E}">
        <p14:creationId xmlns:p14="http://schemas.microsoft.com/office/powerpoint/2010/main" val="3220064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sheet toont een model voor ‘parallel wijzigen’. </a:t>
            </a:r>
          </a:p>
          <a:p>
            <a:endParaRPr lang="nl-NL" dirty="0"/>
          </a:p>
          <a:p>
            <a:r>
              <a:rPr lang="nl-NL" dirty="0"/>
              <a:t>Wijzigingstraject 1 loopt boven. Wijzigingstraject 2 loopt beneden. </a:t>
            </a:r>
          </a:p>
          <a:p>
            <a:r>
              <a:rPr lang="nl-NL" dirty="0"/>
              <a:t>Wijzigingstraject 2 voorziet in het invoegen van een nieuw onderdeel, hier gevisualiseerd met een blauwe lijn, met het nummer 2. </a:t>
            </a:r>
          </a:p>
          <a:p>
            <a:endParaRPr lang="nl-NL" dirty="0"/>
          </a:p>
          <a:p>
            <a:r>
              <a:rPr lang="nl-NL" dirty="0"/>
              <a:t>Beide trajecten doorlopen ‘onafhankelijk’ van elkaar het proces; beide zijn begonnen met dezelfde basis.</a:t>
            </a:r>
          </a:p>
          <a:p>
            <a:endParaRPr lang="nl-NL" dirty="0"/>
          </a:p>
          <a:p>
            <a:pPr defTabSz="990752">
              <a:defRPr/>
            </a:pPr>
            <a:r>
              <a:rPr lang="nl-NL" dirty="0"/>
              <a:t>In dit voorbeeld zien we twee wijzigingstrajecten; in de praktijk zijn dat er vaak nog veel meer. </a:t>
            </a:r>
          </a:p>
          <a:p>
            <a:endParaRPr lang="nl-NL" dirty="0"/>
          </a:p>
          <a:p>
            <a:br>
              <a:rPr lang="nl-NL" dirty="0"/>
            </a:br>
            <a:endParaRPr lang="nl-NL" dirty="0"/>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9</a:t>
            </a:fld>
            <a:endParaRPr lang="nl-NL"/>
          </a:p>
        </p:txBody>
      </p:sp>
    </p:spTree>
    <p:extLst>
      <p:ext uri="{BB962C8B-B14F-4D97-AF65-F5344CB8AC3E}">
        <p14:creationId xmlns:p14="http://schemas.microsoft.com/office/powerpoint/2010/main" val="1445670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NL" dirty="0"/>
              <a:t>In dit voorbeeld valt het besluit in het onderste wijzigingstraject eerder dan het besluit in het bovenste traject. </a:t>
            </a:r>
          </a:p>
          <a:p>
            <a:pPr defTabSz="990752">
              <a:defRPr/>
            </a:pPr>
            <a:endParaRPr lang="nl-NL" dirty="0"/>
          </a:p>
          <a:p>
            <a:pPr defTabSz="990752">
              <a:defRPr/>
            </a:pPr>
            <a:r>
              <a:rPr lang="nl-NL" dirty="0"/>
              <a:t>Voor wie werkt aan het bovenste traject betekent dit dus dat gedurende het traject het vigerende plan is gewijzigd: het artikel 2 dat wordt gewijzigd, is door het eerdere besluit artikel 3 geworden. </a:t>
            </a:r>
          </a:p>
          <a:p>
            <a:pPr defTabSz="990752">
              <a:defRPr/>
            </a:pPr>
            <a:r>
              <a:rPr lang="nl-NL" dirty="0"/>
              <a:t>Het Wijzigingsbesluit van het bovenste traject levert daardoor een conflict op omdat het niet verwerkt kan worden als men gaat publiceren: de nummering klopt immers niet meer. </a:t>
            </a:r>
          </a:p>
        </p:txBody>
      </p:sp>
      <p:sp>
        <p:nvSpPr>
          <p:cNvPr id="4" name="Tijdelijke aanduiding voor dianummer 3"/>
          <p:cNvSpPr>
            <a:spLocks noGrp="1"/>
          </p:cNvSpPr>
          <p:nvPr>
            <p:ph type="sldNum" sz="quarter" idx="5"/>
          </p:nvPr>
        </p:nvSpPr>
        <p:spPr/>
        <p:txBody>
          <a:bodyPr/>
          <a:lstStyle/>
          <a:p>
            <a:fld id="{51A84459-DF00-094F-A301-67CE2D4FA0B8}" type="slidenum">
              <a:rPr lang="nl-NL" smtClean="0"/>
              <a:t>10</a:t>
            </a:fld>
            <a:endParaRPr lang="nl-NL"/>
          </a:p>
        </p:txBody>
      </p:sp>
    </p:spTree>
    <p:extLst>
      <p:ext uri="{BB962C8B-B14F-4D97-AF65-F5344CB8AC3E}">
        <p14:creationId xmlns:p14="http://schemas.microsoft.com/office/powerpoint/2010/main" val="2253027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2">
            <a:extLst>
              <a:ext uri="{FF2B5EF4-FFF2-40B4-BE49-F238E27FC236}">
                <a16:creationId xmlns:a16="http://schemas.microsoft.com/office/drawing/2014/main" id="{CA6D6EC7-5CD2-4370-8CCD-F805656947DB}"/>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305990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8F85386-1846-43ED-9FF7-2B902652656D}"/>
              </a:ext>
            </a:extLst>
          </p:cNvPr>
          <p:cNvSpPr/>
          <p:nvPr userDrawn="1"/>
        </p:nvSpPr>
        <p:spPr>
          <a:xfrm>
            <a:off x="8442" y="0"/>
            <a:ext cx="12183558" cy="6858000"/>
          </a:xfrm>
          <a:prstGeom prst="rect">
            <a:avLst/>
          </a:prstGeom>
          <a:solidFill>
            <a:srgbClr val="B53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le 1">
            <a:extLst>
              <a:ext uri="{FF2B5EF4-FFF2-40B4-BE49-F238E27FC236}">
                <a16:creationId xmlns:a16="http://schemas.microsoft.com/office/drawing/2014/main" id="{49AC8D02-6B07-4398-A2F7-3BDA80EF9A45}"/>
              </a:ext>
            </a:extLst>
          </p:cNvPr>
          <p:cNvSpPr>
            <a:spLocks noGrp="1"/>
          </p:cNvSpPr>
          <p:nvPr>
            <p:ph type="ctrTitle"/>
          </p:nvPr>
        </p:nvSpPr>
        <p:spPr>
          <a:xfrm>
            <a:off x="1190847" y="1537050"/>
            <a:ext cx="9770936" cy="1578307"/>
          </a:xfrm>
          <a:prstGeom prst="rect">
            <a:avLst/>
          </a:prstGeom>
        </p:spPr>
        <p:txBody>
          <a:bodyPr anchor="b"/>
          <a:lstStyle>
            <a:lvl1pPr algn="ctr">
              <a:defRPr sz="6000">
                <a:solidFill>
                  <a:schemeClr val="bg1"/>
                </a:solidFill>
              </a:defRPr>
            </a:lvl1pPr>
          </a:lstStyle>
          <a:p>
            <a:endParaRPr lang="en-US" dirty="0"/>
          </a:p>
        </p:txBody>
      </p:sp>
      <p:sp>
        <p:nvSpPr>
          <p:cNvPr id="7" name="Subtitle 2">
            <a:extLst>
              <a:ext uri="{FF2B5EF4-FFF2-40B4-BE49-F238E27FC236}">
                <a16:creationId xmlns:a16="http://schemas.microsoft.com/office/drawing/2014/main" id="{817D48C0-93C4-4E43-A103-ED9F12BB4A11}"/>
              </a:ext>
            </a:extLst>
          </p:cNvPr>
          <p:cNvSpPr>
            <a:spLocks noGrp="1"/>
          </p:cNvSpPr>
          <p:nvPr>
            <p:ph type="subTitle" idx="1" hasCustomPrompt="1"/>
          </p:nvPr>
        </p:nvSpPr>
        <p:spPr>
          <a:xfrm>
            <a:off x="1190846" y="3246695"/>
            <a:ext cx="9770935" cy="1059507"/>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voor ondertitel</a:t>
            </a:r>
            <a:endParaRPr lang="en-US" dirty="0"/>
          </a:p>
        </p:txBody>
      </p:sp>
      <p:pic>
        <p:nvPicPr>
          <p:cNvPr id="8" name="Afbeelding 7">
            <a:extLst>
              <a:ext uri="{FF2B5EF4-FFF2-40B4-BE49-F238E27FC236}">
                <a16:creationId xmlns:a16="http://schemas.microsoft.com/office/drawing/2014/main" id="{4376090A-09BE-4A56-A83A-1F683D3279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864" y="198067"/>
            <a:ext cx="2445086" cy="924296"/>
          </a:xfrm>
          <a:prstGeom prst="rect">
            <a:avLst/>
          </a:prstGeom>
        </p:spPr>
      </p:pic>
      <p:sp>
        <p:nvSpPr>
          <p:cNvPr id="3" name="Tijdelijke aanduiding voor voettekst 4">
            <a:extLst>
              <a:ext uri="{FF2B5EF4-FFF2-40B4-BE49-F238E27FC236}">
                <a16:creationId xmlns:a16="http://schemas.microsoft.com/office/drawing/2014/main" id="{22039CBA-16C7-217C-B856-67A3CA1AC26C}"/>
              </a:ext>
            </a:extLst>
          </p:cNvPr>
          <p:cNvSpPr>
            <a:spLocks noGrp="1"/>
          </p:cNvSpPr>
          <p:nvPr>
            <p:ph type="ftr" sz="quarter" idx="11"/>
          </p:nvPr>
        </p:nvSpPr>
        <p:spPr>
          <a:xfrm>
            <a:off x="308907" y="6324125"/>
            <a:ext cx="6087330" cy="365125"/>
          </a:xfrm>
          <a:prstGeom prst="rect">
            <a:avLst/>
          </a:prstGeom>
        </p:spPr>
        <p:txBody>
          <a:bodyPr/>
          <a:lstStyle>
            <a:lvl1pPr>
              <a:defRPr>
                <a:solidFill>
                  <a:schemeClr val="bg1"/>
                </a:solidFill>
              </a:defRPr>
            </a:lvl1pPr>
          </a:lstStyle>
          <a:p>
            <a:pPr algn="l"/>
            <a:r>
              <a:rPr lang="nl-NL" dirty="0" err="1"/>
              <a:t>Proverocongres</a:t>
            </a:r>
            <a:r>
              <a:rPr lang="nl-NL" dirty="0"/>
              <a:t> 30 mei 2024</a:t>
            </a:r>
          </a:p>
        </p:txBody>
      </p:sp>
    </p:spTree>
    <p:extLst>
      <p:ext uri="{BB962C8B-B14F-4D97-AF65-F5344CB8AC3E}">
        <p14:creationId xmlns:p14="http://schemas.microsoft.com/office/powerpoint/2010/main" val="7791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grpId="1"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500"/>
                                        <p:tgtEl>
                                          <p:spTgt spid="2"/>
                                        </p:tgtEl>
                                      </p:cBhvr>
                                    </p:animEffect>
                                  </p:childTnLst>
                                </p:cTn>
                              </p:par>
                              <p:par>
                                <p:cTn id="11" presetID="10" presetClass="entr" presetSubtype="0" fill="hold" grpId="0" nodeType="withEffect" nodePh="1">
                                  <p:stCondLst>
                                    <p:cond delay="50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1500"/>
                        <p:tgtEl>
                          <p:spTgt spid="7"/>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ge dia">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C4071883-BDD1-4833-AA61-8EC0639E16C4}"/>
              </a:ext>
            </a:extLst>
          </p:cNvPr>
          <p:cNvSpPr>
            <a:spLocks noGrp="1"/>
          </p:cNvSpPr>
          <p:nvPr>
            <p:ph type="sldNum" sz="quarter" idx="12"/>
          </p:nvPr>
        </p:nvSpPr>
        <p:spPr/>
        <p:txBody>
          <a:bodyPr/>
          <a:lstStyle/>
          <a:p>
            <a:fld id="{404069F1-AED6-4CE5-BDAA-01BA5A0E4B90}" type="slidenum">
              <a:rPr lang="nl-NL" smtClean="0"/>
              <a:pPr/>
              <a:t>‹nr.›</a:t>
            </a:fld>
            <a:endParaRPr lang="nl-NL"/>
          </a:p>
        </p:txBody>
      </p:sp>
    </p:spTree>
    <p:extLst>
      <p:ext uri="{BB962C8B-B14F-4D97-AF65-F5344CB8AC3E}">
        <p14:creationId xmlns:p14="http://schemas.microsoft.com/office/powerpoint/2010/main" val="291846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t="-34000"/>
          </a:stretch>
        </a:blip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C20E83F-9F68-4803-9A85-7E15A67016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278902"/>
            <a:ext cx="1132065" cy="427945"/>
          </a:xfrm>
          <a:prstGeom prst="rect">
            <a:avLst/>
          </a:prstGeom>
        </p:spPr>
      </p:pic>
      <p:sp>
        <p:nvSpPr>
          <p:cNvPr id="11" name="Tijdelijke aanduiding voor dianummer 5">
            <a:extLst>
              <a:ext uri="{FF2B5EF4-FFF2-40B4-BE49-F238E27FC236}">
                <a16:creationId xmlns:a16="http://schemas.microsoft.com/office/drawing/2014/main" id="{68F06F6C-F8B7-4D0C-975A-7CA0E589D5B1}"/>
              </a:ext>
            </a:extLst>
          </p:cNvPr>
          <p:cNvSpPr>
            <a:spLocks noGrp="1"/>
          </p:cNvSpPr>
          <p:nvPr>
            <p:ph type="sldNum" sz="quarter" idx="12"/>
          </p:nvPr>
        </p:nvSpPr>
        <p:spPr>
          <a:xfrm>
            <a:off x="10120830" y="6490449"/>
            <a:ext cx="1056697" cy="365125"/>
          </a:xfrm>
          <a:prstGeom prst="rect">
            <a:avLst/>
          </a:prstGeom>
        </p:spPr>
        <p:txBody>
          <a:bodyPr/>
          <a:lstStyle>
            <a:lvl1pPr algn="r">
              <a:defRPr>
                <a:solidFill>
                  <a:schemeClr val="tx1"/>
                </a:solidFill>
              </a:defRPr>
            </a:lvl1pPr>
          </a:lstStyle>
          <a:p>
            <a:fld id="{404069F1-AED6-4CE5-BDAA-01BA5A0E4B90}" type="slidenum">
              <a:rPr lang="nl-NL" smtClean="0"/>
              <a:pPr/>
              <a:t>‹nr.›</a:t>
            </a:fld>
            <a:endParaRPr lang="nl-NL"/>
          </a:p>
        </p:txBody>
      </p:sp>
      <p:sp>
        <p:nvSpPr>
          <p:cNvPr id="13" name="Titel 1">
            <a:extLst>
              <a:ext uri="{FF2B5EF4-FFF2-40B4-BE49-F238E27FC236}">
                <a16:creationId xmlns:a16="http://schemas.microsoft.com/office/drawing/2014/main" id="{0A302A2F-97C3-46A4-8406-FB47742ED2C9}"/>
              </a:ext>
            </a:extLst>
          </p:cNvPr>
          <p:cNvSpPr>
            <a:spLocks noGrp="1"/>
          </p:cNvSpPr>
          <p:nvPr>
            <p:ph type="title" hasCustomPrompt="1"/>
          </p:nvPr>
        </p:nvSpPr>
        <p:spPr>
          <a:xfrm>
            <a:off x="831850" y="1435627"/>
            <a:ext cx="10515600" cy="2852737"/>
          </a:xfrm>
        </p:spPr>
        <p:txBody>
          <a:bodyPr anchor="b"/>
          <a:lstStyle>
            <a:lvl1pPr>
              <a:defRPr sz="6000">
                <a:solidFill>
                  <a:srgbClr val="D1260F"/>
                </a:solidFill>
              </a:defRPr>
            </a:lvl1pPr>
          </a:lstStyle>
          <a:p>
            <a:r>
              <a:rPr lang="nl-NL" dirty="0"/>
              <a:t>Klik om titel te bewerken</a:t>
            </a:r>
          </a:p>
        </p:txBody>
      </p:sp>
      <p:sp>
        <p:nvSpPr>
          <p:cNvPr id="14" name="Tijdelijke aanduiding voor tekst 2">
            <a:extLst>
              <a:ext uri="{FF2B5EF4-FFF2-40B4-BE49-F238E27FC236}">
                <a16:creationId xmlns:a16="http://schemas.microsoft.com/office/drawing/2014/main" id="{6DEDAB7A-2CBD-42DB-9B22-EECC37F809D1}"/>
              </a:ext>
            </a:extLst>
          </p:cNvPr>
          <p:cNvSpPr>
            <a:spLocks noGrp="1"/>
          </p:cNvSpPr>
          <p:nvPr>
            <p:ph type="body" idx="1" hasCustomPrompt="1"/>
          </p:nvPr>
        </p:nvSpPr>
        <p:spPr>
          <a:xfrm>
            <a:off x="831850" y="4304335"/>
            <a:ext cx="10515600" cy="1500187"/>
          </a:xfrm>
          <a:prstGeom prst="rect">
            <a:avLst/>
          </a:prstGeom>
        </p:spPr>
        <p:txBody>
          <a:bodyPr/>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ondertitel te bewerken</a:t>
            </a:r>
          </a:p>
        </p:txBody>
      </p:sp>
    </p:spTree>
    <p:extLst>
      <p:ext uri="{BB962C8B-B14F-4D97-AF65-F5344CB8AC3E}">
        <p14:creationId xmlns:p14="http://schemas.microsoft.com/office/powerpoint/2010/main" val="260263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ge dia met onderwer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D7CB6-AD52-4D4E-B6E1-767D36E03437}"/>
              </a:ext>
            </a:extLst>
          </p:cNvPr>
          <p:cNvSpPr>
            <a:spLocks noGrp="1"/>
          </p:cNvSpPr>
          <p:nvPr>
            <p:ph type="title" hasCustomPrompt="1"/>
          </p:nvPr>
        </p:nvSpPr>
        <p:spPr/>
        <p:txBody>
          <a:bodyPr/>
          <a:lstStyle>
            <a:lvl1pPr>
              <a:defRPr/>
            </a:lvl1pPr>
          </a:lstStyle>
          <a:p>
            <a:r>
              <a:rPr lang="nl-NL" dirty="0"/>
              <a:t>Klik om onderwerp te bewerken</a:t>
            </a:r>
          </a:p>
        </p:txBody>
      </p:sp>
      <p:sp>
        <p:nvSpPr>
          <p:cNvPr id="5" name="Tijdelijke aanduiding voor dianummer 4">
            <a:extLst>
              <a:ext uri="{FF2B5EF4-FFF2-40B4-BE49-F238E27FC236}">
                <a16:creationId xmlns:a16="http://schemas.microsoft.com/office/drawing/2014/main" id="{B1604945-AA70-4D69-B592-6F20D1D85ED0}"/>
              </a:ext>
            </a:extLst>
          </p:cNvPr>
          <p:cNvSpPr>
            <a:spLocks noGrp="1"/>
          </p:cNvSpPr>
          <p:nvPr>
            <p:ph type="sldNum" sz="quarter" idx="12"/>
          </p:nvPr>
        </p:nvSpPr>
        <p:spPr/>
        <p:txBody>
          <a:bodyPr/>
          <a:lstStyle/>
          <a:p>
            <a:fld id="{404069F1-AED6-4CE5-BDAA-01BA5A0E4B90}" type="slidenum">
              <a:rPr lang="nl-NL" smtClean="0"/>
              <a:pPr/>
              <a:t>‹nr.›</a:t>
            </a:fld>
            <a:endParaRPr lang="nl-NL"/>
          </a:p>
        </p:txBody>
      </p:sp>
    </p:spTree>
    <p:extLst>
      <p:ext uri="{BB962C8B-B14F-4D97-AF65-F5344CB8AC3E}">
        <p14:creationId xmlns:p14="http://schemas.microsoft.com/office/powerpoint/2010/main" val="352863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somming_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C13CE-3DC7-422F-9CA6-BCB7D3540F55}"/>
              </a:ext>
            </a:extLst>
          </p:cNvPr>
          <p:cNvSpPr>
            <a:spLocks noGrp="1"/>
          </p:cNvSpPr>
          <p:nvPr>
            <p:ph type="title" hasCustomPrompt="1"/>
          </p:nvPr>
        </p:nvSpPr>
        <p:spPr/>
        <p:txBody>
          <a:bodyPr/>
          <a:lstStyle>
            <a:lvl1pPr>
              <a:defRPr>
                <a:solidFill>
                  <a:srgbClr val="D1260F"/>
                </a:solidFill>
              </a:defRPr>
            </a:lvl1pPr>
          </a:lstStyle>
          <a:p>
            <a:r>
              <a:rPr lang="nl-NL" dirty="0"/>
              <a:t>Klik om onderwerp te bewerken</a:t>
            </a:r>
          </a:p>
        </p:txBody>
      </p:sp>
      <p:sp>
        <p:nvSpPr>
          <p:cNvPr id="5" name="Tijdelijke aanduiding voor dianummer 4">
            <a:extLst>
              <a:ext uri="{FF2B5EF4-FFF2-40B4-BE49-F238E27FC236}">
                <a16:creationId xmlns:a16="http://schemas.microsoft.com/office/drawing/2014/main" id="{E4C0C5F0-F4B9-439F-AB65-122EF8DFB25A}"/>
              </a:ext>
            </a:extLst>
          </p:cNvPr>
          <p:cNvSpPr>
            <a:spLocks noGrp="1"/>
          </p:cNvSpPr>
          <p:nvPr>
            <p:ph type="sldNum" sz="quarter" idx="12"/>
          </p:nvPr>
        </p:nvSpPr>
        <p:spPr/>
        <p:txBody>
          <a:bodyPr/>
          <a:lstStyle/>
          <a:p>
            <a:fld id="{404069F1-AED6-4CE5-BDAA-01BA5A0E4B90}" type="slidenum">
              <a:rPr lang="nl-NL" smtClean="0"/>
              <a:pPr/>
              <a:t>‹nr.›</a:t>
            </a:fld>
            <a:endParaRPr lang="nl-NL"/>
          </a:p>
        </p:txBody>
      </p:sp>
      <p:sp>
        <p:nvSpPr>
          <p:cNvPr id="6" name="Content Placeholder 2">
            <a:extLst>
              <a:ext uri="{FF2B5EF4-FFF2-40B4-BE49-F238E27FC236}">
                <a16:creationId xmlns:a16="http://schemas.microsoft.com/office/drawing/2014/main" id="{671F7E2F-BB3D-4541-9BBA-5AB47043F9E9}"/>
              </a:ext>
            </a:extLst>
          </p:cNvPr>
          <p:cNvSpPr>
            <a:spLocks noGrp="1"/>
          </p:cNvSpPr>
          <p:nvPr>
            <p:ph idx="1"/>
          </p:nvPr>
        </p:nvSpPr>
        <p:spPr>
          <a:xfrm>
            <a:off x="844954" y="1825625"/>
            <a:ext cx="10508846" cy="4113059"/>
          </a:xfrm>
          <a:prstGeom prst="rect">
            <a:avLst/>
          </a:prstGeom>
        </p:spPr>
        <p:txBody>
          <a:bodyPr/>
          <a:lstStyle>
            <a:lvl1pPr>
              <a:buClr>
                <a:srgbClr val="D8400D"/>
              </a:buClr>
              <a:defRPr>
                <a:solidFill>
                  <a:schemeClr val="tx1"/>
                </a:solidFill>
              </a:defRPr>
            </a:lvl1pPr>
            <a:lvl2pPr>
              <a:buClr>
                <a:srgbClr val="EA7401"/>
              </a:buClr>
              <a:defRPr>
                <a:solidFill>
                  <a:schemeClr val="tx1"/>
                </a:solidFill>
              </a:defRPr>
            </a:lvl2pPr>
            <a:lvl3pPr>
              <a:buClr>
                <a:srgbClr val="F18400"/>
              </a:buClr>
              <a:defRPr>
                <a:solidFill>
                  <a:schemeClr val="tx1"/>
                </a:solidFill>
              </a:defRPr>
            </a:lvl3pPr>
            <a:lvl4pPr>
              <a:buClr>
                <a:srgbClr val="FFA537"/>
              </a:buClr>
              <a:defRPr>
                <a:solidFill>
                  <a:schemeClr val="tx1"/>
                </a:solidFill>
              </a:defRPr>
            </a:lvl4pPr>
            <a:lvl5pPr>
              <a:buClr>
                <a:srgbClr val="FFD49F"/>
              </a:buClr>
              <a:defRPr>
                <a:solidFill>
                  <a:schemeClr val="tx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110347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somming_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C13CE-3DC7-422F-9CA6-BCB7D3540F55}"/>
              </a:ext>
            </a:extLst>
          </p:cNvPr>
          <p:cNvSpPr>
            <a:spLocks noGrp="1"/>
          </p:cNvSpPr>
          <p:nvPr>
            <p:ph type="title" hasCustomPrompt="1"/>
          </p:nvPr>
        </p:nvSpPr>
        <p:spPr/>
        <p:txBody>
          <a:bodyPr/>
          <a:lstStyle>
            <a:lvl1pPr>
              <a:defRPr>
                <a:solidFill>
                  <a:srgbClr val="D1260F"/>
                </a:solidFill>
              </a:defRPr>
            </a:lvl1pPr>
          </a:lstStyle>
          <a:p>
            <a:r>
              <a:rPr lang="nl-NL" dirty="0"/>
              <a:t>Klik om onderwerp te bewerken</a:t>
            </a:r>
          </a:p>
        </p:txBody>
      </p:sp>
      <p:sp>
        <p:nvSpPr>
          <p:cNvPr id="5" name="Tijdelijke aanduiding voor dianummer 4">
            <a:extLst>
              <a:ext uri="{FF2B5EF4-FFF2-40B4-BE49-F238E27FC236}">
                <a16:creationId xmlns:a16="http://schemas.microsoft.com/office/drawing/2014/main" id="{E4C0C5F0-F4B9-439F-AB65-122EF8DFB25A}"/>
              </a:ext>
            </a:extLst>
          </p:cNvPr>
          <p:cNvSpPr>
            <a:spLocks noGrp="1"/>
          </p:cNvSpPr>
          <p:nvPr>
            <p:ph type="sldNum" sz="quarter" idx="12"/>
          </p:nvPr>
        </p:nvSpPr>
        <p:spPr/>
        <p:txBody>
          <a:bodyPr/>
          <a:lstStyle/>
          <a:p>
            <a:fld id="{404069F1-AED6-4CE5-BDAA-01BA5A0E4B90}" type="slidenum">
              <a:rPr lang="nl-NL" smtClean="0"/>
              <a:pPr/>
              <a:t>‹nr.›</a:t>
            </a:fld>
            <a:endParaRPr lang="nl-NL"/>
          </a:p>
        </p:txBody>
      </p:sp>
      <p:sp>
        <p:nvSpPr>
          <p:cNvPr id="6" name="Content Placeholder 2">
            <a:extLst>
              <a:ext uri="{FF2B5EF4-FFF2-40B4-BE49-F238E27FC236}">
                <a16:creationId xmlns:a16="http://schemas.microsoft.com/office/drawing/2014/main" id="{671F7E2F-BB3D-4541-9BBA-5AB47043F9E9}"/>
              </a:ext>
            </a:extLst>
          </p:cNvPr>
          <p:cNvSpPr>
            <a:spLocks noGrp="1"/>
          </p:cNvSpPr>
          <p:nvPr>
            <p:ph idx="1"/>
          </p:nvPr>
        </p:nvSpPr>
        <p:spPr>
          <a:xfrm>
            <a:off x="844954" y="1825625"/>
            <a:ext cx="5082121" cy="4113059"/>
          </a:xfrm>
          <a:prstGeom prst="rect">
            <a:avLst/>
          </a:prstGeom>
        </p:spPr>
        <p:txBody>
          <a:bodyPr/>
          <a:lstStyle>
            <a:lvl1pPr>
              <a:buClr>
                <a:srgbClr val="D8400D"/>
              </a:buClr>
              <a:defRPr>
                <a:solidFill>
                  <a:schemeClr val="tx1"/>
                </a:solidFill>
              </a:defRPr>
            </a:lvl1pPr>
            <a:lvl2pPr>
              <a:buClr>
                <a:srgbClr val="EA7401"/>
              </a:buClr>
              <a:defRPr>
                <a:solidFill>
                  <a:schemeClr val="tx1"/>
                </a:solidFill>
              </a:defRPr>
            </a:lvl2pPr>
            <a:lvl3pPr>
              <a:buClr>
                <a:srgbClr val="F18400"/>
              </a:buClr>
              <a:defRPr>
                <a:solidFill>
                  <a:schemeClr val="tx1"/>
                </a:solidFill>
              </a:defRPr>
            </a:lvl3pPr>
            <a:lvl4pPr>
              <a:buClr>
                <a:srgbClr val="FFA537"/>
              </a:buClr>
              <a:defRPr>
                <a:solidFill>
                  <a:schemeClr val="tx1"/>
                </a:solidFill>
              </a:defRPr>
            </a:lvl4pPr>
            <a:lvl5pPr>
              <a:buClr>
                <a:srgbClr val="FFD49F"/>
              </a:buClr>
              <a:defRPr>
                <a:solidFill>
                  <a:schemeClr val="tx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Content Placeholder 2">
            <a:extLst>
              <a:ext uri="{FF2B5EF4-FFF2-40B4-BE49-F238E27FC236}">
                <a16:creationId xmlns:a16="http://schemas.microsoft.com/office/drawing/2014/main" id="{B373141D-1595-49D4-AD1F-DEF9029416C8}"/>
              </a:ext>
            </a:extLst>
          </p:cNvPr>
          <p:cNvSpPr>
            <a:spLocks noGrp="1"/>
          </p:cNvSpPr>
          <p:nvPr>
            <p:ph idx="13"/>
          </p:nvPr>
        </p:nvSpPr>
        <p:spPr>
          <a:xfrm>
            <a:off x="6263089" y="1825625"/>
            <a:ext cx="5082121" cy="4113059"/>
          </a:xfrm>
          <a:prstGeom prst="rect">
            <a:avLst/>
          </a:prstGeom>
        </p:spPr>
        <p:txBody>
          <a:bodyPr/>
          <a:lstStyle>
            <a:lvl1pPr>
              <a:buClr>
                <a:srgbClr val="D8400D"/>
              </a:buClr>
              <a:defRPr>
                <a:solidFill>
                  <a:schemeClr val="tx1"/>
                </a:solidFill>
              </a:defRPr>
            </a:lvl1pPr>
            <a:lvl2pPr>
              <a:buClr>
                <a:srgbClr val="EA7401"/>
              </a:buClr>
              <a:defRPr>
                <a:solidFill>
                  <a:schemeClr val="tx1"/>
                </a:solidFill>
              </a:defRPr>
            </a:lvl2pPr>
            <a:lvl3pPr>
              <a:buClr>
                <a:srgbClr val="F18400"/>
              </a:buClr>
              <a:defRPr>
                <a:solidFill>
                  <a:schemeClr val="tx1"/>
                </a:solidFill>
              </a:defRPr>
            </a:lvl3pPr>
            <a:lvl4pPr>
              <a:buClr>
                <a:srgbClr val="FFA537"/>
              </a:buClr>
              <a:defRPr>
                <a:solidFill>
                  <a:schemeClr val="tx1"/>
                </a:solidFill>
              </a:defRPr>
            </a:lvl4pPr>
            <a:lvl5pPr>
              <a:buClr>
                <a:srgbClr val="FFD49F"/>
              </a:buClr>
              <a:defRPr>
                <a:solidFill>
                  <a:schemeClr val="tx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3622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engestelde 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807292-EF5D-41C6-A97F-D7FB1D25E96F}"/>
              </a:ext>
            </a:extLst>
          </p:cNvPr>
          <p:cNvSpPr>
            <a:spLocks noGrp="1"/>
          </p:cNvSpPr>
          <p:nvPr>
            <p:ph type="title" hasCustomPrompt="1"/>
          </p:nvPr>
        </p:nvSpPr>
        <p:spPr>
          <a:xfrm>
            <a:off x="838200" y="365125"/>
            <a:ext cx="10740529" cy="1325563"/>
          </a:xfrm>
        </p:spPr>
        <p:txBody>
          <a:bodyPr/>
          <a:lstStyle>
            <a:lvl1pPr>
              <a:defRPr/>
            </a:lvl1pPr>
          </a:lstStyle>
          <a:p>
            <a:r>
              <a:rPr lang="nl-NL" dirty="0"/>
              <a:t>Klik om onderwerp te bewerken</a:t>
            </a:r>
          </a:p>
        </p:txBody>
      </p:sp>
      <p:sp>
        <p:nvSpPr>
          <p:cNvPr id="5" name="Tijdelijke aanduiding voor dianummer 4">
            <a:extLst>
              <a:ext uri="{FF2B5EF4-FFF2-40B4-BE49-F238E27FC236}">
                <a16:creationId xmlns:a16="http://schemas.microsoft.com/office/drawing/2014/main" id="{1A9B0710-CA08-4C11-BEEC-A7CB82125841}"/>
              </a:ext>
            </a:extLst>
          </p:cNvPr>
          <p:cNvSpPr>
            <a:spLocks noGrp="1"/>
          </p:cNvSpPr>
          <p:nvPr>
            <p:ph type="sldNum" sz="quarter" idx="12"/>
          </p:nvPr>
        </p:nvSpPr>
        <p:spPr/>
        <p:txBody>
          <a:bodyPr/>
          <a:lstStyle/>
          <a:p>
            <a:fld id="{404069F1-AED6-4CE5-BDAA-01BA5A0E4B90}" type="slidenum">
              <a:rPr lang="nl-NL" smtClean="0"/>
              <a:pPr/>
              <a:t>‹nr.›</a:t>
            </a:fld>
            <a:endParaRPr lang="nl-NL"/>
          </a:p>
        </p:txBody>
      </p:sp>
      <p:sp>
        <p:nvSpPr>
          <p:cNvPr id="8" name="Content Placeholder 2">
            <a:extLst>
              <a:ext uri="{FF2B5EF4-FFF2-40B4-BE49-F238E27FC236}">
                <a16:creationId xmlns:a16="http://schemas.microsoft.com/office/drawing/2014/main" id="{B8E67F93-032F-421F-B8FD-DF6C9AB780B1}"/>
              </a:ext>
            </a:extLst>
          </p:cNvPr>
          <p:cNvSpPr>
            <a:spLocks noGrp="1"/>
          </p:cNvSpPr>
          <p:nvPr>
            <p:ph idx="1"/>
          </p:nvPr>
        </p:nvSpPr>
        <p:spPr>
          <a:xfrm>
            <a:off x="5089793" y="1916906"/>
            <a:ext cx="6488935" cy="3952082"/>
          </a:xfrm>
          <a:prstGeom prst="rect">
            <a:avLst/>
          </a:prstGeom>
        </p:spPr>
        <p:txBody>
          <a:bodyPr/>
          <a:lstStyle>
            <a:lvl1pPr marL="0" indent="0">
              <a:buClr>
                <a:srgbClr val="D8400D"/>
              </a:buClr>
              <a:buNone/>
              <a:defRPr>
                <a:solidFill>
                  <a:schemeClr val="tx1"/>
                </a:solidFill>
              </a:defRPr>
            </a:lvl1pPr>
            <a:lvl2pPr>
              <a:buClr>
                <a:srgbClr val="EA7401"/>
              </a:buClr>
              <a:defRPr>
                <a:solidFill>
                  <a:schemeClr val="tx1"/>
                </a:solidFill>
              </a:defRPr>
            </a:lvl2pPr>
            <a:lvl3pPr>
              <a:buClr>
                <a:srgbClr val="F18400"/>
              </a:buClr>
              <a:defRPr>
                <a:solidFill>
                  <a:schemeClr val="tx1"/>
                </a:solidFill>
              </a:defRPr>
            </a:lvl3pPr>
            <a:lvl4pPr>
              <a:buClr>
                <a:srgbClr val="FFA537"/>
              </a:buClr>
              <a:defRPr>
                <a:solidFill>
                  <a:schemeClr val="tx1"/>
                </a:solidFill>
              </a:defRPr>
            </a:lvl4pPr>
            <a:lvl5pPr>
              <a:buClr>
                <a:srgbClr val="FFD49F"/>
              </a:buClr>
              <a:defRPr>
                <a:solidFill>
                  <a:schemeClr val="tx1"/>
                </a:solidFill>
              </a:defRPr>
            </a:lvl5pPr>
          </a:lstStyle>
          <a:p>
            <a:pPr lvl="0"/>
            <a:endParaRPr lang="en-US" dirty="0"/>
          </a:p>
        </p:txBody>
      </p:sp>
      <p:sp>
        <p:nvSpPr>
          <p:cNvPr id="16" name="Tijdelijke aanduiding voor tekst 15">
            <a:extLst>
              <a:ext uri="{FF2B5EF4-FFF2-40B4-BE49-F238E27FC236}">
                <a16:creationId xmlns:a16="http://schemas.microsoft.com/office/drawing/2014/main" id="{AD590F68-3EB9-4A49-90D4-C6281D5848AF}"/>
              </a:ext>
            </a:extLst>
          </p:cNvPr>
          <p:cNvSpPr>
            <a:spLocks noGrp="1"/>
          </p:cNvSpPr>
          <p:nvPr>
            <p:ph type="body" sz="quarter" idx="13" hasCustomPrompt="1"/>
          </p:nvPr>
        </p:nvSpPr>
        <p:spPr>
          <a:xfrm>
            <a:off x="838200" y="1916907"/>
            <a:ext cx="3960000" cy="3960000"/>
          </a:xfrm>
          <a:prstGeom prst="rect">
            <a:avLst/>
          </a:prstGeom>
          <a:solidFill>
            <a:schemeClr val="accent4">
              <a:lumMod val="20000"/>
              <a:lumOff val="80000"/>
            </a:schemeClr>
          </a:solid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te bewerken</a:t>
            </a:r>
          </a:p>
        </p:txBody>
      </p:sp>
    </p:spTree>
    <p:extLst>
      <p:ext uri="{BB962C8B-B14F-4D97-AF65-F5344CB8AC3E}">
        <p14:creationId xmlns:p14="http://schemas.microsoft.com/office/powerpoint/2010/main" val="119442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2">
            <a:extLst>
              <a:ext uri="{FF2B5EF4-FFF2-40B4-BE49-F238E27FC236}">
                <a16:creationId xmlns:a16="http://schemas.microsoft.com/office/drawing/2014/main" id="{4D5D46FD-788C-483A-8D1E-728A9ECB5434}"/>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2494312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11" descr="title_page_02.jpg                                              0004AC28Werkmap                        C23819F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235200" y="990600"/>
            <a:ext cx="7721600" cy="1066800"/>
          </a:xfrm>
        </p:spPr>
        <p:txBody>
          <a:bodyPr/>
          <a:lstStyle>
            <a:lvl1pPr>
              <a:defRPr>
                <a:solidFill>
                  <a:schemeClr val="bg1"/>
                </a:solidFill>
              </a:defRPr>
            </a:lvl1pPr>
          </a:lstStyle>
          <a:p>
            <a:pPr lvl="0"/>
            <a:r>
              <a:rPr lang="nl-NL" altLang="nl-NL" noProof="0"/>
              <a:t>Klik om stijl te bewerken</a:t>
            </a:r>
            <a:endParaRPr lang="en-US" altLang="nl-NL" noProof="0"/>
          </a:p>
        </p:txBody>
      </p:sp>
      <p:sp>
        <p:nvSpPr>
          <p:cNvPr id="3075" name="Rectangle 3"/>
          <p:cNvSpPr>
            <a:spLocks noGrp="1" noChangeArrowheads="1"/>
          </p:cNvSpPr>
          <p:nvPr>
            <p:ph type="subTitle" idx="1"/>
          </p:nvPr>
        </p:nvSpPr>
        <p:spPr>
          <a:xfrm>
            <a:off x="2235200" y="2209800"/>
            <a:ext cx="7721600" cy="1447800"/>
          </a:xfrm>
        </p:spPr>
        <p:txBody>
          <a:bodyPr/>
          <a:lstStyle>
            <a:lvl1pPr marL="0" indent="0">
              <a:buFont typeface="Times" panose="02020603050405020304" pitchFamily="18" charset="0"/>
              <a:buNone/>
              <a:defRPr>
                <a:solidFill>
                  <a:schemeClr val="bg1"/>
                </a:solidFill>
              </a:defRPr>
            </a:lvl1pPr>
          </a:lstStyle>
          <a:p>
            <a:pPr lvl="0"/>
            <a:r>
              <a:rPr lang="nl-NL" altLang="nl-NL" noProof="0"/>
              <a:t>Klikken om de ondertitelstijl van het model te bewerken</a:t>
            </a:r>
            <a:endParaRPr lang="en-US" altLang="nl-NL" noProof="0"/>
          </a:p>
        </p:txBody>
      </p:sp>
    </p:spTree>
    <p:extLst>
      <p:ext uri="{BB962C8B-B14F-4D97-AF65-F5344CB8AC3E}">
        <p14:creationId xmlns:p14="http://schemas.microsoft.com/office/powerpoint/2010/main" val="368984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827595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2">
            <a:extLst>
              <a:ext uri="{FF2B5EF4-FFF2-40B4-BE49-F238E27FC236}">
                <a16:creationId xmlns:a16="http://schemas.microsoft.com/office/drawing/2014/main" id="{4D5D46FD-788C-483A-8D1E-728A9ECB5434}"/>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2195740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lstStyle>
            <a:lvl1pPr>
              <a:defRPr sz="6000"/>
            </a:lvl1pPr>
          </a:lstStyle>
          <a:p>
            <a:r>
              <a:rPr lang="nl-NL"/>
              <a:t>Klik om stijl te bewerken</a:t>
            </a:r>
          </a:p>
        </p:txBody>
      </p:sp>
      <p:sp>
        <p:nvSpPr>
          <p:cNvPr id="3" name="Tijdelijke aanduiding voor teks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Tree>
    <p:extLst>
      <p:ext uri="{BB962C8B-B14F-4D97-AF65-F5344CB8AC3E}">
        <p14:creationId xmlns:p14="http://schemas.microsoft.com/office/powerpoint/2010/main" val="81080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2540000" y="1752600"/>
            <a:ext cx="4470400" cy="4724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7213600" y="1752600"/>
            <a:ext cx="4470400" cy="4724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9089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40318" y="2505075"/>
            <a:ext cx="5158316"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71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06199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632577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245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lstStyle>
            <a:lvl1pPr>
              <a:defRPr sz="3200"/>
            </a:lvl1pPr>
          </a:lstStyle>
          <a:p>
            <a:r>
              <a:rPr lang="nl-NL"/>
              <a:t>Klik om stijl te bewerken</a:t>
            </a:r>
          </a:p>
        </p:txBody>
      </p:sp>
      <p:sp>
        <p:nvSpPr>
          <p:cNvPr id="3" name="Tijdelijke aanduiding voor inhoud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4276374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621019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32356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398000" y="533400"/>
            <a:ext cx="2286000" cy="5943600"/>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2540000" y="533400"/>
            <a:ext cx="6654800" cy="59436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56092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2540000" y="533400"/>
            <a:ext cx="9144000" cy="1143000"/>
          </a:xfrm>
        </p:spPr>
        <p:txBody>
          <a:bodyPr/>
          <a:lstStyle/>
          <a:p>
            <a:r>
              <a:rPr lang="nl-NL"/>
              <a:t>Klik om stijl te bewerken</a:t>
            </a:r>
          </a:p>
        </p:txBody>
      </p:sp>
      <p:sp>
        <p:nvSpPr>
          <p:cNvPr id="3" name="Tijdelijke aanduiding voor tekst 2"/>
          <p:cNvSpPr>
            <a:spLocks noGrp="1"/>
          </p:cNvSpPr>
          <p:nvPr>
            <p:ph type="body" sz="half" idx="1"/>
          </p:nvPr>
        </p:nvSpPr>
        <p:spPr>
          <a:xfrm>
            <a:off x="2540000" y="1752600"/>
            <a:ext cx="4470400" cy="4724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7213600" y="1752600"/>
            <a:ext cx="4470400" cy="4724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13174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dianummer 2">
            <a:extLst>
              <a:ext uri="{FF2B5EF4-FFF2-40B4-BE49-F238E27FC236}">
                <a16:creationId xmlns:a16="http://schemas.microsoft.com/office/drawing/2014/main" id="{B9C6C749-9E16-4CD2-855C-6D4FFF554962}"/>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1502612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2">
            <a:extLst>
              <a:ext uri="{FF2B5EF4-FFF2-40B4-BE49-F238E27FC236}">
                <a16:creationId xmlns:a16="http://schemas.microsoft.com/office/drawing/2014/main" id="{4D5D46FD-788C-483A-8D1E-728A9ECB5434}"/>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2986017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2">
            <a:extLst>
              <a:ext uri="{FF2B5EF4-FFF2-40B4-BE49-F238E27FC236}">
                <a16:creationId xmlns:a16="http://schemas.microsoft.com/office/drawing/2014/main" id="{B9AA604C-973E-4CC8-BE78-DA9EF6BE9A87}"/>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3522558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
        <p:nvSpPr>
          <p:cNvPr id="2" name="Tijdelijke aanduiding voor dianummer 2">
            <a:extLst>
              <a:ext uri="{FF2B5EF4-FFF2-40B4-BE49-F238E27FC236}">
                <a16:creationId xmlns:a16="http://schemas.microsoft.com/office/drawing/2014/main" id="{47073FEB-0B1C-4726-8F0C-53D0479A8755}"/>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400783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dianummer 2">
            <a:extLst>
              <a:ext uri="{FF2B5EF4-FFF2-40B4-BE49-F238E27FC236}">
                <a16:creationId xmlns:a16="http://schemas.microsoft.com/office/drawing/2014/main" id="{8C8530E1-7297-4FFF-925A-084FB059D935}"/>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102051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grpSp>
      <p:sp>
        <p:nvSpPr>
          <p:cNvPr id="7" name="Freeform 5"/>
          <p:cNvSpPr>
            <a:spLocks/>
          </p:cNvSpPr>
          <p:nvPr userDrawn="1"/>
        </p:nvSpPr>
        <p:spPr bwMode="auto">
          <a:xfrm>
            <a:off x="0" y="5238750"/>
            <a:ext cx="9702800" cy="1619250"/>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el 1"/>
          <p:cNvSpPr>
            <a:spLocks noGrp="1"/>
          </p:cNvSpPr>
          <p:nvPr>
            <p:ph type="ctrTitle"/>
          </p:nvPr>
        </p:nvSpPr>
        <p:spPr>
          <a:xfrm>
            <a:off x="1080000" y="2160000"/>
            <a:ext cx="6120000" cy="1440000"/>
          </a:xfrm>
          <a:prstGeom prst="rect">
            <a:avLst/>
          </a:prstGeom>
        </p:spPr>
        <p:txBody>
          <a:bodyPr lIns="0" tIns="0" rIns="0" bIns="0" anchor="b" anchorCtr="0">
            <a:noAutofit/>
          </a:bodyPr>
          <a:lstStyle>
            <a:lvl1pPr algn="l">
              <a:lnSpc>
                <a:spcPct val="90000"/>
              </a:lnSpc>
              <a:defRPr sz="48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1080000" y="3959940"/>
            <a:ext cx="6120000" cy="1080000"/>
          </a:xfrm>
          <a:prstGeom prst="rect">
            <a:avLst/>
          </a:prstGeom>
        </p:spPr>
        <p:txBody>
          <a:bodyPr lIns="0" tIns="0" rIns="0" bIns="0">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1616369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F6AF439-70B1-4833-98E8-D81A6CDFB6F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D069166-6918-4B61-B0A5-D592956342BA}"/>
              </a:ext>
            </a:extLst>
          </p:cNvPr>
          <p:cNvSpPr>
            <a:spLocks noGrp="1"/>
          </p:cNvSpPr>
          <p:nvPr>
            <p:ph type="sldNum" sz="quarter" idx="12"/>
          </p:nvPr>
        </p:nvSpPr>
        <p:spPr>
          <a:xfrm>
            <a:off x="11186850" y="6221795"/>
            <a:ext cx="611449" cy="307777"/>
          </a:xfrm>
        </p:spPr>
        <p:txBody>
          <a:bodyPr/>
          <a:lstStyle/>
          <a:p>
            <a:fld id="{F8A5FB6D-53CD-49E6-B4E2-6C5827CD4B69}" type="slidenum">
              <a:rPr lang="nl-NL" smtClean="0"/>
              <a:t>‹nr.›</a:t>
            </a:fld>
            <a:endParaRPr lang="nl-NL"/>
          </a:p>
        </p:txBody>
      </p:sp>
      <p:sp>
        <p:nvSpPr>
          <p:cNvPr id="8" name="Titel 7">
            <a:extLst>
              <a:ext uri="{FF2B5EF4-FFF2-40B4-BE49-F238E27FC236}">
                <a16:creationId xmlns:a16="http://schemas.microsoft.com/office/drawing/2014/main" id="{F7794D62-4901-48ED-907C-623DB03D5A12}"/>
              </a:ext>
            </a:extLst>
          </p:cNvPr>
          <p:cNvSpPr>
            <a:spLocks noGrp="1"/>
          </p:cNvSpPr>
          <p:nvPr>
            <p:ph type="title" hasCustomPrompt="1"/>
          </p:nvPr>
        </p:nvSpPr>
        <p:spPr/>
        <p:txBody>
          <a:bodyPr/>
          <a:lstStyle>
            <a:lvl1pPr>
              <a:defRPr/>
            </a:lvl1pPr>
          </a:lstStyle>
          <a:p>
            <a:r>
              <a:rPr lang="nl-NL"/>
              <a:t>Klik om stijl te bewerken.</a:t>
            </a:r>
          </a:p>
        </p:txBody>
      </p:sp>
      <p:sp>
        <p:nvSpPr>
          <p:cNvPr id="4" name="Tijdelijke aanduiding voor tekst 3">
            <a:extLst>
              <a:ext uri="{FF2B5EF4-FFF2-40B4-BE49-F238E27FC236}">
                <a16:creationId xmlns:a16="http://schemas.microsoft.com/office/drawing/2014/main" id="{F306EE45-06F8-4DF4-83C5-FDC8369F38C7}"/>
              </a:ext>
            </a:extLst>
          </p:cNvPr>
          <p:cNvSpPr>
            <a:spLocks noGrp="1"/>
          </p:cNvSpPr>
          <p:nvPr>
            <p:ph type="body" sz="quarter" idx="13" hasCustomPrompt="1"/>
          </p:nvPr>
        </p:nvSpPr>
        <p:spPr>
          <a:xfrm>
            <a:off x="803275" y="1412875"/>
            <a:ext cx="8064500" cy="1553439"/>
          </a:xfrm>
        </p:spPr>
        <p:txBody>
          <a:bodyPr>
            <a:spAutoFit/>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40752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di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AC8D02-6B07-4398-A2F7-3BDA80EF9A45}"/>
              </a:ext>
            </a:extLst>
          </p:cNvPr>
          <p:cNvSpPr>
            <a:spLocks noGrp="1"/>
          </p:cNvSpPr>
          <p:nvPr>
            <p:ph type="ctrTitle" hasCustomPrompt="1"/>
          </p:nvPr>
        </p:nvSpPr>
        <p:spPr>
          <a:xfrm>
            <a:off x="1190847" y="1537050"/>
            <a:ext cx="9770936" cy="1578307"/>
          </a:xfrm>
          <a:prstGeom prst="rect">
            <a:avLst/>
          </a:prstGeom>
        </p:spPr>
        <p:txBody>
          <a:bodyPr anchor="b"/>
          <a:lstStyle>
            <a:lvl1pPr algn="ctr">
              <a:defRPr sz="6000">
                <a:solidFill>
                  <a:schemeClr val="bg1"/>
                </a:solidFill>
              </a:defRPr>
            </a:lvl1pPr>
          </a:lstStyle>
          <a:p>
            <a:r>
              <a:rPr lang="nl-NL" dirty="0"/>
              <a:t>Klik voor titel</a:t>
            </a:r>
            <a:endParaRPr lang="en-US" dirty="0"/>
          </a:p>
        </p:txBody>
      </p:sp>
      <p:sp>
        <p:nvSpPr>
          <p:cNvPr id="7" name="Subtitle 2">
            <a:extLst>
              <a:ext uri="{FF2B5EF4-FFF2-40B4-BE49-F238E27FC236}">
                <a16:creationId xmlns:a16="http://schemas.microsoft.com/office/drawing/2014/main" id="{817D48C0-93C4-4E43-A103-ED9F12BB4A11}"/>
              </a:ext>
            </a:extLst>
          </p:cNvPr>
          <p:cNvSpPr>
            <a:spLocks noGrp="1"/>
          </p:cNvSpPr>
          <p:nvPr>
            <p:ph type="subTitle" idx="1" hasCustomPrompt="1"/>
          </p:nvPr>
        </p:nvSpPr>
        <p:spPr>
          <a:xfrm>
            <a:off x="1190846" y="3246695"/>
            <a:ext cx="9770935" cy="1059507"/>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voor ondertitel</a:t>
            </a:r>
            <a:endParaRPr lang="en-US" dirty="0"/>
          </a:p>
        </p:txBody>
      </p:sp>
      <p:pic>
        <p:nvPicPr>
          <p:cNvPr id="8" name="Afbeelding 7">
            <a:extLst>
              <a:ext uri="{FF2B5EF4-FFF2-40B4-BE49-F238E27FC236}">
                <a16:creationId xmlns:a16="http://schemas.microsoft.com/office/drawing/2014/main" id="{4376090A-09BE-4A56-A83A-1F683D3279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864" y="198067"/>
            <a:ext cx="2445086" cy="924296"/>
          </a:xfrm>
          <a:prstGeom prst="rect">
            <a:avLst/>
          </a:prstGeom>
        </p:spPr>
      </p:pic>
      <p:sp>
        <p:nvSpPr>
          <p:cNvPr id="10" name="Tijdelijke aanduiding voor voettekst 4">
            <a:extLst>
              <a:ext uri="{FF2B5EF4-FFF2-40B4-BE49-F238E27FC236}">
                <a16:creationId xmlns:a16="http://schemas.microsoft.com/office/drawing/2014/main" id="{2707C81B-4EDA-4AAC-9C7A-98F46F9EDE19}"/>
              </a:ext>
            </a:extLst>
          </p:cNvPr>
          <p:cNvSpPr>
            <a:spLocks noGrp="1"/>
          </p:cNvSpPr>
          <p:nvPr>
            <p:ph type="ftr" sz="quarter" idx="11"/>
          </p:nvPr>
        </p:nvSpPr>
        <p:spPr>
          <a:xfrm>
            <a:off x="308907" y="6324125"/>
            <a:ext cx="6087330" cy="365125"/>
          </a:xfrm>
          <a:prstGeom prst="rect">
            <a:avLst/>
          </a:prstGeom>
        </p:spPr>
        <p:txBody>
          <a:bodyPr/>
          <a:lstStyle>
            <a:lvl1pPr>
              <a:defRPr>
                <a:solidFill>
                  <a:schemeClr val="bg1"/>
                </a:solidFill>
              </a:defRPr>
            </a:lvl1pPr>
          </a:lstStyle>
          <a:p>
            <a:pPr algn="l"/>
            <a:r>
              <a:rPr lang="nl-NL" dirty="0" err="1"/>
              <a:t>Proverocongres</a:t>
            </a:r>
            <a:r>
              <a:rPr lang="nl-NL" dirty="0"/>
              <a:t> 30 mei 2024</a:t>
            </a:r>
          </a:p>
        </p:txBody>
      </p:sp>
    </p:spTree>
    <p:extLst>
      <p:ext uri="{BB962C8B-B14F-4D97-AF65-F5344CB8AC3E}">
        <p14:creationId xmlns:p14="http://schemas.microsoft.com/office/powerpoint/2010/main" val="580016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6.png"/><Relationship Id="rId4" Type="http://schemas.openxmlformats.org/officeDocument/2006/relationships/slideLayout" Target="../slideLayouts/slideLayout14.xml"/><Relationship Id="rId9"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7.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
        <p:nvSpPr>
          <p:cNvPr id="3" name="Tijdelijke aanduiding voor dianummer 2">
            <a:extLst>
              <a:ext uri="{FF2B5EF4-FFF2-40B4-BE49-F238E27FC236}">
                <a16:creationId xmlns:a16="http://schemas.microsoft.com/office/drawing/2014/main" id="{558BDCF5-2BA2-42A5-A1BC-612C2BEB19B0}"/>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27764118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8" r:id="rId7"/>
    <p:sldLayoutId id="2147483689" r:id="rId8"/>
  </p:sldLayoutIdLst>
  <p:hf hdr="0" ftr="0" dt="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3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95202"/>
      </p:ext>
    </p:extLst>
  </p:cSld>
  <p:clrMap bg1="lt1" tx1="dk1" bg2="lt2" tx2="dk2" accent1="accent1" accent2="accent2" accent3="accent3" accent4="accent4" accent5="accent5" accent6="accent6" hlink="hlink" folHlink="folHlink"/>
  <p:sldLayoutIdLst>
    <p:sldLayoutId id="2147483691" r:id="rId1"/>
    <p:sldLayoutId id="2147483692" r:id="rId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34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7E6F902-F938-4EF5-9708-83D7B2BA4D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onderwerp te bewerken</a:t>
            </a:r>
          </a:p>
        </p:txBody>
      </p:sp>
      <p:pic>
        <p:nvPicPr>
          <p:cNvPr id="4" name="Afbeelding 3">
            <a:extLst>
              <a:ext uri="{FF2B5EF4-FFF2-40B4-BE49-F238E27FC236}">
                <a16:creationId xmlns:a16="http://schemas.microsoft.com/office/drawing/2014/main" id="{41764923-A781-4475-BF55-994EA0829DE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38200" y="6278902"/>
            <a:ext cx="1132065" cy="427945"/>
          </a:xfrm>
          <a:prstGeom prst="rect">
            <a:avLst/>
          </a:prstGeom>
        </p:spPr>
      </p:pic>
      <p:sp>
        <p:nvSpPr>
          <p:cNvPr id="7" name="Tijdelijke aanduiding voor dianummer 5">
            <a:extLst>
              <a:ext uri="{FF2B5EF4-FFF2-40B4-BE49-F238E27FC236}">
                <a16:creationId xmlns:a16="http://schemas.microsoft.com/office/drawing/2014/main" id="{FC9732C5-6547-49DF-923F-278D964BDDA9}"/>
              </a:ext>
            </a:extLst>
          </p:cNvPr>
          <p:cNvSpPr>
            <a:spLocks noGrp="1"/>
          </p:cNvSpPr>
          <p:nvPr>
            <p:ph type="sldNum" sz="quarter" idx="4"/>
          </p:nvPr>
        </p:nvSpPr>
        <p:spPr>
          <a:xfrm>
            <a:off x="10120830" y="6490449"/>
            <a:ext cx="1056697" cy="365125"/>
          </a:xfrm>
          <a:prstGeom prst="rect">
            <a:avLst/>
          </a:prstGeom>
        </p:spPr>
        <p:txBody>
          <a:bodyPr/>
          <a:lstStyle>
            <a:lvl1pPr algn="r">
              <a:defRPr>
                <a:solidFill>
                  <a:schemeClr val="tx1"/>
                </a:solidFill>
              </a:defRPr>
            </a:lvl1pPr>
          </a:lstStyle>
          <a:p>
            <a:fld id="{404069F1-AED6-4CE5-BDAA-01BA5A0E4B90}" type="slidenum">
              <a:rPr lang="nl-NL" smtClean="0"/>
              <a:pPr/>
              <a:t>‹nr.›</a:t>
            </a:fld>
            <a:endParaRPr lang="nl-NL"/>
          </a:p>
        </p:txBody>
      </p:sp>
      <p:sp>
        <p:nvSpPr>
          <p:cNvPr id="3" name="Tijdelijke aanduiding voor voettekst 4">
            <a:extLst>
              <a:ext uri="{FF2B5EF4-FFF2-40B4-BE49-F238E27FC236}">
                <a16:creationId xmlns:a16="http://schemas.microsoft.com/office/drawing/2014/main" id="{423E8965-4010-0784-D601-CC9966F2869E}"/>
              </a:ext>
            </a:extLst>
          </p:cNvPr>
          <p:cNvSpPr txBox="1">
            <a:spLocks/>
          </p:cNvSpPr>
          <p:nvPr userDrawn="1"/>
        </p:nvSpPr>
        <p:spPr>
          <a:xfrm>
            <a:off x="2439822" y="6341722"/>
            <a:ext cx="6087330" cy="365125"/>
          </a:xfrm>
          <a:prstGeom prst="rect">
            <a:avLst/>
          </a:prstGeom>
        </p:spPr>
        <p:txBody>
          <a:bodyPr/>
          <a:lstStyle>
            <a:defPPr>
              <a:defRPr lang="nl-NL"/>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a:t>Proverocongres</a:t>
            </a:r>
            <a:r>
              <a:rPr lang="nl-NL" dirty="0"/>
              <a:t> 30 mei 2024</a:t>
            </a:r>
          </a:p>
        </p:txBody>
      </p:sp>
    </p:spTree>
    <p:extLst>
      <p:ext uri="{BB962C8B-B14F-4D97-AF65-F5344CB8AC3E}">
        <p14:creationId xmlns:p14="http://schemas.microsoft.com/office/powerpoint/2010/main" val="3282929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1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lnSpc>
          <a:spcPct val="90000"/>
        </a:lnSpc>
        <a:spcBef>
          <a:spcPct val="0"/>
        </a:spcBef>
        <a:buNone/>
        <a:defRPr sz="4400" kern="1200">
          <a:solidFill>
            <a:srgbClr val="D1260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content_page.jpg                                               0004ABE3Werkmap                        C23819F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540000" y="533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nl-NL" altLang="nl-NL"/>
              <a:t>Klik om stijl te bewerken</a:t>
            </a:r>
            <a:endParaRPr lang="en-US" altLang="nl-NL"/>
          </a:p>
        </p:txBody>
      </p:sp>
      <p:sp>
        <p:nvSpPr>
          <p:cNvPr id="1028" name="Rectangle 3"/>
          <p:cNvSpPr>
            <a:spLocks noGrp="1" noChangeArrowheads="1"/>
          </p:cNvSpPr>
          <p:nvPr>
            <p:ph type="body" idx="1"/>
          </p:nvPr>
        </p:nvSpPr>
        <p:spPr bwMode="auto">
          <a:xfrm>
            <a:off x="2540000" y="1752600"/>
            <a:ext cx="9144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Klikken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Tree>
    <p:extLst>
      <p:ext uri="{BB962C8B-B14F-4D97-AF65-F5344CB8AC3E}">
        <p14:creationId xmlns:p14="http://schemas.microsoft.com/office/powerpoint/2010/main" val="277045515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4" r:id="rId13"/>
  </p:sldLayoutIdLst>
  <p:txStyles>
    <p:titleStyle>
      <a:lvl1pPr algn="l" rtl="0" eaLnBrk="1" fontAlgn="base" hangingPunct="1">
        <a:spcBef>
          <a:spcPct val="0"/>
        </a:spcBef>
        <a:spcAft>
          <a:spcPct val="0"/>
        </a:spcAft>
        <a:defRPr sz="3600" b="1" kern="1200">
          <a:solidFill>
            <a:srgbClr val="0064AF"/>
          </a:solidFill>
          <a:latin typeface="+mj-lt"/>
          <a:ea typeface="+mj-ea"/>
          <a:cs typeface="+mj-cs"/>
        </a:defRPr>
      </a:lvl1pPr>
      <a:lvl2pPr algn="l" rtl="0" eaLnBrk="1" fontAlgn="base" hangingPunct="1">
        <a:spcBef>
          <a:spcPct val="0"/>
        </a:spcBef>
        <a:spcAft>
          <a:spcPct val="0"/>
        </a:spcAft>
        <a:defRPr sz="3600" b="1">
          <a:solidFill>
            <a:srgbClr val="0064AF"/>
          </a:solidFill>
          <a:latin typeface="Verdana" panose="020B0604030504040204" pitchFamily="34" charset="0"/>
        </a:defRPr>
      </a:lvl2pPr>
      <a:lvl3pPr algn="l" rtl="0" eaLnBrk="1" fontAlgn="base" hangingPunct="1">
        <a:spcBef>
          <a:spcPct val="0"/>
        </a:spcBef>
        <a:spcAft>
          <a:spcPct val="0"/>
        </a:spcAft>
        <a:defRPr sz="3600" b="1">
          <a:solidFill>
            <a:srgbClr val="0064AF"/>
          </a:solidFill>
          <a:latin typeface="Verdana" panose="020B0604030504040204" pitchFamily="34" charset="0"/>
        </a:defRPr>
      </a:lvl3pPr>
      <a:lvl4pPr algn="l" rtl="0" eaLnBrk="1" fontAlgn="base" hangingPunct="1">
        <a:spcBef>
          <a:spcPct val="0"/>
        </a:spcBef>
        <a:spcAft>
          <a:spcPct val="0"/>
        </a:spcAft>
        <a:defRPr sz="3600" b="1">
          <a:solidFill>
            <a:srgbClr val="0064AF"/>
          </a:solidFill>
          <a:latin typeface="Verdana" panose="020B0604030504040204" pitchFamily="34" charset="0"/>
        </a:defRPr>
      </a:lvl4pPr>
      <a:lvl5pPr algn="l" rtl="0" eaLnBrk="1" fontAlgn="base" hangingPunct="1">
        <a:spcBef>
          <a:spcPct val="0"/>
        </a:spcBef>
        <a:spcAft>
          <a:spcPct val="0"/>
        </a:spcAft>
        <a:defRPr sz="3600" b="1">
          <a:solidFill>
            <a:srgbClr val="0064AF"/>
          </a:solidFill>
          <a:latin typeface="Verdana" panose="020B0604030504040204" pitchFamily="34" charset="0"/>
        </a:defRPr>
      </a:lvl5pPr>
      <a:lvl6pPr marL="457200" algn="l" rtl="0" eaLnBrk="1" fontAlgn="base" hangingPunct="1">
        <a:spcBef>
          <a:spcPct val="0"/>
        </a:spcBef>
        <a:spcAft>
          <a:spcPct val="0"/>
        </a:spcAft>
        <a:defRPr sz="3600" b="1">
          <a:solidFill>
            <a:srgbClr val="0064AF"/>
          </a:solidFill>
          <a:latin typeface="Verdana" panose="020B0604030504040204" pitchFamily="34" charset="0"/>
        </a:defRPr>
      </a:lvl6pPr>
      <a:lvl7pPr marL="914400" algn="l" rtl="0" eaLnBrk="1" fontAlgn="base" hangingPunct="1">
        <a:spcBef>
          <a:spcPct val="0"/>
        </a:spcBef>
        <a:spcAft>
          <a:spcPct val="0"/>
        </a:spcAft>
        <a:defRPr sz="3600" b="1">
          <a:solidFill>
            <a:srgbClr val="0064AF"/>
          </a:solidFill>
          <a:latin typeface="Verdana" panose="020B0604030504040204" pitchFamily="34" charset="0"/>
        </a:defRPr>
      </a:lvl7pPr>
      <a:lvl8pPr marL="1371600" algn="l" rtl="0" eaLnBrk="1" fontAlgn="base" hangingPunct="1">
        <a:spcBef>
          <a:spcPct val="0"/>
        </a:spcBef>
        <a:spcAft>
          <a:spcPct val="0"/>
        </a:spcAft>
        <a:defRPr sz="3600" b="1">
          <a:solidFill>
            <a:srgbClr val="0064AF"/>
          </a:solidFill>
          <a:latin typeface="Verdana" panose="020B0604030504040204" pitchFamily="34" charset="0"/>
        </a:defRPr>
      </a:lvl8pPr>
      <a:lvl9pPr marL="1828800" algn="l" rtl="0" eaLnBrk="1" fontAlgn="base" hangingPunct="1">
        <a:spcBef>
          <a:spcPct val="0"/>
        </a:spcBef>
        <a:spcAft>
          <a:spcPct val="0"/>
        </a:spcAft>
        <a:defRPr sz="3600" b="1">
          <a:solidFill>
            <a:srgbClr val="0064AF"/>
          </a:solidFill>
          <a:latin typeface="Verdana" panose="020B0604030504040204" pitchFamily="34" charset="0"/>
        </a:defRPr>
      </a:lvl9pPr>
    </p:titleStyle>
    <p:bodyStyle>
      <a:lvl1pPr marL="342900" indent="-342900" algn="l" rtl="0" eaLnBrk="1" fontAlgn="base" hangingPunct="1">
        <a:spcBef>
          <a:spcPct val="20000"/>
        </a:spcBef>
        <a:spcAft>
          <a:spcPct val="0"/>
        </a:spcAft>
        <a:buSzPct val="100000"/>
        <a:buFont typeface="Times" panose="02020603050405020304" pitchFamily="18" charset="0"/>
        <a:buChar char="•"/>
        <a:defRPr sz="2000" kern="1200">
          <a:solidFill>
            <a:srgbClr val="0064AF"/>
          </a:solidFill>
          <a:latin typeface="+mn-lt"/>
          <a:ea typeface="+mn-ea"/>
          <a:cs typeface="+mn-cs"/>
        </a:defRPr>
      </a:lvl1pPr>
      <a:lvl2pPr marL="742950" indent="-285750" algn="l" rtl="0" eaLnBrk="1" fontAlgn="base" hangingPunct="1">
        <a:spcBef>
          <a:spcPct val="20000"/>
        </a:spcBef>
        <a:spcAft>
          <a:spcPct val="0"/>
        </a:spcAft>
        <a:buSzPct val="100000"/>
        <a:buFont typeface="Times" panose="02020603050405020304" pitchFamily="18" charset="0"/>
        <a:buChar char="•"/>
        <a:defRPr sz="2000" kern="1200">
          <a:solidFill>
            <a:srgbClr val="0064AF"/>
          </a:solidFill>
          <a:latin typeface="+mn-lt"/>
          <a:ea typeface="+mn-ea"/>
          <a:cs typeface="+mn-cs"/>
        </a:defRPr>
      </a:lvl2pPr>
      <a:lvl3pPr marL="1143000" indent="-228600" algn="l" rtl="0" eaLnBrk="1" fontAlgn="base" hangingPunct="1">
        <a:spcBef>
          <a:spcPct val="20000"/>
        </a:spcBef>
        <a:spcAft>
          <a:spcPct val="0"/>
        </a:spcAft>
        <a:buSzPct val="100000"/>
        <a:buFont typeface="Times" panose="02020603050405020304" pitchFamily="18" charset="0"/>
        <a:buChar char="•"/>
        <a:defRPr sz="2000" kern="1200">
          <a:solidFill>
            <a:srgbClr val="0064AF"/>
          </a:solidFill>
          <a:latin typeface="+mn-lt"/>
          <a:ea typeface="+mn-ea"/>
          <a:cs typeface="+mn-cs"/>
        </a:defRPr>
      </a:lvl3pPr>
      <a:lvl4pPr marL="1600200" indent="-228600" algn="l" rtl="0" eaLnBrk="1" fontAlgn="base" hangingPunct="1">
        <a:spcBef>
          <a:spcPct val="20000"/>
        </a:spcBef>
        <a:spcAft>
          <a:spcPct val="0"/>
        </a:spcAft>
        <a:buSzPct val="100000"/>
        <a:buFont typeface="Times" panose="02020603050405020304" pitchFamily="18" charset="0"/>
        <a:buChar char="•"/>
        <a:defRPr sz="2000" kern="1200">
          <a:solidFill>
            <a:srgbClr val="0064AF"/>
          </a:solidFill>
          <a:latin typeface="+mn-lt"/>
          <a:ea typeface="+mn-ea"/>
          <a:cs typeface="+mn-cs"/>
        </a:defRPr>
      </a:lvl4pPr>
      <a:lvl5pPr marL="2057400" indent="-228600" algn="l" rtl="0" eaLnBrk="1" fontAlgn="base" hangingPunct="1">
        <a:spcBef>
          <a:spcPct val="20000"/>
        </a:spcBef>
        <a:spcAft>
          <a:spcPct val="0"/>
        </a:spcAft>
        <a:buSzPct val="100000"/>
        <a:buFont typeface="Times" panose="02020603050405020304" pitchFamily="18" charset="0"/>
        <a:buChar char="•"/>
        <a:defRPr sz="2000" kern="1200">
          <a:solidFill>
            <a:srgbClr val="0064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vng.nl/sites/default/files/2023-07/presentatie_parallel-wijzigen-en-besluiten_vng_wimfred_grashoff.pptx"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youtube.com/watch?v=u51TX3NRqq4"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vng.nl/sites/default/files/2023-07/presentatie_parallel-wijzigen-en-besluiten_ervaringen-gemeente-lansingerland.pdf" TargetMode="External"/><Relationship Id="rId2" Type="http://schemas.openxmlformats.org/officeDocument/2006/relationships/hyperlink" Target="https://vng.nl/sites/default/files/2023-07/presentatie_parallel-wijzigen-en-besluiten_ervaringen-gemeente-deventer.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0.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0.xml"/><Relationship Id="rId1" Type="http://schemas.openxmlformats.org/officeDocument/2006/relationships/themeOverride" Target="../theme/themeOverrid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87AF7-6B82-4144-9F9F-BBB00EA0FD74}"/>
              </a:ext>
            </a:extLst>
          </p:cNvPr>
          <p:cNvSpPr>
            <a:spLocks noGrp="1"/>
          </p:cNvSpPr>
          <p:nvPr>
            <p:ph type="ctrTitle"/>
          </p:nvPr>
        </p:nvSpPr>
        <p:spPr>
          <a:xfrm>
            <a:off x="1190846" y="2322497"/>
            <a:ext cx="9770936" cy="1578307"/>
          </a:xfrm>
        </p:spPr>
        <p:txBody>
          <a:bodyPr/>
          <a:lstStyle/>
          <a:p>
            <a:r>
              <a:rPr lang="nl-NL" dirty="0"/>
              <a:t>Parallel wijzigen </a:t>
            </a:r>
            <a:br>
              <a:rPr lang="nl-NL" dirty="0"/>
            </a:br>
            <a:r>
              <a:rPr lang="nl-NL" dirty="0"/>
              <a:t>en </a:t>
            </a:r>
            <a:br>
              <a:rPr lang="nl-NL" dirty="0"/>
            </a:br>
            <a:r>
              <a:rPr lang="nl-NL" dirty="0"/>
              <a:t>uitwisselen van plannen met adviesbureaus</a:t>
            </a:r>
          </a:p>
        </p:txBody>
      </p:sp>
      <p:sp>
        <p:nvSpPr>
          <p:cNvPr id="3" name="Ondertitel 2">
            <a:extLst>
              <a:ext uri="{FF2B5EF4-FFF2-40B4-BE49-F238E27FC236}">
                <a16:creationId xmlns:a16="http://schemas.microsoft.com/office/drawing/2014/main" id="{C9D01001-E75B-4CFD-982D-CEFFA36DFE2D}"/>
              </a:ext>
            </a:extLst>
          </p:cNvPr>
          <p:cNvSpPr>
            <a:spLocks noGrp="1"/>
          </p:cNvSpPr>
          <p:nvPr>
            <p:ph type="subTitle" idx="1"/>
          </p:nvPr>
        </p:nvSpPr>
        <p:spPr>
          <a:xfrm>
            <a:off x="1190847" y="4146927"/>
            <a:ext cx="9770935" cy="1059507"/>
          </a:xfrm>
        </p:spPr>
        <p:txBody>
          <a:bodyPr/>
          <a:lstStyle/>
          <a:p>
            <a:r>
              <a:rPr lang="nl-NL" dirty="0"/>
              <a:t>Hoe de eerste puzzelstukjes op hun plaats gaan vallen</a:t>
            </a:r>
          </a:p>
        </p:txBody>
      </p:sp>
      <p:sp>
        <p:nvSpPr>
          <p:cNvPr id="5" name="Tijdelijke aanduiding voor voettekst 4">
            <a:extLst>
              <a:ext uri="{FF2B5EF4-FFF2-40B4-BE49-F238E27FC236}">
                <a16:creationId xmlns:a16="http://schemas.microsoft.com/office/drawing/2014/main" id="{90834D20-F545-45AD-A9A7-E4F92332554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white"/>
                </a:solidFill>
                <a:effectLst/>
                <a:uLnTx/>
                <a:uFillTx/>
                <a:latin typeface="Calibri" panose="020F0502020204030204"/>
                <a:ea typeface="+mn-ea"/>
                <a:cs typeface="+mn-cs"/>
              </a:rPr>
              <a:t>Wimfred Grashoff, VNG, Business Liaison Manager DSO</a:t>
            </a:r>
          </a:p>
        </p:txBody>
      </p:sp>
    </p:spTree>
    <p:extLst>
      <p:ext uri="{BB962C8B-B14F-4D97-AF65-F5344CB8AC3E}">
        <p14:creationId xmlns:p14="http://schemas.microsoft.com/office/powerpoint/2010/main" val="46968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a:xfrm>
            <a:off x="1762946" y="225781"/>
            <a:ext cx="10033200" cy="720000"/>
          </a:xfrm>
        </p:spPr>
        <p:txBody>
          <a:bodyPr/>
          <a:lstStyle/>
          <a:p>
            <a:pPr algn="r"/>
            <a:r>
              <a:rPr lang="nl-NL" dirty="0"/>
              <a:t>Parallel wijzigen: mogelijk conflict</a:t>
            </a:r>
          </a:p>
        </p:txBody>
      </p:sp>
      <p:cxnSp>
        <p:nvCxnSpPr>
          <p:cNvPr id="7" name="Rechte verbindingslijn met pijl 6">
            <a:extLst>
              <a:ext uri="{FF2B5EF4-FFF2-40B4-BE49-F238E27FC236}">
                <a16:creationId xmlns:a16="http://schemas.microsoft.com/office/drawing/2014/main" id="{B57509D7-F2CE-8752-63D6-5BF325807B54}"/>
              </a:ext>
            </a:extLst>
          </p:cNvPr>
          <p:cNvCxnSpPr>
            <a:cxnSpLocks/>
          </p:cNvCxnSpPr>
          <p:nvPr/>
        </p:nvCxnSpPr>
        <p:spPr>
          <a:xfrm flipV="1">
            <a:off x="2051538" y="3847166"/>
            <a:ext cx="7889034" cy="11147"/>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cxnSp>
        <p:nvCxnSpPr>
          <p:cNvPr id="11" name="Gebogen verbindingslijn 10">
            <a:extLst>
              <a:ext uri="{FF2B5EF4-FFF2-40B4-BE49-F238E27FC236}">
                <a16:creationId xmlns:a16="http://schemas.microsoft.com/office/drawing/2014/main" id="{906DCFA7-34F3-56F3-49E6-384505D70BFB}"/>
              </a:ext>
            </a:extLst>
          </p:cNvPr>
          <p:cNvCxnSpPr/>
          <p:nvPr/>
        </p:nvCxnSpPr>
        <p:spPr>
          <a:xfrm flipV="1">
            <a:off x="1753910" y="2352903"/>
            <a:ext cx="1127942"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6C8DFDF-0824-8FE0-80B0-B0355FEB82CF}"/>
              </a:ext>
            </a:extLst>
          </p:cNvPr>
          <p:cNvCxnSpPr>
            <a:cxnSpLocks/>
          </p:cNvCxnSpPr>
          <p:nvPr/>
        </p:nvCxnSpPr>
        <p:spPr>
          <a:xfrm>
            <a:off x="4314974" y="2352903"/>
            <a:ext cx="3005061"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bogen verbindingslijn 15">
            <a:extLst>
              <a:ext uri="{FF2B5EF4-FFF2-40B4-BE49-F238E27FC236}">
                <a16:creationId xmlns:a16="http://schemas.microsoft.com/office/drawing/2014/main" id="{43E18230-1ACA-3F93-FBEC-296E656AAFCA}"/>
              </a:ext>
            </a:extLst>
          </p:cNvPr>
          <p:cNvCxnSpPr>
            <a:cxnSpLocks/>
          </p:cNvCxnSpPr>
          <p:nvPr/>
        </p:nvCxnSpPr>
        <p:spPr>
          <a:xfrm>
            <a:off x="8836983" y="2352903"/>
            <a:ext cx="1103589"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Document 18">
            <a:extLst>
              <a:ext uri="{FF2B5EF4-FFF2-40B4-BE49-F238E27FC236}">
                <a16:creationId xmlns:a16="http://schemas.microsoft.com/office/drawing/2014/main" id="{D96F1743-EC51-F620-337A-4F8D7134A1A6}"/>
              </a:ext>
            </a:extLst>
          </p:cNvPr>
          <p:cNvSpPr/>
          <p:nvPr/>
        </p:nvSpPr>
        <p:spPr>
          <a:xfrm>
            <a:off x="6474748" y="3275706"/>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Document 37">
            <a:extLst>
              <a:ext uri="{FF2B5EF4-FFF2-40B4-BE49-F238E27FC236}">
                <a16:creationId xmlns:a16="http://schemas.microsoft.com/office/drawing/2014/main" id="{8C761BF8-9400-724E-A38A-EC8D07A970B0}"/>
              </a:ext>
            </a:extLst>
          </p:cNvPr>
          <p:cNvSpPr/>
          <p:nvPr/>
        </p:nvSpPr>
        <p:spPr>
          <a:xfrm>
            <a:off x="7394568" y="1313997"/>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9" name="Rechte verbindingslijn 38">
            <a:extLst>
              <a:ext uri="{FF2B5EF4-FFF2-40B4-BE49-F238E27FC236}">
                <a16:creationId xmlns:a16="http://schemas.microsoft.com/office/drawing/2014/main" id="{7E07291A-0009-0741-D4A9-FBA614619E36}"/>
              </a:ext>
            </a:extLst>
          </p:cNvPr>
          <p:cNvCxnSpPr>
            <a:cxnSpLocks/>
          </p:cNvCxnSpPr>
          <p:nvPr/>
        </p:nvCxnSpPr>
        <p:spPr>
          <a:xfrm>
            <a:off x="7559977" y="150172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14E105AC-0E14-1B93-723B-D366F6D7B269}"/>
              </a:ext>
            </a:extLst>
          </p:cNvPr>
          <p:cNvCxnSpPr>
            <a:cxnSpLocks/>
          </p:cNvCxnSpPr>
          <p:nvPr/>
        </p:nvCxnSpPr>
        <p:spPr>
          <a:xfrm>
            <a:off x="7559977" y="165412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785ABA60-F0C7-149B-6D04-7C900DF26402}"/>
              </a:ext>
            </a:extLst>
          </p:cNvPr>
          <p:cNvCxnSpPr>
            <a:cxnSpLocks/>
          </p:cNvCxnSpPr>
          <p:nvPr/>
        </p:nvCxnSpPr>
        <p:spPr>
          <a:xfrm>
            <a:off x="7559977" y="1799089"/>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11CE073-D5A3-3455-FD1B-855F860DFD15}"/>
              </a:ext>
            </a:extLst>
          </p:cNvPr>
          <p:cNvCxnSpPr>
            <a:cxnSpLocks/>
          </p:cNvCxnSpPr>
          <p:nvPr/>
        </p:nvCxnSpPr>
        <p:spPr>
          <a:xfrm>
            <a:off x="7559977" y="208530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3E5FC626-5A8E-C93A-E355-97D6E0926D61}"/>
              </a:ext>
            </a:extLst>
          </p:cNvPr>
          <p:cNvCxnSpPr>
            <a:cxnSpLocks/>
          </p:cNvCxnSpPr>
          <p:nvPr/>
        </p:nvCxnSpPr>
        <p:spPr>
          <a:xfrm>
            <a:off x="7559977" y="223770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7B90D709-D42C-B8FE-3409-41EDA029793E}"/>
              </a:ext>
            </a:extLst>
          </p:cNvPr>
          <p:cNvCxnSpPr>
            <a:cxnSpLocks/>
          </p:cNvCxnSpPr>
          <p:nvPr/>
        </p:nvCxnSpPr>
        <p:spPr>
          <a:xfrm>
            <a:off x="7712377" y="2233988"/>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1" name="Ovaal 60">
            <a:extLst>
              <a:ext uri="{FF2B5EF4-FFF2-40B4-BE49-F238E27FC236}">
                <a16:creationId xmlns:a16="http://schemas.microsoft.com/office/drawing/2014/main" id="{66A70902-1DDE-11B7-72AA-F71496FE1AC4}"/>
              </a:ext>
            </a:extLst>
          </p:cNvPr>
          <p:cNvSpPr/>
          <p:nvPr/>
        </p:nvSpPr>
        <p:spPr>
          <a:xfrm>
            <a:off x="7431642" y="198866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2" name="Ovaal 61">
            <a:extLst>
              <a:ext uri="{FF2B5EF4-FFF2-40B4-BE49-F238E27FC236}">
                <a16:creationId xmlns:a16="http://schemas.microsoft.com/office/drawing/2014/main" id="{CE34FE3D-B0FD-E642-6C4B-86F715AAF615}"/>
              </a:ext>
            </a:extLst>
          </p:cNvPr>
          <p:cNvSpPr/>
          <p:nvPr/>
        </p:nvSpPr>
        <p:spPr>
          <a:xfrm>
            <a:off x="7420779" y="141809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cxnSp>
        <p:nvCxnSpPr>
          <p:cNvPr id="3" name="Gebogen verbindingslijn 2">
            <a:extLst>
              <a:ext uri="{FF2B5EF4-FFF2-40B4-BE49-F238E27FC236}">
                <a16:creationId xmlns:a16="http://schemas.microsoft.com/office/drawing/2014/main" id="{4ACAE77D-E61B-EE6E-B1AC-7DCC0B38FFCB}"/>
              </a:ext>
            </a:extLst>
          </p:cNvPr>
          <p:cNvCxnSpPr>
            <a:cxnSpLocks/>
          </p:cNvCxnSpPr>
          <p:nvPr/>
        </p:nvCxnSpPr>
        <p:spPr>
          <a:xfrm>
            <a:off x="1763738" y="4391703"/>
            <a:ext cx="951752" cy="717071"/>
          </a:xfrm>
          <a:prstGeom prst="bentConnector3">
            <a:avLst>
              <a:gd name="adj1" fmla="val 50000"/>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Document 4">
            <a:extLst>
              <a:ext uri="{FF2B5EF4-FFF2-40B4-BE49-F238E27FC236}">
                <a16:creationId xmlns:a16="http://schemas.microsoft.com/office/drawing/2014/main" id="{8072853F-D8B8-997A-7684-502BD007928C}"/>
              </a:ext>
            </a:extLst>
          </p:cNvPr>
          <p:cNvSpPr/>
          <p:nvPr/>
        </p:nvSpPr>
        <p:spPr>
          <a:xfrm>
            <a:off x="2715490" y="4689088"/>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5">
            <a:extLst>
              <a:ext uri="{FF2B5EF4-FFF2-40B4-BE49-F238E27FC236}">
                <a16:creationId xmlns:a16="http://schemas.microsoft.com/office/drawing/2014/main" id="{E1D87783-1970-67B6-C7BB-411AFFCF0C0F}"/>
              </a:ext>
            </a:extLst>
          </p:cNvPr>
          <p:cNvCxnSpPr>
            <a:cxnSpLocks/>
          </p:cNvCxnSpPr>
          <p:nvPr/>
        </p:nvCxnSpPr>
        <p:spPr>
          <a:xfrm>
            <a:off x="2880899" y="487681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CAB18BFB-9F7E-C6C1-2268-029D7ED2CEA2}"/>
              </a:ext>
            </a:extLst>
          </p:cNvPr>
          <p:cNvCxnSpPr>
            <a:cxnSpLocks/>
          </p:cNvCxnSpPr>
          <p:nvPr/>
        </p:nvCxnSpPr>
        <p:spPr>
          <a:xfrm>
            <a:off x="2880899" y="502921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FAC7B242-971A-874C-B030-7A18DE43FDE2}"/>
              </a:ext>
            </a:extLst>
          </p:cNvPr>
          <p:cNvCxnSpPr>
            <a:cxnSpLocks/>
          </p:cNvCxnSpPr>
          <p:nvPr/>
        </p:nvCxnSpPr>
        <p:spPr>
          <a:xfrm>
            <a:off x="2880899" y="517418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4A6B51B2-2ACD-54E9-623E-058253C2E708}"/>
              </a:ext>
            </a:extLst>
          </p:cNvPr>
          <p:cNvCxnSpPr>
            <a:cxnSpLocks/>
          </p:cNvCxnSpPr>
          <p:nvPr/>
        </p:nvCxnSpPr>
        <p:spPr>
          <a:xfrm>
            <a:off x="2880899" y="546039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A34432BC-CDEF-E4CF-3724-D200E50424C8}"/>
              </a:ext>
            </a:extLst>
          </p:cNvPr>
          <p:cNvCxnSpPr>
            <a:cxnSpLocks/>
          </p:cNvCxnSpPr>
          <p:nvPr/>
        </p:nvCxnSpPr>
        <p:spPr>
          <a:xfrm>
            <a:off x="2880899" y="560164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Ovaal 16">
            <a:extLst>
              <a:ext uri="{FF2B5EF4-FFF2-40B4-BE49-F238E27FC236}">
                <a16:creationId xmlns:a16="http://schemas.microsoft.com/office/drawing/2014/main" id="{54B6FC66-4930-1F31-9DC2-58D78B1717D5}"/>
              </a:ext>
            </a:extLst>
          </p:cNvPr>
          <p:cNvSpPr/>
          <p:nvPr/>
        </p:nvSpPr>
        <p:spPr>
          <a:xfrm>
            <a:off x="2718183" y="479511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18" name="Ovaal 17">
            <a:extLst>
              <a:ext uri="{FF2B5EF4-FFF2-40B4-BE49-F238E27FC236}">
                <a16:creationId xmlns:a16="http://schemas.microsoft.com/office/drawing/2014/main" id="{076A8793-62BC-F2E9-5FC8-0A3777203DD3}"/>
              </a:ext>
            </a:extLst>
          </p:cNvPr>
          <p:cNvSpPr/>
          <p:nvPr/>
        </p:nvSpPr>
        <p:spPr>
          <a:xfrm>
            <a:off x="2730168" y="5421424"/>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20" name="Document 19">
            <a:extLst>
              <a:ext uri="{FF2B5EF4-FFF2-40B4-BE49-F238E27FC236}">
                <a16:creationId xmlns:a16="http://schemas.microsoft.com/office/drawing/2014/main" id="{E29BA51B-74D6-8CEB-0E1D-C732AF1BA2A4}"/>
              </a:ext>
            </a:extLst>
          </p:cNvPr>
          <p:cNvSpPr/>
          <p:nvPr/>
        </p:nvSpPr>
        <p:spPr>
          <a:xfrm>
            <a:off x="4510523" y="4684575"/>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1" name="Rechte verbindingslijn 20">
            <a:extLst>
              <a:ext uri="{FF2B5EF4-FFF2-40B4-BE49-F238E27FC236}">
                <a16:creationId xmlns:a16="http://schemas.microsoft.com/office/drawing/2014/main" id="{4F6AE278-A9B0-5899-1223-CFFCDDA1A384}"/>
              </a:ext>
            </a:extLst>
          </p:cNvPr>
          <p:cNvCxnSpPr>
            <a:cxnSpLocks/>
          </p:cNvCxnSpPr>
          <p:nvPr/>
        </p:nvCxnSpPr>
        <p:spPr>
          <a:xfrm>
            <a:off x="4675932" y="483964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CF8D7CA4-4ADE-C4B6-8B45-A130EACEC6E3}"/>
              </a:ext>
            </a:extLst>
          </p:cNvPr>
          <p:cNvCxnSpPr>
            <a:cxnSpLocks/>
          </p:cNvCxnSpPr>
          <p:nvPr/>
        </p:nvCxnSpPr>
        <p:spPr>
          <a:xfrm>
            <a:off x="4675932" y="499204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78EB1040-5405-B02A-27A0-E140B58E4AF7}"/>
              </a:ext>
            </a:extLst>
          </p:cNvPr>
          <p:cNvCxnSpPr>
            <a:cxnSpLocks/>
          </p:cNvCxnSpPr>
          <p:nvPr/>
        </p:nvCxnSpPr>
        <p:spPr>
          <a:xfrm>
            <a:off x="4675932" y="5137009"/>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244BC44B-3989-9496-C93F-49C991953ED0}"/>
              </a:ext>
            </a:extLst>
          </p:cNvPr>
          <p:cNvCxnSpPr>
            <a:cxnSpLocks/>
          </p:cNvCxnSpPr>
          <p:nvPr/>
        </p:nvCxnSpPr>
        <p:spPr>
          <a:xfrm>
            <a:off x="4675932" y="564624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2F807A75-06B7-B270-8BA6-ADF08A6856E4}"/>
              </a:ext>
            </a:extLst>
          </p:cNvPr>
          <p:cNvCxnSpPr>
            <a:cxnSpLocks/>
          </p:cNvCxnSpPr>
          <p:nvPr/>
        </p:nvCxnSpPr>
        <p:spPr>
          <a:xfrm>
            <a:off x="4675932" y="578749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9" name="Ovaal 58">
            <a:extLst>
              <a:ext uri="{FF2B5EF4-FFF2-40B4-BE49-F238E27FC236}">
                <a16:creationId xmlns:a16="http://schemas.microsoft.com/office/drawing/2014/main" id="{C352EED5-FACA-C1E8-B351-A84558D62532}"/>
              </a:ext>
            </a:extLst>
          </p:cNvPr>
          <p:cNvSpPr/>
          <p:nvPr/>
        </p:nvSpPr>
        <p:spPr>
          <a:xfrm>
            <a:off x="4513216" y="475794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7" name="Ovaal 66">
            <a:extLst>
              <a:ext uri="{FF2B5EF4-FFF2-40B4-BE49-F238E27FC236}">
                <a16:creationId xmlns:a16="http://schemas.microsoft.com/office/drawing/2014/main" id="{E243E690-FEB5-0CC7-C0E6-3486E3A824A9}"/>
              </a:ext>
            </a:extLst>
          </p:cNvPr>
          <p:cNvSpPr/>
          <p:nvPr/>
        </p:nvSpPr>
        <p:spPr>
          <a:xfrm>
            <a:off x="4525201" y="560727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cxnSp>
        <p:nvCxnSpPr>
          <p:cNvPr id="68" name="Rechte verbindingslijn met pijl 67">
            <a:extLst>
              <a:ext uri="{FF2B5EF4-FFF2-40B4-BE49-F238E27FC236}">
                <a16:creationId xmlns:a16="http://schemas.microsoft.com/office/drawing/2014/main" id="{A40A083B-5313-6DA5-2BD4-27DDD84EC36C}"/>
              </a:ext>
            </a:extLst>
          </p:cNvPr>
          <p:cNvCxnSpPr>
            <a:cxnSpLocks/>
          </p:cNvCxnSpPr>
          <p:nvPr/>
        </p:nvCxnSpPr>
        <p:spPr>
          <a:xfrm flipV="1">
            <a:off x="4067743" y="5108774"/>
            <a:ext cx="457458" cy="4513"/>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bogen verbindingslijn 69">
            <a:extLst>
              <a:ext uri="{FF2B5EF4-FFF2-40B4-BE49-F238E27FC236}">
                <a16:creationId xmlns:a16="http://schemas.microsoft.com/office/drawing/2014/main" id="{A9120ADA-E0A5-41F4-7C00-C90086DF5534}"/>
              </a:ext>
            </a:extLst>
          </p:cNvPr>
          <p:cNvCxnSpPr>
            <a:cxnSpLocks/>
            <a:stCxn id="20" idx="3"/>
            <a:endCxn id="19" idx="1"/>
          </p:cNvCxnSpPr>
          <p:nvPr/>
        </p:nvCxnSpPr>
        <p:spPr>
          <a:xfrm flipV="1">
            <a:off x="5859821" y="4089745"/>
            <a:ext cx="614927" cy="1408869"/>
          </a:xfrm>
          <a:prstGeom prst="bentConnector3">
            <a:avLst>
              <a:gd name="adj1" fmla="val 50000"/>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Ovaal 76">
            <a:extLst>
              <a:ext uri="{FF2B5EF4-FFF2-40B4-BE49-F238E27FC236}">
                <a16:creationId xmlns:a16="http://schemas.microsoft.com/office/drawing/2014/main" id="{17ADD390-9633-246D-7DE5-3258E6F3517D}"/>
              </a:ext>
            </a:extLst>
          </p:cNvPr>
          <p:cNvSpPr/>
          <p:nvPr/>
        </p:nvSpPr>
        <p:spPr>
          <a:xfrm>
            <a:off x="4525201" y="526205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78" name="Rechte verbindingslijn 77">
            <a:extLst>
              <a:ext uri="{FF2B5EF4-FFF2-40B4-BE49-F238E27FC236}">
                <a16:creationId xmlns:a16="http://schemas.microsoft.com/office/drawing/2014/main" id="{001556C9-9A7A-39E6-3F79-8A835F5117EE}"/>
              </a:ext>
            </a:extLst>
          </p:cNvPr>
          <p:cNvCxnSpPr>
            <a:cxnSpLocks/>
          </p:cNvCxnSpPr>
          <p:nvPr/>
        </p:nvCxnSpPr>
        <p:spPr>
          <a:xfrm>
            <a:off x="4683367" y="5377297"/>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3782A107-36AE-B390-89A2-9615566DD0C4}"/>
              </a:ext>
            </a:extLst>
          </p:cNvPr>
          <p:cNvCxnSpPr>
            <a:cxnSpLocks/>
          </p:cNvCxnSpPr>
          <p:nvPr/>
        </p:nvCxnSpPr>
        <p:spPr>
          <a:xfrm>
            <a:off x="6721649" y="350105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81A70180-4C44-C0F1-511F-5984D162FFC2}"/>
              </a:ext>
            </a:extLst>
          </p:cNvPr>
          <p:cNvCxnSpPr>
            <a:cxnSpLocks/>
          </p:cNvCxnSpPr>
          <p:nvPr/>
        </p:nvCxnSpPr>
        <p:spPr>
          <a:xfrm>
            <a:off x="6721649" y="365345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13A9AC08-03F7-4ADE-5E7A-EAAC5BC93826}"/>
              </a:ext>
            </a:extLst>
          </p:cNvPr>
          <p:cNvCxnSpPr>
            <a:cxnSpLocks/>
          </p:cNvCxnSpPr>
          <p:nvPr/>
        </p:nvCxnSpPr>
        <p:spPr>
          <a:xfrm>
            <a:off x="6721649" y="379842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a:extLst>
              <a:ext uri="{FF2B5EF4-FFF2-40B4-BE49-F238E27FC236}">
                <a16:creationId xmlns:a16="http://schemas.microsoft.com/office/drawing/2014/main" id="{09C7A1C2-3B59-47A5-9CEC-0CD384F381D4}"/>
              </a:ext>
            </a:extLst>
          </p:cNvPr>
          <p:cNvCxnSpPr>
            <a:cxnSpLocks/>
          </p:cNvCxnSpPr>
          <p:nvPr/>
        </p:nvCxnSpPr>
        <p:spPr>
          <a:xfrm>
            <a:off x="6721649" y="430765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a:extLst>
              <a:ext uri="{FF2B5EF4-FFF2-40B4-BE49-F238E27FC236}">
                <a16:creationId xmlns:a16="http://schemas.microsoft.com/office/drawing/2014/main" id="{A2969707-0B69-1B20-515F-BAF26D67D0E7}"/>
              </a:ext>
            </a:extLst>
          </p:cNvPr>
          <p:cNvCxnSpPr>
            <a:cxnSpLocks/>
          </p:cNvCxnSpPr>
          <p:nvPr/>
        </p:nvCxnSpPr>
        <p:spPr>
          <a:xfrm>
            <a:off x="6721649" y="444890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85" name="Ovaal 84">
            <a:extLst>
              <a:ext uri="{FF2B5EF4-FFF2-40B4-BE49-F238E27FC236}">
                <a16:creationId xmlns:a16="http://schemas.microsoft.com/office/drawing/2014/main" id="{5BB3F97F-EB32-7825-6509-A4FC5DBEE522}"/>
              </a:ext>
            </a:extLst>
          </p:cNvPr>
          <p:cNvSpPr/>
          <p:nvPr/>
        </p:nvSpPr>
        <p:spPr>
          <a:xfrm>
            <a:off x="6558933" y="341935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86" name="Ovaal 85">
            <a:extLst>
              <a:ext uri="{FF2B5EF4-FFF2-40B4-BE49-F238E27FC236}">
                <a16:creationId xmlns:a16="http://schemas.microsoft.com/office/drawing/2014/main" id="{5012E9BE-9492-3CB7-5813-25C9C96B4B43}"/>
              </a:ext>
            </a:extLst>
          </p:cNvPr>
          <p:cNvSpPr/>
          <p:nvPr/>
        </p:nvSpPr>
        <p:spPr>
          <a:xfrm>
            <a:off x="6570918" y="4268686"/>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sp>
        <p:nvSpPr>
          <p:cNvPr id="87" name="Ovaal 86">
            <a:extLst>
              <a:ext uri="{FF2B5EF4-FFF2-40B4-BE49-F238E27FC236}">
                <a16:creationId xmlns:a16="http://schemas.microsoft.com/office/drawing/2014/main" id="{5DE57927-7A63-982C-EEAF-B238D5429CD6}"/>
              </a:ext>
            </a:extLst>
          </p:cNvPr>
          <p:cNvSpPr/>
          <p:nvPr/>
        </p:nvSpPr>
        <p:spPr>
          <a:xfrm>
            <a:off x="6570918" y="392346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88" name="Rechte verbindingslijn 87">
            <a:extLst>
              <a:ext uri="{FF2B5EF4-FFF2-40B4-BE49-F238E27FC236}">
                <a16:creationId xmlns:a16="http://schemas.microsoft.com/office/drawing/2014/main" id="{E40B9092-E24F-8980-B8B6-1D7806D680C6}"/>
              </a:ext>
            </a:extLst>
          </p:cNvPr>
          <p:cNvCxnSpPr>
            <a:cxnSpLocks/>
          </p:cNvCxnSpPr>
          <p:nvPr/>
        </p:nvCxnSpPr>
        <p:spPr>
          <a:xfrm>
            <a:off x="6729084" y="4038708"/>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6" name="Document 105">
            <a:extLst>
              <a:ext uri="{FF2B5EF4-FFF2-40B4-BE49-F238E27FC236}">
                <a16:creationId xmlns:a16="http://schemas.microsoft.com/office/drawing/2014/main" id="{DF3F034B-19AC-355C-CB2A-EB17EA100C8D}"/>
              </a:ext>
            </a:extLst>
          </p:cNvPr>
          <p:cNvSpPr/>
          <p:nvPr/>
        </p:nvSpPr>
        <p:spPr>
          <a:xfrm>
            <a:off x="9959540" y="3049951"/>
            <a:ext cx="1349298" cy="1628078"/>
          </a:xfrm>
          <a:prstGeom prst="flowChartDocument">
            <a:avLst/>
          </a:prstGeom>
          <a:solidFill>
            <a:schemeClr val="bg1">
              <a:lumMod val="9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Document 46">
            <a:extLst>
              <a:ext uri="{FF2B5EF4-FFF2-40B4-BE49-F238E27FC236}">
                <a16:creationId xmlns:a16="http://schemas.microsoft.com/office/drawing/2014/main" id="{BDA8B096-A58E-2DC2-4E18-BAF8FEF97B37}"/>
              </a:ext>
            </a:extLst>
          </p:cNvPr>
          <p:cNvSpPr/>
          <p:nvPr/>
        </p:nvSpPr>
        <p:spPr>
          <a:xfrm>
            <a:off x="615446" y="3166939"/>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8" name="Rechte verbindingslijn 47">
            <a:extLst>
              <a:ext uri="{FF2B5EF4-FFF2-40B4-BE49-F238E27FC236}">
                <a16:creationId xmlns:a16="http://schemas.microsoft.com/office/drawing/2014/main" id="{ACE3B86A-30DD-E665-8EA1-F6F281DAB48D}"/>
              </a:ext>
            </a:extLst>
          </p:cNvPr>
          <p:cNvCxnSpPr>
            <a:cxnSpLocks/>
          </p:cNvCxnSpPr>
          <p:nvPr/>
        </p:nvCxnSpPr>
        <p:spPr>
          <a:xfrm>
            <a:off x="780855" y="335466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7D879344-7C34-DAEF-7FEB-FAF38A3A5624}"/>
              </a:ext>
            </a:extLst>
          </p:cNvPr>
          <p:cNvCxnSpPr>
            <a:cxnSpLocks/>
          </p:cNvCxnSpPr>
          <p:nvPr/>
        </p:nvCxnSpPr>
        <p:spPr>
          <a:xfrm>
            <a:off x="780855" y="350706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C788B4E8-F060-9C43-D988-C9A1F2EDFA40}"/>
              </a:ext>
            </a:extLst>
          </p:cNvPr>
          <p:cNvCxnSpPr>
            <a:cxnSpLocks/>
          </p:cNvCxnSpPr>
          <p:nvPr/>
        </p:nvCxnSpPr>
        <p:spPr>
          <a:xfrm>
            <a:off x="780855" y="3652031"/>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64C5B72B-951E-D576-8DBE-48358F9E9EF5}"/>
              </a:ext>
            </a:extLst>
          </p:cNvPr>
          <p:cNvCxnSpPr>
            <a:cxnSpLocks/>
          </p:cNvCxnSpPr>
          <p:nvPr/>
        </p:nvCxnSpPr>
        <p:spPr>
          <a:xfrm>
            <a:off x="780855" y="393824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4E983F07-506E-A9C5-5E67-EB9074EA8F1F}"/>
              </a:ext>
            </a:extLst>
          </p:cNvPr>
          <p:cNvCxnSpPr>
            <a:cxnSpLocks/>
          </p:cNvCxnSpPr>
          <p:nvPr/>
        </p:nvCxnSpPr>
        <p:spPr>
          <a:xfrm>
            <a:off x="780855" y="407949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4" name="Ovaal 53">
            <a:extLst>
              <a:ext uri="{FF2B5EF4-FFF2-40B4-BE49-F238E27FC236}">
                <a16:creationId xmlns:a16="http://schemas.microsoft.com/office/drawing/2014/main" id="{90A14D55-B3FB-5AE0-984F-0792F5774D40}"/>
              </a:ext>
            </a:extLst>
          </p:cNvPr>
          <p:cNvSpPr/>
          <p:nvPr/>
        </p:nvSpPr>
        <p:spPr>
          <a:xfrm>
            <a:off x="617306" y="385831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55" name="Ovaal 54">
            <a:extLst>
              <a:ext uri="{FF2B5EF4-FFF2-40B4-BE49-F238E27FC236}">
                <a16:creationId xmlns:a16="http://schemas.microsoft.com/office/drawing/2014/main" id="{022794A5-ED80-4B02-6964-DBB14DA72643}"/>
              </a:ext>
            </a:extLst>
          </p:cNvPr>
          <p:cNvSpPr/>
          <p:nvPr/>
        </p:nvSpPr>
        <p:spPr>
          <a:xfrm>
            <a:off x="636533" y="323714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56" name="Document 55">
            <a:extLst>
              <a:ext uri="{FF2B5EF4-FFF2-40B4-BE49-F238E27FC236}">
                <a16:creationId xmlns:a16="http://schemas.microsoft.com/office/drawing/2014/main" id="{990777F5-00F0-E9F9-9D3F-FC20D3027A48}"/>
              </a:ext>
            </a:extLst>
          </p:cNvPr>
          <p:cNvSpPr/>
          <p:nvPr/>
        </p:nvSpPr>
        <p:spPr>
          <a:xfrm>
            <a:off x="2902676" y="1313996"/>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5" name="Rechte verbindingslijn 64">
            <a:extLst>
              <a:ext uri="{FF2B5EF4-FFF2-40B4-BE49-F238E27FC236}">
                <a16:creationId xmlns:a16="http://schemas.microsoft.com/office/drawing/2014/main" id="{94CE7788-D36F-1886-B336-27E1253FF3A0}"/>
              </a:ext>
            </a:extLst>
          </p:cNvPr>
          <p:cNvCxnSpPr>
            <a:cxnSpLocks/>
          </p:cNvCxnSpPr>
          <p:nvPr/>
        </p:nvCxnSpPr>
        <p:spPr>
          <a:xfrm>
            <a:off x="3068085" y="1501723"/>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44B40FB7-34BA-4666-B49F-04FA706158BF}"/>
              </a:ext>
            </a:extLst>
          </p:cNvPr>
          <p:cNvCxnSpPr>
            <a:cxnSpLocks/>
          </p:cNvCxnSpPr>
          <p:nvPr/>
        </p:nvCxnSpPr>
        <p:spPr>
          <a:xfrm>
            <a:off x="3068085" y="1654123"/>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FCD0FCCD-9ABB-D847-3870-3AD895C097A4}"/>
              </a:ext>
            </a:extLst>
          </p:cNvPr>
          <p:cNvCxnSpPr>
            <a:cxnSpLocks/>
          </p:cNvCxnSpPr>
          <p:nvPr/>
        </p:nvCxnSpPr>
        <p:spPr>
          <a:xfrm>
            <a:off x="3068085" y="1799088"/>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D0014EC2-E4A6-6B84-0925-D7C9CD719043}"/>
              </a:ext>
            </a:extLst>
          </p:cNvPr>
          <p:cNvCxnSpPr>
            <a:cxnSpLocks/>
          </p:cNvCxnSpPr>
          <p:nvPr/>
        </p:nvCxnSpPr>
        <p:spPr>
          <a:xfrm>
            <a:off x="3068085" y="208530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805F045F-C335-4669-273B-A2B804151914}"/>
              </a:ext>
            </a:extLst>
          </p:cNvPr>
          <p:cNvCxnSpPr>
            <a:cxnSpLocks/>
          </p:cNvCxnSpPr>
          <p:nvPr/>
        </p:nvCxnSpPr>
        <p:spPr>
          <a:xfrm>
            <a:off x="3068085" y="2226553"/>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74" name="Ovaal 73">
            <a:extLst>
              <a:ext uri="{FF2B5EF4-FFF2-40B4-BE49-F238E27FC236}">
                <a16:creationId xmlns:a16="http://schemas.microsoft.com/office/drawing/2014/main" id="{31F652FE-CEF2-5468-D3BD-06AAED4CC52B}"/>
              </a:ext>
            </a:extLst>
          </p:cNvPr>
          <p:cNvSpPr/>
          <p:nvPr/>
        </p:nvSpPr>
        <p:spPr>
          <a:xfrm>
            <a:off x="2905369" y="142002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75" name="Ovaal 74">
            <a:extLst>
              <a:ext uri="{FF2B5EF4-FFF2-40B4-BE49-F238E27FC236}">
                <a16:creationId xmlns:a16="http://schemas.microsoft.com/office/drawing/2014/main" id="{D9F18D98-1591-EAB0-AA55-0F38062FFDE5}"/>
              </a:ext>
            </a:extLst>
          </p:cNvPr>
          <p:cNvSpPr/>
          <p:nvPr/>
        </p:nvSpPr>
        <p:spPr>
          <a:xfrm>
            <a:off x="2917354" y="2046332"/>
            <a:ext cx="139198" cy="24532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4" name="Document 3">
            <a:extLst>
              <a:ext uri="{FF2B5EF4-FFF2-40B4-BE49-F238E27FC236}">
                <a16:creationId xmlns:a16="http://schemas.microsoft.com/office/drawing/2014/main" id="{D893BB24-89C4-01AB-0905-601A0699DDF9}"/>
              </a:ext>
            </a:extLst>
          </p:cNvPr>
          <p:cNvSpPr/>
          <p:nvPr/>
        </p:nvSpPr>
        <p:spPr>
          <a:xfrm>
            <a:off x="5197698" y="4280762"/>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8" name="Rechte verbindingslijn 7">
            <a:extLst>
              <a:ext uri="{FF2B5EF4-FFF2-40B4-BE49-F238E27FC236}">
                <a16:creationId xmlns:a16="http://schemas.microsoft.com/office/drawing/2014/main" id="{9D40B20B-2966-36A9-054A-E404F43804A6}"/>
              </a:ext>
            </a:extLst>
          </p:cNvPr>
          <p:cNvCxnSpPr>
            <a:cxnSpLocks/>
          </p:cNvCxnSpPr>
          <p:nvPr/>
        </p:nvCxnSpPr>
        <p:spPr>
          <a:xfrm>
            <a:off x="5240707" y="4636668"/>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Ovaal 22">
            <a:extLst>
              <a:ext uri="{FF2B5EF4-FFF2-40B4-BE49-F238E27FC236}">
                <a16:creationId xmlns:a16="http://schemas.microsoft.com/office/drawing/2014/main" id="{BC1380C3-28C2-B432-A0F1-9C06B731C1F7}"/>
              </a:ext>
            </a:extLst>
          </p:cNvPr>
          <p:cNvSpPr/>
          <p:nvPr/>
        </p:nvSpPr>
        <p:spPr>
          <a:xfrm>
            <a:off x="5204749" y="452669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25" name="Rechte verbindingslijn 24">
            <a:extLst>
              <a:ext uri="{FF2B5EF4-FFF2-40B4-BE49-F238E27FC236}">
                <a16:creationId xmlns:a16="http://schemas.microsoft.com/office/drawing/2014/main" id="{ADD58555-0498-5AA0-7873-FA6BC606DB7D}"/>
              </a:ext>
            </a:extLst>
          </p:cNvPr>
          <p:cNvCxnSpPr>
            <a:cxnSpLocks/>
          </p:cNvCxnSpPr>
          <p:nvPr/>
        </p:nvCxnSpPr>
        <p:spPr>
          <a:xfrm>
            <a:off x="5256859" y="485654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6F760D6F-6424-98B4-A849-8EFC0E837529}"/>
              </a:ext>
            </a:extLst>
          </p:cNvPr>
          <p:cNvCxnSpPr>
            <a:cxnSpLocks/>
          </p:cNvCxnSpPr>
          <p:nvPr/>
        </p:nvCxnSpPr>
        <p:spPr>
          <a:xfrm>
            <a:off x="5256859" y="499779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Ovaal 26">
            <a:extLst>
              <a:ext uri="{FF2B5EF4-FFF2-40B4-BE49-F238E27FC236}">
                <a16:creationId xmlns:a16="http://schemas.microsoft.com/office/drawing/2014/main" id="{2848C08F-7365-A5D8-49DF-88FAE7538699}"/>
              </a:ext>
            </a:extLst>
          </p:cNvPr>
          <p:cNvSpPr/>
          <p:nvPr/>
        </p:nvSpPr>
        <p:spPr>
          <a:xfrm>
            <a:off x="5193216" y="4817576"/>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grpSp>
        <p:nvGrpSpPr>
          <p:cNvPr id="29" name="Groep 28">
            <a:extLst>
              <a:ext uri="{FF2B5EF4-FFF2-40B4-BE49-F238E27FC236}">
                <a16:creationId xmlns:a16="http://schemas.microsoft.com/office/drawing/2014/main" id="{C92F8B29-C4B1-A8DF-CBC1-D126D440E5F9}"/>
              </a:ext>
            </a:extLst>
          </p:cNvPr>
          <p:cNvGrpSpPr/>
          <p:nvPr/>
        </p:nvGrpSpPr>
        <p:grpSpPr>
          <a:xfrm>
            <a:off x="8526609" y="1894221"/>
            <a:ext cx="1133707" cy="1025912"/>
            <a:chOff x="8800554" y="1894221"/>
            <a:chExt cx="1133707" cy="1025912"/>
          </a:xfrm>
        </p:grpSpPr>
        <p:sp>
          <p:nvSpPr>
            <p:cNvPr id="112" name="Document 111">
              <a:extLst>
                <a:ext uri="{FF2B5EF4-FFF2-40B4-BE49-F238E27FC236}">
                  <a16:creationId xmlns:a16="http://schemas.microsoft.com/office/drawing/2014/main" id="{161C0E99-41CE-6EE8-BB65-1F8D5F3B5F36}"/>
                </a:ext>
              </a:extLst>
            </p:cNvPr>
            <p:cNvSpPr/>
            <p:nvPr/>
          </p:nvSpPr>
          <p:spPr>
            <a:xfrm>
              <a:off x="8800554" y="1894221"/>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113" name="Rechte verbindingslijn 112">
              <a:extLst>
                <a:ext uri="{FF2B5EF4-FFF2-40B4-BE49-F238E27FC236}">
                  <a16:creationId xmlns:a16="http://schemas.microsoft.com/office/drawing/2014/main" id="{0D514970-30CF-136A-84AA-30F8C1052A68}"/>
                </a:ext>
              </a:extLst>
            </p:cNvPr>
            <p:cNvCxnSpPr>
              <a:cxnSpLocks/>
            </p:cNvCxnSpPr>
            <p:nvPr/>
          </p:nvCxnSpPr>
          <p:spPr>
            <a:xfrm>
              <a:off x="8882328" y="244806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4" name="Rechte verbindingslijn 113">
              <a:extLst>
                <a:ext uri="{FF2B5EF4-FFF2-40B4-BE49-F238E27FC236}">
                  <a16:creationId xmlns:a16="http://schemas.microsoft.com/office/drawing/2014/main" id="{E515DFEA-AB80-7C25-5D96-68B2232702FF}"/>
                </a:ext>
              </a:extLst>
            </p:cNvPr>
            <p:cNvCxnSpPr>
              <a:cxnSpLocks/>
            </p:cNvCxnSpPr>
            <p:nvPr/>
          </p:nvCxnSpPr>
          <p:spPr>
            <a:xfrm>
              <a:off x="9034728" y="2444349"/>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E0ED5BE3-15A9-A831-B506-C86F1EE6E44F}"/>
                </a:ext>
              </a:extLst>
            </p:cNvPr>
            <p:cNvCxnSpPr>
              <a:cxnSpLocks/>
            </p:cNvCxnSpPr>
            <p:nvPr/>
          </p:nvCxnSpPr>
          <p:spPr>
            <a:xfrm>
              <a:off x="8882328" y="230460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15" name="Ovaal 114">
              <a:extLst>
                <a:ext uri="{FF2B5EF4-FFF2-40B4-BE49-F238E27FC236}">
                  <a16:creationId xmlns:a16="http://schemas.microsoft.com/office/drawing/2014/main" id="{8FB25F8E-B597-2E94-CA38-9B4AACF5BE56}"/>
                </a:ext>
              </a:extLst>
            </p:cNvPr>
            <p:cNvSpPr/>
            <p:nvPr/>
          </p:nvSpPr>
          <p:spPr>
            <a:xfrm>
              <a:off x="8817188" y="223486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grpSp>
      <p:sp>
        <p:nvSpPr>
          <p:cNvPr id="120" name="Tekstvak 119">
            <a:extLst>
              <a:ext uri="{FF2B5EF4-FFF2-40B4-BE49-F238E27FC236}">
                <a16:creationId xmlns:a16="http://schemas.microsoft.com/office/drawing/2014/main" id="{6B229085-B3D4-9CBF-785C-D777C3DD6C7B}"/>
              </a:ext>
            </a:extLst>
          </p:cNvPr>
          <p:cNvSpPr txBox="1"/>
          <p:nvPr/>
        </p:nvSpPr>
        <p:spPr>
          <a:xfrm>
            <a:off x="7420779" y="2766111"/>
            <a:ext cx="436338" cy="461665"/>
          </a:xfrm>
          <a:prstGeom prst="rect">
            <a:avLst/>
          </a:prstGeom>
          <a:noFill/>
        </p:spPr>
        <p:txBody>
          <a:bodyPr wrap="none" rtlCol="0">
            <a:spAutoFit/>
          </a:bodyPr>
          <a:lstStyle/>
          <a:p>
            <a:r>
              <a:rPr lang="nl-NL" sz="2400">
                <a:solidFill>
                  <a:srgbClr val="FF0000"/>
                </a:solidFill>
              </a:rPr>
              <a:t>✘</a:t>
            </a:r>
          </a:p>
        </p:txBody>
      </p:sp>
      <p:sp>
        <p:nvSpPr>
          <p:cNvPr id="121" name="Tekstvak 120">
            <a:extLst>
              <a:ext uri="{FF2B5EF4-FFF2-40B4-BE49-F238E27FC236}">
                <a16:creationId xmlns:a16="http://schemas.microsoft.com/office/drawing/2014/main" id="{55CC99EE-5872-E686-5428-E6A4A32C49D3}"/>
              </a:ext>
            </a:extLst>
          </p:cNvPr>
          <p:cNvSpPr txBox="1"/>
          <p:nvPr/>
        </p:nvSpPr>
        <p:spPr>
          <a:xfrm>
            <a:off x="9501433" y="2963980"/>
            <a:ext cx="436338" cy="461665"/>
          </a:xfrm>
          <a:prstGeom prst="rect">
            <a:avLst/>
          </a:prstGeom>
          <a:noFill/>
        </p:spPr>
        <p:txBody>
          <a:bodyPr wrap="none" rtlCol="0">
            <a:spAutoFit/>
          </a:bodyPr>
          <a:lstStyle/>
          <a:p>
            <a:r>
              <a:rPr lang="nl-NL" sz="2400">
                <a:solidFill>
                  <a:srgbClr val="FF0000"/>
                </a:solidFill>
              </a:rPr>
              <a:t>✘</a:t>
            </a:r>
          </a:p>
        </p:txBody>
      </p:sp>
      <p:sp>
        <p:nvSpPr>
          <p:cNvPr id="15" name="Ring 14">
            <a:extLst>
              <a:ext uri="{FF2B5EF4-FFF2-40B4-BE49-F238E27FC236}">
                <a16:creationId xmlns:a16="http://schemas.microsoft.com/office/drawing/2014/main" id="{04DCF099-22F2-3795-F244-9BEC3D3D49AC}"/>
              </a:ext>
            </a:extLst>
          </p:cNvPr>
          <p:cNvSpPr/>
          <p:nvPr/>
        </p:nvSpPr>
        <p:spPr>
          <a:xfrm>
            <a:off x="8214951" y="2096726"/>
            <a:ext cx="792394" cy="789290"/>
          </a:xfrm>
          <a:prstGeom prst="donut">
            <a:avLst>
              <a:gd name="adj" fmla="val 97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8" name="Ring 27">
            <a:extLst>
              <a:ext uri="{FF2B5EF4-FFF2-40B4-BE49-F238E27FC236}">
                <a16:creationId xmlns:a16="http://schemas.microsoft.com/office/drawing/2014/main" id="{1E1256A6-29AD-8F4C-76A5-98866DFC1C43}"/>
              </a:ext>
            </a:extLst>
          </p:cNvPr>
          <p:cNvSpPr/>
          <p:nvPr/>
        </p:nvSpPr>
        <p:spPr>
          <a:xfrm>
            <a:off x="6246716" y="4002154"/>
            <a:ext cx="792394" cy="789290"/>
          </a:xfrm>
          <a:prstGeom prst="donut">
            <a:avLst>
              <a:gd name="adj" fmla="val 97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cxnSp>
        <p:nvCxnSpPr>
          <p:cNvPr id="30" name="Rechte verbindingslijn 29">
            <a:extLst>
              <a:ext uri="{FF2B5EF4-FFF2-40B4-BE49-F238E27FC236}">
                <a16:creationId xmlns:a16="http://schemas.microsoft.com/office/drawing/2014/main" id="{C539179D-1EB1-F1AD-C436-40779A0358D1}"/>
              </a:ext>
            </a:extLst>
          </p:cNvPr>
          <p:cNvCxnSpPr>
            <a:cxnSpLocks/>
            <a:stCxn id="28" idx="0"/>
            <a:endCxn id="15" idx="3"/>
          </p:cNvCxnSpPr>
          <p:nvPr/>
        </p:nvCxnSpPr>
        <p:spPr>
          <a:xfrm flipV="1">
            <a:off x="6642913" y="2770427"/>
            <a:ext cx="1688081" cy="1231727"/>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35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20" grpId="0"/>
      <p:bldP spid="121" grpId="0"/>
      <p:bldP spid="1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FE66F-6DD0-E519-BE98-FE98265839E3}"/>
              </a:ext>
            </a:extLst>
          </p:cNvPr>
          <p:cNvSpPr>
            <a:spLocks noGrp="1"/>
          </p:cNvSpPr>
          <p:nvPr>
            <p:ph type="title"/>
          </p:nvPr>
        </p:nvSpPr>
        <p:spPr/>
        <p:txBody>
          <a:bodyPr/>
          <a:lstStyle/>
          <a:p>
            <a:r>
              <a:rPr lang="nl-NL" dirty="0"/>
              <a:t>De oplossing? Regie en techniek, techniek en regie</a:t>
            </a:r>
          </a:p>
        </p:txBody>
      </p:sp>
      <p:pic>
        <p:nvPicPr>
          <p:cNvPr id="7" name="Tijdelijke aanduiding voor inhoud 6" descr="Afbeelding met clipart, schets&#10;&#10;Automatisch gegenereerde beschrijving">
            <a:extLst>
              <a:ext uri="{FF2B5EF4-FFF2-40B4-BE49-F238E27FC236}">
                <a16:creationId xmlns:a16="http://schemas.microsoft.com/office/drawing/2014/main" id="{441172EF-FC88-8229-2F81-051581FF26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6389" y="1612656"/>
            <a:ext cx="4500563" cy="4500563"/>
          </a:xfrm>
        </p:spPr>
      </p:pic>
      <p:sp>
        <p:nvSpPr>
          <p:cNvPr id="5" name="Tijdelijke aanduiding voor dianummer 4">
            <a:extLst>
              <a:ext uri="{FF2B5EF4-FFF2-40B4-BE49-F238E27FC236}">
                <a16:creationId xmlns:a16="http://schemas.microsoft.com/office/drawing/2014/main" id="{FA54E083-7EC7-4022-7270-4FC56FD0B456}"/>
              </a:ext>
            </a:extLst>
          </p:cNvPr>
          <p:cNvSpPr>
            <a:spLocks noGrp="1"/>
          </p:cNvSpPr>
          <p:nvPr>
            <p:ph type="sldNum" sz="quarter" idx="4"/>
          </p:nvPr>
        </p:nvSpPr>
        <p:spPr/>
        <p:txBody>
          <a:bodyPr/>
          <a:lstStyle/>
          <a:p>
            <a:fld id="{13627AAD-2F29-4CA3-8877-8E63FC7E4250}" type="slidenum">
              <a:rPr lang="nl-NL" smtClean="0"/>
              <a:t>11</a:t>
            </a:fld>
            <a:endParaRPr lang="nl-NL"/>
          </a:p>
        </p:txBody>
      </p:sp>
    </p:spTree>
    <p:extLst>
      <p:ext uri="{BB962C8B-B14F-4D97-AF65-F5344CB8AC3E}">
        <p14:creationId xmlns:p14="http://schemas.microsoft.com/office/powerpoint/2010/main" val="2033089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06DAE-0E28-4BB1-90B2-BAFE6E10E9A4}"/>
              </a:ext>
            </a:extLst>
          </p:cNvPr>
          <p:cNvSpPr>
            <a:spLocks noGrp="1"/>
          </p:cNvSpPr>
          <p:nvPr>
            <p:ph type="ctrTitle"/>
          </p:nvPr>
        </p:nvSpPr>
        <p:spPr/>
        <p:txBody>
          <a:bodyPr/>
          <a:lstStyle/>
          <a:p>
            <a:r>
              <a:rPr lang="nl-NL" sz="3200" dirty="0"/>
              <a:t>Concepten voor oplossingen: </a:t>
            </a:r>
            <a:br>
              <a:rPr lang="nl-NL" sz="3200" dirty="0"/>
            </a:br>
            <a:br>
              <a:rPr lang="nl-NL" sz="3200" dirty="0"/>
            </a:br>
            <a:r>
              <a:rPr lang="nl-NL" sz="3200" dirty="0"/>
              <a:t>Benodigde functies in de software</a:t>
            </a:r>
            <a:endParaRPr lang="en-NL" sz="3200" dirty="0"/>
          </a:p>
        </p:txBody>
      </p:sp>
      <p:sp>
        <p:nvSpPr>
          <p:cNvPr id="3" name="Tekstvak 2">
            <a:extLst>
              <a:ext uri="{FF2B5EF4-FFF2-40B4-BE49-F238E27FC236}">
                <a16:creationId xmlns:a16="http://schemas.microsoft.com/office/drawing/2014/main" id="{78FE9D19-8930-1953-B496-8F1502693967}"/>
              </a:ext>
            </a:extLst>
          </p:cNvPr>
          <p:cNvSpPr txBox="1"/>
          <p:nvPr/>
        </p:nvSpPr>
        <p:spPr>
          <a:xfrm>
            <a:off x="963562" y="5742038"/>
            <a:ext cx="5968181" cy="830997"/>
          </a:xfrm>
          <a:prstGeom prst="rect">
            <a:avLst/>
          </a:prstGeom>
          <a:noFill/>
        </p:spPr>
        <p:txBody>
          <a:bodyPr wrap="square" rtlCol="0">
            <a:spAutoFit/>
          </a:bodyPr>
          <a:lstStyle/>
          <a:p>
            <a:r>
              <a:rPr lang="nl-NL" sz="1200" dirty="0"/>
              <a:t>Het navolgende deel betreft een verkorte weergave van de presentatie en netwerksessie van 30 juni 2023, zie :</a:t>
            </a:r>
          </a:p>
          <a:p>
            <a:pPr marL="285750" indent="-285750">
              <a:buFontTx/>
              <a:buChar char="-"/>
            </a:pPr>
            <a:r>
              <a:rPr lang="nl-NL" sz="1200" dirty="0">
                <a:hlinkClick r:id="rId3">
                  <a:extLst>
                    <a:ext uri="{A12FA001-AC4F-418D-AE19-62706E023703}">
                      <ahyp:hlinkClr xmlns:ahyp="http://schemas.microsoft.com/office/drawing/2018/hyperlinkcolor" val="tx"/>
                    </a:ext>
                  </a:extLst>
                </a:hlinkClick>
              </a:rPr>
              <a:t>Powerpoint presentatie parallel wijzigen en besluiten</a:t>
            </a:r>
            <a:endParaRPr lang="nl-NL" sz="1200" dirty="0"/>
          </a:p>
          <a:p>
            <a:pPr marL="285750" indent="-285750">
              <a:buFontTx/>
              <a:buChar char="-"/>
            </a:pPr>
            <a:r>
              <a:rPr lang="nl-NL" sz="1200" dirty="0">
                <a:hlinkClick r:id="rId4">
                  <a:extLst>
                    <a:ext uri="{A12FA001-AC4F-418D-AE19-62706E023703}">
                      <ahyp:hlinkClr xmlns:ahyp="http://schemas.microsoft.com/office/drawing/2018/hyperlinkcolor" val="tx"/>
                    </a:ext>
                  </a:extLst>
                </a:hlinkClick>
              </a:rPr>
              <a:t>Opname netwerksessie 30 juni 2023</a:t>
            </a:r>
            <a:endParaRPr lang="nl-NL" sz="1200" dirty="0"/>
          </a:p>
        </p:txBody>
      </p:sp>
    </p:spTree>
    <p:extLst>
      <p:ext uri="{BB962C8B-B14F-4D97-AF65-F5344CB8AC3E}">
        <p14:creationId xmlns:p14="http://schemas.microsoft.com/office/powerpoint/2010/main" val="3976994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a:xfrm>
            <a:off x="1760035" y="238110"/>
            <a:ext cx="10033200" cy="720000"/>
          </a:xfrm>
        </p:spPr>
        <p:txBody>
          <a:bodyPr/>
          <a:lstStyle/>
          <a:p>
            <a:pPr algn="r"/>
            <a:r>
              <a:rPr lang="nl-NL" dirty="0"/>
              <a:t>Functie 1: </a:t>
            </a:r>
            <a:r>
              <a:rPr lang="nl-NL" dirty="0">
                <a:solidFill>
                  <a:srgbClr val="7030A0"/>
                </a:solidFill>
              </a:rPr>
              <a:t>Afzonderlijke wijzigingstrajecten</a:t>
            </a:r>
            <a:br>
              <a:rPr lang="nl-NL" dirty="0"/>
            </a:br>
            <a:endParaRPr lang="nl-NL" dirty="0"/>
          </a:p>
        </p:txBody>
      </p:sp>
      <p:cxnSp>
        <p:nvCxnSpPr>
          <p:cNvPr id="7" name="Rechte verbindingslijn met pijl 6">
            <a:extLst>
              <a:ext uri="{FF2B5EF4-FFF2-40B4-BE49-F238E27FC236}">
                <a16:creationId xmlns:a16="http://schemas.microsoft.com/office/drawing/2014/main" id="{B57509D7-F2CE-8752-63D6-5BF325807B54}"/>
              </a:ext>
            </a:extLst>
          </p:cNvPr>
          <p:cNvCxnSpPr>
            <a:cxnSpLocks/>
          </p:cNvCxnSpPr>
          <p:nvPr/>
        </p:nvCxnSpPr>
        <p:spPr>
          <a:xfrm>
            <a:off x="2027855" y="4021341"/>
            <a:ext cx="8186662" cy="1"/>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8" name="Document 7">
            <a:extLst>
              <a:ext uri="{FF2B5EF4-FFF2-40B4-BE49-F238E27FC236}">
                <a16:creationId xmlns:a16="http://schemas.microsoft.com/office/drawing/2014/main" id="{3F1DC8EC-DCA2-0F87-81A3-CD5BF732E20E}"/>
              </a:ext>
            </a:extLst>
          </p:cNvPr>
          <p:cNvSpPr/>
          <p:nvPr/>
        </p:nvSpPr>
        <p:spPr>
          <a:xfrm>
            <a:off x="591016" y="3207303"/>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Gebogen verbindingslijn 10">
            <a:extLst>
              <a:ext uri="{FF2B5EF4-FFF2-40B4-BE49-F238E27FC236}">
                <a16:creationId xmlns:a16="http://schemas.microsoft.com/office/drawing/2014/main" id="{906DCFA7-34F3-56F3-49E6-384505D70BFB}"/>
              </a:ext>
            </a:extLst>
          </p:cNvPr>
          <p:cNvCxnSpPr/>
          <p:nvPr/>
        </p:nvCxnSpPr>
        <p:spPr>
          <a:xfrm flipV="1">
            <a:off x="2027855" y="2527079"/>
            <a:ext cx="1127942"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6C8DFDF-0824-8FE0-80B0-B0355FEB82CF}"/>
              </a:ext>
            </a:extLst>
          </p:cNvPr>
          <p:cNvCxnSpPr>
            <a:cxnSpLocks/>
          </p:cNvCxnSpPr>
          <p:nvPr/>
        </p:nvCxnSpPr>
        <p:spPr>
          <a:xfrm>
            <a:off x="4588919" y="2527079"/>
            <a:ext cx="3005061"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4B0AF245-FBA6-3FD8-AF2A-08ABB4B847B7}"/>
              </a:ext>
            </a:extLst>
          </p:cNvPr>
          <p:cNvCxnSpPr>
            <a:cxnSpLocks/>
          </p:cNvCxnSpPr>
          <p:nvPr/>
        </p:nvCxnSpPr>
        <p:spPr>
          <a:xfrm>
            <a:off x="756425" y="33950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EF74501-3F58-1044-A7FC-C40E1D59BE00}"/>
              </a:ext>
            </a:extLst>
          </p:cNvPr>
          <p:cNvCxnSpPr>
            <a:cxnSpLocks/>
          </p:cNvCxnSpPr>
          <p:nvPr/>
        </p:nvCxnSpPr>
        <p:spPr>
          <a:xfrm>
            <a:off x="756425" y="35474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9D2D7C5-C790-A675-5AA3-80306699A5E6}"/>
              </a:ext>
            </a:extLst>
          </p:cNvPr>
          <p:cNvCxnSpPr>
            <a:cxnSpLocks/>
          </p:cNvCxnSpPr>
          <p:nvPr/>
        </p:nvCxnSpPr>
        <p:spPr>
          <a:xfrm>
            <a:off x="756425" y="369239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F90CB91A-C252-53AD-774D-1B8D930E329D}"/>
              </a:ext>
            </a:extLst>
          </p:cNvPr>
          <p:cNvCxnSpPr>
            <a:cxnSpLocks/>
          </p:cNvCxnSpPr>
          <p:nvPr/>
        </p:nvCxnSpPr>
        <p:spPr>
          <a:xfrm>
            <a:off x="756425" y="397861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D8508FA2-4E62-D534-AB35-095FA5E73547}"/>
              </a:ext>
            </a:extLst>
          </p:cNvPr>
          <p:cNvCxnSpPr>
            <a:cxnSpLocks/>
          </p:cNvCxnSpPr>
          <p:nvPr/>
        </p:nvCxnSpPr>
        <p:spPr>
          <a:xfrm>
            <a:off x="756425" y="411986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Document 29">
            <a:extLst>
              <a:ext uri="{FF2B5EF4-FFF2-40B4-BE49-F238E27FC236}">
                <a16:creationId xmlns:a16="http://schemas.microsoft.com/office/drawing/2014/main" id="{84DDE439-F523-B39C-E3D2-4C6F5D87AF1E}"/>
              </a:ext>
            </a:extLst>
          </p:cNvPr>
          <p:cNvSpPr/>
          <p:nvPr/>
        </p:nvSpPr>
        <p:spPr>
          <a:xfrm>
            <a:off x="3164898" y="1488173"/>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30">
            <a:extLst>
              <a:ext uri="{FF2B5EF4-FFF2-40B4-BE49-F238E27FC236}">
                <a16:creationId xmlns:a16="http://schemas.microsoft.com/office/drawing/2014/main" id="{0F35C701-0885-5BDD-DF7C-1901D4EB0041}"/>
              </a:ext>
            </a:extLst>
          </p:cNvPr>
          <p:cNvCxnSpPr>
            <a:cxnSpLocks/>
          </p:cNvCxnSpPr>
          <p:nvPr/>
        </p:nvCxnSpPr>
        <p:spPr>
          <a:xfrm>
            <a:off x="3330307" y="167590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411DABA6-5737-A2E5-3631-81058532048A}"/>
              </a:ext>
            </a:extLst>
          </p:cNvPr>
          <p:cNvCxnSpPr>
            <a:cxnSpLocks/>
          </p:cNvCxnSpPr>
          <p:nvPr/>
        </p:nvCxnSpPr>
        <p:spPr>
          <a:xfrm>
            <a:off x="3330307" y="182830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F369FD7E-EC87-5B14-E3BE-4F1E0D51578A}"/>
              </a:ext>
            </a:extLst>
          </p:cNvPr>
          <p:cNvCxnSpPr>
            <a:cxnSpLocks/>
          </p:cNvCxnSpPr>
          <p:nvPr/>
        </p:nvCxnSpPr>
        <p:spPr>
          <a:xfrm>
            <a:off x="3330307" y="197326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A9F580A9-F9D7-3AC5-F1AF-AC1258D10CD6}"/>
              </a:ext>
            </a:extLst>
          </p:cNvPr>
          <p:cNvCxnSpPr>
            <a:cxnSpLocks/>
          </p:cNvCxnSpPr>
          <p:nvPr/>
        </p:nvCxnSpPr>
        <p:spPr>
          <a:xfrm>
            <a:off x="3330307" y="225948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9D0D5B0-42C2-9347-FD98-EA0A740A6159}"/>
              </a:ext>
            </a:extLst>
          </p:cNvPr>
          <p:cNvCxnSpPr>
            <a:cxnSpLocks/>
          </p:cNvCxnSpPr>
          <p:nvPr/>
        </p:nvCxnSpPr>
        <p:spPr>
          <a:xfrm>
            <a:off x="3330307" y="240073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7" name="Ovaal 56">
            <a:extLst>
              <a:ext uri="{FF2B5EF4-FFF2-40B4-BE49-F238E27FC236}">
                <a16:creationId xmlns:a16="http://schemas.microsoft.com/office/drawing/2014/main" id="{4A84679D-052B-724B-3A68-170C9573195A}"/>
              </a:ext>
            </a:extLst>
          </p:cNvPr>
          <p:cNvSpPr/>
          <p:nvPr/>
        </p:nvSpPr>
        <p:spPr>
          <a:xfrm>
            <a:off x="3167591" y="1594198"/>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0" name="Ovaal 59">
            <a:extLst>
              <a:ext uri="{FF2B5EF4-FFF2-40B4-BE49-F238E27FC236}">
                <a16:creationId xmlns:a16="http://schemas.microsoft.com/office/drawing/2014/main" id="{CD18CB8D-AB10-03FB-EE50-2A5922022797}"/>
              </a:ext>
            </a:extLst>
          </p:cNvPr>
          <p:cNvSpPr/>
          <p:nvPr/>
        </p:nvSpPr>
        <p:spPr>
          <a:xfrm>
            <a:off x="3179576" y="2220509"/>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3" name="Ovaal 62">
            <a:extLst>
              <a:ext uri="{FF2B5EF4-FFF2-40B4-BE49-F238E27FC236}">
                <a16:creationId xmlns:a16="http://schemas.microsoft.com/office/drawing/2014/main" id="{12F9AEFB-F90D-7384-1BB1-83ABFCB99121}"/>
              </a:ext>
            </a:extLst>
          </p:cNvPr>
          <p:cNvSpPr/>
          <p:nvPr/>
        </p:nvSpPr>
        <p:spPr>
          <a:xfrm>
            <a:off x="592876" y="3898677"/>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4" name="Ovaal 63">
            <a:extLst>
              <a:ext uri="{FF2B5EF4-FFF2-40B4-BE49-F238E27FC236}">
                <a16:creationId xmlns:a16="http://schemas.microsoft.com/office/drawing/2014/main" id="{2E707E5E-7351-E2C6-2306-F3A0B157C96F}"/>
              </a:ext>
            </a:extLst>
          </p:cNvPr>
          <p:cNvSpPr/>
          <p:nvPr/>
        </p:nvSpPr>
        <p:spPr>
          <a:xfrm>
            <a:off x="612103" y="327750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3" name="Ring 2">
            <a:extLst>
              <a:ext uri="{FF2B5EF4-FFF2-40B4-BE49-F238E27FC236}">
                <a16:creationId xmlns:a16="http://schemas.microsoft.com/office/drawing/2014/main" id="{5D39E9BC-AC85-B167-4CC0-5046AC1C84B7}"/>
              </a:ext>
            </a:extLst>
          </p:cNvPr>
          <p:cNvSpPr/>
          <p:nvPr/>
        </p:nvSpPr>
        <p:spPr>
          <a:xfrm>
            <a:off x="1635159" y="1154103"/>
            <a:ext cx="2178556" cy="2113744"/>
          </a:xfrm>
          <a:prstGeom prst="donut">
            <a:avLst>
              <a:gd name="adj" fmla="val 6970"/>
            </a:avLst>
          </a:prstGeom>
          <a:solidFill>
            <a:srgbClr val="FF3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419723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a:xfrm>
            <a:off x="1760035" y="205834"/>
            <a:ext cx="10033200" cy="720000"/>
          </a:xfrm>
        </p:spPr>
        <p:txBody>
          <a:bodyPr/>
          <a:lstStyle/>
          <a:p>
            <a:pPr algn="r"/>
            <a:r>
              <a:rPr lang="nl-NL" dirty="0"/>
              <a:t>Functie 2: </a:t>
            </a:r>
            <a:r>
              <a:rPr lang="nl-NL" dirty="0">
                <a:solidFill>
                  <a:srgbClr val="7030A0"/>
                </a:solidFill>
              </a:rPr>
              <a:t>Onafhankelijk werken per traject</a:t>
            </a:r>
            <a:br>
              <a:rPr lang="nl-NL" dirty="0"/>
            </a:br>
            <a:br>
              <a:rPr lang="nl-NL" dirty="0"/>
            </a:br>
            <a:endParaRPr lang="nl-NL" dirty="0"/>
          </a:p>
        </p:txBody>
      </p:sp>
      <p:cxnSp>
        <p:nvCxnSpPr>
          <p:cNvPr id="7" name="Rechte verbindingslijn met pijl 6">
            <a:extLst>
              <a:ext uri="{FF2B5EF4-FFF2-40B4-BE49-F238E27FC236}">
                <a16:creationId xmlns:a16="http://schemas.microsoft.com/office/drawing/2014/main" id="{B57509D7-F2CE-8752-63D6-5BF325807B54}"/>
              </a:ext>
            </a:extLst>
          </p:cNvPr>
          <p:cNvCxnSpPr>
            <a:cxnSpLocks/>
            <a:stCxn id="8" idx="3"/>
          </p:cNvCxnSpPr>
          <p:nvPr/>
        </p:nvCxnSpPr>
        <p:spPr>
          <a:xfrm>
            <a:off x="1940314" y="4021342"/>
            <a:ext cx="8274203" cy="0"/>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8" name="Document 7">
            <a:extLst>
              <a:ext uri="{FF2B5EF4-FFF2-40B4-BE49-F238E27FC236}">
                <a16:creationId xmlns:a16="http://schemas.microsoft.com/office/drawing/2014/main" id="{3F1DC8EC-DCA2-0F87-81A3-CD5BF732E20E}"/>
              </a:ext>
            </a:extLst>
          </p:cNvPr>
          <p:cNvSpPr/>
          <p:nvPr/>
        </p:nvSpPr>
        <p:spPr>
          <a:xfrm>
            <a:off x="591016" y="3207303"/>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Gebogen verbindingslijn 10">
            <a:extLst>
              <a:ext uri="{FF2B5EF4-FFF2-40B4-BE49-F238E27FC236}">
                <a16:creationId xmlns:a16="http://schemas.microsoft.com/office/drawing/2014/main" id="{906DCFA7-34F3-56F3-49E6-384505D70BFB}"/>
              </a:ext>
            </a:extLst>
          </p:cNvPr>
          <p:cNvCxnSpPr>
            <a:cxnSpLocks/>
          </p:cNvCxnSpPr>
          <p:nvPr/>
        </p:nvCxnSpPr>
        <p:spPr>
          <a:xfrm flipV="1">
            <a:off x="2027855" y="2527079"/>
            <a:ext cx="1129002"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6C8DFDF-0824-8FE0-80B0-B0355FEB82CF}"/>
              </a:ext>
            </a:extLst>
          </p:cNvPr>
          <p:cNvCxnSpPr>
            <a:cxnSpLocks/>
          </p:cNvCxnSpPr>
          <p:nvPr/>
        </p:nvCxnSpPr>
        <p:spPr>
          <a:xfrm>
            <a:off x="4242523" y="2527079"/>
            <a:ext cx="3351457"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4B0AF245-FBA6-3FD8-AF2A-08ABB4B847B7}"/>
              </a:ext>
            </a:extLst>
          </p:cNvPr>
          <p:cNvCxnSpPr>
            <a:cxnSpLocks/>
          </p:cNvCxnSpPr>
          <p:nvPr/>
        </p:nvCxnSpPr>
        <p:spPr>
          <a:xfrm>
            <a:off x="756425" y="33950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EF74501-3F58-1044-A7FC-C40E1D59BE00}"/>
              </a:ext>
            </a:extLst>
          </p:cNvPr>
          <p:cNvCxnSpPr>
            <a:cxnSpLocks/>
          </p:cNvCxnSpPr>
          <p:nvPr/>
        </p:nvCxnSpPr>
        <p:spPr>
          <a:xfrm>
            <a:off x="756425" y="35474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9D2D7C5-C790-A675-5AA3-80306699A5E6}"/>
              </a:ext>
            </a:extLst>
          </p:cNvPr>
          <p:cNvCxnSpPr>
            <a:cxnSpLocks/>
          </p:cNvCxnSpPr>
          <p:nvPr/>
        </p:nvCxnSpPr>
        <p:spPr>
          <a:xfrm>
            <a:off x="756425" y="369239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F90CB91A-C252-53AD-774D-1B8D930E329D}"/>
              </a:ext>
            </a:extLst>
          </p:cNvPr>
          <p:cNvCxnSpPr>
            <a:cxnSpLocks/>
          </p:cNvCxnSpPr>
          <p:nvPr/>
        </p:nvCxnSpPr>
        <p:spPr>
          <a:xfrm>
            <a:off x="756425" y="397861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D8508FA2-4E62-D534-AB35-095FA5E73547}"/>
              </a:ext>
            </a:extLst>
          </p:cNvPr>
          <p:cNvCxnSpPr>
            <a:cxnSpLocks/>
          </p:cNvCxnSpPr>
          <p:nvPr/>
        </p:nvCxnSpPr>
        <p:spPr>
          <a:xfrm>
            <a:off x="756425" y="411986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Document 29">
            <a:extLst>
              <a:ext uri="{FF2B5EF4-FFF2-40B4-BE49-F238E27FC236}">
                <a16:creationId xmlns:a16="http://schemas.microsoft.com/office/drawing/2014/main" id="{84DDE439-F523-B39C-E3D2-4C6F5D87AF1E}"/>
              </a:ext>
            </a:extLst>
          </p:cNvPr>
          <p:cNvSpPr/>
          <p:nvPr/>
        </p:nvSpPr>
        <p:spPr>
          <a:xfrm>
            <a:off x="3176253" y="1490939"/>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30">
            <a:extLst>
              <a:ext uri="{FF2B5EF4-FFF2-40B4-BE49-F238E27FC236}">
                <a16:creationId xmlns:a16="http://schemas.microsoft.com/office/drawing/2014/main" id="{0F35C701-0885-5BDD-DF7C-1901D4EB0041}"/>
              </a:ext>
            </a:extLst>
          </p:cNvPr>
          <p:cNvCxnSpPr>
            <a:cxnSpLocks/>
          </p:cNvCxnSpPr>
          <p:nvPr/>
        </p:nvCxnSpPr>
        <p:spPr>
          <a:xfrm>
            <a:off x="3417387" y="167590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411DABA6-5737-A2E5-3631-81058532048A}"/>
              </a:ext>
            </a:extLst>
          </p:cNvPr>
          <p:cNvCxnSpPr>
            <a:cxnSpLocks/>
          </p:cNvCxnSpPr>
          <p:nvPr/>
        </p:nvCxnSpPr>
        <p:spPr>
          <a:xfrm>
            <a:off x="3417387" y="182830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F369FD7E-EC87-5B14-E3BE-4F1E0D51578A}"/>
              </a:ext>
            </a:extLst>
          </p:cNvPr>
          <p:cNvCxnSpPr>
            <a:cxnSpLocks/>
          </p:cNvCxnSpPr>
          <p:nvPr/>
        </p:nvCxnSpPr>
        <p:spPr>
          <a:xfrm>
            <a:off x="3417387" y="197326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A9F580A9-F9D7-3AC5-F1AF-AC1258D10CD6}"/>
              </a:ext>
            </a:extLst>
          </p:cNvPr>
          <p:cNvCxnSpPr>
            <a:cxnSpLocks/>
          </p:cNvCxnSpPr>
          <p:nvPr/>
        </p:nvCxnSpPr>
        <p:spPr>
          <a:xfrm>
            <a:off x="3417387" y="225948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9D0D5B0-42C2-9347-FD98-EA0A740A6159}"/>
              </a:ext>
            </a:extLst>
          </p:cNvPr>
          <p:cNvCxnSpPr>
            <a:cxnSpLocks/>
          </p:cNvCxnSpPr>
          <p:nvPr/>
        </p:nvCxnSpPr>
        <p:spPr>
          <a:xfrm>
            <a:off x="3417387" y="240073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7" name="Ovaal 56">
            <a:extLst>
              <a:ext uri="{FF2B5EF4-FFF2-40B4-BE49-F238E27FC236}">
                <a16:creationId xmlns:a16="http://schemas.microsoft.com/office/drawing/2014/main" id="{4A84679D-052B-724B-3A68-170C9573195A}"/>
              </a:ext>
            </a:extLst>
          </p:cNvPr>
          <p:cNvSpPr/>
          <p:nvPr/>
        </p:nvSpPr>
        <p:spPr>
          <a:xfrm>
            <a:off x="3254671" y="1594198"/>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0" name="Ovaal 59">
            <a:extLst>
              <a:ext uri="{FF2B5EF4-FFF2-40B4-BE49-F238E27FC236}">
                <a16:creationId xmlns:a16="http://schemas.microsoft.com/office/drawing/2014/main" id="{CD18CB8D-AB10-03FB-EE50-2A5922022797}"/>
              </a:ext>
            </a:extLst>
          </p:cNvPr>
          <p:cNvSpPr/>
          <p:nvPr/>
        </p:nvSpPr>
        <p:spPr>
          <a:xfrm>
            <a:off x="3266656" y="2220509"/>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3" name="Ovaal 62">
            <a:extLst>
              <a:ext uri="{FF2B5EF4-FFF2-40B4-BE49-F238E27FC236}">
                <a16:creationId xmlns:a16="http://schemas.microsoft.com/office/drawing/2014/main" id="{12F9AEFB-F90D-7384-1BB1-83ABFCB99121}"/>
              </a:ext>
            </a:extLst>
          </p:cNvPr>
          <p:cNvSpPr/>
          <p:nvPr/>
        </p:nvSpPr>
        <p:spPr>
          <a:xfrm>
            <a:off x="592876" y="3898677"/>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4" name="Ovaal 63">
            <a:extLst>
              <a:ext uri="{FF2B5EF4-FFF2-40B4-BE49-F238E27FC236}">
                <a16:creationId xmlns:a16="http://schemas.microsoft.com/office/drawing/2014/main" id="{2E707E5E-7351-E2C6-2306-F3A0B157C96F}"/>
              </a:ext>
            </a:extLst>
          </p:cNvPr>
          <p:cNvSpPr/>
          <p:nvPr/>
        </p:nvSpPr>
        <p:spPr>
          <a:xfrm>
            <a:off x="612103" y="327750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3" name="Ring 2">
            <a:extLst>
              <a:ext uri="{FF2B5EF4-FFF2-40B4-BE49-F238E27FC236}">
                <a16:creationId xmlns:a16="http://schemas.microsoft.com/office/drawing/2014/main" id="{5D39E9BC-AC85-B167-4CC0-5046AC1C84B7}"/>
              </a:ext>
            </a:extLst>
          </p:cNvPr>
          <p:cNvSpPr/>
          <p:nvPr/>
        </p:nvSpPr>
        <p:spPr>
          <a:xfrm>
            <a:off x="4893817" y="1275223"/>
            <a:ext cx="2178556" cy="2113744"/>
          </a:xfrm>
          <a:prstGeom prst="donut">
            <a:avLst>
              <a:gd name="adj" fmla="val 6970"/>
            </a:avLst>
          </a:prstGeom>
          <a:solidFill>
            <a:srgbClr val="FF3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Document 5">
            <a:extLst>
              <a:ext uri="{FF2B5EF4-FFF2-40B4-BE49-F238E27FC236}">
                <a16:creationId xmlns:a16="http://schemas.microsoft.com/office/drawing/2014/main" id="{5638CC75-2CFB-F133-2BEF-2FB5A99C916C}"/>
              </a:ext>
            </a:extLst>
          </p:cNvPr>
          <p:cNvSpPr/>
          <p:nvPr/>
        </p:nvSpPr>
        <p:spPr>
          <a:xfrm>
            <a:off x="5336522" y="1491970"/>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8">
            <a:extLst>
              <a:ext uri="{FF2B5EF4-FFF2-40B4-BE49-F238E27FC236}">
                <a16:creationId xmlns:a16="http://schemas.microsoft.com/office/drawing/2014/main" id="{32B7DADB-E937-8F68-43A5-D0F8A47D7398}"/>
              </a:ext>
            </a:extLst>
          </p:cNvPr>
          <p:cNvCxnSpPr>
            <a:cxnSpLocks/>
          </p:cNvCxnSpPr>
          <p:nvPr/>
        </p:nvCxnSpPr>
        <p:spPr>
          <a:xfrm>
            <a:off x="5501931" y="167969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3D84EDED-DC78-5F0A-22FB-8A1A88CED9D2}"/>
              </a:ext>
            </a:extLst>
          </p:cNvPr>
          <p:cNvCxnSpPr>
            <a:cxnSpLocks/>
          </p:cNvCxnSpPr>
          <p:nvPr/>
        </p:nvCxnSpPr>
        <p:spPr>
          <a:xfrm>
            <a:off x="5501931" y="183209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BED7FE80-8DD9-E7E2-E09F-E7125C7BF3B1}"/>
              </a:ext>
            </a:extLst>
          </p:cNvPr>
          <p:cNvCxnSpPr>
            <a:cxnSpLocks/>
          </p:cNvCxnSpPr>
          <p:nvPr/>
        </p:nvCxnSpPr>
        <p:spPr>
          <a:xfrm>
            <a:off x="5501931" y="1977062"/>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E593B8A3-EB66-D199-119F-41DBAFADB92D}"/>
              </a:ext>
            </a:extLst>
          </p:cNvPr>
          <p:cNvCxnSpPr>
            <a:cxnSpLocks/>
          </p:cNvCxnSpPr>
          <p:nvPr/>
        </p:nvCxnSpPr>
        <p:spPr>
          <a:xfrm>
            <a:off x="5501931" y="226327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614F7227-7B2A-E20B-9638-84E9C59384A7}"/>
              </a:ext>
            </a:extLst>
          </p:cNvPr>
          <p:cNvCxnSpPr>
            <a:cxnSpLocks/>
          </p:cNvCxnSpPr>
          <p:nvPr/>
        </p:nvCxnSpPr>
        <p:spPr>
          <a:xfrm>
            <a:off x="5501931" y="241567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8AAA9CCB-8F77-FB4F-62EF-559B1FE8C40E}"/>
              </a:ext>
            </a:extLst>
          </p:cNvPr>
          <p:cNvCxnSpPr>
            <a:cxnSpLocks/>
          </p:cNvCxnSpPr>
          <p:nvPr/>
        </p:nvCxnSpPr>
        <p:spPr>
          <a:xfrm>
            <a:off x="5654331" y="2411961"/>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Ovaal 19">
            <a:extLst>
              <a:ext uri="{FF2B5EF4-FFF2-40B4-BE49-F238E27FC236}">
                <a16:creationId xmlns:a16="http://schemas.microsoft.com/office/drawing/2014/main" id="{92F51E36-665D-4E01-7B25-A753AC4B706F}"/>
              </a:ext>
            </a:extLst>
          </p:cNvPr>
          <p:cNvSpPr/>
          <p:nvPr/>
        </p:nvSpPr>
        <p:spPr>
          <a:xfrm>
            <a:off x="5373596" y="2166634"/>
            <a:ext cx="139198" cy="24532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21" name="Ovaal 20">
            <a:extLst>
              <a:ext uri="{FF2B5EF4-FFF2-40B4-BE49-F238E27FC236}">
                <a16:creationId xmlns:a16="http://schemas.microsoft.com/office/drawing/2014/main" id="{66E3C51D-730E-D029-E679-65522973EA26}"/>
              </a:ext>
            </a:extLst>
          </p:cNvPr>
          <p:cNvSpPr/>
          <p:nvPr/>
        </p:nvSpPr>
        <p:spPr>
          <a:xfrm>
            <a:off x="5362733" y="159606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Tree>
    <p:extLst>
      <p:ext uri="{BB962C8B-B14F-4D97-AF65-F5344CB8AC3E}">
        <p14:creationId xmlns:p14="http://schemas.microsoft.com/office/powerpoint/2010/main" val="291928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a:xfrm>
            <a:off x="1790621" y="211447"/>
            <a:ext cx="10033200" cy="720000"/>
          </a:xfrm>
        </p:spPr>
        <p:txBody>
          <a:bodyPr/>
          <a:lstStyle/>
          <a:p>
            <a:pPr algn="r"/>
            <a:r>
              <a:rPr lang="nl-NL" dirty="0"/>
              <a:t>Functie 3: </a:t>
            </a:r>
            <a:r>
              <a:rPr lang="nl-NL" dirty="0">
                <a:solidFill>
                  <a:srgbClr val="7030A0"/>
                </a:solidFill>
              </a:rPr>
              <a:t>Wijzigingsbesluit per afzonderlijk traject</a:t>
            </a:r>
            <a:br>
              <a:rPr lang="nl-NL" dirty="0"/>
            </a:br>
            <a:br>
              <a:rPr lang="nl-NL" dirty="0"/>
            </a:br>
            <a:endParaRPr lang="nl-NL" dirty="0"/>
          </a:p>
        </p:txBody>
      </p:sp>
      <p:cxnSp>
        <p:nvCxnSpPr>
          <p:cNvPr id="7" name="Rechte verbindingslijn met pijl 6">
            <a:extLst>
              <a:ext uri="{FF2B5EF4-FFF2-40B4-BE49-F238E27FC236}">
                <a16:creationId xmlns:a16="http://schemas.microsoft.com/office/drawing/2014/main" id="{B57509D7-F2CE-8752-63D6-5BF325807B54}"/>
              </a:ext>
            </a:extLst>
          </p:cNvPr>
          <p:cNvCxnSpPr>
            <a:cxnSpLocks/>
          </p:cNvCxnSpPr>
          <p:nvPr/>
        </p:nvCxnSpPr>
        <p:spPr>
          <a:xfrm>
            <a:off x="2027855" y="4021341"/>
            <a:ext cx="8186662" cy="1"/>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8" name="Document 7">
            <a:extLst>
              <a:ext uri="{FF2B5EF4-FFF2-40B4-BE49-F238E27FC236}">
                <a16:creationId xmlns:a16="http://schemas.microsoft.com/office/drawing/2014/main" id="{3F1DC8EC-DCA2-0F87-81A3-CD5BF732E20E}"/>
              </a:ext>
            </a:extLst>
          </p:cNvPr>
          <p:cNvSpPr/>
          <p:nvPr/>
        </p:nvSpPr>
        <p:spPr>
          <a:xfrm>
            <a:off x="591016" y="3207303"/>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Gebogen verbindingslijn 10">
            <a:extLst>
              <a:ext uri="{FF2B5EF4-FFF2-40B4-BE49-F238E27FC236}">
                <a16:creationId xmlns:a16="http://schemas.microsoft.com/office/drawing/2014/main" id="{906DCFA7-34F3-56F3-49E6-384505D70BFB}"/>
              </a:ext>
            </a:extLst>
          </p:cNvPr>
          <p:cNvCxnSpPr>
            <a:cxnSpLocks/>
          </p:cNvCxnSpPr>
          <p:nvPr/>
        </p:nvCxnSpPr>
        <p:spPr>
          <a:xfrm flipV="1">
            <a:off x="2027855" y="2527079"/>
            <a:ext cx="1129002"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6C8DFDF-0824-8FE0-80B0-B0355FEB82CF}"/>
              </a:ext>
            </a:extLst>
          </p:cNvPr>
          <p:cNvCxnSpPr>
            <a:cxnSpLocks/>
          </p:cNvCxnSpPr>
          <p:nvPr/>
        </p:nvCxnSpPr>
        <p:spPr>
          <a:xfrm>
            <a:off x="4242523" y="2527079"/>
            <a:ext cx="3351457"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4B0AF245-FBA6-3FD8-AF2A-08ABB4B847B7}"/>
              </a:ext>
            </a:extLst>
          </p:cNvPr>
          <p:cNvCxnSpPr>
            <a:cxnSpLocks/>
          </p:cNvCxnSpPr>
          <p:nvPr/>
        </p:nvCxnSpPr>
        <p:spPr>
          <a:xfrm>
            <a:off x="756425" y="33950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EF74501-3F58-1044-A7FC-C40E1D59BE00}"/>
              </a:ext>
            </a:extLst>
          </p:cNvPr>
          <p:cNvCxnSpPr>
            <a:cxnSpLocks/>
          </p:cNvCxnSpPr>
          <p:nvPr/>
        </p:nvCxnSpPr>
        <p:spPr>
          <a:xfrm>
            <a:off x="756425" y="35474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9D2D7C5-C790-A675-5AA3-80306699A5E6}"/>
              </a:ext>
            </a:extLst>
          </p:cNvPr>
          <p:cNvCxnSpPr>
            <a:cxnSpLocks/>
          </p:cNvCxnSpPr>
          <p:nvPr/>
        </p:nvCxnSpPr>
        <p:spPr>
          <a:xfrm>
            <a:off x="756425" y="369239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F90CB91A-C252-53AD-774D-1B8D930E329D}"/>
              </a:ext>
            </a:extLst>
          </p:cNvPr>
          <p:cNvCxnSpPr>
            <a:cxnSpLocks/>
          </p:cNvCxnSpPr>
          <p:nvPr/>
        </p:nvCxnSpPr>
        <p:spPr>
          <a:xfrm>
            <a:off x="756425" y="397861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D8508FA2-4E62-D534-AB35-095FA5E73547}"/>
              </a:ext>
            </a:extLst>
          </p:cNvPr>
          <p:cNvCxnSpPr>
            <a:cxnSpLocks/>
          </p:cNvCxnSpPr>
          <p:nvPr/>
        </p:nvCxnSpPr>
        <p:spPr>
          <a:xfrm>
            <a:off x="756425" y="411986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Document 29">
            <a:extLst>
              <a:ext uri="{FF2B5EF4-FFF2-40B4-BE49-F238E27FC236}">
                <a16:creationId xmlns:a16="http://schemas.microsoft.com/office/drawing/2014/main" id="{84DDE439-F523-B39C-E3D2-4C6F5D87AF1E}"/>
              </a:ext>
            </a:extLst>
          </p:cNvPr>
          <p:cNvSpPr/>
          <p:nvPr/>
        </p:nvSpPr>
        <p:spPr>
          <a:xfrm>
            <a:off x="3176253" y="1490939"/>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30">
            <a:extLst>
              <a:ext uri="{FF2B5EF4-FFF2-40B4-BE49-F238E27FC236}">
                <a16:creationId xmlns:a16="http://schemas.microsoft.com/office/drawing/2014/main" id="{0F35C701-0885-5BDD-DF7C-1901D4EB0041}"/>
              </a:ext>
            </a:extLst>
          </p:cNvPr>
          <p:cNvCxnSpPr>
            <a:cxnSpLocks/>
          </p:cNvCxnSpPr>
          <p:nvPr/>
        </p:nvCxnSpPr>
        <p:spPr>
          <a:xfrm>
            <a:off x="3417387" y="167590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411DABA6-5737-A2E5-3631-81058532048A}"/>
              </a:ext>
            </a:extLst>
          </p:cNvPr>
          <p:cNvCxnSpPr>
            <a:cxnSpLocks/>
          </p:cNvCxnSpPr>
          <p:nvPr/>
        </p:nvCxnSpPr>
        <p:spPr>
          <a:xfrm>
            <a:off x="3417387" y="182830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F369FD7E-EC87-5B14-E3BE-4F1E0D51578A}"/>
              </a:ext>
            </a:extLst>
          </p:cNvPr>
          <p:cNvCxnSpPr>
            <a:cxnSpLocks/>
          </p:cNvCxnSpPr>
          <p:nvPr/>
        </p:nvCxnSpPr>
        <p:spPr>
          <a:xfrm>
            <a:off x="3417387" y="197326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A9F580A9-F9D7-3AC5-F1AF-AC1258D10CD6}"/>
              </a:ext>
            </a:extLst>
          </p:cNvPr>
          <p:cNvCxnSpPr>
            <a:cxnSpLocks/>
          </p:cNvCxnSpPr>
          <p:nvPr/>
        </p:nvCxnSpPr>
        <p:spPr>
          <a:xfrm>
            <a:off x="3417387" y="225948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9D0D5B0-42C2-9347-FD98-EA0A740A6159}"/>
              </a:ext>
            </a:extLst>
          </p:cNvPr>
          <p:cNvCxnSpPr>
            <a:cxnSpLocks/>
          </p:cNvCxnSpPr>
          <p:nvPr/>
        </p:nvCxnSpPr>
        <p:spPr>
          <a:xfrm>
            <a:off x="3417387" y="240073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7" name="Ovaal 56">
            <a:extLst>
              <a:ext uri="{FF2B5EF4-FFF2-40B4-BE49-F238E27FC236}">
                <a16:creationId xmlns:a16="http://schemas.microsoft.com/office/drawing/2014/main" id="{4A84679D-052B-724B-3A68-170C9573195A}"/>
              </a:ext>
            </a:extLst>
          </p:cNvPr>
          <p:cNvSpPr/>
          <p:nvPr/>
        </p:nvSpPr>
        <p:spPr>
          <a:xfrm>
            <a:off x="3254671" y="1594198"/>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0" name="Ovaal 59">
            <a:extLst>
              <a:ext uri="{FF2B5EF4-FFF2-40B4-BE49-F238E27FC236}">
                <a16:creationId xmlns:a16="http://schemas.microsoft.com/office/drawing/2014/main" id="{CD18CB8D-AB10-03FB-EE50-2A5922022797}"/>
              </a:ext>
            </a:extLst>
          </p:cNvPr>
          <p:cNvSpPr/>
          <p:nvPr/>
        </p:nvSpPr>
        <p:spPr>
          <a:xfrm>
            <a:off x="3266656" y="2220509"/>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3" name="Ovaal 62">
            <a:extLst>
              <a:ext uri="{FF2B5EF4-FFF2-40B4-BE49-F238E27FC236}">
                <a16:creationId xmlns:a16="http://schemas.microsoft.com/office/drawing/2014/main" id="{12F9AEFB-F90D-7384-1BB1-83ABFCB99121}"/>
              </a:ext>
            </a:extLst>
          </p:cNvPr>
          <p:cNvSpPr/>
          <p:nvPr/>
        </p:nvSpPr>
        <p:spPr>
          <a:xfrm>
            <a:off x="592876" y="3898677"/>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4" name="Ovaal 63">
            <a:extLst>
              <a:ext uri="{FF2B5EF4-FFF2-40B4-BE49-F238E27FC236}">
                <a16:creationId xmlns:a16="http://schemas.microsoft.com/office/drawing/2014/main" id="{2E707E5E-7351-E2C6-2306-F3A0B157C96F}"/>
              </a:ext>
            </a:extLst>
          </p:cNvPr>
          <p:cNvSpPr/>
          <p:nvPr/>
        </p:nvSpPr>
        <p:spPr>
          <a:xfrm>
            <a:off x="612103" y="327750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 name="Document 5">
            <a:extLst>
              <a:ext uri="{FF2B5EF4-FFF2-40B4-BE49-F238E27FC236}">
                <a16:creationId xmlns:a16="http://schemas.microsoft.com/office/drawing/2014/main" id="{5638CC75-2CFB-F133-2BEF-2FB5A99C916C}"/>
              </a:ext>
            </a:extLst>
          </p:cNvPr>
          <p:cNvSpPr/>
          <p:nvPr/>
        </p:nvSpPr>
        <p:spPr>
          <a:xfrm>
            <a:off x="5336522" y="1491970"/>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8">
            <a:extLst>
              <a:ext uri="{FF2B5EF4-FFF2-40B4-BE49-F238E27FC236}">
                <a16:creationId xmlns:a16="http://schemas.microsoft.com/office/drawing/2014/main" id="{32B7DADB-E937-8F68-43A5-D0F8A47D7398}"/>
              </a:ext>
            </a:extLst>
          </p:cNvPr>
          <p:cNvCxnSpPr>
            <a:cxnSpLocks/>
          </p:cNvCxnSpPr>
          <p:nvPr/>
        </p:nvCxnSpPr>
        <p:spPr>
          <a:xfrm>
            <a:off x="5501931" y="167969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3D84EDED-DC78-5F0A-22FB-8A1A88CED9D2}"/>
              </a:ext>
            </a:extLst>
          </p:cNvPr>
          <p:cNvCxnSpPr>
            <a:cxnSpLocks/>
          </p:cNvCxnSpPr>
          <p:nvPr/>
        </p:nvCxnSpPr>
        <p:spPr>
          <a:xfrm>
            <a:off x="5501931" y="183209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BED7FE80-8DD9-E7E2-E09F-E7125C7BF3B1}"/>
              </a:ext>
            </a:extLst>
          </p:cNvPr>
          <p:cNvCxnSpPr>
            <a:cxnSpLocks/>
          </p:cNvCxnSpPr>
          <p:nvPr/>
        </p:nvCxnSpPr>
        <p:spPr>
          <a:xfrm>
            <a:off x="5501931" y="1977062"/>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E593B8A3-EB66-D199-119F-41DBAFADB92D}"/>
              </a:ext>
            </a:extLst>
          </p:cNvPr>
          <p:cNvCxnSpPr>
            <a:cxnSpLocks/>
          </p:cNvCxnSpPr>
          <p:nvPr/>
        </p:nvCxnSpPr>
        <p:spPr>
          <a:xfrm>
            <a:off x="5501931" y="226327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614F7227-7B2A-E20B-9638-84E9C59384A7}"/>
              </a:ext>
            </a:extLst>
          </p:cNvPr>
          <p:cNvCxnSpPr>
            <a:cxnSpLocks/>
          </p:cNvCxnSpPr>
          <p:nvPr/>
        </p:nvCxnSpPr>
        <p:spPr>
          <a:xfrm>
            <a:off x="5501931" y="241567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8AAA9CCB-8F77-FB4F-62EF-559B1FE8C40E}"/>
              </a:ext>
            </a:extLst>
          </p:cNvPr>
          <p:cNvCxnSpPr>
            <a:cxnSpLocks/>
          </p:cNvCxnSpPr>
          <p:nvPr/>
        </p:nvCxnSpPr>
        <p:spPr>
          <a:xfrm>
            <a:off x="5654331" y="2411961"/>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Ovaal 19">
            <a:extLst>
              <a:ext uri="{FF2B5EF4-FFF2-40B4-BE49-F238E27FC236}">
                <a16:creationId xmlns:a16="http://schemas.microsoft.com/office/drawing/2014/main" id="{92F51E36-665D-4E01-7B25-A753AC4B706F}"/>
              </a:ext>
            </a:extLst>
          </p:cNvPr>
          <p:cNvSpPr/>
          <p:nvPr/>
        </p:nvSpPr>
        <p:spPr>
          <a:xfrm>
            <a:off x="5373596" y="2166634"/>
            <a:ext cx="139198" cy="24532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21" name="Ovaal 20">
            <a:extLst>
              <a:ext uri="{FF2B5EF4-FFF2-40B4-BE49-F238E27FC236}">
                <a16:creationId xmlns:a16="http://schemas.microsoft.com/office/drawing/2014/main" id="{66E3C51D-730E-D029-E679-65522973EA26}"/>
              </a:ext>
            </a:extLst>
          </p:cNvPr>
          <p:cNvSpPr/>
          <p:nvPr/>
        </p:nvSpPr>
        <p:spPr>
          <a:xfrm>
            <a:off x="5362733" y="159606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4" name="Document 3">
            <a:extLst>
              <a:ext uri="{FF2B5EF4-FFF2-40B4-BE49-F238E27FC236}">
                <a16:creationId xmlns:a16="http://schemas.microsoft.com/office/drawing/2014/main" id="{32298A6C-EFDF-D091-8FDC-CE0CF06D84A7}"/>
              </a:ext>
            </a:extLst>
          </p:cNvPr>
          <p:cNvSpPr/>
          <p:nvPr/>
        </p:nvSpPr>
        <p:spPr>
          <a:xfrm>
            <a:off x="6573047" y="2323703"/>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5" name="Rechte verbindingslijn 4">
            <a:extLst>
              <a:ext uri="{FF2B5EF4-FFF2-40B4-BE49-F238E27FC236}">
                <a16:creationId xmlns:a16="http://schemas.microsoft.com/office/drawing/2014/main" id="{80648C4A-E538-A04C-9510-02CB7F0E3D2D}"/>
              </a:ext>
            </a:extLst>
          </p:cNvPr>
          <p:cNvCxnSpPr>
            <a:cxnSpLocks/>
          </p:cNvCxnSpPr>
          <p:nvPr/>
        </p:nvCxnSpPr>
        <p:spPr>
          <a:xfrm>
            <a:off x="6654821" y="287754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5A062986-601C-16C1-5E00-3DDE23987699}"/>
              </a:ext>
            </a:extLst>
          </p:cNvPr>
          <p:cNvCxnSpPr>
            <a:cxnSpLocks/>
          </p:cNvCxnSpPr>
          <p:nvPr/>
        </p:nvCxnSpPr>
        <p:spPr>
          <a:xfrm>
            <a:off x="6807221" y="2873831"/>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79C91412-2546-3AAD-2717-33CCA5080377}"/>
              </a:ext>
            </a:extLst>
          </p:cNvPr>
          <p:cNvCxnSpPr>
            <a:cxnSpLocks/>
          </p:cNvCxnSpPr>
          <p:nvPr/>
        </p:nvCxnSpPr>
        <p:spPr>
          <a:xfrm>
            <a:off x="6654821" y="274641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Ovaal 18">
            <a:extLst>
              <a:ext uri="{FF2B5EF4-FFF2-40B4-BE49-F238E27FC236}">
                <a16:creationId xmlns:a16="http://schemas.microsoft.com/office/drawing/2014/main" id="{9F22435B-D484-26BD-89DC-93CCB3080C88}"/>
              </a:ext>
            </a:extLst>
          </p:cNvPr>
          <p:cNvSpPr/>
          <p:nvPr/>
        </p:nvSpPr>
        <p:spPr>
          <a:xfrm>
            <a:off x="6623134" y="2686116"/>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22" name="Ring 21">
            <a:extLst>
              <a:ext uri="{FF2B5EF4-FFF2-40B4-BE49-F238E27FC236}">
                <a16:creationId xmlns:a16="http://schemas.microsoft.com/office/drawing/2014/main" id="{8DEBA96D-68BD-CB92-C699-60231847EB43}"/>
              </a:ext>
            </a:extLst>
          </p:cNvPr>
          <p:cNvSpPr/>
          <p:nvPr/>
        </p:nvSpPr>
        <p:spPr>
          <a:xfrm>
            <a:off x="6107009" y="1716861"/>
            <a:ext cx="2178556" cy="2113744"/>
          </a:xfrm>
          <a:prstGeom prst="donut">
            <a:avLst>
              <a:gd name="adj" fmla="val 6970"/>
            </a:avLst>
          </a:prstGeom>
          <a:solidFill>
            <a:srgbClr val="FF3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69748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a:xfrm>
            <a:off x="545152" y="132825"/>
            <a:ext cx="11152068" cy="949862"/>
          </a:xfrm>
        </p:spPr>
        <p:txBody>
          <a:bodyPr/>
          <a:lstStyle/>
          <a:p>
            <a:pPr algn="r"/>
            <a:r>
              <a:rPr lang="nl-NL" sz="2800" dirty="0"/>
              <a:t>Functie 4: </a:t>
            </a:r>
            <a:r>
              <a:rPr lang="nl-NL" sz="2800" dirty="0">
                <a:solidFill>
                  <a:srgbClr val="7030A0"/>
                </a:solidFill>
              </a:rPr>
              <a:t>Synchroniseren ‘werkkopie’ </a:t>
            </a:r>
            <a:br>
              <a:rPr lang="nl-NL" sz="2800" dirty="0">
                <a:solidFill>
                  <a:srgbClr val="7030A0"/>
                </a:solidFill>
              </a:rPr>
            </a:br>
            <a:r>
              <a:rPr lang="nl-NL" sz="2800" dirty="0">
                <a:solidFill>
                  <a:srgbClr val="7030A0"/>
                </a:solidFill>
              </a:rPr>
              <a:t>(vóór opstellen besluit; deels handmatig)</a:t>
            </a:r>
            <a:endParaRPr lang="nl-NL" sz="2800" dirty="0"/>
          </a:p>
        </p:txBody>
      </p:sp>
      <p:cxnSp>
        <p:nvCxnSpPr>
          <p:cNvPr id="7" name="Rechte verbindingslijn met pijl 6">
            <a:extLst>
              <a:ext uri="{FF2B5EF4-FFF2-40B4-BE49-F238E27FC236}">
                <a16:creationId xmlns:a16="http://schemas.microsoft.com/office/drawing/2014/main" id="{B57509D7-F2CE-8752-63D6-5BF325807B54}"/>
              </a:ext>
            </a:extLst>
          </p:cNvPr>
          <p:cNvCxnSpPr>
            <a:cxnSpLocks/>
          </p:cNvCxnSpPr>
          <p:nvPr/>
        </p:nvCxnSpPr>
        <p:spPr>
          <a:xfrm>
            <a:off x="2027855" y="4021341"/>
            <a:ext cx="8186662" cy="1"/>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8" name="Document 7">
            <a:extLst>
              <a:ext uri="{FF2B5EF4-FFF2-40B4-BE49-F238E27FC236}">
                <a16:creationId xmlns:a16="http://schemas.microsoft.com/office/drawing/2014/main" id="{3F1DC8EC-DCA2-0F87-81A3-CD5BF732E20E}"/>
              </a:ext>
            </a:extLst>
          </p:cNvPr>
          <p:cNvSpPr/>
          <p:nvPr/>
        </p:nvSpPr>
        <p:spPr>
          <a:xfrm>
            <a:off x="591016" y="3207303"/>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Gebogen verbindingslijn 10">
            <a:extLst>
              <a:ext uri="{FF2B5EF4-FFF2-40B4-BE49-F238E27FC236}">
                <a16:creationId xmlns:a16="http://schemas.microsoft.com/office/drawing/2014/main" id="{906DCFA7-34F3-56F3-49E6-384505D70BFB}"/>
              </a:ext>
            </a:extLst>
          </p:cNvPr>
          <p:cNvCxnSpPr>
            <a:cxnSpLocks/>
          </p:cNvCxnSpPr>
          <p:nvPr/>
        </p:nvCxnSpPr>
        <p:spPr>
          <a:xfrm flipV="1">
            <a:off x="2027855" y="2527079"/>
            <a:ext cx="1129002"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6C8DFDF-0824-8FE0-80B0-B0355FEB82CF}"/>
              </a:ext>
            </a:extLst>
          </p:cNvPr>
          <p:cNvCxnSpPr>
            <a:cxnSpLocks/>
          </p:cNvCxnSpPr>
          <p:nvPr/>
        </p:nvCxnSpPr>
        <p:spPr>
          <a:xfrm>
            <a:off x="4242523" y="2527079"/>
            <a:ext cx="3351457"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4B0AF245-FBA6-3FD8-AF2A-08ABB4B847B7}"/>
              </a:ext>
            </a:extLst>
          </p:cNvPr>
          <p:cNvCxnSpPr>
            <a:cxnSpLocks/>
          </p:cNvCxnSpPr>
          <p:nvPr/>
        </p:nvCxnSpPr>
        <p:spPr>
          <a:xfrm>
            <a:off x="756425" y="33950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EF74501-3F58-1044-A7FC-C40E1D59BE00}"/>
              </a:ext>
            </a:extLst>
          </p:cNvPr>
          <p:cNvCxnSpPr>
            <a:cxnSpLocks/>
          </p:cNvCxnSpPr>
          <p:nvPr/>
        </p:nvCxnSpPr>
        <p:spPr>
          <a:xfrm>
            <a:off x="756425" y="35474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9D2D7C5-C790-A675-5AA3-80306699A5E6}"/>
              </a:ext>
            </a:extLst>
          </p:cNvPr>
          <p:cNvCxnSpPr>
            <a:cxnSpLocks/>
          </p:cNvCxnSpPr>
          <p:nvPr/>
        </p:nvCxnSpPr>
        <p:spPr>
          <a:xfrm>
            <a:off x="756425" y="369239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F90CB91A-C252-53AD-774D-1B8D930E329D}"/>
              </a:ext>
            </a:extLst>
          </p:cNvPr>
          <p:cNvCxnSpPr>
            <a:cxnSpLocks/>
          </p:cNvCxnSpPr>
          <p:nvPr/>
        </p:nvCxnSpPr>
        <p:spPr>
          <a:xfrm>
            <a:off x="756425" y="397861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D8508FA2-4E62-D534-AB35-095FA5E73547}"/>
              </a:ext>
            </a:extLst>
          </p:cNvPr>
          <p:cNvCxnSpPr>
            <a:cxnSpLocks/>
          </p:cNvCxnSpPr>
          <p:nvPr/>
        </p:nvCxnSpPr>
        <p:spPr>
          <a:xfrm>
            <a:off x="756425" y="411986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Document 29">
            <a:extLst>
              <a:ext uri="{FF2B5EF4-FFF2-40B4-BE49-F238E27FC236}">
                <a16:creationId xmlns:a16="http://schemas.microsoft.com/office/drawing/2014/main" id="{84DDE439-F523-B39C-E3D2-4C6F5D87AF1E}"/>
              </a:ext>
            </a:extLst>
          </p:cNvPr>
          <p:cNvSpPr/>
          <p:nvPr/>
        </p:nvSpPr>
        <p:spPr>
          <a:xfrm>
            <a:off x="3176253" y="1490939"/>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30">
            <a:extLst>
              <a:ext uri="{FF2B5EF4-FFF2-40B4-BE49-F238E27FC236}">
                <a16:creationId xmlns:a16="http://schemas.microsoft.com/office/drawing/2014/main" id="{0F35C701-0885-5BDD-DF7C-1901D4EB0041}"/>
              </a:ext>
            </a:extLst>
          </p:cNvPr>
          <p:cNvCxnSpPr>
            <a:cxnSpLocks/>
          </p:cNvCxnSpPr>
          <p:nvPr/>
        </p:nvCxnSpPr>
        <p:spPr>
          <a:xfrm>
            <a:off x="3417387" y="167590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411DABA6-5737-A2E5-3631-81058532048A}"/>
              </a:ext>
            </a:extLst>
          </p:cNvPr>
          <p:cNvCxnSpPr>
            <a:cxnSpLocks/>
          </p:cNvCxnSpPr>
          <p:nvPr/>
        </p:nvCxnSpPr>
        <p:spPr>
          <a:xfrm>
            <a:off x="3417387" y="182830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F369FD7E-EC87-5B14-E3BE-4F1E0D51578A}"/>
              </a:ext>
            </a:extLst>
          </p:cNvPr>
          <p:cNvCxnSpPr>
            <a:cxnSpLocks/>
          </p:cNvCxnSpPr>
          <p:nvPr/>
        </p:nvCxnSpPr>
        <p:spPr>
          <a:xfrm>
            <a:off x="3417387" y="197326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A9F580A9-F9D7-3AC5-F1AF-AC1258D10CD6}"/>
              </a:ext>
            </a:extLst>
          </p:cNvPr>
          <p:cNvCxnSpPr>
            <a:cxnSpLocks/>
          </p:cNvCxnSpPr>
          <p:nvPr/>
        </p:nvCxnSpPr>
        <p:spPr>
          <a:xfrm>
            <a:off x="3417387" y="225948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9D0D5B0-42C2-9347-FD98-EA0A740A6159}"/>
              </a:ext>
            </a:extLst>
          </p:cNvPr>
          <p:cNvCxnSpPr>
            <a:cxnSpLocks/>
          </p:cNvCxnSpPr>
          <p:nvPr/>
        </p:nvCxnSpPr>
        <p:spPr>
          <a:xfrm>
            <a:off x="3417387" y="240073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7" name="Ovaal 56">
            <a:extLst>
              <a:ext uri="{FF2B5EF4-FFF2-40B4-BE49-F238E27FC236}">
                <a16:creationId xmlns:a16="http://schemas.microsoft.com/office/drawing/2014/main" id="{4A84679D-052B-724B-3A68-170C9573195A}"/>
              </a:ext>
            </a:extLst>
          </p:cNvPr>
          <p:cNvSpPr/>
          <p:nvPr/>
        </p:nvSpPr>
        <p:spPr>
          <a:xfrm>
            <a:off x="3254671" y="1594198"/>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0" name="Ovaal 59">
            <a:extLst>
              <a:ext uri="{FF2B5EF4-FFF2-40B4-BE49-F238E27FC236}">
                <a16:creationId xmlns:a16="http://schemas.microsoft.com/office/drawing/2014/main" id="{CD18CB8D-AB10-03FB-EE50-2A5922022797}"/>
              </a:ext>
            </a:extLst>
          </p:cNvPr>
          <p:cNvSpPr/>
          <p:nvPr/>
        </p:nvSpPr>
        <p:spPr>
          <a:xfrm>
            <a:off x="3266656" y="2220509"/>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3" name="Ovaal 62">
            <a:extLst>
              <a:ext uri="{FF2B5EF4-FFF2-40B4-BE49-F238E27FC236}">
                <a16:creationId xmlns:a16="http://schemas.microsoft.com/office/drawing/2014/main" id="{12F9AEFB-F90D-7384-1BB1-83ABFCB99121}"/>
              </a:ext>
            </a:extLst>
          </p:cNvPr>
          <p:cNvSpPr/>
          <p:nvPr/>
        </p:nvSpPr>
        <p:spPr>
          <a:xfrm>
            <a:off x="592876" y="3898677"/>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4" name="Ovaal 63">
            <a:extLst>
              <a:ext uri="{FF2B5EF4-FFF2-40B4-BE49-F238E27FC236}">
                <a16:creationId xmlns:a16="http://schemas.microsoft.com/office/drawing/2014/main" id="{2E707E5E-7351-E2C6-2306-F3A0B157C96F}"/>
              </a:ext>
            </a:extLst>
          </p:cNvPr>
          <p:cNvSpPr/>
          <p:nvPr/>
        </p:nvSpPr>
        <p:spPr>
          <a:xfrm>
            <a:off x="612103" y="327750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 name="Document 5">
            <a:extLst>
              <a:ext uri="{FF2B5EF4-FFF2-40B4-BE49-F238E27FC236}">
                <a16:creationId xmlns:a16="http://schemas.microsoft.com/office/drawing/2014/main" id="{5638CC75-2CFB-F133-2BEF-2FB5A99C916C}"/>
              </a:ext>
            </a:extLst>
          </p:cNvPr>
          <p:cNvSpPr/>
          <p:nvPr/>
        </p:nvSpPr>
        <p:spPr>
          <a:xfrm>
            <a:off x="5336522" y="1491970"/>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8">
            <a:extLst>
              <a:ext uri="{FF2B5EF4-FFF2-40B4-BE49-F238E27FC236}">
                <a16:creationId xmlns:a16="http://schemas.microsoft.com/office/drawing/2014/main" id="{32B7DADB-E937-8F68-43A5-D0F8A47D7398}"/>
              </a:ext>
            </a:extLst>
          </p:cNvPr>
          <p:cNvCxnSpPr>
            <a:cxnSpLocks/>
          </p:cNvCxnSpPr>
          <p:nvPr/>
        </p:nvCxnSpPr>
        <p:spPr>
          <a:xfrm>
            <a:off x="5501931" y="167969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3D84EDED-DC78-5F0A-22FB-8A1A88CED9D2}"/>
              </a:ext>
            </a:extLst>
          </p:cNvPr>
          <p:cNvCxnSpPr>
            <a:cxnSpLocks/>
          </p:cNvCxnSpPr>
          <p:nvPr/>
        </p:nvCxnSpPr>
        <p:spPr>
          <a:xfrm>
            <a:off x="5501931" y="183209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BED7FE80-8DD9-E7E2-E09F-E7125C7BF3B1}"/>
              </a:ext>
            </a:extLst>
          </p:cNvPr>
          <p:cNvCxnSpPr>
            <a:cxnSpLocks/>
          </p:cNvCxnSpPr>
          <p:nvPr/>
        </p:nvCxnSpPr>
        <p:spPr>
          <a:xfrm>
            <a:off x="5501931" y="1977062"/>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E593B8A3-EB66-D199-119F-41DBAFADB92D}"/>
              </a:ext>
            </a:extLst>
          </p:cNvPr>
          <p:cNvCxnSpPr>
            <a:cxnSpLocks/>
          </p:cNvCxnSpPr>
          <p:nvPr/>
        </p:nvCxnSpPr>
        <p:spPr>
          <a:xfrm>
            <a:off x="5501931" y="226327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614F7227-7B2A-E20B-9638-84E9C59384A7}"/>
              </a:ext>
            </a:extLst>
          </p:cNvPr>
          <p:cNvCxnSpPr>
            <a:cxnSpLocks/>
          </p:cNvCxnSpPr>
          <p:nvPr/>
        </p:nvCxnSpPr>
        <p:spPr>
          <a:xfrm>
            <a:off x="5501931" y="241567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8AAA9CCB-8F77-FB4F-62EF-559B1FE8C40E}"/>
              </a:ext>
            </a:extLst>
          </p:cNvPr>
          <p:cNvCxnSpPr>
            <a:cxnSpLocks/>
          </p:cNvCxnSpPr>
          <p:nvPr/>
        </p:nvCxnSpPr>
        <p:spPr>
          <a:xfrm>
            <a:off x="5654331" y="2411961"/>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Ovaal 19">
            <a:extLst>
              <a:ext uri="{FF2B5EF4-FFF2-40B4-BE49-F238E27FC236}">
                <a16:creationId xmlns:a16="http://schemas.microsoft.com/office/drawing/2014/main" id="{92F51E36-665D-4E01-7B25-A753AC4B706F}"/>
              </a:ext>
            </a:extLst>
          </p:cNvPr>
          <p:cNvSpPr/>
          <p:nvPr/>
        </p:nvSpPr>
        <p:spPr>
          <a:xfrm>
            <a:off x="5373596" y="2166634"/>
            <a:ext cx="139198" cy="24532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21" name="Ovaal 20">
            <a:extLst>
              <a:ext uri="{FF2B5EF4-FFF2-40B4-BE49-F238E27FC236}">
                <a16:creationId xmlns:a16="http://schemas.microsoft.com/office/drawing/2014/main" id="{66E3C51D-730E-D029-E679-65522973EA26}"/>
              </a:ext>
            </a:extLst>
          </p:cNvPr>
          <p:cNvSpPr/>
          <p:nvPr/>
        </p:nvSpPr>
        <p:spPr>
          <a:xfrm>
            <a:off x="5362733" y="159606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4" name="Document 3">
            <a:extLst>
              <a:ext uri="{FF2B5EF4-FFF2-40B4-BE49-F238E27FC236}">
                <a16:creationId xmlns:a16="http://schemas.microsoft.com/office/drawing/2014/main" id="{D0DA3631-BECE-8BA1-E108-33EF8310E560}"/>
              </a:ext>
            </a:extLst>
          </p:cNvPr>
          <p:cNvSpPr/>
          <p:nvPr/>
        </p:nvSpPr>
        <p:spPr>
          <a:xfrm>
            <a:off x="4662689" y="3235179"/>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 name="Rechte verbindingslijn 4">
            <a:extLst>
              <a:ext uri="{FF2B5EF4-FFF2-40B4-BE49-F238E27FC236}">
                <a16:creationId xmlns:a16="http://schemas.microsoft.com/office/drawing/2014/main" id="{6DE933A8-C268-D5C8-C982-A1370BBA7BF8}"/>
              </a:ext>
            </a:extLst>
          </p:cNvPr>
          <p:cNvCxnSpPr>
            <a:cxnSpLocks/>
          </p:cNvCxnSpPr>
          <p:nvPr/>
        </p:nvCxnSpPr>
        <p:spPr>
          <a:xfrm>
            <a:off x="4834961" y="3370432"/>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380AF56C-E30A-6858-4639-83CE11AE1E7D}"/>
              </a:ext>
            </a:extLst>
          </p:cNvPr>
          <p:cNvCxnSpPr>
            <a:cxnSpLocks/>
          </p:cNvCxnSpPr>
          <p:nvPr/>
        </p:nvCxnSpPr>
        <p:spPr>
          <a:xfrm>
            <a:off x="4834961" y="3522832"/>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16311A1D-4CAC-675A-429C-FFE0A69B6F4B}"/>
              </a:ext>
            </a:extLst>
          </p:cNvPr>
          <p:cNvCxnSpPr>
            <a:cxnSpLocks/>
          </p:cNvCxnSpPr>
          <p:nvPr/>
        </p:nvCxnSpPr>
        <p:spPr>
          <a:xfrm>
            <a:off x="4834961" y="366779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B8FC70D1-103D-1E62-DAE7-CE0790473EED}"/>
              </a:ext>
            </a:extLst>
          </p:cNvPr>
          <p:cNvCxnSpPr>
            <a:cxnSpLocks/>
          </p:cNvCxnSpPr>
          <p:nvPr/>
        </p:nvCxnSpPr>
        <p:spPr>
          <a:xfrm>
            <a:off x="4834961" y="417703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FE19CA09-EFDC-9A17-DB5D-92FD2BF0770B}"/>
              </a:ext>
            </a:extLst>
          </p:cNvPr>
          <p:cNvCxnSpPr>
            <a:cxnSpLocks/>
          </p:cNvCxnSpPr>
          <p:nvPr/>
        </p:nvCxnSpPr>
        <p:spPr>
          <a:xfrm>
            <a:off x="4834961" y="4318284"/>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Ovaal 23">
            <a:extLst>
              <a:ext uri="{FF2B5EF4-FFF2-40B4-BE49-F238E27FC236}">
                <a16:creationId xmlns:a16="http://schemas.microsoft.com/office/drawing/2014/main" id="{DE68BE81-DA90-C211-26A1-025F1FCC7940}"/>
              </a:ext>
            </a:extLst>
          </p:cNvPr>
          <p:cNvSpPr/>
          <p:nvPr/>
        </p:nvSpPr>
        <p:spPr>
          <a:xfrm>
            <a:off x="4672245" y="328873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29" name="Ovaal 28">
            <a:extLst>
              <a:ext uri="{FF2B5EF4-FFF2-40B4-BE49-F238E27FC236}">
                <a16:creationId xmlns:a16="http://schemas.microsoft.com/office/drawing/2014/main" id="{EA91A92C-99C9-7DEA-56B1-C8D884DDA3F7}"/>
              </a:ext>
            </a:extLst>
          </p:cNvPr>
          <p:cNvSpPr/>
          <p:nvPr/>
        </p:nvSpPr>
        <p:spPr>
          <a:xfrm>
            <a:off x="4684230" y="3792839"/>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cxnSp>
        <p:nvCxnSpPr>
          <p:cNvPr id="36" name="Rechte verbindingslijn 35">
            <a:extLst>
              <a:ext uri="{FF2B5EF4-FFF2-40B4-BE49-F238E27FC236}">
                <a16:creationId xmlns:a16="http://schemas.microsoft.com/office/drawing/2014/main" id="{B228451C-46A7-22ED-3773-81326A0E4F16}"/>
              </a:ext>
            </a:extLst>
          </p:cNvPr>
          <p:cNvCxnSpPr>
            <a:cxnSpLocks/>
          </p:cNvCxnSpPr>
          <p:nvPr/>
        </p:nvCxnSpPr>
        <p:spPr>
          <a:xfrm>
            <a:off x="4842396" y="3908085"/>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7" name="Ovaal 36">
            <a:extLst>
              <a:ext uri="{FF2B5EF4-FFF2-40B4-BE49-F238E27FC236}">
                <a16:creationId xmlns:a16="http://schemas.microsoft.com/office/drawing/2014/main" id="{845DB009-2FDF-7F95-0D2E-BB18999B5028}"/>
              </a:ext>
            </a:extLst>
          </p:cNvPr>
          <p:cNvSpPr/>
          <p:nvPr/>
        </p:nvSpPr>
        <p:spPr>
          <a:xfrm>
            <a:off x="4681356" y="416482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cxnSp>
        <p:nvCxnSpPr>
          <p:cNvPr id="38" name="Rechte verbindingslijn met pijl 37">
            <a:extLst>
              <a:ext uri="{FF2B5EF4-FFF2-40B4-BE49-F238E27FC236}">
                <a16:creationId xmlns:a16="http://schemas.microsoft.com/office/drawing/2014/main" id="{876F2BD3-7707-CCCB-02C3-8F3144787EB4}"/>
              </a:ext>
            </a:extLst>
          </p:cNvPr>
          <p:cNvCxnSpPr>
            <a:cxnSpLocks/>
          </p:cNvCxnSpPr>
          <p:nvPr/>
        </p:nvCxnSpPr>
        <p:spPr>
          <a:xfrm flipV="1">
            <a:off x="4952392" y="4835381"/>
            <a:ext cx="0" cy="52039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Document 38">
            <a:extLst>
              <a:ext uri="{FF2B5EF4-FFF2-40B4-BE49-F238E27FC236}">
                <a16:creationId xmlns:a16="http://schemas.microsoft.com/office/drawing/2014/main" id="{3BE4ADBE-185E-5D5D-EE21-90ADF725689C}"/>
              </a:ext>
            </a:extLst>
          </p:cNvPr>
          <p:cNvSpPr/>
          <p:nvPr/>
        </p:nvSpPr>
        <p:spPr>
          <a:xfrm>
            <a:off x="4443113" y="5336677"/>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40" name="Rechte verbindingslijn 39">
            <a:extLst>
              <a:ext uri="{FF2B5EF4-FFF2-40B4-BE49-F238E27FC236}">
                <a16:creationId xmlns:a16="http://schemas.microsoft.com/office/drawing/2014/main" id="{8445E861-F35D-B2E0-67DA-3B496183FE94}"/>
              </a:ext>
            </a:extLst>
          </p:cNvPr>
          <p:cNvCxnSpPr>
            <a:cxnSpLocks/>
          </p:cNvCxnSpPr>
          <p:nvPr/>
        </p:nvCxnSpPr>
        <p:spPr>
          <a:xfrm>
            <a:off x="4486122" y="5692583"/>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Ovaal 40">
            <a:extLst>
              <a:ext uri="{FF2B5EF4-FFF2-40B4-BE49-F238E27FC236}">
                <a16:creationId xmlns:a16="http://schemas.microsoft.com/office/drawing/2014/main" id="{AD56C157-EA17-C613-5ED5-36AA74E8287F}"/>
              </a:ext>
            </a:extLst>
          </p:cNvPr>
          <p:cNvSpPr/>
          <p:nvPr/>
        </p:nvSpPr>
        <p:spPr>
          <a:xfrm>
            <a:off x="4450164" y="5582608"/>
            <a:ext cx="139198" cy="245327"/>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42" name="Rechte verbindingslijn 41">
            <a:extLst>
              <a:ext uri="{FF2B5EF4-FFF2-40B4-BE49-F238E27FC236}">
                <a16:creationId xmlns:a16="http://schemas.microsoft.com/office/drawing/2014/main" id="{40F70433-C95A-71AD-68C7-22B739609547}"/>
              </a:ext>
            </a:extLst>
          </p:cNvPr>
          <p:cNvCxnSpPr>
            <a:cxnSpLocks/>
          </p:cNvCxnSpPr>
          <p:nvPr/>
        </p:nvCxnSpPr>
        <p:spPr>
          <a:xfrm>
            <a:off x="4502274" y="5912464"/>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9FAF0EEC-0386-17CC-56A6-A229D768CB9C}"/>
              </a:ext>
            </a:extLst>
          </p:cNvPr>
          <p:cNvCxnSpPr>
            <a:cxnSpLocks/>
          </p:cNvCxnSpPr>
          <p:nvPr/>
        </p:nvCxnSpPr>
        <p:spPr>
          <a:xfrm>
            <a:off x="4502274" y="605371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44" name="Ovaal 43">
            <a:extLst>
              <a:ext uri="{FF2B5EF4-FFF2-40B4-BE49-F238E27FC236}">
                <a16:creationId xmlns:a16="http://schemas.microsoft.com/office/drawing/2014/main" id="{0A19BB62-CABD-9B97-00EB-96F80D43C12B}"/>
              </a:ext>
            </a:extLst>
          </p:cNvPr>
          <p:cNvSpPr/>
          <p:nvPr/>
        </p:nvSpPr>
        <p:spPr>
          <a:xfrm>
            <a:off x="4438631" y="5873491"/>
            <a:ext cx="139198" cy="245327"/>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sp>
        <p:nvSpPr>
          <p:cNvPr id="45" name="Document 44">
            <a:extLst>
              <a:ext uri="{FF2B5EF4-FFF2-40B4-BE49-F238E27FC236}">
                <a16:creationId xmlns:a16="http://schemas.microsoft.com/office/drawing/2014/main" id="{E73AC92E-BE3A-9D87-0388-F95648C74E13}"/>
              </a:ext>
            </a:extLst>
          </p:cNvPr>
          <p:cNvSpPr/>
          <p:nvPr/>
        </p:nvSpPr>
        <p:spPr>
          <a:xfrm>
            <a:off x="7570539" y="1488173"/>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6" name="Rechte verbindingslijn 45">
            <a:extLst>
              <a:ext uri="{FF2B5EF4-FFF2-40B4-BE49-F238E27FC236}">
                <a16:creationId xmlns:a16="http://schemas.microsoft.com/office/drawing/2014/main" id="{EE339F68-BA6A-6213-555B-3256AE0FA4D5}"/>
              </a:ext>
            </a:extLst>
          </p:cNvPr>
          <p:cNvCxnSpPr>
            <a:cxnSpLocks/>
          </p:cNvCxnSpPr>
          <p:nvPr/>
        </p:nvCxnSpPr>
        <p:spPr>
          <a:xfrm>
            <a:off x="7786282" y="163827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277BA350-D4A5-5663-0130-B8F79D9D181B}"/>
              </a:ext>
            </a:extLst>
          </p:cNvPr>
          <p:cNvCxnSpPr>
            <a:cxnSpLocks/>
          </p:cNvCxnSpPr>
          <p:nvPr/>
        </p:nvCxnSpPr>
        <p:spPr>
          <a:xfrm>
            <a:off x="7786282" y="179067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C4D0902F-A7B8-058B-0CE9-9C2EC741120E}"/>
              </a:ext>
            </a:extLst>
          </p:cNvPr>
          <p:cNvCxnSpPr>
            <a:cxnSpLocks/>
          </p:cNvCxnSpPr>
          <p:nvPr/>
        </p:nvCxnSpPr>
        <p:spPr>
          <a:xfrm>
            <a:off x="7786282" y="193564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5E66DB17-F59E-E07C-F168-2789E5B98C8A}"/>
              </a:ext>
            </a:extLst>
          </p:cNvPr>
          <p:cNvCxnSpPr>
            <a:cxnSpLocks/>
          </p:cNvCxnSpPr>
          <p:nvPr/>
        </p:nvCxnSpPr>
        <p:spPr>
          <a:xfrm>
            <a:off x="7786282" y="244487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44035846-188C-2088-B3C1-2953B1A4FD51}"/>
              </a:ext>
            </a:extLst>
          </p:cNvPr>
          <p:cNvCxnSpPr>
            <a:cxnSpLocks/>
          </p:cNvCxnSpPr>
          <p:nvPr/>
        </p:nvCxnSpPr>
        <p:spPr>
          <a:xfrm>
            <a:off x="7786282" y="258612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1" name="Ovaal 50">
            <a:extLst>
              <a:ext uri="{FF2B5EF4-FFF2-40B4-BE49-F238E27FC236}">
                <a16:creationId xmlns:a16="http://schemas.microsoft.com/office/drawing/2014/main" id="{59F0F0D0-182D-C27B-1492-8168636943AF}"/>
              </a:ext>
            </a:extLst>
          </p:cNvPr>
          <p:cNvSpPr/>
          <p:nvPr/>
        </p:nvSpPr>
        <p:spPr>
          <a:xfrm>
            <a:off x="7623566" y="155657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52" name="Ovaal 51">
            <a:extLst>
              <a:ext uri="{FF2B5EF4-FFF2-40B4-BE49-F238E27FC236}">
                <a16:creationId xmlns:a16="http://schemas.microsoft.com/office/drawing/2014/main" id="{7300D5B4-8E7B-1102-60A9-B09738E26F47}"/>
              </a:ext>
            </a:extLst>
          </p:cNvPr>
          <p:cNvSpPr/>
          <p:nvPr/>
        </p:nvSpPr>
        <p:spPr>
          <a:xfrm>
            <a:off x="7635551" y="2405906"/>
            <a:ext cx="139198" cy="245327"/>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sp>
        <p:nvSpPr>
          <p:cNvPr id="53" name="Ovaal 52">
            <a:extLst>
              <a:ext uri="{FF2B5EF4-FFF2-40B4-BE49-F238E27FC236}">
                <a16:creationId xmlns:a16="http://schemas.microsoft.com/office/drawing/2014/main" id="{36EDB6DA-F65A-FF3C-F8BD-F6140585B78C}"/>
              </a:ext>
            </a:extLst>
          </p:cNvPr>
          <p:cNvSpPr/>
          <p:nvPr/>
        </p:nvSpPr>
        <p:spPr>
          <a:xfrm>
            <a:off x="7635551" y="206068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cxnSp>
        <p:nvCxnSpPr>
          <p:cNvPr id="54" name="Rechte verbindingslijn 53">
            <a:extLst>
              <a:ext uri="{FF2B5EF4-FFF2-40B4-BE49-F238E27FC236}">
                <a16:creationId xmlns:a16="http://schemas.microsoft.com/office/drawing/2014/main" id="{E6E9C320-7379-CE29-FBEF-671EB72540F2}"/>
              </a:ext>
            </a:extLst>
          </p:cNvPr>
          <p:cNvCxnSpPr>
            <a:cxnSpLocks/>
          </p:cNvCxnSpPr>
          <p:nvPr/>
        </p:nvCxnSpPr>
        <p:spPr>
          <a:xfrm>
            <a:off x="7793717" y="2175928"/>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34C3E12F-992C-74F0-14E0-9F359826ED12}"/>
              </a:ext>
            </a:extLst>
          </p:cNvPr>
          <p:cNvCxnSpPr>
            <a:cxnSpLocks/>
          </p:cNvCxnSpPr>
          <p:nvPr/>
        </p:nvCxnSpPr>
        <p:spPr>
          <a:xfrm>
            <a:off x="7937634" y="2593034"/>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Ring 2">
            <a:extLst>
              <a:ext uri="{FF2B5EF4-FFF2-40B4-BE49-F238E27FC236}">
                <a16:creationId xmlns:a16="http://schemas.microsoft.com/office/drawing/2014/main" id="{0AD23B5C-4539-DF8C-27A0-586DCCB9010C}"/>
              </a:ext>
            </a:extLst>
          </p:cNvPr>
          <p:cNvSpPr/>
          <p:nvPr/>
        </p:nvSpPr>
        <p:spPr>
          <a:xfrm>
            <a:off x="4355578" y="3039923"/>
            <a:ext cx="1928653" cy="1931243"/>
          </a:xfrm>
          <a:prstGeom prst="donut">
            <a:avLst>
              <a:gd name="adj" fmla="val 6768"/>
            </a:avLst>
          </a:prstGeom>
          <a:solidFill>
            <a:srgbClr val="FF3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5" name="Document 3">
            <a:extLst>
              <a:ext uri="{FF2B5EF4-FFF2-40B4-BE49-F238E27FC236}">
                <a16:creationId xmlns:a16="http://schemas.microsoft.com/office/drawing/2014/main" id="{8B659E5B-3607-5EF4-605C-C9BCA968FA3C}"/>
              </a:ext>
            </a:extLst>
          </p:cNvPr>
          <p:cNvSpPr/>
          <p:nvPr/>
        </p:nvSpPr>
        <p:spPr>
          <a:xfrm>
            <a:off x="8837780" y="2536387"/>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66" name="Rechte verbindingslijn 65">
            <a:extLst>
              <a:ext uri="{FF2B5EF4-FFF2-40B4-BE49-F238E27FC236}">
                <a16:creationId xmlns:a16="http://schemas.microsoft.com/office/drawing/2014/main" id="{2412EC44-EE48-581E-C617-8104605891EF}"/>
              </a:ext>
            </a:extLst>
          </p:cNvPr>
          <p:cNvCxnSpPr>
            <a:cxnSpLocks/>
          </p:cNvCxnSpPr>
          <p:nvPr/>
        </p:nvCxnSpPr>
        <p:spPr>
          <a:xfrm>
            <a:off x="8919554" y="309023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ED818E69-61E1-56DA-8644-F0CE4E60AF94}"/>
              </a:ext>
            </a:extLst>
          </p:cNvPr>
          <p:cNvCxnSpPr>
            <a:cxnSpLocks/>
          </p:cNvCxnSpPr>
          <p:nvPr/>
        </p:nvCxnSpPr>
        <p:spPr>
          <a:xfrm>
            <a:off x="9071954" y="3086515"/>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0C0BAB3A-6268-A659-569B-E2E1C00C36D0}"/>
              </a:ext>
            </a:extLst>
          </p:cNvPr>
          <p:cNvCxnSpPr>
            <a:cxnSpLocks/>
          </p:cNvCxnSpPr>
          <p:nvPr/>
        </p:nvCxnSpPr>
        <p:spPr>
          <a:xfrm>
            <a:off x="8919554" y="295909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69" name="Ovaal 68">
            <a:extLst>
              <a:ext uri="{FF2B5EF4-FFF2-40B4-BE49-F238E27FC236}">
                <a16:creationId xmlns:a16="http://schemas.microsoft.com/office/drawing/2014/main" id="{C9706670-A24D-5669-0914-98CAFB3F2D82}"/>
              </a:ext>
            </a:extLst>
          </p:cNvPr>
          <p:cNvSpPr/>
          <p:nvPr/>
        </p:nvSpPr>
        <p:spPr>
          <a:xfrm>
            <a:off x="8887867" y="2898800"/>
            <a:ext cx="139198" cy="245327"/>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cxnSp>
        <p:nvCxnSpPr>
          <p:cNvPr id="59" name="Rechte verbindingslijn met pijl 58">
            <a:extLst>
              <a:ext uri="{FF2B5EF4-FFF2-40B4-BE49-F238E27FC236}">
                <a16:creationId xmlns:a16="http://schemas.microsoft.com/office/drawing/2014/main" id="{CA502D49-57B2-DCFE-67AE-25881F5ED498}"/>
              </a:ext>
            </a:extLst>
          </p:cNvPr>
          <p:cNvCxnSpPr>
            <a:cxnSpLocks/>
          </p:cNvCxnSpPr>
          <p:nvPr/>
        </p:nvCxnSpPr>
        <p:spPr>
          <a:xfrm>
            <a:off x="3793067" y="5912464"/>
            <a:ext cx="666871"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Pijl: gebogen 34">
            <a:extLst>
              <a:ext uri="{FF2B5EF4-FFF2-40B4-BE49-F238E27FC236}">
                <a16:creationId xmlns:a16="http://schemas.microsoft.com/office/drawing/2014/main" id="{62CE7264-CF84-A59E-64A7-178682128B7B}"/>
              </a:ext>
            </a:extLst>
          </p:cNvPr>
          <p:cNvSpPr/>
          <p:nvPr/>
        </p:nvSpPr>
        <p:spPr>
          <a:xfrm>
            <a:off x="5792792" y="2549496"/>
            <a:ext cx="1777747" cy="702008"/>
          </a:xfrm>
          <a:prstGeom prst="bentArrow">
            <a:avLst>
              <a:gd name="adj1" fmla="val 18808"/>
              <a:gd name="adj2" fmla="val 15487"/>
              <a:gd name="adj3" fmla="val 30941"/>
              <a:gd name="adj4" fmla="val 40128"/>
            </a:avLst>
          </a:prstGeom>
          <a:solidFill>
            <a:srgbClr val="FF39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95879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a:xfrm>
            <a:off x="247947" y="120995"/>
            <a:ext cx="11720250" cy="949862"/>
          </a:xfrm>
        </p:spPr>
        <p:txBody>
          <a:bodyPr/>
          <a:lstStyle/>
          <a:p>
            <a:pPr algn="r"/>
            <a:r>
              <a:rPr lang="nl-NL" sz="2800" dirty="0"/>
              <a:t>Functie 5: </a:t>
            </a:r>
            <a:r>
              <a:rPr lang="nl-NL" sz="2800" dirty="0">
                <a:solidFill>
                  <a:srgbClr val="7030A0"/>
                </a:solidFill>
              </a:rPr>
              <a:t>Signaleren conflicten (voor opstellen besluit)</a:t>
            </a:r>
            <a:endParaRPr lang="nl-NL" sz="2800" dirty="0"/>
          </a:p>
        </p:txBody>
      </p:sp>
      <p:cxnSp>
        <p:nvCxnSpPr>
          <p:cNvPr id="7" name="Rechte verbindingslijn met pijl 6">
            <a:extLst>
              <a:ext uri="{FF2B5EF4-FFF2-40B4-BE49-F238E27FC236}">
                <a16:creationId xmlns:a16="http://schemas.microsoft.com/office/drawing/2014/main" id="{B57509D7-F2CE-8752-63D6-5BF325807B54}"/>
              </a:ext>
            </a:extLst>
          </p:cNvPr>
          <p:cNvCxnSpPr>
            <a:cxnSpLocks/>
          </p:cNvCxnSpPr>
          <p:nvPr/>
        </p:nvCxnSpPr>
        <p:spPr>
          <a:xfrm>
            <a:off x="2027855" y="4021341"/>
            <a:ext cx="8186662" cy="1"/>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8" name="Document 7">
            <a:extLst>
              <a:ext uri="{FF2B5EF4-FFF2-40B4-BE49-F238E27FC236}">
                <a16:creationId xmlns:a16="http://schemas.microsoft.com/office/drawing/2014/main" id="{3F1DC8EC-DCA2-0F87-81A3-CD5BF732E20E}"/>
              </a:ext>
            </a:extLst>
          </p:cNvPr>
          <p:cNvSpPr/>
          <p:nvPr/>
        </p:nvSpPr>
        <p:spPr>
          <a:xfrm>
            <a:off x="591016" y="3207303"/>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Gebogen verbindingslijn 10">
            <a:extLst>
              <a:ext uri="{FF2B5EF4-FFF2-40B4-BE49-F238E27FC236}">
                <a16:creationId xmlns:a16="http://schemas.microsoft.com/office/drawing/2014/main" id="{906DCFA7-34F3-56F3-49E6-384505D70BFB}"/>
              </a:ext>
            </a:extLst>
          </p:cNvPr>
          <p:cNvCxnSpPr>
            <a:cxnSpLocks/>
          </p:cNvCxnSpPr>
          <p:nvPr/>
        </p:nvCxnSpPr>
        <p:spPr>
          <a:xfrm flipV="1">
            <a:off x="2027855" y="2527079"/>
            <a:ext cx="1129002"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6C8DFDF-0824-8FE0-80B0-B0355FEB82CF}"/>
              </a:ext>
            </a:extLst>
          </p:cNvPr>
          <p:cNvCxnSpPr>
            <a:cxnSpLocks/>
          </p:cNvCxnSpPr>
          <p:nvPr/>
        </p:nvCxnSpPr>
        <p:spPr>
          <a:xfrm>
            <a:off x="4242523" y="2527079"/>
            <a:ext cx="3351457"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4B0AF245-FBA6-3FD8-AF2A-08ABB4B847B7}"/>
              </a:ext>
            </a:extLst>
          </p:cNvPr>
          <p:cNvCxnSpPr>
            <a:cxnSpLocks/>
          </p:cNvCxnSpPr>
          <p:nvPr/>
        </p:nvCxnSpPr>
        <p:spPr>
          <a:xfrm>
            <a:off x="756425" y="33950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EF74501-3F58-1044-A7FC-C40E1D59BE00}"/>
              </a:ext>
            </a:extLst>
          </p:cNvPr>
          <p:cNvCxnSpPr>
            <a:cxnSpLocks/>
          </p:cNvCxnSpPr>
          <p:nvPr/>
        </p:nvCxnSpPr>
        <p:spPr>
          <a:xfrm>
            <a:off x="756425" y="35474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9D2D7C5-C790-A675-5AA3-80306699A5E6}"/>
              </a:ext>
            </a:extLst>
          </p:cNvPr>
          <p:cNvCxnSpPr>
            <a:cxnSpLocks/>
          </p:cNvCxnSpPr>
          <p:nvPr/>
        </p:nvCxnSpPr>
        <p:spPr>
          <a:xfrm>
            <a:off x="756425" y="369239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F90CB91A-C252-53AD-774D-1B8D930E329D}"/>
              </a:ext>
            </a:extLst>
          </p:cNvPr>
          <p:cNvCxnSpPr>
            <a:cxnSpLocks/>
          </p:cNvCxnSpPr>
          <p:nvPr/>
        </p:nvCxnSpPr>
        <p:spPr>
          <a:xfrm>
            <a:off x="756425" y="397861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D8508FA2-4E62-D534-AB35-095FA5E73547}"/>
              </a:ext>
            </a:extLst>
          </p:cNvPr>
          <p:cNvCxnSpPr>
            <a:cxnSpLocks/>
          </p:cNvCxnSpPr>
          <p:nvPr/>
        </p:nvCxnSpPr>
        <p:spPr>
          <a:xfrm>
            <a:off x="756425" y="411986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Document 29">
            <a:extLst>
              <a:ext uri="{FF2B5EF4-FFF2-40B4-BE49-F238E27FC236}">
                <a16:creationId xmlns:a16="http://schemas.microsoft.com/office/drawing/2014/main" id="{84DDE439-F523-B39C-E3D2-4C6F5D87AF1E}"/>
              </a:ext>
            </a:extLst>
          </p:cNvPr>
          <p:cNvSpPr/>
          <p:nvPr/>
        </p:nvSpPr>
        <p:spPr>
          <a:xfrm>
            <a:off x="3176253" y="1490939"/>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30">
            <a:extLst>
              <a:ext uri="{FF2B5EF4-FFF2-40B4-BE49-F238E27FC236}">
                <a16:creationId xmlns:a16="http://schemas.microsoft.com/office/drawing/2014/main" id="{0F35C701-0885-5BDD-DF7C-1901D4EB0041}"/>
              </a:ext>
            </a:extLst>
          </p:cNvPr>
          <p:cNvCxnSpPr>
            <a:cxnSpLocks/>
          </p:cNvCxnSpPr>
          <p:nvPr/>
        </p:nvCxnSpPr>
        <p:spPr>
          <a:xfrm>
            <a:off x="3417387" y="167590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411DABA6-5737-A2E5-3631-81058532048A}"/>
              </a:ext>
            </a:extLst>
          </p:cNvPr>
          <p:cNvCxnSpPr>
            <a:cxnSpLocks/>
          </p:cNvCxnSpPr>
          <p:nvPr/>
        </p:nvCxnSpPr>
        <p:spPr>
          <a:xfrm>
            <a:off x="3417387" y="182830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F369FD7E-EC87-5B14-E3BE-4F1E0D51578A}"/>
              </a:ext>
            </a:extLst>
          </p:cNvPr>
          <p:cNvCxnSpPr>
            <a:cxnSpLocks/>
          </p:cNvCxnSpPr>
          <p:nvPr/>
        </p:nvCxnSpPr>
        <p:spPr>
          <a:xfrm>
            <a:off x="3417387" y="197326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A9F580A9-F9D7-3AC5-F1AF-AC1258D10CD6}"/>
              </a:ext>
            </a:extLst>
          </p:cNvPr>
          <p:cNvCxnSpPr>
            <a:cxnSpLocks/>
          </p:cNvCxnSpPr>
          <p:nvPr/>
        </p:nvCxnSpPr>
        <p:spPr>
          <a:xfrm>
            <a:off x="3417387" y="225948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9D0D5B0-42C2-9347-FD98-EA0A740A6159}"/>
              </a:ext>
            </a:extLst>
          </p:cNvPr>
          <p:cNvCxnSpPr>
            <a:cxnSpLocks/>
          </p:cNvCxnSpPr>
          <p:nvPr/>
        </p:nvCxnSpPr>
        <p:spPr>
          <a:xfrm>
            <a:off x="3417387" y="240073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7" name="Ovaal 56">
            <a:extLst>
              <a:ext uri="{FF2B5EF4-FFF2-40B4-BE49-F238E27FC236}">
                <a16:creationId xmlns:a16="http://schemas.microsoft.com/office/drawing/2014/main" id="{4A84679D-052B-724B-3A68-170C9573195A}"/>
              </a:ext>
            </a:extLst>
          </p:cNvPr>
          <p:cNvSpPr/>
          <p:nvPr/>
        </p:nvSpPr>
        <p:spPr>
          <a:xfrm>
            <a:off x="3254671" y="1594198"/>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0" name="Ovaal 59">
            <a:extLst>
              <a:ext uri="{FF2B5EF4-FFF2-40B4-BE49-F238E27FC236}">
                <a16:creationId xmlns:a16="http://schemas.microsoft.com/office/drawing/2014/main" id="{CD18CB8D-AB10-03FB-EE50-2A5922022797}"/>
              </a:ext>
            </a:extLst>
          </p:cNvPr>
          <p:cNvSpPr/>
          <p:nvPr/>
        </p:nvSpPr>
        <p:spPr>
          <a:xfrm>
            <a:off x="3266656" y="2220509"/>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3" name="Ovaal 62">
            <a:extLst>
              <a:ext uri="{FF2B5EF4-FFF2-40B4-BE49-F238E27FC236}">
                <a16:creationId xmlns:a16="http://schemas.microsoft.com/office/drawing/2014/main" id="{12F9AEFB-F90D-7384-1BB1-83ABFCB99121}"/>
              </a:ext>
            </a:extLst>
          </p:cNvPr>
          <p:cNvSpPr/>
          <p:nvPr/>
        </p:nvSpPr>
        <p:spPr>
          <a:xfrm>
            <a:off x="592876" y="3898677"/>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4" name="Ovaal 63">
            <a:extLst>
              <a:ext uri="{FF2B5EF4-FFF2-40B4-BE49-F238E27FC236}">
                <a16:creationId xmlns:a16="http://schemas.microsoft.com/office/drawing/2014/main" id="{2E707E5E-7351-E2C6-2306-F3A0B157C96F}"/>
              </a:ext>
            </a:extLst>
          </p:cNvPr>
          <p:cNvSpPr/>
          <p:nvPr/>
        </p:nvSpPr>
        <p:spPr>
          <a:xfrm>
            <a:off x="612103" y="327750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 name="Document 5">
            <a:extLst>
              <a:ext uri="{FF2B5EF4-FFF2-40B4-BE49-F238E27FC236}">
                <a16:creationId xmlns:a16="http://schemas.microsoft.com/office/drawing/2014/main" id="{5638CC75-2CFB-F133-2BEF-2FB5A99C916C}"/>
              </a:ext>
            </a:extLst>
          </p:cNvPr>
          <p:cNvSpPr/>
          <p:nvPr/>
        </p:nvSpPr>
        <p:spPr>
          <a:xfrm>
            <a:off x="5336522" y="1491970"/>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8">
            <a:extLst>
              <a:ext uri="{FF2B5EF4-FFF2-40B4-BE49-F238E27FC236}">
                <a16:creationId xmlns:a16="http://schemas.microsoft.com/office/drawing/2014/main" id="{32B7DADB-E937-8F68-43A5-D0F8A47D7398}"/>
              </a:ext>
            </a:extLst>
          </p:cNvPr>
          <p:cNvCxnSpPr>
            <a:cxnSpLocks/>
          </p:cNvCxnSpPr>
          <p:nvPr/>
        </p:nvCxnSpPr>
        <p:spPr>
          <a:xfrm>
            <a:off x="5501931" y="167969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3D84EDED-DC78-5F0A-22FB-8A1A88CED9D2}"/>
              </a:ext>
            </a:extLst>
          </p:cNvPr>
          <p:cNvCxnSpPr>
            <a:cxnSpLocks/>
          </p:cNvCxnSpPr>
          <p:nvPr/>
        </p:nvCxnSpPr>
        <p:spPr>
          <a:xfrm>
            <a:off x="5501931" y="183209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BED7FE80-8DD9-E7E2-E09F-E7125C7BF3B1}"/>
              </a:ext>
            </a:extLst>
          </p:cNvPr>
          <p:cNvCxnSpPr>
            <a:cxnSpLocks/>
          </p:cNvCxnSpPr>
          <p:nvPr/>
        </p:nvCxnSpPr>
        <p:spPr>
          <a:xfrm>
            <a:off x="5501931" y="1977062"/>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E593B8A3-EB66-D199-119F-41DBAFADB92D}"/>
              </a:ext>
            </a:extLst>
          </p:cNvPr>
          <p:cNvCxnSpPr>
            <a:cxnSpLocks/>
          </p:cNvCxnSpPr>
          <p:nvPr/>
        </p:nvCxnSpPr>
        <p:spPr>
          <a:xfrm>
            <a:off x="5501931" y="226327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614F7227-7B2A-E20B-9638-84E9C59384A7}"/>
              </a:ext>
            </a:extLst>
          </p:cNvPr>
          <p:cNvCxnSpPr>
            <a:cxnSpLocks/>
          </p:cNvCxnSpPr>
          <p:nvPr/>
        </p:nvCxnSpPr>
        <p:spPr>
          <a:xfrm>
            <a:off x="5501931" y="241567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8AAA9CCB-8F77-FB4F-62EF-559B1FE8C40E}"/>
              </a:ext>
            </a:extLst>
          </p:cNvPr>
          <p:cNvCxnSpPr>
            <a:cxnSpLocks/>
          </p:cNvCxnSpPr>
          <p:nvPr/>
        </p:nvCxnSpPr>
        <p:spPr>
          <a:xfrm>
            <a:off x="5654331" y="2411961"/>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Ovaal 19">
            <a:extLst>
              <a:ext uri="{FF2B5EF4-FFF2-40B4-BE49-F238E27FC236}">
                <a16:creationId xmlns:a16="http://schemas.microsoft.com/office/drawing/2014/main" id="{92F51E36-665D-4E01-7B25-A753AC4B706F}"/>
              </a:ext>
            </a:extLst>
          </p:cNvPr>
          <p:cNvSpPr/>
          <p:nvPr/>
        </p:nvSpPr>
        <p:spPr>
          <a:xfrm>
            <a:off x="5373596" y="2166634"/>
            <a:ext cx="139198" cy="24532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21" name="Ovaal 20">
            <a:extLst>
              <a:ext uri="{FF2B5EF4-FFF2-40B4-BE49-F238E27FC236}">
                <a16:creationId xmlns:a16="http://schemas.microsoft.com/office/drawing/2014/main" id="{66E3C51D-730E-D029-E679-65522973EA26}"/>
              </a:ext>
            </a:extLst>
          </p:cNvPr>
          <p:cNvSpPr/>
          <p:nvPr/>
        </p:nvSpPr>
        <p:spPr>
          <a:xfrm>
            <a:off x="5362733" y="159606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4" name="Document 3">
            <a:extLst>
              <a:ext uri="{FF2B5EF4-FFF2-40B4-BE49-F238E27FC236}">
                <a16:creationId xmlns:a16="http://schemas.microsoft.com/office/drawing/2014/main" id="{D0DA3631-BECE-8BA1-E108-33EF8310E560}"/>
              </a:ext>
            </a:extLst>
          </p:cNvPr>
          <p:cNvSpPr/>
          <p:nvPr/>
        </p:nvSpPr>
        <p:spPr>
          <a:xfrm>
            <a:off x="4662689" y="3235179"/>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 name="Rechte verbindingslijn 4">
            <a:extLst>
              <a:ext uri="{FF2B5EF4-FFF2-40B4-BE49-F238E27FC236}">
                <a16:creationId xmlns:a16="http://schemas.microsoft.com/office/drawing/2014/main" id="{6DE933A8-C268-D5C8-C982-A1370BBA7BF8}"/>
              </a:ext>
            </a:extLst>
          </p:cNvPr>
          <p:cNvCxnSpPr>
            <a:cxnSpLocks/>
          </p:cNvCxnSpPr>
          <p:nvPr/>
        </p:nvCxnSpPr>
        <p:spPr>
          <a:xfrm>
            <a:off x="4834961" y="3370432"/>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380AF56C-E30A-6858-4639-83CE11AE1E7D}"/>
              </a:ext>
            </a:extLst>
          </p:cNvPr>
          <p:cNvCxnSpPr>
            <a:cxnSpLocks/>
          </p:cNvCxnSpPr>
          <p:nvPr/>
        </p:nvCxnSpPr>
        <p:spPr>
          <a:xfrm>
            <a:off x="4834961" y="3522832"/>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16311A1D-4CAC-675A-429C-FFE0A69B6F4B}"/>
              </a:ext>
            </a:extLst>
          </p:cNvPr>
          <p:cNvCxnSpPr>
            <a:cxnSpLocks/>
          </p:cNvCxnSpPr>
          <p:nvPr/>
        </p:nvCxnSpPr>
        <p:spPr>
          <a:xfrm>
            <a:off x="4834961" y="366779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B8FC70D1-103D-1E62-DAE7-CE0790473EED}"/>
              </a:ext>
            </a:extLst>
          </p:cNvPr>
          <p:cNvCxnSpPr>
            <a:cxnSpLocks/>
          </p:cNvCxnSpPr>
          <p:nvPr/>
        </p:nvCxnSpPr>
        <p:spPr>
          <a:xfrm>
            <a:off x="4834961" y="417703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FE19CA09-EFDC-9A17-DB5D-92FD2BF0770B}"/>
              </a:ext>
            </a:extLst>
          </p:cNvPr>
          <p:cNvCxnSpPr>
            <a:cxnSpLocks/>
          </p:cNvCxnSpPr>
          <p:nvPr/>
        </p:nvCxnSpPr>
        <p:spPr>
          <a:xfrm>
            <a:off x="4834961" y="4318284"/>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Ovaal 23">
            <a:extLst>
              <a:ext uri="{FF2B5EF4-FFF2-40B4-BE49-F238E27FC236}">
                <a16:creationId xmlns:a16="http://schemas.microsoft.com/office/drawing/2014/main" id="{DE68BE81-DA90-C211-26A1-025F1FCC7940}"/>
              </a:ext>
            </a:extLst>
          </p:cNvPr>
          <p:cNvSpPr/>
          <p:nvPr/>
        </p:nvSpPr>
        <p:spPr>
          <a:xfrm>
            <a:off x="4672245" y="328873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29" name="Ovaal 28">
            <a:extLst>
              <a:ext uri="{FF2B5EF4-FFF2-40B4-BE49-F238E27FC236}">
                <a16:creationId xmlns:a16="http://schemas.microsoft.com/office/drawing/2014/main" id="{EA91A92C-99C9-7DEA-56B1-C8D884DDA3F7}"/>
              </a:ext>
            </a:extLst>
          </p:cNvPr>
          <p:cNvSpPr/>
          <p:nvPr/>
        </p:nvSpPr>
        <p:spPr>
          <a:xfrm>
            <a:off x="4684230" y="3792839"/>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cxnSp>
        <p:nvCxnSpPr>
          <p:cNvPr id="36" name="Rechte verbindingslijn 35">
            <a:extLst>
              <a:ext uri="{FF2B5EF4-FFF2-40B4-BE49-F238E27FC236}">
                <a16:creationId xmlns:a16="http://schemas.microsoft.com/office/drawing/2014/main" id="{B228451C-46A7-22ED-3773-81326A0E4F16}"/>
              </a:ext>
            </a:extLst>
          </p:cNvPr>
          <p:cNvCxnSpPr>
            <a:cxnSpLocks/>
          </p:cNvCxnSpPr>
          <p:nvPr/>
        </p:nvCxnSpPr>
        <p:spPr>
          <a:xfrm>
            <a:off x="4842396" y="3908085"/>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7" name="Ovaal 36">
            <a:extLst>
              <a:ext uri="{FF2B5EF4-FFF2-40B4-BE49-F238E27FC236}">
                <a16:creationId xmlns:a16="http://schemas.microsoft.com/office/drawing/2014/main" id="{845DB009-2FDF-7F95-0D2E-BB18999B5028}"/>
              </a:ext>
            </a:extLst>
          </p:cNvPr>
          <p:cNvSpPr/>
          <p:nvPr/>
        </p:nvSpPr>
        <p:spPr>
          <a:xfrm>
            <a:off x="4681356" y="416482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cxnSp>
        <p:nvCxnSpPr>
          <p:cNvPr id="38" name="Rechte verbindingslijn met pijl 37">
            <a:extLst>
              <a:ext uri="{FF2B5EF4-FFF2-40B4-BE49-F238E27FC236}">
                <a16:creationId xmlns:a16="http://schemas.microsoft.com/office/drawing/2014/main" id="{876F2BD3-7707-CCCB-02C3-8F3144787EB4}"/>
              </a:ext>
            </a:extLst>
          </p:cNvPr>
          <p:cNvCxnSpPr>
            <a:cxnSpLocks/>
          </p:cNvCxnSpPr>
          <p:nvPr/>
        </p:nvCxnSpPr>
        <p:spPr>
          <a:xfrm flipV="1">
            <a:off x="4952392" y="4835381"/>
            <a:ext cx="0" cy="52039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Document 38">
            <a:extLst>
              <a:ext uri="{FF2B5EF4-FFF2-40B4-BE49-F238E27FC236}">
                <a16:creationId xmlns:a16="http://schemas.microsoft.com/office/drawing/2014/main" id="{3BE4ADBE-185E-5D5D-EE21-90ADF725689C}"/>
              </a:ext>
            </a:extLst>
          </p:cNvPr>
          <p:cNvSpPr/>
          <p:nvPr/>
        </p:nvSpPr>
        <p:spPr>
          <a:xfrm>
            <a:off x="4443113" y="5336677"/>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40" name="Rechte verbindingslijn 39">
            <a:extLst>
              <a:ext uri="{FF2B5EF4-FFF2-40B4-BE49-F238E27FC236}">
                <a16:creationId xmlns:a16="http://schemas.microsoft.com/office/drawing/2014/main" id="{8445E861-F35D-B2E0-67DA-3B496183FE94}"/>
              </a:ext>
            </a:extLst>
          </p:cNvPr>
          <p:cNvCxnSpPr>
            <a:cxnSpLocks/>
          </p:cNvCxnSpPr>
          <p:nvPr/>
        </p:nvCxnSpPr>
        <p:spPr>
          <a:xfrm>
            <a:off x="4486122" y="5692583"/>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Ovaal 40">
            <a:extLst>
              <a:ext uri="{FF2B5EF4-FFF2-40B4-BE49-F238E27FC236}">
                <a16:creationId xmlns:a16="http://schemas.microsoft.com/office/drawing/2014/main" id="{AD56C157-EA17-C613-5ED5-36AA74E8287F}"/>
              </a:ext>
            </a:extLst>
          </p:cNvPr>
          <p:cNvSpPr/>
          <p:nvPr/>
        </p:nvSpPr>
        <p:spPr>
          <a:xfrm>
            <a:off x="4450164" y="5582608"/>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42" name="Rechte verbindingslijn 41">
            <a:extLst>
              <a:ext uri="{FF2B5EF4-FFF2-40B4-BE49-F238E27FC236}">
                <a16:creationId xmlns:a16="http://schemas.microsoft.com/office/drawing/2014/main" id="{40F70433-C95A-71AD-68C7-22B739609547}"/>
              </a:ext>
            </a:extLst>
          </p:cNvPr>
          <p:cNvCxnSpPr>
            <a:cxnSpLocks/>
          </p:cNvCxnSpPr>
          <p:nvPr/>
        </p:nvCxnSpPr>
        <p:spPr>
          <a:xfrm>
            <a:off x="4502274" y="5912464"/>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9FAF0EEC-0386-17CC-56A6-A229D768CB9C}"/>
              </a:ext>
            </a:extLst>
          </p:cNvPr>
          <p:cNvCxnSpPr>
            <a:cxnSpLocks/>
          </p:cNvCxnSpPr>
          <p:nvPr/>
        </p:nvCxnSpPr>
        <p:spPr>
          <a:xfrm>
            <a:off x="4502274" y="605371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44" name="Ovaal 43">
            <a:extLst>
              <a:ext uri="{FF2B5EF4-FFF2-40B4-BE49-F238E27FC236}">
                <a16:creationId xmlns:a16="http://schemas.microsoft.com/office/drawing/2014/main" id="{0A19BB62-CABD-9B97-00EB-96F80D43C12B}"/>
              </a:ext>
            </a:extLst>
          </p:cNvPr>
          <p:cNvSpPr/>
          <p:nvPr/>
        </p:nvSpPr>
        <p:spPr>
          <a:xfrm>
            <a:off x="4438631" y="587349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sp>
        <p:nvSpPr>
          <p:cNvPr id="45" name="Document 44">
            <a:extLst>
              <a:ext uri="{FF2B5EF4-FFF2-40B4-BE49-F238E27FC236}">
                <a16:creationId xmlns:a16="http://schemas.microsoft.com/office/drawing/2014/main" id="{E73AC92E-BE3A-9D87-0388-F95648C74E13}"/>
              </a:ext>
            </a:extLst>
          </p:cNvPr>
          <p:cNvSpPr/>
          <p:nvPr/>
        </p:nvSpPr>
        <p:spPr>
          <a:xfrm>
            <a:off x="7570539" y="1488173"/>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6" name="Rechte verbindingslijn 45">
            <a:extLst>
              <a:ext uri="{FF2B5EF4-FFF2-40B4-BE49-F238E27FC236}">
                <a16:creationId xmlns:a16="http://schemas.microsoft.com/office/drawing/2014/main" id="{EE339F68-BA6A-6213-555B-3256AE0FA4D5}"/>
              </a:ext>
            </a:extLst>
          </p:cNvPr>
          <p:cNvCxnSpPr>
            <a:cxnSpLocks/>
          </p:cNvCxnSpPr>
          <p:nvPr/>
        </p:nvCxnSpPr>
        <p:spPr>
          <a:xfrm>
            <a:off x="7786282" y="163827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277BA350-D4A5-5663-0130-B8F79D9D181B}"/>
              </a:ext>
            </a:extLst>
          </p:cNvPr>
          <p:cNvCxnSpPr>
            <a:cxnSpLocks/>
          </p:cNvCxnSpPr>
          <p:nvPr/>
        </p:nvCxnSpPr>
        <p:spPr>
          <a:xfrm>
            <a:off x="7786282" y="179067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C4D0902F-A7B8-058B-0CE9-9C2EC741120E}"/>
              </a:ext>
            </a:extLst>
          </p:cNvPr>
          <p:cNvCxnSpPr>
            <a:cxnSpLocks/>
          </p:cNvCxnSpPr>
          <p:nvPr/>
        </p:nvCxnSpPr>
        <p:spPr>
          <a:xfrm>
            <a:off x="7786282" y="193564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5E66DB17-F59E-E07C-F168-2789E5B98C8A}"/>
              </a:ext>
            </a:extLst>
          </p:cNvPr>
          <p:cNvCxnSpPr>
            <a:cxnSpLocks/>
          </p:cNvCxnSpPr>
          <p:nvPr/>
        </p:nvCxnSpPr>
        <p:spPr>
          <a:xfrm>
            <a:off x="7786282" y="244487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44035846-188C-2088-B3C1-2953B1A4FD51}"/>
              </a:ext>
            </a:extLst>
          </p:cNvPr>
          <p:cNvCxnSpPr>
            <a:cxnSpLocks/>
          </p:cNvCxnSpPr>
          <p:nvPr/>
        </p:nvCxnSpPr>
        <p:spPr>
          <a:xfrm>
            <a:off x="7786282" y="258612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1" name="Ovaal 50">
            <a:extLst>
              <a:ext uri="{FF2B5EF4-FFF2-40B4-BE49-F238E27FC236}">
                <a16:creationId xmlns:a16="http://schemas.microsoft.com/office/drawing/2014/main" id="{59F0F0D0-182D-C27B-1492-8168636943AF}"/>
              </a:ext>
            </a:extLst>
          </p:cNvPr>
          <p:cNvSpPr/>
          <p:nvPr/>
        </p:nvSpPr>
        <p:spPr>
          <a:xfrm>
            <a:off x="7623566" y="155657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52" name="Ovaal 51">
            <a:extLst>
              <a:ext uri="{FF2B5EF4-FFF2-40B4-BE49-F238E27FC236}">
                <a16:creationId xmlns:a16="http://schemas.microsoft.com/office/drawing/2014/main" id="{7300D5B4-8E7B-1102-60A9-B09738E26F47}"/>
              </a:ext>
            </a:extLst>
          </p:cNvPr>
          <p:cNvSpPr/>
          <p:nvPr/>
        </p:nvSpPr>
        <p:spPr>
          <a:xfrm>
            <a:off x="7635551" y="2405906"/>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sp>
        <p:nvSpPr>
          <p:cNvPr id="53" name="Ovaal 52">
            <a:extLst>
              <a:ext uri="{FF2B5EF4-FFF2-40B4-BE49-F238E27FC236}">
                <a16:creationId xmlns:a16="http://schemas.microsoft.com/office/drawing/2014/main" id="{36EDB6DA-F65A-FF3C-F8BD-F6140585B78C}"/>
              </a:ext>
            </a:extLst>
          </p:cNvPr>
          <p:cNvSpPr/>
          <p:nvPr/>
        </p:nvSpPr>
        <p:spPr>
          <a:xfrm>
            <a:off x="7635551" y="206068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cxnSp>
        <p:nvCxnSpPr>
          <p:cNvPr id="54" name="Rechte verbindingslijn 53">
            <a:extLst>
              <a:ext uri="{FF2B5EF4-FFF2-40B4-BE49-F238E27FC236}">
                <a16:creationId xmlns:a16="http://schemas.microsoft.com/office/drawing/2014/main" id="{E6E9C320-7379-CE29-FBEF-671EB72540F2}"/>
              </a:ext>
            </a:extLst>
          </p:cNvPr>
          <p:cNvCxnSpPr>
            <a:cxnSpLocks/>
          </p:cNvCxnSpPr>
          <p:nvPr/>
        </p:nvCxnSpPr>
        <p:spPr>
          <a:xfrm>
            <a:off x="7793717" y="2175928"/>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5" name="Document 3">
            <a:extLst>
              <a:ext uri="{FF2B5EF4-FFF2-40B4-BE49-F238E27FC236}">
                <a16:creationId xmlns:a16="http://schemas.microsoft.com/office/drawing/2014/main" id="{8B659E5B-3607-5EF4-605C-C9BCA968FA3C}"/>
              </a:ext>
            </a:extLst>
          </p:cNvPr>
          <p:cNvSpPr/>
          <p:nvPr/>
        </p:nvSpPr>
        <p:spPr>
          <a:xfrm>
            <a:off x="8837780" y="2536387"/>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66" name="Rechte verbindingslijn 65">
            <a:extLst>
              <a:ext uri="{FF2B5EF4-FFF2-40B4-BE49-F238E27FC236}">
                <a16:creationId xmlns:a16="http://schemas.microsoft.com/office/drawing/2014/main" id="{2412EC44-EE48-581E-C617-8104605891EF}"/>
              </a:ext>
            </a:extLst>
          </p:cNvPr>
          <p:cNvCxnSpPr>
            <a:cxnSpLocks/>
          </p:cNvCxnSpPr>
          <p:nvPr/>
        </p:nvCxnSpPr>
        <p:spPr>
          <a:xfrm>
            <a:off x="8919554" y="309023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0C0BAB3A-6268-A659-569B-E2E1C00C36D0}"/>
              </a:ext>
            </a:extLst>
          </p:cNvPr>
          <p:cNvCxnSpPr>
            <a:cxnSpLocks/>
          </p:cNvCxnSpPr>
          <p:nvPr/>
        </p:nvCxnSpPr>
        <p:spPr>
          <a:xfrm>
            <a:off x="8919554" y="295909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69" name="Ovaal 68">
            <a:extLst>
              <a:ext uri="{FF2B5EF4-FFF2-40B4-BE49-F238E27FC236}">
                <a16:creationId xmlns:a16="http://schemas.microsoft.com/office/drawing/2014/main" id="{C9706670-A24D-5669-0914-98CAFB3F2D82}"/>
              </a:ext>
            </a:extLst>
          </p:cNvPr>
          <p:cNvSpPr/>
          <p:nvPr/>
        </p:nvSpPr>
        <p:spPr>
          <a:xfrm>
            <a:off x="8887867" y="289880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cxnSp>
        <p:nvCxnSpPr>
          <p:cNvPr id="59" name="Rechte verbindingslijn 58">
            <a:extLst>
              <a:ext uri="{FF2B5EF4-FFF2-40B4-BE49-F238E27FC236}">
                <a16:creationId xmlns:a16="http://schemas.microsoft.com/office/drawing/2014/main" id="{6D987871-0A72-9F22-EF6A-364DB5EB5965}"/>
              </a:ext>
            </a:extLst>
          </p:cNvPr>
          <p:cNvCxnSpPr>
            <a:cxnSpLocks/>
          </p:cNvCxnSpPr>
          <p:nvPr/>
        </p:nvCxnSpPr>
        <p:spPr>
          <a:xfrm>
            <a:off x="4748697" y="5924126"/>
            <a:ext cx="667024" cy="3717"/>
          </a:xfrm>
          <a:prstGeom prst="line">
            <a:avLst/>
          </a:prstGeom>
          <a:ln w="698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B118DFCF-7405-F80C-4788-5208AF666F10}"/>
              </a:ext>
            </a:extLst>
          </p:cNvPr>
          <p:cNvCxnSpPr>
            <a:cxnSpLocks/>
          </p:cNvCxnSpPr>
          <p:nvPr/>
        </p:nvCxnSpPr>
        <p:spPr>
          <a:xfrm>
            <a:off x="5009419" y="4171382"/>
            <a:ext cx="667024" cy="3717"/>
          </a:xfrm>
          <a:prstGeom prst="line">
            <a:avLst/>
          </a:prstGeom>
          <a:ln w="69850">
            <a:solidFill>
              <a:srgbClr val="00B050"/>
            </a:solidFill>
          </a:ln>
        </p:spPr>
        <p:style>
          <a:lnRef idx="1">
            <a:schemeClr val="accent1"/>
          </a:lnRef>
          <a:fillRef idx="0">
            <a:schemeClr val="accent1"/>
          </a:fillRef>
          <a:effectRef idx="0">
            <a:schemeClr val="accent1"/>
          </a:effectRef>
          <a:fontRef idx="minor">
            <a:schemeClr val="tx1"/>
          </a:fontRef>
        </p:style>
      </p:cxnSp>
      <p:sp>
        <p:nvSpPr>
          <p:cNvPr id="62" name="Ring 2">
            <a:extLst>
              <a:ext uri="{FF2B5EF4-FFF2-40B4-BE49-F238E27FC236}">
                <a16:creationId xmlns:a16="http://schemas.microsoft.com/office/drawing/2014/main" id="{3328C580-FB2A-68A3-12C3-E93DBC4D69B9}"/>
              </a:ext>
            </a:extLst>
          </p:cNvPr>
          <p:cNvSpPr/>
          <p:nvPr/>
        </p:nvSpPr>
        <p:spPr>
          <a:xfrm>
            <a:off x="5095683" y="1945697"/>
            <a:ext cx="1773934" cy="881636"/>
          </a:xfrm>
          <a:prstGeom prst="donut">
            <a:avLst>
              <a:gd name="adj" fmla="val 12440"/>
            </a:avLst>
          </a:prstGeom>
          <a:solidFill>
            <a:srgbClr val="FF3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0" name="Ring 45">
            <a:extLst>
              <a:ext uri="{FF2B5EF4-FFF2-40B4-BE49-F238E27FC236}">
                <a16:creationId xmlns:a16="http://schemas.microsoft.com/office/drawing/2014/main" id="{DC92D942-34EE-5A27-9079-A801B4E18F8B}"/>
              </a:ext>
            </a:extLst>
          </p:cNvPr>
          <p:cNvSpPr/>
          <p:nvPr/>
        </p:nvSpPr>
        <p:spPr>
          <a:xfrm>
            <a:off x="4392702" y="3841922"/>
            <a:ext cx="1928653" cy="881636"/>
          </a:xfrm>
          <a:prstGeom prst="donut">
            <a:avLst>
              <a:gd name="adj" fmla="val 12422"/>
            </a:avLst>
          </a:prstGeom>
          <a:solidFill>
            <a:srgbClr val="FF3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cxnSp>
        <p:nvCxnSpPr>
          <p:cNvPr id="71" name="Rechte verbindingslijn 70">
            <a:extLst>
              <a:ext uri="{FF2B5EF4-FFF2-40B4-BE49-F238E27FC236}">
                <a16:creationId xmlns:a16="http://schemas.microsoft.com/office/drawing/2014/main" id="{BA95B993-71B6-58DE-FCA4-4A04E02DC5A6}"/>
              </a:ext>
            </a:extLst>
          </p:cNvPr>
          <p:cNvCxnSpPr>
            <a:cxnSpLocks/>
            <a:endCxn id="70" idx="0"/>
          </p:cNvCxnSpPr>
          <p:nvPr/>
        </p:nvCxnSpPr>
        <p:spPr>
          <a:xfrm flipH="1">
            <a:off x="5357029" y="2715838"/>
            <a:ext cx="371129" cy="1126084"/>
          </a:xfrm>
          <a:prstGeom prst="line">
            <a:avLst/>
          </a:prstGeom>
          <a:ln w="104775">
            <a:solidFill>
              <a:srgbClr val="FF39F2"/>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B094C39B-6BA3-D7AC-321E-BCC9042049E1}"/>
              </a:ext>
            </a:extLst>
          </p:cNvPr>
          <p:cNvCxnSpPr>
            <a:cxnSpLocks/>
          </p:cNvCxnSpPr>
          <p:nvPr/>
        </p:nvCxnSpPr>
        <p:spPr>
          <a:xfrm flipV="1">
            <a:off x="7953422" y="2403943"/>
            <a:ext cx="683298" cy="193996"/>
          </a:xfrm>
          <a:prstGeom prst="line">
            <a:avLst/>
          </a:prstGeom>
          <a:ln w="698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34C3E12F-992C-74F0-14E0-9F359826ED12}"/>
              </a:ext>
            </a:extLst>
          </p:cNvPr>
          <p:cNvCxnSpPr>
            <a:cxnSpLocks/>
          </p:cNvCxnSpPr>
          <p:nvPr/>
        </p:nvCxnSpPr>
        <p:spPr>
          <a:xfrm>
            <a:off x="7967062" y="2403943"/>
            <a:ext cx="639744" cy="189302"/>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EA7E4334-BB6A-CFF4-EA6F-77E8087520F8}"/>
              </a:ext>
            </a:extLst>
          </p:cNvPr>
          <p:cNvCxnSpPr>
            <a:cxnSpLocks/>
          </p:cNvCxnSpPr>
          <p:nvPr/>
        </p:nvCxnSpPr>
        <p:spPr>
          <a:xfrm flipV="1">
            <a:off x="9119825" y="2928877"/>
            <a:ext cx="683298" cy="193996"/>
          </a:xfrm>
          <a:prstGeom prst="line">
            <a:avLst/>
          </a:prstGeom>
          <a:ln w="698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24753B58-9250-CF2C-3388-377A1ED7B996}"/>
              </a:ext>
            </a:extLst>
          </p:cNvPr>
          <p:cNvCxnSpPr>
            <a:cxnSpLocks/>
          </p:cNvCxnSpPr>
          <p:nvPr/>
        </p:nvCxnSpPr>
        <p:spPr>
          <a:xfrm>
            <a:off x="9133465" y="2928877"/>
            <a:ext cx="639744" cy="189302"/>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80" name="Tekstvak 79">
            <a:extLst>
              <a:ext uri="{FF2B5EF4-FFF2-40B4-BE49-F238E27FC236}">
                <a16:creationId xmlns:a16="http://schemas.microsoft.com/office/drawing/2014/main" id="{71DFAEED-2962-59E7-A4D1-898319784A0D}"/>
              </a:ext>
            </a:extLst>
          </p:cNvPr>
          <p:cNvSpPr txBox="1"/>
          <p:nvPr/>
        </p:nvSpPr>
        <p:spPr>
          <a:xfrm>
            <a:off x="5576306" y="2860636"/>
            <a:ext cx="519694" cy="584775"/>
          </a:xfrm>
          <a:prstGeom prst="rect">
            <a:avLst/>
          </a:prstGeom>
          <a:noFill/>
        </p:spPr>
        <p:txBody>
          <a:bodyPr wrap="none" rtlCol="0">
            <a:spAutoFit/>
          </a:bodyPr>
          <a:lstStyle/>
          <a:p>
            <a:r>
              <a:rPr lang="nl-NL" sz="3200">
                <a:solidFill>
                  <a:srgbClr val="FF0000"/>
                </a:solidFill>
              </a:rPr>
              <a:t>✘</a:t>
            </a:r>
          </a:p>
        </p:txBody>
      </p:sp>
      <p:sp>
        <p:nvSpPr>
          <p:cNvPr id="81" name="Tekstvak 80">
            <a:extLst>
              <a:ext uri="{FF2B5EF4-FFF2-40B4-BE49-F238E27FC236}">
                <a16:creationId xmlns:a16="http://schemas.microsoft.com/office/drawing/2014/main" id="{F3B62813-CB2E-C633-E519-7D5BF936B1A8}"/>
              </a:ext>
            </a:extLst>
          </p:cNvPr>
          <p:cNvSpPr txBox="1"/>
          <p:nvPr/>
        </p:nvSpPr>
        <p:spPr>
          <a:xfrm>
            <a:off x="8901656" y="3280053"/>
            <a:ext cx="436338" cy="461665"/>
          </a:xfrm>
          <a:prstGeom prst="rect">
            <a:avLst/>
          </a:prstGeom>
          <a:noFill/>
        </p:spPr>
        <p:txBody>
          <a:bodyPr wrap="none" rtlCol="0">
            <a:spAutoFit/>
          </a:bodyPr>
          <a:lstStyle/>
          <a:p>
            <a:r>
              <a:rPr lang="nl-NL" sz="2400">
                <a:solidFill>
                  <a:srgbClr val="FF0000"/>
                </a:solidFill>
              </a:rPr>
              <a:t>✘</a:t>
            </a:r>
          </a:p>
        </p:txBody>
      </p:sp>
      <p:cxnSp>
        <p:nvCxnSpPr>
          <p:cNvPr id="3" name="Rechte verbindingslijn met pijl 2">
            <a:extLst>
              <a:ext uri="{FF2B5EF4-FFF2-40B4-BE49-F238E27FC236}">
                <a16:creationId xmlns:a16="http://schemas.microsoft.com/office/drawing/2014/main" id="{F511765E-CBA3-F9C0-2101-CB22DB452A98}"/>
              </a:ext>
            </a:extLst>
          </p:cNvPr>
          <p:cNvCxnSpPr>
            <a:cxnSpLocks/>
          </p:cNvCxnSpPr>
          <p:nvPr/>
        </p:nvCxnSpPr>
        <p:spPr>
          <a:xfrm>
            <a:off x="3793067" y="5912464"/>
            <a:ext cx="666871"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kstvak 55">
            <a:extLst>
              <a:ext uri="{FF2B5EF4-FFF2-40B4-BE49-F238E27FC236}">
                <a16:creationId xmlns:a16="http://schemas.microsoft.com/office/drawing/2014/main" id="{50F2B7F0-984A-1B89-33D5-37A4350DD9EE}"/>
              </a:ext>
            </a:extLst>
          </p:cNvPr>
          <p:cNvSpPr txBox="1"/>
          <p:nvPr/>
        </p:nvSpPr>
        <p:spPr>
          <a:xfrm>
            <a:off x="7985991" y="2753851"/>
            <a:ext cx="436338" cy="461665"/>
          </a:xfrm>
          <a:prstGeom prst="rect">
            <a:avLst/>
          </a:prstGeom>
          <a:noFill/>
        </p:spPr>
        <p:txBody>
          <a:bodyPr wrap="none" rtlCol="0">
            <a:spAutoFit/>
          </a:bodyPr>
          <a:lstStyle/>
          <a:p>
            <a:r>
              <a:rPr lang="nl-NL" sz="2400">
                <a:solidFill>
                  <a:srgbClr val="FF0000"/>
                </a:solidFill>
              </a:rPr>
              <a:t>✘</a:t>
            </a:r>
          </a:p>
        </p:txBody>
      </p:sp>
    </p:spTree>
    <p:extLst>
      <p:ext uri="{BB962C8B-B14F-4D97-AF65-F5344CB8AC3E}">
        <p14:creationId xmlns:p14="http://schemas.microsoft.com/office/powerpoint/2010/main" val="325899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a:xfrm>
            <a:off x="388624" y="120995"/>
            <a:ext cx="10033200" cy="720000"/>
          </a:xfrm>
        </p:spPr>
        <p:txBody>
          <a:bodyPr/>
          <a:lstStyle/>
          <a:p>
            <a:r>
              <a:rPr lang="nl-NL"/>
              <a:t>Parallel wijzigen: de essentie</a:t>
            </a:r>
          </a:p>
        </p:txBody>
      </p:sp>
      <p:cxnSp>
        <p:nvCxnSpPr>
          <p:cNvPr id="7" name="Rechte verbindingslijn met pijl 6">
            <a:extLst>
              <a:ext uri="{FF2B5EF4-FFF2-40B4-BE49-F238E27FC236}">
                <a16:creationId xmlns:a16="http://schemas.microsoft.com/office/drawing/2014/main" id="{B57509D7-F2CE-8752-63D6-5BF325807B54}"/>
              </a:ext>
            </a:extLst>
          </p:cNvPr>
          <p:cNvCxnSpPr>
            <a:cxnSpLocks/>
          </p:cNvCxnSpPr>
          <p:nvPr/>
        </p:nvCxnSpPr>
        <p:spPr>
          <a:xfrm>
            <a:off x="2027855" y="3847165"/>
            <a:ext cx="8186662" cy="1"/>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cxnSp>
        <p:nvCxnSpPr>
          <p:cNvPr id="11" name="Gebogen verbindingslijn 10">
            <a:extLst>
              <a:ext uri="{FF2B5EF4-FFF2-40B4-BE49-F238E27FC236}">
                <a16:creationId xmlns:a16="http://schemas.microsoft.com/office/drawing/2014/main" id="{906DCFA7-34F3-56F3-49E6-384505D70BFB}"/>
              </a:ext>
            </a:extLst>
          </p:cNvPr>
          <p:cNvCxnSpPr/>
          <p:nvPr/>
        </p:nvCxnSpPr>
        <p:spPr>
          <a:xfrm flipV="1">
            <a:off x="2027855" y="2352903"/>
            <a:ext cx="1127942"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6C8DFDF-0824-8FE0-80B0-B0355FEB82CF}"/>
              </a:ext>
            </a:extLst>
          </p:cNvPr>
          <p:cNvCxnSpPr>
            <a:cxnSpLocks/>
          </p:cNvCxnSpPr>
          <p:nvPr/>
        </p:nvCxnSpPr>
        <p:spPr>
          <a:xfrm>
            <a:off x="4588919" y="2352903"/>
            <a:ext cx="3005061"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bogen verbindingslijn 15">
            <a:extLst>
              <a:ext uri="{FF2B5EF4-FFF2-40B4-BE49-F238E27FC236}">
                <a16:creationId xmlns:a16="http://schemas.microsoft.com/office/drawing/2014/main" id="{43E18230-1ACA-3F93-FBEC-296E656AAFCA}"/>
              </a:ext>
            </a:extLst>
          </p:cNvPr>
          <p:cNvCxnSpPr>
            <a:cxnSpLocks/>
          </p:cNvCxnSpPr>
          <p:nvPr/>
        </p:nvCxnSpPr>
        <p:spPr>
          <a:xfrm>
            <a:off x="9110928" y="2352903"/>
            <a:ext cx="1103589"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Document 29">
            <a:extLst>
              <a:ext uri="{FF2B5EF4-FFF2-40B4-BE49-F238E27FC236}">
                <a16:creationId xmlns:a16="http://schemas.microsoft.com/office/drawing/2014/main" id="{84DDE439-F523-B39C-E3D2-4C6F5D87AF1E}"/>
              </a:ext>
            </a:extLst>
          </p:cNvPr>
          <p:cNvSpPr/>
          <p:nvPr/>
        </p:nvSpPr>
        <p:spPr>
          <a:xfrm>
            <a:off x="3164898" y="1313997"/>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30">
            <a:extLst>
              <a:ext uri="{FF2B5EF4-FFF2-40B4-BE49-F238E27FC236}">
                <a16:creationId xmlns:a16="http://schemas.microsoft.com/office/drawing/2014/main" id="{0F35C701-0885-5BDD-DF7C-1901D4EB0041}"/>
              </a:ext>
            </a:extLst>
          </p:cNvPr>
          <p:cNvCxnSpPr>
            <a:cxnSpLocks/>
          </p:cNvCxnSpPr>
          <p:nvPr/>
        </p:nvCxnSpPr>
        <p:spPr>
          <a:xfrm>
            <a:off x="3330307" y="150172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411DABA6-5737-A2E5-3631-81058532048A}"/>
              </a:ext>
            </a:extLst>
          </p:cNvPr>
          <p:cNvCxnSpPr>
            <a:cxnSpLocks/>
          </p:cNvCxnSpPr>
          <p:nvPr/>
        </p:nvCxnSpPr>
        <p:spPr>
          <a:xfrm>
            <a:off x="3330307" y="165412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F369FD7E-EC87-5B14-E3BE-4F1E0D51578A}"/>
              </a:ext>
            </a:extLst>
          </p:cNvPr>
          <p:cNvCxnSpPr>
            <a:cxnSpLocks/>
          </p:cNvCxnSpPr>
          <p:nvPr/>
        </p:nvCxnSpPr>
        <p:spPr>
          <a:xfrm>
            <a:off x="3330307" y="1799089"/>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A9F580A9-F9D7-3AC5-F1AF-AC1258D10CD6}"/>
              </a:ext>
            </a:extLst>
          </p:cNvPr>
          <p:cNvCxnSpPr>
            <a:cxnSpLocks/>
          </p:cNvCxnSpPr>
          <p:nvPr/>
        </p:nvCxnSpPr>
        <p:spPr>
          <a:xfrm>
            <a:off x="3330307" y="208530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9D0D5B0-42C2-9347-FD98-EA0A740A6159}"/>
              </a:ext>
            </a:extLst>
          </p:cNvPr>
          <p:cNvCxnSpPr>
            <a:cxnSpLocks/>
          </p:cNvCxnSpPr>
          <p:nvPr/>
        </p:nvCxnSpPr>
        <p:spPr>
          <a:xfrm>
            <a:off x="3330307" y="2226554"/>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7" name="Ovaal 56">
            <a:extLst>
              <a:ext uri="{FF2B5EF4-FFF2-40B4-BE49-F238E27FC236}">
                <a16:creationId xmlns:a16="http://schemas.microsoft.com/office/drawing/2014/main" id="{4A84679D-052B-724B-3A68-170C9573195A}"/>
              </a:ext>
            </a:extLst>
          </p:cNvPr>
          <p:cNvSpPr/>
          <p:nvPr/>
        </p:nvSpPr>
        <p:spPr>
          <a:xfrm>
            <a:off x="3167591" y="142002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0" name="Ovaal 59">
            <a:extLst>
              <a:ext uri="{FF2B5EF4-FFF2-40B4-BE49-F238E27FC236}">
                <a16:creationId xmlns:a16="http://schemas.microsoft.com/office/drawing/2014/main" id="{CD18CB8D-AB10-03FB-EE50-2A5922022797}"/>
              </a:ext>
            </a:extLst>
          </p:cNvPr>
          <p:cNvSpPr/>
          <p:nvPr/>
        </p:nvSpPr>
        <p:spPr>
          <a:xfrm>
            <a:off x="3179576" y="204633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9" name="Document 68">
            <a:extLst>
              <a:ext uri="{FF2B5EF4-FFF2-40B4-BE49-F238E27FC236}">
                <a16:creationId xmlns:a16="http://schemas.microsoft.com/office/drawing/2014/main" id="{8D3AAF65-B2FB-93CE-ACC2-7D58E6FC24BF}"/>
              </a:ext>
            </a:extLst>
          </p:cNvPr>
          <p:cNvSpPr/>
          <p:nvPr/>
        </p:nvSpPr>
        <p:spPr>
          <a:xfrm>
            <a:off x="10151516" y="3094471"/>
            <a:ext cx="1349298" cy="1628078"/>
          </a:xfrm>
          <a:prstGeom prst="flowChartDocument">
            <a:avLst/>
          </a:prstGeom>
          <a:solidFill>
            <a:schemeClr val="accent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1" name="Rechte verbindingslijn 70">
            <a:extLst>
              <a:ext uri="{FF2B5EF4-FFF2-40B4-BE49-F238E27FC236}">
                <a16:creationId xmlns:a16="http://schemas.microsoft.com/office/drawing/2014/main" id="{394795C8-B77F-08F8-4F1A-43451548AD1F}"/>
              </a:ext>
            </a:extLst>
          </p:cNvPr>
          <p:cNvCxnSpPr>
            <a:cxnSpLocks/>
          </p:cNvCxnSpPr>
          <p:nvPr/>
        </p:nvCxnSpPr>
        <p:spPr>
          <a:xfrm>
            <a:off x="10312829" y="3244573"/>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C4639B78-4E93-CF65-BF2C-467E258912E4}"/>
              </a:ext>
            </a:extLst>
          </p:cNvPr>
          <p:cNvCxnSpPr>
            <a:cxnSpLocks/>
          </p:cNvCxnSpPr>
          <p:nvPr/>
        </p:nvCxnSpPr>
        <p:spPr>
          <a:xfrm>
            <a:off x="10312829" y="3396973"/>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7EAFF6D0-780B-8CD2-544D-04DD88DD6E43}"/>
              </a:ext>
            </a:extLst>
          </p:cNvPr>
          <p:cNvCxnSpPr>
            <a:cxnSpLocks/>
          </p:cNvCxnSpPr>
          <p:nvPr/>
        </p:nvCxnSpPr>
        <p:spPr>
          <a:xfrm>
            <a:off x="10312829" y="3541938"/>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F827C7A3-321C-16D0-3E42-F328D0862A89}"/>
              </a:ext>
            </a:extLst>
          </p:cNvPr>
          <p:cNvCxnSpPr>
            <a:cxnSpLocks/>
          </p:cNvCxnSpPr>
          <p:nvPr/>
        </p:nvCxnSpPr>
        <p:spPr>
          <a:xfrm>
            <a:off x="10312829" y="405117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B3970A3D-50A5-8F1E-2538-D8FC3AE4BD6B}"/>
              </a:ext>
            </a:extLst>
          </p:cNvPr>
          <p:cNvCxnSpPr>
            <a:cxnSpLocks/>
          </p:cNvCxnSpPr>
          <p:nvPr/>
        </p:nvCxnSpPr>
        <p:spPr>
          <a:xfrm>
            <a:off x="10312829" y="419242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89" name="Ovaal 88">
            <a:extLst>
              <a:ext uri="{FF2B5EF4-FFF2-40B4-BE49-F238E27FC236}">
                <a16:creationId xmlns:a16="http://schemas.microsoft.com/office/drawing/2014/main" id="{6A76C555-73F4-A58D-5260-E9C9ED1BB836}"/>
              </a:ext>
            </a:extLst>
          </p:cNvPr>
          <p:cNvSpPr/>
          <p:nvPr/>
        </p:nvSpPr>
        <p:spPr>
          <a:xfrm>
            <a:off x="10150113" y="316287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90" name="Ovaal 89">
            <a:extLst>
              <a:ext uri="{FF2B5EF4-FFF2-40B4-BE49-F238E27FC236}">
                <a16:creationId xmlns:a16="http://schemas.microsoft.com/office/drawing/2014/main" id="{C73BA683-D88C-2DA2-F0EF-5DA75A1020AF}"/>
              </a:ext>
            </a:extLst>
          </p:cNvPr>
          <p:cNvSpPr/>
          <p:nvPr/>
        </p:nvSpPr>
        <p:spPr>
          <a:xfrm>
            <a:off x="10162098" y="4012204"/>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sp>
        <p:nvSpPr>
          <p:cNvPr id="91" name="Ovaal 90">
            <a:extLst>
              <a:ext uri="{FF2B5EF4-FFF2-40B4-BE49-F238E27FC236}">
                <a16:creationId xmlns:a16="http://schemas.microsoft.com/office/drawing/2014/main" id="{C0287926-8F8C-2C0A-9030-59A498A70B92}"/>
              </a:ext>
            </a:extLst>
          </p:cNvPr>
          <p:cNvSpPr/>
          <p:nvPr/>
        </p:nvSpPr>
        <p:spPr>
          <a:xfrm>
            <a:off x="10162098" y="366698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cxnSp>
        <p:nvCxnSpPr>
          <p:cNvPr id="92" name="Rechte verbindingslijn 91">
            <a:extLst>
              <a:ext uri="{FF2B5EF4-FFF2-40B4-BE49-F238E27FC236}">
                <a16:creationId xmlns:a16="http://schemas.microsoft.com/office/drawing/2014/main" id="{ADBD9471-848E-B2CA-0686-EBF7C9AA668D}"/>
              </a:ext>
            </a:extLst>
          </p:cNvPr>
          <p:cNvCxnSpPr>
            <a:cxnSpLocks/>
          </p:cNvCxnSpPr>
          <p:nvPr/>
        </p:nvCxnSpPr>
        <p:spPr>
          <a:xfrm>
            <a:off x="10320264" y="3782226"/>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a:extLst>
              <a:ext uri="{FF2B5EF4-FFF2-40B4-BE49-F238E27FC236}">
                <a16:creationId xmlns:a16="http://schemas.microsoft.com/office/drawing/2014/main" id="{0CEC72ED-E39E-15BF-086C-435FDD434A26}"/>
              </a:ext>
            </a:extLst>
          </p:cNvPr>
          <p:cNvCxnSpPr>
            <a:cxnSpLocks/>
          </p:cNvCxnSpPr>
          <p:nvPr/>
        </p:nvCxnSpPr>
        <p:spPr>
          <a:xfrm>
            <a:off x="10464181" y="4199332"/>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4" name="Ovaal 93">
            <a:extLst>
              <a:ext uri="{FF2B5EF4-FFF2-40B4-BE49-F238E27FC236}">
                <a16:creationId xmlns:a16="http://schemas.microsoft.com/office/drawing/2014/main" id="{187493FE-AF98-F0E2-4519-02E8AADA1272}"/>
              </a:ext>
            </a:extLst>
          </p:cNvPr>
          <p:cNvSpPr/>
          <p:nvPr/>
        </p:nvSpPr>
        <p:spPr>
          <a:xfrm>
            <a:off x="11333644" y="411331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cxnSp>
        <p:nvCxnSpPr>
          <p:cNvPr id="3" name="Gebogen verbindingslijn 2">
            <a:extLst>
              <a:ext uri="{FF2B5EF4-FFF2-40B4-BE49-F238E27FC236}">
                <a16:creationId xmlns:a16="http://schemas.microsoft.com/office/drawing/2014/main" id="{2766807E-CAF0-C6CD-6A8B-E2A52375353B}"/>
              </a:ext>
            </a:extLst>
          </p:cNvPr>
          <p:cNvCxnSpPr>
            <a:cxnSpLocks/>
          </p:cNvCxnSpPr>
          <p:nvPr/>
        </p:nvCxnSpPr>
        <p:spPr>
          <a:xfrm>
            <a:off x="2037683" y="4391703"/>
            <a:ext cx="841242" cy="681672"/>
          </a:xfrm>
          <a:prstGeom prst="bentConnector3">
            <a:avLst>
              <a:gd name="adj1" fmla="val 50000"/>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Document 4">
            <a:extLst>
              <a:ext uri="{FF2B5EF4-FFF2-40B4-BE49-F238E27FC236}">
                <a16:creationId xmlns:a16="http://schemas.microsoft.com/office/drawing/2014/main" id="{1CAC1778-EEAC-EA07-9637-38C28A06B3F0}"/>
              </a:ext>
            </a:extLst>
          </p:cNvPr>
          <p:cNvSpPr/>
          <p:nvPr/>
        </p:nvSpPr>
        <p:spPr>
          <a:xfrm>
            <a:off x="2977712" y="4689088"/>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5">
            <a:extLst>
              <a:ext uri="{FF2B5EF4-FFF2-40B4-BE49-F238E27FC236}">
                <a16:creationId xmlns:a16="http://schemas.microsoft.com/office/drawing/2014/main" id="{A3D86540-1677-6AFD-DF15-32EA21D656F4}"/>
              </a:ext>
            </a:extLst>
          </p:cNvPr>
          <p:cNvCxnSpPr>
            <a:cxnSpLocks/>
          </p:cNvCxnSpPr>
          <p:nvPr/>
        </p:nvCxnSpPr>
        <p:spPr>
          <a:xfrm>
            <a:off x="3143121" y="487681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B29B3AE5-A0F2-6197-8848-4F89A98EAE14}"/>
              </a:ext>
            </a:extLst>
          </p:cNvPr>
          <p:cNvCxnSpPr>
            <a:cxnSpLocks/>
          </p:cNvCxnSpPr>
          <p:nvPr/>
        </p:nvCxnSpPr>
        <p:spPr>
          <a:xfrm>
            <a:off x="3143121" y="502921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BDD2CEC5-2260-4A28-EF0A-001B7D83FFE2}"/>
              </a:ext>
            </a:extLst>
          </p:cNvPr>
          <p:cNvCxnSpPr>
            <a:cxnSpLocks/>
          </p:cNvCxnSpPr>
          <p:nvPr/>
        </p:nvCxnSpPr>
        <p:spPr>
          <a:xfrm>
            <a:off x="3143121" y="517418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11BDB612-B935-77F2-CEEC-28280066AF6C}"/>
              </a:ext>
            </a:extLst>
          </p:cNvPr>
          <p:cNvCxnSpPr>
            <a:cxnSpLocks/>
          </p:cNvCxnSpPr>
          <p:nvPr/>
        </p:nvCxnSpPr>
        <p:spPr>
          <a:xfrm>
            <a:off x="3143121" y="546039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BB46BF4-AD0A-B92F-1C02-26569AEC4F57}"/>
              </a:ext>
            </a:extLst>
          </p:cNvPr>
          <p:cNvCxnSpPr>
            <a:cxnSpLocks/>
          </p:cNvCxnSpPr>
          <p:nvPr/>
        </p:nvCxnSpPr>
        <p:spPr>
          <a:xfrm>
            <a:off x="3143121" y="560164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Ovaal 14">
            <a:extLst>
              <a:ext uri="{FF2B5EF4-FFF2-40B4-BE49-F238E27FC236}">
                <a16:creationId xmlns:a16="http://schemas.microsoft.com/office/drawing/2014/main" id="{486E99B3-7A25-0329-593E-29352FEE9366}"/>
              </a:ext>
            </a:extLst>
          </p:cNvPr>
          <p:cNvSpPr/>
          <p:nvPr/>
        </p:nvSpPr>
        <p:spPr>
          <a:xfrm>
            <a:off x="2980405" y="479511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17" name="Ovaal 16">
            <a:extLst>
              <a:ext uri="{FF2B5EF4-FFF2-40B4-BE49-F238E27FC236}">
                <a16:creationId xmlns:a16="http://schemas.microsoft.com/office/drawing/2014/main" id="{AF395AB7-341E-1F9E-E6D1-0C8AAE5B6E73}"/>
              </a:ext>
            </a:extLst>
          </p:cNvPr>
          <p:cNvSpPr/>
          <p:nvPr/>
        </p:nvSpPr>
        <p:spPr>
          <a:xfrm>
            <a:off x="2992390" y="5421424"/>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18" name="Document 19">
            <a:extLst>
              <a:ext uri="{FF2B5EF4-FFF2-40B4-BE49-F238E27FC236}">
                <a16:creationId xmlns:a16="http://schemas.microsoft.com/office/drawing/2014/main" id="{8E8BF4F3-834F-A6C2-A3E6-B9A800853F9C}"/>
              </a:ext>
            </a:extLst>
          </p:cNvPr>
          <p:cNvSpPr/>
          <p:nvPr/>
        </p:nvSpPr>
        <p:spPr>
          <a:xfrm>
            <a:off x="4784468" y="4684575"/>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0" name="Rechte verbindingslijn 19">
            <a:extLst>
              <a:ext uri="{FF2B5EF4-FFF2-40B4-BE49-F238E27FC236}">
                <a16:creationId xmlns:a16="http://schemas.microsoft.com/office/drawing/2014/main" id="{D7DBE7E3-B935-E5D3-97E0-1404AAF84448}"/>
              </a:ext>
            </a:extLst>
          </p:cNvPr>
          <p:cNvCxnSpPr>
            <a:cxnSpLocks/>
          </p:cNvCxnSpPr>
          <p:nvPr/>
        </p:nvCxnSpPr>
        <p:spPr>
          <a:xfrm>
            <a:off x="4949877" y="483964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19EC4C78-6C55-CF84-11C2-1042D1DEAF9E}"/>
              </a:ext>
            </a:extLst>
          </p:cNvPr>
          <p:cNvCxnSpPr>
            <a:cxnSpLocks/>
          </p:cNvCxnSpPr>
          <p:nvPr/>
        </p:nvCxnSpPr>
        <p:spPr>
          <a:xfrm>
            <a:off x="4949877" y="499204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C21CED1D-8692-AAC8-A9A7-1B1C19744135}"/>
              </a:ext>
            </a:extLst>
          </p:cNvPr>
          <p:cNvCxnSpPr>
            <a:cxnSpLocks/>
          </p:cNvCxnSpPr>
          <p:nvPr/>
        </p:nvCxnSpPr>
        <p:spPr>
          <a:xfrm>
            <a:off x="4949877" y="5137009"/>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56F0E349-49A7-4B45-2A70-36A1B8AE2B3F}"/>
              </a:ext>
            </a:extLst>
          </p:cNvPr>
          <p:cNvCxnSpPr>
            <a:cxnSpLocks/>
          </p:cNvCxnSpPr>
          <p:nvPr/>
        </p:nvCxnSpPr>
        <p:spPr>
          <a:xfrm>
            <a:off x="4949877" y="564624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FFB5113-B641-62BB-E708-2C51496D5513}"/>
              </a:ext>
            </a:extLst>
          </p:cNvPr>
          <p:cNvCxnSpPr>
            <a:cxnSpLocks/>
          </p:cNvCxnSpPr>
          <p:nvPr/>
        </p:nvCxnSpPr>
        <p:spPr>
          <a:xfrm>
            <a:off x="4949877" y="578749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36" name="Ovaal 35">
            <a:extLst>
              <a:ext uri="{FF2B5EF4-FFF2-40B4-BE49-F238E27FC236}">
                <a16:creationId xmlns:a16="http://schemas.microsoft.com/office/drawing/2014/main" id="{D16E60A6-596F-9983-71DB-D6C01E434F8D}"/>
              </a:ext>
            </a:extLst>
          </p:cNvPr>
          <p:cNvSpPr/>
          <p:nvPr/>
        </p:nvSpPr>
        <p:spPr>
          <a:xfrm>
            <a:off x="4787161" y="475794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37" name="Ovaal 36">
            <a:extLst>
              <a:ext uri="{FF2B5EF4-FFF2-40B4-BE49-F238E27FC236}">
                <a16:creationId xmlns:a16="http://schemas.microsoft.com/office/drawing/2014/main" id="{65E6D12B-8FEC-EEAB-50E9-B9DB7325E974}"/>
              </a:ext>
            </a:extLst>
          </p:cNvPr>
          <p:cNvSpPr/>
          <p:nvPr/>
        </p:nvSpPr>
        <p:spPr>
          <a:xfrm>
            <a:off x="4799146" y="560727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cxnSp>
        <p:nvCxnSpPr>
          <p:cNvPr id="46" name="Rechte verbindingslijn met pijl 45">
            <a:extLst>
              <a:ext uri="{FF2B5EF4-FFF2-40B4-BE49-F238E27FC236}">
                <a16:creationId xmlns:a16="http://schemas.microsoft.com/office/drawing/2014/main" id="{7BF1B38E-C37F-8751-5030-83420FBE817D}"/>
              </a:ext>
            </a:extLst>
          </p:cNvPr>
          <p:cNvCxnSpPr>
            <a:cxnSpLocks/>
          </p:cNvCxnSpPr>
          <p:nvPr/>
        </p:nvCxnSpPr>
        <p:spPr>
          <a:xfrm flipV="1">
            <a:off x="4341688" y="5108774"/>
            <a:ext cx="457458" cy="4513"/>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bogen verbindingslijn 69">
            <a:extLst>
              <a:ext uri="{FF2B5EF4-FFF2-40B4-BE49-F238E27FC236}">
                <a16:creationId xmlns:a16="http://schemas.microsoft.com/office/drawing/2014/main" id="{FAAA5DD2-0262-F251-D77B-F8CD9FC46B3B}"/>
              </a:ext>
            </a:extLst>
          </p:cNvPr>
          <p:cNvCxnSpPr>
            <a:cxnSpLocks/>
            <a:stCxn id="18" idx="3"/>
          </p:cNvCxnSpPr>
          <p:nvPr/>
        </p:nvCxnSpPr>
        <p:spPr>
          <a:xfrm flipV="1">
            <a:off x="6133766" y="4089745"/>
            <a:ext cx="614927" cy="1408869"/>
          </a:xfrm>
          <a:prstGeom prst="bentConnector3">
            <a:avLst>
              <a:gd name="adj1" fmla="val 50000"/>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Ovaal 57">
            <a:extLst>
              <a:ext uri="{FF2B5EF4-FFF2-40B4-BE49-F238E27FC236}">
                <a16:creationId xmlns:a16="http://schemas.microsoft.com/office/drawing/2014/main" id="{639C6567-5EEB-62AC-DDC4-966EB5424C48}"/>
              </a:ext>
            </a:extLst>
          </p:cNvPr>
          <p:cNvSpPr/>
          <p:nvPr/>
        </p:nvSpPr>
        <p:spPr>
          <a:xfrm>
            <a:off x="4799146" y="526205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59" name="Rechte verbindingslijn 58">
            <a:extLst>
              <a:ext uri="{FF2B5EF4-FFF2-40B4-BE49-F238E27FC236}">
                <a16:creationId xmlns:a16="http://schemas.microsoft.com/office/drawing/2014/main" id="{B59EF64E-091E-A2F1-8309-06EAB505D976}"/>
              </a:ext>
            </a:extLst>
          </p:cNvPr>
          <p:cNvCxnSpPr>
            <a:cxnSpLocks/>
          </p:cNvCxnSpPr>
          <p:nvPr/>
        </p:nvCxnSpPr>
        <p:spPr>
          <a:xfrm>
            <a:off x="4957312" y="5377297"/>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7" name="Document 46">
            <a:extLst>
              <a:ext uri="{FF2B5EF4-FFF2-40B4-BE49-F238E27FC236}">
                <a16:creationId xmlns:a16="http://schemas.microsoft.com/office/drawing/2014/main" id="{2E56EC69-5935-1CF0-B88D-C1AA32E5E563}"/>
              </a:ext>
            </a:extLst>
          </p:cNvPr>
          <p:cNvSpPr/>
          <p:nvPr/>
        </p:nvSpPr>
        <p:spPr>
          <a:xfrm>
            <a:off x="591016" y="3166939"/>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8" name="Rechte verbindingslijn 67">
            <a:extLst>
              <a:ext uri="{FF2B5EF4-FFF2-40B4-BE49-F238E27FC236}">
                <a16:creationId xmlns:a16="http://schemas.microsoft.com/office/drawing/2014/main" id="{8670CB21-C288-49C0-FDF5-43CE7E65AA31}"/>
              </a:ext>
            </a:extLst>
          </p:cNvPr>
          <p:cNvCxnSpPr>
            <a:cxnSpLocks/>
          </p:cNvCxnSpPr>
          <p:nvPr/>
        </p:nvCxnSpPr>
        <p:spPr>
          <a:xfrm>
            <a:off x="756425" y="335466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8C3C0619-8E9F-3CED-85B2-3BC1D54B409A}"/>
              </a:ext>
            </a:extLst>
          </p:cNvPr>
          <p:cNvCxnSpPr>
            <a:cxnSpLocks/>
          </p:cNvCxnSpPr>
          <p:nvPr/>
        </p:nvCxnSpPr>
        <p:spPr>
          <a:xfrm>
            <a:off x="756425" y="350706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9C6ECE5A-B8AA-6142-76CA-B919DB89B8AE}"/>
              </a:ext>
            </a:extLst>
          </p:cNvPr>
          <p:cNvCxnSpPr>
            <a:cxnSpLocks/>
          </p:cNvCxnSpPr>
          <p:nvPr/>
        </p:nvCxnSpPr>
        <p:spPr>
          <a:xfrm>
            <a:off x="756425" y="3652031"/>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0D243D06-F2CC-62B4-1AB2-AE3B0C8742C8}"/>
              </a:ext>
            </a:extLst>
          </p:cNvPr>
          <p:cNvCxnSpPr>
            <a:cxnSpLocks/>
          </p:cNvCxnSpPr>
          <p:nvPr/>
        </p:nvCxnSpPr>
        <p:spPr>
          <a:xfrm>
            <a:off x="756425" y="393824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9EACCE5F-29DB-3366-D95E-DC562945153C}"/>
              </a:ext>
            </a:extLst>
          </p:cNvPr>
          <p:cNvCxnSpPr>
            <a:cxnSpLocks/>
          </p:cNvCxnSpPr>
          <p:nvPr/>
        </p:nvCxnSpPr>
        <p:spPr>
          <a:xfrm>
            <a:off x="756425" y="407949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84" name="Ovaal 83">
            <a:extLst>
              <a:ext uri="{FF2B5EF4-FFF2-40B4-BE49-F238E27FC236}">
                <a16:creationId xmlns:a16="http://schemas.microsoft.com/office/drawing/2014/main" id="{7796BB19-1E29-4503-4A6E-8AAE35C88390}"/>
              </a:ext>
            </a:extLst>
          </p:cNvPr>
          <p:cNvSpPr/>
          <p:nvPr/>
        </p:nvSpPr>
        <p:spPr>
          <a:xfrm>
            <a:off x="592876" y="385831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86" name="Ovaal 85">
            <a:extLst>
              <a:ext uri="{FF2B5EF4-FFF2-40B4-BE49-F238E27FC236}">
                <a16:creationId xmlns:a16="http://schemas.microsoft.com/office/drawing/2014/main" id="{5AB9BAC8-0684-F922-E2A6-F0EFD2584EC6}"/>
              </a:ext>
            </a:extLst>
          </p:cNvPr>
          <p:cNvSpPr/>
          <p:nvPr/>
        </p:nvSpPr>
        <p:spPr>
          <a:xfrm>
            <a:off x="612103" y="323714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95" name="Document 3">
            <a:extLst>
              <a:ext uri="{FF2B5EF4-FFF2-40B4-BE49-F238E27FC236}">
                <a16:creationId xmlns:a16="http://schemas.microsoft.com/office/drawing/2014/main" id="{293A84C2-6B6F-0A87-B283-8D8F5BF7C275}"/>
              </a:ext>
            </a:extLst>
          </p:cNvPr>
          <p:cNvSpPr/>
          <p:nvPr/>
        </p:nvSpPr>
        <p:spPr>
          <a:xfrm>
            <a:off x="5471643" y="4280762"/>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110" name="Rechte verbindingslijn 109">
            <a:extLst>
              <a:ext uri="{FF2B5EF4-FFF2-40B4-BE49-F238E27FC236}">
                <a16:creationId xmlns:a16="http://schemas.microsoft.com/office/drawing/2014/main" id="{00156962-63DD-98BA-2FA9-92B2795F4F41}"/>
              </a:ext>
            </a:extLst>
          </p:cNvPr>
          <p:cNvCxnSpPr>
            <a:cxnSpLocks/>
          </p:cNvCxnSpPr>
          <p:nvPr/>
        </p:nvCxnSpPr>
        <p:spPr>
          <a:xfrm>
            <a:off x="5514652" y="4636668"/>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1" name="Ovaal 110">
            <a:extLst>
              <a:ext uri="{FF2B5EF4-FFF2-40B4-BE49-F238E27FC236}">
                <a16:creationId xmlns:a16="http://schemas.microsoft.com/office/drawing/2014/main" id="{7B3DA2AD-6EF0-9A07-2454-3E487AFFDFE2}"/>
              </a:ext>
            </a:extLst>
          </p:cNvPr>
          <p:cNvSpPr/>
          <p:nvPr/>
        </p:nvSpPr>
        <p:spPr>
          <a:xfrm>
            <a:off x="5478694" y="452669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116" name="Rechte verbindingslijn 115">
            <a:extLst>
              <a:ext uri="{FF2B5EF4-FFF2-40B4-BE49-F238E27FC236}">
                <a16:creationId xmlns:a16="http://schemas.microsoft.com/office/drawing/2014/main" id="{75CB5233-1E31-5FA4-E364-DDF7C95CC948}"/>
              </a:ext>
            </a:extLst>
          </p:cNvPr>
          <p:cNvCxnSpPr>
            <a:cxnSpLocks/>
          </p:cNvCxnSpPr>
          <p:nvPr/>
        </p:nvCxnSpPr>
        <p:spPr>
          <a:xfrm>
            <a:off x="5530804" y="485654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F5C1F7DA-0A7F-FC18-5E59-BC3C2132F83F}"/>
              </a:ext>
            </a:extLst>
          </p:cNvPr>
          <p:cNvCxnSpPr>
            <a:cxnSpLocks/>
          </p:cNvCxnSpPr>
          <p:nvPr/>
        </p:nvCxnSpPr>
        <p:spPr>
          <a:xfrm>
            <a:off x="5530804" y="499779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21" name="Ovaal 120">
            <a:extLst>
              <a:ext uri="{FF2B5EF4-FFF2-40B4-BE49-F238E27FC236}">
                <a16:creationId xmlns:a16="http://schemas.microsoft.com/office/drawing/2014/main" id="{C0F6E40E-D046-33BF-8664-D6FDC65A48DD}"/>
              </a:ext>
            </a:extLst>
          </p:cNvPr>
          <p:cNvSpPr/>
          <p:nvPr/>
        </p:nvSpPr>
        <p:spPr>
          <a:xfrm>
            <a:off x="5467161" y="4817576"/>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sp>
        <p:nvSpPr>
          <p:cNvPr id="122" name="Document 18">
            <a:extLst>
              <a:ext uri="{FF2B5EF4-FFF2-40B4-BE49-F238E27FC236}">
                <a16:creationId xmlns:a16="http://schemas.microsoft.com/office/drawing/2014/main" id="{1C143ED5-37F8-20F3-E16A-FDAD1FCF5F58}"/>
              </a:ext>
            </a:extLst>
          </p:cNvPr>
          <p:cNvSpPr/>
          <p:nvPr/>
        </p:nvSpPr>
        <p:spPr>
          <a:xfrm>
            <a:off x="6748693" y="3275706"/>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3" name="Rechte verbindingslijn 122">
            <a:extLst>
              <a:ext uri="{FF2B5EF4-FFF2-40B4-BE49-F238E27FC236}">
                <a16:creationId xmlns:a16="http://schemas.microsoft.com/office/drawing/2014/main" id="{E8165CD6-D68E-55A4-5615-FC164EC4B864}"/>
              </a:ext>
            </a:extLst>
          </p:cNvPr>
          <p:cNvCxnSpPr>
            <a:cxnSpLocks/>
          </p:cNvCxnSpPr>
          <p:nvPr/>
        </p:nvCxnSpPr>
        <p:spPr>
          <a:xfrm>
            <a:off x="6995594" y="350105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078349FF-44EB-2F77-B061-BFA7B041B52F}"/>
              </a:ext>
            </a:extLst>
          </p:cNvPr>
          <p:cNvCxnSpPr>
            <a:cxnSpLocks/>
          </p:cNvCxnSpPr>
          <p:nvPr/>
        </p:nvCxnSpPr>
        <p:spPr>
          <a:xfrm>
            <a:off x="6995594" y="365345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Rechte verbindingslijn 124">
            <a:extLst>
              <a:ext uri="{FF2B5EF4-FFF2-40B4-BE49-F238E27FC236}">
                <a16:creationId xmlns:a16="http://schemas.microsoft.com/office/drawing/2014/main" id="{03E530B2-14DB-65FD-E7B7-85D849BE65E0}"/>
              </a:ext>
            </a:extLst>
          </p:cNvPr>
          <p:cNvCxnSpPr>
            <a:cxnSpLocks/>
          </p:cNvCxnSpPr>
          <p:nvPr/>
        </p:nvCxnSpPr>
        <p:spPr>
          <a:xfrm>
            <a:off x="6995594" y="379842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15CB7BFC-378D-28AD-0968-8F946AA57E32}"/>
              </a:ext>
            </a:extLst>
          </p:cNvPr>
          <p:cNvCxnSpPr>
            <a:cxnSpLocks/>
          </p:cNvCxnSpPr>
          <p:nvPr/>
        </p:nvCxnSpPr>
        <p:spPr>
          <a:xfrm>
            <a:off x="6995594" y="430765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A4B11454-5395-9BFC-8A8C-F540629BC38A}"/>
              </a:ext>
            </a:extLst>
          </p:cNvPr>
          <p:cNvCxnSpPr>
            <a:cxnSpLocks/>
          </p:cNvCxnSpPr>
          <p:nvPr/>
        </p:nvCxnSpPr>
        <p:spPr>
          <a:xfrm>
            <a:off x="6995594" y="444890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28" name="Ovaal 127">
            <a:extLst>
              <a:ext uri="{FF2B5EF4-FFF2-40B4-BE49-F238E27FC236}">
                <a16:creationId xmlns:a16="http://schemas.microsoft.com/office/drawing/2014/main" id="{1DD1A370-336B-7349-74C6-10ADDBAEA57F}"/>
              </a:ext>
            </a:extLst>
          </p:cNvPr>
          <p:cNvSpPr/>
          <p:nvPr/>
        </p:nvSpPr>
        <p:spPr>
          <a:xfrm>
            <a:off x="6832878" y="341935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129" name="Ovaal 128">
            <a:extLst>
              <a:ext uri="{FF2B5EF4-FFF2-40B4-BE49-F238E27FC236}">
                <a16:creationId xmlns:a16="http://schemas.microsoft.com/office/drawing/2014/main" id="{31B13A56-C2A5-0094-965E-A91A4A7FB184}"/>
              </a:ext>
            </a:extLst>
          </p:cNvPr>
          <p:cNvSpPr/>
          <p:nvPr/>
        </p:nvSpPr>
        <p:spPr>
          <a:xfrm>
            <a:off x="6844863" y="4268686"/>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sp>
        <p:nvSpPr>
          <p:cNvPr id="130" name="Ovaal 129">
            <a:extLst>
              <a:ext uri="{FF2B5EF4-FFF2-40B4-BE49-F238E27FC236}">
                <a16:creationId xmlns:a16="http://schemas.microsoft.com/office/drawing/2014/main" id="{2F10CE3A-3155-5756-3AA3-A78B8D54EDF5}"/>
              </a:ext>
            </a:extLst>
          </p:cNvPr>
          <p:cNvSpPr/>
          <p:nvPr/>
        </p:nvSpPr>
        <p:spPr>
          <a:xfrm>
            <a:off x="6844863" y="392346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131" name="Rechte verbindingslijn 130">
            <a:extLst>
              <a:ext uri="{FF2B5EF4-FFF2-40B4-BE49-F238E27FC236}">
                <a16:creationId xmlns:a16="http://schemas.microsoft.com/office/drawing/2014/main" id="{F37820AF-FB4D-CD79-3D10-1D29A316D3FC}"/>
              </a:ext>
            </a:extLst>
          </p:cNvPr>
          <p:cNvCxnSpPr>
            <a:cxnSpLocks/>
          </p:cNvCxnSpPr>
          <p:nvPr/>
        </p:nvCxnSpPr>
        <p:spPr>
          <a:xfrm>
            <a:off x="7003029" y="4038708"/>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 name="Document 37">
            <a:extLst>
              <a:ext uri="{FF2B5EF4-FFF2-40B4-BE49-F238E27FC236}">
                <a16:creationId xmlns:a16="http://schemas.microsoft.com/office/drawing/2014/main" id="{67D4D3EE-A7F8-5F09-AADC-72F16C3C2490}"/>
              </a:ext>
            </a:extLst>
          </p:cNvPr>
          <p:cNvSpPr/>
          <p:nvPr/>
        </p:nvSpPr>
        <p:spPr>
          <a:xfrm>
            <a:off x="7668513" y="1313997"/>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4" name="Rechte verbindingslijn 43">
            <a:extLst>
              <a:ext uri="{FF2B5EF4-FFF2-40B4-BE49-F238E27FC236}">
                <a16:creationId xmlns:a16="http://schemas.microsoft.com/office/drawing/2014/main" id="{C149FCDA-4440-8070-7FB5-7FE23222494C}"/>
              </a:ext>
            </a:extLst>
          </p:cNvPr>
          <p:cNvCxnSpPr>
            <a:cxnSpLocks/>
          </p:cNvCxnSpPr>
          <p:nvPr/>
        </p:nvCxnSpPr>
        <p:spPr>
          <a:xfrm>
            <a:off x="7833922" y="150172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B4700D13-DC7D-D1EE-4991-80F54C258B39}"/>
              </a:ext>
            </a:extLst>
          </p:cNvPr>
          <p:cNvCxnSpPr>
            <a:cxnSpLocks/>
          </p:cNvCxnSpPr>
          <p:nvPr/>
        </p:nvCxnSpPr>
        <p:spPr>
          <a:xfrm>
            <a:off x="7833922" y="165412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411A9439-9693-FC96-C51F-08812280CE85}"/>
              </a:ext>
            </a:extLst>
          </p:cNvPr>
          <p:cNvCxnSpPr>
            <a:cxnSpLocks/>
          </p:cNvCxnSpPr>
          <p:nvPr/>
        </p:nvCxnSpPr>
        <p:spPr>
          <a:xfrm>
            <a:off x="7833922" y="1799089"/>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6AA9ECDC-9E0C-E336-F7AE-59ADB5B529C0}"/>
              </a:ext>
            </a:extLst>
          </p:cNvPr>
          <p:cNvCxnSpPr>
            <a:cxnSpLocks/>
          </p:cNvCxnSpPr>
          <p:nvPr/>
        </p:nvCxnSpPr>
        <p:spPr>
          <a:xfrm>
            <a:off x="7833922" y="208530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C79C36A-C31F-F5BF-4C45-6BDF7E453F49}"/>
              </a:ext>
            </a:extLst>
          </p:cNvPr>
          <p:cNvCxnSpPr>
            <a:cxnSpLocks/>
          </p:cNvCxnSpPr>
          <p:nvPr/>
        </p:nvCxnSpPr>
        <p:spPr>
          <a:xfrm>
            <a:off x="7833922" y="223770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98EAA2ED-2664-85AB-D7C7-CF205FA98F16}"/>
              </a:ext>
            </a:extLst>
          </p:cNvPr>
          <p:cNvCxnSpPr>
            <a:cxnSpLocks/>
          </p:cNvCxnSpPr>
          <p:nvPr/>
        </p:nvCxnSpPr>
        <p:spPr>
          <a:xfrm>
            <a:off x="7986322" y="2233988"/>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4" name="Ovaal 63">
            <a:extLst>
              <a:ext uri="{FF2B5EF4-FFF2-40B4-BE49-F238E27FC236}">
                <a16:creationId xmlns:a16="http://schemas.microsoft.com/office/drawing/2014/main" id="{A15A5AE8-7D41-DBA1-1B2A-1A806C05AC82}"/>
              </a:ext>
            </a:extLst>
          </p:cNvPr>
          <p:cNvSpPr/>
          <p:nvPr/>
        </p:nvSpPr>
        <p:spPr>
          <a:xfrm>
            <a:off x="7705587" y="198866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79" name="Ovaal 78">
            <a:extLst>
              <a:ext uri="{FF2B5EF4-FFF2-40B4-BE49-F238E27FC236}">
                <a16:creationId xmlns:a16="http://schemas.microsoft.com/office/drawing/2014/main" id="{90CD6D9F-518A-0AA0-A97D-0AF76A2BD640}"/>
              </a:ext>
            </a:extLst>
          </p:cNvPr>
          <p:cNvSpPr/>
          <p:nvPr/>
        </p:nvSpPr>
        <p:spPr>
          <a:xfrm>
            <a:off x="7694724" y="141809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80" name="Tekstvak 79">
            <a:extLst>
              <a:ext uri="{FF2B5EF4-FFF2-40B4-BE49-F238E27FC236}">
                <a16:creationId xmlns:a16="http://schemas.microsoft.com/office/drawing/2014/main" id="{84D38817-0D20-A68C-7270-B0F3595F37C1}"/>
              </a:ext>
            </a:extLst>
          </p:cNvPr>
          <p:cNvSpPr txBox="1"/>
          <p:nvPr/>
        </p:nvSpPr>
        <p:spPr>
          <a:xfrm>
            <a:off x="7694724" y="2766111"/>
            <a:ext cx="436338" cy="461665"/>
          </a:xfrm>
          <a:prstGeom prst="rect">
            <a:avLst/>
          </a:prstGeom>
          <a:noFill/>
        </p:spPr>
        <p:txBody>
          <a:bodyPr wrap="none" rtlCol="0">
            <a:spAutoFit/>
          </a:bodyPr>
          <a:lstStyle/>
          <a:p>
            <a:r>
              <a:rPr lang="nl-NL" sz="2400">
                <a:solidFill>
                  <a:srgbClr val="FF0000"/>
                </a:solidFill>
              </a:rPr>
              <a:t>✘</a:t>
            </a:r>
          </a:p>
        </p:txBody>
      </p:sp>
      <p:sp>
        <p:nvSpPr>
          <p:cNvPr id="38" name="Document 37">
            <a:extLst>
              <a:ext uri="{FF2B5EF4-FFF2-40B4-BE49-F238E27FC236}">
                <a16:creationId xmlns:a16="http://schemas.microsoft.com/office/drawing/2014/main" id="{8C761BF8-9400-724E-A38A-EC8D07A970B0}"/>
              </a:ext>
            </a:extLst>
          </p:cNvPr>
          <p:cNvSpPr/>
          <p:nvPr/>
        </p:nvSpPr>
        <p:spPr>
          <a:xfrm>
            <a:off x="8334253" y="1515847"/>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8" name="Rechte verbindingslijn 47">
            <a:extLst>
              <a:ext uri="{FF2B5EF4-FFF2-40B4-BE49-F238E27FC236}">
                <a16:creationId xmlns:a16="http://schemas.microsoft.com/office/drawing/2014/main" id="{EB984060-4D9B-D1C4-0E01-F067D37CAC7D}"/>
              </a:ext>
            </a:extLst>
          </p:cNvPr>
          <p:cNvCxnSpPr>
            <a:cxnSpLocks/>
          </p:cNvCxnSpPr>
          <p:nvPr/>
        </p:nvCxnSpPr>
        <p:spPr>
          <a:xfrm>
            <a:off x="8495566" y="1665949"/>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7DD0AEC0-8A41-733F-8915-907AEC5AF733}"/>
              </a:ext>
            </a:extLst>
          </p:cNvPr>
          <p:cNvCxnSpPr>
            <a:cxnSpLocks/>
          </p:cNvCxnSpPr>
          <p:nvPr/>
        </p:nvCxnSpPr>
        <p:spPr>
          <a:xfrm>
            <a:off x="8495566" y="1818349"/>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DFEE7A29-0C3F-01CF-485C-653F793F2177}"/>
              </a:ext>
            </a:extLst>
          </p:cNvPr>
          <p:cNvCxnSpPr>
            <a:cxnSpLocks/>
          </p:cNvCxnSpPr>
          <p:nvPr/>
        </p:nvCxnSpPr>
        <p:spPr>
          <a:xfrm>
            <a:off x="8495566" y="196331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DF4AAE2C-0F93-3C62-092C-FCE0224B9DA4}"/>
              </a:ext>
            </a:extLst>
          </p:cNvPr>
          <p:cNvCxnSpPr>
            <a:cxnSpLocks/>
          </p:cNvCxnSpPr>
          <p:nvPr/>
        </p:nvCxnSpPr>
        <p:spPr>
          <a:xfrm>
            <a:off x="8495566" y="2472553"/>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9FFFF523-6AE7-154F-3B73-3C903A493CB0}"/>
              </a:ext>
            </a:extLst>
          </p:cNvPr>
          <p:cNvCxnSpPr>
            <a:cxnSpLocks/>
          </p:cNvCxnSpPr>
          <p:nvPr/>
        </p:nvCxnSpPr>
        <p:spPr>
          <a:xfrm>
            <a:off x="8495566" y="2613801"/>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4" name="Ovaal 53">
            <a:extLst>
              <a:ext uri="{FF2B5EF4-FFF2-40B4-BE49-F238E27FC236}">
                <a16:creationId xmlns:a16="http://schemas.microsoft.com/office/drawing/2014/main" id="{577195FC-466B-ED25-86C3-8E12A1A9A382}"/>
              </a:ext>
            </a:extLst>
          </p:cNvPr>
          <p:cNvSpPr/>
          <p:nvPr/>
        </p:nvSpPr>
        <p:spPr>
          <a:xfrm>
            <a:off x="8332850" y="1584247"/>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55" name="Ovaal 54">
            <a:extLst>
              <a:ext uri="{FF2B5EF4-FFF2-40B4-BE49-F238E27FC236}">
                <a16:creationId xmlns:a16="http://schemas.microsoft.com/office/drawing/2014/main" id="{26A2A6AC-77B5-FD85-FD65-00F6F7367E26}"/>
              </a:ext>
            </a:extLst>
          </p:cNvPr>
          <p:cNvSpPr/>
          <p:nvPr/>
        </p:nvSpPr>
        <p:spPr>
          <a:xfrm>
            <a:off x="8344835" y="243358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sp>
        <p:nvSpPr>
          <p:cNvPr id="56" name="Ovaal 55">
            <a:extLst>
              <a:ext uri="{FF2B5EF4-FFF2-40B4-BE49-F238E27FC236}">
                <a16:creationId xmlns:a16="http://schemas.microsoft.com/office/drawing/2014/main" id="{46F37512-AEAE-D087-2FD3-372EC998A3BC}"/>
              </a:ext>
            </a:extLst>
          </p:cNvPr>
          <p:cNvSpPr/>
          <p:nvPr/>
        </p:nvSpPr>
        <p:spPr>
          <a:xfrm>
            <a:off x="8344835" y="2088356"/>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cxnSp>
        <p:nvCxnSpPr>
          <p:cNvPr id="65" name="Rechte verbindingslijn 64">
            <a:extLst>
              <a:ext uri="{FF2B5EF4-FFF2-40B4-BE49-F238E27FC236}">
                <a16:creationId xmlns:a16="http://schemas.microsoft.com/office/drawing/2014/main" id="{A861B7EC-B25D-7D74-1076-322CFF2F6F87}"/>
              </a:ext>
            </a:extLst>
          </p:cNvPr>
          <p:cNvCxnSpPr>
            <a:cxnSpLocks/>
          </p:cNvCxnSpPr>
          <p:nvPr/>
        </p:nvCxnSpPr>
        <p:spPr>
          <a:xfrm>
            <a:off x="8503001" y="2203602"/>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A407F9C3-78DA-413B-42E1-888EA5CC8118}"/>
              </a:ext>
            </a:extLst>
          </p:cNvPr>
          <p:cNvCxnSpPr>
            <a:cxnSpLocks/>
          </p:cNvCxnSpPr>
          <p:nvPr/>
        </p:nvCxnSpPr>
        <p:spPr>
          <a:xfrm>
            <a:off x="8646918" y="2620708"/>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2" name="Document 111">
            <a:extLst>
              <a:ext uri="{FF2B5EF4-FFF2-40B4-BE49-F238E27FC236}">
                <a16:creationId xmlns:a16="http://schemas.microsoft.com/office/drawing/2014/main" id="{161C0E99-41CE-6EE8-BB65-1F8D5F3B5F36}"/>
              </a:ext>
            </a:extLst>
          </p:cNvPr>
          <p:cNvSpPr/>
          <p:nvPr/>
        </p:nvSpPr>
        <p:spPr>
          <a:xfrm>
            <a:off x="9466294" y="2096071"/>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113" name="Rechte verbindingslijn 112">
            <a:extLst>
              <a:ext uri="{FF2B5EF4-FFF2-40B4-BE49-F238E27FC236}">
                <a16:creationId xmlns:a16="http://schemas.microsoft.com/office/drawing/2014/main" id="{0D514970-30CF-136A-84AA-30F8C1052A68}"/>
              </a:ext>
            </a:extLst>
          </p:cNvPr>
          <p:cNvCxnSpPr>
            <a:cxnSpLocks/>
          </p:cNvCxnSpPr>
          <p:nvPr/>
        </p:nvCxnSpPr>
        <p:spPr>
          <a:xfrm>
            <a:off x="9548068" y="264991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4" name="Rechte verbindingslijn 113">
            <a:extLst>
              <a:ext uri="{FF2B5EF4-FFF2-40B4-BE49-F238E27FC236}">
                <a16:creationId xmlns:a16="http://schemas.microsoft.com/office/drawing/2014/main" id="{E515DFEA-AB80-7C25-5D96-68B2232702FF}"/>
              </a:ext>
            </a:extLst>
          </p:cNvPr>
          <p:cNvCxnSpPr>
            <a:cxnSpLocks/>
          </p:cNvCxnSpPr>
          <p:nvPr/>
        </p:nvCxnSpPr>
        <p:spPr>
          <a:xfrm>
            <a:off x="9700468" y="2646199"/>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a:extLst>
              <a:ext uri="{FF2B5EF4-FFF2-40B4-BE49-F238E27FC236}">
                <a16:creationId xmlns:a16="http://schemas.microsoft.com/office/drawing/2014/main" id="{46A547FE-6944-5593-329B-B52F902B75D1}"/>
              </a:ext>
            </a:extLst>
          </p:cNvPr>
          <p:cNvCxnSpPr>
            <a:cxnSpLocks/>
          </p:cNvCxnSpPr>
          <p:nvPr/>
        </p:nvCxnSpPr>
        <p:spPr>
          <a:xfrm>
            <a:off x="9548068" y="2518783"/>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15" name="Ovaal 114">
            <a:extLst>
              <a:ext uri="{FF2B5EF4-FFF2-40B4-BE49-F238E27FC236}">
                <a16:creationId xmlns:a16="http://schemas.microsoft.com/office/drawing/2014/main" id="{8FB25F8E-B597-2E94-CA38-9B4AACF5BE56}"/>
              </a:ext>
            </a:extLst>
          </p:cNvPr>
          <p:cNvSpPr/>
          <p:nvPr/>
        </p:nvSpPr>
        <p:spPr>
          <a:xfrm>
            <a:off x="9516381" y="2458484"/>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sp>
        <p:nvSpPr>
          <p:cNvPr id="119" name="Tekstvak 118">
            <a:extLst>
              <a:ext uri="{FF2B5EF4-FFF2-40B4-BE49-F238E27FC236}">
                <a16:creationId xmlns:a16="http://schemas.microsoft.com/office/drawing/2014/main" id="{0D33170A-3B70-3B0B-A4E0-8D837D011369}"/>
              </a:ext>
            </a:extLst>
          </p:cNvPr>
          <p:cNvSpPr txBox="1"/>
          <p:nvPr/>
        </p:nvSpPr>
        <p:spPr>
          <a:xfrm>
            <a:off x="9207125" y="2719964"/>
            <a:ext cx="618512" cy="646331"/>
          </a:xfrm>
          <a:prstGeom prst="rect">
            <a:avLst/>
          </a:prstGeom>
          <a:noFill/>
        </p:spPr>
        <p:txBody>
          <a:bodyPr wrap="square" rtlCol="0">
            <a:spAutoFit/>
          </a:bodyPr>
          <a:lstStyle/>
          <a:p>
            <a:r>
              <a:rPr lang="nl-NL" sz="3600" b="1">
                <a:solidFill>
                  <a:srgbClr val="92D050"/>
                </a:solidFill>
              </a:rPr>
              <a:t>✓</a:t>
            </a:r>
          </a:p>
        </p:txBody>
      </p:sp>
      <p:sp>
        <p:nvSpPr>
          <p:cNvPr id="81" name="Tekstvak 80">
            <a:extLst>
              <a:ext uri="{FF2B5EF4-FFF2-40B4-BE49-F238E27FC236}">
                <a16:creationId xmlns:a16="http://schemas.microsoft.com/office/drawing/2014/main" id="{3719CADF-95DA-217F-AE4B-4111B14FA151}"/>
              </a:ext>
            </a:extLst>
          </p:cNvPr>
          <p:cNvSpPr txBox="1"/>
          <p:nvPr/>
        </p:nvSpPr>
        <p:spPr>
          <a:xfrm>
            <a:off x="8453357" y="2818134"/>
            <a:ext cx="618512" cy="646331"/>
          </a:xfrm>
          <a:prstGeom prst="rect">
            <a:avLst/>
          </a:prstGeom>
          <a:noFill/>
        </p:spPr>
        <p:txBody>
          <a:bodyPr wrap="square" rtlCol="0">
            <a:spAutoFit/>
          </a:bodyPr>
          <a:lstStyle/>
          <a:p>
            <a:r>
              <a:rPr lang="nl-NL" sz="3600" b="1">
                <a:solidFill>
                  <a:srgbClr val="92D050"/>
                </a:solidFill>
              </a:rPr>
              <a:t>✓</a:t>
            </a:r>
          </a:p>
        </p:txBody>
      </p:sp>
      <p:sp>
        <p:nvSpPr>
          <p:cNvPr id="25" name="Ovaal 24">
            <a:extLst>
              <a:ext uri="{FF2B5EF4-FFF2-40B4-BE49-F238E27FC236}">
                <a16:creationId xmlns:a16="http://schemas.microsoft.com/office/drawing/2014/main" id="{87796758-8AB4-326F-4CF6-70C09FB508CF}"/>
              </a:ext>
            </a:extLst>
          </p:cNvPr>
          <p:cNvSpPr/>
          <p:nvPr/>
        </p:nvSpPr>
        <p:spPr>
          <a:xfrm rot="249930">
            <a:off x="2562338" y="928730"/>
            <a:ext cx="2304950" cy="5706991"/>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0E9FF81E-B985-3014-24F3-BAC0B25C31DB}"/>
              </a:ext>
            </a:extLst>
          </p:cNvPr>
          <p:cNvSpPr/>
          <p:nvPr/>
        </p:nvSpPr>
        <p:spPr>
          <a:xfrm rot="940316">
            <a:off x="7191369" y="925065"/>
            <a:ext cx="3783401" cy="2722198"/>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0924E282-A9B1-58D5-6D80-72EDB381C936}"/>
              </a:ext>
            </a:extLst>
          </p:cNvPr>
          <p:cNvSpPr txBox="1"/>
          <p:nvPr/>
        </p:nvSpPr>
        <p:spPr>
          <a:xfrm>
            <a:off x="1115066" y="929871"/>
            <a:ext cx="2287806" cy="646331"/>
          </a:xfrm>
          <a:prstGeom prst="rect">
            <a:avLst/>
          </a:prstGeom>
          <a:noFill/>
        </p:spPr>
        <p:txBody>
          <a:bodyPr wrap="none" rtlCol="0">
            <a:spAutoFit/>
          </a:bodyPr>
          <a:lstStyle/>
          <a:p>
            <a:r>
              <a:rPr lang="nl-NL" b="1">
                <a:solidFill>
                  <a:srgbClr val="FF0000"/>
                </a:solidFill>
              </a:rPr>
              <a:t>wijzigen in kopieën</a:t>
            </a:r>
          </a:p>
          <a:p>
            <a:r>
              <a:rPr lang="nl-NL" b="1">
                <a:solidFill>
                  <a:srgbClr val="FF0000"/>
                </a:solidFill>
              </a:rPr>
              <a:t>(onafhankelijk)</a:t>
            </a:r>
          </a:p>
        </p:txBody>
      </p:sp>
      <p:sp>
        <p:nvSpPr>
          <p:cNvPr id="28" name="Tekstvak 27">
            <a:extLst>
              <a:ext uri="{FF2B5EF4-FFF2-40B4-BE49-F238E27FC236}">
                <a16:creationId xmlns:a16="http://schemas.microsoft.com/office/drawing/2014/main" id="{A8BE8EB0-A3FB-31F1-9E43-93B9991B0CD6}"/>
              </a:ext>
            </a:extLst>
          </p:cNvPr>
          <p:cNvSpPr txBox="1"/>
          <p:nvPr/>
        </p:nvSpPr>
        <p:spPr>
          <a:xfrm>
            <a:off x="9207125" y="426644"/>
            <a:ext cx="3052744" cy="923330"/>
          </a:xfrm>
          <a:prstGeom prst="rect">
            <a:avLst/>
          </a:prstGeom>
          <a:noFill/>
        </p:spPr>
        <p:txBody>
          <a:bodyPr wrap="square" rtlCol="0">
            <a:spAutoFit/>
          </a:bodyPr>
          <a:lstStyle/>
          <a:p>
            <a:r>
              <a:rPr lang="nl-NL" b="1" dirty="0">
                <a:solidFill>
                  <a:srgbClr val="FF0000"/>
                </a:solidFill>
              </a:rPr>
              <a:t>synchroniseren vóór</a:t>
            </a:r>
            <a:br>
              <a:rPr lang="nl-NL" b="1" dirty="0">
                <a:solidFill>
                  <a:srgbClr val="FF0000"/>
                </a:solidFill>
              </a:rPr>
            </a:br>
            <a:r>
              <a:rPr lang="nl-NL" b="1" dirty="0">
                <a:solidFill>
                  <a:srgbClr val="FF0000"/>
                </a:solidFill>
              </a:rPr>
              <a:t>         opstellen</a:t>
            </a:r>
            <a:br>
              <a:rPr lang="nl-NL" b="1" dirty="0">
                <a:solidFill>
                  <a:srgbClr val="FF0000"/>
                </a:solidFill>
              </a:rPr>
            </a:br>
            <a:r>
              <a:rPr lang="nl-NL" b="1" dirty="0">
                <a:solidFill>
                  <a:srgbClr val="FF0000"/>
                </a:solidFill>
              </a:rPr>
              <a:t>                wijzigingsbesluit</a:t>
            </a:r>
          </a:p>
        </p:txBody>
      </p:sp>
      <p:sp>
        <p:nvSpPr>
          <p:cNvPr id="4" name="Draaiende pijl 3">
            <a:extLst>
              <a:ext uri="{FF2B5EF4-FFF2-40B4-BE49-F238E27FC236}">
                <a16:creationId xmlns:a16="http://schemas.microsoft.com/office/drawing/2014/main" id="{31DF5AA6-453B-A1D9-77CF-A9BE43F7576A}"/>
              </a:ext>
            </a:extLst>
          </p:cNvPr>
          <p:cNvSpPr/>
          <p:nvPr/>
        </p:nvSpPr>
        <p:spPr>
          <a:xfrm rot="7213739" flipH="1" flipV="1">
            <a:off x="6849053" y="2172408"/>
            <a:ext cx="2526914" cy="2650542"/>
          </a:xfrm>
          <a:prstGeom prst="circularArrow">
            <a:avLst>
              <a:gd name="adj1" fmla="val 8773"/>
              <a:gd name="adj2" fmla="val 1243554"/>
              <a:gd name="adj3" fmla="val 19889496"/>
              <a:gd name="adj4" fmla="val 12249973"/>
              <a:gd name="adj5" fmla="val 11268"/>
            </a:avLst>
          </a:prstGeom>
          <a:solidFill>
            <a:srgbClr val="92D05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416480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a:xfrm>
            <a:off x="1455025" y="272848"/>
            <a:ext cx="10033200" cy="720000"/>
          </a:xfrm>
        </p:spPr>
        <p:txBody>
          <a:bodyPr/>
          <a:lstStyle/>
          <a:p>
            <a:pPr algn="r"/>
            <a:r>
              <a:rPr lang="nl-NL" dirty="0"/>
              <a:t>Parallel besluiten: veegbesluit</a:t>
            </a:r>
          </a:p>
        </p:txBody>
      </p:sp>
      <p:cxnSp>
        <p:nvCxnSpPr>
          <p:cNvPr id="7" name="Rechte verbindingslijn met pijl 6">
            <a:extLst>
              <a:ext uri="{FF2B5EF4-FFF2-40B4-BE49-F238E27FC236}">
                <a16:creationId xmlns:a16="http://schemas.microsoft.com/office/drawing/2014/main" id="{B57509D7-F2CE-8752-63D6-5BF325807B54}"/>
              </a:ext>
            </a:extLst>
          </p:cNvPr>
          <p:cNvCxnSpPr>
            <a:cxnSpLocks/>
          </p:cNvCxnSpPr>
          <p:nvPr/>
        </p:nvCxnSpPr>
        <p:spPr>
          <a:xfrm>
            <a:off x="896454" y="5145628"/>
            <a:ext cx="3470332" cy="0"/>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8" name="Document 7">
            <a:extLst>
              <a:ext uri="{FF2B5EF4-FFF2-40B4-BE49-F238E27FC236}">
                <a16:creationId xmlns:a16="http://schemas.microsoft.com/office/drawing/2014/main" id="{3F1DC8EC-DCA2-0F87-81A3-CD5BF732E20E}"/>
              </a:ext>
            </a:extLst>
          </p:cNvPr>
          <p:cNvSpPr/>
          <p:nvPr/>
        </p:nvSpPr>
        <p:spPr>
          <a:xfrm>
            <a:off x="1383566" y="4591290"/>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3" name="Rechte verbindingslijn 22">
            <a:extLst>
              <a:ext uri="{FF2B5EF4-FFF2-40B4-BE49-F238E27FC236}">
                <a16:creationId xmlns:a16="http://schemas.microsoft.com/office/drawing/2014/main" id="{4B0AF245-FBA6-3FD8-AF2A-08ABB4B847B7}"/>
              </a:ext>
            </a:extLst>
          </p:cNvPr>
          <p:cNvCxnSpPr>
            <a:cxnSpLocks/>
          </p:cNvCxnSpPr>
          <p:nvPr/>
        </p:nvCxnSpPr>
        <p:spPr>
          <a:xfrm>
            <a:off x="1548975" y="477901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EF74501-3F58-1044-A7FC-C40E1D59BE00}"/>
              </a:ext>
            </a:extLst>
          </p:cNvPr>
          <p:cNvCxnSpPr>
            <a:cxnSpLocks/>
          </p:cNvCxnSpPr>
          <p:nvPr/>
        </p:nvCxnSpPr>
        <p:spPr>
          <a:xfrm>
            <a:off x="1548975" y="493141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9D2D7C5-C790-A675-5AA3-80306699A5E6}"/>
              </a:ext>
            </a:extLst>
          </p:cNvPr>
          <p:cNvCxnSpPr>
            <a:cxnSpLocks/>
          </p:cNvCxnSpPr>
          <p:nvPr/>
        </p:nvCxnSpPr>
        <p:spPr>
          <a:xfrm>
            <a:off x="1548975" y="5076382"/>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F90CB91A-C252-53AD-774D-1B8D930E329D}"/>
              </a:ext>
            </a:extLst>
          </p:cNvPr>
          <p:cNvCxnSpPr>
            <a:cxnSpLocks/>
          </p:cNvCxnSpPr>
          <p:nvPr/>
        </p:nvCxnSpPr>
        <p:spPr>
          <a:xfrm>
            <a:off x="1548975" y="536259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D8508FA2-4E62-D534-AB35-095FA5E73547}"/>
              </a:ext>
            </a:extLst>
          </p:cNvPr>
          <p:cNvCxnSpPr>
            <a:cxnSpLocks/>
          </p:cNvCxnSpPr>
          <p:nvPr/>
        </p:nvCxnSpPr>
        <p:spPr>
          <a:xfrm>
            <a:off x="1548975" y="550384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Ovaal 62">
            <a:extLst>
              <a:ext uri="{FF2B5EF4-FFF2-40B4-BE49-F238E27FC236}">
                <a16:creationId xmlns:a16="http://schemas.microsoft.com/office/drawing/2014/main" id="{12F9AEFB-F90D-7384-1BB1-83ABFCB99121}"/>
              </a:ext>
            </a:extLst>
          </p:cNvPr>
          <p:cNvSpPr/>
          <p:nvPr/>
        </p:nvSpPr>
        <p:spPr>
          <a:xfrm>
            <a:off x="1385426" y="5282664"/>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4" name="Ovaal 63">
            <a:extLst>
              <a:ext uri="{FF2B5EF4-FFF2-40B4-BE49-F238E27FC236}">
                <a16:creationId xmlns:a16="http://schemas.microsoft.com/office/drawing/2014/main" id="{2E707E5E-7351-E2C6-2306-F3A0B157C96F}"/>
              </a:ext>
            </a:extLst>
          </p:cNvPr>
          <p:cNvSpPr/>
          <p:nvPr/>
        </p:nvSpPr>
        <p:spPr>
          <a:xfrm>
            <a:off x="1404653" y="466149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5" name="Document 4">
            <a:extLst>
              <a:ext uri="{FF2B5EF4-FFF2-40B4-BE49-F238E27FC236}">
                <a16:creationId xmlns:a16="http://schemas.microsoft.com/office/drawing/2014/main" id="{D1F48A4E-AEBA-7CE2-E871-C80BB773ADA1}"/>
              </a:ext>
            </a:extLst>
          </p:cNvPr>
          <p:cNvSpPr/>
          <p:nvPr/>
        </p:nvSpPr>
        <p:spPr>
          <a:xfrm>
            <a:off x="3095923" y="3677889"/>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sp>
        <p:nvSpPr>
          <p:cNvPr id="44" name="Document 43">
            <a:extLst>
              <a:ext uri="{FF2B5EF4-FFF2-40B4-BE49-F238E27FC236}">
                <a16:creationId xmlns:a16="http://schemas.microsoft.com/office/drawing/2014/main" id="{5080545D-8B35-422F-98C0-F95FB5E69D8C}"/>
              </a:ext>
            </a:extLst>
          </p:cNvPr>
          <p:cNvSpPr/>
          <p:nvPr/>
        </p:nvSpPr>
        <p:spPr>
          <a:xfrm>
            <a:off x="3097028" y="2495268"/>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sp>
        <p:nvSpPr>
          <p:cNvPr id="58" name="Document 57">
            <a:extLst>
              <a:ext uri="{FF2B5EF4-FFF2-40B4-BE49-F238E27FC236}">
                <a16:creationId xmlns:a16="http://schemas.microsoft.com/office/drawing/2014/main" id="{B4F8A6FC-E793-1060-90F4-19A82A07E244}"/>
              </a:ext>
            </a:extLst>
          </p:cNvPr>
          <p:cNvSpPr/>
          <p:nvPr/>
        </p:nvSpPr>
        <p:spPr>
          <a:xfrm>
            <a:off x="3101144" y="1337850"/>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78" name="Rechte verbindingslijn met pijl 77">
            <a:extLst>
              <a:ext uri="{FF2B5EF4-FFF2-40B4-BE49-F238E27FC236}">
                <a16:creationId xmlns:a16="http://schemas.microsoft.com/office/drawing/2014/main" id="{56C2EEA0-872F-9FB1-D063-537CAB6B8A68}"/>
              </a:ext>
            </a:extLst>
          </p:cNvPr>
          <p:cNvCxnSpPr>
            <a:cxnSpLocks/>
          </p:cNvCxnSpPr>
          <p:nvPr/>
        </p:nvCxnSpPr>
        <p:spPr>
          <a:xfrm>
            <a:off x="1543851" y="3060138"/>
            <a:ext cx="1552072"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Rechte verbindingslijn met pijl 79">
            <a:extLst>
              <a:ext uri="{FF2B5EF4-FFF2-40B4-BE49-F238E27FC236}">
                <a16:creationId xmlns:a16="http://schemas.microsoft.com/office/drawing/2014/main" id="{D1FDBA41-EF0E-214A-033F-9E1B73E0E2F0}"/>
              </a:ext>
            </a:extLst>
          </p:cNvPr>
          <p:cNvCxnSpPr>
            <a:cxnSpLocks/>
          </p:cNvCxnSpPr>
          <p:nvPr/>
        </p:nvCxnSpPr>
        <p:spPr>
          <a:xfrm>
            <a:off x="1543851" y="1776465"/>
            <a:ext cx="1552072"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Rechte verbindingslijn met pijl 80">
            <a:extLst>
              <a:ext uri="{FF2B5EF4-FFF2-40B4-BE49-F238E27FC236}">
                <a16:creationId xmlns:a16="http://schemas.microsoft.com/office/drawing/2014/main" id="{012308D2-34C4-FCD2-691D-B1E7911A3501}"/>
              </a:ext>
            </a:extLst>
          </p:cNvPr>
          <p:cNvCxnSpPr>
            <a:cxnSpLocks/>
          </p:cNvCxnSpPr>
          <p:nvPr/>
        </p:nvCxnSpPr>
        <p:spPr>
          <a:xfrm>
            <a:off x="1543851" y="4096871"/>
            <a:ext cx="1552072"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Rechte verbindingslijn 136">
            <a:extLst>
              <a:ext uri="{FF2B5EF4-FFF2-40B4-BE49-F238E27FC236}">
                <a16:creationId xmlns:a16="http://schemas.microsoft.com/office/drawing/2014/main" id="{C15FC04B-0AA2-8F57-78DF-193D32A5F3AC}"/>
              </a:ext>
            </a:extLst>
          </p:cNvPr>
          <p:cNvCxnSpPr>
            <a:cxnSpLocks/>
          </p:cNvCxnSpPr>
          <p:nvPr/>
        </p:nvCxnSpPr>
        <p:spPr>
          <a:xfrm>
            <a:off x="3160578" y="403445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Rechte verbindingslijn 137">
            <a:extLst>
              <a:ext uri="{FF2B5EF4-FFF2-40B4-BE49-F238E27FC236}">
                <a16:creationId xmlns:a16="http://schemas.microsoft.com/office/drawing/2014/main" id="{084302E4-EEAF-60B9-4635-464B780DA305}"/>
              </a:ext>
            </a:extLst>
          </p:cNvPr>
          <p:cNvCxnSpPr>
            <a:cxnSpLocks/>
          </p:cNvCxnSpPr>
          <p:nvPr/>
        </p:nvCxnSpPr>
        <p:spPr>
          <a:xfrm>
            <a:off x="3160578" y="418685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69F7600C-EE8D-E366-98D9-49AD27C2F054}"/>
              </a:ext>
            </a:extLst>
          </p:cNvPr>
          <p:cNvCxnSpPr>
            <a:cxnSpLocks/>
          </p:cNvCxnSpPr>
          <p:nvPr/>
        </p:nvCxnSpPr>
        <p:spPr>
          <a:xfrm>
            <a:off x="3160578" y="433182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140" name="Ovaal 139">
            <a:extLst>
              <a:ext uri="{FF2B5EF4-FFF2-40B4-BE49-F238E27FC236}">
                <a16:creationId xmlns:a16="http://schemas.microsoft.com/office/drawing/2014/main" id="{15A64217-7C92-3EF0-DD50-45BD5AE86E78}"/>
              </a:ext>
            </a:extLst>
          </p:cNvPr>
          <p:cNvSpPr/>
          <p:nvPr/>
        </p:nvSpPr>
        <p:spPr>
          <a:xfrm>
            <a:off x="3127469" y="391693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cxnSp>
        <p:nvCxnSpPr>
          <p:cNvPr id="141" name="Rechte verbindingslijn 140">
            <a:extLst>
              <a:ext uri="{FF2B5EF4-FFF2-40B4-BE49-F238E27FC236}">
                <a16:creationId xmlns:a16="http://schemas.microsoft.com/office/drawing/2014/main" id="{BDEF8CBF-1E90-C689-DA29-90E479E191DB}"/>
              </a:ext>
            </a:extLst>
          </p:cNvPr>
          <p:cNvCxnSpPr>
            <a:cxnSpLocks/>
          </p:cNvCxnSpPr>
          <p:nvPr/>
        </p:nvCxnSpPr>
        <p:spPr>
          <a:xfrm>
            <a:off x="3389319" y="4331820"/>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2" name="Rechte verbindingslijn 141">
            <a:extLst>
              <a:ext uri="{FF2B5EF4-FFF2-40B4-BE49-F238E27FC236}">
                <a16:creationId xmlns:a16="http://schemas.microsoft.com/office/drawing/2014/main" id="{E7EC2919-8284-C9E2-501A-5708A2FA5780}"/>
              </a:ext>
            </a:extLst>
          </p:cNvPr>
          <p:cNvCxnSpPr>
            <a:cxnSpLocks/>
          </p:cNvCxnSpPr>
          <p:nvPr/>
        </p:nvCxnSpPr>
        <p:spPr>
          <a:xfrm>
            <a:off x="3538641" y="4034455"/>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sp>
        <p:nvSpPr>
          <p:cNvPr id="160" name="Rechthoek 159">
            <a:extLst>
              <a:ext uri="{FF2B5EF4-FFF2-40B4-BE49-F238E27FC236}">
                <a16:creationId xmlns:a16="http://schemas.microsoft.com/office/drawing/2014/main" id="{08BDB5C2-AF7C-8448-AAD5-92EEBD611E44}"/>
              </a:ext>
            </a:extLst>
          </p:cNvPr>
          <p:cNvSpPr/>
          <p:nvPr/>
        </p:nvSpPr>
        <p:spPr>
          <a:xfrm>
            <a:off x="2972148" y="929353"/>
            <a:ext cx="1426471" cy="3858058"/>
          </a:xfrm>
          <a:prstGeom prst="rect">
            <a:avLst/>
          </a:prstGeom>
          <a:noFill/>
          <a:ln w="603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1" name="Tekstvak 160">
            <a:extLst>
              <a:ext uri="{FF2B5EF4-FFF2-40B4-BE49-F238E27FC236}">
                <a16:creationId xmlns:a16="http://schemas.microsoft.com/office/drawing/2014/main" id="{3BA32DBF-1DFF-EF4F-EFB9-9B269446D6D6}"/>
              </a:ext>
            </a:extLst>
          </p:cNvPr>
          <p:cNvSpPr txBox="1"/>
          <p:nvPr/>
        </p:nvSpPr>
        <p:spPr>
          <a:xfrm>
            <a:off x="3263960" y="929353"/>
            <a:ext cx="748923" cy="369332"/>
          </a:xfrm>
          <a:prstGeom prst="rect">
            <a:avLst/>
          </a:prstGeom>
          <a:noFill/>
        </p:spPr>
        <p:txBody>
          <a:bodyPr wrap="none" rtlCol="0">
            <a:spAutoFit/>
          </a:bodyPr>
          <a:lstStyle/>
          <a:p>
            <a:r>
              <a:rPr lang="nl-NL" b="1"/>
              <a:t>Raad</a:t>
            </a:r>
          </a:p>
        </p:txBody>
      </p:sp>
      <p:cxnSp>
        <p:nvCxnSpPr>
          <p:cNvPr id="171" name="Rechte verbindingslijn 170">
            <a:extLst>
              <a:ext uri="{FF2B5EF4-FFF2-40B4-BE49-F238E27FC236}">
                <a16:creationId xmlns:a16="http://schemas.microsoft.com/office/drawing/2014/main" id="{D0AD3BF1-4A13-865E-493D-DADF60E4B642}"/>
              </a:ext>
            </a:extLst>
          </p:cNvPr>
          <p:cNvCxnSpPr>
            <a:cxnSpLocks/>
          </p:cNvCxnSpPr>
          <p:nvPr/>
        </p:nvCxnSpPr>
        <p:spPr>
          <a:xfrm>
            <a:off x="3161063" y="1921684"/>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2" name="Rechte verbindingslijn 171">
            <a:extLst>
              <a:ext uri="{FF2B5EF4-FFF2-40B4-BE49-F238E27FC236}">
                <a16:creationId xmlns:a16="http://schemas.microsoft.com/office/drawing/2014/main" id="{3DB043E5-C191-F4E2-8E19-8142FA169EF8}"/>
              </a:ext>
            </a:extLst>
          </p:cNvPr>
          <p:cNvCxnSpPr>
            <a:cxnSpLocks/>
          </p:cNvCxnSpPr>
          <p:nvPr/>
        </p:nvCxnSpPr>
        <p:spPr>
          <a:xfrm>
            <a:off x="3313463" y="1917967"/>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 name="Rechte verbindingslijn 172">
            <a:extLst>
              <a:ext uri="{FF2B5EF4-FFF2-40B4-BE49-F238E27FC236}">
                <a16:creationId xmlns:a16="http://schemas.microsoft.com/office/drawing/2014/main" id="{43A60B30-96B5-C3DA-5626-E084D1B131C4}"/>
              </a:ext>
            </a:extLst>
          </p:cNvPr>
          <p:cNvCxnSpPr>
            <a:cxnSpLocks/>
          </p:cNvCxnSpPr>
          <p:nvPr/>
        </p:nvCxnSpPr>
        <p:spPr>
          <a:xfrm>
            <a:off x="3161063" y="1806454"/>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74" name="Ovaal 173">
            <a:extLst>
              <a:ext uri="{FF2B5EF4-FFF2-40B4-BE49-F238E27FC236}">
                <a16:creationId xmlns:a16="http://schemas.microsoft.com/office/drawing/2014/main" id="{AC55E350-BAB0-8F65-F5FE-FD7D87AB2771}"/>
              </a:ext>
            </a:extLst>
          </p:cNvPr>
          <p:cNvSpPr/>
          <p:nvPr/>
        </p:nvSpPr>
        <p:spPr>
          <a:xfrm>
            <a:off x="3095923" y="1719366"/>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cxnSp>
        <p:nvCxnSpPr>
          <p:cNvPr id="3" name="Rechte verbindingslijn 2">
            <a:extLst>
              <a:ext uri="{FF2B5EF4-FFF2-40B4-BE49-F238E27FC236}">
                <a16:creationId xmlns:a16="http://schemas.microsoft.com/office/drawing/2014/main" id="{945C9479-ABC4-9914-9209-75460B747F6B}"/>
              </a:ext>
            </a:extLst>
          </p:cNvPr>
          <p:cNvCxnSpPr>
            <a:cxnSpLocks/>
          </p:cNvCxnSpPr>
          <p:nvPr/>
        </p:nvCxnSpPr>
        <p:spPr>
          <a:xfrm>
            <a:off x="3149296" y="2887178"/>
            <a:ext cx="1003610" cy="0"/>
          </a:xfrm>
          <a:prstGeom prst="line">
            <a:avLst/>
          </a:prstGeom>
          <a:ln w="698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Ovaal 3">
            <a:extLst>
              <a:ext uri="{FF2B5EF4-FFF2-40B4-BE49-F238E27FC236}">
                <a16:creationId xmlns:a16="http://schemas.microsoft.com/office/drawing/2014/main" id="{337FC591-A90D-BC28-29E3-49F64248DE52}"/>
              </a:ext>
            </a:extLst>
          </p:cNvPr>
          <p:cNvSpPr/>
          <p:nvPr/>
        </p:nvSpPr>
        <p:spPr>
          <a:xfrm>
            <a:off x="3084156" y="280009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6" name="Rechte verbindingslijn 5">
            <a:extLst>
              <a:ext uri="{FF2B5EF4-FFF2-40B4-BE49-F238E27FC236}">
                <a16:creationId xmlns:a16="http://schemas.microsoft.com/office/drawing/2014/main" id="{ECAB84EA-64F0-571E-D531-DA0E1BF8C369}"/>
              </a:ext>
            </a:extLst>
          </p:cNvPr>
          <p:cNvCxnSpPr>
            <a:cxnSpLocks/>
          </p:cNvCxnSpPr>
          <p:nvPr/>
        </p:nvCxnSpPr>
        <p:spPr>
          <a:xfrm>
            <a:off x="3154728" y="3097553"/>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96FEFFDB-D98B-3701-F2F8-A12D1D64E673}"/>
              </a:ext>
            </a:extLst>
          </p:cNvPr>
          <p:cNvCxnSpPr>
            <a:cxnSpLocks/>
          </p:cNvCxnSpPr>
          <p:nvPr/>
        </p:nvCxnSpPr>
        <p:spPr>
          <a:xfrm>
            <a:off x="3154728" y="3238801"/>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Ovaal 9">
            <a:extLst>
              <a:ext uri="{FF2B5EF4-FFF2-40B4-BE49-F238E27FC236}">
                <a16:creationId xmlns:a16="http://schemas.microsoft.com/office/drawing/2014/main" id="{F2564407-70B9-DAF9-9952-0A7FA4A11C51}"/>
              </a:ext>
            </a:extLst>
          </p:cNvPr>
          <p:cNvSpPr/>
          <p:nvPr/>
        </p:nvSpPr>
        <p:spPr>
          <a:xfrm>
            <a:off x="3091085" y="305858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grpSp>
        <p:nvGrpSpPr>
          <p:cNvPr id="52" name="Groep 51">
            <a:extLst>
              <a:ext uri="{FF2B5EF4-FFF2-40B4-BE49-F238E27FC236}">
                <a16:creationId xmlns:a16="http://schemas.microsoft.com/office/drawing/2014/main" id="{73964CD5-5BA8-267E-7430-48C208EFB2FE}"/>
              </a:ext>
            </a:extLst>
          </p:cNvPr>
          <p:cNvGrpSpPr/>
          <p:nvPr/>
        </p:nvGrpSpPr>
        <p:grpSpPr>
          <a:xfrm>
            <a:off x="6371965" y="962012"/>
            <a:ext cx="3502165" cy="5290015"/>
            <a:chOff x="6371965" y="1288586"/>
            <a:chExt cx="3502165" cy="5290015"/>
          </a:xfrm>
        </p:grpSpPr>
        <p:cxnSp>
          <p:nvCxnSpPr>
            <p:cNvPr id="11" name="Rechte verbindingslijn met pijl 10">
              <a:extLst>
                <a:ext uri="{FF2B5EF4-FFF2-40B4-BE49-F238E27FC236}">
                  <a16:creationId xmlns:a16="http://schemas.microsoft.com/office/drawing/2014/main" id="{7B799515-80FB-678E-1D3D-2D4BA3DE75A8}"/>
                </a:ext>
              </a:extLst>
            </p:cNvPr>
            <p:cNvCxnSpPr>
              <a:cxnSpLocks/>
            </p:cNvCxnSpPr>
            <p:nvPr/>
          </p:nvCxnSpPr>
          <p:spPr>
            <a:xfrm>
              <a:off x="6371965" y="5504861"/>
              <a:ext cx="3470332" cy="0"/>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12" name="Document 11">
              <a:extLst>
                <a:ext uri="{FF2B5EF4-FFF2-40B4-BE49-F238E27FC236}">
                  <a16:creationId xmlns:a16="http://schemas.microsoft.com/office/drawing/2014/main" id="{217C7B0E-9C5D-3465-14AB-648E77EB5E06}"/>
                </a:ext>
              </a:extLst>
            </p:cNvPr>
            <p:cNvSpPr/>
            <p:nvPr/>
          </p:nvSpPr>
          <p:spPr>
            <a:xfrm>
              <a:off x="6859077" y="4950523"/>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3" name="Rechte verbindingslijn 12">
              <a:extLst>
                <a:ext uri="{FF2B5EF4-FFF2-40B4-BE49-F238E27FC236}">
                  <a16:creationId xmlns:a16="http://schemas.microsoft.com/office/drawing/2014/main" id="{3E2D974A-A89F-8547-7255-A32E4081F0E9}"/>
                </a:ext>
              </a:extLst>
            </p:cNvPr>
            <p:cNvCxnSpPr>
              <a:cxnSpLocks/>
            </p:cNvCxnSpPr>
            <p:nvPr/>
          </p:nvCxnSpPr>
          <p:spPr>
            <a:xfrm>
              <a:off x="7024486" y="513825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EC97A064-0C1B-9E62-899A-38200043146B}"/>
                </a:ext>
              </a:extLst>
            </p:cNvPr>
            <p:cNvCxnSpPr>
              <a:cxnSpLocks/>
            </p:cNvCxnSpPr>
            <p:nvPr/>
          </p:nvCxnSpPr>
          <p:spPr>
            <a:xfrm>
              <a:off x="7024486" y="529065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C4C70F54-2D82-4090-1763-97BD20BC2167}"/>
                </a:ext>
              </a:extLst>
            </p:cNvPr>
            <p:cNvCxnSpPr>
              <a:cxnSpLocks/>
            </p:cNvCxnSpPr>
            <p:nvPr/>
          </p:nvCxnSpPr>
          <p:spPr>
            <a:xfrm>
              <a:off x="7024486" y="543561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C2FF2E9E-96CC-56E5-039B-3B234A1C0890}"/>
                </a:ext>
              </a:extLst>
            </p:cNvPr>
            <p:cNvCxnSpPr>
              <a:cxnSpLocks/>
            </p:cNvCxnSpPr>
            <p:nvPr/>
          </p:nvCxnSpPr>
          <p:spPr>
            <a:xfrm>
              <a:off x="7024486" y="572183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932923D9-8FD3-3186-2D4B-A3FAAD2F1FBB}"/>
                </a:ext>
              </a:extLst>
            </p:cNvPr>
            <p:cNvCxnSpPr>
              <a:cxnSpLocks/>
            </p:cNvCxnSpPr>
            <p:nvPr/>
          </p:nvCxnSpPr>
          <p:spPr>
            <a:xfrm>
              <a:off x="7024486" y="586308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Ovaal 17">
              <a:extLst>
                <a:ext uri="{FF2B5EF4-FFF2-40B4-BE49-F238E27FC236}">
                  <a16:creationId xmlns:a16="http://schemas.microsoft.com/office/drawing/2014/main" id="{8E425A95-36F5-6D87-B8EE-CCED2351953F}"/>
                </a:ext>
              </a:extLst>
            </p:cNvPr>
            <p:cNvSpPr/>
            <p:nvPr/>
          </p:nvSpPr>
          <p:spPr>
            <a:xfrm>
              <a:off x="6860937" y="5641897"/>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19" name="Ovaal 18">
              <a:extLst>
                <a:ext uri="{FF2B5EF4-FFF2-40B4-BE49-F238E27FC236}">
                  <a16:creationId xmlns:a16="http://schemas.microsoft.com/office/drawing/2014/main" id="{D9F3B17F-B4D8-8FEE-4DDC-8BD9274FB99A}"/>
                </a:ext>
              </a:extLst>
            </p:cNvPr>
            <p:cNvSpPr/>
            <p:nvPr/>
          </p:nvSpPr>
          <p:spPr>
            <a:xfrm>
              <a:off x="6880164" y="502072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20" name="Document 19">
              <a:extLst>
                <a:ext uri="{FF2B5EF4-FFF2-40B4-BE49-F238E27FC236}">
                  <a16:creationId xmlns:a16="http://schemas.microsoft.com/office/drawing/2014/main" id="{1B71A976-6B24-8338-14B5-E6AA69C8E35A}"/>
                </a:ext>
              </a:extLst>
            </p:cNvPr>
            <p:cNvSpPr/>
            <p:nvPr/>
          </p:nvSpPr>
          <p:spPr>
            <a:xfrm>
              <a:off x="8571434" y="1664423"/>
              <a:ext cx="1133707" cy="3398611"/>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24" name="Rechte verbindingslijn met pijl 23">
              <a:extLst>
                <a:ext uri="{FF2B5EF4-FFF2-40B4-BE49-F238E27FC236}">
                  <a16:creationId xmlns:a16="http://schemas.microsoft.com/office/drawing/2014/main" id="{A92C8F2D-F6DF-B2C3-6C24-FE8C794FC42C}"/>
                </a:ext>
              </a:extLst>
            </p:cNvPr>
            <p:cNvCxnSpPr>
              <a:cxnSpLocks/>
            </p:cNvCxnSpPr>
            <p:nvPr/>
          </p:nvCxnSpPr>
          <p:spPr>
            <a:xfrm>
              <a:off x="7019362" y="3408489"/>
              <a:ext cx="1552072"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AA9C1E33-789F-A962-524A-C4348D4F1869}"/>
                </a:ext>
              </a:extLst>
            </p:cNvPr>
            <p:cNvCxnSpPr>
              <a:cxnSpLocks/>
              <a:endCxn id="37" idx="1"/>
            </p:cNvCxnSpPr>
            <p:nvPr/>
          </p:nvCxnSpPr>
          <p:spPr>
            <a:xfrm>
              <a:off x="7019362" y="2103038"/>
              <a:ext cx="1428297" cy="1114577"/>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2286A03F-C06B-81A0-5F69-441618C4F1D6}"/>
                </a:ext>
              </a:extLst>
            </p:cNvPr>
            <p:cNvCxnSpPr>
              <a:cxnSpLocks/>
            </p:cNvCxnSpPr>
            <p:nvPr/>
          </p:nvCxnSpPr>
          <p:spPr>
            <a:xfrm flipV="1">
              <a:off x="7019362" y="3598034"/>
              <a:ext cx="1428297" cy="85807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0CD30B41-A75F-B9A0-FA77-EACA9AE3F908}"/>
                </a:ext>
              </a:extLst>
            </p:cNvPr>
            <p:cNvCxnSpPr>
              <a:cxnSpLocks/>
            </p:cNvCxnSpPr>
            <p:nvPr/>
          </p:nvCxnSpPr>
          <p:spPr>
            <a:xfrm>
              <a:off x="8636089" y="38276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2DB3890C-95A9-C374-D7C1-607916916CFD}"/>
                </a:ext>
              </a:extLst>
            </p:cNvPr>
            <p:cNvCxnSpPr>
              <a:cxnSpLocks/>
            </p:cNvCxnSpPr>
            <p:nvPr/>
          </p:nvCxnSpPr>
          <p:spPr>
            <a:xfrm>
              <a:off x="8636089" y="398003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353F1B4E-FD75-DFBE-F9C3-BD7231CC3E85}"/>
                </a:ext>
              </a:extLst>
            </p:cNvPr>
            <p:cNvCxnSpPr>
              <a:cxnSpLocks/>
            </p:cNvCxnSpPr>
            <p:nvPr/>
          </p:nvCxnSpPr>
          <p:spPr>
            <a:xfrm>
              <a:off x="8636089" y="412499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Ovaal 33">
              <a:extLst>
                <a:ext uri="{FF2B5EF4-FFF2-40B4-BE49-F238E27FC236}">
                  <a16:creationId xmlns:a16="http://schemas.microsoft.com/office/drawing/2014/main" id="{89669035-B154-0F47-ACBE-9845C5C5EDBF}"/>
                </a:ext>
              </a:extLst>
            </p:cNvPr>
            <p:cNvSpPr/>
            <p:nvPr/>
          </p:nvSpPr>
          <p:spPr>
            <a:xfrm>
              <a:off x="8602980" y="371010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cxnSp>
          <p:nvCxnSpPr>
            <p:cNvPr id="35" name="Rechte verbindingslijn 34">
              <a:extLst>
                <a:ext uri="{FF2B5EF4-FFF2-40B4-BE49-F238E27FC236}">
                  <a16:creationId xmlns:a16="http://schemas.microsoft.com/office/drawing/2014/main" id="{DDBE9D3F-405A-4F88-A468-790D54F4DD00}"/>
                </a:ext>
              </a:extLst>
            </p:cNvPr>
            <p:cNvCxnSpPr>
              <a:cxnSpLocks/>
            </p:cNvCxnSpPr>
            <p:nvPr/>
          </p:nvCxnSpPr>
          <p:spPr>
            <a:xfrm>
              <a:off x="8864830" y="4124995"/>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97AE4E48-30B8-5019-C8D0-AAA3C6C897BE}"/>
                </a:ext>
              </a:extLst>
            </p:cNvPr>
            <p:cNvCxnSpPr>
              <a:cxnSpLocks/>
            </p:cNvCxnSpPr>
            <p:nvPr/>
          </p:nvCxnSpPr>
          <p:spPr>
            <a:xfrm>
              <a:off x="9014152" y="3827630"/>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Rechthoek 36">
              <a:extLst>
                <a:ext uri="{FF2B5EF4-FFF2-40B4-BE49-F238E27FC236}">
                  <a16:creationId xmlns:a16="http://schemas.microsoft.com/office/drawing/2014/main" id="{497B5497-5E5A-B2CF-1A99-04E22B6E05E2}"/>
                </a:ext>
              </a:extLst>
            </p:cNvPr>
            <p:cNvSpPr/>
            <p:nvPr/>
          </p:nvSpPr>
          <p:spPr>
            <a:xfrm>
              <a:off x="8447659" y="1288586"/>
              <a:ext cx="1426471" cy="3858058"/>
            </a:xfrm>
            <a:prstGeom prst="rect">
              <a:avLst/>
            </a:prstGeom>
            <a:noFill/>
            <a:ln w="603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Tekstvak 37">
              <a:extLst>
                <a:ext uri="{FF2B5EF4-FFF2-40B4-BE49-F238E27FC236}">
                  <a16:creationId xmlns:a16="http://schemas.microsoft.com/office/drawing/2014/main" id="{C2000275-D399-6108-BAC8-321BA356EF0D}"/>
                </a:ext>
              </a:extLst>
            </p:cNvPr>
            <p:cNvSpPr txBox="1"/>
            <p:nvPr/>
          </p:nvSpPr>
          <p:spPr>
            <a:xfrm>
              <a:off x="8739471" y="1288586"/>
              <a:ext cx="748923" cy="369332"/>
            </a:xfrm>
            <a:prstGeom prst="rect">
              <a:avLst/>
            </a:prstGeom>
            <a:noFill/>
          </p:spPr>
          <p:txBody>
            <a:bodyPr wrap="none" rtlCol="0">
              <a:spAutoFit/>
            </a:bodyPr>
            <a:lstStyle/>
            <a:p>
              <a:r>
                <a:rPr lang="nl-NL" b="1"/>
                <a:t>Raad</a:t>
              </a:r>
            </a:p>
          </p:txBody>
        </p:sp>
        <p:cxnSp>
          <p:nvCxnSpPr>
            <p:cNvPr id="39" name="Rechte verbindingslijn 38">
              <a:extLst>
                <a:ext uri="{FF2B5EF4-FFF2-40B4-BE49-F238E27FC236}">
                  <a16:creationId xmlns:a16="http://schemas.microsoft.com/office/drawing/2014/main" id="{5D6F64D8-7EA7-CF98-FD14-F68270ED510B}"/>
                </a:ext>
              </a:extLst>
            </p:cNvPr>
            <p:cNvCxnSpPr>
              <a:cxnSpLocks/>
            </p:cNvCxnSpPr>
            <p:nvPr/>
          </p:nvCxnSpPr>
          <p:spPr>
            <a:xfrm>
              <a:off x="8636574" y="228091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BB798D27-5044-616C-A6BD-48DFDEFDD953}"/>
                </a:ext>
              </a:extLst>
            </p:cNvPr>
            <p:cNvCxnSpPr>
              <a:cxnSpLocks/>
            </p:cNvCxnSpPr>
            <p:nvPr/>
          </p:nvCxnSpPr>
          <p:spPr>
            <a:xfrm>
              <a:off x="8788974" y="2277200"/>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DAA1DA05-427E-693C-601E-CF8C99C6ADFF}"/>
                </a:ext>
              </a:extLst>
            </p:cNvPr>
            <p:cNvCxnSpPr>
              <a:cxnSpLocks/>
            </p:cNvCxnSpPr>
            <p:nvPr/>
          </p:nvCxnSpPr>
          <p:spPr>
            <a:xfrm>
              <a:off x="8636574" y="216568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42" name="Ovaal 41">
              <a:extLst>
                <a:ext uri="{FF2B5EF4-FFF2-40B4-BE49-F238E27FC236}">
                  <a16:creationId xmlns:a16="http://schemas.microsoft.com/office/drawing/2014/main" id="{29A69358-F299-BB2B-B606-7F1D244C59BD}"/>
                </a:ext>
              </a:extLst>
            </p:cNvPr>
            <p:cNvSpPr/>
            <p:nvPr/>
          </p:nvSpPr>
          <p:spPr>
            <a:xfrm>
              <a:off x="8571434" y="2078599"/>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cxnSp>
          <p:nvCxnSpPr>
            <p:cNvPr id="43" name="Rechte verbindingslijn 42">
              <a:extLst>
                <a:ext uri="{FF2B5EF4-FFF2-40B4-BE49-F238E27FC236}">
                  <a16:creationId xmlns:a16="http://schemas.microsoft.com/office/drawing/2014/main" id="{01D043B1-D427-9092-1147-4C223E65D053}"/>
                </a:ext>
              </a:extLst>
            </p:cNvPr>
            <p:cNvCxnSpPr>
              <a:cxnSpLocks/>
            </p:cNvCxnSpPr>
            <p:nvPr/>
          </p:nvCxnSpPr>
          <p:spPr>
            <a:xfrm>
              <a:off x="8624807" y="3072243"/>
              <a:ext cx="1003610" cy="0"/>
            </a:xfrm>
            <a:prstGeom prst="line">
              <a:avLst/>
            </a:prstGeom>
            <a:ln w="698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5" name="Ovaal 44">
              <a:extLst>
                <a:ext uri="{FF2B5EF4-FFF2-40B4-BE49-F238E27FC236}">
                  <a16:creationId xmlns:a16="http://schemas.microsoft.com/office/drawing/2014/main" id="{B1E7C463-AEB4-EF85-DE8B-4974974B703A}"/>
                </a:ext>
              </a:extLst>
            </p:cNvPr>
            <p:cNvSpPr/>
            <p:nvPr/>
          </p:nvSpPr>
          <p:spPr>
            <a:xfrm>
              <a:off x="8559667" y="298515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grpSp>
    </p:spTree>
    <p:extLst>
      <p:ext uri="{BB962C8B-B14F-4D97-AF65-F5344CB8AC3E}">
        <p14:creationId xmlns:p14="http://schemas.microsoft.com/office/powerpoint/2010/main" val="419476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al 15">
            <a:extLst>
              <a:ext uri="{FF2B5EF4-FFF2-40B4-BE49-F238E27FC236}">
                <a16:creationId xmlns:a16="http://schemas.microsoft.com/office/drawing/2014/main" id="{A510A9F0-2408-A39B-B3B8-92C45D8A1813}"/>
              </a:ext>
            </a:extLst>
          </p:cNvPr>
          <p:cNvSpPr/>
          <p:nvPr/>
        </p:nvSpPr>
        <p:spPr>
          <a:xfrm>
            <a:off x="1078799" y="1800000"/>
            <a:ext cx="10374447" cy="4448158"/>
          </a:xfrm>
          <a:prstGeom prst="ellipse">
            <a:avLst/>
          </a:prstGeom>
          <a:solidFill>
            <a:schemeClr val="bg1"/>
          </a:solidFill>
          <a:ln w="44450">
            <a:prstDash val="sysDash"/>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nl-NL">
              <a:solidFill>
                <a:schemeClr val="tx1"/>
              </a:solidFill>
            </a:endParaRPr>
          </a:p>
        </p:txBody>
      </p:sp>
      <p:sp>
        <p:nvSpPr>
          <p:cNvPr id="2" name="Titel 1">
            <a:extLst>
              <a:ext uri="{FF2B5EF4-FFF2-40B4-BE49-F238E27FC236}">
                <a16:creationId xmlns:a16="http://schemas.microsoft.com/office/drawing/2014/main" id="{922D23A3-4D5E-E6CB-D740-7E6790043DD9}"/>
              </a:ext>
            </a:extLst>
          </p:cNvPr>
          <p:cNvSpPr>
            <a:spLocks noGrp="1"/>
          </p:cNvSpPr>
          <p:nvPr>
            <p:ph type="title"/>
          </p:nvPr>
        </p:nvSpPr>
        <p:spPr/>
        <p:txBody>
          <a:bodyPr/>
          <a:lstStyle/>
          <a:p>
            <a:r>
              <a:rPr lang="nl-NL" b="1" dirty="0"/>
              <a:t>We werken toe naar één integraal omgevingsplan </a:t>
            </a:r>
          </a:p>
        </p:txBody>
      </p:sp>
      <p:sp>
        <p:nvSpPr>
          <p:cNvPr id="10" name="Wolk 9">
            <a:extLst>
              <a:ext uri="{FF2B5EF4-FFF2-40B4-BE49-F238E27FC236}">
                <a16:creationId xmlns:a16="http://schemas.microsoft.com/office/drawing/2014/main" id="{AA086C30-298F-BA1B-BA9F-80A2791DF318}"/>
              </a:ext>
            </a:extLst>
          </p:cNvPr>
          <p:cNvSpPr/>
          <p:nvPr/>
        </p:nvSpPr>
        <p:spPr>
          <a:xfrm>
            <a:off x="4339036" y="2795206"/>
            <a:ext cx="3456781" cy="197058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rPr>
              <a:t>Parallel wijzigen en besluiten</a:t>
            </a:r>
          </a:p>
        </p:txBody>
      </p:sp>
      <p:sp>
        <p:nvSpPr>
          <p:cNvPr id="11" name="Wolk 10">
            <a:extLst>
              <a:ext uri="{FF2B5EF4-FFF2-40B4-BE49-F238E27FC236}">
                <a16:creationId xmlns:a16="http://schemas.microsoft.com/office/drawing/2014/main" id="{D260D811-3214-831F-6E8E-1E64A40B42CB}"/>
              </a:ext>
            </a:extLst>
          </p:cNvPr>
          <p:cNvSpPr/>
          <p:nvPr/>
        </p:nvSpPr>
        <p:spPr>
          <a:xfrm>
            <a:off x="5268736" y="4297485"/>
            <a:ext cx="3695307" cy="190958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rPr>
              <a:t>Samenwerking </a:t>
            </a:r>
          </a:p>
          <a:p>
            <a:pPr algn="ctr"/>
            <a:r>
              <a:rPr lang="nl-NL" sz="2400" b="1" dirty="0">
                <a:solidFill>
                  <a:schemeClr val="bg1"/>
                </a:solidFill>
              </a:rPr>
              <a:t>met Adviesbureaus</a:t>
            </a:r>
          </a:p>
        </p:txBody>
      </p:sp>
      <p:sp>
        <p:nvSpPr>
          <p:cNvPr id="12" name="Wolk 11">
            <a:extLst>
              <a:ext uri="{FF2B5EF4-FFF2-40B4-BE49-F238E27FC236}">
                <a16:creationId xmlns:a16="http://schemas.microsoft.com/office/drawing/2014/main" id="{8F82C242-B1F2-844F-2F8C-014250AA7CF1}"/>
              </a:ext>
            </a:extLst>
          </p:cNvPr>
          <p:cNvSpPr/>
          <p:nvPr/>
        </p:nvSpPr>
        <p:spPr>
          <a:xfrm>
            <a:off x="640211" y="3827282"/>
            <a:ext cx="2827880" cy="11006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i="1" dirty="0">
                <a:solidFill>
                  <a:schemeClr val="bg2">
                    <a:lumMod val="90000"/>
                  </a:schemeClr>
                </a:solidFill>
              </a:rPr>
              <a:t>Transitiestrategie</a:t>
            </a:r>
          </a:p>
        </p:txBody>
      </p:sp>
      <p:sp>
        <p:nvSpPr>
          <p:cNvPr id="13" name="Wolk 12">
            <a:extLst>
              <a:ext uri="{FF2B5EF4-FFF2-40B4-BE49-F238E27FC236}">
                <a16:creationId xmlns:a16="http://schemas.microsoft.com/office/drawing/2014/main" id="{834A667E-D821-E427-B6A8-D9DE763E6CB1}"/>
              </a:ext>
            </a:extLst>
          </p:cNvPr>
          <p:cNvSpPr/>
          <p:nvPr/>
        </p:nvSpPr>
        <p:spPr>
          <a:xfrm>
            <a:off x="9074130" y="3952204"/>
            <a:ext cx="2851689" cy="119015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i="1">
                <a:solidFill>
                  <a:schemeClr val="bg2">
                    <a:lumMod val="90000"/>
                  </a:schemeClr>
                </a:solidFill>
              </a:rPr>
              <a:t>Beroep en uitspraken rechtelijke macht</a:t>
            </a:r>
          </a:p>
        </p:txBody>
      </p:sp>
      <p:sp>
        <p:nvSpPr>
          <p:cNvPr id="14" name="Wolk 13">
            <a:extLst>
              <a:ext uri="{FF2B5EF4-FFF2-40B4-BE49-F238E27FC236}">
                <a16:creationId xmlns:a16="http://schemas.microsoft.com/office/drawing/2014/main" id="{E3A355EB-11D5-5460-4F87-FB624CA09488}"/>
              </a:ext>
            </a:extLst>
          </p:cNvPr>
          <p:cNvSpPr/>
          <p:nvPr/>
        </p:nvSpPr>
        <p:spPr>
          <a:xfrm>
            <a:off x="8750084" y="2712015"/>
            <a:ext cx="2703162" cy="109977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i="1">
                <a:solidFill>
                  <a:schemeClr val="bg2">
                    <a:lumMod val="90000"/>
                  </a:schemeClr>
                </a:solidFill>
              </a:rPr>
              <a:t>Keteneffecten dienstverlening en en VTH</a:t>
            </a:r>
          </a:p>
        </p:txBody>
      </p:sp>
      <p:sp>
        <p:nvSpPr>
          <p:cNvPr id="15" name="Wolk 14">
            <a:extLst>
              <a:ext uri="{FF2B5EF4-FFF2-40B4-BE49-F238E27FC236}">
                <a16:creationId xmlns:a16="http://schemas.microsoft.com/office/drawing/2014/main" id="{6B362E87-15CE-5F4A-516B-562D7C545BD8}"/>
              </a:ext>
            </a:extLst>
          </p:cNvPr>
          <p:cNvSpPr/>
          <p:nvPr/>
        </p:nvSpPr>
        <p:spPr>
          <a:xfrm>
            <a:off x="1701869" y="2132428"/>
            <a:ext cx="2661270" cy="11006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i="1" dirty="0">
                <a:solidFill>
                  <a:schemeClr val="bg2">
                    <a:lumMod val="90000"/>
                  </a:schemeClr>
                </a:solidFill>
              </a:rPr>
              <a:t>Structuur omgevingsplan</a:t>
            </a:r>
          </a:p>
        </p:txBody>
      </p:sp>
      <p:sp>
        <p:nvSpPr>
          <p:cNvPr id="17" name="Tekstvak 16">
            <a:extLst>
              <a:ext uri="{FF2B5EF4-FFF2-40B4-BE49-F238E27FC236}">
                <a16:creationId xmlns:a16="http://schemas.microsoft.com/office/drawing/2014/main" id="{A5325699-587A-E9DA-011E-5C35B38440A0}"/>
              </a:ext>
            </a:extLst>
          </p:cNvPr>
          <p:cNvSpPr txBox="1"/>
          <p:nvPr/>
        </p:nvSpPr>
        <p:spPr>
          <a:xfrm>
            <a:off x="5104313" y="1863652"/>
            <a:ext cx="2132828" cy="400110"/>
          </a:xfrm>
          <a:prstGeom prst="rect">
            <a:avLst/>
          </a:prstGeom>
          <a:noFill/>
        </p:spPr>
        <p:txBody>
          <a:bodyPr wrap="none" rtlCol="0">
            <a:spAutoFit/>
          </a:bodyPr>
          <a:lstStyle/>
          <a:p>
            <a:r>
              <a:rPr lang="nl-NL" sz="2000" b="1" dirty="0">
                <a:solidFill>
                  <a:srgbClr val="FF0000"/>
                </a:solidFill>
              </a:rPr>
              <a:t>De vraagstukken…</a:t>
            </a:r>
          </a:p>
        </p:txBody>
      </p:sp>
      <p:sp>
        <p:nvSpPr>
          <p:cNvPr id="3" name="Wolk 2">
            <a:extLst>
              <a:ext uri="{FF2B5EF4-FFF2-40B4-BE49-F238E27FC236}">
                <a16:creationId xmlns:a16="http://schemas.microsoft.com/office/drawing/2014/main" id="{0D5AC069-C781-4C49-FFBB-E2EB82B2FB83}"/>
              </a:ext>
            </a:extLst>
          </p:cNvPr>
          <p:cNvSpPr/>
          <p:nvPr/>
        </p:nvSpPr>
        <p:spPr>
          <a:xfrm>
            <a:off x="2529271" y="5252277"/>
            <a:ext cx="2827881" cy="10394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i="1">
                <a:solidFill>
                  <a:schemeClr val="bg2">
                    <a:lumMod val="90000"/>
                  </a:schemeClr>
                </a:solidFill>
              </a:rPr>
              <a:t>Proces en regie</a:t>
            </a:r>
          </a:p>
        </p:txBody>
      </p:sp>
      <p:sp>
        <p:nvSpPr>
          <p:cNvPr id="4" name="Wolk 3">
            <a:extLst>
              <a:ext uri="{FF2B5EF4-FFF2-40B4-BE49-F238E27FC236}">
                <a16:creationId xmlns:a16="http://schemas.microsoft.com/office/drawing/2014/main" id="{D0B49D32-E822-24E3-8988-C7C0FB7738A4}"/>
              </a:ext>
            </a:extLst>
          </p:cNvPr>
          <p:cNvSpPr/>
          <p:nvPr/>
        </p:nvSpPr>
        <p:spPr>
          <a:xfrm>
            <a:off x="7456435" y="2132428"/>
            <a:ext cx="2421343" cy="91678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i="1">
                <a:solidFill>
                  <a:schemeClr val="bg2">
                    <a:lumMod val="90000"/>
                  </a:schemeClr>
                </a:solidFill>
              </a:rPr>
              <a:t>Annoteren</a:t>
            </a:r>
          </a:p>
        </p:txBody>
      </p:sp>
    </p:spTree>
    <p:extLst>
      <p:ext uri="{BB962C8B-B14F-4D97-AF65-F5344CB8AC3E}">
        <p14:creationId xmlns:p14="http://schemas.microsoft.com/office/powerpoint/2010/main" val="114847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1" grpId="0" animBg="1"/>
      <p:bldP spid="12" grpId="0" animBg="1"/>
      <p:bldP spid="13" grpId="0" animBg="1"/>
      <p:bldP spid="14" grpId="0" animBg="1"/>
      <p:bldP spid="15" grpId="0" animBg="1"/>
      <p:bldP spid="17" grpId="0"/>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Rechte verbindingslijn met pijl 6">
            <a:extLst>
              <a:ext uri="{FF2B5EF4-FFF2-40B4-BE49-F238E27FC236}">
                <a16:creationId xmlns:a16="http://schemas.microsoft.com/office/drawing/2014/main" id="{B57509D7-F2CE-8752-63D6-5BF325807B54}"/>
              </a:ext>
            </a:extLst>
          </p:cNvPr>
          <p:cNvCxnSpPr>
            <a:cxnSpLocks/>
          </p:cNvCxnSpPr>
          <p:nvPr/>
        </p:nvCxnSpPr>
        <p:spPr>
          <a:xfrm>
            <a:off x="123568" y="5472201"/>
            <a:ext cx="3470332" cy="0"/>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8" name="Document 7">
            <a:extLst>
              <a:ext uri="{FF2B5EF4-FFF2-40B4-BE49-F238E27FC236}">
                <a16:creationId xmlns:a16="http://schemas.microsoft.com/office/drawing/2014/main" id="{3F1DC8EC-DCA2-0F87-81A3-CD5BF732E20E}"/>
              </a:ext>
            </a:extLst>
          </p:cNvPr>
          <p:cNvSpPr/>
          <p:nvPr/>
        </p:nvSpPr>
        <p:spPr>
          <a:xfrm>
            <a:off x="610680" y="4917863"/>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6" name="Gebogen verbindingslijn 15">
            <a:extLst>
              <a:ext uri="{FF2B5EF4-FFF2-40B4-BE49-F238E27FC236}">
                <a16:creationId xmlns:a16="http://schemas.microsoft.com/office/drawing/2014/main" id="{43E18230-1ACA-3F93-FBEC-296E656AAFCA}"/>
              </a:ext>
            </a:extLst>
          </p:cNvPr>
          <p:cNvCxnSpPr>
            <a:cxnSpLocks/>
          </p:cNvCxnSpPr>
          <p:nvPr/>
        </p:nvCxnSpPr>
        <p:spPr>
          <a:xfrm>
            <a:off x="2490311" y="4149850"/>
            <a:ext cx="1103589"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Document 18">
            <a:extLst>
              <a:ext uri="{FF2B5EF4-FFF2-40B4-BE49-F238E27FC236}">
                <a16:creationId xmlns:a16="http://schemas.microsoft.com/office/drawing/2014/main" id="{D96F1743-EC51-F620-337A-4F8D7134A1A6}"/>
              </a:ext>
            </a:extLst>
          </p:cNvPr>
          <p:cNvSpPr/>
          <p:nvPr/>
        </p:nvSpPr>
        <p:spPr>
          <a:xfrm>
            <a:off x="3619294" y="4912207"/>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3" name="Rechte verbindingslijn 22">
            <a:extLst>
              <a:ext uri="{FF2B5EF4-FFF2-40B4-BE49-F238E27FC236}">
                <a16:creationId xmlns:a16="http://schemas.microsoft.com/office/drawing/2014/main" id="{4B0AF245-FBA6-3FD8-AF2A-08ABB4B847B7}"/>
              </a:ext>
            </a:extLst>
          </p:cNvPr>
          <p:cNvCxnSpPr>
            <a:cxnSpLocks/>
          </p:cNvCxnSpPr>
          <p:nvPr/>
        </p:nvCxnSpPr>
        <p:spPr>
          <a:xfrm>
            <a:off x="776089" y="510559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EF74501-3F58-1044-A7FC-C40E1D59BE00}"/>
              </a:ext>
            </a:extLst>
          </p:cNvPr>
          <p:cNvCxnSpPr>
            <a:cxnSpLocks/>
          </p:cNvCxnSpPr>
          <p:nvPr/>
        </p:nvCxnSpPr>
        <p:spPr>
          <a:xfrm>
            <a:off x="776089" y="525799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9D2D7C5-C790-A675-5AA3-80306699A5E6}"/>
              </a:ext>
            </a:extLst>
          </p:cNvPr>
          <p:cNvCxnSpPr>
            <a:cxnSpLocks/>
          </p:cNvCxnSpPr>
          <p:nvPr/>
        </p:nvCxnSpPr>
        <p:spPr>
          <a:xfrm>
            <a:off x="776089" y="540295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F90CB91A-C252-53AD-774D-1B8D930E329D}"/>
              </a:ext>
            </a:extLst>
          </p:cNvPr>
          <p:cNvCxnSpPr>
            <a:cxnSpLocks/>
          </p:cNvCxnSpPr>
          <p:nvPr/>
        </p:nvCxnSpPr>
        <p:spPr>
          <a:xfrm>
            <a:off x="776089" y="568917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D8508FA2-4E62-D534-AB35-095FA5E73547}"/>
              </a:ext>
            </a:extLst>
          </p:cNvPr>
          <p:cNvCxnSpPr>
            <a:cxnSpLocks/>
          </p:cNvCxnSpPr>
          <p:nvPr/>
        </p:nvCxnSpPr>
        <p:spPr>
          <a:xfrm>
            <a:off x="776089" y="583042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Ovaal 62">
            <a:extLst>
              <a:ext uri="{FF2B5EF4-FFF2-40B4-BE49-F238E27FC236}">
                <a16:creationId xmlns:a16="http://schemas.microsoft.com/office/drawing/2014/main" id="{12F9AEFB-F90D-7384-1BB1-83ABFCB99121}"/>
              </a:ext>
            </a:extLst>
          </p:cNvPr>
          <p:cNvSpPr/>
          <p:nvPr/>
        </p:nvSpPr>
        <p:spPr>
          <a:xfrm>
            <a:off x="612540" y="5609237"/>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4" name="Ovaal 63">
            <a:extLst>
              <a:ext uri="{FF2B5EF4-FFF2-40B4-BE49-F238E27FC236}">
                <a16:creationId xmlns:a16="http://schemas.microsoft.com/office/drawing/2014/main" id="{2E707E5E-7351-E2C6-2306-F3A0B157C96F}"/>
              </a:ext>
            </a:extLst>
          </p:cNvPr>
          <p:cNvSpPr/>
          <p:nvPr/>
        </p:nvSpPr>
        <p:spPr>
          <a:xfrm>
            <a:off x="631767" y="498806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5" name="Document 4">
            <a:extLst>
              <a:ext uri="{FF2B5EF4-FFF2-40B4-BE49-F238E27FC236}">
                <a16:creationId xmlns:a16="http://schemas.microsoft.com/office/drawing/2014/main" id="{D1F48A4E-AEBA-7CE2-E871-C80BB773ADA1}"/>
              </a:ext>
            </a:extLst>
          </p:cNvPr>
          <p:cNvSpPr/>
          <p:nvPr/>
        </p:nvSpPr>
        <p:spPr>
          <a:xfrm>
            <a:off x="2323037" y="4004462"/>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sp>
        <p:nvSpPr>
          <p:cNvPr id="44" name="Document 43">
            <a:extLst>
              <a:ext uri="{FF2B5EF4-FFF2-40B4-BE49-F238E27FC236}">
                <a16:creationId xmlns:a16="http://schemas.microsoft.com/office/drawing/2014/main" id="{5080545D-8B35-422F-98C0-F95FB5E69D8C}"/>
              </a:ext>
            </a:extLst>
          </p:cNvPr>
          <p:cNvSpPr/>
          <p:nvPr/>
        </p:nvSpPr>
        <p:spPr>
          <a:xfrm>
            <a:off x="2324142" y="2821841"/>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sp>
        <p:nvSpPr>
          <p:cNvPr id="58" name="Document 57">
            <a:extLst>
              <a:ext uri="{FF2B5EF4-FFF2-40B4-BE49-F238E27FC236}">
                <a16:creationId xmlns:a16="http://schemas.microsoft.com/office/drawing/2014/main" id="{B4F8A6FC-E793-1060-90F4-19A82A07E244}"/>
              </a:ext>
            </a:extLst>
          </p:cNvPr>
          <p:cNvSpPr/>
          <p:nvPr/>
        </p:nvSpPr>
        <p:spPr>
          <a:xfrm>
            <a:off x="2328258" y="1664423"/>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78" name="Rechte verbindingslijn met pijl 77">
            <a:extLst>
              <a:ext uri="{FF2B5EF4-FFF2-40B4-BE49-F238E27FC236}">
                <a16:creationId xmlns:a16="http://schemas.microsoft.com/office/drawing/2014/main" id="{56C2EEA0-872F-9FB1-D063-537CAB6B8A68}"/>
              </a:ext>
            </a:extLst>
          </p:cNvPr>
          <p:cNvCxnSpPr>
            <a:cxnSpLocks/>
          </p:cNvCxnSpPr>
          <p:nvPr/>
        </p:nvCxnSpPr>
        <p:spPr>
          <a:xfrm>
            <a:off x="770965" y="3386711"/>
            <a:ext cx="1552072"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Rechte verbindingslijn met pijl 79">
            <a:extLst>
              <a:ext uri="{FF2B5EF4-FFF2-40B4-BE49-F238E27FC236}">
                <a16:creationId xmlns:a16="http://schemas.microsoft.com/office/drawing/2014/main" id="{D1FDBA41-EF0E-214A-033F-9E1B73E0E2F0}"/>
              </a:ext>
            </a:extLst>
          </p:cNvPr>
          <p:cNvCxnSpPr>
            <a:cxnSpLocks/>
          </p:cNvCxnSpPr>
          <p:nvPr/>
        </p:nvCxnSpPr>
        <p:spPr>
          <a:xfrm>
            <a:off x="770965" y="2103038"/>
            <a:ext cx="1552072"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Rechte verbindingslijn met pijl 80">
            <a:extLst>
              <a:ext uri="{FF2B5EF4-FFF2-40B4-BE49-F238E27FC236}">
                <a16:creationId xmlns:a16="http://schemas.microsoft.com/office/drawing/2014/main" id="{012308D2-34C4-FCD2-691D-B1E7911A3501}"/>
              </a:ext>
            </a:extLst>
          </p:cNvPr>
          <p:cNvCxnSpPr>
            <a:cxnSpLocks/>
          </p:cNvCxnSpPr>
          <p:nvPr/>
        </p:nvCxnSpPr>
        <p:spPr>
          <a:xfrm>
            <a:off x="770965" y="4423444"/>
            <a:ext cx="1552072"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Rechte verbindingslijn met pijl 85">
            <a:extLst>
              <a:ext uri="{FF2B5EF4-FFF2-40B4-BE49-F238E27FC236}">
                <a16:creationId xmlns:a16="http://schemas.microsoft.com/office/drawing/2014/main" id="{86F2C5AF-DE69-A266-E3DF-31BDE14269D9}"/>
              </a:ext>
            </a:extLst>
          </p:cNvPr>
          <p:cNvCxnSpPr>
            <a:cxnSpLocks/>
          </p:cNvCxnSpPr>
          <p:nvPr/>
        </p:nvCxnSpPr>
        <p:spPr>
          <a:xfrm>
            <a:off x="4968592" y="5472201"/>
            <a:ext cx="876154" cy="0"/>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103" name="Document 102">
            <a:extLst>
              <a:ext uri="{FF2B5EF4-FFF2-40B4-BE49-F238E27FC236}">
                <a16:creationId xmlns:a16="http://schemas.microsoft.com/office/drawing/2014/main" id="{68FABE66-F0F7-7F3B-5F20-0B0059458FC4}"/>
              </a:ext>
            </a:extLst>
          </p:cNvPr>
          <p:cNvSpPr/>
          <p:nvPr/>
        </p:nvSpPr>
        <p:spPr>
          <a:xfrm>
            <a:off x="5788016" y="4884848"/>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07" name="Rechte verbindingslijn 106">
            <a:extLst>
              <a:ext uri="{FF2B5EF4-FFF2-40B4-BE49-F238E27FC236}">
                <a16:creationId xmlns:a16="http://schemas.microsoft.com/office/drawing/2014/main" id="{1046B50B-3F5F-5513-A2B6-E8EA4F29D8D1}"/>
              </a:ext>
            </a:extLst>
          </p:cNvPr>
          <p:cNvCxnSpPr>
            <a:cxnSpLocks/>
          </p:cNvCxnSpPr>
          <p:nvPr/>
        </p:nvCxnSpPr>
        <p:spPr>
          <a:xfrm>
            <a:off x="5968102" y="6014630"/>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a:extLst>
              <a:ext uri="{FF2B5EF4-FFF2-40B4-BE49-F238E27FC236}">
                <a16:creationId xmlns:a16="http://schemas.microsoft.com/office/drawing/2014/main" id="{02C6A7D5-16F2-9FB9-0453-5B6E96C67441}"/>
              </a:ext>
            </a:extLst>
          </p:cNvPr>
          <p:cNvCxnSpPr>
            <a:cxnSpLocks/>
          </p:cNvCxnSpPr>
          <p:nvPr/>
        </p:nvCxnSpPr>
        <p:spPr>
          <a:xfrm>
            <a:off x="5968102" y="614472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11" name="Ovaal 110">
            <a:extLst>
              <a:ext uri="{FF2B5EF4-FFF2-40B4-BE49-F238E27FC236}">
                <a16:creationId xmlns:a16="http://schemas.microsoft.com/office/drawing/2014/main" id="{34FD6E2F-3F17-5395-9986-028BB349B6EF}"/>
              </a:ext>
            </a:extLst>
          </p:cNvPr>
          <p:cNvSpPr/>
          <p:nvPr/>
        </p:nvSpPr>
        <p:spPr>
          <a:xfrm>
            <a:off x="5802500" y="5965588"/>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sp>
        <p:nvSpPr>
          <p:cNvPr id="119" name="Document 118">
            <a:extLst>
              <a:ext uri="{FF2B5EF4-FFF2-40B4-BE49-F238E27FC236}">
                <a16:creationId xmlns:a16="http://schemas.microsoft.com/office/drawing/2014/main" id="{18190A79-2F7F-7E7E-7D65-62B7C8CC5F25}"/>
              </a:ext>
            </a:extLst>
          </p:cNvPr>
          <p:cNvSpPr/>
          <p:nvPr/>
        </p:nvSpPr>
        <p:spPr>
          <a:xfrm>
            <a:off x="8352391" y="4884848"/>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0" name="Rechte verbindingslijn 119">
            <a:extLst>
              <a:ext uri="{FF2B5EF4-FFF2-40B4-BE49-F238E27FC236}">
                <a16:creationId xmlns:a16="http://schemas.microsoft.com/office/drawing/2014/main" id="{8C6718DE-8BF5-736B-2062-3786B8648617}"/>
              </a:ext>
            </a:extLst>
          </p:cNvPr>
          <p:cNvCxnSpPr>
            <a:cxnSpLocks/>
          </p:cNvCxnSpPr>
          <p:nvPr/>
        </p:nvCxnSpPr>
        <p:spPr>
          <a:xfrm>
            <a:off x="8532477" y="604563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E1BFC957-E50A-605A-CDDE-5D65D38806B0}"/>
              </a:ext>
            </a:extLst>
          </p:cNvPr>
          <p:cNvCxnSpPr>
            <a:cxnSpLocks/>
          </p:cNvCxnSpPr>
          <p:nvPr/>
        </p:nvCxnSpPr>
        <p:spPr>
          <a:xfrm>
            <a:off x="8532477" y="6175729"/>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a:extLst>
              <a:ext uri="{FF2B5EF4-FFF2-40B4-BE49-F238E27FC236}">
                <a16:creationId xmlns:a16="http://schemas.microsoft.com/office/drawing/2014/main" id="{23A4FDDE-54EE-794E-C794-6087C420AE8F}"/>
              </a:ext>
            </a:extLst>
          </p:cNvPr>
          <p:cNvCxnSpPr>
            <a:cxnSpLocks/>
          </p:cNvCxnSpPr>
          <p:nvPr/>
        </p:nvCxnSpPr>
        <p:spPr>
          <a:xfrm>
            <a:off x="8684877" y="6172012"/>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3" name="Ovaal 122">
            <a:extLst>
              <a:ext uri="{FF2B5EF4-FFF2-40B4-BE49-F238E27FC236}">
                <a16:creationId xmlns:a16="http://schemas.microsoft.com/office/drawing/2014/main" id="{4DD5D196-40C3-8784-EB0B-E9637B72D697}"/>
              </a:ext>
            </a:extLst>
          </p:cNvPr>
          <p:cNvSpPr/>
          <p:nvPr/>
        </p:nvSpPr>
        <p:spPr>
          <a:xfrm>
            <a:off x="8366875" y="599659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3</a:t>
            </a:r>
          </a:p>
        </p:txBody>
      </p:sp>
      <p:cxnSp>
        <p:nvCxnSpPr>
          <p:cNvPr id="124" name="Rechte verbindingslijn 123">
            <a:extLst>
              <a:ext uri="{FF2B5EF4-FFF2-40B4-BE49-F238E27FC236}">
                <a16:creationId xmlns:a16="http://schemas.microsoft.com/office/drawing/2014/main" id="{221B625D-31B8-1A26-544D-9CEA85F32E79}"/>
              </a:ext>
            </a:extLst>
          </p:cNvPr>
          <p:cNvCxnSpPr>
            <a:cxnSpLocks/>
          </p:cNvCxnSpPr>
          <p:nvPr/>
        </p:nvCxnSpPr>
        <p:spPr>
          <a:xfrm>
            <a:off x="8507975" y="5147028"/>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Rechte verbindingslijn 124">
            <a:extLst>
              <a:ext uri="{FF2B5EF4-FFF2-40B4-BE49-F238E27FC236}">
                <a16:creationId xmlns:a16="http://schemas.microsoft.com/office/drawing/2014/main" id="{137FC157-9958-9C08-FE6C-7BDEB1842DE6}"/>
              </a:ext>
            </a:extLst>
          </p:cNvPr>
          <p:cNvCxnSpPr>
            <a:cxnSpLocks/>
          </p:cNvCxnSpPr>
          <p:nvPr/>
        </p:nvCxnSpPr>
        <p:spPr>
          <a:xfrm>
            <a:off x="8507975" y="5299428"/>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323A31E7-51DB-0705-F225-9230FBED72C3}"/>
              </a:ext>
            </a:extLst>
          </p:cNvPr>
          <p:cNvCxnSpPr>
            <a:cxnSpLocks/>
          </p:cNvCxnSpPr>
          <p:nvPr/>
        </p:nvCxnSpPr>
        <p:spPr>
          <a:xfrm>
            <a:off x="8507975" y="5444393"/>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Ovaal 126">
            <a:extLst>
              <a:ext uri="{FF2B5EF4-FFF2-40B4-BE49-F238E27FC236}">
                <a16:creationId xmlns:a16="http://schemas.microsoft.com/office/drawing/2014/main" id="{6E0C585E-9054-363B-20B0-DDE953566D82}"/>
              </a:ext>
            </a:extLst>
          </p:cNvPr>
          <p:cNvSpPr/>
          <p:nvPr/>
        </p:nvSpPr>
        <p:spPr>
          <a:xfrm>
            <a:off x="8351296" y="502950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cxnSp>
        <p:nvCxnSpPr>
          <p:cNvPr id="128" name="Rechte verbindingslijn 127">
            <a:extLst>
              <a:ext uri="{FF2B5EF4-FFF2-40B4-BE49-F238E27FC236}">
                <a16:creationId xmlns:a16="http://schemas.microsoft.com/office/drawing/2014/main" id="{26D1B288-3E15-BDAE-2472-FD7953184D12}"/>
              </a:ext>
            </a:extLst>
          </p:cNvPr>
          <p:cNvCxnSpPr>
            <a:cxnSpLocks/>
          </p:cNvCxnSpPr>
          <p:nvPr/>
        </p:nvCxnSpPr>
        <p:spPr>
          <a:xfrm>
            <a:off x="8736716" y="5444393"/>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Rechte verbindingslijn 128">
            <a:extLst>
              <a:ext uri="{FF2B5EF4-FFF2-40B4-BE49-F238E27FC236}">
                <a16:creationId xmlns:a16="http://schemas.microsoft.com/office/drawing/2014/main" id="{9EB12021-F5B2-7B3A-582E-DC30B4E9590A}"/>
              </a:ext>
            </a:extLst>
          </p:cNvPr>
          <p:cNvCxnSpPr>
            <a:cxnSpLocks/>
          </p:cNvCxnSpPr>
          <p:nvPr/>
        </p:nvCxnSpPr>
        <p:spPr>
          <a:xfrm>
            <a:off x="8886038" y="5147028"/>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0" name="Rechte verbindingslijn met pijl 129">
            <a:extLst>
              <a:ext uri="{FF2B5EF4-FFF2-40B4-BE49-F238E27FC236}">
                <a16:creationId xmlns:a16="http://schemas.microsoft.com/office/drawing/2014/main" id="{7773D6D1-1D08-5A79-5DD4-7F5E5E016023}"/>
              </a:ext>
            </a:extLst>
          </p:cNvPr>
          <p:cNvCxnSpPr>
            <a:cxnSpLocks/>
          </p:cNvCxnSpPr>
          <p:nvPr/>
        </p:nvCxnSpPr>
        <p:spPr>
          <a:xfrm>
            <a:off x="7137314" y="5444393"/>
            <a:ext cx="1213982" cy="0"/>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136" name="Document 135">
            <a:extLst>
              <a:ext uri="{FF2B5EF4-FFF2-40B4-BE49-F238E27FC236}">
                <a16:creationId xmlns:a16="http://schemas.microsoft.com/office/drawing/2014/main" id="{0D835918-0EE2-DB71-44C4-FD3A57231636}"/>
              </a:ext>
            </a:extLst>
          </p:cNvPr>
          <p:cNvSpPr/>
          <p:nvPr/>
        </p:nvSpPr>
        <p:spPr>
          <a:xfrm>
            <a:off x="4359562" y="2821840"/>
            <a:ext cx="1133707" cy="1025913"/>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137" name="Rechte verbindingslijn 136">
            <a:extLst>
              <a:ext uri="{FF2B5EF4-FFF2-40B4-BE49-F238E27FC236}">
                <a16:creationId xmlns:a16="http://schemas.microsoft.com/office/drawing/2014/main" id="{C15FC04B-0AA2-8F57-78DF-193D32A5F3AC}"/>
              </a:ext>
            </a:extLst>
          </p:cNvPr>
          <p:cNvCxnSpPr>
            <a:cxnSpLocks/>
          </p:cNvCxnSpPr>
          <p:nvPr/>
        </p:nvCxnSpPr>
        <p:spPr>
          <a:xfrm>
            <a:off x="2387692" y="4361028"/>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Rechte verbindingslijn 137">
            <a:extLst>
              <a:ext uri="{FF2B5EF4-FFF2-40B4-BE49-F238E27FC236}">
                <a16:creationId xmlns:a16="http://schemas.microsoft.com/office/drawing/2014/main" id="{084302E4-EEAF-60B9-4635-464B780DA305}"/>
              </a:ext>
            </a:extLst>
          </p:cNvPr>
          <p:cNvCxnSpPr>
            <a:cxnSpLocks/>
          </p:cNvCxnSpPr>
          <p:nvPr/>
        </p:nvCxnSpPr>
        <p:spPr>
          <a:xfrm>
            <a:off x="2387692" y="4513428"/>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69F7600C-EE8D-E366-98D9-49AD27C2F054}"/>
              </a:ext>
            </a:extLst>
          </p:cNvPr>
          <p:cNvCxnSpPr>
            <a:cxnSpLocks/>
          </p:cNvCxnSpPr>
          <p:nvPr/>
        </p:nvCxnSpPr>
        <p:spPr>
          <a:xfrm>
            <a:off x="2387692" y="4658393"/>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140" name="Ovaal 139">
            <a:extLst>
              <a:ext uri="{FF2B5EF4-FFF2-40B4-BE49-F238E27FC236}">
                <a16:creationId xmlns:a16="http://schemas.microsoft.com/office/drawing/2014/main" id="{15A64217-7C92-3EF0-DD50-45BD5AE86E78}"/>
              </a:ext>
            </a:extLst>
          </p:cNvPr>
          <p:cNvSpPr/>
          <p:nvPr/>
        </p:nvSpPr>
        <p:spPr>
          <a:xfrm>
            <a:off x="2354583" y="424350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cxnSp>
        <p:nvCxnSpPr>
          <p:cNvPr id="141" name="Rechte verbindingslijn 140">
            <a:extLst>
              <a:ext uri="{FF2B5EF4-FFF2-40B4-BE49-F238E27FC236}">
                <a16:creationId xmlns:a16="http://schemas.microsoft.com/office/drawing/2014/main" id="{BDEF8CBF-1E90-C689-DA29-90E479E191DB}"/>
              </a:ext>
            </a:extLst>
          </p:cNvPr>
          <p:cNvCxnSpPr>
            <a:cxnSpLocks/>
          </p:cNvCxnSpPr>
          <p:nvPr/>
        </p:nvCxnSpPr>
        <p:spPr>
          <a:xfrm>
            <a:off x="2616433" y="4658393"/>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2" name="Rechte verbindingslijn 141">
            <a:extLst>
              <a:ext uri="{FF2B5EF4-FFF2-40B4-BE49-F238E27FC236}">
                <a16:creationId xmlns:a16="http://schemas.microsoft.com/office/drawing/2014/main" id="{E7EC2919-8284-C9E2-501A-5708A2FA5780}"/>
              </a:ext>
            </a:extLst>
          </p:cNvPr>
          <p:cNvCxnSpPr>
            <a:cxnSpLocks/>
          </p:cNvCxnSpPr>
          <p:nvPr/>
        </p:nvCxnSpPr>
        <p:spPr>
          <a:xfrm>
            <a:off x="2765755" y="4361028"/>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3" name="Gebogen verbindingslijn 142">
            <a:extLst>
              <a:ext uri="{FF2B5EF4-FFF2-40B4-BE49-F238E27FC236}">
                <a16:creationId xmlns:a16="http://schemas.microsoft.com/office/drawing/2014/main" id="{E1210EA7-9B2C-77A2-5A89-4A26BF0A3D95}"/>
              </a:ext>
            </a:extLst>
          </p:cNvPr>
          <p:cNvCxnSpPr>
            <a:cxnSpLocks/>
          </p:cNvCxnSpPr>
          <p:nvPr/>
        </p:nvCxnSpPr>
        <p:spPr>
          <a:xfrm rot="16200000" flipH="1">
            <a:off x="5100193" y="3842086"/>
            <a:ext cx="1249028" cy="93010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0" name="Document 149">
            <a:extLst>
              <a:ext uri="{FF2B5EF4-FFF2-40B4-BE49-F238E27FC236}">
                <a16:creationId xmlns:a16="http://schemas.microsoft.com/office/drawing/2014/main" id="{CE92FA0D-C6D9-659E-C438-BCDCBD114DD8}"/>
              </a:ext>
            </a:extLst>
          </p:cNvPr>
          <p:cNvSpPr/>
          <p:nvPr/>
        </p:nvSpPr>
        <p:spPr>
          <a:xfrm>
            <a:off x="6866676" y="1677341"/>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Besluit</a:t>
            </a:r>
          </a:p>
        </p:txBody>
      </p:sp>
      <p:cxnSp>
        <p:nvCxnSpPr>
          <p:cNvPr id="155" name="Gebogen verbindingslijn 154">
            <a:extLst>
              <a:ext uri="{FF2B5EF4-FFF2-40B4-BE49-F238E27FC236}">
                <a16:creationId xmlns:a16="http://schemas.microsoft.com/office/drawing/2014/main" id="{0F01C5A6-CA80-BA03-2C6D-7AE74DEB41DD}"/>
              </a:ext>
            </a:extLst>
          </p:cNvPr>
          <p:cNvCxnSpPr>
            <a:cxnSpLocks/>
          </p:cNvCxnSpPr>
          <p:nvPr/>
        </p:nvCxnSpPr>
        <p:spPr>
          <a:xfrm rot="16200000" flipH="1">
            <a:off x="6980377" y="3126415"/>
            <a:ext cx="2391578" cy="1331721"/>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Rechte verbindingslijn met pijl 156">
            <a:extLst>
              <a:ext uri="{FF2B5EF4-FFF2-40B4-BE49-F238E27FC236}">
                <a16:creationId xmlns:a16="http://schemas.microsoft.com/office/drawing/2014/main" id="{8FEF6F84-36C0-CFD6-2939-D19F00300248}"/>
              </a:ext>
            </a:extLst>
          </p:cNvPr>
          <p:cNvCxnSpPr>
            <a:cxnSpLocks/>
          </p:cNvCxnSpPr>
          <p:nvPr/>
        </p:nvCxnSpPr>
        <p:spPr>
          <a:xfrm>
            <a:off x="3486902" y="2103038"/>
            <a:ext cx="3300624" cy="0"/>
          </a:xfrm>
          <a:prstGeom prst="straightConnector1">
            <a:avLst/>
          </a:prstGeom>
          <a:ln w="95250">
            <a:solidFill>
              <a:srgbClr val="FF39F2">
                <a:alpha val="67000"/>
              </a:srgb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0" name="Rechthoek 159">
            <a:extLst>
              <a:ext uri="{FF2B5EF4-FFF2-40B4-BE49-F238E27FC236}">
                <a16:creationId xmlns:a16="http://schemas.microsoft.com/office/drawing/2014/main" id="{08BDB5C2-AF7C-8448-AAD5-92EEBD611E44}"/>
              </a:ext>
            </a:extLst>
          </p:cNvPr>
          <p:cNvSpPr/>
          <p:nvPr/>
        </p:nvSpPr>
        <p:spPr>
          <a:xfrm>
            <a:off x="2199262" y="1282822"/>
            <a:ext cx="1426471" cy="3831162"/>
          </a:xfrm>
          <a:prstGeom prst="rect">
            <a:avLst/>
          </a:prstGeom>
          <a:noFill/>
          <a:ln w="603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1" name="Tekstvak 160">
            <a:extLst>
              <a:ext uri="{FF2B5EF4-FFF2-40B4-BE49-F238E27FC236}">
                <a16:creationId xmlns:a16="http://schemas.microsoft.com/office/drawing/2014/main" id="{3BA32DBF-1DFF-EF4F-EFB9-9B269446D6D6}"/>
              </a:ext>
            </a:extLst>
          </p:cNvPr>
          <p:cNvSpPr txBox="1"/>
          <p:nvPr/>
        </p:nvSpPr>
        <p:spPr>
          <a:xfrm>
            <a:off x="2491074" y="1302425"/>
            <a:ext cx="748923" cy="369332"/>
          </a:xfrm>
          <a:prstGeom prst="rect">
            <a:avLst/>
          </a:prstGeom>
          <a:noFill/>
        </p:spPr>
        <p:txBody>
          <a:bodyPr wrap="none" rtlCol="0">
            <a:spAutoFit/>
          </a:bodyPr>
          <a:lstStyle/>
          <a:p>
            <a:r>
              <a:rPr lang="nl-NL" b="1"/>
              <a:t>Raad</a:t>
            </a:r>
          </a:p>
        </p:txBody>
      </p:sp>
      <p:cxnSp>
        <p:nvCxnSpPr>
          <p:cNvPr id="171" name="Rechte verbindingslijn 170">
            <a:extLst>
              <a:ext uri="{FF2B5EF4-FFF2-40B4-BE49-F238E27FC236}">
                <a16:creationId xmlns:a16="http://schemas.microsoft.com/office/drawing/2014/main" id="{D0AD3BF1-4A13-865E-493D-DADF60E4B642}"/>
              </a:ext>
            </a:extLst>
          </p:cNvPr>
          <p:cNvCxnSpPr>
            <a:cxnSpLocks/>
          </p:cNvCxnSpPr>
          <p:nvPr/>
        </p:nvCxnSpPr>
        <p:spPr>
          <a:xfrm>
            <a:off x="2388177" y="224825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2" name="Rechte verbindingslijn 171">
            <a:extLst>
              <a:ext uri="{FF2B5EF4-FFF2-40B4-BE49-F238E27FC236}">
                <a16:creationId xmlns:a16="http://schemas.microsoft.com/office/drawing/2014/main" id="{3DB043E5-C191-F4E2-8E19-8142FA169EF8}"/>
              </a:ext>
            </a:extLst>
          </p:cNvPr>
          <p:cNvCxnSpPr>
            <a:cxnSpLocks/>
          </p:cNvCxnSpPr>
          <p:nvPr/>
        </p:nvCxnSpPr>
        <p:spPr>
          <a:xfrm>
            <a:off x="2540577" y="2244540"/>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 name="Rechte verbindingslijn 172">
            <a:extLst>
              <a:ext uri="{FF2B5EF4-FFF2-40B4-BE49-F238E27FC236}">
                <a16:creationId xmlns:a16="http://schemas.microsoft.com/office/drawing/2014/main" id="{43A60B30-96B5-C3DA-5626-E084D1B131C4}"/>
              </a:ext>
            </a:extLst>
          </p:cNvPr>
          <p:cNvCxnSpPr>
            <a:cxnSpLocks/>
          </p:cNvCxnSpPr>
          <p:nvPr/>
        </p:nvCxnSpPr>
        <p:spPr>
          <a:xfrm>
            <a:off x="2388177" y="213302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74" name="Ovaal 173">
            <a:extLst>
              <a:ext uri="{FF2B5EF4-FFF2-40B4-BE49-F238E27FC236}">
                <a16:creationId xmlns:a16="http://schemas.microsoft.com/office/drawing/2014/main" id="{AC55E350-BAB0-8F65-F5FE-FD7D87AB2771}"/>
              </a:ext>
            </a:extLst>
          </p:cNvPr>
          <p:cNvSpPr/>
          <p:nvPr/>
        </p:nvSpPr>
        <p:spPr>
          <a:xfrm>
            <a:off x="2323037" y="2045939"/>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cxnSp>
        <p:nvCxnSpPr>
          <p:cNvPr id="175" name="Rechte verbindingslijn 174">
            <a:extLst>
              <a:ext uri="{FF2B5EF4-FFF2-40B4-BE49-F238E27FC236}">
                <a16:creationId xmlns:a16="http://schemas.microsoft.com/office/drawing/2014/main" id="{BDA3EC32-FAE4-F9E4-0F2A-95F4C7890D47}"/>
              </a:ext>
            </a:extLst>
          </p:cNvPr>
          <p:cNvCxnSpPr>
            <a:cxnSpLocks/>
          </p:cNvCxnSpPr>
          <p:nvPr/>
        </p:nvCxnSpPr>
        <p:spPr>
          <a:xfrm>
            <a:off x="3802511" y="5189631"/>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Rechte verbindingslijn 175">
            <a:extLst>
              <a:ext uri="{FF2B5EF4-FFF2-40B4-BE49-F238E27FC236}">
                <a16:creationId xmlns:a16="http://schemas.microsoft.com/office/drawing/2014/main" id="{E407CBF8-B9ED-843A-AF36-24FDC2FBD471}"/>
              </a:ext>
            </a:extLst>
          </p:cNvPr>
          <p:cNvCxnSpPr>
            <a:cxnSpLocks/>
          </p:cNvCxnSpPr>
          <p:nvPr/>
        </p:nvCxnSpPr>
        <p:spPr>
          <a:xfrm>
            <a:off x="3802511" y="5342031"/>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Rechte verbindingslijn 176">
            <a:extLst>
              <a:ext uri="{FF2B5EF4-FFF2-40B4-BE49-F238E27FC236}">
                <a16:creationId xmlns:a16="http://schemas.microsoft.com/office/drawing/2014/main" id="{F638079D-6FE7-6223-1D78-9064E5BA36B6}"/>
              </a:ext>
            </a:extLst>
          </p:cNvPr>
          <p:cNvCxnSpPr>
            <a:cxnSpLocks/>
          </p:cNvCxnSpPr>
          <p:nvPr/>
        </p:nvCxnSpPr>
        <p:spPr>
          <a:xfrm>
            <a:off x="3802511" y="548699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Ovaal 177">
            <a:extLst>
              <a:ext uri="{FF2B5EF4-FFF2-40B4-BE49-F238E27FC236}">
                <a16:creationId xmlns:a16="http://schemas.microsoft.com/office/drawing/2014/main" id="{6D58ADA0-757B-CE5A-2817-C93F2483A383}"/>
              </a:ext>
            </a:extLst>
          </p:cNvPr>
          <p:cNvSpPr/>
          <p:nvPr/>
        </p:nvSpPr>
        <p:spPr>
          <a:xfrm>
            <a:off x="3645832" y="5072106"/>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cxnSp>
        <p:nvCxnSpPr>
          <p:cNvPr id="179" name="Rechte verbindingslijn 178">
            <a:extLst>
              <a:ext uri="{FF2B5EF4-FFF2-40B4-BE49-F238E27FC236}">
                <a16:creationId xmlns:a16="http://schemas.microsoft.com/office/drawing/2014/main" id="{F0528867-4A56-F98A-FB9E-426F1B199EAE}"/>
              </a:ext>
            </a:extLst>
          </p:cNvPr>
          <p:cNvCxnSpPr>
            <a:cxnSpLocks/>
          </p:cNvCxnSpPr>
          <p:nvPr/>
        </p:nvCxnSpPr>
        <p:spPr>
          <a:xfrm>
            <a:off x="4031252" y="5486996"/>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0" name="Rechte verbindingslijn 179">
            <a:extLst>
              <a:ext uri="{FF2B5EF4-FFF2-40B4-BE49-F238E27FC236}">
                <a16:creationId xmlns:a16="http://schemas.microsoft.com/office/drawing/2014/main" id="{566801B9-36CD-57C8-311A-FFDE0CF15B67}"/>
              </a:ext>
            </a:extLst>
          </p:cNvPr>
          <p:cNvCxnSpPr>
            <a:cxnSpLocks/>
          </p:cNvCxnSpPr>
          <p:nvPr/>
        </p:nvCxnSpPr>
        <p:spPr>
          <a:xfrm>
            <a:off x="4180574" y="5189631"/>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1" name="Rechte verbindingslijn 180">
            <a:extLst>
              <a:ext uri="{FF2B5EF4-FFF2-40B4-BE49-F238E27FC236}">
                <a16:creationId xmlns:a16="http://schemas.microsoft.com/office/drawing/2014/main" id="{E038BC8D-0FC5-BF20-3AC9-F84ED2713AC4}"/>
              </a:ext>
            </a:extLst>
          </p:cNvPr>
          <p:cNvCxnSpPr>
            <a:cxnSpLocks/>
          </p:cNvCxnSpPr>
          <p:nvPr/>
        </p:nvCxnSpPr>
        <p:spPr>
          <a:xfrm>
            <a:off x="3802511" y="571331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2" name="Rechte verbindingslijn 181">
            <a:extLst>
              <a:ext uri="{FF2B5EF4-FFF2-40B4-BE49-F238E27FC236}">
                <a16:creationId xmlns:a16="http://schemas.microsoft.com/office/drawing/2014/main" id="{AE9ED601-FDB5-A00E-1DB6-F18B37C4AA66}"/>
              </a:ext>
            </a:extLst>
          </p:cNvPr>
          <p:cNvCxnSpPr>
            <a:cxnSpLocks/>
          </p:cNvCxnSpPr>
          <p:nvPr/>
        </p:nvCxnSpPr>
        <p:spPr>
          <a:xfrm>
            <a:off x="3802511" y="5854564"/>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83" name="Ovaal 182">
            <a:extLst>
              <a:ext uri="{FF2B5EF4-FFF2-40B4-BE49-F238E27FC236}">
                <a16:creationId xmlns:a16="http://schemas.microsoft.com/office/drawing/2014/main" id="{C6675ADC-B050-DD5F-1D7B-A61D81A4938F}"/>
              </a:ext>
            </a:extLst>
          </p:cNvPr>
          <p:cNvSpPr/>
          <p:nvPr/>
        </p:nvSpPr>
        <p:spPr>
          <a:xfrm>
            <a:off x="3638962" y="563338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cxnSp>
        <p:nvCxnSpPr>
          <p:cNvPr id="184" name="Rechte verbindingslijn 183">
            <a:extLst>
              <a:ext uri="{FF2B5EF4-FFF2-40B4-BE49-F238E27FC236}">
                <a16:creationId xmlns:a16="http://schemas.microsoft.com/office/drawing/2014/main" id="{CE0F7BE5-58BF-EA01-EAE5-2BE02C5DDD6F}"/>
              </a:ext>
            </a:extLst>
          </p:cNvPr>
          <p:cNvCxnSpPr>
            <a:cxnSpLocks/>
          </p:cNvCxnSpPr>
          <p:nvPr/>
        </p:nvCxnSpPr>
        <p:spPr>
          <a:xfrm>
            <a:off x="5995061" y="5096439"/>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Rechte verbindingslijn 184">
            <a:extLst>
              <a:ext uri="{FF2B5EF4-FFF2-40B4-BE49-F238E27FC236}">
                <a16:creationId xmlns:a16="http://schemas.microsoft.com/office/drawing/2014/main" id="{5F271B45-C7D9-2966-C80E-031CA8E9BA2C}"/>
              </a:ext>
            </a:extLst>
          </p:cNvPr>
          <p:cNvCxnSpPr>
            <a:cxnSpLocks/>
          </p:cNvCxnSpPr>
          <p:nvPr/>
        </p:nvCxnSpPr>
        <p:spPr>
          <a:xfrm>
            <a:off x="5995061" y="5248839"/>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Rechte verbindingslijn 185">
            <a:extLst>
              <a:ext uri="{FF2B5EF4-FFF2-40B4-BE49-F238E27FC236}">
                <a16:creationId xmlns:a16="http://schemas.microsoft.com/office/drawing/2014/main" id="{DB833B51-7C6D-B9D9-890E-284BD33CEB34}"/>
              </a:ext>
            </a:extLst>
          </p:cNvPr>
          <p:cNvCxnSpPr>
            <a:cxnSpLocks/>
          </p:cNvCxnSpPr>
          <p:nvPr/>
        </p:nvCxnSpPr>
        <p:spPr>
          <a:xfrm>
            <a:off x="5995061" y="539380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187" name="Ovaal 186">
            <a:extLst>
              <a:ext uri="{FF2B5EF4-FFF2-40B4-BE49-F238E27FC236}">
                <a16:creationId xmlns:a16="http://schemas.microsoft.com/office/drawing/2014/main" id="{54134FED-46B2-FECC-524A-EABCCAA8DD3A}"/>
              </a:ext>
            </a:extLst>
          </p:cNvPr>
          <p:cNvSpPr/>
          <p:nvPr/>
        </p:nvSpPr>
        <p:spPr>
          <a:xfrm>
            <a:off x="5838382" y="4978914"/>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cxnSp>
        <p:nvCxnSpPr>
          <p:cNvPr id="188" name="Rechte verbindingslijn 187">
            <a:extLst>
              <a:ext uri="{FF2B5EF4-FFF2-40B4-BE49-F238E27FC236}">
                <a16:creationId xmlns:a16="http://schemas.microsoft.com/office/drawing/2014/main" id="{0FA58B28-A76C-D0AF-6C6E-DDF710159D84}"/>
              </a:ext>
            </a:extLst>
          </p:cNvPr>
          <p:cNvCxnSpPr>
            <a:cxnSpLocks/>
          </p:cNvCxnSpPr>
          <p:nvPr/>
        </p:nvCxnSpPr>
        <p:spPr>
          <a:xfrm>
            <a:off x="6223802" y="5393804"/>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a:extLst>
              <a:ext uri="{FF2B5EF4-FFF2-40B4-BE49-F238E27FC236}">
                <a16:creationId xmlns:a16="http://schemas.microsoft.com/office/drawing/2014/main" id="{6F91BC2E-20BB-B4F0-0A27-6097DB1ED544}"/>
              </a:ext>
            </a:extLst>
          </p:cNvPr>
          <p:cNvCxnSpPr>
            <a:cxnSpLocks/>
          </p:cNvCxnSpPr>
          <p:nvPr/>
        </p:nvCxnSpPr>
        <p:spPr>
          <a:xfrm>
            <a:off x="6373124" y="5096439"/>
            <a:ext cx="441361" cy="0"/>
          </a:xfrm>
          <a:prstGeom prst="line">
            <a:avLst/>
          </a:prstGeom>
          <a:ln w="698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0" name="Rechte verbindingslijn 189">
            <a:extLst>
              <a:ext uri="{FF2B5EF4-FFF2-40B4-BE49-F238E27FC236}">
                <a16:creationId xmlns:a16="http://schemas.microsoft.com/office/drawing/2014/main" id="{FECD301A-67EA-BC3A-B2AC-31903E87FE30}"/>
              </a:ext>
            </a:extLst>
          </p:cNvPr>
          <p:cNvCxnSpPr>
            <a:cxnSpLocks/>
          </p:cNvCxnSpPr>
          <p:nvPr/>
        </p:nvCxnSpPr>
        <p:spPr>
          <a:xfrm>
            <a:off x="5999989" y="5678318"/>
            <a:ext cx="1003610" cy="0"/>
          </a:xfrm>
          <a:prstGeom prst="line">
            <a:avLst/>
          </a:prstGeom>
          <a:ln w="698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1" name="Ovaal 190">
            <a:extLst>
              <a:ext uri="{FF2B5EF4-FFF2-40B4-BE49-F238E27FC236}">
                <a16:creationId xmlns:a16="http://schemas.microsoft.com/office/drawing/2014/main" id="{A84BCFB7-6765-2C19-D839-C9F6D941F27B}"/>
              </a:ext>
            </a:extLst>
          </p:cNvPr>
          <p:cNvSpPr/>
          <p:nvPr/>
        </p:nvSpPr>
        <p:spPr>
          <a:xfrm>
            <a:off x="5826363" y="559123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cxnSp>
        <p:nvCxnSpPr>
          <p:cNvPr id="192" name="Rechte verbindingslijn 191">
            <a:extLst>
              <a:ext uri="{FF2B5EF4-FFF2-40B4-BE49-F238E27FC236}">
                <a16:creationId xmlns:a16="http://schemas.microsoft.com/office/drawing/2014/main" id="{47B3434B-6FDC-1FB4-B954-41CBCC0415BB}"/>
              </a:ext>
            </a:extLst>
          </p:cNvPr>
          <p:cNvCxnSpPr>
            <a:cxnSpLocks/>
          </p:cNvCxnSpPr>
          <p:nvPr/>
        </p:nvCxnSpPr>
        <p:spPr>
          <a:xfrm>
            <a:off x="6961900" y="223512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3" name="Rechte verbindingslijn 192">
            <a:extLst>
              <a:ext uri="{FF2B5EF4-FFF2-40B4-BE49-F238E27FC236}">
                <a16:creationId xmlns:a16="http://schemas.microsoft.com/office/drawing/2014/main" id="{4847499B-5D37-6A46-D35B-EEAD2F063F48}"/>
              </a:ext>
            </a:extLst>
          </p:cNvPr>
          <p:cNvCxnSpPr>
            <a:cxnSpLocks/>
          </p:cNvCxnSpPr>
          <p:nvPr/>
        </p:nvCxnSpPr>
        <p:spPr>
          <a:xfrm>
            <a:off x="7114300" y="2231410"/>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4" name="Rechte verbindingslijn 193">
            <a:extLst>
              <a:ext uri="{FF2B5EF4-FFF2-40B4-BE49-F238E27FC236}">
                <a16:creationId xmlns:a16="http://schemas.microsoft.com/office/drawing/2014/main" id="{A21789C5-3B76-5E6E-C16F-C183741C89BD}"/>
              </a:ext>
            </a:extLst>
          </p:cNvPr>
          <p:cNvCxnSpPr>
            <a:cxnSpLocks/>
          </p:cNvCxnSpPr>
          <p:nvPr/>
        </p:nvCxnSpPr>
        <p:spPr>
          <a:xfrm>
            <a:off x="6961900" y="211989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95" name="Ovaal 194">
            <a:extLst>
              <a:ext uri="{FF2B5EF4-FFF2-40B4-BE49-F238E27FC236}">
                <a16:creationId xmlns:a16="http://schemas.microsoft.com/office/drawing/2014/main" id="{BCBFAF7B-A86F-B8A1-5F0D-2F8CA9C395DE}"/>
              </a:ext>
            </a:extLst>
          </p:cNvPr>
          <p:cNvSpPr/>
          <p:nvPr/>
        </p:nvSpPr>
        <p:spPr>
          <a:xfrm>
            <a:off x="6896760" y="2032809"/>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cxnSp>
        <p:nvCxnSpPr>
          <p:cNvPr id="196" name="Rechte verbindingslijn 195">
            <a:extLst>
              <a:ext uri="{FF2B5EF4-FFF2-40B4-BE49-F238E27FC236}">
                <a16:creationId xmlns:a16="http://schemas.microsoft.com/office/drawing/2014/main" id="{D14D5B82-0449-ED7E-7A58-EA13C0F3F213}"/>
              </a:ext>
            </a:extLst>
          </p:cNvPr>
          <p:cNvCxnSpPr>
            <a:cxnSpLocks/>
          </p:cNvCxnSpPr>
          <p:nvPr/>
        </p:nvCxnSpPr>
        <p:spPr>
          <a:xfrm>
            <a:off x="8495129" y="5713316"/>
            <a:ext cx="1003610" cy="0"/>
          </a:xfrm>
          <a:prstGeom prst="line">
            <a:avLst/>
          </a:prstGeom>
          <a:ln w="698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7" name="Ovaal 196">
            <a:extLst>
              <a:ext uri="{FF2B5EF4-FFF2-40B4-BE49-F238E27FC236}">
                <a16:creationId xmlns:a16="http://schemas.microsoft.com/office/drawing/2014/main" id="{A2B71256-8CA3-FF33-3B45-B4FE226E0264}"/>
              </a:ext>
            </a:extLst>
          </p:cNvPr>
          <p:cNvSpPr/>
          <p:nvPr/>
        </p:nvSpPr>
        <p:spPr>
          <a:xfrm>
            <a:off x="8383470" y="5606366"/>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9" name="Ring 8">
            <a:extLst>
              <a:ext uri="{FF2B5EF4-FFF2-40B4-BE49-F238E27FC236}">
                <a16:creationId xmlns:a16="http://schemas.microsoft.com/office/drawing/2014/main" id="{ABD136F8-2747-3C3B-DD16-9AF1BF5AD744}"/>
              </a:ext>
            </a:extLst>
          </p:cNvPr>
          <p:cNvSpPr/>
          <p:nvPr/>
        </p:nvSpPr>
        <p:spPr>
          <a:xfrm>
            <a:off x="5585893" y="5728906"/>
            <a:ext cx="692623" cy="836761"/>
          </a:xfrm>
          <a:prstGeom prst="donut">
            <a:avLst>
              <a:gd name="adj" fmla="val 8694"/>
            </a:avLst>
          </a:prstGeom>
          <a:solidFill>
            <a:srgbClr val="FF3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cxnSp>
        <p:nvCxnSpPr>
          <p:cNvPr id="10" name="Rechte verbindingslijn 9">
            <a:extLst>
              <a:ext uri="{FF2B5EF4-FFF2-40B4-BE49-F238E27FC236}">
                <a16:creationId xmlns:a16="http://schemas.microsoft.com/office/drawing/2014/main" id="{5473D424-92B1-BDE4-27D0-9C8A760A212D}"/>
              </a:ext>
            </a:extLst>
          </p:cNvPr>
          <p:cNvCxnSpPr>
            <a:cxnSpLocks/>
          </p:cNvCxnSpPr>
          <p:nvPr/>
        </p:nvCxnSpPr>
        <p:spPr>
          <a:xfrm>
            <a:off x="2387157" y="3224509"/>
            <a:ext cx="1003610" cy="0"/>
          </a:xfrm>
          <a:prstGeom prst="line">
            <a:avLst/>
          </a:prstGeom>
          <a:ln w="698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Ovaal 10">
            <a:extLst>
              <a:ext uri="{FF2B5EF4-FFF2-40B4-BE49-F238E27FC236}">
                <a16:creationId xmlns:a16="http://schemas.microsoft.com/office/drawing/2014/main" id="{C0835684-5459-D30E-6F09-DBB40962A193}"/>
              </a:ext>
            </a:extLst>
          </p:cNvPr>
          <p:cNvSpPr/>
          <p:nvPr/>
        </p:nvSpPr>
        <p:spPr>
          <a:xfrm>
            <a:off x="2322017" y="313742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12" name="Rechte verbindingslijn 11">
            <a:extLst>
              <a:ext uri="{FF2B5EF4-FFF2-40B4-BE49-F238E27FC236}">
                <a16:creationId xmlns:a16="http://schemas.microsoft.com/office/drawing/2014/main" id="{28A41CA7-4215-BB8D-6A09-9E06F3FDF864}"/>
              </a:ext>
            </a:extLst>
          </p:cNvPr>
          <p:cNvCxnSpPr>
            <a:cxnSpLocks/>
          </p:cNvCxnSpPr>
          <p:nvPr/>
        </p:nvCxnSpPr>
        <p:spPr>
          <a:xfrm>
            <a:off x="2392589" y="3434884"/>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7CC2F172-3F9B-A468-C308-5789E6D9258D}"/>
              </a:ext>
            </a:extLst>
          </p:cNvPr>
          <p:cNvCxnSpPr>
            <a:cxnSpLocks/>
          </p:cNvCxnSpPr>
          <p:nvPr/>
        </p:nvCxnSpPr>
        <p:spPr>
          <a:xfrm>
            <a:off x="2392589" y="357613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Ovaal 13">
            <a:extLst>
              <a:ext uri="{FF2B5EF4-FFF2-40B4-BE49-F238E27FC236}">
                <a16:creationId xmlns:a16="http://schemas.microsoft.com/office/drawing/2014/main" id="{B29F3207-4E29-AA2F-A2C9-E9C336807441}"/>
              </a:ext>
            </a:extLst>
          </p:cNvPr>
          <p:cNvSpPr/>
          <p:nvPr/>
        </p:nvSpPr>
        <p:spPr>
          <a:xfrm>
            <a:off x="2328946" y="339591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cxnSp>
        <p:nvCxnSpPr>
          <p:cNvPr id="15" name="Rechte verbindingslijn 14">
            <a:extLst>
              <a:ext uri="{FF2B5EF4-FFF2-40B4-BE49-F238E27FC236}">
                <a16:creationId xmlns:a16="http://schemas.microsoft.com/office/drawing/2014/main" id="{05C4536C-565A-26F3-9BE4-B062A7F1A6AF}"/>
              </a:ext>
            </a:extLst>
          </p:cNvPr>
          <p:cNvCxnSpPr>
            <a:cxnSpLocks/>
          </p:cNvCxnSpPr>
          <p:nvPr/>
        </p:nvCxnSpPr>
        <p:spPr>
          <a:xfrm>
            <a:off x="4441873" y="3213751"/>
            <a:ext cx="1003610" cy="0"/>
          </a:xfrm>
          <a:prstGeom prst="line">
            <a:avLst/>
          </a:prstGeom>
          <a:ln w="698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7" name="Ovaal 16">
            <a:extLst>
              <a:ext uri="{FF2B5EF4-FFF2-40B4-BE49-F238E27FC236}">
                <a16:creationId xmlns:a16="http://schemas.microsoft.com/office/drawing/2014/main" id="{F3F3778F-D99E-BD0D-C4DB-1553848CBDCD}"/>
              </a:ext>
            </a:extLst>
          </p:cNvPr>
          <p:cNvSpPr/>
          <p:nvPr/>
        </p:nvSpPr>
        <p:spPr>
          <a:xfrm>
            <a:off x="4376733" y="312666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18" name="Rechte verbindingslijn 17">
            <a:extLst>
              <a:ext uri="{FF2B5EF4-FFF2-40B4-BE49-F238E27FC236}">
                <a16:creationId xmlns:a16="http://schemas.microsoft.com/office/drawing/2014/main" id="{831FB9F6-F0E4-64D8-1B46-BAAAFF172758}"/>
              </a:ext>
            </a:extLst>
          </p:cNvPr>
          <p:cNvCxnSpPr>
            <a:cxnSpLocks/>
          </p:cNvCxnSpPr>
          <p:nvPr/>
        </p:nvCxnSpPr>
        <p:spPr>
          <a:xfrm>
            <a:off x="4447305" y="342412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E213BDBF-E954-193B-0258-EA9FE764DAEE}"/>
              </a:ext>
            </a:extLst>
          </p:cNvPr>
          <p:cNvCxnSpPr>
            <a:cxnSpLocks/>
          </p:cNvCxnSpPr>
          <p:nvPr/>
        </p:nvCxnSpPr>
        <p:spPr>
          <a:xfrm>
            <a:off x="4447305" y="3565374"/>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Ovaal 20">
            <a:extLst>
              <a:ext uri="{FF2B5EF4-FFF2-40B4-BE49-F238E27FC236}">
                <a16:creationId xmlns:a16="http://schemas.microsoft.com/office/drawing/2014/main" id="{307F1A70-4124-D4F0-C23B-1CD5269F7DB6}"/>
              </a:ext>
            </a:extLst>
          </p:cNvPr>
          <p:cNvSpPr/>
          <p:nvPr/>
        </p:nvSpPr>
        <p:spPr>
          <a:xfrm>
            <a:off x="4383662" y="338515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sp>
        <p:nvSpPr>
          <p:cNvPr id="29" name="Titel 1">
            <a:extLst>
              <a:ext uri="{FF2B5EF4-FFF2-40B4-BE49-F238E27FC236}">
                <a16:creationId xmlns:a16="http://schemas.microsoft.com/office/drawing/2014/main" id="{58CC51F1-966F-75C5-B765-D7D2D43E8ED7}"/>
              </a:ext>
            </a:extLst>
          </p:cNvPr>
          <p:cNvSpPr>
            <a:spLocks noGrp="1"/>
          </p:cNvSpPr>
          <p:nvPr>
            <p:ph type="title"/>
          </p:nvPr>
        </p:nvSpPr>
        <p:spPr>
          <a:xfrm>
            <a:off x="388624" y="120995"/>
            <a:ext cx="11423272" cy="720000"/>
          </a:xfrm>
        </p:spPr>
        <p:txBody>
          <a:bodyPr/>
          <a:lstStyle/>
          <a:p>
            <a:pPr algn="r"/>
            <a:r>
              <a:rPr lang="nl-NL" dirty="0"/>
              <a:t>Functie 6: </a:t>
            </a:r>
            <a:r>
              <a:rPr lang="nl-NL" dirty="0">
                <a:solidFill>
                  <a:srgbClr val="7030A0"/>
                </a:solidFill>
              </a:rPr>
              <a:t>’technisch aanpassen’ vóór publicatie</a:t>
            </a:r>
          </a:p>
        </p:txBody>
      </p:sp>
      <p:sp>
        <p:nvSpPr>
          <p:cNvPr id="35" name="Pijl: gebogen 34">
            <a:extLst>
              <a:ext uri="{FF2B5EF4-FFF2-40B4-BE49-F238E27FC236}">
                <a16:creationId xmlns:a16="http://schemas.microsoft.com/office/drawing/2014/main" id="{B86A6213-8CD7-EA19-3019-0E50286912C8}"/>
              </a:ext>
            </a:extLst>
          </p:cNvPr>
          <p:cNvSpPr/>
          <p:nvPr/>
        </p:nvSpPr>
        <p:spPr>
          <a:xfrm>
            <a:off x="5823546" y="2153626"/>
            <a:ext cx="963979" cy="3622900"/>
          </a:xfrm>
          <a:prstGeom prst="bentArrow">
            <a:avLst>
              <a:gd name="adj1" fmla="val 10969"/>
              <a:gd name="adj2" fmla="val 15487"/>
              <a:gd name="adj3" fmla="val 29345"/>
              <a:gd name="adj4" fmla="val 40128"/>
            </a:avLst>
          </a:prstGeom>
          <a:solidFill>
            <a:srgbClr val="FF39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cxnSp>
        <p:nvCxnSpPr>
          <p:cNvPr id="2" name="Rechte verbindingslijn met pijl 1">
            <a:extLst>
              <a:ext uri="{FF2B5EF4-FFF2-40B4-BE49-F238E27FC236}">
                <a16:creationId xmlns:a16="http://schemas.microsoft.com/office/drawing/2014/main" id="{05374D77-7803-192D-5D2C-16389F300930}"/>
              </a:ext>
            </a:extLst>
          </p:cNvPr>
          <p:cNvCxnSpPr>
            <a:cxnSpLocks/>
          </p:cNvCxnSpPr>
          <p:nvPr/>
        </p:nvCxnSpPr>
        <p:spPr>
          <a:xfrm flipV="1">
            <a:off x="3456744" y="3325042"/>
            <a:ext cx="902818" cy="36170"/>
          </a:xfrm>
          <a:prstGeom prst="straightConnector1">
            <a:avLst/>
          </a:prstGeom>
          <a:ln w="952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08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06DAE-0E28-4BB1-90B2-BAFE6E10E9A4}"/>
              </a:ext>
            </a:extLst>
          </p:cNvPr>
          <p:cNvSpPr>
            <a:spLocks noGrp="1"/>
          </p:cNvSpPr>
          <p:nvPr>
            <p:ph type="ctrTitle"/>
          </p:nvPr>
        </p:nvSpPr>
        <p:spPr/>
        <p:txBody>
          <a:bodyPr/>
          <a:lstStyle/>
          <a:p>
            <a:r>
              <a:rPr lang="nl-NL" sz="3200" dirty="0"/>
              <a:t>Huidige ontwikkelingen in de plansoftware</a:t>
            </a:r>
            <a:endParaRPr lang="en-NL" sz="3200" dirty="0"/>
          </a:p>
        </p:txBody>
      </p:sp>
    </p:spTree>
    <p:extLst>
      <p:ext uri="{BB962C8B-B14F-4D97-AF65-F5344CB8AC3E}">
        <p14:creationId xmlns:p14="http://schemas.microsoft.com/office/powerpoint/2010/main" val="1261265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FE66F-6DD0-E519-BE98-FE98265839E3}"/>
              </a:ext>
            </a:extLst>
          </p:cNvPr>
          <p:cNvSpPr>
            <a:spLocks noGrp="1"/>
          </p:cNvSpPr>
          <p:nvPr>
            <p:ph type="title"/>
          </p:nvPr>
        </p:nvSpPr>
        <p:spPr/>
        <p:txBody>
          <a:bodyPr/>
          <a:lstStyle/>
          <a:p>
            <a:r>
              <a:rPr lang="nl-NL" dirty="0"/>
              <a:t>Ontwikkelingen parallel wijzigen in de plansoftware</a:t>
            </a:r>
          </a:p>
        </p:txBody>
      </p:sp>
      <p:sp>
        <p:nvSpPr>
          <p:cNvPr id="3" name="Tijdelijke aanduiding voor inhoud 2">
            <a:extLst>
              <a:ext uri="{FF2B5EF4-FFF2-40B4-BE49-F238E27FC236}">
                <a16:creationId xmlns:a16="http://schemas.microsoft.com/office/drawing/2014/main" id="{4E22422C-FDC4-ECAD-8DF9-B6A645B8E526}"/>
              </a:ext>
            </a:extLst>
          </p:cNvPr>
          <p:cNvSpPr>
            <a:spLocks noGrp="1"/>
          </p:cNvSpPr>
          <p:nvPr>
            <p:ph idx="1"/>
          </p:nvPr>
        </p:nvSpPr>
        <p:spPr>
          <a:xfrm>
            <a:off x="1080000" y="1800000"/>
            <a:ext cx="10032000" cy="4500000"/>
          </a:xfrm>
        </p:spPr>
        <p:txBody>
          <a:bodyPr/>
          <a:lstStyle/>
          <a:p>
            <a:r>
              <a:rPr lang="nl-NL" dirty="0"/>
              <a:t>Alle leveranciers werken met hoge </a:t>
            </a:r>
            <a:r>
              <a:rPr lang="nl-NL" dirty="0" err="1"/>
              <a:t>prio</a:t>
            </a:r>
            <a:r>
              <a:rPr lang="nl-NL" dirty="0"/>
              <a:t> aan de benodigde functies</a:t>
            </a:r>
          </a:p>
          <a:p>
            <a:pPr marL="0" indent="0">
              <a:buNone/>
            </a:pPr>
            <a:endParaRPr lang="nl-NL" dirty="0"/>
          </a:p>
          <a:p>
            <a:r>
              <a:rPr lang="nl-NL" dirty="0"/>
              <a:t>Het overall beeld is dat </a:t>
            </a:r>
            <a:r>
              <a:rPr lang="nl-NL" dirty="0" err="1"/>
              <a:t>essentiele</a:t>
            </a:r>
            <a:r>
              <a:rPr lang="nl-NL" dirty="0"/>
              <a:t> functies in alle pakketten beschikbaar zullen komen tussen nu en eind dit jaar. </a:t>
            </a:r>
          </a:p>
          <a:p>
            <a:pPr lvl="1"/>
            <a:r>
              <a:rPr lang="nl-NL" dirty="0"/>
              <a:t>De roadmap daarvoor verschilt per leverancier!</a:t>
            </a:r>
          </a:p>
          <a:p>
            <a:endParaRPr lang="nl-NL" dirty="0"/>
          </a:p>
          <a:p>
            <a:r>
              <a:rPr lang="nl-NL" dirty="0"/>
              <a:t>Gemeenten kunnen nu al stappen zetten!</a:t>
            </a:r>
          </a:p>
          <a:p>
            <a:pPr marL="0" indent="0">
              <a:buNone/>
            </a:pPr>
            <a:endParaRPr lang="nl-NL" dirty="0"/>
          </a:p>
          <a:p>
            <a:r>
              <a:rPr lang="nl-NL" dirty="0"/>
              <a:t>Informeer u bij de leveranciers, alle hier aanwezig</a:t>
            </a:r>
          </a:p>
        </p:txBody>
      </p:sp>
      <p:sp>
        <p:nvSpPr>
          <p:cNvPr id="5" name="Tijdelijke aanduiding voor dianummer 4">
            <a:extLst>
              <a:ext uri="{FF2B5EF4-FFF2-40B4-BE49-F238E27FC236}">
                <a16:creationId xmlns:a16="http://schemas.microsoft.com/office/drawing/2014/main" id="{FA54E083-7EC7-4022-7270-4FC56FD0B45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27AAD-2F29-4CA3-8877-8E63FC7E4250}" type="slidenum">
              <a:rPr kumimoji="0" lang="nl-NL"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2140671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06DAE-0E28-4BB1-90B2-BAFE6E10E9A4}"/>
              </a:ext>
            </a:extLst>
          </p:cNvPr>
          <p:cNvSpPr>
            <a:spLocks noGrp="1"/>
          </p:cNvSpPr>
          <p:nvPr>
            <p:ph type="ctrTitle"/>
          </p:nvPr>
        </p:nvSpPr>
        <p:spPr/>
        <p:txBody>
          <a:bodyPr/>
          <a:lstStyle/>
          <a:p>
            <a:r>
              <a:rPr lang="nl-NL" sz="3200" dirty="0"/>
              <a:t>Regie bij wijzigingen op het omgevingsplan</a:t>
            </a:r>
            <a:endParaRPr lang="en-NL" sz="3200" dirty="0"/>
          </a:p>
        </p:txBody>
      </p:sp>
    </p:spTree>
    <p:extLst>
      <p:ext uri="{BB962C8B-B14F-4D97-AF65-F5344CB8AC3E}">
        <p14:creationId xmlns:p14="http://schemas.microsoft.com/office/powerpoint/2010/main" val="300916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FE66F-6DD0-E519-BE98-FE98265839E3}"/>
              </a:ext>
            </a:extLst>
          </p:cNvPr>
          <p:cNvSpPr>
            <a:spLocks noGrp="1"/>
          </p:cNvSpPr>
          <p:nvPr>
            <p:ph type="title"/>
          </p:nvPr>
        </p:nvSpPr>
        <p:spPr/>
        <p:txBody>
          <a:bodyPr/>
          <a:lstStyle/>
          <a:p>
            <a:r>
              <a:rPr lang="nl-NL" dirty="0"/>
              <a:t>Regie en techniek, techniek en regie</a:t>
            </a:r>
          </a:p>
        </p:txBody>
      </p:sp>
      <p:pic>
        <p:nvPicPr>
          <p:cNvPr id="7" name="Tijdelijke aanduiding voor inhoud 6" descr="Afbeelding met clipart, schets&#10;&#10;Automatisch gegenereerde beschrijving">
            <a:extLst>
              <a:ext uri="{FF2B5EF4-FFF2-40B4-BE49-F238E27FC236}">
                <a16:creationId xmlns:a16="http://schemas.microsoft.com/office/drawing/2014/main" id="{441172EF-FC88-8229-2F81-051581FF26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6389" y="1612656"/>
            <a:ext cx="4500563" cy="4500563"/>
          </a:xfrm>
        </p:spPr>
      </p:pic>
      <p:sp>
        <p:nvSpPr>
          <p:cNvPr id="5" name="Tijdelijke aanduiding voor dianummer 4">
            <a:extLst>
              <a:ext uri="{FF2B5EF4-FFF2-40B4-BE49-F238E27FC236}">
                <a16:creationId xmlns:a16="http://schemas.microsoft.com/office/drawing/2014/main" id="{FA54E083-7EC7-4022-7270-4FC56FD0B456}"/>
              </a:ext>
            </a:extLst>
          </p:cNvPr>
          <p:cNvSpPr>
            <a:spLocks noGrp="1"/>
          </p:cNvSpPr>
          <p:nvPr>
            <p:ph type="sldNum" sz="quarter" idx="4"/>
          </p:nvPr>
        </p:nvSpPr>
        <p:spPr/>
        <p:txBody>
          <a:bodyPr/>
          <a:lstStyle/>
          <a:p>
            <a:fld id="{13627AAD-2F29-4CA3-8877-8E63FC7E4250}" type="slidenum">
              <a:rPr lang="nl-NL" smtClean="0"/>
              <a:t>24</a:t>
            </a:fld>
            <a:endParaRPr lang="nl-NL"/>
          </a:p>
        </p:txBody>
      </p:sp>
    </p:spTree>
    <p:extLst>
      <p:ext uri="{BB962C8B-B14F-4D97-AF65-F5344CB8AC3E}">
        <p14:creationId xmlns:p14="http://schemas.microsoft.com/office/powerpoint/2010/main" val="1124495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1D23AC-7A63-8E31-0979-2DC170A9F96B}"/>
              </a:ext>
            </a:extLst>
          </p:cNvPr>
          <p:cNvSpPr>
            <a:spLocks noGrp="1"/>
          </p:cNvSpPr>
          <p:nvPr>
            <p:ph type="title"/>
          </p:nvPr>
        </p:nvSpPr>
        <p:spPr/>
        <p:txBody>
          <a:bodyPr/>
          <a:lstStyle/>
          <a:p>
            <a:r>
              <a:rPr lang="nl-NL" dirty="0"/>
              <a:t>Regie</a:t>
            </a:r>
          </a:p>
        </p:txBody>
      </p:sp>
      <p:sp>
        <p:nvSpPr>
          <p:cNvPr id="3" name="Tijdelijke aanduiding voor inhoud 2">
            <a:extLst>
              <a:ext uri="{FF2B5EF4-FFF2-40B4-BE49-F238E27FC236}">
                <a16:creationId xmlns:a16="http://schemas.microsoft.com/office/drawing/2014/main" id="{844D2283-2645-2397-4654-E72B138198B2}"/>
              </a:ext>
            </a:extLst>
          </p:cNvPr>
          <p:cNvSpPr>
            <a:spLocks noGrp="1"/>
          </p:cNvSpPr>
          <p:nvPr>
            <p:ph idx="1"/>
          </p:nvPr>
        </p:nvSpPr>
        <p:spPr>
          <a:xfrm>
            <a:off x="1080000" y="1800000"/>
            <a:ext cx="8932680" cy="4500000"/>
          </a:xfrm>
        </p:spPr>
        <p:txBody>
          <a:bodyPr/>
          <a:lstStyle/>
          <a:p>
            <a:r>
              <a:rPr lang="nl-NL" sz="2000" dirty="0"/>
              <a:t>Overzicht over wijzigingstrajecten</a:t>
            </a:r>
          </a:p>
          <a:p>
            <a:pPr lvl="1"/>
            <a:r>
              <a:rPr lang="nl-NL" sz="2000" dirty="0"/>
              <a:t>Welke trajecten zijn er wat zijn de tijdslijnen?</a:t>
            </a:r>
          </a:p>
          <a:p>
            <a:pPr lvl="1"/>
            <a:r>
              <a:rPr lang="nl-NL" sz="2000" dirty="0"/>
              <a:t>Welke delen van het plan raken ze?</a:t>
            </a:r>
          </a:p>
          <a:p>
            <a:pPr lvl="1"/>
            <a:endParaRPr lang="nl-NL" sz="2000" dirty="0"/>
          </a:p>
          <a:p>
            <a:r>
              <a:rPr lang="nl-NL" sz="2000" dirty="0"/>
              <a:t>Minimaliseren van relaties tussen trajecten</a:t>
            </a:r>
          </a:p>
          <a:p>
            <a:endParaRPr lang="nl-NL" sz="2000" dirty="0"/>
          </a:p>
          <a:p>
            <a:r>
              <a:rPr lang="nl-NL" sz="2000" dirty="0"/>
              <a:t>Kaders voor het plan (‘handboek’)</a:t>
            </a:r>
          </a:p>
          <a:p>
            <a:pPr lvl="1"/>
            <a:r>
              <a:rPr lang="nl-NL" sz="2000" dirty="0"/>
              <a:t>Structuur</a:t>
            </a:r>
          </a:p>
          <a:p>
            <a:pPr lvl="1"/>
            <a:r>
              <a:rPr lang="nl-NL" sz="2000" dirty="0"/>
              <a:t>Wijze van stellen regels</a:t>
            </a:r>
          </a:p>
          <a:p>
            <a:pPr lvl="1"/>
            <a:endParaRPr lang="nl-NL" sz="2000" dirty="0"/>
          </a:p>
          <a:p>
            <a:r>
              <a:rPr lang="nl-NL" sz="2000" dirty="0"/>
              <a:t>Structuur voor afstemmen en oplossen ‘conflicten’ tussen trajecten</a:t>
            </a:r>
          </a:p>
          <a:p>
            <a:pPr lvl="1"/>
            <a:r>
              <a:rPr lang="nl-NL" sz="2000" dirty="0"/>
              <a:t>Bijvoorbeeld: afspraken wie waar wijzigt in het plan</a:t>
            </a:r>
          </a:p>
          <a:p>
            <a:pPr lvl="1"/>
            <a:endParaRPr lang="nl-NL" sz="2000" dirty="0"/>
          </a:p>
          <a:p>
            <a:endParaRPr lang="nl-NL" sz="2000" dirty="0"/>
          </a:p>
        </p:txBody>
      </p:sp>
      <p:sp>
        <p:nvSpPr>
          <p:cNvPr id="5" name="Tijdelijke aanduiding voor dianummer 4">
            <a:extLst>
              <a:ext uri="{FF2B5EF4-FFF2-40B4-BE49-F238E27FC236}">
                <a16:creationId xmlns:a16="http://schemas.microsoft.com/office/drawing/2014/main" id="{05D21C52-B2BD-068E-0D7A-3CBBC2B1FB99}"/>
              </a:ext>
            </a:extLst>
          </p:cNvPr>
          <p:cNvSpPr>
            <a:spLocks noGrp="1"/>
          </p:cNvSpPr>
          <p:nvPr>
            <p:ph type="sldNum" sz="quarter" idx="4"/>
          </p:nvPr>
        </p:nvSpPr>
        <p:spPr/>
        <p:txBody>
          <a:bodyPr/>
          <a:lstStyle/>
          <a:p>
            <a:fld id="{13627AAD-2F29-4CA3-8877-8E63FC7E4250}" type="slidenum">
              <a:rPr lang="nl-NL" smtClean="0"/>
              <a:t>25</a:t>
            </a:fld>
            <a:endParaRPr lang="nl-NL"/>
          </a:p>
        </p:txBody>
      </p:sp>
      <p:sp>
        <p:nvSpPr>
          <p:cNvPr id="6" name="Ovaal 5">
            <a:extLst>
              <a:ext uri="{FF2B5EF4-FFF2-40B4-BE49-F238E27FC236}">
                <a16:creationId xmlns:a16="http://schemas.microsoft.com/office/drawing/2014/main" id="{55C8CE16-4222-7D7D-D46D-DA8782D04E68}"/>
              </a:ext>
            </a:extLst>
          </p:cNvPr>
          <p:cNvSpPr/>
          <p:nvPr/>
        </p:nvSpPr>
        <p:spPr>
          <a:xfrm>
            <a:off x="7848601" y="2641600"/>
            <a:ext cx="3827584" cy="20476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dirty="0" err="1">
                <a:solidFill>
                  <a:srgbClr val="FFFF00"/>
                </a:solidFill>
              </a:rPr>
              <a:t>Coordinator</a:t>
            </a:r>
            <a:r>
              <a:rPr lang="nl-NL" sz="2400" b="1" dirty="0">
                <a:solidFill>
                  <a:srgbClr val="FFFF00"/>
                </a:solidFill>
              </a:rPr>
              <a:t> </a:t>
            </a:r>
          </a:p>
          <a:p>
            <a:pPr algn="ctr"/>
            <a:r>
              <a:rPr lang="nl-NL" sz="2400" b="1" dirty="0">
                <a:solidFill>
                  <a:srgbClr val="FFFF00"/>
                </a:solidFill>
              </a:rPr>
              <a:t>of</a:t>
            </a:r>
          </a:p>
          <a:p>
            <a:pPr algn="ctr"/>
            <a:r>
              <a:rPr lang="nl-NL" sz="2400" b="1" dirty="0">
                <a:solidFill>
                  <a:srgbClr val="FFFF00"/>
                </a:solidFill>
              </a:rPr>
              <a:t>Regieteam Omgevingsplan</a:t>
            </a:r>
          </a:p>
        </p:txBody>
      </p:sp>
      <p:sp>
        <p:nvSpPr>
          <p:cNvPr id="4" name="Tekstvak 3">
            <a:extLst>
              <a:ext uri="{FF2B5EF4-FFF2-40B4-BE49-F238E27FC236}">
                <a16:creationId xmlns:a16="http://schemas.microsoft.com/office/drawing/2014/main" id="{0A45B828-83E2-81C9-77A4-E1F42A3029FC}"/>
              </a:ext>
            </a:extLst>
          </p:cNvPr>
          <p:cNvSpPr txBox="1"/>
          <p:nvPr/>
        </p:nvSpPr>
        <p:spPr>
          <a:xfrm>
            <a:off x="5546340" y="6300000"/>
            <a:ext cx="4903261" cy="461665"/>
          </a:xfrm>
          <a:prstGeom prst="rect">
            <a:avLst/>
          </a:prstGeom>
          <a:noFill/>
        </p:spPr>
        <p:txBody>
          <a:bodyPr wrap="square" rtlCol="0">
            <a:spAutoFit/>
          </a:bodyPr>
          <a:lstStyle/>
          <a:p>
            <a:r>
              <a:rPr lang="nl-NL" sz="1200" dirty="0"/>
              <a:t>NB: zie ook de presentaties van </a:t>
            </a:r>
            <a:r>
              <a:rPr lang="nl-NL" sz="1200" dirty="0">
                <a:hlinkClick r:id="rId2"/>
              </a:rPr>
              <a:t>Gemeente Deventer </a:t>
            </a:r>
            <a:r>
              <a:rPr lang="nl-NL" sz="1200" dirty="0"/>
              <a:t>en </a:t>
            </a:r>
            <a:r>
              <a:rPr lang="nl-NL" sz="1200" dirty="0">
                <a:hlinkClick r:id="rId3"/>
              </a:rPr>
              <a:t>Gemeente Lansingerland</a:t>
            </a:r>
            <a:r>
              <a:rPr lang="nl-NL" sz="1200" dirty="0"/>
              <a:t> gegeven op de netwerksessie 30 juni 2023</a:t>
            </a:r>
          </a:p>
        </p:txBody>
      </p:sp>
    </p:spTree>
    <p:extLst>
      <p:ext uri="{BB962C8B-B14F-4D97-AF65-F5344CB8AC3E}">
        <p14:creationId xmlns:p14="http://schemas.microsoft.com/office/powerpoint/2010/main" val="753118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55164-C5E1-5D8C-5A9C-901F4F4FC896}"/>
              </a:ext>
            </a:extLst>
          </p:cNvPr>
          <p:cNvSpPr>
            <a:spLocks noGrp="1"/>
          </p:cNvSpPr>
          <p:nvPr>
            <p:ph type="title"/>
          </p:nvPr>
        </p:nvSpPr>
        <p:spPr/>
        <p:txBody>
          <a:bodyPr/>
          <a:lstStyle/>
          <a:p>
            <a:r>
              <a:rPr lang="nl-NL" dirty="0"/>
              <a:t>Denkrichtingen om ook mee te nemen…</a:t>
            </a:r>
          </a:p>
        </p:txBody>
      </p:sp>
      <p:sp>
        <p:nvSpPr>
          <p:cNvPr id="3" name="Tijdelijke aanduiding voor inhoud 2">
            <a:extLst>
              <a:ext uri="{FF2B5EF4-FFF2-40B4-BE49-F238E27FC236}">
                <a16:creationId xmlns:a16="http://schemas.microsoft.com/office/drawing/2014/main" id="{1AD772D9-328C-9143-F1DD-5C02AB9A24B4}"/>
              </a:ext>
            </a:extLst>
          </p:cNvPr>
          <p:cNvSpPr>
            <a:spLocks noGrp="1"/>
          </p:cNvSpPr>
          <p:nvPr>
            <p:ph idx="1"/>
          </p:nvPr>
        </p:nvSpPr>
        <p:spPr>
          <a:xfrm>
            <a:off x="1080000" y="1800000"/>
            <a:ext cx="10032000" cy="4500000"/>
          </a:xfrm>
        </p:spPr>
        <p:txBody>
          <a:bodyPr/>
          <a:lstStyle/>
          <a:p>
            <a:r>
              <a:rPr lang="nl-NL" dirty="0"/>
              <a:t>‘Veegplan’ of ‘veegbesluit’ per kwartaal</a:t>
            </a:r>
          </a:p>
          <a:p>
            <a:pPr lvl="1"/>
            <a:r>
              <a:rPr lang="nl-NL" i="1" dirty="0"/>
              <a:t>Besluiten over afzonderlijke trajecten bijeenvoegen in één besluit</a:t>
            </a:r>
          </a:p>
          <a:p>
            <a:pPr marL="0" indent="0">
              <a:buNone/>
            </a:pPr>
            <a:endParaRPr lang="nl-NL" dirty="0"/>
          </a:p>
          <a:p>
            <a:r>
              <a:rPr lang="nl-NL" dirty="0"/>
              <a:t>BOPA gebruiken als ‘voorstadium’ voor wijzigen omgevingsplan</a:t>
            </a:r>
          </a:p>
          <a:p>
            <a:pPr lvl="1"/>
            <a:r>
              <a:rPr lang="nl-NL" i="1" dirty="0"/>
              <a:t>Eerst juridisch mogelijk maken en dan laten landen op juiste plek in het plan</a:t>
            </a:r>
          </a:p>
          <a:p>
            <a:pPr marL="0" indent="0">
              <a:buNone/>
            </a:pPr>
            <a:endParaRPr lang="nl-NL" dirty="0"/>
          </a:p>
          <a:p>
            <a:r>
              <a:rPr lang="nl-NL" dirty="0"/>
              <a:t>Keuzen in de structuur</a:t>
            </a:r>
          </a:p>
          <a:p>
            <a:pPr lvl="1"/>
            <a:r>
              <a:rPr lang="nl-NL" i="1" dirty="0" err="1"/>
              <a:t>Gebiedsspecifieke</a:t>
            </a:r>
            <a:r>
              <a:rPr lang="nl-NL" i="1" dirty="0"/>
              <a:t> regels (tijdelijk) opnemen in afzonderlijk hoofdstuk, dit vermindert afhankelijkheden tussen trajecten</a:t>
            </a:r>
          </a:p>
          <a:p>
            <a:pPr lvl="1"/>
            <a:endParaRPr lang="nl-NL" i="1" dirty="0"/>
          </a:p>
          <a:p>
            <a:pPr lvl="1"/>
            <a:endParaRPr lang="nl-NL" i="1" dirty="0"/>
          </a:p>
        </p:txBody>
      </p:sp>
      <p:sp>
        <p:nvSpPr>
          <p:cNvPr id="5" name="Tijdelijke aanduiding voor dianummer 4">
            <a:extLst>
              <a:ext uri="{FF2B5EF4-FFF2-40B4-BE49-F238E27FC236}">
                <a16:creationId xmlns:a16="http://schemas.microsoft.com/office/drawing/2014/main" id="{17BF1E0E-A953-BDD1-74B4-948652F4EC8D}"/>
              </a:ext>
            </a:extLst>
          </p:cNvPr>
          <p:cNvSpPr>
            <a:spLocks noGrp="1"/>
          </p:cNvSpPr>
          <p:nvPr>
            <p:ph type="sldNum" sz="quarter" idx="4"/>
          </p:nvPr>
        </p:nvSpPr>
        <p:spPr/>
        <p:txBody>
          <a:bodyPr/>
          <a:lstStyle/>
          <a:p>
            <a:fld id="{13627AAD-2F29-4CA3-8877-8E63FC7E4250}" type="slidenum">
              <a:rPr lang="nl-NL" smtClean="0"/>
              <a:t>26</a:t>
            </a:fld>
            <a:endParaRPr lang="nl-NL"/>
          </a:p>
        </p:txBody>
      </p:sp>
    </p:spTree>
    <p:extLst>
      <p:ext uri="{BB962C8B-B14F-4D97-AF65-F5344CB8AC3E}">
        <p14:creationId xmlns:p14="http://schemas.microsoft.com/office/powerpoint/2010/main" val="3023669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1F7C2D-49E1-F2A3-6076-092E33DF0DA4}"/>
              </a:ext>
            </a:extLst>
          </p:cNvPr>
          <p:cNvSpPr>
            <a:spLocks noGrp="1"/>
          </p:cNvSpPr>
          <p:nvPr>
            <p:ph type="ctrTitle"/>
          </p:nvPr>
        </p:nvSpPr>
        <p:spPr/>
        <p:txBody>
          <a:bodyPr/>
          <a:lstStyle/>
          <a:p>
            <a:r>
              <a:rPr lang="nl-NL" dirty="0"/>
              <a:t>De eerste puzzelstukjes die op hun plek vallen</a:t>
            </a:r>
          </a:p>
        </p:txBody>
      </p:sp>
      <p:sp>
        <p:nvSpPr>
          <p:cNvPr id="3" name="Ondertitel 2">
            <a:extLst>
              <a:ext uri="{FF2B5EF4-FFF2-40B4-BE49-F238E27FC236}">
                <a16:creationId xmlns:a16="http://schemas.microsoft.com/office/drawing/2014/main" id="{0D55ECA3-8FEF-06EF-DF1B-568F1BAD889C}"/>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387383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ten voor bodemkwaliteit">
            <a:extLst>
              <a:ext uri="{FF2B5EF4-FFF2-40B4-BE49-F238E27FC236}">
                <a16:creationId xmlns:a16="http://schemas.microsoft.com/office/drawing/2014/main" id="{7E1158B7-CF21-48D4-8EF5-ED65E25E6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57" y="2337565"/>
            <a:ext cx="6235829" cy="35861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D16B5250-1425-4CE2-A34E-1502CD1B76AD}"/>
              </a:ext>
            </a:extLst>
          </p:cNvPr>
          <p:cNvSpPr txBox="1"/>
          <p:nvPr/>
        </p:nvSpPr>
        <p:spPr>
          <a:xfrm>
            <a:off x="2573725" y="1189608"/>
            <a:ext cx="689050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Verdana"/>
                <a:ea typeface="+mn-ea"/>
                <a:cs typeface="+mn-cs"/>
              </a:rPr>
              <a:t>Eerste stappen omgevingsplan in Dordrecht</a:t>
            </a:r>
          </a:p>
        </p:txBody>
      </p:sp>
      <p:sp>
        <p:nvSpPr>
          <p:cNvPr id="5" name="Rechthoek 1">
            <a:extLst>
              <a:ext uri="{FF2B5EF4-FFF2-40B4-BE49-F238E27FC236}">
                <a16:creationId xmlns:a16="http://schemas.microsoft.com/office/drawing/2014/main" id="{B715E617-4056-64DE-A38B-16C9A09F6623}"/>
              </a:ext>
            </a:extLst>
          </p:cNvPr>
          <p:cNvSpPr/>
          <p:nvPr/>
        </p:nvSpPr>
        <p:spPr>
          <a:xfrm>
            <a:off x="6704022" y="4130615"/>
            <a:ext cx="478084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64AF"/>
                </a:solidFill>
                <a:effectLst/>
                <a:uLnTx/>
                <a:uFillTx/>
                <a:latin typeface="Verdana"/>
                <a:ea typeface="+mn-ea"/>
                <a:cs typeface="+mn-cs"/>
              </a:rPr>
              <a:t>Mark den Uil</a:t>
            </a:r>
            <a:br>
              <a:rPr kumimoji="0" lang="nl-NL" sz="1400" b="0" i="0" u="none" strike="noStrike" kern="1200" cap="none" spc="0" normalizeH="0" baseline="0" noProof="0" dirty="0">
                <a:ln>
                  <a:noFill/>
                </a:ln>
                <a:solidFill>
                  <a:srgbClr val="0064AF"/>
                </a:solidFill>
                <a:effectLst/>
                <a:uLnTx/>
                <a:uFillTx/>
                <a:latin typeface="Verdana"/>
                <a:ea typeface="+mn-ea"/>
                <a:cs typeface="+mn-cs"/>
              </a:rPr>
            </a:br>
            <a:r>
              <a:rPr kumimoji="0" lang="nl-NL" sz="1400" b="0" i="0" u="none" strike="noStrike" kern="1200" cap="none" spc="0" normalizeH="0" baseline="0" noProof="0" dirty="0">
                <a:ln>
                  <a:noFill/>
                </a:ln>
                <a:solidFill>
                  <a:srgbClr val="0064AF"/>
                </a:solidFill>
                <a:effectLst/>
                <a:uLnTx/>
                <a:uFillTx/>
                <a:latin typeface="Verdana"/>
                <a:ea typeface="+mn-ea"/>
                <a:cs typeface="+mn-cs"/>
              </a:rPr>
              <a:t>m.den.uil@dordrecht.nl</a:t>
            </a:r>
            <a:br>
              <a:rPr kumimoji="0" lang="nl-NL" sz="1400" b="0" i="0" u="none" strike="noStrike" kern="1200" cap="none" spc="0" normalizeH="0" baseline="0" noProof="0" dirty="0">
                <a:ln>
                  <a:noFill/>
                </a:ln>
                <a:solidFill>
                  <a:srgbClr val="0064AF"/>
                </a:solidFill>
                <a:effectLst/>
                <a:uLnTx/>
                <a:uFillTx/>
                <a:latin typeface="Verdana"/>
                <a:ea typeface="+mn-ea"/>
                <a:cs typeface="+mn-cs"/>
              </a:rPr>
            </a:br>
            <a:r>
              <a:rPr kumimoji="0" lang="nl-NL" sz="1400" b="0" i="0" u="none" strike="noStrike" kern="1200" cap="none" spc="0" normalizeH="0" baseline="0" noProof="0" dirty="0">
                <a:ln>
                  <a:noFill/>
                </a:ln>
                <a:solidFill>
                  <a:srgbClr val="0064AF"/>
                </a:solidFill>
                <a:effectLst/>
                <a:uLnTx/>
                <a:uFillTx/>
                <a:latin typeface="Verdana"/>
                <a:ea typeface="+mn-ea"/>
                <a:cs typeface="+mn-cs"/>
              </a:rPr>
              <a:t>Regelbeheerder Omgevingsloket Drechtsteden</a:t>
            </a:r>
            <a:endParaRPr kumimoji="0" lang="nl-NL"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550448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4A906FF-43AE-4E40-A804-F3A205547A48}"/>
              </a:ext>
            </a:extLst>
          </p:cNvPr>
          <p:cNvSpPr>
            <a:spLocks noGrp="1"/>
          </p:cNvSpPr>
          <p:nvPr>
            <p:ph type="title"/>
          </p:nvPr>
        </p:nvSpPr>
        <p:spPr>
          <a:xfrm>
            <a:off x="2540000" y="533400"/>
            <a:ext cx="9144000" cy="584200"/>
          </a:xfrm>
        </p:spPr>
        <p:txBody>
          <a:bodyPr/>
          <a:lstStyle/>
          <a:p>
            <a:r>
              <a:rPr lang="nl-NL" dirty="0"/>
              <a:t>Wijzigingen Omgevingsplan</a:t>
            </a:r>
          </a:p>
        </p:txBody>
      </p:sp>
      <p:sp>
        <p:nvSpPr>
          <p:cNvPr id="6" name="Tijdelijke aanduiding voor inhoud 5">
            <a:extLst>
              <a:ext uri="{FF2B5EF4-FFF2-40B4-BE49-F238E27FC236}">
                <a16:creationId xmlns:a16="http://schemas.microsoft.com/office/drawing/2014/main" id="{F7DC61B9-A071-496B-A9E1-46120B7B1D55}"/>
              </a:ext>
            </a:extLst>
          </p:cNvPr>
          <p:cNvSpPr>
            <a:spLocks noGrp="1"/>
          </p:cNvSpPr>
          <p:nvPr>
            <p:ph sz="half" idx="1"/>
          </p:nvPr>
        </p:nvSpPr>
        <p:spPr>
          <a:xfrm>
            <a:off x="2540000" y="1957754"/>
            <a:ext cx="9144000" cy="4519246"/>
          </a:xfrm>
        </p:spPr>
        <p:txBody>
          <a:bodyPr/>
          <a:lstStyle/>
          <a:p>
            <a:r>
              <a:rPr lang="nl-NL" dirty="0"/>
              <a:t>Voorbereidingsbesluit bodem: december 2023</a:t>
            </a:r>
          </a:p>
          <a:p>
            <a:r>
              <a:rPr lang="nl-NL" dirty="0"/>
              <a:t>Bruidsschat in beheer: februari 2024</a:t>
            </a:r>
          </a:p>
          <a:p>
            <a:endParaRPr lang="nl-NL" dirty="0"/>
          </a:p>
          <a:p>
            <a:r>
              <a:rPr lang="nl-NL" dirty="0"/>
              <a:t>Ontwikkelingen in het plan tot op heden</a:t>
            </a:r>
          </a:p>
          <a:p>
            <a:pPr lvl="1"/>
            <a:r>
              <a:rPr lang="nl-NL" dirty="0"/>
              <a:t>Regels Cultureel Erfgoed (ontwerp: feb 24, naar raad juni 24)</a:t>
            </a:r>
          </a:p>
          <a:p>
            <a:pPr lvl="1"/>
            <a:r>
              <a:rPr lang="nl-NL" dirty="0"/>
              <a:t>Plan </a:t>
            </a:r>
            <a:r>
              <a:rPr lang="nl-NL" dirty="0" err="1"/>
              <a:t>Zuidbuitenpoldersekade</a:t>
            </a:r>
            <a:r>
              <a:rPr lang="nl-NL" dirty="0"/>
              <a:t> ( in voorbereiding)</a:t>
            </a:r>
          </a:p>
          <a:p>
            <a:pPr lvl="1"/>
            <a:r>
              <a:rPr lang="nl-NL" dirty="0"/>
              <a:t>Plan </a:t>
            </a:r>
            <a:r>
              <a:rPr lang="nl-NL" dirty="0" err="1"/>
              <a:t>Bouwhuyslocatie</a:t>
            </a:r>
            <a:r>
              <a:rPr lang="nl-NL" dirty="0"/>
              <a:t> (in voorbereiding)</a:t>
            </a:r>
          </a:p>
          <a:p>
            <a:pPr lvl="1"/>
            <a:r>
              <a:rPr lang="nl-NL" dirty="0"/>
              <a:t>Thema Bodem (in voorbereiding)</a:t>
            </a:r>
          </a:p>
          <a:p>
            <a:pPr lvl="1"/>
            <a:endParaRPr lang="nl-NL" dirty="0"/>
          </a:p>
          <a:p>
            <a:r>
              <a:rPr lang="nl-NL" dirty="0"/>
              <a:t>Opstellen plan in eigen huis, vooralsnog geen </a:t>
            </a:r>
            <a:r>
              <a:rPr lang="nl-NL" dirty="0" err="1"/>
              <a:t>adviesbureau’s</a:t>
            </a:r>
            <a:endParaRPr lang="nl-NL" dirty="0"/>
          </a:p>
        </p:txBody>
      </p:sp>
    </p:spTree>
    <p:extLst>
      <p:ext uri="{BB962C8B-B14F-4D97-AF65-F5344CB8AC3E}">
        <p14:creationId xmlns:p14="http://schemas.microsoft.com/office/powerpoint/2010/main" val="538853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169F193-861F-55AB-2B81-7399CC072C27}"/>
              </a:ext>
            </a:extLst>
          </p:cNvPr>
          <p:cNvSpPr>
            <a:spLocks noGrp="1"/>
          </p:cNvSpPr>
          <p:nvPr>
            <p:ph type="title"/>
          </p:nvPr>
        </p:nvSpPr>
        <p:spPr/>
        <p:txBody>
          <a:bodyPr/>
          <a:lstStyle/>
          <a:p>
            <a:r>
              <a:rPr lang="nl-NL" dirty="0"/>
              <a:t>Agenda</a:t>
            </a:r>
          </a:p>
        </p:txBody>
      </p:sp>
      <p:sp>
        <p:nvSpPr>
          <p:cNvPr id="7" name="Tijdelijke aanduiding voor inhoud 2">
            <a:extLst>
              <a:ext uri="{FF2B5EF4-FFF2-40B4-BE49-F238E27FC236}">
                <a16:creationId xmlns:a16="http://schemas.microsoft.com/office/drawing/2014/main" id="{4D63D0D0-04D9-4EB9-A9FD-1290273F57FF}"/>
              </a:ext>
            </a:extLst>
          </p:cNvPr>
          <p:cNvSpPr>
            <a:spLocks noGrp="1"/>
          </p:cNvSpPr>
          <p:nvPr>
            <p:ph idx="1"/>
          </p:nvPr>
        </p:nvSpPr>
        <p:spPr/>
        <p:txBody>
          <a:bodyPr>
            <a:normAutofit fontScale="92500" lnSpcReduction="10000"/>
          </a:bodyPr>
          <a:lstStyle/>
          <a:p>
            <a:pPr marL="267970" indent="-267970"/>
            <a:r>
              <a:rPr lang="nl-NL" dirty="0">
                <a:latin typeface="Arial"/>
                <a:cs typeface="Arial"/>
              </a:rPr>
              <a:t>Parallel wijzigen en besluiten</a:t>
            </a:r>
          </a:p>
          <a:p>
            <a:pPr marL="725170" lvl="1" indent="-267970"/>
            <a:r>
              <a:rPr lang="nl-NL" dirty="0">
                <a:latin typeface="Arial"/>
                <a:cs typeface="Arial"/>
              </a:rPr>
              <a:t>Het vraagstuk</a:t>
            </a:r>
          </a:p>
          <a:p>
            <a:pPr marL="725170" lvl="1" indent="-267970"/>
            <a:r>
              <a:rPr lang="nl-NL" dirty="0">
                <a:latin typeface="Arial"/>
                <a:cs typeface="Arial"/>
              </a:rPr>
              <a:t>Concepten voor oplossingen </a:t>
            </a:r>
          </a:p>
          <a:p>
            <a:pPr marL="725170" lvl="1" indent="-267970"/>
            <a:r>
              <a:rPr lang="nl-NL" dirty="0">
                <a:latin typeface="Arial"/>
                <a:cs typeface="Arial"/>
              </a:rPr>
              <a:t>Van theorie naar praktijk: de eerste puzzelstukjes …</a:t>
            </a:r>
          </a:p>
          <a:p>
            <a:pPr marL="1182370" lvl="2" indent="-267970"/>
            <a:r>
              <a:rPr lang="nl-NL" dirty="0">
                <a:latin typeface="Arial"/>
                <a:cs typeface="Arial"/>
              </a:rPr>
              <a:t>Casus Dordrecht</a:t>
            </a:r>
          </a:p>
          <a:p>
            <a:pPr marL="1182370" lvl="2" indent="-267970"/>
            <a:r>
              <a:rPr lang="nl-NL" dirty="0">
                <a:latin typeface="Arial"/>
                <a:cs typeface="Arial"/>
              </a:rPr>
              <a:t>Casus Friesland</a:t>
            </a:r>
          </a:p>
          <a:p>
            <a:pPr marL="82232" indent="-267970"/>
            <a:r>
              <a:rPr lang="nl-NL" dirty="0">
                <a:latin typeface="Arial"/>
                <a:cs typeface="Arial"/>
              </a:rPr>
              <a:t>Samenwerken met adviesbureaus</a:t>
            </a:r>
          </a:p>
          <a:p>
            <a:pPr marL="725170" lvl="1" indent="-267970"/>
            <a:r>
              <a:rPr lang="nl-NL" dirty="0">
                <a:latin typeface="Arial"/>
                <a:cs typeface="Arial"/>
              </a:rPr>
              <a:t>Het vraagstuk en concepten voor oplossingen</a:t>
            </a:r>
          </a:p>
          <a:p>
            <a:pPr marL="1182370" lvl="2" indent="-267970"/>
            <a:r>
              <a:rPr lang="nl-NL" dirty="0">
                <a:latin typeface="Arial"/>
                <a:cs typeface="Arial"/>
              </a:rPr>
              <a:t>Casus gemeente de Bilt</a:t>
            </a:r>
          </a:p>
          <a:p>
            <a:pPr marL="267970" indent="-267970"/>
            <a:r>
              <a:rPr lang="nl-NL" dirty="0">
                <a:latin typeface="Arial"/>
                <a:cs typeface="Arial"/>
              </a:rPr>
              <a:t>Waar brengt dit ons? </a:t>
            </a:r>
          </a:p>
          <a:p>
            <a:pPr marL="267970" indent="-267970"/>
            <a:r>
              <a:rPr lang="nl-NL" dirty="0">
                <a:latin typeface="Arial"/>
                <a:cs typeface="Arial"/>
              </a:rPr>
              <a:t>Vragen en discussie</a:t>
            </a:r>
          </a:p>
          <a:p>
            <a:pPr marL="267970" indent="-267970"/>
            <a:endParaRPr lang="nl-NL" dirty="0">
              <a:latin typeface="Arial"/>
              <a:cs typeface="Arial"/>
            </a:endParaRPr>
          </a:p>
          <a:p>
            <a:pPr marL="267970" indent="-267970"/>
            <a:endParaRPr lang="nl-NL" dirty="0"/>
          </a:p>
          <a:p>
            <a:pPr marL="267970" indent="-267970"/>
            <a:endParaRPr lang="nl-NL" dirty="0"/>
          </a:p>
          <a:p>
            <a:pPr marL="267970" indent="-267970"/>
            <a:endParaRPr lang="nl-NL" dirty="0"/>
          </a:p>
          <a:p>
            <a:pPr marL="267970" indent="-267970"/>
            <a:endParaRPr lang="nl-NL" dirty="0"/>
          </a:p>
          <a:p>
            <a:pPr marL="0" indent="0">
              <a:buNone/>
            </a:pPr>
            <a:endParaRPr lang="nl-NL" dirty="0"/>
          </a:p>
          <a:p>
            <a:pPr lvl="1"/>
            <a:endParaRPr lang="nl-NL" dirty="0"/>
          </a:p>
          <a:p>
            <a:pPr marL="267970" indent="-267970"/>
            <a:endParaRPr lang="nl-NL" dirty="0"/>
          </a:p>
          <a:p>
            <a:pPr lvl="1"/>
            <a:endParaRPr lang="en-NL" dirty="0"/>
          </a:p>
        </p:txBody>
      </p:sp>
    </p:spTree>
    <p:extLst>
      <p:ext uri="{BB962C8B-B14F-4D97-AF65-F5344CB8AC3E}">
        <p14:creationId xmlns:p14="http://schemas.microsoft.com/office/powerpoint/2010/main" val="3168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4A906FF-43AE-4E40-A804-F3A205547A48}"/>
              </a:ext>
            </a:extLst>
          </p:cNvPr>
          <p:cNvSpPr>
            <a:spLocks noGrp="1"/>
          </p:cNvSpPr>
          <p:nvPr>
            <p:ph type="title"/>
          </p:nvPr>
        </p:nvSpPr>
        <p:spPr>
          <a:xfrm>
            <a:off x="2540000" y="533400"/>
            <a:ext cx="9144000" cy="584200"/>
          </a:xfrm>
        </p:spPr>
        <p:txBody>
          <a:bodyPr/>
          <a:lstStyle/>
          <a:p>
            <a:r>
              <a:rPr lang="nl-NL" dirty="0"/>
              <a:t>Werkwijze</a:t>
            </a:r>
          </a:p>
        </p:txBody>
      </p:sp>
      <p:sp>
        <p:nvSpPr>
          <p:cNvPr id="6" name="Tijdelijke aanduiding voor inhoud 5">
            <a:extLst>
              <a:ext uri="{FF2B5EF4-FFF2-40B4-BE49-F238E27FC236}">
                <a16:creationId xmlns:a16="http://schemas.microsoft.com/office/drawing/2014/main" id="{F7DC61B9-A071-496B-A9E1-46120B7B1D55}"/>
              </a:ext>
            </a:extLst>
          </p:cNvPr>
          <p:cNvSpPr>
            <a:spLocks noGrp="1"/>
          </p:cNvSpPr>
          <p:nvPr>
            <p:ph sz="half" idx="1"/>
          </p:nvPr>
        </p:nvSpPr>
        <p:spPr>
          <a:xfrm>
            <a:off x="2540000" y="1269999"/>
            <a:ext cx="9144000" cy="5359400"/>
          </a:xfrm>
        </p:spPr>
        <p:txBody>
          <a:bodyPr/>
          <a:lstStyle/>
          <a:p>
            <a:pPr marL="457200" indent="-457200">
              <a:buAutoNum type="arabicPeriod"/>
            </a:pPr>
            <a:r>
              <a:rPr lang="nl-NL" sz="2200" dirty="0"/>
              <a:t>Aparte map op OneDrive voor alle documenten</a:t>
            </a:r>
          </a:p>
          <a:p>
            <a:pPr marL="457200" indent="-457200">
              <a:buAutoNum type="arabicPeriod"/>
            </a:pPr>
            <a:r>
              <a:rPr lang="nl-NL" sz="2200" dirty="0"/>
              <a:t>In de plansoftware een apart ‘kennismodel’ (= ‘project’ = ‘procedure’) voor alle wijzigingstrajecten </a:t>
            </a:r>
          </a:p>
          <a:p>
            <a:pPr marL="884237" lvl="2" indent="-342900"/>
            <a:r>
              <a:rPr lang="nl-NL" dirty="0"/>
              <a:t>Binnen ieder traject versie nummering</a:t>
            </a:r>
          </a:p>
          <a:p>
            <a:pPr marL="457200" indent="-457200">
              <a:buFont typeface="+mj-lt"/>
              <a:buAutoNum type="arabicPeriod"/>
            </a:pPr>
            <a:r>
              <a:rPr lang="nl-NL" sz="2200" dirty="0"/>
              <a:t>Ieder traject beginnen met een duplicaat van de op dat moment vigerende regeling</a:t>
            </a:r>
          </a:p>
          <a:p>
            <a:pPr marL="457200" indent="-457200">
              <a:buFont typeface="+mj-lt"/>
              <a:buAutoNum type="arabicPeriod"/>
            </a:pPr>
            <a:r>
              <a:rPr lang="nl-NL" sz="2200" dirty="0"/>
              <a:t>Afspraken onder leiding van regelbeheerder</a:t>
            </a:r>
          </a:p>
          <a:p>
            <a:pPr marL="728662" lvl="1" indent="-457200"/>
            <a:r>
              <a:rPr lang="nl-NL" dirty="0"/>
              <a:t>Binnen welke structuurelementen mag het traject juridische regels toevoegen, verwijderen of wijzigen </a:t>
            </a:r>
          </a:p>
          <a:p>
            <a:pPr marL="728662" lvl="1" indent="-457200"/>
            <a:r>
              <a:rPr lang="nl-NL" sz="2000" dirty="0"/>
              <a:t>Bij noodzaak daarbuiten te wijzigen: afstemmen met regelbeheerder</a:t>
            </a:r>
          </a:p>
          <a:p>
            <a:pPr marL="457200" indent="-457200">
              <a:buFont typeface="+mj-lt"/>
              <a:buAutoNum type="arabicPeriod"/>
            </a:pPr>
            <a:r>
              <a:rPr lang="nl-NL" sz="2200" dirty="0"/>
              <a:t>Bij externe stakeholders: alleen toegang tot bepaalde kennismodellen</a:t>
            </a:r>
          </a:p>
          <a:p>
            <a:pPr marL="457200" indent="-457200">
              <a:buFont typeface="+mj-lt"/>
              <a:buAutoNum type="arabicPeriod"/>
            </a:pPr>
            <a:r>
              <a:rPr lang="nl-NL" sz="2200" dirty="0"/>
              <a:t>Vóór publicatie: gebruiken ‘besluit preview service’ </a:t>
            </a:r>
          </a:p>
        </p:txBody>
      </p:sp>
    </p:spTree>
    <p:extLst>
      <p:ext uri="{BB962C8B-B14F-4D97-AF65-F5344CB8AC3E}">
        <p14:creationId xmlns:p14="http://schemas.microsoft.com/office/powerpoint/2010/main" val="3422901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4A906FF-43AE-4E40-A804-F3A205547A48}"/>
              </a:ext>
            </a:extLst>
          </p:cNvPr>
          <p:cNvSpPr>
            <a:spLocks noGrp="1"/>
          </p:cNvSpPr>
          <p:nvPr>
            <p:ph type="title"/>
          </p:nvPr>
        </p:nvSpPr>
        <p:spPr>
          <a:xfrm>
            <a:off x="2540000" y="803029"/>
            <a:ext cx="9144000" cy="584200"/>
          </a:xfrm>
        </p:spPr>
        <p:txBody>
          <a:bodyPr/>
          <a:lstStyle/>
          <a:p>
            <a:r>
              <a:rPr lang="nl-NL" dirty="0"/>
              <a:t>1. Projectmappen voor ‘gewone’ documenten</a:t>
            </a:r>
          </a:p>
        </p:txBody>
      </p:sp>
      <p:sp>
        <p:nvSpPr>
          <p:cNvPr id="3" name="Tijdelijke aanduiding voor dianummer 4">
            <a:extLst>
              <a:ext uri="{FF2B5EF4-FFF2-40B4-BE49-F238E27FC236}">
                <a16:creationId xmlns:a16="http://schemas.microsoft.com/office/drawing/2014/main" id="{C7C078BB-308D-0D02-5C88-BDA38C556B8C}"/>
              </a:ext>
            </a:extLst>
          </p:cNvPr>
          <p:cNvSpPr txBox="1">
            <a:spLocks/>
          </p:cNvSpPr>
          <p:nvPr/>
        </p:nvSpPr>
        <p:spPr>
          <a:xfrm>
            <a:off x="10631385" y="6122917"/>
            <a:ext cx="2743200" cy="365125"/>
          </a:xfrm>
          <a:prstGeom prst="rect">
            <a:avLst/>
          </a:prstGeom>
        </p:spPr>
        <p:txBody>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627AAD-2F29-4CA3-8877-8E63FC7E4250}" type="slidenum">
              <a:rPr lang="nl-NL" smtClean="0"/>
              <a:pPr/>
              <a:t>31</a:t>
            </a:fld>
            <a:endParaRPr lang="nl-NL"/>
          </a:p>
        </p:txBody>
      </p:sp>
      <p:pic>
        <p:nvPicPr>
          <p:cNvPr id="4" name="Afbeelding 3" descr="Afbeelding met tekst, schermopname, software, Multimediasoftware&#10;&#10;Automatisch gegenereerde beschrijving">
            <a:extLst>
              <a:ext uri="{FF2B5EF4-FFF2-40B4-BE49-F238E27FC236}">
                <a16:creationId xmlns:a16="http://schemas.microsoft.com/office/drawing/2014/main" id="{551AE273-DE37-E7E0-1DE3-50F18C8FD4E3}"/>
              </a:ext>
            </a:extLst>
          </p:cNvPr>
          <p:cNvPicPr>
            <a:picLocks noChangeAspect="1"/>
          </p:cNvPicPr>
          <p:nvPr/>
        </p:nvPicPr>
        <p:blipFill rotWithShape="1">
          <a:blip r:embed="rId2">
            <a:extLst>
              <a:ext uri="{28A0092B-C50C-407E-A947-70E740481C1C}">
                <a14:useLocalDpi xmlns:a14="http://schemas.microsoft.com/office/drawing/2010/main" val="0"/>
              </a:ext>
            </a:extLst>
          </a:blip>
          <a:srcRect t="6764" b="-1"/>
          <a:stretch/>
        </p:blipFill>
        <p:spPr>
          <a:xfrm>
            <a:off x="2331488" y="1781904"/>
            <a:ext cx="8037365" cy="4774764"/>
          </a:xfrm>
          <a:prstGeom prst="rect">
            <a:avLst/>
          </a:prstGeom>
        </p:spPr>
      </p:pic>
      <p:pic>
        <p:nvPicPr>
          <p:cNvPr id="7" name="Afbeelding 6" descr="Afbeelding met tekst, schermopname, software, Multimediasoftware&#10;&#10;Automatisch gegenereerde beschrijving">
            <a:extLst>
              <a:ext uri="{FF2B5EF4-FFF2-40B4-BE49-F238E27FC236}">
                <a16:creationId xmlns:a16="http://schemas.microsoft.com/office/drawing/2014/main" id="{47C67F7C-7365-F8B3-54AE-CED42E98B000}"/>
              </a:ext>
            </a:extLst>
          </p:cNvPr>
          <p:cNvPicPr>
            <a:picLocks noChangeAspect="1"/>
          </p:cNvPicPr>
          <p:nvPr/>
        </p:nvPicPr>
        <p:blipFill rotWithShape="1">
          <a:blip r:embed="rId2">
            <a:extLst>
              <a:ext uri="{28A0092B-C50C-407E-A947-70E740481C1C}">
                <a14:useLocalDpi xmlns:a14="http://schemas.microsoft.com/office/drawing/2010/main" val="0"/>
              </a:ext>
            </a:extLst>
          </a:blip>
          <a:srcRect t="84567" r="67040" b="-1"/>
          <a:stretch/>
        </p:blipFill>
        <p:spPr>
          <a:xfrm>
            <a:off x="1686442" y="4333050"/>
            <a:ext cx="7222821" cy="2154992"/>
          </a:xfrm>
          <a:prstGeom prst="rect">
            <a:avLst/>
          </a:prstGeom>
        </p:spPr>
      </p:pic>
      <p:pic>
        <p:nvPicPr>
          <p:cNvPr id="8" name="Afbeelding 7" descr="Afbeelding met tekst, schermopname, software, Multimediasoftware&#10;&#10;Automatisch gegenereerde beschrijving">
            <a:extLst>
              <a:ext uri="{FF2B5EF4-FFF2-40B4-BE49-F238E27FC236}">
                <a16:creationId xmlns:a16="http://schemas.microsoft.com/office/drawing/2014/main" id="{944016E0-E11F-58FC-7951-D0E378E3C25F}"/>
              </a:ext>
            </a:extLst>
          </p:cNvPr>
          <p:cNvPicPr>
            <a:picLocks noChangeAspect="1"/>
          </p:cNvPicPr>
          <p:nvPr/>
        </p:nvPicPr>
        <p:blipFill rotWithShape="1">
          <a:blip r:embed="rId2">
            <a:extLst>
              <a:ext uri="{28A0092B-C50C-407E-A947-70E740481C1C}">
                <a14:useLocalDpi xmlns:a14="http://schemas.microsoft.com/office/drawing/2010/main" val="0"/>
              </a:ext>
            </a:extLst>
          </a:blip>
          <a:srcRect l="32507" t="14799" r="43548" b="67008"/>
          <a:stretch/>
        </p:blipFill>
        <p:spPr>
          <a:xfrm>
            <a:off x="4767383" y="2161681"/>
            <a:ext cx="6916617" cy="3348166"/>
          </a:xfrm>
          <a:prstGeom prst="rect">
            <a:avLst/>
          </a:prstGeom>
        </p:spPr>
      </p:pic>
    </p:spTree>
    <p:extLst>
      <p:ext uri="{BB962C8B-B14F-4D97-AF65-F5344CB8AC3E}">
        <p14:creationId xmlns:p14="http://schemas.microsoft.com/office/powerpoint/2010/main" val="8809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4A906FF-43AE-4E40-A804-F3A205547A48}"/>
              </a:ext>
            </a:extLst>
          </p:cNvPr>
          <p:cNvSpPr>
            <a:spLocks noGrp="1"/>
          </p:cNvSpPr>
          <p:nvPr>
            <p:ph type="title"/>
          </p:nvPr>
        </p:nvSpPr>
        <p:spPr>
          <a:xfrm>
            <a:off x="2540000" y="1006546"/>
            <a:ext cx="9569938" cy="584200"/>
          </a:xfrm>
        </p:spPr>
        <p:txBody>
          <a:bodyPr/>
          <a:lstStyle/>
          <a:p>
            <a:r>
              <a:rPr lang="nl-NL" dirty="0"/>
              <a:t>2. ‘Kennismodel’ per </a:t>
            </a:r>
            <a:br>
              <a:rPr lang="nl-NL" dirty="0"/>
            </a:br>
            <a:r>
              <a:rPr lang="nl-NL" dirty="0"/>
              <a:t>wijzigingstraject</a:t>
            </a:r>
          </a:p>
        </p:txBody>
      </p:sp>
      <p:sp>
        <p:nvSpPr>
          <p:cNvPr id="3" name="Tijdelijke aanduiding voor dianummer 4">
            <a:extLst>
              <a:ext uri="{FF2B5EF4-FFF2-40B4-BE49-F238E27FC236}">
                <a16:creationId xmlns:a16="http://schemas.microsoft.com/office/drawing/2014/main" id="{C7C078BB-308D-0D02-5C88-BDA38C556B8C}"/>
              </a:ext>
            </a:extLst>
          </p:cNvPr>
          <p:cNvSpPr txBox="1">
            <a:spLocks/>
          </p:cNvSpPr>
          <p:nvPr/>
        </p:nvSpPr>
        <p:spPr>
          <a:xfrm>
            <a:off x="10631385" y="6122917"/>
            <a:ext cx="2743200" cy="365125"/>
          </a:xfrm>
          <a:prstGeom prst="rect">
            <a:avLst/>
          </a:prstGeom>
        </p:spPr>
        <p:txBody>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627AAD-2F29-4CA3-8877-8E63FC7E4250}" type="slidenum">
              <a:rPr lang="nl-NL" smtClean="0"/>
              <a:pPr/>
              <a:t>32</a:t>
            </a:fld>
            <a:endParaRPr lang="nl-NL"/>
          </a:p>
        </p:txBody>
      </p:sp>
      <p:pic>
        <p:nvPicPr>
          <p:cNvPr id="2" name="Afbeelding 1" descr="Afbeelding met tekst, schermopname, Lettertype, ontwerp&#10;&#10;Automatisch gegenereerde beschrijving">
            <a:extLst>
              <a:ext uri="{FF2B5EF4-FFF2-40B4-BE49-F238E27FC236}">
                <a16:creationId xmlns:a16="http://schemas.microsoft.com/office/drawing/2014/main" id="{956299F9-5F81-E688-8C28-E3E6CAD0A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046" y="1955871"/>
            <a:ext cx="10072106" cy="4167046"/>
          </a:xfrm>
          <a:prstGeom prst="rect">
            <a:avLst/>
          </a:prstGeom>
        </p:spPr>
      </p:pic>
    </p:spTree>
    <p:extLst>
      <p:ext uri="{BB962C8B-B14F-4D97-AF65-F5344CB8AC3E}">
        <p14:creationId xmlns:p14="http://schemas.microsoft.com/office/powerpoint/2010/main" val="2107767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4A906FF-43AE-4E40-A804-F3A205547A48}"/>
              </a:ext>
            </a:extLst>
          </p:cNvPr>
          <p:cNvSpPr>
            <a:spLocks noGrp="1"/>
          </p:cNvSpPr>
          <p:nvPr>
            <p:ph type="title"/>
          </p:nvPr>
        </p:nvSpPr>
        <p:spPr>
          <a:xfrm>
            <a:off x="2540000" y="885092"/>
            <a:ext cx="9569938" cy="584200"/>
          </a:xfrm>
        </p:spPr>
        <p:txBody>
          <a:bodyPr/>
          <a:lstStyle/>
          <a:p>
            <a:r>
              <a:rPr lang="nl-NL" dirty="0"/>
              <a:t>3. Start met duplicaat vigerend </a:t>
            </a:r>
            <a:br>
              <a:rPr lang="nl-NL" dirty="0"/>
            </a:br>
            <a:r>
              <a:rPr lang="nl-NL" dirty="0"/>
              <a:t>plan</a:t>
            </a:r>
          </a:p>
        </p:txBody>
      </p:sp>
      <p:sp>
        <p:nvSpPr>
          <p:cNvPr id="3" name="Tijdelijke aanduiding voor dianummer 4">
            <a:extLst>
              <a:ext uri="{FF2B5EF4-FFF2-40B4-BE49-F238E27FC236}">
                <a16:creationId xmlns:a16="http://schemas.microsoft.com/office/drawing/2014/main" id="{C7C078BB-308D-0D02-5C88-BDA38C556B8C}"/>
              </a:ext>
            </a:extLst>
          </p:cNvPr>
          <p:cNvSpPr txBox="1">
            <a:spLocks/>
          </p:cNvSpPr>
          <p:nvPr/>
        </p:nvSpPr>
        <p:spPr>
          <a:xfrm>
            <a:off x="10631385" y="6122917"/>
            <a:ext cx="2743200" cy="365125"/>
          </a:xfrm>
          <a:prstGeom prst="rect">
            <a:avLst/>
          </a:prstGeom>
        </p:spPr>
        <p:txBody>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627AAD-2F29-4CA3-8877-8E63FC7E4250}" type="slidenum">
              <a:rPr lang="nl-NL" smtClean="0"/>
              <a:pPr/>
              <a:t>33</a:t>
            </a:fld>
            <a:endParaRPr lang="nl-NL"/>
          </a:p>
        </p:txBody>
      </p:sp>
      <p:pic>
        <p:nvPicPr>
          <p:cNvPr id="4" name="Afbeelding 3" descr="Afbeelding met tekst, software, schermopname, Webpagina&#10;&#10;Automatisch gegenereerde beschrijving">
            <a:extLst>
              <a:ext uri="{FF2B5EF4-FFF2-40B4-BE49-F238E27FC236}">
                <a16:creationId xmlns:a16="http://schemas.microsoft.com/office/drawing/2014/main" id="{D93B5504-36A3-278E-CADA-ED827BC20CF7}"/>
              </a:ext>
            </a:extLst>
          </p:cNvPr>
          <p:cNvPicPr>
            <a:picLocks noChangeAspect="1"/>
          </p:cNvPicPr>
          <p:nvPr/>
        </p:nvPicPr>
        <p:blipFill rotWithShape="1">
          <a:blip r:embed="rId2">
            <a:extLst>
              <a:ext uri="{28A0092B-C50C-407E-A947-70E740481C1C}">
                <a14:useLocalDpi xmlns:a14="http://schemas.microsoft.com/office/drawing/2010/main" val="0"/>
              </a:ext>
            </a:extLst>
          </a:blip>
          <a:srcRect t="12755" r="31678" b="27830"/>
          <a:stretch/>
        </p:blipFill>
        <p:spPr>
          <a:xfrm>
            <a:off x="2778646" y="1866612"/>
            <a:ext cx="7959692" cy="4621430"/>
          </a:xfrm>
          <a:prstGeom prst="rect">
            <a:avLst/>
          </a:prstGeom>
        </p:spPr>
      </p:pic>
    </p:spTree>
    <p:extLst>
      <p:ext uri="{BB962C8B-B14F-4D97-AF65-F5344CB8AC3E}">
        <p14:creationId xmlns:p14="http://schemas.microsoft.com/office/powerpoint/2010/main" val="316672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AAFF3-79BB-B739-B70F-01CC63689638}"/>
              </a:ext>
            </a:extLst>
          </p:cNvPr>
          <p:cNvSpPr>
            <a:spLocks noGrp="1"/>
          </p:cNvSpPr>
          <p:nvPr>
            <p:ph type="title"/>
          </p:nvPr>
        </p:nvSpPr>
        <p:spPr>
          <a:xfrm>
            <a:off x="2404707" y="525610"/>
            <a:ext cx="10033200" cy="720000"/>
          </a:xfrm>
        </p:spPr>
        <p:txBody>
          <a:bodyPr/>
          <a:lstStyle/>
          <a:p>
            <a:r>
              <a:rPr lang="nl-NL" dirty="0"/>
              <a:t>4. Toekennen wijzigingsrechten</a:t>
            </a:r>
          </a:p>
        </p:txBody>
      </p:sp>
      <p:sp>
        <p:nvSpPr>
          <p:cNvPr id="5" name="Tijdelijke aanduiding voor dianummer 4">
            <a:extLst>
              <a:ext uri="{FF2B5EF4-FFF2-40B4-BE49-F238E27FC236}">
                <a16:creationId xmlns:a16="http://schemas.microsoft.com/office/drawing/2014/main" id="{6045BCD4-7D61-2E80-FAAE-BFD4A0269015}"/>
              </a:ext>
            </a:extLst>
          </p:cNvPr>
          <p:cNvSpPr>
            <a:spLocks noGrp="1"/>
          </p:cNvSpPr>
          <p:nvPr>
            <p:ph type="sldNum" sz="quarter" idx="4"/>
          </p:nvPr>
        </p:nvSpPr>
        <p:spPr/>
        <p:txBody>
          <a:bodyPr/>
          <a:lstStyle/>
          <a:p>
            <a:fld id="{13627AAD-2F29-4CA3-8877-8E63FC7E4250}" type="slidenum">
              <a:rPr lang="nl-NL" smtClean="0"/>
              <a:t>34</a:t>
            </a:fld>
            <a:endParaRPr lang="nl-NL"/>
          </a:p>
        </p:txBody>
      </p:sp>
      <p:pic>
        <p:nvPicPr>
          <p:cNvPr id="11" name="Afbeelding 10" descr="Afbeelding met schermopname, tekst, diagram&#10;&#10;Automatisch gegenereerde beschrijving">
            <a:extLst>
              <a:ext uri="{FF2B5EF4-FFF2-40B4-BE49-F238E27FC236}">
                <a16:creationId xmlns:a16="http://schemas.microsoft.com/office/drawing/2014/main" id="{9E43A830-9017-7CBC-A5A2-C4A75A99D69E}"/>
              </a:ext>
            </a:extLst>
          </p:cNvPr>
          <p:cNvPicPr>
            <a:picLocks noChangeAspect="1"/>
          </p:cNvPicPr>
          <p:nvPr/>
        </p:nvPicPr>
        <p:blipFill rotWithShape="1">
          <a:blip r:embed="rId3">
            <a:extLst>
              <a:ext uri="{28A0092B-C50C-407E-A947-70E740481C1C}">
                <a14:useLocalDpi xmlns:a14="http://schemas.microsoft.com/office/drawing/2010/main" val="0"/>
              </a:ext>
            </a:extLst>
          </a:blip>
          <a:srcRect l="30916" t="5163" b="23434"/>
          <a:stretch/>
        </p:blipFill>
        <p:spPr>
          <a:xfrm>
            <a:off x="2790367" y="1582616"/>
            <a:ext cx="7338369" cy="4749774"/>
          </a:xfrm>
          <a:prstGeom prst="rect">
            <a:avLst/>
          </a:prstGeom>
        </p:spPr>
      </p:pic>
    </p:spTree>
    <p:extLst>
      <p:ext uri="{BB962C8B-B14F-4D97-AF65-F5344CB8AC3E}">
        <p14:creationId xmlns:p14="http://schemas.microsoft.com/office/powerpoint/2010/main" val="4165483016"/>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AAFF3-79BB-B739-B70F-01CC63689638}"/>
              </a:ext>
            </a:extLst>
          </p:cNvPr>
          <p:cNvSpPr>
            <a:spLocks noGrp="1"/>
          </p:cNvSpPr>
          <p:nvPr>
            <p:ph type="title"/>
          </p:nvPr>
        </p:nvSpPr>
        <p:spPr>
          <a:xfrm>
            <a:off x="2357815" y="498296"/>
            <a:ext cx="10033200" cy="720000"/>
          </a:xfrm>
        </p:spPr>
        <p:txBody>
          <a:bodyPr/>
          <a:lstStyle/>
          <a:p>
            <a:r>
              <a:rPr lang="nl-NL" dirty="0"/>
              <a:t>5. Gebruik Previewservice</a:t>
            </a:r>
          </a:p>
        </p:txBody>
      </p:sp>
      <p:pic>
        <p:nvPicPr>
          <p:cNvPr id="7" name="Tijdelijke aanduiding voor inhoud 6" descr="Afbeelding met tekst, schermopname, software, Multimediasoftware&#10;&#10;Automatisch gegenereerde beschrijving">
            <a:extLst>
              <a:ext uri="{FF2B5EF4-FFF2-40B4-BE49-F238E27FC236}">
                <a16:creationId xmlns:a16="http://schemas.microsoft.com/office/drawing/2014/main" id="{6842C40C-7270-D8F7-AD70-9F21C7B9D1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7261" y="1633186"/>
            <a:ext cx="6423969" cy="4782808"/>
          </a:xfrm>
        </p:spPr>
      </p:pic>
      <p:sp>
        <p:nvSpPr>
          <p:cNvPr id="5" name="Tijdelijke aanduiding voor dianummer 4">
            <a:extLst>
              <a:ext uri="{FF2B5EF4-FFF2-40B4-BE49-F238E27FC236}">
                <a16:creationId xmlns:a16="http://schemas.microsoft.com/office/drawing/2014/main" id="{6045BCD4-7D61-2E80-FAAE-BFD4A0269015}"/>
              </a:ext>
            </a:extLst>
          </p:cNvPr>
          <p:cNvSpPr>
            <a:spLocks noGrp="1"/>
          </p:cNvSpPr>
          <p:nvPr>
            <p:ph type="sldNum" sz="quarter" idx="4"/>
          </p:nvPr>
        </p:nvSpPr>
        <p:spPr/>
        <p:txBody>
          <a:bodyPr/>
          <a:lstStyle/>
          <a:p>
            <a:fld id="{13627AAD-2F29-4CA3-8877-8E63FC7E4250}" type="slidenum">
              <a:rPr lang="nl-NL" smtClean="0"/>
              <a:t>35</a:t>
            </a:fld>
            <a:endParaRPr lang="nl-NL"/>
          </a:p>
        </p:txBody>
      </p:sp>
      <p:pic>
        <p:nvPicPr>
          <p:cNvPr id="3" name="Tijdelijke aanduiding voor inhoud 6" descr="Afbeelding met tekst, schermopname, software, Multimediasoftware&#10;&#10;Automatisch gegenereerde beschrijving">
            <a:extLst>
              <a:ext uri="{FF2B5EF4-FFF2-40B4-BE49-F238E27FC236}">
                <a16:creationId xmlns:a16="http://schemas.microsoft.com/office/drawing/2014/main" id="{3C4AB44F-F48A-90B5-FC0D-0CF909679D88}"/>
              </a:ext>
            </a:extLst>
          </p:cNvPr>
          <p:cNvPicPr>
            <a:picLocks noChangeAspect="1"/>
          </p:cNvPicPr>
          <p:nvPr/>
        </p:nvPicPr>
        <p:blipFill rotWithShape="1">
          <a:blip r:embed="rId3">
            <a:extLst>
              <a:ext uri="{28A0092B-C50C-407E-A947-70E740481C1C}">
                <a14:useLocalDpi xmlns:a14="http://schemas.microsoft.com/office/drawing/2010/main" val="0"/>
              </a:ext>
            </a:extLst>
          </a:blip>
          <a:srcRect l="4946" t="73743" r="13846"/>
          <a:stretch/>
        </p:blipFill>
        <p:spPr bwMode="auto">
          <a:xfrm>
            <a:off x="2930770" y="3141785"/>
            <a:ext cx="8709961" cy="209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7443440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06DAE-0E28-4BB1-90B2-BAFE6E10E9A4}"/>
              </a:ext>
            </a:extLst>
          </p:cNvPr>
          <p:cNvSpPr>
            <a:spLocks noGrp="1"/>
          </p:cNvSpPr>
          <p:nvPr>
            <p:ph type="ctrTitle"/>
          </p:nvPr>
        </p:nvSpPr>
        <p:spPr/>
        <p:txBody>
          <a:bodyPr/>
          <a:lstStyle/>
          <a:p>
            <a:r>
              <a:rPr lang="nl-NL" sz="3200" dirty="0"/>
              <a:t>Omgevingsverordening provincie Friesland</a:t>
            </a:r>
            <a:endParaRPr lang="en-NL" sz="3200" dirty="0"/>
          </a:p>
        </p:txBody>
      </p:sp>
    </p:spTree>
    <p:extLst>
      <p:ext uri="{BB962C8B-B14F-4D97-AF65-F5344CB8AC3E}">
        <p14:creationId xmlns:p14="http://schemas.microsoft.com/office/powerpoint/2010/main" val="443046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973F18-87FA-ED31-9636-2DE5609E349F}"/>
              </a:ext>
            </a:extLst>
          </p:cNvPr>
          <p:cNvSpPr>
            <a:spLocks noGrp="1"/>
          </p:cNvSpPr>
          <p:nvPr>
            <p:ph type="title"/>
          </p:nvPr>
        </p:nvSpPr>
        <p:spPr>
          <a:xfrm>
            <a:off x="1079999" y="1080000"/>
            <a:ext cx="10332747" cy="720000"/>
          </a:xfrm>
        </p:spPr>
        <p:txBody>
          <a:bodyPr/>
          <a:lstStyle/>
          <a:p>
            <a:r>
              <a:rPr lang="nl-NL" dirty="0"/>
              <a:t>Provincie Friesland: opeenvolgende </a:t>
            </a:r>
            <a:r>
              <a:rPr lang="nl-NL" dirty="0" err="1"/>
              <a:t>regelingversies</a:t>
            </a:r>
            <a:endParaRPr lang="nl-NL" dirty="0"/>
          </a:p>
        </p:txBody>
      </p:sp>
      <p:sp>
        <p:nvSpPr>
          <p:cNvPr id="5" name="Tijdelijke aanduiding voor dianummer 4">
            <a:extLst>
              <a:ext uri="{FF2B5EF4-FFF2-40B4-BE49-F238E27FC236}">
                <a16:creationId xmlns:a16="http://schemas.microsoft.com/office/drawing/2014/main" id="{8B4A5B71-F206-B827-29BF-3B7F7D6E795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27AAD-2F29-4CA3-8877-8E63FC7E4250}" type="slidenum">
              <a:rPr kumimoji="0" lang="nl-NL"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srgbClr val="000000">
                  <a:tint val="75000"/>
                </a:srgbClr>
              </a:solidFill>
              <a:effectLst/>
              <a:uLnTx/>
              <a:uFillTx/>
              <a:latin typeface="Arial"/>
              <a:ea typeface="+mn-ea"/>
              <a:cs typeface="+mn-cs"/>
            </a:endParaRPr>
          </a:p>
        </p:txBody>
      </p:sp>
      <p:cxnSp>
        <p:nvCxnSpPr>
          <p:cNvPr id="6" name="Rechte verbindingslijn 5">
            <a:extLst>
              <a:ext uri="{FF2B5EF4-FFF2-40B4-BE49-F238E27FC236}">
                <a16:creationId xmlns:a16="http://schemas.microsoft.com/office/drawing/2014/main" id="{F3192354-7EAD-E3AE-CF6E-0EBBDB47C181}"/>
              </a:ext>
            </a:extLst>
          </p:cNvPr>
          <p:cNvCxnSpPr/>
          <p:nvPr/>
        </p:nvCxnSpPr>
        <p:spPr>
          <a:xfrm>
            <a:off x="592489" y="4846320"/>
            <a:ext cx="9500616" cy="0"/>
          </a:xfrm>
          <a:prstGeom prst="line">
            <a:avLst/>
          </a:prstGeom>
          <a:ln w="158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936B363A-9244-963E-DC0B-DBBA9E444B8F}"/>
              </a:ext>
            </a:extLst>
          </p:cNvPr>
          <p:cNvCxnSpPr>
            <a:cxnSpLocks/>
          </p:cNvCxnSpPr>
          <p:nvPr/>
        </p:nvCxnSpPr>
        <p:spPr>
          <a:xfrm>
            <a:off x="773728" y="4600135"/>
            <a:ext cx="0" cy="527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762E15F3-A107-DBA0-9273-DA34E71AC4FF}"/>
              </a:ext>
            </a:extLst>
          </p:cNvPr>
          <p:cNvCxnSpPr>
            <a:cxnSpLocks/>
          </p:cNvCxnSpPr>
          <p:nvPr/>
        </p:nvCxnSpPr>
        <p:spPr>
          <a:xfrm>
            <a:off x="2532189" y="4600135"/>
            <a:ext cx="0" cy="527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3FF1F2A9-1CD2-1447-B2F1-98B0E3B59B99}"/>
              </a:ext>
            </a:extLst>
          </p:cNvPr>
          <p:cNvCxnSpPr>
            <a:cxnSpLocks/>
          </p:cNvCxnSpPr>
          <p:nvPr/>
        </p:nvCxnSpPr>
        <p:spPr>
          <a:xfrm>
            <a:off x="4290650" y="4600135"/>
            <a:ext cx="0" cy="527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8E4E9765-E6B6-F7BC-9D7F-AA09A94DD064}"/>
              </a:ext>
            </a:extLst>
          </p:cNvPr>
          <p:cNvCxnSpPr>
            <a:cxnSpLocks/>
          </p:cNvCxnSpPr>
          <p:nvPr/>
        </p:nvCxnSpPr>
        <p:spPr>
          <a:xfrm>
            <a:off x="6049111" y="4600135"/>
            <a:ext cx="0" cy="527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BF4B1D66-7A9A-6E7D-9D63-C29329B48DDE}"/>
              </a:ext>
            </a:extLst>
          </p:cNvPr>
          <p:cNvCxnSpPr>
            <a:cxnSpLocks/>
          </p:cNvCxnSpPr>
          <p:nvPr/>
        </p:nvCxnSpPr>
        <p:spPr>
          <a:xfrm>
            <a:off x="7807572" y="4600135"/>
            <a:ext cx="0" cy="527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71C9744F-00F4-5164-3870-275E89931CCB}"/>
              </a:ext>
            </a:extLst>
          </p:cNvPr>
          <p:cNvCxnSpPr>
            <a:cxnSpLocks/>
          </p:cNvCxnSpPr>
          <p:nvPr/>
        </p:nvCxnSpPr>
        <p:spPr>
          <a:xfrm>
            <a:off x="9566035" y="4600135"/>
            <a:ext cx="0" cy="52753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1285502C-215B-1090-16A8-40D52AA70496}"/>
              </a:ext>
            </a:extLst>
          </p:cNvPr>
          <p:cNvSpPr txBox="1"/>
          <p:nvPr/>
        </p:nvSpPr>
        <p:spPr>
          <a:xfrm>
            <a:off x="592489" y="5259379"/>
            <a:ext cx="518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a:ea typeface="+mn-ea"/>
                <a:cs typeface="+mn-cs"/>
              </a:rPr>
              <a:t>1-1</a:t>
            </a:r>
          </a:p>
        </p:txBody>
      </p:sp>
      <p:sp>
        <p:nvSpPr>
          <p:cNvPr id="15" name="Tekstvak 14">
            <a:extLst>
              <a:ext uri="{FF2B5EF4-FFF2-40B4-BE49-F238E27FC236}">
                <a16:creationId xmlns:a16="http://schemas.microsoft.com/office/drawing/2014/main" id="{FFEE346C-BE13-8D42-6A40-67D0E0830D0F}"/>
              </a:ext>
            </a:extLst>
          </p:cNvPr>
          <p:cNvSpPr txBox="1"/>
          <p:nvPr/>
        </p:nvSpPr>
        <p:spPr>
          <a:xfrm>
            <a:off x="2273143" y="5259379"/>
            <a:ext cx="518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16" name="Tekstvak 15">
            <a:extLst>
              <a:ext uri="{FF2B5EF4-FFF2-40B4-BE49-F238E27FC236}">
                <a16:creationId xmlns:a16="http://schemas.microsoft.com/office/drawing/2014/main" id="{B846EDC0-CFCC-AB40-7902-E2EE2E85702E}"/>
              </a:ext>
            </a:extLst>
          </p:cNvPr>
          <p:cNvSpPr txBox="1"/>
          <p:nvPr/>
        </p:nvSpPr>
        <p:spPr>
          <a:xfrm>
            <a:off x="4031604" y="5259379"/>
            <a:ext cx="518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a:ea typeface="+mn-ea"/>
                <a:cs typeface="+mn-cs"/>
              </a:rPr>
              <a:t>1-3</a:t>
            </a:r>
          </a:p>
        </p:txBody>
      </p:sp>
      <p:sp>
        <p:nvSpPr>
          <p:cNvPr id="17" name="Tekstvak 16">
            <a:extLst>
              <a:ext uri="{FF2B5EF4-FFF2-40B4-BE49-F238E27FC236}">
                <a16:creationId xmlns:a16="http://schemas.microsoft.com/office/drawing/2014/main" id="{A7BEBBCE-45CD-E392-7E4A-F14898BD13B5}"/>
              </a:ext>
            </a:extLst>
          </p:cNvPr>
          <p:cNvSpPr txBox="1"/>
          <p:nvPr/>
        </p:nvSpPr>
        <p:spPr>
          <a:xfrm>
            <a:off x="5790065" y="5259379"/>
            <a:ext cx="518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a:ea typeface="+mn-ea"/>
                <a:cs typeface="+mn-cs"/>
              </a:rPr>
              <a:t>1-4</a:t>
            </a:r>
          </a:p>
        </p:txBody>
      </p:sp>
      <p:sp>
        <p:nvSpPr>
          <p:cNvPr id="18" name="Tekstvak 17">
            <a:extLst>
              <a:ext uri="{FF2B5EF4-FFF2-40B4-BE49-F238E27FC236}">
                <a16:creationId xmlns:a16="http://schemas.microsoft.com/office/drawing/2014/main" id="{BC6B887D-6BF4-983D-4036-A31078158FF4}"/>
              </a:ext>
            </a:extLst>
          </p:cNvPr>
          <p:cNvSpPr txBox="1"/>
          <p:nvPr/>
        </p:nvSpPr>
        <p:spPr>
          <a:xfrm>
            <a:off x="7548526" y="5259379"/>
            <a:ext cx="518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a:ea typeface="+mn-ea"/>
                <a:cs typeface="+mn-cs"/>
              </a:rPr>
              <a:t>1-5</a:t>
            </a:r>
          </a:p>
        </p:txBody>
      </p:sp>
      <p:sp>
        <p:nvSpPr>
          <p:cNvPr id="19" name="Tekstvak 18">
            <a:extLst>
              <a:ext uri="{FF2B5EF4-FFF2-40B4-BE49-F238E27FC236}">
                <a16:creationId xmlns:a16="http://schemas.microsoft.com/office/drawing/2014/main" id="{DB2E54D8-5990-E5C6-4AC2-E66F62347385}"/>
              </a:ext>
            </a:extLst>
          </p:cNvPr>
          <p:cNvSpPr txBox="1"/>
          <p:nvPr/>
        </p:nvSpPr>
        <p:spPr>
          <a:xfrm>
            <a:off x="9318707" y="5259379"/>
            <a:ext cx="518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a:ea typeface="+mn-ea"/>
                <a:cs typeface="+mn-cs"/>
              </a:rPr>
              <a:t>1-6</a:t>
            </a:r>
          </a:p>
        </p:txBody>
      </p:sp>
      <p:sp>
        <p:nvSpPr>
          <p:cNvPr id="21" name="Rechthoek 20">
            <a:extLst>
              <a:ext uri="{FF2B5EF4-FFF2-40B4-BE49-F238E27FC236}">
                <a16:creationId xmlns:a16="http://schemas.microsoft.com/office/drawing/2014/main" id="{634C793F-7F28-54C2-51D2-FBD534C8979F}"/>
              </a:ext>
            </a:extLst>
          </p:cNvPr>
          <p:cNvSpPr/>
          <p:nvPr/>
        </p:nvSpPr>
        <p:spPr>
          <a:xfrm>
            <a:off x="679943" y="1922585"/>
            <a:ext cx="2391508" cy="2344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rial"/>
                <a:ea typeface="+mn-ea"/>
                <a:cs typeface="+mn-cs"/>
              </a:rPr>
              <a:t>Def</a:t>
            </a:r>
            <a:r>
              <a:rPr kumimoji="0" lang="nl-NL" sz="1800" b="0" i="0" u="none" strike="noStrike" kern="1200" cap="none" spc="0" normalizeH="0" baseline="0" noProof="0" dirty="0">
                <a:ln>
                  <a:noFill/>
                </a:ln>
                <a:solidFill>
                  <a:srgbClr val="FFFFFF"/>
                </a:solidFill>
                <a:effectLst/>
                <a:uLnTx/>
                <a:uFillTx/>
                <a:latin typeface="Arial"/>
                <a:ea typeface="+mn-ea"/>
                <a:cs typeface="+mn-cs"/>
              </a:rPr>
              <a:t> 1-3</a:t>
            </a:r>
          </a:p>
        </p:txBody>
      </p:sp>
      <p:sp>
        <p:nvSpPr>
          <p:cNvPr id="22" name="Rechthoek 21">
            <a:extLst>
              <a:ext uri="{FF2B5EF4-FFF2-40B4-BE49-F238E27FC236}">
                <a16:creationId xmlns:a16="http://schemas.microsoft.com/office/drawing/2014/main" id="{7E40EBE9-A221-EE47-2FA7-25B20DE46979}"/>
              </a:ext>
            </a:extLst>
          </p:cNvPr>
          <p:cNvSpPr/>
          <p:nvPr/>
        </p:nvSpPr>
        <p:spPr>
          <a:xfrm>
            <a:off x="3727944" y="2807172"/>
            <a:ext cx="2227380" cy="25771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rial"/>
                <a:ea typeface="+mn-ea"/>
                <a:cs typeface="+mn-cs"/>
              </a:rPr>
              <a:t>Ontw</a:t>
            </a:r>
            <a:r>
              <a:rPr kumimoji="0" lang="nl-NL" sz="1800" b="0" i="0" u="none" strike="noStrike" kern="1200" cap="none" spc="0" normalizeH="0" baseline="0" noProof="0" dirty="0">
                <a:ln>
                  <a:noFill/>
                </a:ln>
                <a:solidFill>
                  <a:srgbClr val="FFFFFF"/>
                </a:solidFill>
                <a:effectLst/>
                <a:uLnTx/>
                <a:uFillTx/>
                <a:latin typeface="Arial"/>
                <a:ea typeface="+mn-ea"/>
                <a:cs typeface="+mn-cs"/>
              </a:rPr>
              <a:t> A</a:t>
            </a:r>
          </a:p>
        </p:txBody>
      </p:sp>
      <p:sp>
        <p:nvSpPr>
          <p:cNvPr id="23" name="Rechthoek 22">
            <a:extLst>
              <a:ext uri="{FF2B5EF4-FFF2-40B4-BE49-F238E27FC236}">
                <a16:creationId xmlns:a16="http://schemas.microsoft.com/office/drawing/2014/main" id="{C2450EAA-D625-033F-8E62-B6324F406F09}"/>
              </a:ext>
            </a:extLst>
          </p:cNvPr>
          <p:cNvSpPr/>
          <p:nvPr/>
        </p:nvSpPr>
        <p:spPr>
          <a:xfrm>
            <a:off x="4783019" y="3361004"/>
            <a:ext cx="4630650" cy="2577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rial"/>
                <a:ea typeface="+mn-ea"/>
                <a:cs typeface="+mn-cs"/>
              </a:rPr>
              <a:t>Def</a:t>
            </a:r>
            <a:r>
              <a:rPr kumimoji="0" lang="nl-NL" sz="1800" b="0" i="0" u="none" strike="noStrike" kern="1200" cap="none" spc="0" normalizeH="0" baseline="0" noProof="0" dirty="0">
                <a:ln>
                  <a:noFill/>
                </a:ln>
                <a:solidFill>
                  <a:srgbClr val="FFFFFF"/>
                </a:solidFill>
                <a:effectLst/>
                <a:uLnTx/>
                <a:uFillTx/>
                <a:latin typeface="Arial"/>
                <a:ea typeface="+mn-ea"/>
                <a:cs typeface="+mn-cs"/>
              </a:rPr>
              <a:t> 5</a:t>
            </a:r>
          </a:p>
        </p:txBody>
      </p:sp>
      <p:sp>
        <p:nvSpPr>
          <p:cNvPr id="24" name="Rechthoek 23">
            <a:extLst>
              <a:ext uri="{FF2B5EF4-FFF2-40B4-BE49-F238E27FC236}">
                <a16:creationId xmlns:a16="http://schemas.microsoft.com/office/drawing/2014/main" id="{446543C8-829C-0446-C7ED-535382E506D0}"/>
              </a:ext>
            </a:extLst>
          </p:cNvPr>
          <p:cNvSpPr/>
          <p:nvPr/>
        </p:nvSpPr>
        <p:spPr>
          <a:xfrm>
            <a:off x="3270742" y="2286004"/>
            <a:ext cx="1652920" cy="257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rial"/>
                <a:ea typeface="+mn-ea"/>
                <a:cs typeface="+mn-cs"/>
              </a:rPr>
              <a:t>Def</a:t>
            </a:r>
            <a:r>
              <a:rPr kumimoji="0" lang="nl-NL" sz="1800" b="0" i="0" u="none" strike="noStrike" kern="1200" cap="none" spc="0" normalizeH="0" baseline="0" noProof="0" dirty="0">
                <a:ln>
                  <a:noFill/>
                </a:ln>
                <a:solidFill>
                  <a:srgbClr val="FFFFFF"/>
                </a:solidFill>
                <a:effectLst/>
                <a:uLnTx/>
                <a:uFillTx/>
                <a:latin typeface="Arial"/>
                <a:ea typeface="+mn-ea"/>
                <a:cs typeface="+mn-cs"/>
              </a:rPr>
              <a:t> 4</a:t>
            </a:r>
          </a:p>
        </p:txBody>
      </p:sp>
      <p:sp>
        <p:nvSpPr>
          <p:cNvPr id="25" name="Rechthoek 24">
            <a:extLst>
              <a:ext uri="{FF2B5EF4-FFF2-40B4-BE49-F238E27FC236}">
                <a16:creationId xmlns:a16="http://schemas.microsoft.com/office/drawing/2014/main" id="{1A366F1E-F8DD-4F05-79F5-C0A107E2EDCC}"/>
              </a:ext>
            </a:extLst>
          </p:cNvPr>
          <p:cNvSpPr/>
          <p:nvPr/>
        </p:nvSpPr>
        <p:spPr>
          <a:xfrm>
            <a:off x="6074823" y="3823228"/>
            <a:ext cx="2318901" cy="25287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rial"/>
                <a:ea typeface="+mn-ea"/>
                <a:cs typeface="+mn-cs"/>
              </a:rPr>
              <a:t>Ontw</a:t>
            </a:r>
            <a:r>
              <a:rPr kumimoji="0" lang="nl-NL" sz="1800" b="0" i="0" u="none" strike="noStrike" kern="1200" cap="none" spc="0" normalizeH="0" baseline="0" noProof="0" dirty="0">
                <a:ln>
                  <a:noFill/>
                </a:ln>
                <a:solidFill>
                  <a:srgbClr val="FFFFFF"/>
                </a:solidFill>
                <a:effectLst/>
                <a:uLnTx/>
                <a:uFillTx/>
                <a:latin typeface="Arial"/>
                <a:ea typeface="+mn-ea"/>
                <a:cs typeface="+mn-cs"/>
              </a:rPr>
              <a:t> B</a:t>
            </a:r>
          </a:p>
        </p:txBody>
      </p:sp>
      <p:sp>
        <p:nvSpPr>
          <p:cNvPr id="26" name="Rechthoek 25">
            <a:extLst>
              <a:ext uri="{FF2B5EF4-FFF2-40B4-BE49-F238E27FC236}">
                <a16:creationId xmlns:a16="http://schemas.microsoft.com/office/drawing/2014/main" id="{0BCCFAA5-11DA-8067-3E46-90EE26B8A4F5}"/>
              </a:ext>
            </a:extLst>
          </p:cNvPr>
          <p:cNvSpPr/>
          <p:nvPr/>
        </p:nvSpPr>
        <p:spPr>
          <a:xfrm>
            <a:off x="7548526" y="4231556"/>
            <a:ext cx="2227380" cy="25771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rial"/>
                <a:ea typeface="+mn-ea"/>
                <a:cs typeface="+mn-cs"/>
              </a:rPr>
              <a:t>Ontw</a:t>
            </a:r>
            <a:r>
              <a:rPr kumimoji="0" lang="nl-NL" sz="1800" b="0" i="0" u="none" strike="noStrike" kern="1200" cap="none" spc="0" normalizeH="0" baseline="0" noProof="0" dirty="0">
                <a:ln>
                  <a:noFill/>
                </a:ln>
                <a:solidFill>
                  <a:srgbClr val="FFFFFF"/>
                </a:solidFill>
                <a:effectLst/>
                <a:uLnTx/>
                <a:uFillTx/>
                <a:latin typeface="Arial"/>
                <a:ea typeface="+mn-ea"/>
                <a:cs typeface="+mn-cs"/>
              </a:rPr>
              <a:t> C</a:t>
            </a:r>
          </a:p>
        </p:txBody>
      </p:sp>
      <p:cxnSp>
        <p:nvCxnSpPr>
          <p:cNvPr id="28" name="Rechte verbindingslijn met pijl 27">
            <a:extLst>
              <a:ext uri="{FF2B5EF4-FFF2-40B4-BE49-F238E27FC236}">
                <a16:creationId xmlns:a16="http://schemas.microsoft.com/office/drawing/2014/main" id="{D46DF6E8-5AFD-9CF4-834E-AE7234253DE0}"/>
              </a:ext>
            </a:extLst>
          </p:cNvPr>
          <p:cNvCxnSpPr>
            <a:cxnSpLocks/>
          </p:cNvCxnSpPr>
          <p:nvPr/>
        </p:nvCxnSpPr>
        <p:spPr>
          <a:xfrm>
            <a:off x="4783019" y="2543908"/>
            <a:ext cx="0" cy="81709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5D67C278-955C-9D87-B36A-026A75F22A0B}"/>
              </a:ext>
            </a:extLst>
          </p:cNvPr>
          <p:cNvCxnSpPr/>
          <p:nvPr/>
        </p:nvCxnSpPr>
        <p:spPr>
          <a:xfrm>
            <a:off x="6084278" y="3533811"/>
            <a:ext cx="0" cy="29611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0A2A79B5-1225-503A-30D8-7448BB2C53F0}"/>
              </a:ext>
            </a:extLst>
          </p:cNvPr>
          <p:cNvCxnSpPr>
            <a:cxnSpLocks/>
          </p:cNvCxnSpPr>
          <p:nvPr/>
        </p:nvCxnSpPr>
        <p:spPr>
          <a:xfrm flipH="1">
            <a:off x="7548526" y="3615873"/>
            <a:ext cx="12856" cy="615683"/>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2" name="Tekstvak 31">
            <a:extLst>
              <a:ext uri="{FF2B5EF4-FFF2-40B4-BE49-F238E27FC236}">
                <a16:creationId xmlns:a16="http://schemas.microsoft.com/office/drawing/2014/main" id="{99CCC631-3160-3FF2-9886-0E98517A5E5F}"/>
              </a:ext>
            </a:extLst>
          </p:cNvPr>
          <p:cNvSpPr txBox="1"/>
          <p:nvPr/>
        </p:nvSpPr>
        <p:spPr>
          <a:xfrm>
            <a:off x="3087435" y="1874504"/>
            <a:ext cx="15760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Arial"/>
                <a:ea typeface="+mn-ea"/>
                <a:cs typeface="+mn-cs"/>
              </a:rPr>
              <a:t>Eerste versies</a:t>
            </a:r>
          </a:p>
        </p:txBody>
      </p:sp>
      <p:sp>
        <p:nvSpPr>
          <p:cNvPr id="33" name="Tekstvak 32">
            <a:extLst>
              <a:ext uri="{FF2B5EF4-FFF2-40B4-BE49-F238E27FC236}">
                <a16:creationId xmlns:a16="http://schemas.microsoft.com/office/drawing/2014/main" id="{94A455AB-9F59-B598-0CC1-5363E2871A79}"/>
              </a:ext>
            </a:extLst>
          </p:cNvPr>
          <p:cNvSpPr txBox="1"/>
          <p:nvPr/>
        </p:nvSpPr>
        <p:spPr>
          <a:xfrm>
            <a:off x="4923662" y="2229760"/>
            <a:ext cx="27703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err="1">
                <a:ln>
                  <a:noFill/>
                </a:ln>
                <a:solidFill>
                  <a:srgbClr val="000000"/>
                </a:solidFill>
                <a:effectLst/>
                <a:uLnTx/>
                <a:uFillTx/>
                <a:latin typeface="Arial"/>
                <a:ea typeface="+mn-ea"/>
                <a:cs typeface="+mn-cs"/>
              </a:rPr>
              <a:t>Ganzenfourageergebieden</a:t>
            </a:r>
            <a:endParaRPr kumimoji="0" lang="nl-NL"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ekstvak 33">
            <a:extLst>
              <a:ext uri="{FF2B5EF4-FFF2-40B4-BE49-F238E27FC236}">
                <a16:creationId xmlns:a16="http://schemas.microsoft.com/office/drawing/2014/main" id="{81480278-8BC8-2D61-DCCA-BC9D6CA5EAB6}"/>
              </a:ext>
            </a:extLst>
          </p:cNvPr>
          <p:cNvSpPr txBox="1"/>
          <p:nvPr/>
        </p:nvSpPr>
        <p:spPr>
          <a:xfrm>
            <a:off x="5955324" y="2780500"/>
            <a:ext cx="158889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Arial"/>
                <a:ea typeface="+mn-ea"/>
                <a:cs typeface="+mn-cs"/>
              </a:rPr>
              <a:t> Zwemlocaties</a:t>
            </a:r>
          </a:p>
        </p:txBody>
      </p:sp>
      <p:sp>
        <p:nvSpPr>
          <p:cNvPr id="35" name="Tekstvak 34">
            <a:extLst>
              <a:ext uri="{FF2B5EF4-FFF2-40B4-BE49-F238E27FC236}">
                <a16:creationId xmlns:a16="http://schemas.microsoft.com/office/drawing/2014/main" id="{F553344E-396A-EAA8-F4D1-283F7965F280}"/>
              </a:ext>
            </a:extLst>
          </p:cNvPr>
          <p:cNvSpPr txBox="1"/>
          <p:nvPr/>
        </p:nvSpPr>
        <p:spPr>
          <a:xfrm>
            <a:off x="9413630" y="3351381"/>
            <a:ext cx="12811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Arial"/>
                <a:ea typeface="+mn-ea"/>
                <a:cs typeface="+mn-cs"/>
              </a:rPr>
              <a:t>Rectificatie</a:t>
            </a:r>
          </a:p>
        </p:txBody>
      </p:sp>
      <p:sp>
        <p:nvSpPr>
          <p:cNvPr id="36" name="Tekstvak 35">
            <a:extLst>
              <a:ext uri="{FF2B5EF4-FFF2-40B4-BE49-F238E27FC236}">
                <a16:creationId xmlns:a16="http://schemas.microsoft.com/office/drawing/2014/main" id="{331801D8-2FCA-694D-CD14-33DC5E3E341A}"/>
              </a:ext>
            </a:extLst>
          </p:cNvPr>
          <p:cNvSpPr txBox="1"/>
          <p:nvPr/>
        </p:nvSpPr>
        <p:spPr>
          <a:xfrm>
            <a:off x="8364328" y="3776534"/>
            <a:ext cx="306827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dirty="0">
                <a:solidFill>
                  <a:srgbClr val="000000"/>
                </a:solidFill>
                <a:latin typeface="Arial"/>
              </a:rPr>
              <a:t>Eerste</a:t>
            </a:r>
            <a:r>
              <a:rPr kumimoji="0" lang="nl-NL" sz="1600" b="1" i="0" u="none" strike="noStrike" kern="1200" cap="none" spc="0" normalizeH="0" baseline="0" noProof="0" dirty="0">
                <a:ln>
                  <a:noFill/>
                </a:ln>
                <a:solidFill>
                  <a:srgbClr val="000000"/>
                </a:solidFill>
                <a:effectLst/>
                <a:uLnTx/>
                <a:uFillTx/>
                <a:latin typeface="Arial"/>
                <a:ea typeface="+mn-ea"/>
                <a:cs typeface="+mn-cs"/>
              </a:rPr>
              <a:t> Wijzigingsverordening</a:t>
            </a:r>
          </a:p>
        </p:txBody>
      </p:sp>
      <p:sp>
        <p:nvSpPr>
          <p:cNvPr id="37" name="Tekstvak 36">
            <a:extLst>
              <a:ext uri="{FF2B5EF4-FFF2-40B4-BE49-F238E27FC236}">
                <a16:creationId xmlns:a16="http://schemas.microsoft.com/office/drawing/2014/main" id="{CB80697A-176F-332C-1FB6-65A81B1A2EFA}"/>
              </a:ext>
            </a:extLst>
          </p:cNvPr>
          <p:cNvSpPr txBox="1"/>
          <p:nvPr/>
        </p:nvSpPr>
        <p:spPr>
          <a:xfrm>
            <a:off x="9775906" y="4198900"/>
            <a:ext cx="22926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err="1">
                <a:ln>
                  <a:noFill/>
                </a:ln>
                <a:solidFill>
                  <a:srgbClr val="000000"/>
                </a:solidFill>
                <a:effectLst/>
                <a:uLnTx/>
                <a:uFillTx/>
                <a:latin typeface="Arial"/>
                <a:ea typeface="+mn-ea"/>
                <a:cs typeface="+mn-cs"/>
              </a:rPr>
              <a:t>Ganzenfourageergeb</a:t>
            </a:r>
            <a:r>
              <a:rPr kumimoji="0" lang="nl-NL" sz="1600" b="1" i="0" u="none" strike="noStrike" kern="1200" cap="none" spc="0" normalizeH="0" baseline="0" noProof="0" dirty="0">
                <a:ln>
                  <a:noFill/>
                </a:ln>
                <a:solidFill>
                  <a:srgbClr val="000000"/>
                </a:solidFill>
                <a:effectLst/>
                <a:uLnTx/>
                <a:uFillTx/>
                <a:latin typeface="Arial"/>
                <a:ea typeface="+mn-ea"/>
                <a:cs typeface="+mn-cs"/>
              </a:rPr>
              <a:t>.</a:t>
            </a:r>
          </a:p>
        </p:txBody>
      </p:sp>
      <p:cxnSp>
        <p:nvCxnSpPr>
          <p:cNvPr id="7" name="Rechte verbindingslijn met pijl 6">
            <a:extLst>
              <a:ext uri="{FF2B5EF4-FFF2-40B4-BE49-F238E27FC236}">
                <a16:creationId xmlns:a16="http://schemas.microsoft.com/office/drawing/2014/main" id="{35950B56-6C91-1181-15D1-B6F59BD23105}"/>
              </a:ext>
            </a:extLst>
          </p:cNvPr>
          <p:cNvCxnSpPr>
            <a:cxnSpLocks/>
          </p:cNvCxnSpPr>
          <p:nvPr/>
        </p:nvCxnSpPr>
        <p:spPr>
          <a:xfrm>
            <a:off x="3727944" y="2549075"/>
            <a:ext cx="0" cy="258097"/>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678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73920A-35FD-F9F2-D110-12E0B4243322}"/>
              </a:ext>
            </a:extLst>
          </p:cNvPr>
          <p:cNvSpPr>
            <a:spLocks noGrp="1"/>
          </p:cNvSpPr>
          <p:nvPr>
            <p:ph type="title"/>
          </p:nvPr>
        </p:nvSpPr>
        <p:spPr/>
        <p:txBody>
          <a:bodyPr/>
          <a:lstStyle/>
          <a:p>
            <a:r>
              <a:rPr lang="nl-NL" dirty="0"/>
              <a:t>In regels op de kaart</a:t>
            </a:r>
          </a:p>
        </p:txBody>
      </p:sp>
      <p:pic>
        <p:nvPicPr>
          <p:cNvPr id="7" name="Tijdelijke aanduiding voor inhoud 6" descr="Afbeelding met tekst, diagram, schermopname, Plan&#10;&#10;Automatisch gegenereerde beschrijving">
            <a:extLst>
              <a:ext uri="{FF2B5EF4-FFF2-40B4-BE49-F238E27FC236}">
                <a16:creationId xmlns:a16="http://schemas.microsoft.com/office/drawing/2014/main" id="{62CBCEC8-040F-F5CC-583F-CCF6FDE2ED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7" t="11228" b="51235"/>
          <a:stretch/>
        </p:blipFill>
        <p:spPr>
          <a:xfrm>
            <a:off x="2275182" y="3928198"/>
            <a:ext cx="9245882" cy="2238140"/>
          </a:xfrm>
          <a:effectLst>
            <a:outerShdw blurRad="50800" dist="50800" dir="5400000" algn="ctr" rotWithShape="0">
              <a:schemeClr val="tx1"/>
            </a:outerShdw>
          </a:effectLst>
        </p:spPr>
      </p:pic>
      <p:sp>
        <p:nvSpPr>
          <p:cNvPr id="5" name="Tijdelijke aanduiding voor dianummer 4">
            <a:extLst>
              <a:ext uri="{FF2B5EF4-FFF2-40B4-BE49-F238E27FC236}">
                <a16:creationId xmlns:a16="http://schemas.microsoft.com/office/drawing/2014/main" id="{967CA553-481B-EF1C-9CD1-1791741FF84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27AAD-2F29-4CA3-8877-8E63FC7E4250}" type="slidenum">
              <a:rPr kumimoji="0" lang="nl-NL"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srgbClr val="000000">
                  <a:tint val="75000"/>
                </a:srgbClr>
              </a:solidFill>
              <a:effectLst/>
              <a:uLnTx/>
              <a:uFillTx/>
              <a:latin typeface="Arial"/>
              <a:ea typeface="+mn-ea"/>
              <a:cs typeface="+mn-cs"/>
            </a:endParaRPr>
          </a:p>
        </p:txBody>
      </p:sp>
      <p:pic>
        <p:nvPicPr>
          <p:cNvPr id="9" name="Afbeelding 8" descr="Afbeelding met tekst, schermopname, diagram, kaart&#10;&#10;Automatisch gegenereerde beschrijving">
            <a:extLst>
              <a:ext uri="{FF2B5EF4-FFF2-40B4-BE49-F238E27FC236}">
                <a16:creationId xmlns:a16="http://schemas.microsoft.com/office/drawing/2014/main" id="{17ADD1EA-428E-660F-0F0B-2587018C5F1B}"/>
              </a:ext>
            </a:extLst>
          </p:cNvPr>
          <p:cNvPicPr>
            <a:picLocks noChangeAspect="1"/>
          </p:cNvPicPr>
          <p:nvPr/>
        </p:nvPicPr>
        <p:blipFill rotWithShape="1">
          <a:blip r:embed="rId3">
            <a:extLst>
              <a:ext uri="{28A0092B-C50C-407E-A947-70E740481C1C}">
                <a14:useLocalDpi xmlns:a14="http://schemas.microsoft.com/office/drawing/2010/main" val="0"/>
              </a:ext>
            </a:extLst>
          </a:blip>
          <a:srcRect t="16799" b="50974"/>
          <a:stretch/>
        </p:blipFill>
        <p:spPr>
          <a:xfrm>
            <a:off x="1078799" y="1718808"/>
            <a:ext cx="9813577" cy="204430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3808273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06DAE-0E28-4BB1-90B2-BAFE6E10E9A4}"/>
              </a:ext>
            </a:extLst>
          </p:cNvPr>
          <p:cNvSpPr>
            <a:spLocks noGrp="1"/>
          </p:cNvSpPr>
          <p:nvPr>
            <p:ph type="ctrTitle"/>
          </p:nvPr>
        </p:nvSpPr>
        <p:spPr/>
        <p:txBody>
          <a:bodyPr/>
          <a:lstStyle/>
          <a:p>
            <a:r>
              <a:rPr lang="nl-NL" sz="3200" dirty="0"/>
              <a:t>Samenwerking met </a:t>
            </a:r>
            <a:r>
              <a:rPr lang="nl-NL" sz="3200" dirty="0" err="1"/>
              <a:t>adviesbureau’s</a:t>
            </a:r>
            <a:endParaRPr lang="en-NL" sz="3200" dirty="0"/>
          </a:p>
        </p:txBody>
      </p:sp>
    </p:spTree>
    <p:extLst>
      <p:ext uri="{BB962C8B-B14F-4D97-AF65-F5344CB8AC3E}">
        <p14:creationId xmlns:p14="http://schemas.microsoft.com/office/powerpoint/2010/main" val="301568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06DAE-0E28-4BB1-90B2-BAFE6E10E9A4}"/>
              </a:ext>
            </a:extLst>
          </p:cNvPr>
          <p:cNvSpPr>
            <a:spLocks noGrp="1"/>
          </p:cNvSpPr>
          <p:nvPr>
            <p:ph type="ctrTitle"/>
          </p:nvPr>
        </p:nvSpPr>
        <p:spPr/>
        <p:txBody>
          <a:bodyPr/>
          <a:lstStyle/>
          <a:p>
            <a:r>
              <a:rPr lang="nl-NL" sz="3200" dirty="0"/>
              <a:t>Parallel wijzigen en besluiten: Het vraagstuk</a:t>
            </a:r>
            <a:endParaRPr lang="en-NL" sz="3200" dirty="0"/>
          </a:p>
        </p:txBody>
      </p:sp>
    </p:spTree>
    <p:extLst>
      <p:ext uri="{BB962C8B-B14F-4D97-AF65-F5344CB8AC3E}">
        <p14:creationId xmlns:p14="http://schemas.microsoft.com/office/powerpoint/2010/main" val="3570082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077A5-4E1D-FD99-A4F0-DD3C4AF10E95}"/>
              </a:ext>
            </a:extLst>
          </p:cNvPr>
          <p:cNvSpPr>
            <a:spLocks noGrp="1"/>
          </p:cNvSpPr>
          <p:nvPr>
            <p:ph type="title"/>
          </p:nvPr>
        </p:nvSpPr>
        <p:spPr/>
        <p:txBody>
          <a:bodyPr lIns="91440" tIns="45720" rIns="91440" bIns="45720" anchor="t">
            <a:noAutofit/>
          </a:bodyPr>
          <a:lstStyle/>
          <a:p>
            <a:r>
              <a:rPr lang="nl-NL" dirty="0">
                <a:ea typeface="ＭＳ Ｐゴシック"/>
              </a:rPr>
              <a:t>Samenwerken met </a:t>
            </a:r>
            <a:r>
              <a:rPr lang="nl-NL" dirty="0" err="1">
                <a:ea typeface="ＭＳ Ｐゴシック"/>
              </a:rPr>
              <a:t>adviesbureau’s</a:t>
            </a:r>
            <a:r>
              <a:rPr lang="nl-NL" dirty="0">
                <a:ea typeface="ＭＳ Ｐゴシック"/>
              </a:rPr>
              <a:t> verandert</a:t>
            </a:r>
          </a:p>
        </p:txBody>
      </p:sp>
      <p:sp>
        <p:nvSpPr>
          <p:cNvPr id="3" name="Tijdelijke aanduiding voor inhoud 2">
            <a:extLst>
              <a:ext uri="{FF2B5EF4-FFF2-40B4-BE49-F238E27FC236}">
                <a16:creationId xmlns:a16="http://schemas.microsoft.com/office/drawing/2014/main" id="{3FFDFC9E-60BD-193D-492F-858B6959630B}"/>
              </a:ext>
            </a:extLst>
          </p:cNvPr>
          <p:cNvSpPr>
            <a:spLocks noGrp="1"/>
          </p:cNvSpPr>
          <p:nvPr>
            <p:ph idx="1"/>
          </p:nvPr>
        </p:nvSpPr>
        <p:spPr>
          <a:xfrm>
            <a:off x="1080000" y="1800000"/>
            <a:ext cx="10032000" cy="4500000"/>
          </a:xfrm>
        </p:spPr>
        <p:txBody>
          <a:bodyPr lIns="91440" tIns="45720" rIns="91440" bIns="45720" anchor="t">
            <a:noAutofit/>
          </a:bodyPr>
          <a:lstStyle/>
          <a:p>
            <a:pPr marL="264795" indent="-264795"/>
            <a:r>
              <a:rPr lang="nl-NL" sz="1800" dirty="0">
                <a:ea typeface="ＭＳ Ｐゴシック"/>
                <a:cs typeface="Arial"/>
              </a:rPr>
              <a:t>Eén omgevingsplan!</a:t>
            </a:r>
            <a:endParaRPr lang="nl-NL" sz="1800" dirty="0">
              <a:cs typeface="Arial"/>
            </a:endParaRPr>
          </a:p>
          <a:p>
            <a:pPr marL="264795" indent="-264795"/>
            <a:endParaRPr lang="nl-NL" sz="1800" dirty="0">
              <a:ea typeface="ＭＳ Ｐゴシック"/>
            </a:endParaRPr>
          </a:p>
          <a:p>
            <a:pPr marL="264795" indent="-264795"/>
            <a:r>
              <a:rPr lang="nl-NL" sz="1800" dirty="0">
                <a:ea typeface="ＭＳ Ｐゴシック"/>
              </a:rPr>
              <a:t>Betekent anders samenwerken</a:t>
            </a:r>
            <a:endParaRPr lang="nl-NL" sz="1800" dirty="0">
              <a:ea typeface="ＭＳ Ｐゴシック"/>
              <a:cs typeface="Arial"/>
            </a:endParaRPr>
          </a:p>
          <a:p>
            <a:pPr marL="537845" lvl="1"/>
            <a:r>
              <a:rPr lang="nl-NL" sz="1800" dirty="0"/>
              <a:t>Niet meer ‘losse plannetjes’ aanleveren (die oude vervangen of er overheen gelegd worden)</a:t>
            </a:r>
            <a:endParaRPr lang="nl-NL" sz="1800" dirty="0">
              <a:cs typeface="Arial"/>
            </a:endParaRPr>
          </a:p>
          <a:p>
            <a:pPr marL="537845" lvl="1"/>
            <a:r>
              <a:rPr lang="nl-NL" sz="1800" dirty="0"/>
              <a:t>Gemeenten maken structuurkeuzen in omgevingsplan waar adviesbureaus rekening mee moeten houden</a:t>
            </a:r>
            <a:endParaRPr lang="nl-NL" sz="1800" dirty="0">
              <a:cs typeface="Arial"/>
            </a:endParaRPr>
          </a:p>
          <a:p>
            <a:pPr marL="537845" lvl="1"/>
            <a:r>
              <a:rPr lang="nl-NL" sz="1800" dirty="0">
                <a:ea typeface="ＭＳ Ｐゴシック"/>
                <a:cs typeface="Arial"/>
              </a:rPr>
              <a:t>Veel directere relatie van het plan naar de dienstverlening </a:t>
            </a:r>
          </a:p>
          <a:p>
            <a:pPr marL="537845" lvl="1"/>
            <a:endParaRPr lang="nl-NL" sz="1800" dirty="0">
              <a:ea typeface="ＭＳ Ｐゴシック"/>
              <a:cs typeface="Arial"/>
            </a:endParaRPr>
          </a:p>
          <a:p>
            <a:pPr marL="266383"/>
            <a:r>
              <a:rPr lang="nl-NL" sz="1800" dirty="0">
                <a:ea typeface="ＭＳ Ｐゴシック"/>
                <a:cs typeface="Arial"/>
              </a:rPr>
              <a:t>Daarbij</a:t>
            </a:r>
          </a:p>
          <a:p>
            <a:pPr marL="537845" lvl="1"/>
            <a:r>
              <a:rPr lang="nl-NL" sz="1800" dirty="0">
                <a:ea typeface="ＭＳ Ｐゴシック"/>
                <a:cs typeface="Arial"/>
              </a:rPr>
              <a:t>Veel gemeenten zijn nu nog zoekende in de beoogde structuur van het plan</a:t>
            </a:r>
          </a:p>
          <a:p>
            <a:pPr marL="267970" lvl="1" indent="0">
              <a:buNone/>
            </a:pPr>
            <a:endParaRPr lang="nl-NL" sz="1800" dirty="0">
              <a:cs typeface="Arial"/>
            </a:endParaRPr>
          </a:p>
          <a:p>
            <a:pPr marL="264795" indent="-264795"/>
            <a:r>
              <a:rPr lang="nl-NL" sz="1800" dirty="0"/>
              <a:t>Vragen </a:t>
            </a:r>
          </a:p>
          <a:p>
            <a:pPr marL="536257" lvl="1" indent="-264795"/>
            <a:r>
              <a:rPr lang="nl-NL" sz="1800" dirty="0"/>
              <a:t>Hoe de samenhang in het plan bewaren? </a:t>
            </a:r>
          </a:p>
          <a:p>
            <a:pPr marL="537845" lvl="1"/>
            <a:r>
              <a:rPr lang="nl-NL" sz="1800" dirty="0"/>
              <a:t>Hoe gaan we concepten uitwisselen?</a:t>
            </a:r>
          </a:p>
          <a:p>
            <a:pPr marL="537845" lvl="1"/>
            <a:r>
              <a:rPr lang="nl-NL" sz="1800" dirty="0"/>
              <a:t>Hoe aan de slag als de structuur van het plan nog onvoldoende staat?</a:t>
            </a:r>
            <a:endParaRPr lang="nl-NL" sz="1800" dirty="0">
              <a:cs typeface="Arial"/>
            </a:endParaRPr>
          </a:p>
          <a:p>
            <a:pPr marL="0" indent="0">
              <a:buNone/>
            </a:pPr>
            <a:endParaRPr lang="nl-NL" sz="1800" dirty="0"/>
          </a:p>
        </p:txBody>
      </p:sp>
    </p:spTree>
    <p:extLst>
      <p:ext uri="{BB962C8B-B14F-4D97-AF65-F5344CB8AC3E}">
        <p14:creationId xmlns:p14="http://schemas.microsoft.com/office/powerpoint/2010/main" val="20520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9FD5F-BDD3-E6F7-5814-9FD50E8D33BB}"/>
              </a:ext>
            </a:extLst>
          </p:cNvPr>
          <p:cNvSpPr>
            <a:spLocks noGrp="1"/>
          </p:cNvSpPr>
          <p:nvPr>
            <p:ph type="title"/>
          </p:nvPr>
        </p:nvSpPr>
        <p:spPr/>
        <p:txBody>
          <a:bodyPr lIns="91440" tIns="45720" rIns="91440" bIns="45720" anchor="t">
            <a:noAutofit/>
          </a:bodyPr>
          <a:lstStyle/>
          <a:p>
            <a:r>
              <a:rPr lang="nl-NL" dirty="0">
                <a:ea typeface="ＭＳ Ｐゴシック"/>
              </a:rPr>
              <a:t>Mogelijkheden voor uitwisseling van concept plannen</a:t>
            </a:r>
            <a:endParaRPr lang="nl-NL" dirty="0"/>
          </a:p>
        </p:txBody>
      </p:sp>
      <p:sp>
        <p:nvSpPr>
          <p:cNvPr id="3" name="Tijdelijke aanduiding voor inhoud 2">
            <a:extLst>
              <a:ext uri="{FF2B5EF4-FFF2-40B4-BE49-F238E27FC236}">
                <a16:creationId xmlns:a16="http://schemas.microsoft.com/office/drawing/2014/main" id="{74644C01-5FFE-920F-02D1-B1D24E7B3650}"/>
              </a:ext>
            </a:extLst>
          </p:cNvPr>
          <p:cNvSpPr txBox="1">
            <a:spLocks/>
          </p:cNvSpPr>
          <p:nvPr/>
        </p:nvSpPr>
        <p:spPr>
          <a:xfrm>
            <a:off x="1080000" y="2151690"/>
            <a:ext cx="10032000" cy="4500000"/>
          </a:xfrm>
        </p:spPr>
        <p:txBody>
          <a:bodyPr lIns="91440" tIns="45720" rIns="91440" bIns="45720" anchor="t"/>
          <a:lstStyle>
            <a:lvl1pPr marL="265113" indent="-265113" algn="l" rtl="0" fontAlgn="base">
              <a:lnSpc>
                <a:spcPct val="90000"/>
              </a:lnSpc>
              <a:spcBef>
                <a:spcPct val="20000"/>
              </a:spcBef>
              <a:spcAft>
                <a:spcPct val="0"/>
              </a:spcAft>
              <a:buClr>
                <a:schemeClr val="bg2"/>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chemeClr val="bg2"/>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chemeClr val="bg2"/>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chemeClr val="bg2"/>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mj-lt"/>
              <a:buAutoNum type="arabicPeriod"/>
            </a:pPr>
            <a:r>
              <a:rPr lang="nl-NL" sz="1800" dirty="0">
                <a:ea typeface="ＭＳ Ｐゴシック"/>
              </a:rPr>
              <a:t>Uitwisselen van STOP-TPOD bestanden (‘plan-plan koppeling’)</a:t>
            </a:r>
          </a:p>
          <a:p>
            <a:pPr marL="342900" indent="-342900">
              <a:buFont typeface="+mj-lt"/>
              <a:buAutoNum type="arabicPeriod"/>
            </a:pPr>
            <a:endParaRPr lang="nl-NL" sz="1800" dirty="0">
              <a:ea typeface="ＭＳ Ｐゴシック"/>
            </a:endParaRPr>
          </a:p>
          <a:p>
            <a:pPr marL="342900" indent="-342900">
              <a:buFont typeface="+mj-lt"/>
              <a:buAutoNum type="arabicPeriod"/>
            </a:pPr>
            <a:r>
              <a:rPr lang="nl-NL" sz="1800" dirty="0">
                <a:ea typeface="ＭＳ Ｐゴシック"/>
              </a:rPr>
              <a:t>Bureau autoriseren om te werken </a:t>
            </a:r>
            <a:r>
              <a:rPr lang="nl-NL" sz="1800" i="1" dirty="0">
                <a:ea typeface="ＭＳ Ｐゴシック"/>
              </a:rPr>
              <a:t>binnen gemeentelijke plansoftware </a:t>
            </a:r>
            <a:r>
              <a:rPr lang="nl-NL" sz="1800" dirty="0">
                <a:ea typeface="ＭＳ Ｐゴシック"/>
              </a:rPr>
              <a:t>(in een eigen ‘wijzigingstraject’)</a:t>
            </a:r>
          </a:p>
          <a:p>
            <a:pPr marL="342900" indent="-342900">
              <a:buFont typeface="+mj-lt"/>
              <a:buAutoNum type="arabicPeriod"/>
            </a:pPr>
            <a:endParaRPr lang="nl-NL" sz="1800" dirty="0">
              <a:ea typeface="ＭＳ Ｐゴシック"/>
            </a:endParaRPr>
          </a:p>
          <a:p>
            <a:pPr marL="342900" indent="-342900">
              <a:buFont typeface="+mj-lt"/>
              <a:buAutoNum type="arabicPeriod"/>
            </a:pPr>
            <a:r>
              <a:rPr lang="nl-NL" sz="1800" dirty="0">
                <a:ea typeface="ＭＳ Ｐゴシック"/>
              </a:rPr>
              <a:t>(In uiterste geval): Aanleveren in Word en Geo-bestanden </a:t>
            </a:r>
          </a:p>
          <a:p>
            <a:pPr marL="342900" indent="-342900">
              <a:buFont typeface="+mj-lt"/>
              <a:buAutoNum type="arabicPeriod"/>
            </a:pPr>
            <a:endParaRPr lang="nl-NL" sz="1800" dirty="0">
              <a:ea typeface="ＭＳ Ｐゴシック"/>
              <a:cs typeface="Arial"/>
            </a:endParaRPr>
          </a:p>
          <a:p>
            <a:pPr marL="342900" indent="-342900">
              <a:buFont typeface="+mj-lt"/>
              <a:buAutoNum type="arabicPeriod"/>
            </a:pPr>
            <a:endParaRPr lang="nl-NL" sz="1800" dirty="0">
              <a:ea typeface="ＭＳ Ｐゴシック"/>
              <a:cs typeface="Arial"/>
            </a:endParaRPr>
          </a:p>
          <a:p>
            <a:pPr marL="0" indent="0">
              <a:buNone/>
            </a:pPr>
            <a:r>
              <a:rPr lang="nl-NL" sz="1800" b="1" dirty="0">
                <a:ea typeface="ＭＳ Ｐゴシック"/>
                <a:cs typeface="Arial"/>
              </a:rPr>
              <a:t>En ook hier is regie cruciaal, op inhoud en proces</a:t>
            </a:r>
          </a:p>
          <a:p>
            <a:pPr algn="l" rtl="0" fontAlgn="base">
              <a:buFontTx/>
              <a:buChar char="-"/>
            </a:pPr>
            <a:r>
              <a:rPr lang="nl-NL" sz="1800" dirty="0">
                <a:solidFill>
                  <a:srgbClr val="000000"/>
                </a:solidFill>
                <a:latin typeface="Calibri" panose="020F0502020204030204" pitchFamily="34" charset="0"/>
              </a:rPr>
              <a:t>R</a:t>
            </a:r>
            <a:r>
              <a:rPr lang="nl-NL" sz="1800" b="0" i="0" u="none" strike="noStrike" dirty="0">
                <a:solidFill>
                  <a:srgbClr val="000000"/>
                </a:solidFill>
                <a:effectLst/>
                <a:latin typeface="Calibri" panose="020F0502020204030204" pitchFamily="34" charset="0"/>
              </a:rPr>
              <a:t>edeneerlijn en kaders voor het plan (</a:t>
            </a:r>
            <a:r>
              <a:rPr lang="nl-NL" sz="1800" dirty="0">
                <a:solidFill>
                  <a:srgbClr val="000000"/>
                </a:solidFill>
                <a:latin typeface="Calibri" panose="020F0502020204030204" pitchFamily="34" charset="0"/>
              </a:rPr>
              <a:t>‘h</a:t>
            </a:r>
            <a:r>
              <a:rPr lang="nl-NL" sz="1800" b="0" i="0" u="none" strike="noStrike" dirty="0">
                <a:solidFill>
                  <a:srgbClr val="000000"/>
                </a:solidFill>
                <a:effectLst/>
                <a:latin typeface="Calibri" panose="020F0502020204030204" pitchFamily="34" charset="0"/>
              </a:rPr>
              <a:t>andboek’)</a:t>
            </a:r>
            <a:endParaRPr lang="en-US" sz="1800" b="0" i="0" u="none" strike="noStrike" dirty="0">
              <a:solidFill>
                <a:srgbClr val="000000"/>
              </a:solidFill>
              <a:effectLst/>
              <a:latin typeface="Calibri" panose="020F0502020204030204" pitchFamily="34" charset="0"/>
            </a:endParaRPr>
          </a:p>
          <a:p>
            <a:pPr lvl="1">
              <a:buFont typeface="Arial" panose="020B0604020202020204" pitchFamily="34" charset="0"/>
              <a:buChar char="•"/>
            </a:pPr>
            <a:r>
              <a:rPr lang="nl-NL" sz="1600" b="0" i="0" u="none" strike="noStrike" dirty="0">
                <a:solidFill>
                  <a:srgbClr val="000000"/>
                </a:solidFill>
                <a:effectLst/>
                <a:latin typeface="Calibri" panose="020F0502020204030204" pitchFamily="34" charset="0"/>
              </a:rPr>
              <a:t>Hoofdstuk indeling</a:t>
            </a:r>
            <a:r>
              <a:rPr lang="en-US" sz="1600" b="0" i="0" u="none" strike="noStrike" dirty="0">
                <a:solidFill>
                  <a:srgbClr val="000000"/>
                </a:solidFill>
                <a:effectLst/>
                <a:latin typeface="Calibri" panose="020F0502020204030204" pitchFamily="34" charset="0"/>
              </a:rPr>
              <a:t>​</a:t>
            </a:r>
          </a:p>
          <a:p>
            <a:pPr lvl="1">
              <a:buFont typeface="Arial" panose="020B0604020202020204" pitchFamily="34" charset="0"/>
              <a:buChar char="•"/>
            </a:pPr>
            <a:r>
              <a:rPr lang="en-US" sz="1600" b="0" i="0" u="none" strike="noStrike" dirty="0" err="1">
                <a:solidFill>
                  <a:srgbClr val="000000"/>
                </a:solidFill>
                <a:effectLst/>
                <a:latin typeface="Calibri" panose="020F0502020204030204" pitchFamily="34" charset="0"/>
              </a:rPr>
              <a:t>Aanwijzingen</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voor</a:t>
            </a:r>
            <a:r>
              <a:rPr lang="en-US" sz="1600" b="0" i="0" u="none" strike="noStrike" dirty="0">
                <a:solidFill>
                  <a:srgbClr val="000000"/>
                </a:solidFill>
                <a:effectLst/>
                <a:latin typeface="Calibri" panose="020F0502020204030204" pitchFamily="34" charset="0"/>
              </a:rPr>
              <a:t> het </a:t>
            </a:r>
            <a:r>
              <a:rPr lang="en-US" sz="1600" b="0" i="0" u="none" strike="noStrike" dirty="0" err="1">
                <a:solidFill>
                  <a:srgbClr val="000000"/>
                </a:solidFill>
                <a:effectLst/>
                <a:latin typeface="Calibri" panose="020F0502020204030204" pitchFamily="34" charset="0"/>
              </a:rPr>
              <a:t>schrijven</a:t>
            </a:r>
            <a:r>
              <a:rPr lang="en-US" sz="1600" b="0" i="0" u="none" strike="noStrike" dirty="0">
                <a:solidFill>
                  <a:srgbClr val="000000"/>
                </a:solidFill>
                <a:effectLst/>
                <a:latin typeface="Calibri" panose="020F0502020204030204" pitchFamily="34" charset="0"/>
              </a:rPr>
              <a:t> van regels</a:t>
            </a:r>
          </a:p>
          <a:p>
            <a:pPr lvl="1">
              <a:buFont typeface="Arial" panose="020B0604020202020204" pitchFamily="34" charset="0"/>
              <a:buChar char="•"/>
            </a:pPr>
            <a:r>
              <a:rPr lang="nl-NL" sz="1600" dirty="0">
                <a:solidFill>
                  <a:srgbClr val="000000"/>
                </a:solidFill>
                <a:latin typeface="Calibri" panose="020F0502020204030204" pitchFamily="34" charset="0"/>
              </a:rPr>
              <a:t>Annotaties</a:t>
            </a:r>
            <a:endParaRPr lang="en-US" sz="1600" dirty="0">
              <a:solidFill>
                <a:srgbClr val="000000"/>
              </a:solidFill>
              <a:latin typeface="Calibri" panose="020F0502020204030204" pitchFamily="34" charset="0"/>
            </a:endParaRPr>
          </a:p>
          <a:p>
            <a:pPr lvl="1">
              <a:buFont typeface="Arial" panose="020B0604020202020204" pitchFamily="34" charset="0"/>
              <a:buChar char="•"/>
            </a:pPr>
            <a:r>
              <a:rPr lang="nl-NL" sz="1600" b="0" i="0" u="none" strike="noStrike" dirty="0">
                <a:solidFill>
                  <a:srgbClr val="000000"/>
                </a:solidFill>
                <a:effectLst/>
                <a:latin typeface="Calibri" panose="020F0502020204030204" pitchFamily="34" charset="0"/>
              </a:rPr>
              <a:t>Activiteitenlijst</a:t>
            </a:r>
            <a:r>
              <a:rPr lang="en-US" sz="1600" b="0" i="0" u="none" strike="noStrike" dirty="0">
                <a:solidFill>
                  <a:srgbClr val="000000"/>
                </a:solidFill>
                <a:effectLst/>
                <a:latin typeface="Calibri" panose="020F0502020204030204" pitchFamily="34" charset="0"/>
              </a:rPr>
              <a:t>​ (!)</a:t>
            </a:r>
          </a:p>
          <a:p>
            <a:pPr marL="0" indent="0">
              <a:buNone/>
            </a:pPr>
            <a:endParaRPr lang="nl-NL" sz="1800" dirty="0">
              <a:ea typeface="ＭＳ Ｐゴシック"/>
            </a:endParaRPr>
          </a:p>
          <a:p>
            <a:pPr marL="457200" indent="-457200">
              <a:buFont typeface="+mj-lt"/>
              <a:buAutoNum type="arabicPeriod"/>
            </a:pPr>
            <a:endParaRPr lang="nl-NL" sz="1800" dirty="0">
              <a:ea typeface="ＭＳ Ｐゴシック"/>
            </a:endParaRPr>
          </a:p>
          <a:p>
            <a:pPr marL="457200" indent="-457200">
              <a:buFont typeface="+mj-lt"/>
              <a:buAutoNum type="arabicPeriod"/>
            </a:pPr>
            <a:endParaRPr lang="nl-NL" sz="1800" dirty="0">
              <a:ea typeface="ＭＳ Ｐゴシック"/>
            </a:endParaRPr>
          </a:p>
          <a:p>
            <a:pPr marL="457200" indent="-457200">
              <a:buFont typeface="+mj-lt"/>
              <a:buAutoNum type="arabicPeriod"/>
            </a:pPr>
            <a:endParaRPr lang="nl-NL" sz="1800" dirty="0">
              <a:ea typeface="ＭＳ Ｐゴシック"/>
              <a:cs typeface="Arial"/>
            </a:endParaRPr>
          </a:p>
          <a:p>
            <a:pPr marL="457200" indent="-457200">
              <a:buFont typeface="+mj-lt"/>
              <a:buAutoNum type="arabicPeriod"/>
            </a:pPr>
            <a:endParaRPr lang="nl-NL" sz="1800" dirty="0"/>
          </a:p>
          <a:p>
            <a:pPr marL="457200" indent="-457200">
              <a:buFont typeface="+mj-lt"/>
              <a:buAutoNum type="arabicPeriod"/>
            </a:pPr>
            <a:endParaRPr lang="nl-NL" sz="1800" dirty="0"/>
          </a:p>
          <a:p>
            <a:pPr marL="0" indent="0">
              <a:buNone/>
            </a:pPr>
            <a:endParaRPr lang="nl-NL" sz="1800" dirty="0">
              <a:cs typeface="Arial"/>
            </a:endParaRPr>
          </a:p>
        </p:txBody>
      </p:sp>
    </p:spTree>
    <p:extLst>
      <p:ext uri="{BB962C8B-B14F-4D97-AF65-F5344CB8AC3E}">
        <p14:creationId xmlns:p14="http://schemas.microsoft.com/office/powerpoint/2010/main" val="23539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B4EC9-1079-A564-31B1-63C75C5BEA19}"/>
              </a:ext>
            </a:extLst>
          </p:cNvPr>
          <p:cNvSpPr>
            <a:spLocks noGrp="1"/>
          </p:cNvSpPr>
          <p:nvPr>
            <p:ph type="title"/>
          </p:nvPr>
        </p:nvSpPr>
        <p:spPr>
          <a:xfrm>
            <a:off x="1486639" y="196743"/>
            <a:ext cx="10263190" cy="720000"/>
          </a:xfrm>
        </p:spPr>
        <p:txBody>
          <a:bodyPr/>
          <a:lstStyle/>
          <a:p>
            <a:pPr algn="r"/>
            <a:r>
              <a:rPr lang="nl-NL" dirty="0"/>
              <a:t> De ‘plan-plan koppeling’</a:t>
            </a:r>
          </a:p>
        </p:txBody>
      </p:sp>
      <p:sp>
        <p:nvSpPr>
          <p:cNvPr id="3" name="Afgeronde rechthoek 2">
            <a:extLst>
              <a:ext uri="{FF2B5EF4-FFF2-40B4-BE49-F238E27FC236}">
                <a16:creationId xmlns:a16="http://schemas.microsoft.com/office/drawing/2014/main" id="{E3E3AB72-2C40-4728-61F2-86DFF9A37BEF}"/>
              </a:ext>
            </a:extLst>
          </p:cNvPr>
          <p:cNvSpPr/>
          <p:nvPr/>
        </p:nvSpPr>
        <p:spPr>
          <a:xfrm>
            <a:off x="1219200" y="3163614"/>
            <a:ext cx="3983421" cy="3153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b="1"/>
              <a:t>Gemeente</a:t>
            </a:r>
          </a:p>
        </p:txBody>
      </p:sp>
      <p:sp>
        <p:nvSpPr>
          <p:cNvPr id="4" name="Afgeronde rechthoek 3">
            <a:extLst>
              <a:ext uri="{FF2B5EF4-FFF2-40B4-BE49-F238E27FC236}">
                <a16:creationId xmlns:a16="http://schemas.microsoft.com/office/drawing/2014/main" id="{0DFB6212-F6C6-D7B5-56CE-2753884B84B6}"/>
              </a:ext>
            </a:extLst>
          </p:cNvPr>
          <p:cNvSpPr/>
          <p:nvPr/>
        </p:nvSpPr>
        <p:spPr>
          <a:xfrm>
            <a:off x="4153464" y="987972"/>
            <a:ext cx="3983421" cy="1529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b="1"/>
              <a:t>DSO-LV</a:t>
            </a:r>
          </a:p>
        </p:txBody>
      </p:sp>
      <p:sp>
        <p:nvSpPr>
          <p:cNvPr id="5" name="Afgeronde rechthoek 4">
            <a:extLst>
              <a:ext uri="{FF2B5EF4-FFF2-40B4-BE49-F238E27FC236}">
                <a16:creationId xmlns:a16="http://schemas.microsoft.com/office/drawing/2014/main" id="{4B81723C-0315-4417-B530-6319ED372B6C}"/>
              </a:ext>
            </a:extLst>
          </p:cNvPr>
          <p:cNvSpPr/>
          <p:nvPr/>
        </p:nvSpPr>
        <p:spPr>
          <a:xfrm>
            <a:off x="7032922" y="3163613"/>
            <a:ext cx="3983421" cy="3153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b="1"/>
              <a:t>Adviesbureau</a:t>
            </a:r>
          </a:p>
        </p:txBody>
      </p:sp>
      <p:cxnSp>
        <p:nvCxnSpPr>
          <p:cNvPr id="7" name="Gebogen verbindingslijn 6">
            <a:extLst>
              <a:ext uri="{FF2B5EF4-FFF2-40B4-BE49-F238E27FC236}">
                <a16:creationId xmlns:a16="http://schemas.microsoft.com/office/drawing/2014/main" id="{9064AF6B-106F-E440-231C-95D8AC13074E}"/>
              </a:ext>
            </a:extLst>
          </p:cNvPr>
          <p:cNvCxnSpPr>
            <a:stCxn id="4" idx="3"/>
            <a:endCxn id="5" idx="0"/>
          </p:cNvCxnSpPr>
          <p:nvPr/>
        </p:nvCxnSpPr>
        <p:spPr>
          <a:xfrm>
            <a:off x="8136885" y="1752600"/>
            <a:ext cx="887748" cy="1411013"/>
          </a:xfrm>
          <a:prstGeom prst="bentConnector2">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8" name="Gebogen verbindingslijn 7">
            <a:extLst>
              <a:ext uri="{FF2B5EF4-FFF2-40B4-BE49-F238E27FC236}">
                <a16:creationId xmlns:a16="http://schemas.microsoft.com/office/drawing/2014/main" id="{E225AC29-39F3-0BD2-9F47-10D387CA3667}"/>
              </a:ext>
            </a:extLst>
          </p:cNvPr>
          <p:cNvCxnSpPr>
            <a:cxnSpLocks/>
            <a:endCxn id="4" idx="1"/>
          </p:cNvCxnSpPr>
          <p:nvPr/>
        </p:nvCxnSpPr>
        <p:spPr>
          <a:xfrm rot="5400000" flipH="1" flipV="1">
            <a:off x="2878896" y="1889046"/>
            <a:ext cx="1411014" cy="1138122"/>
          </a:xfrm>
          <a:prstGeom prst="bentConnector2">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C6766C12-87D9-D483-D3B7-F880396B50E2}"/>
              </a:ext>
            </a:extLst>
          </p:cNvPr>
          <p:cNvCxnSpPr>
            <a:cxnSpLocks/>
          </p:cNvCxnSpPr>
          <p:nvPr/>
        </p:nvCxnSpPr>
        <p:spPr>
          <a:xfrm>
            <a:off x="5202621" y="3951514"/>
            <a:ext cx="1786760" cy="0"/>
          </a:xfrm>
          <a:prstGeom prst="straightConnector1">
            <a:avLst/>
          </a:prstGeom>
          <a:ln w="53975">
            <a:solidFill>
              <a:schemeClr val="bg1">
                <a:lumMod val="8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636D833E-4E1F-368C-B860-C956F9EF1999}"/>
              </a:ext>
            </a:extLst>
          </p:cNvPr>
          <p:cNvCxnSpPr>
            <a:cxnSpLocks/>
          </p:cNvCxnSpPr>
          <p:nvPr/>
        </p:nvCxnSpPr>
        <p:spPr>
          <a:xfrm flipH="1">
            <a:off x="5202621" y="5573486"/>
            <a:ext cx="1830301" cy="0"/>
          </a:xfrm>
          <a:prstGeom prst="straightConnector1">
            <a:avLst/>
          </a:prstGeom>
          <a:ln w="53975">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D15F2142-AA7D-8D6D-6068-3476EE88A656}"/>
              </a:ext>
            </a:extLst>
          </p:cNvPr>
          <p:cNvSpPr txBox="1"/>
          <p:nvPr/>
        </p:nvSpPr>
        <p:spPr>
          <a:xfrm>
            <a:off x="9133114" y="2100942"/>
            <a:ext cx="1210588" cy="369332"/>
          </a:xfrm>
          <a:prstGeom prst="rect">
            <a:avLst/>
          </a:prstGeom>
          <a:noFill/>
        </p:spPr>
        <p:txBody>
          <a:bodyPr wrap="none" rtlCol="0">
            <a:spAutoFit/>
          </a:bodyPr>
          <a:lstStyle/>
          <a:p>
            <a:r>
              <a:rPr lang="nl-NL"/>
              <a:t>Download</a:t>
            </a:r>
          </a:p>
        </p:txBody>
      </p:sp>
      <p:sp>
        <p:nvSpPr>
          <p:cNvPr id="18" name="Tekstvak 17">
            <a:extLst>
              <a:ext uri="{FF2B5EF4-FFF2-40B4-BE49-F238E27FC236}">
                <a16:creationId xmlns:a16="http://schemas.microsoft.com/office/drawing/2014/main" id="{CF9A08C8-FE60-CFB8-1E0A-EA998FEDACB4}"/>
              </a:ext>
            </a:extLst>
          </p:cNvPr>
          <p:cNvSpPr txBox="1"/>
          <p:nvPr/>
        </p:nvSpPr>
        <p:spPr>
          <a:xfrm>
            <a:off x="1787403" y="2064937"/>
            <a:ext cx="1184940" cy="369332"/>
          </a:xfrm>
          <a:prstGeom prst="rect">
            <a:avLst/>
          </a:prstGeom>
          <a:noFill/>
        </p:spPr>
        <p:txBody>
          <a:bodyPr wrap="none" rtlCol="0">
            <a:spAutoFit/>
          </a:bodyPr>
          <a:lstStyle/>
          <a:p>
            <a:r>
              <a:rPr lang="nl-NL"/>
              <a:t>Publicatie</a:t>
            </a:r>
          </a:p>
        </p:txBody>
      </p:sp>
      <p:sp>
        <p:nvSpPr>
          <p:cNvPr id="19" name="Afgeronde rechthoek 18">
            <a:extLst>
              <a:ext uri="{FF2B5EF4-FFF2-40B4-BE49-F238E27FC236}">
                <a16:creationId xmlns:a16="http://schemas.microsoft.com/office/drawing/2014/main" id="{A11CC1AB-CD7D-89D1-2E45-3D1718A53177}"/>
              </a:ext>
            </a:extLst>
          </p:cNvPr>
          <p:cNvSpPr/>
          <p:nvPr/>
        </p:nvSpPr>
        <p:spPr>
          <a:xfrm>
            <a:off x="7598603" y="3856953"/>
            <a:ext cx="3069021" cy="421134"/>
          </a:xfrm>
          <a:prstGeom prst="round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ctr"/>
            <a:r>
              <a:rPr lang="nl-NL" sz="1600"/>
              <a:t>Meest actuele </a:t>
            </a:r>
            <a:r>
              <a:rPr lang="nl-NL" sz="1600" err="1"/>
              <a:t>regelingversie</a:t>
            </a:r>
            <a:endParaRPr lang="nl-NL" sz="1600"/>
          </a:p>
        </p:txBody>
      </p:sp>
      <p:sp>
        <p:nvSpPr>
          <p:cNvPr id="20" name="Afgeronde rechthoek 19">
            <a:extLst>
              <a:ext uri="{FF2B5EF4-FFF2-40B4-BE49-F238E27FC236}">
                <a16:creationId xmlns:a16="http://schemas.microsoft.com/office/drawing/2014/main" id="{EF7A3797-DF66-6DA9-0AC9-42C7BF8DFEAB}"/>
              </a:ext>
            </a:extLst>
          </p:cNvPr>
          <p:cNvSpPr/>
          <p:nvPr/>
        </p:nvSpPr>
        <p:spPr>
          <a:xfrm>
            <a:off x="7598602" y="5362919"/>
            <a:ext cx="3069021" cy="421134"/>
          </a:xfrm>
          <a:prstGeom prst="round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ctr"/>
            <a:r>
              <a:rPr lang="nl-NL" sz="1600"/>
              <a:t>Gewijzigde regeling (voorstel)</a:t>
            </a:r>
          </a:p>
        </p:txBody>
      </p:sp>
      <p:cxnSp>
        <p:nvCxnSpPr>
          <p:cNvPr id="21" name="Rechte verbindingslijn met pijl 20">
            <a:extLst>
              <a:ext uri="{FF2B5EF4-FFF2-40B4-BE49-F238E27FC236}">
                <a16:creationId xmlns:a16="http://schemas.microsoft.com/office/drawing/2014/main" id="{41FC1FE1-3E82-5595-EA70-AEAFB98837F7}"/>
              </a:ext>
            </a:extLst>
          </p:cNvPr>
          <p:cNvCxnSpPr>
            <a:cxnSpLocks/>
            <a:stCxn id="19" idx="2"/>
          </p:cNvCxnSpPr>
          <p:nvPr/>
        </p:nvCxnSpPr>
        <p:spPr>
          <a:xfrm>
            <a:off x="9133114" y="4278087"/>
            <a:ext cx="0" cy="1084441"/>
          </a:xfrm>
          <a:prstGeom prst="straightConnector1">
            <a:avLst/>
          </a:prstGeom>
          <a:ln w="53975">
            <a:solidFill>
              <a:schemeClr val="tx2">
                <a:lumMod val="10000"/>
                <a:lumOff val="9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 name="Afgeronde rechthoek 23">
            <a:extLst>
              <a:ext uri="{FF2B5EF4-FFF2-40B4-BE49-F238E27FC236}">
                <a16:creationId xmlns:a16="http://schemas.microsoft.com/office/drawing/2014/main" id="{B81FD013-A0FE-9CA4-14CF-E3664094A75C}"/>
              </a:ext>
            </a:extLst>
          </p:cNvPr>
          <p:cNvSpPr/>
          <p:nvPr/>
        </p:nvSpPr>
        <p:spPr>
          <a:xfrm>
            <a:off x="1687285" y="5406462"/>
            <a:ext cx="3069021" cy="421134"/>
          </a:xfrm>
          <a:prstGeom prst="round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ctr"/>
            <a:r>
              <a:rPr lang="nl-NL" sz="1600"/>
              <a:t>Gewijzigde regeling (voorstel)</a:t>
            </a:r>
          </a:p>
        </p:txBody>
      </p:sp>
      <p:sp>
        <p:nvSpPr>
          <p:cNvPr id="25" name="Afgeronde rechthoek 24">
            <a:extLst>
              <a:ext uri="{FF2B5EF4-FFF2-40B4-BE49-F238E27FC236}">
                <a16:creationId xmlns:a16="http://schemas.microsoft.com/office/drawing/2014/main" id="{315EDC1E-B983-4DDC-507B-75B3A32622CB}"/>
              </a:ext>
            </a:extLst>
          </p:cNvPr>
          <p:cNvSpPr/>
          <p:nvPr/>
        </p:nvSpPr>
        <p:spPr>
          <a:xfrm>
            <a:off x="1676399" y="3809534"/>
            <a:ext cx="3069021" cy="421134"/>
          </a:xfrm>
          <a:prstGeom prst="round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ctr"/>
            <a:r>
              <a:rPr lang="nl-NL" sz="1600"/>
              <a:t>(ontwerp) wijzigingsbesluit</a:t>
            </a:r>
          </a:p>
        </p:txBody>
      </p:sp>
      <p:cxnSp>
        <p:nvCxnSpPr>
          <p:cNvPr id="26" name="Rechte verbindingslijn met pijl 25">
            <a:extLst>
              <a:ext uri="{FF2B5EF4-FFF2-40B4-BE49-F238E27FC236}">
                <a16:creationId xmlns:a16="http://schemas.microsoft.com/office/drawing/2014/main" id="{60DCC6B0-03EB-4D25-6708-F6BD55CAD7A7}"/>
              </a:ext>
            </a:extLst>
          </p:cNvPr>
          <p:cNvCxnSpPr>
            <a:cxnSpLocks/>
            <a:stCxn id="24" idx="0"/>
            <a:endCxn id="25" idx="2"/>
          </p:cNvCxnSpPr>
          <p:nvPr/>
        </p:nvCxnSpPr>
        <p:spPr>
          <a:xfrm flipH="1" flipV="1">
            <a:off x="3210910" y="4230668"/>
            <a:ext cx="10886" cy="1175794"/>
          </a:xfrm>
          <a:prstGeom prst="straightConnector1">
            <a:avLst/>
          </a:prstGeom>
          <a:ln w="53975">
            <a:solidFill>
              <a:schemeClr val="tx2">
                <a:lumMod val="10000"/>
                <a:lumOff val="9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Afgeronde rechthoek 29">
            <a:extLst>
              <a:ext uri="{FF2B5EF4-FFF2-40B4-BE49-F238E27FC236}">
                <a16:creationId xmlns:a16="http://schemas.microsoft.com/office/drawing/2014/main" id="{6115BAE3-1825-2BAF-8707-E572C8112631}"/>
              </a:ext>
            </a:extLst>
          </p:cNvPr>
          <p:cNvSpPr/>
          <p:nvPr/>
        </p:nvSpPr>
        <p:spPr>
          <a:xfrm>
            <a:off x="4707134" y="1537542"/>
            <a:ext cx="3069021" cy="697439"/>
          </a:xfrm>
          <a:prstGeom prst="round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ctr"/>
            <a:r>
              <a:rPr lang="nl-NL" sz="1600"/>
              <a:t>Meest actuele </a:t>
            </a:r>
            <a:r>
              <a:rPr lang="nl-NL" sz="1600" err="1"/>
              <a:t>regelingversie</a:t>
            </a:r>
            <a:r>
              <a:rPr lang="nl-NL" sz="1600"/>
              <a:t> (het ‘plan’)</a:t>
            </a:r>
          </a:p>
        </p:txBody>
      </p:sp>
      <p:sp>
        <p:nvSpPr>
          <p:cNvPr id="33" name="Tekstvak 32">
            <a:extLst>
              <a:ext uri="{FF2B5EF4-FFF2-40B4-BE49-F238E27FC236}">
                <a16:creationId xmlns:a16="http://schemas.microsoft.com/office/drawing/2014/main" id="{F5687B6A-5462-84C6-6571-6C78AF3C466B}"/>
              </a:ext>
            </a:extLst>
          </p:cNvPr>
          <p:cNvSpPr txBox="1"/>
          <p:nvPr/>
        </p:nvSpPr>
        <p:spPr>
          <a:xfrm>
            <a:off x="9133112" y="4435247"/>
            <a:ext cx="1929887" cy="646331"/>
          </a:xfrm>
          <a:prstGeom prst="rect">
            <a:avLst/>
          </a:prstGeom>
          <a:noFill/>
        </p:spPr>
        <p:txBody>
          <a:bodyPr wrap="none" rtlCol="0">
            <a:spAutoFit/>
          </a:bodyPr>
          <a:lstStyle/>
          <a:p>
            <a:r>
              <a:rPr lang="nl-NL" sz="1200"/>
              <a:t>. Aanbrengen wijzigingen </a:t>
            </a:r>
          </a:p>
          <a:p>
            <a:r>
              <a:rPr lang="nl-NL" sz="1200"/>
              <a:t>en toevoegingen </a:t>
            </a:r>
            <a:r>
              <a:rPr lang="nl-NL" sz="1200" i="1"/>
              <a:t>(kaders </a:t>
            </a:r>
          </a:p>
          <a:p>
            <a:r>
              <a:rPr lang="nl-NL" sz="1200" i="1"/>
              <a:t>vanuit gemeente!)</a:t>
            </a:r>
          </a:p>
        </p:txBody>
      </p:sp>
      <p:sp>
        <p:nvSpPr>
          <p:cNvPr id="34" name="Tekstvak 33">
            <a:extLst>
              <a:ext uri="{FF2B5EF4-FFF2-40B4-BE49-F238E27FC236}">
                <a16:creationId xmlns:a16="http://schemas.microsoft.com/office/drawing/2014/main" id="{C38F998B-DE91-30EF-3498-4E012036FDF5}"/>
              </a:ext>
            </a:extLst>
          </p:cNvPr>
          <p:cNvSpPr txBox="1"/>
          <p:nvPr/>
        </p:nvSpPr>
        <p:spPr>
          <a:xfrm>
            <a:off x="3210909" y="4418740"/>
            <a:ext cx="1813317" cy="830997"/>
          </a:xfrm>
          <a:prstGeom prst="rect">
            <a:avLst/>
          </a:prstGeom>
          <a:noFill/>
        </p:spPr>
        <p:txBody>
          <a:bodyPr wrap="none" rtlCol="0">
            <a:spAutoFit/>
          </a:bodyPr>
          <a:lstStyle/>
          <a:p>
            <a:r>
              <a:rPr lang="nl-NL" sz="1200"/>
              <a:t>. Evalueren</a:t>
            </a:r>
          </a:p>
          <a:p>
            <a:r>
              <a:rPr lang="nl-NL" sz="1200"/>
              <a:t>. Synchroniseren</a:t>
            </a:r>
          </a:p>
          <a:p>
            <a:r>
              <a:rPr lang="nl-NL" sz="1200"/>
              <a:t>. Annoteren</a:t>
            </a:r>
          </a:p>
          <a:p>
            <a:r>
              <a:rPr lang="nl-NL" sz="1200"/>
              <a:t>. Besluitvormingsproces</a:t>
            </a:r>
          </a:p>
        </p:txBody>
      </p:sp>
      <p:sp>
        <p:nvSpPr>
          <p:cNvPr id="35" name="Tekstvak 34">
            <a:extLst>
              <a:ext uri="{FF2B5EF4-FFF2-40B4-BE49-F238E27FC236}">
                <a16:creationId xmlns:a16="http://schemas.microsoft.com/office/drawing/2014/main" id="{FD007103-E4CA-009E-879E-DF06A496EE4C}"/>
              </a:ext>
            </a:extLst>
          </p:cNvPr>
          <p:cNvSpPr txBox="1"/>
          <p:nvPr/>
        </p:nvSpPr>
        <p:spPr>
          <a:xfrm>
            <a:off x="5468933" y="5053598"/>
            <a:ext cx="1420582" cy="523220"/>
          </a:xfrm>
          <a:prstGeom prst="rect">
            <a:avLst/>
          </a:prstGeom>
          <a:noFill/>
        </p:spPr>
        <p:txBody>
          <a:bodyPr wrap="none" rtlCol="0">
            <a:spAutoFit/>
          </a:bodyPr>
          <a:lstStyle/>
          <a:p>
            <a:pPr algn="ctr"/>
            <a:r>
              <a:rPr lang="nl-NL" sz="1400"/>
              <a:t>Export </a:t>
            </a:r>
          </a:p>
          <a:p>
            <a:pPr algn="ctr"/>
            <a:r>
              <a:rPr lang="nl-NL" sz="1400"/>
              <a:t>Uitwisselpakket</a:t>
            </a:r>
          </a:p>
        </p:txBody>
      </p:sp>
      <p:sp>
        <p:nvSpPr>
          <p:cNvPr id="36" name="Tekstvak 35">
            <a:extLst>
              <a:ext uri="{FF2B5EF4-FFF2-40B4-BE49-F238E27FC236}">
                <a16:creationId xmlns:a16="http://schemas.microsoft.com/office/drawing/2014/main" id="{6111518A-D3DF-629F-2017-9CF69B5CE568}"/>
              </a:ext>
            </a:extLst>
          </p:cNvPr>
          <p:cNvSpPr txBox="1"/>
          <p:nvPr/>
        </p:nvSpPr>
        <p:spPr>
          <a:xfrm>
            <a:off x="5434883" y="4005656"/>
            <a:ext cx="1420582" cy="523220"/>
          </a:xfrm>
          <a:prstGeom prst="rect">
            <a:avLst/>
          </a:prstGeom>
          <a:noFill/>
        </p:spPr>
        <p:txBody>
          <a:bodyPr wrap="none" rtlCol="0">
            <a:spAutoFit/>
          </a:bodyPr>
          <a:lstStyle/>
          <a:p>
            <a:pPr algn="ctr"/>
            <a:r>
              <a:rPr lang="nl-NL" sz="1400">
                <a:solidFill>
                  <a:schemeClr val="bg1">
                    <a:lumMod val="75000"/>
                  </a:schemeClr>
                </a:solidFill>
              </a:rPr>
              <a:t>Export </a:t>
            </a:r>
          </a:p>
          <a:p>
            <a:pPr algn="ctr"/>
            <a:r>
              <a:rPr lang="nl-NL" sz="1400">
                <a:solidFill>
                  <a:schemeClr val="bg1">
                    <a:lumMod val="75000"/>
                  </a:schemeClr>
                </a:solidFill>
              </a:rPr>
              <a:t>Uitwisselpakket</a:t>
            </a:r>
          </a:p>
        </p:txBody>
      </p:sp>
      <p:sp>
        <p:nvSpPr>
          <p:cNvPr id="6" name="Tekstvak 5">
            <a:extLst>
              <a:ext uri="{FF2B5EF4-FFF2-40B4-BE49-F238E27FC236}">
                <a16:creationId xmlns:a16="http://schemas.microsoft.com/office/drawing/2014/main" id="{0FEB9007-211E-783E-920B-4FF9094149A2}"/>
              </a:ext>
            </a:extLst>
          </p:cNvPr>
          <p:cNvSpPr txBox="1"/>
          <p:nvPr/>
        </p:nvSpPr>
        <p:spPr>
          <a:xfrm>
            <a:off x="5710613" y="5593029"/>
            <a:ext cx="907621" cy="276999"/>
          </a:xfrm>
          <a:prstGeom prst="rect">
            <a:avLst/>
          </a:prstGeom>
          <a:noFill/>
        </p:spPr>
        <p:txBody>
          <a:bodyPr wrap="none" rtlCol="0">
            <a:spAutoFit/>
          </a:bodyPr>
          <a:lstStyle/>
          <a:p>
            <a:r>
              <a:rPr lang="nl-NL" sz="1200"/>
              <a:t>(valideren)</a:t>
            </a:r>
          </a:p>
        </p:txBody>
      </p:sp>
    </p:spTree>
    <p:extLst>
      <p:ext uri="{BB962C8B-B14F-4D97-AF65-F5344CB8AC3E}">
        <p14:creationId xmlns:p14="http://schemas.microsoft.com/office/powerpoint/2010/main" val="9004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B4EC9-1079-A564-31B1-63C75C5BEA19}"/>
              </a:ext>
            </a:extLst>
          </p:cNvPr>
          <p:cNvSpPr>
            <a:spLocks noGrp="1"/>
          </p:cNvSpPr>
          <p:nvPr>
            <p:ph type="title"/>
          </p:nvPr>
        </p:nvSpPr>
        <p:spPr>
          <a:xfrm>
            <a:off x="1080000" y="1080000"/>
            <a:ext cx="10263190" cy="720000"/>
          </a:xfrm>
        </p:spPr>
        <p:txBody>
          <a:bodyPr/>
          <a:lstStyle/>
          <a:p>
            <a:r>
              <a:rPr lang="nl-NL"/>
              <a:t>Werkwijze ‘plan-plan koppeling’ </a:t>
            </a:r>
          </a:p>
        </p:txBody>
      </p:sp>
      <p:sp>
        <p:nvSpPr>
          <p:cNvPr id="3" name="Tijdelijke aanduiding voor inhoud 2">
            <a:extLst>
              <a:ext uri="{FF2B5EF4-FFF2-40B4-BE49-F238E27FC236}">
                <a16:creationId xmlns:a16="http://schemas.microsoft.com/office/drawing/2014/main" id="{6B89C175-A28C-CD03-6E43-DC333FD31043}"/>
              </a:ext>
            </a:extLst>
          </p:cNvPr>
          <p:cNvSpPr>
            <a:spLocks noGrp="1"/>
          </p:cNvSpPr>
          <p:nvPr>
            <p:ph idx="1"/>
          </p:nvPr>
        </p:nvSpPr>
        <p:spPr>
          <a:xfrm>
            <a:off x="1080000" y="1800000"/>
            <a:ext cx="10159018" cy="4500000"/>
          </a:xfrm>
        </p:spPr>
        <p:txBody>
          <a:bodyPr/>
          <a:lstStyle/>
          <a:p>
            <a:pPr marL="0" indent="0">
              <a:buNone/>
            </a:pPr>
            <a:r>
              <a:rPr lang="nl-NL" sz="1800" i="1"/>
              <a:t>Adviesbureau</a:t>
            </a:r>
          </a:p>
          <a:p>
            <a:r>
              <a:rPr lang="nl-NL" sz="1800"/>
              <a:t>Begint met actuele versie omgevingsplan	</a:t>
            </a:r>
          </a:p>
          <a:p>
            <a:pPr lvl="1">
              <a:buFont typeface="Courier New" panose="02070309020205020404" pitchFamily="49" charset="0"/>
              <a:buChar char="o"/>
            </a:pPr>
            <a:r>
              <a:rPr lang="nl-NL" sz="1600"/>
              <a:t>Downloadservice vanuit LV of ‘uitwisselpakket’ vanuit software</a:t>
            </a:r>
          </a:p>
          <a:p>
            <a:r>
              <a:rPr lang="nl-NL" sz="1800"/>
              <a:t>Voert wijzigingen door in deze ‘werkkopie’</a:t>
            </a:r>
          </a:p>
          <a:p>
            <a:pPr lvl="1">
              <a:buFont typeface="Courier New" panose="02070309020205020404" pitchFamily="49" charset="0"/>
              <a:buChar char="o"/>
            </a:pPr>
            <a:r>
              <a:rPr lang="nl-NL" sz="1600"/>
              <a:t>Gebruik makend van plansoftware</a:t>
            </a:r>
          </a:p>
          <a:p>
            <a:pPr lvl="1">
              <a:buFont typeface="Courier New" panose="02070309020205020404" pitchFamily="49" charset="0"/>
              <a:buChar char="o"/>
            </a:pPr>
            <a:r>
              <a:rPr lang="nl-NL" sz="1600"/>
              <a:t>Afstemming met gemeente! Kaders?</a:t>
            </a:r>
          </a:p>
          <a:p>
            <a:r>
              <a:rPr lang="nl-NL" sz="1800"/>
              <a:t>Biedt concept regeling aan aan gemeente</a:t>
            </a:r>
          </a:p>
          <a:p>
            <a:pPr lvl="1">
              <a:buFont typeface="Courier New" panose="02070309020205020404" pitchFamily="49" charset="0"/>
              <a:buChar char="o"/>
            </a:pPr>
            <a:r>
              <a:rPr lang="nl-NL" sz="1600"/>
              <a:t>Exporteert vanuit de software een ‘uitwisselpakket’ gehele regeling inclusief mutaties</a:t>
            </a:r>
          </a:p>
          <a:p>
            <a:pPr lvl="1">
              <a:buFont typeface="Courier New" panose="02070309020205020404" pitchFamily="49" charset="0"/>
              <a:buChar char="o"/>
            </a:pPr>
            <a:r>
              <a:rPr lang="nl-NL" sz="1600"/>
              <a:t>Toelichting voor gemeente (‘waar zitten wijzigingen?’)</a:t>
            </a:r>
          </a:p>
          <a:p>
            <a:pPr marL="0" indent="0">
              <a:buNone/>
            </a:pPr>
            <a:endParaRPr lang="nl-NL" sz="1800"/>
          </a:p>
          <a:p>
            <a:pPr marL="0" indent="0">
              <a:buNone/>
            </a:pPr>
            <a:r>
              <a:rPr lang="nl-NL" sz="1800" i="1"/>
              <a:t>Gemeente</a:t>
            </a:r>
          </a:p>
          <a:p>
            <a:r>
              <a:rPr lang="nl-NL" sz="1800"/>
              <a:t>Importeert </a:t>
            </a:r>
            <a:r>
              <a:rPr lang="nl-NL" sz="1800" err="1"/>
              <a:t>regelingversie</a:t>
            </a:r>
            <a:r>
              <a:rPr lang="nl-NL" sz="1800"/>
              <a:t> in de eigen plansoftware</a:t>
            </a:r>
          </a:p>
          <a:p>
            <a:r>
              <a:rPr lang="nl-NL" sz="1800"/>
              <a:t>Stelt (ontwerp) wijzigingsbesluit op in de eigen plansoftware</a:t>
            </a:r>
          </a:p>
          <a:p>
            <a:r>
              <a:rPr lang="nl-NL" sz="1800"/>
              <a:t>Vervolg volgens ‘gewoon’ publicatieproces</a:t>
            </a:r>
          </a:p>
        </p:txBody>
      </p:sp>
    </p:spTree>
    <p:extLst>
      <p:ext uri="{BB962C8B-B14F-4D97-AF65-F5344CB8AC3E}">
        <p14:creationId xmlns:p14="http://schemas.microsoft.com/office/powerpoint/2010/main" val="391583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87AF7-6B82-4144-9F9F-BBB00EA0FD74}"/>
              </a:ext>
            </a:extLst>
          </p:cNvPr>
          <p:cNvSpPr>
            <a:spLocks noGrp="1"/>
          </p:cNvSpPr>
          <p:nvPr>
            <p:ph type="ctrTitle"/>
          </p:nvPr>
        </p:nvSpPr>
        <p:spPr/>
        <p:txBody>
          <a:bodyPr/>
          <a:lstStyle/>
          <a:p>
            <a:r>
              <a:rPr lang="nl-NL" dirty="0"/>
              <a:t>Plan-plan en </a:t>
            </a:r>
            <a:br>
              <a:rPr lang="nl-NL" dirty="0"/>
            </a:br>
            <a:r>
              <a:rPr lang="nl-NL" dirty="0"/>
              <a:t>parallelle wijzigingen</a:t>
            </a:r>
          </a:p>
        </p:txBody>
      </p:sp>
      <p:sp>
        <p:nvSpPr>
          <p:cNvPr id="3" name="Ondertitel 2">
            <a:extLst>
              <a:ext uri="{FF2B5EF4-FFF2-40B4-BE49-F238E27FC236}">
                <a16:creationId xmlns:a16="http://schemas.microsoft.com/office/drawing/2014/main" id="{C9D01001-E75B-4CFD-982D-CEFFA36DFE2D}"/>
              </a:ext>
            </a:extLst>
          </p:cNvPr>
          <p:cNvSpPr>
            <a:spLocks noGrp="1"/>
          </p:cNvSpPr>
          <p:nvPr>
            <p:ph type="subTitle" idx="1"/>
          </p:nvPr>
        </p:nvSpPr>
        <p:spPr/>
        <p:txBody>
          <a:bodyPr/>
          <a:lstStyle/>
          <a:p>
            <a:r>
              <a:rPr lang="nl-NL" b="1" i="1" dirty="0">
                <a:solidFill>
                  <a:srgbClr val="222222"/>
                </a:solidFill>
                <a:effectLst/>
                <a:latin typeface="Arial" panose="020B0604020202020204" pitchFamily="34" charset="0"/>
              </a:rPr>
              <a:t>Hoe houd je als gemeente regie over het </a:t>
            </a:r>
          </a:p>
          <a:p>
            <a:r>
              <a:rPr lang="nl-NL" b="1" i="1" dirty="0">
                <a:solidFill>
                  <a:srgbClr val="222222"/>
                </a:solidFill>
                <a:effectLst/>
                <a:latin typeface="Arial" panose="020B0604020202020204" pitchFamily="34" charset="0"/>
              </a:rPr>
              <a:t>wijzigen van het omgevingsplan?</a:t>
            </a:r>
            <a:endParaRPr lang="nl-NL" dirty="0"/>
          </a:p>
        </p:txBody>
      </p:sp>
      <p:sp>
        <p:nvSpPr>
          <p:cNvPr id="5" name="Tijdelijke aanduiding voor voettekst 4">
            <a:extLst>
              <a:ext uri="{FF2B5EF4-FFF2-40B4-BE49-F238E27FC236}">
                <a16:creationId xmlns:a16="http://schemas.microsoft.com/office/drawing/2014/main" id="{90834D20-F545-45AD-A9A7-E4F92332554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white"/>
                </a:solidFill>
                <a:effectLst/>
                <a:uLnTx/>
                <a:uFillTx/>
                <a:latin typeface="Calibri" panose="020F0502020204030204"/>
                <a:ea typeface="+mn-ea"/>
                <a:cs typeface="+mn-cs"/>
              </a:rPr>
              <a:t>Wietske Weis, BZK/</a:t>
            </a:r>
            <a:r>
              <a:rPr kumimoji="0" lang="nl-NL" sz="1800" b="0" i="1" u="none" strike="noStrike" kern="1200" cap="none" spc="0" normalizeH="0" baseline="0" noProof="0" dirty="0" err="1">
                <a:ln>
                  <a:noFill/>
                </a:ln>
                <a:solidFill>
                  <a:prstClr val="white"/>
                </a:solidFill>
                <a:effectLst/>
                <a:uLnTx/>
                <a:uFillTx/>
                <a:latin typeface="Calibri" panose="020F0502020204030204"/>
                <a:ea typeface="+mn-ea"/>
                <a:cs typeface="+mn-cs"/>
              </a:rPr>
              <a:t>Ads</a:t>
            </a:r>
            <a:r>
              <a:rPr kumimoji="0" lang="nl-NL" sz="1800" b="0" i="1" u="none" strike="noStrike" kern="1200" cap="none" spc="0" normalizeH="0" baseline="0" noProof="0" dirty="0">
                <a:ln>
                  <a:noFill/>
                </a:ln>
                <a:solidFill>
                  <a:prstClr val="white"/>
                </a:solidFill>
                <a:effectLst/>
                <a:uLnTx/>
                <a:uFillTx/>
                <a:latin typeface="Calibri" panose="020F0502020204030204"/>
                <a:ea typeface="+mn-ea"/>
                <a:cs typeface="+mn-cs"/>
              </a:rPr>
              <a:t> Sr Expert Omgevingsdocumenten</a:t>
            </a:r>
          </a:p>
        </p:txBody>
      </p:sp>
    </p:spTree>
    <p:extLst>
      <p:ext uri="{BB962C8B-B14F-4D97-AF65-F5344CB8AC3E}">
        <p14:creationId xmlns:p14="http://schemas.microsoft.com/office/powerpoint/2010/main" val="1555425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6CCA1-CFB4-CA3C-20F1-A6BA9732B1DE}"/>
              </a:ext>
            </a:extLst>
          </p:cNvPr>
          <p:cNvSpPr>
            <a:spLocks noGrp="1"/>
          </p:cNvSpPr>
          <p:nvPr>
            <p:ph type="title"/>
          </p:nvPr>
        </p:nvSpPr>
        <p:spPr>
          <a:xfrm>
            <a:off x="445308" y="124691"/>
            <a:ext cx="10515600" cy="1039812"/>
          </a:xfrm>
        </p:spPr>
        <p:txBody>
          <a:bodyPr/>
          <a:lstStyle/>
          <a:p>
            <a:r>
              <a:rPr lang="nl-NL" dirty="0"/>
              <a:t>Gemeente De Bilt</a:t>
            </a:r>
          </a:p>
        </p:txBody>
      </p:sp>
      <p:sp>
        <p:nvSpPr>
          <p:cNvPr id="3" name="Tijdelijke aanduiding voor inhoud 2">
            <a:extLst>
              <a:ext uri="{FF2B5EF4-FFF2-40B4-BE49-F238E27FC236}">
                <a16:creationId xmlns:a16="http://schemas.microsoft.com/office/drawing/2014/main" id="{5CE4FEAE-110E-E66F-C965-8012E83382B8}"/>
              </a:ext>
            </a:extLst>
          </p:cNvPr>
          <p:cNvSpPr>
            <a:spLocks noGrp="1"/>
          </p:cNvSpPr>
          <p:nvPr>
            <p:ph idx="1"/>
          </p:nvPr>
        </p:nvSpPr>
        <p:spPr>
          <a:xfrm>
            <a:off x="445308" y="939006"/>
            <a:ext cx="11594292" cy="4979987"/>
          </a:xfrm>
        </p:spPr>
        <p:txBody>
          <a:bodyPr/>
          <a:lstStyle/>
          <a:p>
            <a:pPr marL="0" indent="0">
              <a:buNone/>
            </a:pPr>
            <a:r>
              <a:rPr lang="nl-NL" dirty="0"/>
              <a:t>Waar werken we nu aan qua instrumenten:</a:t>
            </a:r>
          </a:p>
          <a:p>
            <a:r>
              <a:rPr lang="nl-NL" sz="2400" dirty="0"/>
              <a:t>Omgevingsvisie: ligt bij de raad voor vaststelling</a:t>
            </a:r>
          </a:p>
          <a:p>
            <a:r>
              <a:rPr lang="nl-NL" sz="2400" dirty="0"/>
              <a:t>Omgevingsplan: 	</a:t>
            </a:r>
          </a:p>
          <a:p>
            <a:pPr lvl="1"/>
            <a:r>
              <a:rPr lang="nl-NL" sz="2200" dirty="0"/>
              <a:t>Bruidsschat is in beheer genomen (23 januari 2024)</a:t>
            </a:r>
          </a:p>
          <a:p>
            <a:pPr lvl="1"/>
            <a:r>
              <a:rPr lang="nl-NL" sz="2200" dirty="0"/>
              <a:t>eerste wijziging omgevingsplan gaat als ontwerp ter inzage (juni 2024)</a:t>
            </a:r>
          </a:p>
          <a:p>
            <a:pPr lvl="1"/>
            <a:r>
              <a:rPr lang="nl-NL" sz="2200" dirty="0"/>
              <a:t>Bouwactiviteit vanuit de bruidsschat omzetten naar het nieuwe deel Omgevingsplan (najaar 2024)</a:t>
            </a:r>
          </a:p>
          <a:p>
            <a:pPr lvl="1"/>
            <a:r>
              <a:rPr lang="nl-NL" sz="2200" dirty="0"/>
              <a:t>Activiteiten uit de APV naar het Omgevingsplan (najaar 2024)</a:t>
            </a:r>
          </a:p>
          <a:p>
            <a:r>
              <a:rPr lang="nl-NL" sz="2400" dirty="0"/>
              <a:t>Overig</a:t>
            </a:r>
          </a:p>
          <a:p>
            <a:pPr lvl="1"/>
            <a:r>
              <a:rPr lang="nl-NL" sz="2200" dirty="0"/>
              <a:t>Woningbouwontwikkeling voor 850 woningen (aanpassing omgevingsvisie en vaststelling programma najaar 2024, wijziging Omgevingsplan zomer 2025)</a:t>
            </a:r>
          </a:p>
          <a:p>
            <a:pPr lvl="1"/>
            <a:r>
              <a:rPr lang="nl-NL" sz="2200" dirty="0"/>
              <a:t>Groenstructuurplan en Landschapsplan wordt verwerkt in de beleidscyclus (voorjaar 2025)</a:t>
            </a:r>
          </a:p>
          <a:p>
            <a:pPr lvl="1"/>
            <a:r>
              <a:rPr lang="nl-NL" sz="2200" dirty="0"/>
              <a:t>Uitvraag Parkeernota en herijking Erfgoednota </a:t>
            </a:r>
            <a:r>
              <a:rPr lang="nl-NL" sz="2200" dirty="0" err="1"/>
              <a:t>obv</a:t>
            </a:r>
            <a:r>
              <a:rPr lang="nl-NL" sz="2200" dirty="0"/>
              <a:t> beleidscyclus</a:t>
            </a:r>
          </a:p>
          <a:p>
            <a:pPr lvl="2"/>
            <a:endParaRPr lang="nl-NL" dirty="0"/>
          </a:p>
          <a:p>
            <a:pPr lvl="1"/>
            <a:endParaRPr lang="nl-NL" dirty="0"/>
          </a:p>
        </p:txBody>
      </p:sp>
    </p:spTree>
    <p:extLst>
      <p:ext uri="{BB962C8B-B14F-4D97-AF65-F5344CB8AC3E}">
        <p14:creationId xmlns:p14="http://schemas.microsoft.com/office/powerpoint/2010/main" val="9588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6CCA1-CFB4-CA3C-20F1-A6BA9732B1DE}"/>
              </a:ext>
            </a:extLst>
          </p:cNvPr>
          <p:cNvSpPr>
            <a:spLocks noGrp="1"/>
          </p:cNvSpPr>
          <p:nvPr>
            <p:ph type="title"/>
          </p:nvPr>
        </p:nvSpPr>
        <p:spPr>
          <a:xfrm>
            <a:off x="844954" y="0"/>
            <a:ext cx="10515600" cy="1325563"/>
          </a:xfrm>
        </p:spPr>
        <p:txBody>
          <a:bodyPr/>
          <a:lstStyle/>
          <a:p>
            <a:r>
              <a:rPr lang="nl-NL" dirty="0"/>
              <a:t>Gemeente De Bilt</a:t>
            </a:r>
          </a:p>
        </p:txBody>
      </p:sp>
      <p:sp>
        <p:nvSpPr>
          <p:cNvPr id="3" name="Tijdelijke aanduiding voor inhoud 2">
            <a:extLst>
              <a:ext uri="{FF2B5EF4-FFF2-40B4-BE49-F238E27FC236}">
                <a16:creationId xmlns:a16="http://schemas.microsoft.com/office/drawing/2014/main" id="{5CE4FEAE-110E-E66F-C965-8012E83382B8}"/>
              </a:ext>
            </a:extLst>
          </p:cNvPr>
          <p:cNvSpPr>
            <a:spLocks noGrp="1"/>
          </p:cNvSpPr>
          <p:nvPr>
            <p:ph idx="1"/>
          </p:nvPr>
        </p:nvSpPr>
        <p:spPr>
          <a:xfrm>
            <a:off x="851708" y="1206500"/>
            <a:ext cx="10508846" cy="4611687"/>
          </a:xfrm>
        </p:spPr>
        <p:txBody>
          <a:bodyPr/>
          <a:lstStyle/>
          <a:p>
            <a:pPr marL="0" indent="0">
              <a:buNone/>
            </a:pPr>
            <a:r>
              <a:rPr lang="nl-NL" dirty="0"/>
              <a:t>Hoe werken we aan de instrumenten:</a:t>
            </a:r>
          </a:p>
          <a:p>
            <a:r>
              <a:rPr lang="nl-NL" sz="2400" dirty="0"/>
              <a:t>Omgevingsvisie: eerste ervaringen visie-visie uitwisseling met adviesbureau </a:t>
            </a:r>
          </a:p>
          <a:p>
            <a:r>
              <a:rPr lang="nl-NL" sz="2400" dirty="0"/>
              <a:t>Programma: </a:t>
            </a:r>
          </a:p>
          <a:p>
            <a:pPr lvl="1"/>
            <a:r>
              <a:rPr lang="nl-NL" sz="2200" dirty="0"/>
              <a:t>samenwerking met meerdere externe adviesbureaus</a:t>
            </a:r>
          </a:p>
          <a:p>
            <a:pPr lvl="1"/>
            <a:r>
              <a:rPr lang="nl-NL" sz="2200" dirty="0"/>
              <a:t>word-document wordt door de gemeente in de software gezet</a:t>
            </a:r>
          </a:p>
          <a:p>
            <a:pPr lvl="1"/>
            <a:r>
              <a:rPr lang="nl-NL" sz="2200" dirty="0"/>
              <a:t>Gemeente levert sjabloon en technische vereisten</a:t>
            </a:r>
          </a:p>
          <a:p>
            <a:r>
              <a:rPr lang="nl-NL" sz="2600" dirty="0"/>
              <a:t>Omgevingsplan: 	</a:t>
            </a:r>
          </a:p>
          <a:p>
            <a:pPr lvl="1"/>
            <a:r>
              <a:rPr lang="nl-NL" sz="2200" dirty="0"/>
              <a:t>Bruidsschat is in beheer genomen door de gemeente zelf</a:t>
            </a:r>
          </a:p>
          <a:p>
            <a:pPr lvl="1"/>
            <a:r>
              <a:rPr lang="nl-NL" sz="2200" dirty="0"/>
              <a:t>Kleine wijzigingen doet de gemeente zelf</a:t>
            </a:r>
          </a:p>
          <a:p>
            <a:pPr lvl="1"/>
            <a:r>
              <a:rPr lang="nl-NL" sz="2200" dirty="0"/>
              <a:t>Opbouwen gemeentelijk Omgevingsplan doet de gemeente zelf</a:t>
            </a:r>
          </a:p>
          <a:p>
            <a:pPr lvl="1"/>
            <a:r>
              <a:rPr lang="nl-NL" sz="2200" dirty="0"/>
              <a:t>Gebiedsontwikkeling in samenwerking met meerdere adviesbureaus</a:t>
            </a:r>
          </a:p>
          <a:p>
            <a:pPr marL="0" indent="0">
              <a:buNone/>
            </a:pPr>
            <a:endParaRPr lang="nl-NL" sz="2200" i="1" dirty="0"/>
          </a:p>
          <a:p>
            <a:pPr lvl="1"/>
            <a:endParaRPr lang="nl-NL" dirty="0"/>
          </a:p>
        </p:txBody>
      </p:sp>
    </p:spTree>
    <p:extLst>
      <p:ext uri="{BB962C8B-B14F-4D97-AF65-F5344CB8AC3E}">
        <p14:creationId xmlns:p14="http://schemas.microsoft.com/office/powerpoint/2010/main" val="332447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6CCA1-CFB4-CA3C-20F1-A6BA9732B1DE}"/>
              </a:ext>
            </a:extLst>
          </p:cNvPr>
          <p:cNvSpPr>
            <a:spLocks noGrp="1"/>
          </p:cNvSpPr>
          <p:nvPr>
            <p:ph type="title"/>
          </p:nvPr>
        </p:nvSpPr>
        <p:spPr>
          <a:xfrm>
            <a:off x="844954" y="377031"/>
            <a:ext cx="10515600" cy="1325563"/>
          </a:xfrm>
        </p:spPr>
        <p:txBody>
          <a:bodyPr/>
          <a:lstStyle/>
          <a:p>
            <a:r>
              <a:rPr lang="nl-NL" dirty="0"/>
              <a:t>Gemeente De Bilt</a:t>
            </a:r>
          </a:p>
        </p:txBody>
      </p:sp>
      <p:sp>
        <p:nvSpPr>
          <p:cNvPr id="3" name="Tijdelijke aanduiding voor inhoud 2">
            <a:extLst>
              <a:ext uri="{FF2B5EF4-FFF2-40B4-BE49-F238E27FC236}">
                <a16:creationId xmlns:a16="http://schemas.microsoft.com/office/drawing/2014/main" id="{5CE4FEAE-110E-E66F-C965-8012E83382B8}"/>
              </a:ext>
            </a:extLst>
          </p:cNvPr>
          <p:cNvSpPr>
            <a:spLocks noGrp="1"/>
          </p:cNvSpPr>
          <p:nvPr>
            <p:ph idx="1"/>
          </p:nvPr>
        </p:nvSpPr>
        <p:spPr>
          <a:xfrm>
            <a:off x="851708" y="1745673"/>
            <a:ext cx="10508846" cy="4072514"/>
          </a:xfrm>
        </p:spPr>
        <p:txBody>
          <a:bodyPr/>
          <a:lstStyle/>
          <a:p>
            <a:pPr marL="0" indent="0">
              <a:buNone/>
            </a:pPr>
            <a:r>
              <a:rPr lang="nl-NL" dirty="0"/>
              <a:t>Hoe bereiden we ons voor op het werken met parallelle wijzigingen van het Omgevingsplan:</a:t>
            </a:r>
          </a:p>
          <a:p>
            <a:r>
              <a:rPr lang="nl-NL" dirty="0"/>
              <a:t>Oefenen met de software</a:t>
            </a:r>
          </a:p>
          <a:p>
            <a:r>
              <a:rPr lang="nl-NL" dirty="0"/>
              <a:t>“droog oefenen” met drie fictieve casussen</a:t>
            </a:r>
          </a:p>
          <a:p>
            <a:r>
              <a:rPr lang="nl-NL" dirty="0"/>
              <a:t>Onderscheid masterplan en ontwikkellocaties</a:t>
            </a:r>
          </a:p>
          <a:p>
            <a:pPr lvl="1"/>
            <a:endParaRPr lang="nl-NL" dirty="0"/>
          </a:p>
        </p:txBody>
      </p:sp>
    </p:spTree>
    <p:extLst>
      <p:ext uri="{BB962C8B-B14F-4D97-AF65-F5344CB8AC3E}">
        <p14:creationId xmlns:p14="http://schemas.microsoft.com/office/powerpoint/2010/main" val="395960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6729D-70A0-671D-EF92-9E6A2121DCEE}"/>
              </a:ext>
            </a:extLst>
          </p:cNvPr>
          <p:cNvSpPr>
            <a:spLocks noGrp="1"/>
          </p:cNvSpPr>
          <p:nvPr>
            <p:ph type="title"/>
          </p:nvPr>
        </p:nvSpPr>
        <p:spPr>
          <a:xfrm>
            <a:off x="464712" y="392242"/>
            <a:ext cx="9683840" cy="765175"/>
          </a:xfrm>
        </p:spPr>
        <p:txBody>
          <a:bodyPr>
            <a:normAutofit/>
          </a:bodyPr>
          <a:lstStyle/>
          <a:p>
            <a:r>
              <a:rPr lang="nl-NL" dirty="0"/>
              <a:t>Casus: project 1 een uitbreidingslocatie</a:t>
            </a:r>
          </a:p>
        </p:txBody>
      </p:sp>
      <p:pic>
        <p:nvPicPr>
          <p:cNvPr id="1028" name="Picture 4" descr="De Oude Telgt | De Bunte Vastgoed">
            <a:extLst>
              <a:ext uri="{FF2B5EF4-FFF2-40B4-BE49-F238E27FC236}">
                <a16:creationId xmlns:a16="http://schemas.microsoft.com/office/drawing/2014/main" id="{7BD91CF6-D518-1DA1-CE3D-465F2D32C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12" y="1157417"/>
            <a:ext cx="11177789" cy="474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6729D-70A0-671D-EF92-9E6A2121DCEE}"/>
              </a:ext>
            </a:extLst>
          </p:cNvPr>
          <p:cNvSpPr>
            <a:spLocks noGrp="1"/>
          </p:cNvSpPr>
          <p:nvPr>
            <p:ph type="title"/>
          </p:nvPr>
        </p:nvSpPr>
        <p:spPr>
          <a:xfrm>
            <a:off x="374561" y="276091"/>
            <a:ext cx="8022464" cy="765175"/>
          </a:xfrm>
        </p:spPr>
        <p:txBody>
          <a:bodyPr>
            <a:normAutofit fontScale="90000"/>
          </a:bodyPr>
          <a:lstStyle/>
          <a:p>
            <a:r>
              <a:rPr lang="nl-NL" dirty="0"/>
              <a:t>Casus: project 2 een inbreidingslocatie</a:t>
            </a:r>
          </a:p>
        </p:txBody>
      </p:sp>
      <p:pic>
        <p:nvPicPr>
          <p:cNvPr id="2050" name="Picture 2" descr="De Jong + Lafeber Architecten">
            <a:extLst>
              <a:ext uri="{FF2B5EF4-FFF2-40B4-BE49-F238E27FC236}">
                <a16:creationId xmlns:a16="http://schemas.microsoft.com/office/drawing/2014/main" id="{D4F3830F-C26A-1453-A050-72A4941367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75" b="8218"/>
          <a:stretch/>
        </p:blipFill>
        <p:spPr bwMode="auto">
          <a:xfrm>
            <a:off x="464714" y="1023871"/>
            <a:ext cx="10585360" cy="478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7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p:txBody>
          <a:bodyPr/>
          <a:lstStyle/>
          <a:p>
            <a:r>
              <a:rPr lang="nl-NL"/>
              <a:t>Parallel wijzigen en besluiten: wat </a:t>
            </a:r>
            <a:r>
              <a:rPr lang="nl-NL" i="1"/>
              <a:t>bedoelen</a:t>
            </a:r>
            <a:r>
              <a:rPr lang="nl-NL"/>
              <a:t> we?</a:t>
            </a:r>
          </a:p>
        </p:txBody>
      </p:sp>
      <p:sp>
        <p:nvSpPr>
          <p:cNvPr id="3" name="Tijdelijke aanduiding voor inhoud 2">
            <a:extLst>
              <a:ext uri="{FF2B5EF4-FFF2-40B4-BE49-F238E27FC236}">
                <a16:creationId xmlns:a16="http://schemas.microsoft.com/office/drawing/2014/main" id="{FB4F3AB2-F039-8A7E-9FA1-F6F7F947756F}"/>
              </a:ext>
            </a:extLst>
          </p:cNvPr>
          <p:cNvSpPr>
            <a:spLocks noGrp="1"/>
          </p:cNvSpPr>
          <p:nvPr>
            <p:ph idx="1"/>
          </p:nvPr>
        </p:nvSpPr>
        <p:spPr>
          <a:xfrm>
            <a:off x="1080000" y="1800001"/>
            <a:ext cx="4259484" cy="2661596"/>
          </a:xfrm>
        </p:spPr>
        <p:txBody>
          <a:bodyPr>
            <a:noAutofit/>
          </a:bodyPr>
          <a:lstStyle/>
          <a:p>
            <a:r>
              <a:rPr lang="nl-NL"/>
              <a:t>Parallel wijzigen: 	</a:t>
            </a:r>
          </a:p>
          <a:p>
            <a:pPr lvl="1"/>
            <a:r>
              <a:rPr lang="nl-NL"/>
              <a:t>Gelijktijdig uitvoeren van meerdere wijzigingstrajecten op het plan, met elk hun eigen ‘inhoud’ en tempo</a:t>
            </a:r>
          </a:p>
          <a:p>
            <a:pPr marL="530225" lvl="2" indent="0">
              <a:buNone/>
            </a:pPr>
            <a:r>
              <a:rPr lang="nl-NL">
                <a:solidFill>
                  <a:schemeClr val="bg1">
                    <a:lumMod val="65000"/>
                  </a:schemeClr>
                </a:solidFill>
              </a:rPr>
              <a:t>(NB: wijzigingstraject = wijzigingsproject = wijzigingsprocedure)</a:t>
            </a:r>
          </a:p>
          <a:p>
            <a:pPr lvl="1"/>
            <a:endParaRPr lang="nl-NL"/>
          </a:p>
          <a:p>
            <a:endParaRPr lang="nl-NL"/>
          </a:p>
        </p:txBody>
      </p:sp>
      <p:grpSp>
        <p:nvGrpSpPr>
          <p:cNvPr id="29" name="Groep 28">
            <a:extLst>
              <a:ext uri="{FF2B5EF4-FFF2-40B4-BE49-F238E27FC236}">
                <a16:creationId xmlns:a16="http://schemas.microsoft.com/office/drawing/2014/main" id="{6370C898-C936-D69F-7C28-5092F375B43C}"/>
              </a:ext>
            </a:extLst>
          </p:cNvPr>
          <p:cNvGrpSpPr/>
          <p:nvPr/>
        </p:nvGrpSpPr>
        <p:grpSpPr>
          <a:xfrm>
            <a:off x="5484571" y="2363737"/>
            <a:ext cx="5446606" cy="2964701"/>
            <a:chOff x="5484571" y="2363737"/>
            <a:chExt cx="5446606" cy="2964701"/>
          </a:xfrm>
        </p:grpSpPr>
        <p:sp>
          <p:nvSpPr>
            <p:cNvPr id="17" name="Tekstvak 16">
              <a:extLst>
                <a:ext uri="{FF2B5EF4-FFF2-40B4-BE49-F238E27FC236}">
                  <a16:creationId xmlns:a16="http://schemas.microsoft.com/office/drawing/2014/main" id="{70DFA717-9438-14AC-F2F9-22DAC89CBFE3}"/>
                </a:ext>
              </a:extLst>
            </p:cNvPr>
            <p:cNvSpPr txBox="1"/>
            <p:nvPr/>
          </p:nvSpPr>
          <p:spPr>
            <a:xfrm>
              <a:off x="7621282" y="2392029"/>
              <a:ext cx="944489" cy="276999"/>
            </a:xfrm>
            <a:prstGeom prst="rect">
              <a:avLst/>
            </a:prstGeom>
            <a:noFill/>
          </p:spPr>
          <p:txBody>
            <a:bodyPr wrap="none" rtlCol="0">
              <a:spAutoFit/>
            </a:bodyPr>
            <a:lstStyle/>
            <a:p>
              <a:r>
                <a:rPr lang="nl-NL" sz="1200"/>
                <a:t>Raad/B&amp;W</a:t>
              </a:r>
            </a:p>
          </p:txBody>
        </p:sp>
        <p:sp>
          <p:nvSpPr>
            <p:cNvPr id="18" name="Tekstvak 17">
              <a:extLst>
                <a:ext uri="{FF2B5EF4-FFF2-40B4-BE49-F238E27FC236}">
                  <a16:creationId xmlns:a16="http://schemas.microsoft.com/office/drawing/2014/main" id="{3811C900-CE91-E8CD-55A2-08F28E21F5E9}"/>
                </a:ext>
              </a:extLst>
            </p:cNvPr>
            <p:cNvSpPr txBox="1"/>
            <p:nvPr/>
          </p:nvSpPr>
          <p:spPr>
            <a:xfrm>
              <a:off x="8980714" y="2363737"/>
              <a:ext cx="944489" cy="276999"/>
            </a:xfrm>
            <a:prstGeom prst="rect">
              <a:avLst/>
            </a:prstGeom>
            <a:noFill/>
          </p:spPr>
          <p:txBody>
            <a:bodyPr wrap="none" rtlCol="0">
              <a:spAutoFit/>
            </a:bodyPr>
            <a:lstStyle/>
            <a:p>
              <a:r>
                <a:rPr lang="nl-NL" sz="1200"/>
                <a:t>Raad/B&amp;W</a:t>
              </a:r>
            </a:p>
          </p:txBody>
        </p:sp>
        <p:grpSp>
          <p:nvGrpSpPr>
            <p:cNvPr id="5" name="Groep 4">
              <a:extLst>
                <a:ext uri="{FF2B5EF4-FFF2-40B4-BE49-F238E27FC236}">
                  <a16:creationId xmlns:a16="http://schemas.microsoft.com/office/drawing/2014/main" id="{3D586698-C35B-E65E-9F8E-F1CCD9C045A1}"/>
                </a:ext>
              </a:extLst>
            </p:cNvPr>
            <p:cNvGrpSpPr/>
            <p:nvPr/>
          </p:nvGrpSpPr>
          <p:grpSpPr>
            <a:xfrm>
              <a:off x="5484571" y="2699651"/>
              <a:ext cx="5446606" cy="2628787"/>
              <a:chOff x="5484571" y="2699651"/>
              <a:chExt cx="5446606" cy="2628787"/>
            </a:xfrm>
          </p:grpSpPr>
          <p:sp>
            <p:nvSpPr>
              <p:cNvPr id="13" name="Rechteraccolade 12">
                <a:extLst>
                  <a:ext uri="{FF2B5EF4-FFF2-40B4-BE49-F238E27FC236}">
                    <a16:creationId xmlns:a16="http://schemas.microsoft.com/office/drawing/2014/main" id="{B83D57C0-E5BD-4C3E-759D-E6C633BB2AD2}"/>
                  </a:ext>
                </a:extLst>
              </p:cNvPr>
              <p:cNvSpPr/>
              <p:nvPr/>
            </p:nvSpPr>
            <p:spPr>
              <a:xfrm rot="5400000">
                <a:off x="7710909" y="2440801"/>
                <a:ext cx="153809" cy="460648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4" name="Tekstvak 13">
                <a:extLst>
                  <a:ext uri="{FF2B5EF4-FFF2-40B4-BE49-F238E27FC236}">
                    <a16:creationId xmlns:a16="http://schemas.microsoft.com/office/drawing/2014/main" id="{5F1AD37D-4ACF-B072-76BC-6EDB7EC863CA}"/>
                  </a:ext>
                </a:extLst>
              </p:cNvPr>
              <p:cNvSpPr txBox="1"/>
              <p:nvPr/>
            </p:nvSpPr>
            <p:spPr>
              <a:xfrm>
                <a:off x="6868330" y="4959106"/>
                <a:ext cx="1838965" cy="369332"/>
              </a:xfrm>
              <a:prstGeom prst="rect">
                <a:avLst/>
              </a:prstGeom>
              <a:noFill/>
            </p:spPr>
            <p:txBody>
              <a:bodyPr wrap="none" rtlCol="0">
                <a:spAutoFit/>
              </a:bodyPr>
              <a:lstStyle/>
              <a:p>
                <a:r>
                  <a:rPr lang="nl-NL"/>
                  <a:t>Parallel wijzigen</a:t>
                </a:r>
              </a:p>
            </p:txBody>
          </p:sp>
          <p:sp>
            <p:nvSpPr>
              <p:cNvPr id="20" name="Punthaak 19">
                <a:extLst>
                  <a:ext uri="{FF2B5EF4-FFF2-40B4-BE49-F238E27FC236}">
                    <a16:creationId xmlns:a16="http://schemas.microsoft.com/office/drawing/2014/main" id="{0FAC85E0-3AE0-FACD-18E6-C5322E1297C0}"/>
                  </a:ext>
                </a:extLst>
              </p:cNvPr>
              <p:cNvSpPr/>
              <p:nvPr/>
            </p:nvSpPr>
            <p:spPr>
              <a:xfrm>
                <a:off x="5484571" y="2841165"/>
                <a:ext cx="5446606" cy="238628"/>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Punthaak 20">
                <a:extLst>
                  <a:ext uri="{FF2B5EF4-FFF2-40B4-BE49-F238E27FC236}">
                    <a16:creationId xmlns:a16="http://schemas.microsoft.com/office/drawing/2014/main" id="{8AFA170A-E2E1-8B2D-5CED-1A21D7D6C695}"/>
                  </a:ext>
                </a:extLst>
              </p:cNvPr>
              <p:cNvSpPr/>
              <p:nvPr/>
            </p:nvSpPr>
            <p:spPr>
              <a:xfrm>
                <a:off x="5506296" y="3230774"/>
                <a:ext cx="3996933" cy="238628"/>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Punthaak 21">
                <a:extLst>
                  <a:ext uri="{FF2B5EF4-FFF2-40B4-BE49-F238E27FC236}">
                    <a16:creationId xmlns:a16="http://schemas.microsoft.com/office/drawing/2014/main" id="{D8D548B3-DC67-D30D-E690-62DC1389E929}"/>
                  </a:ext>
                </a:extLst>
              </p:cNvPr>
              <p:cNvSpPr/>
              <p:nvPr/>
            </p:nvSpPr>
            <p:spPr>
              <a:xfrm>
                <a:off x="6133162" y="3623525"/>
                <a:ext cx="4798015" cy="216299"/>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Punthaak 22">
                <a:extLst>
                  <a:ext uri="{FF2B5EF4-FFF2-40B4-BE49-F238E27FC236}">
                    <a16:creationId xmlns:a16="http://schemas.microsoft.com/office/drawing/2014/main" id="{73D02A24-B018-354E-96D9-B379224AD1FA}"/>
                  </a:ext>
                </a:extLst>
              </p:cNvPr>
              <p:cNvSpPr/>
              <p:nvPr/>
            </p:nvSpPr>
            <p:spPr>
              <a:xfrm>
                <a:off x="6774482" y="3960979"/>
                <a:ext cx="1324489" cy="216299"/>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Punthaak 23">
                <a:extLst>
                  <a:ext uri="{FF2B5EF4-FFF2-40B4-BE49-F238E27FC236}">
                    <a16:creationId xmlns:a16="http://schemas.microsoft.com/office/drawing/2014/main" id="{A3D75FFC-0526-2056-F780-72B0A86E5274}"/>
                  </a:ext>
                </a:extLst>
              </p:cNvPr>
              <p:cNvSpPr/>
              <p:nvPr/>
            </p:nvSpPr>
            <p:spPr>
              <a:xfrm>
                <a:off x="8547648" y="4245297"/>
                <a:ext cx="2383529" cy="216299"/>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Rechthoek 8">
                <a:extLst>
                  <a:ext uri="{FF2B5EF4-FFF2-40B4-BE49-F238E27FC236}">
                    <a16:creationId xmlns:a16="http://schemas.microsoft.com/office/drawing/2014/main" id="{C1073C6D-A226-703D-E2B9-A485E47BDE6E}"/>
                  </a:ext>
                </a:extLst>
              </p:cNvPr>
              <p:cNvSpPr/>
              <p:nvPr/>
            </p:nvSpPr>
            <p:spPr>
              <a:xfrm>
                <a:off x="8011885" y="2699651"/>
                <a:ext cx="272144" cy="189411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0FB66B72-32E1-F1EA-2260-A1286652D6F8}"/>
                  </a:ext>
                </a:extLst>
              </p:cNvPr>
              <p:cNvSpPr/>
              <p:nvPr/>
            </p:nvSpPr>
            <p:spPr>
              <a:xfrm>
                <a:off x="9394371" y="2699651"/>
                <a:ext cx="272144" cy="189411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5-puntige ster 3">
                <a:extLst>
                  <a:ext uri="{FF2B5EF4-FFF2-40B4-BE49-F238E27FC236}">
                    <a16:creationId xmlns:a16="http://schemas.microsoft.com/office/drawing/2014/main" id="{3B78AA12-C1AC-4A0D-89C2-2724CFBFB84D}"/>
                  </a:ext>
                </a:extLst>
              </p:cNvPr>
              <p:cNvSpPr/>
              <p:nvPr/>
            </p:nvSpPr>
            <p:spPr>
              <a:xfrm>
                <a:off x="8042774" y="3887605"/>
                <a:ext cx="274320" cy="27432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5-puntige ster 25">
                <a:extLst>
                  <a:ext uri="{FF2B5EF4-FFF2-40B4-BE49-F238E27FC236}">
                    <a16:creationId xmlns:a16="http://schemas.microsoft.com/office/drawing/2014/main" id="{F9D381A7-7F1C-4C5F-94B1-FAEA17D0E8C3}"/>
                  </a:ext>
                </a:extLst>
              </p:cNvPr>
              <p:cNvSpPr/>
              <p:nvPr/>
            </p:nvSpPr>
            <p:spPr>
              <a:xfrm>
                <a:off x="9452958" y="3176763"/>
                <a:ext cx="274320" cy="27432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nvGrpSpPr>
          <p:cNvPr id="30" name="Groep 29">
            <a:extLst>
              <a:ext uri="{FF2B5EF4-FFF2-40B4-BE49-F238E27FC236}">
                <a16:creationId xmlns:a16="http://schemas.microsoft.com/office/drawing/2014/main" id="{167E57AD-9CC4-E820-A77D-A3B534E878C1}"/>
              </a:ext>
            </a:extLst>
          </p:cNvPr>
          <p:cNvGrpSpPr/>
          <p:nvPr/>
        </p:nvGrpSpPr>
        <p:grpSpPr>
          <a:xfrm>
            <a:off x="10440159" y="2359857"/>
            <a:ext cx="1107996" cy="3153586"/>
            <a:chOff x="10440159" y="2359857"/>
            <a:chExt cx="1107996" cy="3153586"/>
          </a:xfrm>
        </p:grpSpPr>
        <p:sp>
          <p:nvSpPr>
            <p:cNvPr id="19" name="Tekstvak 18">
              <a:extLst>
                <a:ext uri="{FF2B5EF4-FFF2-40B4-BE49-F238E27FC236}">
                  <a16:creationId xmlns:a16="http://schemas.microsoft.com/office/drawing/2014/main" id="{4DD63EF7-100B-A943-E8E0-C2DE2105FD46}"/>
                </a:ext>
              </a:extLst>
            </p:cNvPr>
            <p:cNvSpPr txBox="1"/>
            <p:nvPr/>
          </p:nvSpPr>
          <p:spPr>
            <a:xfrm>
              <a:off x="10440159" y="2359857"/>
              <a:ext cx="944489" cy="276999"/>
            </a:xfrm>
            <a:prstGeom prst="rect">
              <a:avLst/>
            </a:prstGeom>
            <a:noFill/>
          </p:spPr>
          <p:txBody>
            <a:bodyPr wrap="none" rtlCol="0">
              <a:spAutoFit/>
            </a:bodyPr>
            <a:lstStyle/>
            <a:p>
              <a:r>
                <a:rPr lang="nl-NL" sz="1200"/>
                <a:t>Raad/B&amp;W</a:t>
              </a:r>
            </a:p>
          </p:txBody>
        </p:sp>
        <p:grpSp>
          <p:nvGrpSpPr>
            <p:cNvPr id="6" name="Groep 5">
              <a:extLst>
                <a:ext uri="{FF2B5EF4-FFF2-40B4-BE49-F238E27FC236}">
                  <a16:creationId xmlns:a16="http://schemas.microsoft.com/office/drawing/2014/main" id="{14AB9E66-D63B-6028-15DC-5187C8A04FAF}"/>
                </a:ext>
              </a:extLst>
            </p:cNvPr>
            <p:cNvGrpSpPr/>
            <p:nvPr/>
          </p:nvGrpSpPr>
          <p:grpSpPr>
            <a:xfrm>
              <a:off x="10440159" y="2699651"/>
              <a:ext cx="1107996" cy="2813792"/>
              <a:chOff x="10440159" y="2699651"/>
              <a:chExt cx="1107996" cy="2813792"/>
            </a:xfrm>
          </p:grpSpPr>
          <p:sp>
            <p:nvSpPr>
              <p:cNvPr id="15" name="Rechteraccolade 14">
                <a:extLst>
                  <a:ext uri="{FF2B5EF4-FFF2-40B4-BE49-F238E27FC236}">
                    <a16:creationId xmlns:a16="http://schemas.microsoft.com/office/drawing/2014/main" id="{B5AD11F9-19EE-DC30-433F-856F430754B9}"/>
                  </a:ext>
                </a:extLst>
              </p:cNvPr>
              <p:cNvSpPr/>
              <p:nvPr/>
            </p:nvSpPr>
            <p:spPr>
              <a:xfrm rot="5400000">
                <a:off x="10768614" y="4388157"/>
                <a:ext cx="145293" cy="72028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6" name="Tekstvak 15">
                <a:extLst>
                  <a:ext uri="{FF2B5EF4-FFF2-40B4-BE49-F238E27FC236}">
                    <a16:creationId xmlns:a16="http://schemas.microsoft.com/office/drawing/2014/main" id="{96BA2BDC-1720-435B-2AAF-2559A6986261}"/>
                  </a:ext>
                </a:extLst>
              </p:cNvPr>
              <p:cNvSpPr txBox="1"/>
              <p:nvPr/>
            </p:nvSpPr>
            <p:spPr>
              <a:xfrm>
                <a:off x="10440159" y="4867112"/>
                <a:ext cx="1107996" cy="646331"/>
              </a:xfrm>
              <a:prstGeom prst="rect">
                <a:avLst/>
              </a:prstGeom>
              <a:noFill/>
            </p:spPr>
            <p:txBody>
              <a:bodyPr wrap="none" rtlCol="0">
                <a:spAutoFit/>
              </a:bodyPr>
              <a:lstStyle/>
              <a:p>
                <a:r>
                  <a:rPr lang="nl-NL"/>
                  <a:t>Parallel </a:t>
                </a:r>
              </a:p>
              <a:p>
                <a:r>
                  <a:rPr lang="nl-NL"/>
                  <a:t>besluiten</a:t>
                </a:r>
              </a:p>
            </p:txBody>
          </p:sp>
          <p:sp>
            <p:nvSpPr>
              <p:cNvPr id="11" name="Rechthoek 10">
                <a:extLst>
                  <a:ext uri="{FF2B5EF4-FFF2-40B4-BE49-F238E27FC236}">
                    <a16:creationId xmlns:a16="http://schemas.microsoft.com/office/drawing/2014/main" id="{A6D6FCDA-C93F-5751-4BF2-C57E91EC7013}"/>
                  </a:ext>
                </a:extLst>
              </p:cNvPr>
              <p:cNvSpPr/>
              <p:nvPr/>
            </p:nvSpPr>
            <p:spPr>
              <a:xfrm>
                <a:off x="10825845" y="2699651"/>
                <a:ext cx="272144" cy="189411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5-puntige ster 7">
                <a:extLst>
                  <a:ext uri="{FF2B5EF4-FFF2-40B4-BE49-F238E27FC236}">
                    <a16:creationId xmlns:a16="http://schemas.microsoft.com/office/drawing/2014/main" id="{071E99AA-E5E8-A649-E35C-231C3B8F3E5D}"/>
                  </a:ext>
                </a:extLst>
              </p:cNvPr>
              <p:cNvSpPr/>
              <p:nvPr/>
            </p:nvSpPr>
            <p:spPr>
              <a:xfrm>
                <a:off x="10919952" y="3541459"/>
                <a:ext cx="274320" cy="27432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5-puntige ster 11">
                <a:extLst>
                  <a:ext uri="{FF2B5EF4-FFF2-40B4-BE49-F238E27FC236}">
                    <a16:creationId xmlns:a16="http://schemas.microsoft.com/office/drawing/2014/main" id="{2796EE83-FC7F-BEC3-1E41-13FE3355BE12}"/>
                  </a:ext>
                </a:extLst>
              </p:cNvPr>
              <p:cNvSpPr/>
              <p:nvPr/>
            </p:nvSpPr>
            <p:spPr>
              <a:xfrm>
                <a:off x="10902080" y="2783615"/>
                <a:ext cx="274320" cy="27432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5-puntige ster 30">
                <a:extLst>
                  <a:ext uri="{FF2B5EF4-FFF2-40B4-BE49-F238E27FC236}">
                    <a16:creationId xmlns:a16="http://schemas.microsoft.com/office/drawing/2014/main" id="{B0188AA7-F70E-D0B5-878C-FA1E237ED6F8}"/>
                  </a:ext>
                </a:extLst>
              </p:cNvPr>
              <p:cNvSpPr/>
              <p:nvPr/>
            </p:nvSpPr>
            <p:spPr>
              <a:xfrm>
                <a:off x="10919952" y="4170296"/>
                <a:ext cx="274320" cy="27432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27" name="Tijdelijke aanduiding voor inhoud 2">
            <a:extLst>
              <a:ext uri="{FF2B5EF4-FFF2-40B4-BE49-F238E27FC236}">
                <a16:creationId xmlns:a16="http://schemas.microsoft.com/office/drawing/2014/main" id="{05203287-85C4-5A9E-5F58-F9C650D00FA5}"/>
              </a:ext>
            </a:extLst>
          </p:cNvPr>
          <p:cNvSpPr txBox="1">
            <a:spLocks/>
          </p:cNvSpPr>
          <p:nvPr/>
        </p:nvSpPr>
        <p:spPr>
          <a:xfrm>
            <a:off x="1003958" y="4170296"/>
            <a:ext cx="4259484" cy="2158830"/>
          </a:xfrm>
        </p:spPr>
        <p:txBody>
          <a:bodyPr>
            <a:noAutofit/>
          </a:bodyPr>
          <a:lstStyle>
            <a:lvl1pPr marL="265113" indent="-265113" algn="l" rtl="0" fontAlgn="base">
              <a:lnSpc>
                <a:spcPct val="90000"/>
              </a:lnSpc>
              <a:spcBef>
                <a:spcPct val="20000"/>
              </a:spcBef>
              <a:spcAft>
                <a:spcPct val="0"/>
              </a:spcAft>
              <a:buClr>
                <a:srgbClr val="00A9F3"/>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rgbClr val="00A9F3"/>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rgbClr val="00A9F3"/>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rgbClr val="00A9F3"/>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rgbClr val="00A9F3"/>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5113" lvl="1" indent="0">
              <a:buNone/>
            </a:pPr>
            <a:endParaRPr lang="nl-NL" dirty="0"/>
          </a:p>
          <a:p>
            <a:r>
              <a:rPr lang="nl-NL" dirty="0"/>
              <a:t>Parallel besluiten:</a:t>
            </a:r>
          </a:p>
          <a:p>
            <a:pPr lvl="1"/>
            <a:r>
              <a:rPr lang="nl-NL" dirty="0"/>
              <a:t>Besluitvorming over meerdere afzonderlijke planwijzigingen op zelfde of navolgende dag </a:t>
            </a:r>
            <a:br>
              <a:rPr lang="nl-NL" dirty="0"/>
            </a:br>
            <a:r>
              <a:rPr lang="nl-NL" sz="1800" dirty="0">
                <a:solidFill>
                  <a:schemeClr val="bg1">
                    <a:lumMod val="50000"/>
                  </a:schemeClr>
                </a:solidFill>
              </a:rPr>
              <a:t>(in raads- en/of B&amp;W-vergadering)</a:t>
            </a:r>
          </a:p>
          <a:p>
            <a:endParaRPr lang="nl-NL" dirty="0"/>
          </a:p>
        </p:txBody>
      </p:sp>
    </p:spTree>
    <p:extLst>
      <p:ext uri="{BB962C8B-B14F-4D97-AF65-F5344CB8AC3E}">
        <p14:creationId xmlns:p14="http://schemas.microsoft.com/office/powerpoint/2010/main" val="240934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6729D-70A0-671D-EF92-9E6A2121DCEE}"/>
              </a:ext>
            </a:extLst>
          </p:cNvPr>
          <p:cNvSpPr>
            <a:spLocks noGrp="1"/>
          </p:cNvSpPr>
          <p:nvPr>
            <p:ph type="title"/>
          </p:nvPr>
        </p:nvSpPr>
        <p:spPr>
          <a:xfrm>
            <a:off x="529107" y="1846196"/>
            <a:ext cx="2844800" cy="765175"/>
          </a:xfrm>
        </p:spPr>
        <p:txBody>
          <a:bodyPr>
            <a:normAutofit fontScale="90000"/>
          </a:bodyPr>
          <a:lstStyle/>
          <a:p>
            <a:r>
              <a:rPr lang="nl-NL" dirty="0"/>
              <a:t>Casus:</a:t>
            </a:r>
            <a:br>
              <a:rPr lang="nl-NL" dirty="0"/>
            </a:br>
            <a:r>
              <a:rPr lang="nl-NL" dirty="0"/>
              <a:t>Project 3 een voormalig agrarisch bedrijf naar wonen </a:t>
            </a:r>
          </a:p>
        </p:txBody>
      </p:sp>
      <p:pic>
        <p:nvPicPr>
          <p:cNvPr id="3074" name="Picture 2" descr="Herbestemming boerderij bouw 2 woningen">
            <a:extLst>
              <a:ext uri="{FF2B5EF4-FFF2-40B4-BE49-F238E27FC236}">
                <a16:creationId xmlns:a16="http://schemas.microsoft.com/office/drawing/2014/main" id="{352C60E0-B060-104E-E9ED-AF148BE1F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099" y="206061"/>
            <a:ext cx="8217886" cy="547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89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De Jong + Lafeber Architecten">
            <a:extLst>
              <a:ext uri="{FF2B5EF4-FFF2-40B4-BE49-F238E27FC236}">
                <a16:creationId xmlns:a16="http://schemas.microsoft.com/office/drawing/2014/main" id="{40EC17EA-8C8F-D876-06DE-52C629B1F4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3" r="-2" b="4995"/>
          <a:stretch/>
        </p:blipFill>
        <p:spPr bwMode="auto">
          <a:xfrm>
            <a:off x="166977" y="3594465"/>
            <a:ext cx="5792526" cy="284775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e Oude Telgt | De Bunte Vastgoed">
            <a:extLst>
              <a:ext uri="{FF2B5EF4-FFF2-40B4-BE49-F238E27FC236}">
                <a16:creationId xmlns:a16="http://schemas.microsoft.com/office/drawing/2014/main" id="{1FB28A4C-5050-44FC-5AEC-EADB618CE22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6977" y="415777"/>
            <a:ext cx="5646251" cy="2399656"/>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0" name="Rectangle 410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Herbestemming boerderij bouw 2 woningen">
            <a:extLst>
              <a:ext uri="{FF2B5EF4-FFF2-40B4-BE49-F238E27FC236}">
                <a16:creationId xmlns:a16="http://schemas.microsoft.com/office/drawing/2014/main" id="{6BE90A91-786C-81DA-D326-1ADB7D811B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94" r="13990" b="1"/>
          <a:stretch/>
        </p:blipFill>
        <p:spPr bwMode="auto">
          <a:xfrm>
            <a:off x="6308034" y="497862"/>
            <a:ext cx="5426764" cy="5717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63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67C6C-8A6C-CA64-D490-CC1BD25717F7}"/>
              </a:ext>
            </a:extLst>
          </p:cNvPr>
          <p:cNvSpPr>
            <a:spLocks noGrp="1"/>
          </p:cNvSpPr>
          <p:nvPr>
            <p:ph type="title"/>
          </p:nvPr>
        </p:nvSpPr>
        <p:spPr/>
        <p:txBody>
          <a:bodyPr/>
          <a:lstStyle/>
          <a:p>
            <a:r>
              <a:rPr lang="nl-NL" dirty="0"/>
              <a:t>Planregels: </a:t>
            </a:r>
          </a:p>
        </p:txBody>
      </p:sp>
      <p:graphicFrame>
        <p:nvGraphicFramePr>
          <p:cNvPr id="4" name="Tijdelijke aanduiding voor inhoud 3">
            <a:extLst>
              <a:ext uri="{FF2B5EF4-FFF2-40B4-BE49-F238E27FC236}">
                <a16:creationId xmlns:a16="http://schemas.microsoft.com/office/drawing/2014/main" id="{B49B9ABE-E749-3E3F-0FB6-E8CA6DA6601C}"/>
              </a:ext>
            </a:extLst>
          </p:cNvPr>
          <p:cNvGraphicFramePr>
            <a:graphicFrameLocks noGrp="1"/>
          </p:cNvGraphicFramePr>
          <p:nvPr>
            <p:ph idx="1"/>
          </p:nvPr>
        </p:nvGraphicFramePr>
        <p:xfrm>
          <a:off x="844552" y="1376680"/>
          <a:ext cx="10509248" cy="3119120"/>
        </p:xfrm>
        <a:graphic>
          <a:graphicData uri="http://schemas.openxmlformats.org/drawingml/2006/table">
            <a:tbl>
              <a:tblPr firstRow="1" bandRow="1">
                <a:tableStyleId>{5C22544A-7EE6-4342-B048-85BDC9FD1C3A}</a:tableStyleId>
              </a:tblPr>
              <a:tblGrid>
                <a:gridCol w="2877444">
                  <a:extLst>
                    <a:ext uri="{9D8B030D-6E8A-4147-A177-3AD203B41FA5}">
                      <a16:colId xmlns:a16="http://schemas.microsoft.com/office/drawing/2014/main" val="16727629"/>
                    </a:ext>
                  </a:extLst>
                </a:gridCol>
                <a:gridCol w="2377180">
                  <a:extLst>
                    <a:ext uri="{9D8B030D-6E8A-4147-A177-3AD203B41FA5}">
                      <a16:colId xmlns:a16="http://schemas.microsoft.com/office/drawing/2014/main" val="577777665"/>
                    </a:ext>
                  </a:extLst>
                </a:gridCol>
                <a:gridCol w="2627312">
                  <a:extLst>
                    <a:ext uri="{9D8B030D-6E8A-4147-A177-3AD203B41FA5}">
                      <a16:colId xmlns:a16="http://schemas.microsoft.com/office/drawing/2014/main" val="3477301729"/>
                    </a:ext>
                  </a:extLst>
                </a:gridCol>
                <a:gridCol w="2627312">
                  <a:extLst>
                    <a:ext uri="{9D8B030D-6E8A-4147-A177-3AD203B41FA5}">
                      <a16:colId xmlns:a16="http://schemas.microsoft.com/office/drawing/2014/main" val="1120544605"/>
                    </a:ext>
                  </a:extLst>
                </a:gridCol>
              </a:tblGrid>
              <a:tr h="370840">
                <a:tc>
                  <a:txBody>
                    <a:bodyPr/>
                    <a:lstStyle/>
                    <a:p>
                      <a:endParaRPr lang="nl-NL"/>
                    </a:p>
                  </a:txBody>
                  <a:tcPr/>
                </a:tc>
                <a:tc>
                  <a:txBody>
                    <a:bodyPr/>
                    <a:lstStyle/>
                    <a:p>
                      <a:r>
                        <a:rPr lang="nl-NL" dirty="0"/>
                        <a:t>Project 1: uitbreiding</a:t>
                      </a:r>
                    </a:p>
                  </a:txBody>
                  <a:tcPr/>
                </a:tc>
                <a:tc>
                  <a:txBody>
                    <a:bodyPr/>
                    <a:lstStyle/>
                    <a:p>
                      <a:r>
                        <a:rPr lang="nl-NL" dirty="0"/>
                        <a:t>Project 2: inbreiding</a:t>
                      </a:r>
                    </a:p>
                  </a:txBody>
                  <a:tcPr/>
                </a:tc>
                <a:tc>
                  <a:txBody>
                    <a:bodyPr/>
                    <a:lstStyle/>
                    <a:p>
                      <a:r>
                        <a:rPr lang="nl-NL" dirty="0"/>
                        <a:t>Project 3: VAB</a:t>
                      </a:r>
                    </a:p>
                  </a:txBody>
                  <a:tcPr/>
                </a:tc>
                <a:extLst>
                  <a:ext uri="{0D108BD9-81ED-4DB2-BD59-A6C34878D82A}">
                    <a16:rowId xmlns:a16="http://schemas.microsoft.com/office/drawing/2014/main" val="2413959282"/>
                  </a:ext>
                </a:extLst>
              </a:tr>
              <a:tr h="370840">
                <a:tc>
                  <a:txBody>
                    <a:bodyPr/>
                    <a:lstStyle/>
                    <a:p>
                      <a:r>
                        <a:rPr lang="nl-NL" dirty="0"/>
                        <a:t>Bouwregels</a:t>
                      </a:r>
                    </a:p>
                    <a:p>
                      <a:pPr marL="285750" indent="-285750">
                        <a:buFont typeface="Arial" panose="020B0604020202020204" pitchFamily="34" charset="0"/>
                        <a:buChar char="•"/>
                      </a:pPr>
                      <a:r>
                        <a:rPr lang="nl-NL" dirty="0"/>
                        <a:t>Type woning</a:t>
                      </a:r>
                    </a:p>
                    <a:p>
                      <a:pPr marL="285750" indent="-285750">
                        <a:buFont typeface="Arial" panose="020B0604020202020204" pitchFamily="34" charset="0"/>
                        <a:buChar char="•"/>
                      </a:pPr>
                      <a:r>
                        <a:rPr lang="nl-NL" dirty="0"/>
                        <a:t>Aantal woningen</a:t>
                      </a:r>
                    </a:p>
                    <a:p>
                      <a:pPr marL="285750" indent="-285750">
                        <a:buFont typeface="Arial" panose="020B0604020202020204" pitchFamily="34" charset="0"/>
                        <a:buChar char="•"/>
                      </a:pPr>
                      <a:r>
                        <a:rPr lang="nl-NL" dirty="0"/>
                        <a:t>Hoogte, breedte </a:t>
                      </a:r>
                      <a:r>
                        <a:rPr lang="nl-NL" dirty="0" err="1"/>
                        <a:t>etc</a:t>
                      </a:r>
                      <a:endParaRPr lang="nl-NL" dirty="0"/>
                    </a:p>
                    <a:p>
                      <a:pPr marL="285750" indent="-285750">
                        <a:buFont typeface="Arial" panose="020B0604020202020204" pitchFamily="34" charset="0"/>
                        <a:buChar char="•"/>
                      </a:pPr>
                      <a:r>
                        <a:rPr lang="nl-NL" dirty="0"/>
                        <a:t>stedenbouw/architectuur</a:t>
                      </a:r>
                    </a:p>
                  </a:txBody>
                  <a:tcPr/>
                </a:tc>
                <a:tc>
                  <a:txBody>
                    <a:bodyPr/>
                    <a:lstStyle/>
                    <a:p>
                      <a:pPr algn="ctr"/>
                      <a:endParaRPr lang="nl-NL" dirty="0"/>
                    </a:p>
                    <a:p>
                      <a:pPr algn="ctr"/>
                      <a:endParaRPr lang="nl-NL" dirty="0"/>
                    </a:p>
                    <a:p>
                      <a:pPr algn="ctr"/>
                      <a:r>
                        <a:rPr lang="nl-NL" dirty="0"/>
                        <a:t>X</a:t>
                      </a:r>
                    </a:p>
                  </a:txBody>
                  <a:tcPr/>
                </a:tc>
                <a:tc>
                  <a:txBody>
                    <a:bodyPr/>
                    <a:lstStyle/>
                    <a:p>
                      <a:pPr algn="ctr"/>
                      <a:endParaRPr lang="nl-NL" dirty="0"/>
                    </a:p>
                    <a:p>
                      <a:pPr algn="ctr"/>
                      <a:endParaRPr lang="nl-NL" dirty="0"/>
                    </a:p>
                    <a:p>
                      <a:pPr algn="ctr"/>
                      <a:r>
                        <a:rPr lang="nl-NL" dirty="0"/>
                        <a:t>X</a:t>
                      </a:r>
                    </a:p>
                  </a:txBody>
                  <a:tcPr/>
                </a:tc>
                <a:tc>
                  <a:txBody>
                    <a:bodyPr/>
                    <a:lstStyle/>
                    <a:p>
                      <a:pPr algn="ctr"/>
                      <a:endParaRPr lang="nl-NL" dirty="0"/>
                    </a:p>
                    <a:p>
                      <a:pPr algn="ctr"/>
                      <a:endParaRPr lang="nl-NL" dirty="0"/>
                    </a:p>
                    <a:p>
                      <a:pPr algn="ctr"/>
                      <a:r>
                        <a:rPr lang="nl-NL" dirty="0"/>
                        <a:t>X</a:t>
                      </a:r>
                    </a:p>
                  </a:txBody>
                  <a:tcPr/>
                </a:tc>
                <a:extLst>
                  <a:ext uri="{0D108BD9-81ED-4DB2-BD59-A6C34878D82A}">
                    <a16:rowId xmlns:a16="http://schemas.microsoft.com/office/drawing/2014/main" val="162608913"/>
                  </a:ext>
                </a:extLst>
              </a:tr>
              <a:tr h="370840">
                <a:tc>
                  <a:txBody>
                    <a:bodyPr/>
                    <a:lstStyle/>
                    <a:p>
                      <a:r>
                        <a:rPr lang="nl-NL" dirty="0"/>
                        <a:t>Parkeren</a:t>
                      </a:r>
                    </a:p>
                    <a:p>
                      <a:pPr marL="285750" indent="-285750">
                        <a:buFont typeface="Arial" panose="020B0604020202020204" pitchFamily="34" charset="0"/>
                        <a:buChar char="•"/>
                      </a:pPr>
                      <a:r>
                        <a:rPr lang="nl-NL" dirty="0"/>
                        <a:t>Wel/niet op eigen terrein</a:t>
                      </a:r>
                    </a:p>
                    <a:p>
                      <a:pPr marL="285750" indent="-285750">
                        <a:buFont typeface="Arial" panose="020B0604020202020204" pitchFamily="34" charset="0"/>
                        <a:buChar char="•"/>
                      </a:pPr>
                      <a:r>
                        <a:rPr lang="nl-NL" dirty="0"/>
                        <a:t>parkeernorm</a:t>
                      </a:r>
                    </a:p>
                  </a:txBody>
                  <a:tcPr/>
                </a:tc>
                <a:tc>
                  <a:txBody>
                    <a:bodyPr/>
                    <a:lstStyle/>
                    <a:p>
                      <a:pPr algn="ctr"/>
                      <a:r>
                        <a:rPr lang="nl-NL" dirty="0"/>
                        <a:t>X</a:t>
                      </a:r>
                    </a:p>
                  </a:txBody>
                  <a:tcPr/>
                </a:tc>
                <a:tc>
                  <a:txBody>
                    <a:bodyPr/>
                    <a:lstStyle/>
                    <a:p>
                      <a:pPr algn="ctr"/>
                      <a:r>
                        <a:rPr lang="nl-NL" dirty="0"/>
                        <a:t>X</a:t>
                      </a:r>
                    </a:p>
                  </a:txBody>
                  <a:tcPr/>
                </a:tc>
                <a:tc>
                  <a:txBody>
                    <a:bodyPr/>
                    <a:lstStyle/>
                    <a:p>
                      <a:pPr algn="ctr"/>
                      <a:r>
                        <a:rPr lang="nl-NL" dirty="0"/>
                        <a:t>X</a:t>
                      </a:r>
                    </a:p>
                  </a:txBody>
                  <a:tcPr/>
                </a:tc>
                <a:extLst>
                  <a:ext uri="{0D108BD9-81ED-4DB2-BD59-A6C34878D82A}">
                    <a16:rowId xmlns:a16="http://schemas.microsoft.com/office/drawing/2014/main" val="3177424757"/>
                  </a:ext>
                </a:extLst>
              </a:tr>
              <a:tr h="370840">
                <a:tc>
                  <a:txBody>
                    <a:bodyPr/>
                    <a:lstStyle/>
                    <a:p>
                      <a:r>
                        <a:rPr lang="nl-NL" dirty="0"/>
                        <a:t>Groen</a:t>
                      </a:r>
                    </a:p>
                  </a:txBody>
                  <a:tcPr/>
                </a:tc>
                <a:tc>
                  <a:txBody>
                    <a:bodyPr/>
                    <a:lstStyle/>
                    <a:p>
                      <a:pPr algn="ctr"/>
                      <a:r>
                        <a:rPr lang="nl-NL" dirty="0"/>
                        <a:t>X</a:t>
                      </a:r>
                    </a:p>
                  </a:txBody>
                  <a:tcPr/>
                </a:tc>
                <a:tc>
                  <a:txBody>
                    <a:bodyPr/>
                    <a:lstStyle/>
                    <a:p>
                      <a:pPr algn="ctr"/>
                      <a:r>
                        <a:rPr lang="nl-NL" dirty="0"/>
                        <a:t>X</a:t>
                      </a:r>
                    </a:p>
                  </a:txBody>
                  <a:tcPr/>
                </a:tc>
                <a:tc>
                  <a:txBody>
                    <a:bodyPr/>
                    <a:lstStyle/>
                    <a:p>
                      <a:pPr algn="ctr"/>
                      <a:r>
                        <a:rPr lang="nl-NL" dirty="0"/>
                        <a:t>X</a:t>
                      </a:r>
                    </a:p>
                  </a:txBody>
                  <a:tcPr/>
                </a:tc>
                <a:extLst>
                  <a:ext uri="{0D108BD9-81ED-4DB2-BD59-A6C34878D82A}">
                    <a16:rowId xmlns:a16="http://schemas.microsoft.com/office/drawing/2014/main" val="3168762019"/>
                  </a:ext>
                </a:extLst>
              </a:tr>
            </a:tbl>
          </a:graphicData>
        </a:graphic>
      </p:graphicFrame>
      <p:sp>
        <p:nvSpPr>
          <p:cNvPr id="5" name="Tekstvak 4">
            <a:extLst>
              <a:ext uri="{FF2B5EF4-FFF2-40B4-BE49-F238E27FC236}">
                <a16:creationId xmlns:a16="http://schemas.microsoft.com/office/drawing/2014/main" id="{B6699D0D-2ABA-2509-016E-09079E91F2F1}"/>
              </a:ext>
            </a:extLst>
          </p:cNvPr>
          <p:cNvSpPr txBox="1"/>
          <p:nvPr/>
        </p:nvSpPr>
        <p:spPr>
          <a:xfrm>
            <a:off x="838200" y="4495800"/>
            <a:ext cx="105092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a:ea typeface="+mn-ea"/>
                <a:cs typeface="+mn-cs"/>
              </a:rPr>
              <a:t>Wat staat er al in het (tijdelijk) Omgevingsplan?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a:ea typeface="+mn-ea"/>
                <a:cs typeface="+mn-cs"/>
              </a:rPr>
              <a:t>Wat wil je aanvullend regelen?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a:ea typeface="+mn-ea"/>
                <a:cs typeface="+mn-cs"/>
              </a:rPr>
              <a:t>Wat zijn generieke regels? Wat zijn maatwerkregels?</a:t>
            </a:r>
          </a:p>
        </p:txBody>
      </p:sp>
    </p:spTree>
    <p:extLst>
      <p:ext uri="{BB962C8B-B14F-4D97-AF65-F5344CB8AC3E}">
        <p14:creationId xmlns:p14="http://schemas.microsoft.com/office/powerpoint/2010/main" val="219347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B78C8F-E170-5EA9-4375-5EFFB6F56049}"/>
              </a:ext>
            </a:extLst>
          </p:cNvPr>
          <p:cNvSpPr>
            <a:spLocks noGrp="1"/>
          </p:cNvSpPr>
          <p:nvPr>
            <p:ph type="title"/>
          </p:nvPr>
        </p:nvSpPr>
        <p:spPr/>
        <p:txBody>
          <a:bodyPr/>
          <a:lstStyle/>
          <a:p>
            <a:r>
              <a:rPr lang="nl-NL" dirty="0"/>
              <a:t>Bouwregels</a:t>
            </a:r>
          </a:p>
        </p:txBody>
      </p:sp>
      <p:sp>
        <p:nvSpPr>
          <p:cNvPr id="8" name="Tijdelijke aanduiding voor inhoud 7">
            <a:extLst>
              <a:ext uri="{FF2B5EF4-FFF2-40B4-BE49-F238E27FC236}">
                <a16:creationId xmlns:a16="http://schemas.microsoft.com/office/drawing/2014/main" id="{E31E71B3-694A-D6A0-47CD-B4C07B45FA58}"/>
              </a:ext>
            </a:extLst>
          </p:cNvPr>
          <p:cNvSpPr>
            <a:spLocks noGrp="1"/>
          </p:cNvSpPr>
          <p:nvPr>
            <p:ph idx="1"/>
          </p:nvPr>
        </p:nvSpPr>
        <p:spPr/>
        <p:txBody>
          <a:bodyPr/>
          <a:lstStyle/>
          <a:p>
            <a:r>
              <a:rPr lang="nl-NL" dirty="0"/>
              <a:t>Als norm op de kaart</a:t>
            </a:r>
          </a:p>
          <a:p>
            <a:r>
              <a:rPr lang="nl-NL" dirty="0"/>
              <a:t>In de tekst </a:t>
            </a:r>
          </a:p>
        </p:txBody>
      </p:sp>
      <p:pic>
        <p:nvPicPr>
          <p:cNvPr id="9" name="Afbeelding 8">
            <a:extLst>
              <a:ext uri="{FF2B5EF4-FFF2-40B4-BE49-F238E27FC236}">
                <a16:creationId xmlns:a16="http://schemas.microsoft.com/office/drawing/2014/main" id="{A26A1DDC-2CE1-FDB1-49D6-DC9BE345393F}"/>
              </a:ext>
            </a:extLst>
          </p:cNvPr>
          <p:cNvPicPr>
            <a:picLocks noChangeAspect="1"/>
          </p:cNvPicPr>
          <p:nvPr/>
        </p:nvPicPr>
        <p:blipFill rotWithShape="1">
          <a:blip r:embed="rId2"/>
          <a:srcRect l="34535" t="36677" r="52209" b="15330"/>
          <a:stretch/>
        </p:blipFill>
        <p:spPr>
          <a:xfrm>
            <a:off x="5038176" y="365125"/>
            <a:ext cx="2472744" cy="5595233"/>
          </a:xfrm>
          <a:prstGeom prst="rect">
            <a:avLst/>
          </a:prstGeom>
        </p:spPr>
      </p:pic>
      <p:pic>
        <p:nvPicPr>
          <p:cNvPr id="3" name="Afbeelding 2" descr="Afbeelding met tekst, schermopname, kaart, diagram&#10;&#10;Automatisch gegenereerde beschrijving">
            <a:extLst>
              <a:ext uri="{FF2B5EF4-FFF2-40B4-BE49-F238E27FC236}">
                <a16:creationId xmlns:a16="http://schemas.microsoft.com/office/drawing/2014/main" id="{C95D7224-5AE9-1894-014E-7C6FCDB11798}"/>
              </a:ext>
            </a:extLst>
          </p:cNvPr>
          <p:cNvPicPr>
            <a:picLocks noChangeAspect="1"/>
          </p:cNvPicPr>
          <p:nvPr/>
        </p:nvPicPr>
        <p:blipFill rotWithShape="1">
          <a:blip r:embed="rId3"/>
          <a:srcRect l="67049" t="65269" r="9402" b="26740"/>
          <a:stretch/>
        </p:blipFill>
        <p:spPr bwMode="auto">
          <a:xfrm>
            <a:off x="7989596" y="1690688"/>
            <a:ext cx="3714546" cy="7864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612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B49DA-7960-650F-A423-4A4024808D15}"/>
              </a:ext>
            </a:extLst>
          </p:cNvPr>
          <p:cNvSpPr>
            <a:spLocks noGrp="1"/>
          </p:cNvSpPr>
          <p:nvPr>
            <p:ph type="title"/>
          </p:nvPr>
        </p:nvSpPr>
        <p:spPr/>
        <p:txBody>
          <a:bodyPr/>
          <a:lstStyle/>
          <a:p>
            <a:r>
              <a:rPr lang="nl-NL" dirty="0"/>
              <a:t>Voorbeeld: bouwhoogte en goothoogte</a:t>
            </a:r>
          </a:p>
        </p:txBody>
      </p:sp>
      <p:sp>
        <p:nvSpPr>
          <p:cNvPr id="3" name="Tekstvak 2">
            <a:extLst>
              <a:ext uri="{FF2B5EF4-FFF2-40B4-BE49-F238E27FC236}">
                <a16:creationId xmlns:a16="http://schemas.microsoft.com/office/drawing/2014/main" id="{37DBE98D-FF13-D21C-BA4F-5B8E68C8C3E9}"/>
              </a:ext>
            </a:extLst>
          </p:cNvPr>
          <p:cNvSpPr txBox="1"/>
          <p:nvPr/>
        </p:nvSpPr>
        <p:spPr>
          <a:xfrm>
            <a:off x="838200" y="1575954"/>
            <a:ext cx="998797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Paragraaf 1: voor het bouwen van hoofdgebouwen binnen de functie wonen gelden de volgende regels: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Artikel 1: de maximale bouwhoogte bedraagt: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Lid 1: ter plaatse van “geo-1”  niet meer dan 10 meter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Lid 2: ter plaatse van“geo-2” niet meer dan 11 meter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Lid 3: ter plaatse van geo-3 niet meer dan 8 meter</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Artikel 2:  de maximale goothoogte bedraagt: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Lid 1: ter plaatse van “geo-1”  niet meer dan 6 meter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Lid 2: ter plaatse van“geo-2” niet meer dan 6 meter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Lid 3: ter plaatse van geo-3 niet meer dan 3 meter</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37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B6899AE-7796-9325-F5AB-AEE172D30AFD}"/>
              </a:ext>
            </a:extLst>
          </p:cNvPr>
          <p:cNvPicPr>
            <a:picLocks noChangeAspect="1"/>
          </p:cNvPicPr>
          <p:nvPr/>
        </p:nvPicPr>
        <p:blipFill>
          <a:blip r:embed="rId2"/>
          <a:stretch>
            <a:fillRect/>
          </a:stretch>
        </p:blipFill>
        <p:spPr>
          <a:xfrm>
            <a:off x="2096677" y="329927"/>
            <a:ext cx="7998645" cy="5864860"/>
          </a:xfrm>
          <a:prstGeom prst="rect">
            <a:avLst/>
          </a:prstGeom>
        </p:spPr>
      </p:pic>
    </p:spTree>
    <p:extLst>
      <p:ext uri="{BB962C8B-B14F-4D97-AF65-F5344CB8AC3E}">
        <p14:creationId xmlns:p14="http://schemas.microsoft.com/office/powerpoint/2010/main" val="44174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B9382-B0A9-F261-AA30-6AB766BDBF17}"/>
              </a:ext>
            </a:extLst>
          </p:cNvPr>
          <p:cNvSpPr>
            <a:spLocks noGrp="1"/>
          </p:cNvSpPr>
          <p:nvPr>
            <p:ph type="title"/>
          </p:nvPr>
        </p:nvSpPr>
        <p:spPr>
          <a:xfrm>
            <a:off x="838200" y="0"/>
            <a:ext cx="10515600" cy="1325563"/>
          </a:xfrm>
        </p:spPr>
        <p:txBody>
          <a:bodyPr/>
          <a:lstStyle/>
          <a:p>
            <a:r>
              <a:rPr lang="nl-NL" dirty="0"/>
              <a:t>Sjabloon uitvraag</a:t>
            </a:r>
          </a:p>
        </p:txBody>
      </p:sp>
      <p:sp>
        <p:nvSpPr>
          <p:cNvPr id="3" name="Tijdelijke aanduiding voor inhoud 2">
            <a:extLst>
              <a:ext uri="{FF2B5EF4-FFF2-40B4-BE49-F238E27FC236}">
                <a16:creationId xmlns:a16="http://schemas.microsoft.com/office/drawing/2014/main" id="{C61029AE-FEB4-F90A-ED69-4C8B2A2BA093}"/>
              </a:ext>
            </a:extLst>
          </p:cNvPr>
          <p:cNvSpPr>
            <a:spLocks noGrp="1"/>
          </p:cNvSpPr>
          <p:nvPr>
            <p:ph idx="1"/>
          </p:nvPr>
        </p:nvSpPr>
        <p:spPr>
          <a:xfrm>
            <a:off x="838200" y="1151868"/>
            <a:ext cx="10508846" cy="4664732"/>
          </a:xfrm>
        </p:spPr>
        <p:txBody>
          <a:bodyPr/>
          <a:lstStyle/>
          <a:p>
            <a:pPr marL="0" indent="0">
              <a:buNone/>
            </a:pPr>
            <a:r>
              <a:rPr lang="nl-NL" dirty="0"/>
              <a:t>Wat krijgt een planbureau van ons:</a:t>
            </a:r>
          </a:p>
          <a:p>
            <a:r>
              <a:rPr lang="nl-NL" dirty="0"/>
              <a:t>Schrijfwijzer:</a:t>
            </a:r>
          </a:p>
          <a:p>
            <a:pPr lvl="1"/>
            <a:r>
              <a:rPr lang="nl-NL" dirty="0"/>
              <a:t>Annotatierichtlijn</a:t>
            </a:r>
          </a:p>
          <a:p>
            <a:pPr lvl="1"/>
            <a:r>
              <a:rPr lang="nl-NL" dirty="0"/>
              <a:t>Redeneerlijn</a:t>
            </a:r>
          </a:p>
          <a:p>
            <a:pPr lvl="1"/>
            <a:r>
              <a:rPr lang="nl-NL" dirty="0"/>
              <a:t>Structuur Omgevingsplan gemeente De Bilt</a:t>
            </a:r>
          </a:p>
          <a:p>
            <a:pPr lvl="1"/>
            <a:r>
              <a:rPr lang="nl-NL" dirty="0"/>
              <a:t>Technische vereisten</a:t>
            </a:r>
          </a:p>
          <a:p>
            <a:r>
              <a:rPr lang="nl-NL" dirty="0"/>
              <a:t>Sjabloon uitvraag (word of vanuit de software)</a:t>
            </a:r>
          </a:p>
          <a:p>
            <a:pPr lvl="1"/>
            <a:r>
              <a:rPr lang="nl-NL" dirty="0"/>
              <a:t>Planbureau schrijft planregels conform sjabloon</a:t>
            </a:r>
          </a:p>
          <a:p>
            <a:pPr lvl="1"/>
            <a:r>
              <a:rPr lang="nl-NL" dirty="0"/>
              <a:t>Planbureau schrijft de </a:t>
            </a:r>
            <a:r>
              <a:rPr lang="nl-NL" dirty="0" err="1"/>
              <a:t>artikelgewijze</a:t>
            </a:r>
            <a:r>
              <a:rPr lang="nl-NL" dirty="0"/>
              <a:t> toelichting</a:t>
            </a:r>
          </a:p>
          <a:p>
            <a:pPr lvl="1"/>
            <a:r>
              <a:rPr lang="nl-NL" dirty="0"/>
              <a:t>Maatwerkregels nodig? Eerst afstemmen met de gemeente</a:t>
            </a:r>
          </a:p>
          <a:p>
            <a:pPr lvl="1"/>
            <a:r>
              <a:rPr lang="nl-NL" dirty="0"/>
              <a:t>Welke wijzigingen in het masterplan</a:t>
            </a:r>
          </a:p>
          <a:p>
            <a:pPr lvl="1"/>
            <a:endParaRPr lang="nl-NL" dirty="0"/>
          </a:p>
        </p:txBody>
      </p:sp>
    </p:spTree>
    <p:extLst>
      <p:ext uri="{BB962C8B-B14F-4D97-AF65-F5344CB8AC3E}">
        <p14:creationId xmlns:p14="http://schemas.microsoft.com/office/powerpoint/2010/main" val="313393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CE009-DAD1-ECC9-5ADD-BD51806BC1BC}"/>
              </a:ext>
            </a:extLst>
          </p:cNvPr>
          <p:cNvSpPr>
            <a:spLocks noGrp="1"/>
          </p:cNvSpPr>
          <p:nvPr>
            <p:ph type="title"/>
          </p:nvPr>
        </p:nvSpPr>
        <p:spPr>
          <a:xfrm>
            <a:off x="470881" y="-37091"/>
            <a:ext cx="10515600" cy="1325563"/>
          </a:xfrm>
        </p:spPr>
        <p:txBody>
          <a:bodyPr/>
          <a:lstStyle/>
          <a:p>
            <a:r>
              <a:rPr lang="nl-NL" dirty="0"/>
              <a:t>Ontwerp en vaststelling omgevingsplan</a:t>
            </a:r>
          </a:p>
        </p:txBody>
      </p:sp>
      <p:sp>
        <p:nvSpPr>
          <p:cNvPr id="3" name="Tijdelijke aanduiding voor inhoud 2">
            <a:extLst>
              <a:ext uri="{FF2B5EF4-FFF2-40B4-BE49-F238E27FC236}">
                <a16:creationId xmlns:a16="http://schemas.microsoft.com/office/drawing/2014/main" id="{B10AA32A-FA23-CEA5-C29A-8D71668486E7}"/>
              </a:ext>
            </a:extLst>
          </p:cNvPr>
          <p:cNvSpPr>
            <a:spLocks noGrp="1"/>
          </p:cNvSpPr>
          <p:nvPr>
            <p:ph idx="1"/>
          </p:nvPr>
        </p:nvSpPr>
        <p:spPr>
          <a:xfrm>
            <a:off x="470881" y="1033608"/>
            <a:ext cx="11388610" cy="4535920"/>
          </a:xfrm>
        </p:spPr>
        <p:txBody>
          <a:bodyPr/>
          <a:lstStyle/>
          <a:p>
            <a:r>
              <a:rPr lang="nl-NL" sz="2400" dirty="0"/>
              <a:t>P1, P2 en P3 …. P3 is als eerste klaar voor procedure</a:t>
            </a:r>
          </a:p>
          <a:p>
            <a:pPr marL="0" indent="0">
              <a:buNone/>
            </a:pPr>
            <a:r>
              <a:rPr lang="nl-NL" sz="2400" i="1" dirty="0">
                <a:effectLst/>
                <a:latin typeface="Calibri" panose="020F0502020204030204" pitchFamily="34" charset="0"/>
                <a:ea typeface="Calibri" panose="020F0502020204030204" pitchFamily="34" charset="0"/>
                <a:cs typeface="Times New Roman" panose="02020603050405020304" pitchFamily="18" charset="0"/>
              </a:rPr>
              <a:t>Paragraaf 1: voor het bouwen van hoofdgebouwen (woningen) gelden de volgende regels:</a:t>
            </a:r>
          </a:p>
          <a:p>
            <a:pPr marL="0" indent="0">
              <a:buNone/>
            </a:pPr>
            <a:r>
              <a:rPr lang="nl-NL" sz="2400" i="1" dirty="0">
                <a:latin typeface="Calibri" panose="020F0502020204030204" pitchFamily="34" charset="0"/>
                <a:cs typeface="Times New Roman" panose="02020603050405020304" pitchFamily="18" charset="0"/>
              </a:rPr>
              <a:t>Artikel 1: de maximale bouwhoogte bedraagt:</a:t>
            </a:r>
          </a:p>
          <a:p>
            <a:r>
              <a:rPr lang="nl-NL" sz="2400" i="1" dirty="0">
                <a:latin typeface="Calibri" panose="020F0502020204030204" pitchFamily="34" charset="0"/>
                <a:cs typeface="Times New Roman" panose="02020603050405020304" pitchFamily="18" charset="0"/>
              </a:rPr>
              <a:t>Lid 1: gereserveerd</a:t>
            </a:r>
          </a:p>
          <a:p>
            <a:r>
              <a:rPr lang="nl-NL" sz="2400" i="1" dirty="0">
                <a:latin typeface="Calibri" panose="020F0502020204030204" pitchFamily="34" charset="0"/>
                <a:cs typeface="Times New Roman" panose="02020603050405020304" pitchFamily="18" charset="0"/>
              </a:rPr>
              <a:t>Lid 2: gereserveerd</a:t>
            </a:r>
            <a:endParaRPr lang="nl-NL" sz="2400" i="1" dirty="0">
              <a:effectLst/>
              <a:latin typeface="Calibri" panose="020F0502020204030204" pitchFamily="34" charset="0"/>
              <a:cs typeface="Times New Roman" panose="02020603050405020304" pitchFamily="18" charset="0"/>
            </a:endParaRPr>
          </a:p>
          <a:p>
            <a:r>
              <a:rPr lang="nl-NL" sz="2400" i="1" dirty="0">
                <a:latin typeface="Calibri" panose="020F0502020204030204" pitchFamily="34" charset="0"/>
                <a:cs typeface="Times New Roman" panose="02020603050405020304" pitchFamily="18" charset="0"/>
              </a:rPr>
              <a:t>Lid 3: ter plaatse van geo-3 niet meer dan 8 meter</a:t>
            </a:r>
            <a:r>
              <a:rPr lang="nl-NL" sz="2400" dirty="0">
                <a:effectLst/>
              </a:rPr>
              <a:t> </a:t>
            </a:r>
          </a:p>
          <a:p>
            <a:endParaRPr lang="nl-NL" sz="2400" dirty="0"/>
          </a:p>
          <a:p>
            <a:pPr marL="0" indent="0">
              <a:buNone/>
            </a:pPr>
            <a:r>
              <a:rPr lang="nl-NL" sz="2400" i="1" dirty="0">
                <a:latin typeface="Calibri" panose="020F0502020204030204" pitchFamily="34" charset="0"/>
                <a:cs typeface="Times New Roman" panose="02020603050405020304" pitchFamily="18" charset="0"/>
              </a:rPr>
              <a:t>Artikel 2:  de maximale goothoogte bedraagt:</a:t>
            </a:r>
          </a:p>
          <a:p>
            <a:r>
              <a:rPr lang="nl-NL" sz="2400" i="1" dirty="0">
                <a:latin typeface="Calibri" panose="020F0502020204030204" pitchFamily="34" charset="0"/>
                <a:cs typeface="Times New Roman" panose="02020603050405020304" pitchFamily="18" charset="0"/>
              </a:rPr>
              <a:t>Lid 1: gereserveerd</a:t>
            </a:r>
          </a:p>
          <a:p>
            <a:r>
              <a:rPr lang="nl-NL" sz="2400" i="1" dirty="0">
                <a:latin typeface="Calibri" panose="020F0502020204030204" pitchFamily="34" charset="0"/>
                <a:cs typeface="Times New Roman" panose="02020603050405020304" pitchFamily="18" charset="0"/>
              </a:rPr>
              <a:t>Lid 2: gereserveerd</a:t>
            </a:r>
            <a:endParaRPr lang="nl-NL" sz="2400" i="1" dirty="0">
              <a:effectLst/>
              <a:latin typeface="Calibri" panose="020F0502020204030204" pitchFamily="34" charset="0"/>
              <a:cs typeface="Times New Roman" panose="02020603050405020304" pitchFamily="18" charset="0"/>
            </a:endParaRPr>
          </a:p>
          <a:p>
            <a:r>
              <a:rPr lang="nl-NL" sz="2400" i="1" dirty="0">
                <a:latin typeface="Calibri" panose="020F0502020204030204" pitchFamily="34" charset="0"/>
                <a:cs typeface="Times New Roman" panose="02020603050405020304" pitchFamily="18" charset="0"/>
              </a:rPr>
              <a:t>Lid 3: ter plaatse van geo-3 niet meer dan 3 meter</a:t>
            </a:r>
            <a:r>
              <a:rPr lang="nl-NL" sz="2400" dirty="0">
                <a:effectLst/>
              </a:rPr>
              <a:t> </a:t>
            </a:r>
            <a:endParaRPr lang="nl-NL" sz="2400" dirty="0"/>
          </a:p>
        </p:txBody>
      </p:sp>
    </p:spTree>
    <p:extLst>
      <p:ext uri="{BB962C8B-B14F-4D97-AF65-F5344CB8AC3E}">
        <p14:creationId xmlns:p14="http://schemas.microsoft.com/office/powerpoint/2010/main" val="31736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CE009-DAD1-ECC9-5ADD-BD51806BC1BC}"/>
              </a:ext>
            </a:extLst>
          </p:cNvPr>
          <p:cNvSpPr>
            <a:spLocks noGrp="1"/>
          </p:cNvSpPr>
          <p:nvPr>
            <p:ph type="title"/>
          </p:nvPr>
        </p:nvSpPr>
        <p:spPr>
          <a:xfrm>
            <a:off x="373900" y="0"/>
            <a:ext cx="10515600" cy="1325563"/>
          </a:xfrm>
        </p:spPr>
        <p:txBody>
          <a:bodyPr/>
          <a:lstStyle/>
          <a:p>
            <a:r>
              <a:rPr lang="nl-NL" dirty="0"/>
              <a:t>Ontwerp en vaststelling omgevingsplan</a:t>
            </a:r>
          </a:p>
        </p:txBody>
      </p:sp>
      <p:sp>
        <p:nvSpPr>
          <p:cNvPr id="3" name="Tijdelijke aanduiding voor inhoud 2">
            <a:extLst>
              <a:ext uri="{FF2B5EF4-FFF2-40B4-BE49-F238E27FC236}">
                <a16:creationId xmlns:a16="http://schemas.microsoft.com/office/drawing/2014/main" id="{B10AA32A-FA23-CEA5-C29A-8D71668486E7}"/>
              </a:ext>
            </a:extLst>
          </p:cNvPr>
          <p:cNvSpPr>
            <a:spLocks noGrp="1"/>
          </p:cNvSpPr>
          <p:nvPr>
            <p:ph idx="1"/>
          </p:nvPr>
        </p:nvSpPr>
        <p:spPr>
          <a:xfrm>
            <a:off x="373900" y="1167967"/>
            <a:ext cx="11166936" cy="4858760"/>
          </a:xfrm>
        </p:spPr>
        <p:txBody>
          <a:bodyPr/>
          <a:lstStyle/>
          <a:p>
            <a:r>
              <a:rPr lang="nl-NL" sz="2200" dirty="0"/>
              <a:t>P1, P2 en P3 …. P 1 en P3 is als eerste klaar voor procedure</a:t>
            </a:r>
          </a:p>
          <a:p>
            <a:pPr marL="0" indent="0">
              <a:buNone/>
            </a:pPr>
            <a:r>
              <a:rPr lang="nl-NL" sz="2200" i="1" dirty="0">
                <a:effectLst/>
                <a:latin typeface="Calibri" panose="020F0502020204030204" pitchFamily="34" charset="0"/>
                <a:ea typeface="Calibri" panose="020F0502020204030204" pitchFamily="34" charset="0"/>
                <a:cs typeface="Times New Roman" panose="02020603050405020304" pitchFamily="18" charset="0"/>
              </a:rPr>
              <a:t>Paragraaf 1: voor het bouwen van hoofdgebouwen (woningen) gelden de volgende regels:</a:t>
            </a:r>
          </a:p>
          <a:p>
            <a:pPr marL="0" indent="0">
              <a:buNone/>
            </a:pPr>
            <a:r>
              <a:rPr lang="nl-NL" sz="2200" i="1" dirty="0">
                <a:latin typeface="Calibri" panose="020F0502020204030204" pitchFamily="34" charset="0"/>
                <a:cs typeface="Times New Roman" panose="02020603050405020304" pitchFamily="18" charset="0"/>
              </a:rPr>
              <a:t>Artikel 1: de maximale bouwhoogte bedraagt:</a:t>
            </a:r>
          </a:p>
          <a:p>
            <a:r>
              <a:rPr lang="nl-NL" sz="2200" i="1" dirty="0">
                <a:latin typeface="Calibri" panose="020F0502020204030204" pitchFamily="34" charset="0"/>
                <a:cs typeface="Times New Roman" panose="02020603050405020304" pitchFamily="18" charset="0"/>
              </a:rPr>
              <a:t>Lid 1: ter plaatse van “geo-1”  niet meer dan 10 meter</a:t>
            </a:r>
          </a:p>
          <a:p>
            <a:r>
              <a:rPr lang="nl-NL" sz="2200" i="1" dirty="0">
                <a:latin typeface="Calibri" panose="020F0502020204030204" pitchFamily="34" charset="0"/>
                <a:cs typeface="Times New Roman" panose="02020603050405020304" pitchFamily="18" charset="0"/>
              </a:rPr>
              <a:t>Lid 2: gereserveerd</a:t>
            </a:r>
            <a:endParaRPr lang="nl-NL" sz="2200" i="1" dirty="0">
              <a:effectLst/>
              <a:latin typeface="Calibri" panose="020F0502020204030204" pitchFamily="34" charset="0"/>
              <a:cs typeface="Times New Roman" panose="02020603050405020304" pitchFamily="18" charset="0"/>
            </a:endParaRPr>
          </a:p>
          <a:p>
            <a:r>
              <a:rPr lang="nl-NL" sz="2200" i="1" dirty="0">
                <a:latin typeface="Calibri" panose="020F0502020204030204" pitchFamily="34" charset="0"/>
                <a:cs typeface="Times New Roman" panose="02020603050405020304" pitchFamily="18" charset="0"/>
              </a:rPr>
              <a:t>Lid 3: ter plaatse van geo-3 niet meer dan 8 meter</a:t>
            </a:r>
            <a:r>
              <a:rPr lang="nl-NL" sz="2200" dirty="0">
                <a:effectLst/>
              </a:rPr>
              <a:t> </a:t>
            </a:r>
          </a:p>
          <a:p>
            <a:endParaRPr lang="nl-NL" sz="2200" dirty="0"/>
          </a:p>
          <a:p>
            <a:pPr marL="0" indent="0">
              <a:buNone/>
            </a:pPr>
            <a:r>
              <a:rPr lang="nl-NL" sz="2200" i="1" dirty="0">
                <a:latin typeface="Calibri" panose="020F0502020204030204" pitchFamily="34" charset="0"/>
                <a:cs typeface="Times New Roman" panose="02020603050405020304" pitchFamily="18" charset="0"/>
              </a:rPr>
              <a:t>Artikel 2:  de maximale goothoogte bedraagt:</a:t>
            </a:r>
          </a:p>
          <a:p>
            <a:r>
              <a:rPr lang="nl-NL" sz="2200" i="1" dirty="0">
                <a:latin typeface="Calibri" panose="020F0502020204030204" pitchFamily="34" charset="0"/>
                <a:cs typeface="Times New Roman" panose="02020603050405020304" pitchFamily="18" charset="0"/>
              </a:rPr>
              <a:t>Lid 1: ter plaatse van “geo-1”  niet meer dan 6 meter</a:t>
            </a:r>
          </a:p>
          <a:p>
            <a:r>
              <a:rPr lang="nl-NL" sz="2200" i="1" dirty="0">
                <a:latin typeface="Calibri" panose="020F0502020204030204" pitchFamily="34" charset="0"/>
                <a:cs typeface="Times New Roman" panose="02020603050405020304" pitchFamily="18" charset="0"/>
              </a:rPr>
              <a:t>Lid 2: gereserveerd</a:t>
            </a:r>
          </a:p>
          <a:p>
            <a:r>
              <a:rPr lang="nl-NL" sz="2200" i="1" dirty="0">
                <a:latin typeface="Calibri" panose="020F0502020204030204" pitchFamily="34" charset="0"/>
                <a:cs typeface="Times New Roman" panose="02020603050405020304" pitchFamily="18" charset="0"/>
              </a:rPr>
              <a:t>Lid 3: ter plaatse van geo-3 niet meer dan 3 meter</a:t>
            </a:r>
            <a:r>
              <a:rPr lang="nl-NL" sz="2200" dirty="0">
                <a:effectLst/>
              </a:rPr>
              <a:t> </a:t>
            </a:r>
            <a:endParaRPr lang="nl-NL" sz="2200" dirty="0"/>
          </a:p>
        </p:txBody>
      </p:sp>
    </p:spTree>
    <p:extLst>
      <p:ext uri="{BB962C8B-B14F-4D97-AF65-F5344CB8AC3E}">
        <p14:creationId xmlns:p14="http://schemas.microsoft.com/office/powerpoint/2010/main" val="28395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6CCA1-CFB4-CA3C-20F1-A6BA9732B1DE}"/>
              </a:ext>
            </a:extLst>
          </p:cNvPr>
          <p:cNvSpPr>
            <a:spLocks noGrp="1"/>
          </p:cNvSpPr>
          <p:nvPr>
            <p:ph type="title"/>
          </p:nvPr>
        </p:nvSpPr>
        <p:spPr>
          <a:xfrm>
            <a:off x="844954" y="377031"/>
            <a:ext cx="10515600" cy="1325563"/>
          </a:xfrm>
        </p:spPr>
        <p:txBody>
          <a:bodyPr/>
          <a:lstStyle/>
          <a:p>
            <a:r>
              <a:rPr lang="nl-NL" dirty="0"/>
              <a:t>Gemeente De Bilt</a:t>
            </a:r>
          </a:p>
        </p:txBody>
      </p:sp>
      <p:sp>
        <p:nvSpPr>
          <p:cNvPr id="3" name="Tijdelijke aanduiding voor inhoud 2">
            <a:extLst>
              <a:ext uri="{FF2B5EF4-FFF2-40B4-BE49-F238E27FC236}">
                <a16:creationId xmlns:a16="http://schemas.microsoft.com/office/drawing/2014/main" id="{5CE4FEAE-110E-E66F-C965-8012E83382B8}"/>
              </a:ext>
            </a:extLst>
          </p:cNvPr>
          <p:cNvSpPr>
            <a:spLocks noGrp="1"/>
          </p:cNvSpPr>
          <p:nvPr>
            <p:ph idx="1"/>
          </p:nvPr>
        </p:nvSpPr>
        <p:spPr>
          <a:xfrm>
            <a:off x="851708" y="1745673"/>
            <a:ext cx="10508846" cy="4072514"/>
          </a:xfrm>
        </p:spPr>
        <p:txBody>
          <a:bodyPr/>
          <a:lstStyle/>
          <a:p>
            <a:pPr marL="0" indent="0">
              <a:buNone/>
            </a:pPr>
            <a:r>
              <a:rPr lang="nl-NL" dirty="0"/>
              <a:t>Hoe nu verder:</a:t>
            </a:r>
          </a:p>
          <a:p>
            <a:r>
              <a:rPr lang="nl-NL" dirty="0"/>
              <a:t>De drie casussen uitwerken en doorlopen met 3 varianten</a:t>
            </a:r>
          </a:p>
          <a:p>
            <a:pPr lvl="1"/>
            <a:r>
              <a:rPr lang="nl-NL" dirty="0"/>
              <a:t>3 besluiten op 1 avond</a:t>
            </a:r>
          </a:p>
          <a:p>
            <a:pPr lvl="1"/>
            <a:r>
              <a:rPr lang="nl-NL" dirty="0"/>
              <a:t>3 ontwerpen, 1 vaststelling</a:t>
            </a:r>
          </a:p>
          <a:p>
            <a:pPr lvl="1"/>
            <a:r>
              <a:rPr lang="nl-NL" dirty="0"/>
              <a:t>1 ontwerp, 1 vaststelling</a:t>
            </a:r>
          </a:p>
          <a:p>
            <a:pPr lvl="1"/>
            <a:endParaRPr lang="nl-NL" dirty="0"/>
          </a:p>
        </p:txBody>
      </p:sp>
    </p:spTree>
    <p:extLst>
      <p:ext uri="{BB962C8B-B14F-4D97-AF65-F5344CB8AC3E}">
        <p14:creationId xmlns:p14="http://schemas.microsoft.com/office/powerpoint/2010/main" val="411295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6BC89-5CD6-D447-F6BB-173691D3B752}"/>
              </a:ext>
            </a:extLst>
          </p:cNvPr>
          <p:cNvSpPr>
            <a:spLocks noGrp="1"/>
          </p:cNvSpPr>
          <p:nvPr>
            <p:ph type="title"/>
          </p:nvPr>
        </p:nvSpPr>
        <p:spPr/>
        <p:txBody>
          <a:bodyPr/>
          <a:lstStyle/>
          <a:p>
            <a:r>
              <a:rPr lang="nl-NL" dirty="0"/>
              <a:t>Parallel wijzigen is niet helemaal nieuw…</a:t>
            </a:r>
          </a:p>
        </p:txBody>
      </p:sp>
      <p:sp>
        <p:nvSpPr>
          <p:cNvPr id="3" name="Tijdelijke aanduiding voor inhoud 2">
            <a:extLst>
              <a:ext uri="{FF2B5EF4-FFF2-40B4-BE49-F238E27FC236}">
                <a16:creationId xmlns:a16="http://schemas.microsoft.com/office/drawing/2014/main" id="{DE62BF4E-D324-DD67-F672-D3F239CE8C0B}"/>
              </a:ext>
            </a:extLst>
          </p:cNvPr>
          <p:cNvSpPr>
            <a:spLocks noGrp="1"/>
          </p:cNvSpPr>
          <p:nvPr>
            <p:ph idx="1"/>
          </p:nvPr>
        </p:nvSpPr>
        <p:spPr>
          <a:xfrm>
            <a:off x="1079999" y="1800000"/>
            <a:ext cx="10315587" cy="4500000"/>
          </a:xfrm>
        </p:spPr>
        <p:txBody>
          <a:bodyPr/>
          <a:lstStyle/>
          <a:p>
            <a:pPr marL="0" indent="0">
              <a:buNone/>
            </a:pPr>
            <a:r>
              <a:rPr lang="nl-NL" sz="2000"/>
              <a:t>Samenwerken aan </a:t>
            </a:r>
          </a:p>
          <a:p>
            <a:r>
              <a:rPr lang="nl-NL" sz="2000"/>
              <a:t>… een rapport</a:t>
            </a:r>
          </a:p>
          <a:p>
            <a:r>
              <a:rPr lang="nl-NL" sz="2000"/>
              <a:t>… het wijzigen van een verordening</a:t>
            </a:r>
          </a:p>
          <a:p>
            <a:pPr marL="0" indent="0">
              <a:buNone/>
            </a:pPr>
            <a:endParaRPr lang="nl-NL" sz="2000"/>
          </a:p>
          <a:p>
            <a:pPr marL="0" indent="0">
              <a:buNone/>
            </a:pPr>
            <a:r>
              <a:rPr lang="nl-NL" sz="2000"/>
              <a:t>Ook daarbij: </a:t>
            </a:r>
          </a:p>
          <a:p>
            <a:r>
              <a:rPr lang="nl-NL" sz="2000"/>
              <a:t>… parallel wijzigen</a:t>
            </a:r>
          </a:p>
          <a:p>
            <a:r>
              <a:rPr lang="nl-NL" sz="2000"/>
              <a:t>… tegengestelde voorstellen</a:t>
            </a:r>
          </a:p>
          <a:p>
            <a:pPr marL="0" indent="0">
              <a:buNone/>
            </a:pPr>
            <a:endParaRPr lang="nl-NL" sz="2000"/>
          </a:p>
          <a:p>
            <a:pPr marL="0" indent="0">
              <a:buNone/>
            </a:pPr>
            <a:r>
              <a:rPr lang="nl-NL" sz="2000"/>
              <a:t>Dus: </a:t>
            </a:r>
          </a:p>
          <a:p>
            <a:r>
              <a:rPr lang="nl-NL" sz="2000"/>
              <a:t>… penvoerder</a:t>
            </a:r>
          </a:p>
          <a:p>
            <a:r>
              <a:rPr lang="nl-NL" sz="2000"/>
              <a:t>… versiebeheer</a:t>
            </a:r>
          </a:p>
          <a:p>
            <a:r>
              <a:rPr lang="nl-NL" sz="2000"/>
              <a:t>… goed opletten</a:t>
            </a:r>
          </a:p>
          <a:p>
            <a:endParaRPr lang="nl-NL"/>
          </a:p>
          <a:p>
            <a:endParaRPr lang="nl-NL"/>
          </a:p>
        </p:txBody>
      </p:sp>
    </p:spTree>
    <p:extLst>
      <p:ext uri="{BB962C8B-B14F-4D97-AF65-F5344CB8AC3E}">
        <p14:creationId xmlns:p14="http://schemas.microsoft.com/office/powerpoint/2010/main" val="362321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52A854D-0A69-31FF-6E40-53ED47E39A93}"/>
              </a:ext>
            </a:extLst>
          </p:cNvPr>
          <p:cNvPicPr>
            <a:picLocks noChangeAspect="1"/>
          </p:cNvPicPr>
          <p:nvPr/>
        </p:nvPicPr>
        <p:blipFill>
          <a:blip r:embed="rId2"/>
          <a:stretch>
            <a:fillRect/>
          </a:stretch>
        </p:blipFill>
        <p:spPr>
          <a:xfrm>
            <a:off x="329011" y="107603"/>
            <a:ext cx="10856217" cy="6246679"/>
          </a:xfrm>
          <a:prstGeom prst="rect">
            <a:avLst/>
          </a:prstGeom>
        </p:spPr>
      </p:pic>
    </p:spTree>
    <p:extLst>
      <p:ext uri="{BB962C8B-B14F-4D97-AF65-F5344CB8AC3E}">
        <p14:creationId xmlns:p14="http://schemas.microsoft.com/office/powerpoint/2010/main" val="249615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E8EC8-9E91-50EC-BBE8-92E4B528BC90}"/>
              </a:ext>
            </a:extLst>
          </p:cNvPr>
          <p:cNvSpPr>
            <a:spLocks noGrp="1"/>
          </p:cNvSpPr>
          <p:nvPr>
            <p:ph type="title"/>
          </p:nvPr>
        </p:nvSpPr>
        <p:spPr>
          <a:xfrm>
            <a:off x="542658" y="144315"/>
            <a:ext cx="10515600" cy="1325563"/>
          </a:xfrm>
        </p:spPr>
        <p:txBody>
          <a:bodyPr/>
          <a:lstStyle/>
          <a:p>
            <a:r>
              <a:rPr lang="nl-NL" b="1" dirty="0">
                <a:solidFill>
                  <a:schemeClr val="accent2"/>
                </a:solidFill>
              </a:rPr>
              <a:t>Beheer van het Omgevingsplan</a:t>
            </a:r>
          </a:p>
        </p:txBody>
      </p:sp>
      <p:sp>
        <p:nvSpPr>
          <p:cNvPr id="5" name="Tijdelijke aanduiding voor inhoud 4">
            <a:extLst>
              <a:ext uri="{FF2B5EF4-FFF2-40B4-BE49-F238E27FC236}">
                <a16:creationId xmlns:a16="http://schemas.microsoft.com/office/drawing/2014/main" id="{FB15243A-E805-955E-047A-760F9B564C9D}"/>
              </a:ext>
            </a:extLst>
          </p:cNvPr>
          <p:cNvSpPr>
            <a:spLocks noGrp="1"/>
          </p:cNvSpPr>
          <p:nvPr>
            <p:ph idx="1"/>
          </p:nvPr>
        </p:nvSpPr>
        <p:spPr>
          <a:xfrm>
            <a:off x="542658" y="1251960"/>
            <a:ext cx="11186445" cy="4434624"/>
          </a:xfrm>
        </p:spPr>
        <p:txBody>
          <a:bodyPr/>
          <a:lstStyle/>
          <a:p>
            <a:r>
              <a:rPr lang="nl-NL" dirty="0"/>
              <a:t>Ken je plansoftware</a:t>
            </a:r>
          </a:p>
          <a:p>
            <a:r>
              <a:rPr lang="nl-NL" dirty="0"/>
              <a:t>Inrichten van de plansoftware (locaties, activiteitenlijst </a:t>
            </a:r>
            <a:r>
              <a:rPr lang="nl-NL" dirty="0" err="1"/>
              <a:t>etc</a:t>
            </a:r>
            <a:r>
              <a:rPr lang="nl-NL" dirty="0"/>
              <a:t>)</a:t>
            </a:r>
          </a:p>
          <a:p>
            <a:r>
              <a:rPr lang="nl-NL" dirty="0"/>
              <a:t>Wat is je dienstverleningsniveau (minimale niveau </a:t>
            </a:r>
            <a:r>
              <a:rPr lang="nl-NL" dirty="0" err="1"/>
              <a:t>vergunningcheck</a:t>
            </a:r>
            <a:r>
              <a:rPr lang="nl-NL" dirty="0"/>
              <a:t>)</a:t>
            </a:r>
          </a:p>
          <a:p>
            <a:r>
              <a:rPr lang="nl-NL" dirty="0"/>
              <a:t>Weet hoe je moet annoteren om TR te kunnen maken (annotatiestrategie)</a:t>
            </a:r>
          </a:p>
          <a:p>
            <a:r>
              <a:rPr lang="nl-NL" dirty="0"/>
              <a:t>Schrijfwijzer en redeneerlijn </a:t>
            </a:r>
            <a:r>
              <a:rPr lang="nl-NL" dirty="0" err="1"/>
              <a:t>mbt</a:t>
            </a:r>
            <a:r>
              <a:rPr lang="nl-NL" dirty="0"/>
              <a:t> structuur Omgevingsplan</a:t>
            </a:r>
          </a:p>
          <a:p>
            <a:r>
              <a:rPr lang="nl-NL" dirty="0"/>
              <a:t>Versiebeheer en archivering (Plan en TR)</a:t>
            </a:r>
          </a:p>
          <a:p>
            <a:r>
              <a:rPr lang="nl-NL" dirty="0"/>
              <a:t>Machtigingen en </a:t>
            </a:r>
            <a:r>
              <a:rPr lang="nl-NL" dirty="0" err="1"/>
              <a:t>authorisatie</a:t>
            </a:r>
            <a:r>
              <a:rPr lang="nl-NL" dirty="0"/>
              <a:t> </a:t>
            </a:r>
          </a:p>
        </p:txBody>
      </p:sp>
    </p:spTree>
    <p:extLst>
      <p:ext uri="{BB962C8B-B14F-4D97-AF65-F5344CB8AC3E}">
        <p14:creationId xmlns:p14="http://schemas.microsoft.com/office/powerpoint/2010/main" val="293085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6E30E-F444-9B34-76BC-F088A6A5B1F8}"/>
              </a:ext>
            </a:extLst>
          </p:cNvPr>
          <p:cNvSpPr>
            <a:spLocks noGrp="1"/>
          </p:cNvSpPr>
          <p:nvPr>
            <p:ph type="title"/>
          </p:nvPr>
        </p:nvSpPr>
        <p:spPr/>
        <p:txBody>
          <a:bodyPr/>
          <a:lstStyle/>
          <a:p>
            <a:r>
              <a:rPr lang="nl-NL" dirty="0"/>
              <a:t>Het bredere beeld vanuit adviesbureaus</a:t>
            </a:r>
          </a:p>
        </p:txBody>
      </p:sp>
      <p:sp>
        <p:nvSpPr>
          <p:cNvPr id="3" name="Tijdelijke aanduiding voor inhoud 2">
            <a:extLst>
              <a:ext uri="{FF2B5EF4-FFF2-40B4-BE49-F238E27FC236}">
                <a16:creationId xmlns:a16="http://schemas.microsoft.com/office/drawing/2014/main" id="{9E8BA545-31CA-EAD7-9459-0A584BA4C0DF}"/>
              </a:ext>
            </a:extLst>
          </p:cNvPr>
          <p:cNvSpPr>
            <a:spLocks noGrp="1"/>
          </p:cNvSpPr>
          <p:nvPr>
            <p:ph idx="1"/>
          </p:nvPr>
        </p:nvSpPr>
        <p:spPr>
          <a:xfrm>
            <a:off x="1079999" y="1800000"/>
            <a:ext cx="10032001" cy="4500000"/>
          </a:xfrm>
        </p:spPr>
        <p:txBody>
          <a:bodyPr lIns="91440" tIns="45720" rIns="91440" bIns="45720" anchor="t">
            <a:noAutofit/>
          </a:bodyPr>
          <a:lstStyle/>
          <a:p>
            <a:pPr marL="264795" indent="-264795"/>
            <a:r>
              <a:rPr lang="nl-NL" sz="2000" dirty="0">
                <a:ea typeface="ＭＳ Ｐゴシック"/>
              </a:rPr>
              <a:t>Voor enkele tientallen gemeenten (schatting met grote bandbreedte!) wordt gewerkt aan een omgevingsplan in STOP</a:t>
            </a:r>
          </a:p>
          <a:p>
            <a:pPr marL="264795" indent="-264795"/>
            <a:endParaRPr lang="nl-NL" sz="2000" dirty="0">
              <a:ea typeface="ＭＳ Ｐゴシック"/>
              <a:cs typeface="Arial"/>
            </a:endParaRPr>
          </a:p>
          <a:p>
            <a:pPr marL="264795" indent="-264795"/>
            <a:r>
              <a:rPr lang="nl-NL" sz="2000" dirty="0">
                <a:ea typeface="ＭＳ Ｐゴシック"/>
                <a:cs typeface="Arial"/>
              </a:rPr>
              <a:t>Zowel gebiedsontwikkeling als </a:t>
            </a:r>
            <a:r>
              <a:rPr lang="nl-NL" sz="1800" dirty="0">
                <a:ea typeface="ＭＳ Ｐゴシック"/>
                <a:cs typeface="Arial"/>
              </a:rPr>
              <a:t>neerzetten basisplan</a:t>
            </a:r>
          </a:p>
          <a:p>
            <a:pPr lvl="1"/>
            <a:r>
              <a:rPr lang="nl-NL" sz="1800" dirty="0">
                <a:ea typeface="ＭＳ Ｐゴシック"/>
                <a:cs typeface="Arial"/>
              </a:rPr>
              <a:t>Nog veel ‘groene weide’, dus nog weinig sprake van wijzigingen die moeten aansluiten/inpassen in een reeds bestaand plan</a:t>
            </a:r>
          </a:p>
          <a:p>
            <a:pPr marL="536257" lvl="1" indent="-264795"/>
            <a:endParaRPr lang="nl-NL" sz="1800" dirty="0">
              <a:ea typeface="ＭＳ Ｐゴシック"/>
              <a:cs typeface="Arial"/>
            </a:endParaRPr>
          </a:p>
          <a:p>
            <a:pPr marL="264795" indent="-264795"/>
            <a:r>
              <a:rPr lang="nl-NL" sz="2000" dirty="0">
                <a:ea typeface="ＭＳ Ｐゴシック"/>
                <a:cs typeface="Arial"/>
              </a:rPr>
              <a:t>Meest gebruikte werkwijzen</a:t>
            </a:r>
          </a:p>
          <a:p>
            <a:pPr marL="536257" lvl="1" indent="-264795"/>
            <a:r>
              <a:rPr lang="nl-NL" sz="1800" dirty="0">
                <a:ea typeface="ＭＳ Ｐゴシック"/>
                <a:cs typeface="Arial"/>
              </a:rPr>
              <a:t>Werken in software van gemeenten</a:t>
            </a:r>
          </a:p>
          <a:p>
            <a:pPr marL="536257" lvl="1" indent="-264795"/>
            <a:r>
              <a:rPr lang="nl-NL" sz="1800" dirty="0">
                <a:ea typeface="ＭＳ Ｐゴシック"/>
                <a:cs typeface="Arial"/>
              </a:rPr>
              <a:t>Word en </a:t>
            </a:r>
            <a:r>
              <a:rPr lang="nl-NL" sz="1800" dirty="0" err="1">
                <a:ea typeface="ＭＳ Ｐゴシック"/>
                <a:cs typeface="Arial"/>
              </a:rPr>
              <a:t>Geobestanden</a:t>
            </a:r>
            <a:r>
              <a:rPr lang="nl-NL" sz="1800" dirty="0">
                <a:ea typeface="ＭＳ Ｐゴシック"/>
                <a:cs typeface="Arial"/>
              </a:rPr>
              <a:t> los</a:t>
            </a:r>
          </a:p>
          <a:p>
            <a:pPr marL="536257" lvl="1" indent="-264795"/>
            <a:r>
              <a:rPr lang="nl-NL" sz="1800" dirty="0">
                <a:ea typeface="ＭＳ Ｐゴシック"/>
                <a:cs typeface="Arial"/>
              </a:rPr>
              <a:t>(Digitale uitwisseling is nu nog uitzondering)</a:t>
            </a:r>
          </a:p>
          <a:p>
            <a:pPr marL="536257" lvl="1" indent="-264795"/>
            <a:endParaRPr lang="nl-NL" sz="1800" dirty="0">
              <a:ea typeface="ＭＳ Ｐゴシック"/>
              <a:cs typeface="Arial"/>
            </a:endParaRPr>
          </a:p>
          <a:p>
            <a:pPr marL="536257" lvl="1" indent="-264795"/>
            <a:endParaRPr lang="nl-NL" sz="1800" dirty="0">
              <a:cs typeface="Arial"/>
            </a:endParaRPr>
          </a:p>
        </p:txBody>
      </p:sp>
    </p:spTree>
    <p:extLst>
      <p:ext uri="{BB962C8B-B14F-4D97-AF65-F5344CB8AC3E}">
        <p14:creationId xmlns:p14="http://schemas.microsoft.com/office/powerpoint/2010/main" val="126447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D87E7-C348-E1A0-C9F1-8DA87BA0DE76}"/>
              </a:ext>
            </a:extLst>
          </p:cNvPr>
          <p:cNvSpPr>
            <a:spLocks noGrp="1"/>
          </p:cNvSpPr>
          <p:nvPr>
            <p:ph type="ctrTitle"/>
          </p:nvPr>
        </p:nvSpPr>
        <p:spPr/>
        <p:txBody>
          <a:bodyPr/>
          <a:lstStyle/>
          <a:p>
            <a:r>
              <a:rPr lang="nl-NL" dirty="0"/>
              <a:t>Waar brengt dit ons?</a:t>
            </a:r>
          </a:p>
        </p:txBody>
      </p:sp>
      <p:sp>
        <p:nvSpPr>
          <p:cNvPr id="3" name="Ondertitel 2">
            <a:extLst>
              <a:ext uri="{FF2B5EF4-FFF2-40B4-BE49-F238E27FC236}">
                <a16:creationId xmlns:a16="http://schemas.microsoft.com/office/drawing/2014/main" id="{C84A4D5F-D932-B1FB-39C6-D46B197E712E}"/>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154193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6E30E-F444-9B34-76BC-F088A6A5B1F8}"/>
              </a:ext>
            </a:extLst>
          </p:cNvPr>
          <p:cNvSpPr>
            <a:spLocks noGrp="1"/>
          </p:cNvSpPr>
          <p:nvPr>
            <p:ph type="title"/>
          </p:nvPr>
        </p:nvSpPr>
        <p:spPr/>
        <p:txBody>
          <a:bodyPr/>
          <a:lstStyle/>
          <a:p>
            <a:r>
              <a:rPr lang="nl-NL"/>
              <a:t>Eén omgevingsplan: voordelen op termijn</a:t>
            </a:r>
          </a:p>
        </p:txBody>
      </p:sp>
      <p:sp>
        <p:nvSpPr>
          <p:cNvPr id="3" name="Tijdelijke aanduiding voor inhoud 2">
            <a:extLst>
              <a:ext uri="{FF2B5EF4-FFF2-40B4-BE49-F238E27FC236}">
                <a16:creationId xmlns:a16="http://schemas.microsoft.com/office/drawing/2014/main" id="{9E8BA545-31CA-EAD7-9459-0A584BA4C0DF}"/>
              </a:ext>
            </a:extLst>
          </p:cNvPr>
          <p:cNvSpPr>
            <a:spLocks noGrp="1"/>
          </p:cNvSpPr>
          <p:nvPr>
            <p:ph idx="1"/>
          </p:nvPr>
        </p:nvSpPr>
        <p:spPr>
          <a:xfrm>
            <a:off x="1079999" y="1800000"/>
            <a:ext cx="4367899" cy="4500000"/>
          </a:xfrm>
        </p:spPr>
        <p:txBody>
          <a:bodyPr lIns="91440" tIns="45720" rIns="91440" bIns="45720" anchor="t">
            <a:noAutofit/>
          </a:bodyPr>
          <a:lstStyle/>
          <a:p>
            <a:pPr marL="264795" indent="-264795"/>
            <a:r>
              <a:rPr lang="nl-NL" sz="2000" dirty="0">
                <a:ea typeface="ＭＳ Ｐゴシック"/>
              </a:rPr>
              <a:t>Draagt bij aan samenhang en eenduidigheid binnen de regeling</a:t>
            </a:r>
            <a:endParaRPr lang="nl-NL" dirty="0">
              <a:ea typeface="ＭＳ Ｐゴシック"/>
            </a:endParaRPr>
          </a:p>
          <a:p>
            <a:pPr marL="264795" indent="-264795"/>
            <a:endParaRPr lang="nl-NL" sz="2000" dirty="0">
              <a:cs typeface="Arial"/>
            </a:endParaRPr>
          </a:p>
          <a:p>
            <a:pPr marL="264795" indent="-264795"/>
            <a:r>
              <a:rPr lang="nl-NL" sz="2000" dirty="0"/>
              <a:t>De lezer hoeft niet zelf de juridische situatie ‘bijeen te sprokkelen’ uit meerdere documenten</a:t>
            </a:r>
            <a:endParaRPr lang="nl-NL" sz="2000" dirty="0">
              <a:cs typeface="Arial"/>
            </a:endParaRPr>
          </a:p>
          <a:p>
            <a:pPr marL="264795" indent="-264795"/>
            <a:endParaRPr lang="nl-NL" sz="2000" dirty="0">
              <a:cs typeface="Arial"/>
            </a:endParaRPr>
          </a:p>
          <a:p>
            <a:pPr marL="264795" indent="-264795"/>
            <a:r>
              <a:rPr lang="nl-NL" sz="2000" dirty="0"/>
              <a:t>Áls het plan eenmaal staat wordt wijzigen eenvoudiger</a:t>
            </a:r>
            <a:endParaRPr lang="nl-NL" sz="2000" dirty="0">
              <a:cs typeface="Arial"/>
            </a:endParaRPr>
          </a:p>
        </p:txBody>
      </p:sp>
      <p:pic>
        <p:nvPicPr>
          <p:cNvPr id="7" name="Afbeelding 6" descr="Afbeelding met verbruiksartikelen voor kantoor, persoon, Kantoorinstrument, Kantoorapparatuur&#10;&#10;Automatisch gegenereerde beschrijving">
            <a:extLst>
              <a:ext uri="{FF2B5EF4-FFF2-40B4-BE49-F238E27FC236}">
                <a16:creationId xmlns:a16="http://schemas.microsoft.com/office/drawing/2014/main" id="{74340647-1333-A5D6-5C2A-F0D997F47CC6}"/>
              </a:ext>
            </a:extLst>
          </p:cNvPr>
          <p:cNvPicPr>
            <a:picLocks noChangeAspect="1"/>
          </p:cNvPicPr>
          <p:nvPr/>
        </p:nvPicPr>
        <p:blipFill>
          <a:blip r:embed="rId3"/>
          <a:stretch>
            <a:fillRect/>
          </a:stretch>
        </p:blipFill>
        <p:spPr>
          <a:xfrm>
            <a:off x="5758381" y="2716184"/>
            <a:ext cx="5518828" cy="3061816"/>
          </a:xfrm>
          <a:prstGeom prst="rect">
            <a:avLst/>
          </a:prstGeom>
        </p:spPr>
      </p:pic>
    </p:spTree>
    <p:extLst>
      <p:ext uri="{BB962C8B-B14F-4D97-AF65-F5344CB8AC3E}">
        <p14:creationId xmlns:p14="http://schemas.microsoft.com/office/powerpoint/2010/main" val="234897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973F18-87FA-ED31-9636-2DE5609E349F}"/>
              </a:ext>
            </a:extLst>
          </p:cNvPr>
          <p:cNvSpPr>
            <a:spLocks noGrp="1"/>
          </p:cNvSpPr>
          <p:nvPr>
            <p:ph type="title"/>
          </p:nvPr>
        </p:nvSpPr>
        <p:spPr/>
        <p:txBody>
          <a:bodyPr/>
          <a:lstStyle/>
          <a:p>
            <a:r>
              <a:rPr lang="nl-NL" dirty="0"/>
              <a:t>De eerste stukjes van de puzzel beginnen op hun plek te vallen</a:t>
            </a:r>
          </a:p>
        </p:txBody>
      </p:sp>
      <p:sp>
        <p:nvSpPr>
          <p:cNvPr id="3" name="Tijdelijke aanduiding voor inhoud 2">
            <a:extLst>
              <a:ext uri="{FF2B5EF4-FFF2-40B4-BE49-F238E27FC236}">
                <a16:creationId xmlns:a16="http://schemas.microsoft.com/office/drawing/2014/main" id="{FE43F55E-14DB-E5D8-2C1C-A01C77C083E3}"/>
              </a:ext>
            </a:extLst>
          </p:cNvPr>
          <p:cNvSpPr>
            <a:spLocks noGrp="1"/>
          </p:cNvSpPr>
          <p:nvPr>
            <p:ph idx="1"/>
          </p:nvPr>
        </p:nvSpPr>
        <p:spPr>
          <a:xfrm>
            <a:off x="1080000" y="2391508"/>
            <a:ext cx="10032000" cy="3908492"/>
          </a:xfrm>
        </p:spPr>
        <p:txBody>
          <a:bodyPr/>
          <a:lstStyle/>
          <a:p>
            <a:r>
              <a:rPr lang="nl-NL" dirty="0"/>
              <a:t>De eerste functies in de plansoftware komen beschikbaar</a:t>
            </a:r>
          </a:p>
          <a:p>
            <a:endParaRPr lang="nl-NL" dirty="0"/>
          </a:p>
          <a:p>
            <a:r>
              <a:rPr lang="nl-NL" dirty="0"/>
              <a:t>De eerste gemeenten werken parallel aan afzonderlijke trajecten</a:t>
            </a:r>
          </a:p>
          <a:p>
            <a:endParaRPr lang="nl-NL" dirty="0"/>
          </a:p>
          <a:p>
            <a:r>
              <a:rPr lang="nl-NL" dirty="0"/>
              <a:t>Adviesbureaus en gemeenten vinden uiteenlopende oplossingen om conceptplannen uit te wisselen</a:t>
            </a:r>
          </a:p>
          <a:p>
            <a:pPr marL="0" indent="0">
              <a:buNone/>
            </a:pPr>
            <a:endParaRPr lang="nl-NL" dirty="0"/>
          </a:p>
        </p:txBody>
      </p:sp>
      <p:sp>
        <p:nvSpPr>
          <p:cNvPr id="5" name="Tijdelijke aanduiding voor dianummer 4">
            <a:extLst>
              <a:ext uri="{FF2B5EF4-FFF2-40B4-BE49-F238E27FC236}">
                <a16:creationId xmlns:a16="http://schemas.microsoft.com/office/drawing/2014/main" id="{8B4A5B71-F206-B827-29BF-3B7F7D6E7951}"/>
              </a:ext>
            </a:extLst>
          </p:cNvPr>
          <p:cNvSpPr>
            <a:spLocks noGrp="1"/>
          </p:cNvSpPr>
          <p:nvPr>
            <p:ph type="sldNum" sz="quarter" idx="4"/>
          </p:nvPr>
        </p:nvSpPr>
        <p:spPr/>
        <p:txBody>
          <a:bodyPr/>
          <a:lstStyle/>
          <a:p>
            <a:fld id="{13627AAD-2F29-4CA3-8877-8E63FC7E4250}" type="slidenum">
              <a:rPr lang="nl-NL" smtClean="0"/>
              <a:t>65</a:t>
            </a:fld>
            <a:endParaRPr lang="nl-NL"/>
          </a:p>
        </p:txBody>
      </p:sp>
      <p:sp>
        <p:nvSpPr>
          <p:cNvPr id="4" name="Tekstvak 3">
            <a:extLst>
              <a:ext uri="{FF2B5EF4-FFF2-40B4-BE49-F238E27FC236}">
                <a16:creationId xmlns:a16="http://schemas.microsoft.com/office/drawing/2014/main" id="{FE27B9A8-3E13-4FD4-4E66-064768D9DF86}"/>
              </a:ext>
            </a:extLst>
          </p:cNvPr>
          <p:cNvSpPr txBox="1"/>
          <p:nvPr/>
        </p:nvSpPr>
        <p:spPr>
          <a:xfrm rot="20192465">
            <a:off x="8196640" y="5236549"/>
            <a:ext cx="1526380" cy="400110"/>
          </a:xfrm>
          <a:prstGeom prst="rect">
            <a:avLst/>
          </a:prstGeom>
          <a:noFill/>
        </p:spPr>
        <p:txBody>
          <a:bodyPr wrap="none" rtlCol="0">
            <a:spAutoFit/>
          </a:bodyPr>
          <a:lstStyle/>
          <a:p>
            <a:r>
              <a:rPr lang="nl-NL" sz="2000" dirty="0">
                <a:solidFill>
                  <a:srgbClr val="FF0000"/>
                </a:solidFill>
              </a:rPr>
              <a:t>#</a:t>
            </a:r>
            <a:r>
              <a:rPr lang="nl-NL" sz="2000" dirty="0" err="1">
                <a:solidFill>
                  <a:srgbClr val="FF0000"/>
                </a:solidFill>
              </a:rPr>
              <a:t>Hetkanwel</a:t>
            </a:r>
            <a:endParaRPr lang="nl-NL" sz="2000" dirty="0">
              <a:solidFill>
                <a:srgbClr val="FF0000"/>
              </a:solidFill>
            </a:endParaRPr>
          </a:p>
        </p:txBody>
      </p:sp>
    </p:spTree>
    <p:extLst>
      <p:ext uri="{BB962C8B-B14F-4D97-AF65-F5344CB8AC3E}">
        <p14:creationId xmlns:p14="http://schemas.microsoft.com/office/powerpoint/2010/main" val="63425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59A7D-30DC-92AF-D836-3DCFAC2097B8}"/>
              </a:ext>
            </a:extLst>
          </p:cNvPr>
          <p:cNvSpPr>
            <a:spLocks noGrp="1"/>
          </p:cNvSpPr>
          <p:nvPr>
            <p:ph type="title"/>
          </p:nvPr>
        </p:nvSpPr>
        <p:spPr/>
        <p:txBody>
          <a:bodyPr/>
          <a:lstStyle/>
          <a:p>
            <a:r>
              <a:rPr lang="nl-NL" dirty="0"/>
              <a:t>Tegelijk is er nog veel …</a:t>
            </a:r>
          </a:p>
        </p:txBody>
      </p:sp>
      <p:sp>
        <p:nvSpPr>
          <p:cNvPr id="5" name="Tijdelijke aanduiding voor dianummer 4">
            <a:extLst>
              <a:ext uri="{FF2B5EF4-FFF2-40B4-BE49-F238E27FC236}">
                <a16:creationId xmlns:a16="http://schemas.microsoft.com/office/drawing/2014/main" id="{A2A8F4E7-CE77-03CC-90CE-6922F294895E}"/>
              </a:ext>
            </a:extLst>
          </p:cNvPr>
          <p:cNvSpPr>
            <a:spLocks noGrp="1"/>
          </p:cNvSpPr>
          <p:nvPr>
            <p:ph type="sldNum" sz="quarter" idx="4"/>
          </p:nvPr>
        </p:nvSpPr>
        <p:spPr/>
        <p:txBody>
          <a:bodyPr/>
          <a:lstStyle/>
          <a:p>
            <a:fld id="{13627AAD-2F29-4CA3-8877-8E63FC7E4250}" type="slidenum">
              <a:rPr lang="nl-NL" smtClean="0"/>
              <a:t>66</a:t>
            </a:fld>
            <a:endParaRPr lang="nl-NL"/>
          </a:p>
        </p:txBody>
      </p:sp>
      <p:pic>
        <p:nvPicPr>
          <p:cNvPr id="9" name="Afbeelding 8" descr="Afbeelding met tekst, Lettertype, schermopname, Graphics&#10;&#10;Automatisch gegenereerde beschrijving">
            <a:extLst>
              <a:ext uri="{FF2B5EF4-FFF2-40B4-BE49-F238E27FC236}">
                <a16:creationId xmlns:a16="http://schemas.microsoft.com/office/drawing/2014/main" id="{707785F3-82B9-0CF6-7485-B4861E7DA646}"/>
              </a:ext>
            </a:extLst>
          </p:cNvPr>
          <p:cNvPicPr>
            <a:picLocks noChangeAspect="1"/>
          </p:cNvPicPr>
          <p:nvPr/>
        </p:nvPicPr>
        <p:blipFill rotWithShape="1">
          <a:blip r:embed="rId2">
            <a:extLst>
              <a:ext uri="{28A0092B-C50C-407E-A947-70E740481C1C}">
                <a14:useLocalDpi xmlns:a14="http://schemas.microsoft.com/office/drawing/2010/main" val="0"/>
              </a:ext>
            </a:extLst>
          </a:blip>
          <a:srcRect t="4089" b="8580"/>
          <a:stretch/>
        </p:blipFill>
        <p:spPr>
          <a:xfrm>
            <a:off x="1899409" y="1800000"/>
            <a:ext cx="8663077" cy="4413231"/>
          </a:xfrm>
          <a:prstGeom prst="rect">
            <a:avLst/>
          </a:prstGeom>
        </p:spPr>
      </p:pic>
    </p:spTree>
    <p:extLst>
      <p:ext uri="{BB962C8B-B14F-4D97-AF65-F5344CB8AC3E}">
        <p14:creationId xmlns:p14="http://schemas.microsoft.com/office/powerpoint/2010/main" val="3805926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a:xfrm>
            <a:off x="1938955" y="259463"/>
            <a:ext cx="10033200" cy="720000"/>
          </a:xfrm>
        </p:spPr>
        <p:txBody>
          <a:bodyPr/>
          <a:lstStyle/>
          <a:p>
            <a:pPr algn="r"/>
            <a:r>
              <a:rPr lang="nl-NL" dirty="0"/>
              <a:t>‘Normale’ werkwijze: wijzigingen in kopie voorbereiden en publiceren</a:t>
            </a:r>
          </a:p>
        </p:txBody>
      </p:sp>
      <p:cxnSp>
        <p:nvCxnSpPr>
          <p:cNvPr id="7" name="Rechte verbindingslijn met pijl 6">
            <a:extLst>
              <a:ext uri="{FF2B5EF4-FFF2-40B4-BE49-F238E27FC236}">
                <a16:creationId xmlns:a16="http://schemas.microsoft.com/office/drawing/2014/main" id="{B57509D7-F2CE-8752-63D6-5BF325807B54}"/>
              </a:ext>
            </a:extLst>
          </p:cNvPr>
          <p:cNvCxnSpPr>
            <a:cxnSpLocks/>
          </p:cNvCxnSpPr>
          <p:nvPr/>
        </p:nvCxnSpPr>
        <p:spPr>
          <a:xfrm>
            <a:off x="2027855" y="4838689"/>
            <a:ext cx="8186662" cy="1"/>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8" name="Document 7">
            <a:extLst>
              <a:ext uri="{FF2B5EF4-FFF2-40B4-BE49-F238E27FC236}">
                <a16:creationId xmlns:a16="http://schemas.microsoft.com/office/drawing/2014/main" id="{3F1DC8EC-DCA2-0F87-81A3-CD5BF732E20E}"/>
              </a:ext>
            </a:extLst>
          </p:cNvPr>
          <p:cNvSpPr/>
          <p:nvPr/>
        </p:nvSpPr>
        <p:spPr>
          <a:xfrm>
            <a:off x="591016" y="4017839"/>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Gebogen verbindingslijn 10">
            <a:extLst>
              <a:ext uri="{FF2B5EF4-FFF2-40B4-BE49-F238E27FC236}">
                <a16:creationId xmlns:a16="http://schemas.microsoft.com/office/drawing/2014/main" id="{906DCFA7-34F3-56F3-49E6-384505D70BFB}"/>
              </a:ext>
            </a:extLst>
          </p:cNvPr>
          <p:cNvCxnSpPr/>
          <p:nvPr/>
        </p:nvCxnSpPr>
        <p:spPr>
          <a:xfrm flipV="1">
            <a:off x="2027855" y="3210615"/>
            <a:ext cx="1127942"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6C8DFDF-0824-8FE0-80B0-B0355FEB82CF}"/>
              </a:ext>
            </a:extLst>
          </p:cNvPr>
          <p:cNvCxnSpPr>
            <a:cxnSpLocks/>
          </p:cNvCxnSpPr>
          <p:nvPr/>
        </p:nvCxnSpPr>
        <p:spPr>
          <a:xfrm>
            <a:off x="4588919" y="3210615"/>
            <a:ext cx="3005061"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bogen verbindingslijn 15">
            <a:extLst>
              <a:ext uri="{FF2B5EF4-FFF2-40B4-BE49-F238E27FC236}">
                <a16:creationId xmlns:a16="http://schemas.microsoft.com/office/drawing/2014/main" id="{43E18230-1ACA-3F93-FBEC-296E656AAFCA}"/>
              </a:ext>
            </a:extLst>
          </p:cNvPr>
          <p:cNvCxnSpPr>
            <a:cxnSpLocks/>
          </p:cNvCxnSpPr>
          <p:nvPr/>
        </p:nvCxnSpPr>
        <p:spPr>
          <a:xfrm>
            <a:off x="9110928" y="3210615"/>
            <a:ext cx="1103589"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Document 18">
            <a:extLst>
              <a:ext uri="{FF2B5EF4-FFF2-40B4-BE49-F238E27FC236}">
                <a16:creationId xmlns:a16="http://schemas.microsoft.com/office/drawing/2014/main" id="{D96F1743-EC51-F620-337A-4F8D7134A1A6}"/>
              </a:ext>
            </a:extLst>
          </p:cNvPr>
          <p:cNvSpPr/>
          <p:nvPr/>
        </p:nvSpPr>
        <p:spPr>
          <a:xfrm>
            <a:off x="10326411" y="4001111"/>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3" name="Rechte verbindingslijn 22">
            <a:extLst>
              <a:ext uri="{FF2B5EF4-FFF2-40B4-BE49-F238E27FC236}">
                <a16:creationId xmlns:a16="http://schemas.microsoft.com/office/drawing/2014/main" id="{4B0AF245-FBA6-3FD8-AF2A-08ABB4B847B7}"/>
              </a:ext>
            </a:extLst>
          </p:cNvPr>
          <p:cNvCxnSpPr>
            <a:cxnSpLocks/>
          </p:cNvCxnSpPr>
          <p:nvPr/>
        </p:nvCxnSpPr>
        <p:spPr>
          <a:xfrm>
            <a:off x="756425" y="420556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EF74501-3F58-1044-A7FC-C40E1D59BE00}"/>
              </a:ext>
            </a:extLst>
          </p:cNvPr>
          <p:cNvCxnSpPr>
            <a:cxnSpLocks/>
          </p:cNvCxnSpPr>
          <p:nvPr/>
        </p:nvCxnSpPr>
        <p:spPr>
          <a:xfrm>
            <a:off x="756425" y="435796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9D2D7C5-C790-A675-5AA3-80306699A5E6}"/>
              </a:ext>
            </a:extLst>
          </p:cNvPr>
          <p:cNvCxnSpPr>
            <a:cxnSpLocks/>
          </p:cNvCxnSpPr>
          <p:nvPr/>
        </p:nvCxnSpPr>
        <p:spPr>
          <a:xfrm>
            <a:off x="756425" y="4502931"/>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F90CB91A-C252-53AD-774D-1B8D930E329D}"/>
              </a:ext>
            </a:extLst>
          </p:cNvPr>
          <p:cNvCxnSpPr>
            <a:cxnSpLocks/>
          </p:cNvCxnSpPr>
          <p:nvPr/>
        </p:nvCxnSpPr>
        <p:spPr>
          <a:xfrm>
            <a:off x="756425" y="478914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D8508FA2-4E62-D534-AB35-095FA5E73547}"/>
              </a:ext>
            </a:extLst>
          </p:cNvPr>
          <p:cNvCxnSpPr>
            <a:cxnSpLocks/>
          </p:cNvCxnSpPr>
          <p:nvPr/>
        </p:nvCxnSpPr>
        <p:spPr>
          <a:xfrm>
            <a:off x="756425" y="493039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Document 29">
            <a:extLst>
              <a:ext uri="{FF2B5EF4-FFF2-40B4-BE49-F238E27FC236}">
                <a16:creationId xmlns:a16="http://schemas.microsoft.com/office/drawing/2014/main" id="{84DDE439-F523-B39C-E3D2-4C6F5D87AF1E}"/>
              </a:ext>
            </a:extLst>
          </p:cNvPr>
          <p:cNvSpPr/>
          <p:nvPr/>
        </p:nvSpPr>
        <p:spPr>
          <a:xfrm>
            <a:off x="3164898" y="2450488"/>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30">
            <a:extLst>
              <a:ext uri="{FF2B5EF4-FFF2-40B4-BE49-F238E27FC236}">
                <a16:creationId xmlns:a16="http://schemas.microsoft.com/office/drawing/2014/main" id="{0F35C701-0885-5BDD-DF7C-1901D4EB0041}"/>
              </a:ext>
            </a:extLst>
          </p:cNvPr>
          <p:cNvCxnSpPr>
            <a:cxnSpLocks/>
          </p:cNvCxnSpPr>
          <p:nvPr/>
        </p:nvCxnSpPr>
        <p:spPr>
          <a:xfrm>
            <a:off x="3330307" y="263821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411DABA6-5737-A2E5-3631-81058532048A}"/>
              </a:ext>
            </a:extLst>
          </p:cNvPr>
          <p:cNvCxnSpPr>
            <a:cxnSpLocks/>
          </p:cNvCxnSpPr>
          <p:nvPr/>
        </p:nvCxnSpPr>
        <p:spPr>
          <a:xfrm>
            <a:off x="3330307" y="279061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F369FD7E-EC87-5B14-E3BE-4F1E0D51578A}"/>
              </a:ext>
            </a:extLst>
          </p:cNvPr>
          <p:cNvCxnSpPr>
            <a:cxnSpLocks/>
          </p:cNvCxnSpPr>
          <p:nvPr/>
        </p:nvCxnSpPr>
        <p:spPr>
          <a:xfrm>
            <a:off x="3330307" y="293558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A9F580A9-F9D7-3AC5-F1AF-AC1258D10CD6}"/>
              </a:ext>
            </a:extLst>
          </p:cNvPr>
          <p:cNvCxnSpPr>
            <a:cxnSpLocks/>
          </p:cNvCxnSpPr>
          <p:nvPr/>
        </p:nvCxnSpPr>
        <p:spPr>
          <a:xfrm>
            <a:off x="3330307" y="322179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9D0D5B0-42C2-9347-FD98-EA0A740A6159}"/>
              </a:ext>
            </a:extLst>
          </p:cNvPr>
          <p:cNvCxnSpPr>
            <a:cxnSpLocks/>
          </p:cNvCxnSpPr>
          <p:nvPr/>
        </p:nvCxnSpPr>
        <p:spPr>
          <a:xfrm>
            <a:off x="3330307" y="336304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38" name="Document 37">
            <a:extLst>
              <a:ext uri="{FF2B5EF4-FFF2-40B4-BE49-F238E27FC236}">
                <a16:creationId xmlns:a16="http://schemas.microsoft.com/office/drawing/2014/main" id="{8C761BF8-9400-724E-A38A-EC8D07A970B0}"/>
              </a:ext>
            </a:extLst>
          </p:cNvPr>
          <p:cNvSpPr/>
          <p:nvPr/>
        </p:nvSpPr>
        <p:spPr>
          <a:xfrm>
            <a:off x="7668513" y="2450488"/>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9" name="Rechte verbindingslijn 38">
            <a:extLst>
              <a:ext uri="{FF2B5EF4-FFF2-40B4-BE49-F238E27FC236}">
                <a16:creationId xmlns:a16="http://schemas.microsoft.com/office/drawing/2014/main" id="{7E07291A-0009-0741-D4A9-FBA614619E36}"/>
              </a:ext>
            </a:extLst>
          </p:cNvPr>
          <p:cNvCxnSpPr>
            <a:cxnSpLocks/>
          </p:cNvCxnSpPr>
          <p:nvPr/>
        </p:nvCxnSpPr>
        <p:spPr>
          <a:xfrm>
            <a:off x="7833922" y="263821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14E105AC-0E14-1B93-723B-D366F6D7B269}"/>
              </a:ext>
            </a:extLst>
          </p:cNvPr>
          <p:cNvCxnSpPr>
            <a:cxnSpLocks/>
          </p:cNvCxnSpPr>
          <p:nvPr/>
        </p:nvCxnSpPr>
        <p:spPr>
          <a:xfrm>
            <a:off x="7833922" y="279061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785ABA60-F0C7-149B-6D04-7C900DF26402}"/>
              </a:ext>
            </a:extLst>
          </p:cNvPr>
          <p:cNvCxnSpPr>
            <a:cxnSpLocks/>
          </p:cNvCxnSpPr>
          <p:nvPr/>
        </p:nvCxnSpPr>
        <p:spPr>
          <a:xfrm>
            <a:off x="7833922" y="293558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11CE073-D5A3-3455-FD1B-855F860DFD15}"/>
              </a:ext>
            </a:extLst>
          </p:cNvPr>
          <p:cNvCxnSpPr>
            <a:cxnSpLocks/>
          </p:cNvCxnSpPr>
          <p:nvPr/>
        </p:nvCxnSpPr>
        <p:spPr>
          <a:xfrm>
            <a:off x="7833922" y="322179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3E5FC626-5A8E-C93A-E355-97D6E0926D61}"/>
              </a:ext>
            </a:extLst>
          </p:cNvPr>
          <p:cNvCxnSpPr>
            <a:cxnSpLocks/>
          </p:cNvCxnSpPr>
          <p:nvPr/>
        </p:nvCxnSpPr>
        <p:spPr>
          <a:xfrm>
            <a:off x="7833922" y="337419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7B90D709-D42C-B8FE-3409-41EDA029793E}"/>
              </a:ext>
            </a:extLst>
          </p:cNvPr>
          <p:cNvCxnSpPr>
            <a:cxnSpLocks/>
          </p:cNvCxnSpPr>
          <p:nvPr/>
        </p:nvCxnSpPr>
        <p:spPr>
          <a:xfrm>
            <a:off x="7986322" y="3370479"/>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B4A99B00-FE33-28F2-3854-673EB62A82C2}"/>
              </a:ext>
            </a:extLst>
          </p:cNvPr>
          <p:cNvCxnSpPr>
            <a:cxnSpLocks/>
          </p:cNvCxnSpPr>
          <p:nvPr/>
        </p:nvCxnSpPr>
        <p:spPr>
          <a:xfrm>
            <a:off x="10506497" y="4221853"/>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2555BDAA-9902-C664-10E6-FF8F9498994C}"/>
              </a:ext>
            </a:extLst>
          </p:cNvPr>
          <p:cNvCxnSpPr>
            <a:cxnSpLocks/>
          </p:cNvCxnSpPr>
          <p:nvPr/>
        </p:nvCxnSpPr>
        <p:spPr>
          <a:xfrm>
            <a:off x="10506497" y="4374253"/>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4F6A52C9-3F4B-3DA2-1946-3AE2ECD034C1}"/>
              </a:ext>
            </a:extLst>
          </p:cNvPr>
          <p:cNvCxnSpPr>
            <a:cxnSpLocks/>
          </p:cNvCxnSpPr>
          <p:nvPr/>
        </p:nvCxnSpPr>
        <p:spPr>
          <a:xfrm>
            <a:off x="10506497" y="4519218"/>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68999433-CCB5-5E2B-CA5A-9E192357426C}"/>
              </a:ext>
            </a:extLst>
          </p:cNvPr>
          <p:cNvCxnSpPr>
            <a:cxnSpLocks/>
          </p:cNvCxnSpPr>
          <p:nvPr/>
        </p:nvCxnSpPr>
        <p:spPr>
          <a:xfrm>
            <a:off x="10506497" y="480543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7249BB4B-B7E8-0AE4-FDFE-9292E51C35EE}"/>
              </a:ext>
            </a:extLst>
          </p:cNvPr>
          <p:cNvCxnSpPr>
            <a:cxnSpLocks/>
          </p:cNvCxnSpPr>
          <p:nvPr/>
        </p:nvCxnSpPr>
        <p:spPr>
          <a:xfrm>
            <a:off x="10506497" y="4935532"/>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F0141BB8-4113-2416-D9BD-475DD35533B9}"/>
              </a:ext>
            </a:extLst>
          </p:cNvPr>
          <p:cNvCxnSpPr>
            <a:cxnSpLocks/>
          </p:cNvCxnSpPr>
          <p:nvPr/>
        </p:nvCxnSpPr>
        <p:spPr>
          <a:xfrm>
            <a:off x="10658897" y="4931815"/>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57" name="Ovaal 56">
            <a:extLst>
              <a:ext uri="{FF2B5EF4-FFF2-40B4-BE49-F238E27FC236}">
                <a16:creationId xmlns:a16="http://schemas.microsoft.com/office/drawing/2014/main" id="{4A84679D-052B-724B-3A68-170C9573195A}"/>
              </a:ext>
            </a:extLst>
          </p:cNvPr>
          <p:cNvSpPr/>
          <p:nvPr/>
        </p:nvSpPr>
        <p:spPr>
          <a:xfrm>
            <a:off x="3167591" y="255651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0" name="Ovaal 59">
            <a:extLst>
              <a:ext uri="{FF2B5EF4-FFF2-40B4-BE49-F238E27FC236}">
                <a16:creationId xmlns:a16="http://schemas.microsoft.com/office/drawing/2014/main" id="{CD18CB8D-AB10-03FB-EE50-2A5922022797}"/>
              </a:ext>
            </a:extLst>
          </p:cNvPr>
          <p:cNvSpPr/>
          <p:nvPr/>
        </p:nvSpPr>
        <p:spPr>
          <a:xfrm>
            <a:off x="3179576" y="3182824"/>
            <a:ext cx="139198" cy="24532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1" name="Ovaal 60">
            <a:extLst>
              <a:ext uri="{FF2B5EF4-FFF2-40B4-BE49-F238E27FC236}">
                <a16:creationId xmlns:a16="http://schemas.microsoft.com/office/drawing/2014/main" id="{66A70902-1DDE-11B7-72AA-F71496FE1AC4}"/>
              </a:ext>
            </a:extLst>
          </p:cNvPr>
          <p:cNvSpPr/>
          <p:nvPr/>
        </p:nvSpPr>
        <p:spPr>
          <a:xfrm>
            <a:off x="7705587" y="3125152"/>
            <a:ext cx="139198" cy="24532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2" name="Ovaal 61">
            <a:extLst>
              <a:ext uri="{FF2B5EF4-FFF2-40B4-BE49-F238E27FC236}">
                <a16:creationId xmlns:a16="http://schemas.microsoft.com/office/drawing/2014/main" id="{CE34FE3D-B0FD-E642-6C4B-86F715AAF615}"/>
              </a:ext>
            </a:extLst>
          </p:cNvPr>
          <p:cNvSpPr/>
          <p:nvPr/>
        </p:nvSpPr>
        <p:spPr>
          <a:xfrm>
            <a:off x="7694724" y="255458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3" name="Ovaal 62">
            <a:extLst>
              <a:ext uri="{FF2B5EF4-FFF2-40B4-BE49-F238E27FC236}">
                <a16:creationId xmlns:a16="http://schemas.microsoft.com/office/drawing/2014/main" id="{12F9AEFB-F90D-7384-1BB1-83ABFCB99121}"/>
              </a:ext>
            </a:extLst>
          </p:cNvPr>
          <p:cNvSpPr/>
          <p:nvPr/>
        </p:nvSpPr>
        <p:spPr>
          <a:xfrm>
            <a:off x="592876" y="470921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4" name="Ovaal 63">
            <a:extLst>
              <a:ext uri="{FF2B5EF4-FFF2-40B4-BE49-F238E27FC236}">
                <a16:creationId xmlns:a16="http://schemas.microsoft.com/office/drawing/2014/main" id="{2E707E5E-7351-E2C6-2306-F3A0B157C96F}"/>
              </a:ext>
            </a:extLst>
          </p:cNvPr>
          <p:cNvSpPr/>
          <p:nvPr/>
        </p:nvSpPr>
        <p:spPr>
          <a:xfrm>
            <a:off x="612103" y="408804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5" name="Ovaal 64">
            <a:extLst>
              <a:ext uri="{FF2B5EF4-FFF2-40B4-BE49-F238E27FC236}">
                <a16:creationId xmlns:a16="http://schemas.microsoft.com/office/drawing/2014/main" id="{16FD6E21-BDA4-84B5-2AA6-AF68C5E4B40F}"/>
              </a:ext>
            </a:extLst>
          </p:cNvPr>
          <p:cNvSpPr/>
          <p:nvPr/>
        </p:nvSpPr>
        <p:spPr>
          <a:xfrm>
            <a:off x="10367299" y="4128926"/>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6" name="Ovaal 65">
            <a:extLst>
              <a:ext uri="{FF2B5EF4-FFF2-40B4-BE49-F238E27FC236}">
                <a16:creationId xmlns:a16="http://schemas.microsoft.com/office/drawing/2014/main" id="{E9EB6F7B-DB14-91C1-E8B6-0A92382BD5CF}"/>
              </a:ext>
            </a:extLst>
          </p:cNvPr>
          <p:cNvSpPr/>
          <p:nvPr/>
        </p:nvSpPr>
        <p:spPr>
          <a:xfrm>
            <a:off x="10340895" y="475639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3" name="Tekstvak 2">
            <a:extLst>
              <a:ext uri="{FF2B5EF4-FFF2-40B4-BE49-F238E27FC236}">
                <a16:creationId xmlns:a16="http://schemas.microsoft.com/office/drawing/2014/main" id="{53FC2D22-DA18-497B-5A36-399A73F459F6}"/>
              </a:ext>
            </a:extLst>
          </p:cNvPr>
          <p:cNvSpPr txBox="1"/>
          <p:nvPr/>
        </p:nvSpPr>
        <p:spPr>
          <a:xfrm>
            <a:off x="1774774" y="2799016"/>
            <a:ext cx="1390124" cy="369332"/>
          </a:xfrm>
          <a:prstGeom prst="rect">
            <a:avLst/>
          </a:prstGeom>
          <a:noFill/>
        </p:spPr>
        <p:txBody>
          <a:bodyPr wrap="none" rtlCol="0">
            <a:spAutoFit/>
          </a:bodyPr>
          <a:lstStyle/>
          <a:p>
            <a:r>
              <a:rPr lang="nl-NL"/>
              <a:t>‘werkversie’</a:t>
            </a:r>
          </a:p>
        </p:txBody>
      </p:sp>
      <p:sp>
        <p:nvSpPr>
          <p:cNvPr id="4" name="Tekstvak 3">
            <a:extLst>
              <a:ext uri="{FF2B5EF4-FFF2-40B4-BE49-F238E27FC236}">
                <a16:creationId xmlns:a16="http://schemas.microsoft.com/office/drawing/2014/main" id="{455CB77C-BCFD-A3CC-6E92-6BD1BFA3FCFB}"/>
              </a:ext>
            </a:extLst>
          </p:cNvPr>
          <p:cNvSpPr txBox="1"/>
          <p:nvPr/>
        </p:nvSpPr>
        <p:spPr>
          <a:xfrm>
            <a:off x="5725007" y="2799908"/>
            <a:ext cx="1184940" cy="369332"/>
          </a:xfrm>
          <a:prstGeom prst="rect">
            <a:avLst/>
          </a:prstGeom>
          <a:noFill/>
        </p:spPr>
        <p:txBody>
          <a:bodyPr wrap="none" rtlCol="0">
            <a:spAutoFit/>
          </a:bodyPr>
          <a:lstStyle/>
          <a:p>
            <a:r>
              <a:rPr lang="nl-NL"/>
              <a:t>bewerken</a:t>
            </a:r>
          </a:p>
        </p:txBody>
      </p:sp>
      <p:sp>
        <p:nvSpPr>
          <p:cNvPr id="6" name="Tekstvak 5">
            <a:extLst>
              <a:ext uri="{FF2B5EF4-FFF2-40B4-BE49-F238E27FC236}">
                <a16:creationId xmlns:a16="http://schemas.microsoft.com/office/drawing/2014/main" id="{83A8E25F-09AC-B548-6F0C-AE307E4455AF}"/>
              </a:ext>
            </a:extLst>
          </p:cNvPr>
          <p:cNvSpPr txBox="1"/>
          <p:nvPr/>
        </p:nvSpPr>
        <p:spPr>
          <a:xfrm>
            <a:off x="9825246" y="2807830"/>
            <a:ext cx="1667302" cy="369332"/>
          </a:xfrm>
          <a:prstGeom prst="rect">
            <a:avLst/>
          </a:prstGeom>
          <a:noFill/>
        </p:spPr>
        <p:txBody>
          <a:bodyPr wrap="square">
            <a:spAutoFit/>
          </a:bodyPr>
          <a:lstStyle/>
          <a:p>
            <a:r>
              <a:rPr lang="nl-NL"/>
              <a:t>vervangen</a:t>
            </a:r>
          </a:p>
        </p:txBody>
      </p:sp>
      <p:sp>
        <p:nvSpPr>
          <p:cNvPr id="5" name="Tekstvak 4">
            <a:extLst>
              <a:ext uri="{FF2B5EF4-FFF2-40B4-BE49-F238E27FC236}">
                <a16:creationId xmlns:a16="http://schemas.microsoft.com/office/drawing/2014/main" id="{C8623C42-377D-BCC3-9205-D36AA8FAC61F}"/>
              </a:ext>
            </a:extLst>
          </p:cNvPr>
          <p:cNvSpPr txBox="1"/>
          <p:nvPr/>
        </p:nvSpPr>
        <p:spPr>
          <a:xfrm>
            <a:off x="505460" y="5660393"/>
            <a:ext cx="1646605" cy="369332"/>
          </a:xfrm>
          <a:prstGeom prst="rect">
            <a:avLst/>
          </a:prstGeom>
          <a:noFill/>
        </p:spPr>
        <p:txBody>
          <a:bodyPr wrap="none" rtlCol="0">
            <a:spAutoFit/>
          </a:bodyPr>
          <a:lstStyle/>
          <a:p>
            <a:r>
              <a:rPr lang="nl-NL"/>
              <a:t>Huidige versie</a:t>
            </a:r>
          </a:p>
        </p:txBody>
      </p:sp>
      <p:sp>
        <p:nvSpPr>
          <p:cNvPr id="9" name="Tekstvak 8">
            <a:extLst>
              <a:ext uri="{FF2B5EF4-FFF2-40B4-BE49-F238E27FC236}">
                <a16:creationId xmlns:a16="http://schemas.microsoft.com/office/drawing/2014/main" id="{78DB6802-046D-592A-D89C-AF980BD5A3E1}"/>
              </a:ext>
            </a:extLst>
          </p:cNvPr>
          <p:cNvSpPr txBox="1"/>
          <p:nvPr/>
        </p:nvSpPr>
        <p:spPr>
          <a:xfrm>
            <a:off x="10214517" y="5679807"/>
            <a:ext cx="1646605" cy="369332"/>
          </a:xfrm>
          <a:prstGeom prst="rect">
            <a:avLst/>
          </a:prstGeom>
          <a:noFill/>
        </p:spPr>
        <p:txBody>
          <a:bodyPr wrap="square" rtlCol="0">
            <a:spAutoFit/>
          </a:bodyPr>
          <a:lstStyle/>
          <a:p>
            <a:r>
              <a:rPr lang="nl-NL"/>
              <a:t>Nieuwe Versie</a:t>
            </a:r>
          </a:p>
        </p:txBody>
      </p:sp>
    </p:spTree>
    <p:extLst>
      <p:ext uri="{BB962C8B-B14F-4D97-AF65-F5344CB8AC3E}">
        <p14:creationId xmlns:p14="http://schemas.microsoft.com/office/powerpoint/2010/main" val="297207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a:xfrm>
            <a:off x="1760035" y="224310"/>
            <a:ext cx="10033200" cy="720000"/>
          </a:xfrm>
        </p:spPr>
        <p:txBody>
          <a:bodyPr/>
          <a:lstStyle/>
          <a:p>
            <a:pPr algn="r"/>
            <a:r>
              <a:rPr lang="nl-NL" dirty="0"/>
              <a:t>Wijzigen van omgevingsplan: afzonderlijk voorbereiden en dan wijzigen door </a:t>
            </a:r>
            <a:r>
              <a:rPr lang="nl-NL" u="sng" dirty="0"/>
              <a:t>een besluit</a:t>
            </a:r>
          </a:p>
        </p:txBody>
      </p:sp>
      <p:cxnSp>
        <p:nvCxnSpPr>
          <p:cNvPr id="7" name="Rechte verbindingslijn met pijl 6">
            <a:extLst>
              <a:ext uri="{FF2B5EF4-FFF2-40B4-BE49-F238E27FC236}">
                <a16:creationId xmlns:a16="http://schemas.microsoft.com/office/drawing/2014/main" id="{B57509D7-F2CE-8752-63D6-5BF325807B54}"/>
              </a:ext>
            </a:extLst>
          </p:cNvPr>
          <p:cNvCxnSpPr>
            <a:cxnSpLocks/>
          </p:cNvCxnSpPr>
          <p:nvPr/>
        </p:nvCxnSpPr>
        <p:spPr>
          <a:xfrm>
            <a:off x="2027855" y="5051768"/>
            <a:ext cx="8186662" cy="1"/>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8" name="Document 7">
            <a:extLst>
              <a:ext uri="{FF2B5EF4-FFF2-40B4-BE49-F238E27FC236}">
                <a16:creationId xmlns:a16="http://schemas.microsoft.com/office/drawing/2014/main" id="{3F1DC8EC-DCA2-0F87-81A3-CD5BF732E20E}"/>
              </a:ext>
            </a:extLst>
          </p:cNvPr>
          <p:cNvSpPr/>
          <p:nvPr/>
        </p:nvSpPr>
        <p:spPr>
          <a:xfrm>
            <a:off x="591016" y="4103918"/>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Gebogen verbindingslijn 10">
            <a:extLst>
              <a:ext uri="{FF2B5EF4-FFF2-40B4-BE49-F238E27FC236}">
                <a16:creationId xmlns:a16="http://schemas.microsoft.com/office/drawing/2014/main" id="{906DCFA7-34F3-56F3-49E6-384505D70BFB}"/>
              </a:ext>
            </a:extLst>
          </p:cNvPr>
          <p:cNvCxnSpPr/>
          <p:nvPr/>
        </p:nvCxnSpPr>
        <p:spPr>
          <a:xfrm flipV="1">
            <a:off x="2027855" y="3175336"/>
            <a:ext cx="1127942"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6C8DFDF-0824-8FE0-80B0-B0355FEB82CF}"/>
              </a:ext>
            </a:extLst>
          </p:cNvPr>
          <p:cNvCxnSpPr>
            <a:cxnSpLocks/>
          </p:cNvCxnSpPr>
          <p:nvPr/>
        </p:nvCxnSpPr>
        <p:spPr>
          <a:xfrm>
            <a:off x="4588919" y="3175336"/>
            <a:ext cx="3005061"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bogen verbindingslijn 15">
            <a:extLst>
              <a:ext uri="{FF2B5EF4-FFF2-40B4-BE49-F238E27FC236}">
                <a16:creationId xmlns:a16="http://schemas.microsoft.com/office/drawing/2014/main" id="{43E18230-1ACA-3F93-FBEC-296E656AAFCA}"/>
              </a:ext>
            </a:extLst>
          </p:cNvPr>
          <p:cNvCxnSpPr>
            <a:cxnSpLocks/>
          </p:cNvCxnSpPr>
          <p:nvPr/>
        </p:nvCxnSpPr>
        <p:spPr>
          <a:xfrm>
            <a:off x="9110928" y="3175336"/>
            <a:ext cx="1103589"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Document 18">
            <a:extLst>
              <a:ext uri="{FF2B5EF4-FFF2-40B4-BE49-F238E27FC236}">
                <a16:creationId xmlns:a16="http://schemas.microsoft.com/office/drawing/2014/main" id="{D96F1743-EC51-F620-337A-4F8D7134A1A6}"/>
              </a:ext>
            </a:extLst>
          </p:cNvPr>
          <p:cNvSpPr/>
          <p:nvPr/>
        </p:nvSpPr>
        <p:spPr>
          <a:xfrm>
            <a:off x="10326411" y="4087190"/>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3" name="Rechte verbindingslijn 22">
            <a:extLst>
              <a:ext uri="{FF2B5EF4-FFF2-40B4-BE49-F238E27FC236}">
                <a16:creationId xmlns:a16="http://schemas.microsoft.com/office/drawing/2014/main" id="{4B0AF245-FBA6-3FD8-AF2A-08ABB4B847B7}"/>
              </a:ext>
            </a:extLst>
          </p:cNvPr>
          <p:cNvCxnSpPr>
            <a:cxnSpLocks/>
          </p:cNvCxnSpPr>
          <p:nvPr/>
        </p:nvCxnSpPr>
        <p:spPr>
          <a:xfrm>
            <a:off x="756425" y="429164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EF74501-3F58-1044-A7FC-C40E1D59BE00}"/>
              </a:ext>
            </a:extLst>
          </p:cNvPr>
          <p:cNvCxnSpPr>
            <a:cxnSpLocks/>
          </p:cNvCxnSpPr>
          <p:nvPr/>
        </p:nvCxnSpPr>
        <p:spPr>
          <a:xfrm>
            <a:off x="756425" y="444404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9D2D7C5-C790-A675-5AA3-80306699A5E6}"/>
              </a:ext>
            </a:extLst>
          </p:cNvPr>
          <p:cNvCxnSpPr>
            <a:cxnSpLocks/>
          </p:cNvCxnSpPr>
          <p:nvPr/>
        </p:nvCxnSpPr>
        <p:spPr>
          <a:xfrm>
            <a:off x="756425" y="458901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F90CB91A-C252-53AD-774D-1B8D930E329D}"/>
              </a:ext>
            </a:extLst>
          </p:cNvPr>
          <p:cNvCxnSpPr>
            <a:cxnSpLocks/>
          </p:cNvCxnSpPr>
          <p:nvPr/>
        </p:nvCxnSpPr>
        <p:spPr>
          <a:xfrm>
            <a:off x="756425" y="487522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D8508FA2-4E62-D534-AB35-095FA5E73547}"/>
              </a:ext>
            </a:extLst>
          </p:cNvPr>
          <p:cNvCxnSpPr>
            <a:cxnSpLocks/>
          </p:cNvCxnSpPr>
          <p:nvPr/>
        </p:nvCxnSpPr>
        <p:spPr>
          <a:xfrm>
            <a:off x="756425" y="501647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Document 29">
            <a:extLst>
              <a:ext uri="{FF2B5EF4-FFF2-40B4-BE49-F238E27FC236}">
                <a16:creationId xmlns:a16="http://schemas.microsoft.com/office/drawing/2014/main" id="{84DDE439-F523-B39C-E3D2-4C6F5D87AF1E}"/>
              </a:ext>
            </a:extLst>
          </p:cNvPr>
          <p:cNvSpPr/>
          <p:nvPr/>
        </p:nvSpPr>
        <p:spPr>
          <a:xfrm>
            <a:off x="3164898" y="2415209"/>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30">
            <a:extLst>
              <a:ext uri="{FF2B5EF4-FFF2-40B4-BE49-F238E27FC236}">
                <a16:creationId xmlns:a16="http://schemas.microsoft.com/office/drawing/2014/main" id="{0F35C701-0885-5BDD-DF7C-1901D4EB0041}"/>
              </a:ext>
            </a:extLst>
          </p:cNvPr>
          <p:cNvCxnSpPr>
            <a:cxnSpLocks/>
          </p:cNvCxnSpPr>
          <p:nvPr/>
        </p:nvCxnSpPr>
        <p:spPr>
          <a:xfrm>
            <a:off x="3330307" y="260293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411DABA6-5737-A2E5-3631-81058532048A}"/>
              </a:ext>
            </a:extLst>
          </p:cNvPr>
          <p:cNvCxnSpPr>
            <a:cxnSpLocks/>
          </p:cNvCxnSpPr>
          <p:nvPr/>
        </p:nvCxnSpPr>
        <p:spPr>
          <a:xfrm>
            <a:off x="3330307" y="275533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F369FD7E-EC87-5B14-E3BE-4F1E0D51578A}"/>
              </a:ext>
            </a:extLst>
          </p:cNvPr>
          <p:cNvCxnSpPr>
            <a:cxnSpLocks/>
          </p:cNvCxnSpPr>
          <p:nvPr/>
        </p:nvCxnSpPr>
        <p:spPr>
          <a:xfrm>
            <a:off x="3330307" y="2900301"/>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A9F580A9-F9D7-3AC5-F1AF-AC1258D10CD6}"/>
              </a:ext>
            </a:extLst>
          </p:cNvPr>
          <p:cNvCxnSpPr>
            <a:cxnSpLocks/>
          </p:cNvCxnSpPr>
          <p:nvPr/>
        </p:nvCxnSpPr>
        <p:spPr>
          <a:xfrm>
            <a:off x="3330307" y="318651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9D0D5B0-42C2-9347-FD98-EA0A740A6159}"/>
              </a:ext>
            </a:extLst>
          </p:cNvPr>
          <p:cNvCxnSpPr>
            <a:cxnSpLocks/>
          </p:cNvCxnSpPr>
          <p:nvPr/>
        </p:nvCxnSpPr>
        <p:spPr>
          <a:xfrm>
            <a:off x="3330307" y="332776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38" name="Document 37">
            <a:extLst>
              <a:ext uri="{FF2B5EF4-FFF2-40B4-BE49-F238E27FC236}">
                <a16:creationId xmlns:a16="http://schemas.microsoft.com/office/drawing/2014/main" id="{8C761BF8-9400-724E-A38A-EC8D07A970B0}"/>
              </a:ext>
            </a:extLst>
          </p:cNvPr>
          <p:cNvSpPr/>
          <p:nvPr/>
        </p:nvSpPr>
        <p:spPr>
          <a:xfrm>
            <a:off x="7668513" y="2415209"/>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9" name="Rechte verbindingslijn 38">
            <a:extLst>
              <a:ext uri="{FF2B5EF4-FFF2-40B4-BE49-F238E27FC236}">
                <a16:creationId xmlns:a16="http://schemas.microsoft.com/office/drawing/2014/main" id="{7E07291A-0009-0741-D4A9-FBA614619E36}"/>
              </a:ext>
            </a:extLst>
          </p:cNvPr>
          <p:cNvCxnSpPr>
            <a:cxnSpLocks/>
          </p:cNvCxnSpPr>
          <p:nvPr/>
        </p:nvCxnSpPr>
        <p:spPr>
          <a:xfrm>
            <a:off x="7833922" y="260293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14E105AC-0E14-1B93-723B-D366F6D7B269}"/>
              </a:ext>
            </a:extLst>
          </p:cNvPr>
          <p:cNvCxnSpPr>
            <a:cxnSpLocks/>
          </p:cNvCxnSpPr>
          <p:nvPr/>
        </p:nvCxnSpPr>
        <p:spPr>
          <a:xfrm>
            <a:off x="7833922" y="275533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785ABA60-F0C7-149B-6D04-7C900DF26402}"/>
              </a:ext>
            </a:extLst>
          </p:cNvPr>
          <p:cNvCxnSpPr>
            <a:cxnSpLocks/>
          </p:cNvCxnSpPr>
          <p:nvPr/>
        </p:nvCxnSpPr>
        <p:spPr>
          <a:xfrm>
            <a:off x="7833922" y="2900301"/>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11CE073-D5A3-3455-FD1B-855F860DFD15}"/>
              </a:ext>
            </a:extLst>
          </p:cNvPr>
          <p:cNvCxnSpPr>
            <a:cxnSpLocks/>
          </p:cNvCxnSpPr>
          <p:nvPr/>
        </p:nvCxnSpPr>
        <p:spPr>
          <a:xfrm>
            <a:off x="7833922" y="318651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3E5FC626-5A8E-C93A-E355-97D6E0926D61}"/>
              </a:ext>
            </a:extLst>
          </p:cNvPr>
          <p:cNvCxnSpPr>
            <a:cxnSpLocks/>
          </p:cNvCxnSpPr>
          <p:nvPr/>
        </p:nvCxnSpPr>
        <p:spPr>
          <a:xfrm>
            <a:off x="7833922" y="333891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7B90D709-D42C-B8FE-3409-41EDA029793E}"/>
              </a:ext>
            </a:extLst>
          </p:cNvPr>
          <p:cNvCxnSpPr>
            <a:cxnSpLocks/>
          </p:cNvCxnSpPr>
          <p:nvPr/>
        </p:nvCxnSpPr>
        <p:spPr>
          <a:xfrm>
            <a:off x="7986322" y="3335200"/>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B4A99B00-FE33-28F2-3854-673EB62A82C2}"/>
              </a:ext>
            </a:extLst>
          </p:cNvPr>
          <p:cNvCxnSpPr>
            <a:cxnSpLocks/>
          </p:cNvCxnSpPr>
          <p:nvPr/>
        </p:nvCxnSpPr>
        <p:spPr>
          <a:xfrm>
            <a:off x="10506497" y="4307932"/>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2555BDAA-9902-C664-10E6-FF8F9498994C}"/>
              </a:ext>
            </a:extLst>
          </p:cNvPr>
          <p:cNvCxnSpPr>
            <a:cxnSpLocks/>
          </p:cNvCxnSpPr>
          <p:nvPr/>
        </p:nvCxnSpPr>
        <p:spPr>
          <a:xfrm>
            <a:off x="10506497" y="4460332"/>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4F6A52C9-3F4B-3DA2-1946-3AE2ECD034C1}"/>
              </a:ext>
            </a:extLst>
          </p:cNvPr>
          <p:cNvCxnSpPr>
            <a:cxnSpLocks/>
          </p:cNvCxnSpPr>
          <p:nvPr/>
        </p:nvCxnSpPr>
        <p:spPr>
          <a:xfrm>
            <a:off x="10506497" y="4605297"/>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68999433-CCB5-5E2B-CA5A-9E192357426C}"/>
              </a:ext>
            </a:extLst>
          </p:cNvPr>
          <p:cNvCxnSpPr>
            <a:cxnSpLocks/>
          </p:cNvCxnSpPr>
          <p:nvPr/>
        </p:nvCxnSpPr>
        <p:spPr>
          <a:xfrm>
            <a:off x="10506497" y="4891514"/>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7249BB4B-B7E8-0AE4-FDFE-9292E51C35EE}"/>
              </a:ext>
            </a:extLst>
          </p:cNvPr>
          <p:cNvCxnSpPr>
            <a:cxnSpLocks/>
          </p:cNvCxnSpPr>
          <p:nvPr/>
        </p:nvCxnSpPr>
        <p:spPr>
          <a:xfrm>
            <a:off x="10506497" y="5021611"/>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F0141BB8-4113-2416-D9BD-475DD35533B9}"/>
              </a:ext>
            </a:extLst>
          </p:cNvPr>
          <p:cNvCxnSpPr>
            <a:cxnSpLocks/>
          </p:cNvCxnSpPr>
          <p:nvPr/>
        </p:nvCxnSpPr>
        <p:spPr>
          <a:xfrm>
            <a:off x="10658897" y="5017894"/>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57" name="Ovaal 56">
            <a:extLst>
              <a:ext uri="{FF2B5EF4-FFF2-40B4-BE49-F238E27FC236}">
                <a16:creationId xmlns:a16="http://schemas.microsoft.com/office/drawing/2014/main" id="{4A84679D-052B-724B-3A68-170C9573195A}"/>
              </a:ext>
            </a:extLst>
          </p:cNvPr>
          <p:cNvSpPr/>
          <p:nvPr/>
        </p:nvSpPr>
        <p:spPr>
          <a:xfrm>
            <a:off x="3167591" y="2521234"/>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0" name="Ovaal 59">
            <a:extLst>
              <a:ext uri="{FF2B5EF4-FFF2-40B4-BE49-F238E27FC236}">
                <a16:creationId xmlns:a16="http://schemas.microsoft.com/office/drawing/2014/main" id="{CD18CB8D-AB10-03FB-EE50-2A5922022797}"/>
              </a:ext>
            </a:extLst>
          </p:cNvPr>
          <p:cNvSpPr/>
          <p:nvPr/>
        </p:nvSpPr>
        <p:spPr>
          <a:xfrm>
            <a:off x="3179576" y="3147545"/>
            <a:ext cx="139198" cy="24532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1" name="Ovaal 60">
            <a:extLst>
              <a:ext uri="{FF2B5EF4-FFF2-40B4-BE49-F238E27FC236}">
                <a16:creationId xmlns:a16="http://schemas.microsoft.com/office/drawing/2014/main" id="{66A70902-1DDE-11B7-72AA-F71496FE1AC4}"/>
              </a:ext>
            </a:extLst>
          </p:cNvPr>
          <p:cNvSpPr/>
          <p:nvPr/>
        </p:nvSpPr>
        <p:spPr>
          <a:xfrm>
            <a:off x="7705587" y="3089873"/>
            <a:ext cx="139198" cy="24532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2" name="Ovaal 61">
            <a:extLst>
              <a:ext uri="{FF2B5EF4-FFF2-40B4-BE49-F238E27FC236}">
                <a16:creationId xmlns:a16="http://schemas.microsoft.com/office/drawing/2014/main" id="{CE34FE3D-B0FD-E642-6C4B-86F715AAF615}"/>
              </a:ext>
            </a:extLst>
          </p:cNvPr>
          <p:cNvSpPr/>
          <p:nvPr/>
        </p:nvSpPr>
        <p:spPr>
          <a:xfrm>
            <a:off x="7694724" y="251930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3" name="Ovaal 62">
            <a:extLst>
              <a:ext uri="{FF2B5EF4-FFF2-40B4-BE49-F238E27FC236}">
                <a16:creationId xmlns:a16="http://schemas.microsoft.com/office/drawing/2014/main" id="{12F9AEFB-F90D-7384-1BB1-83ABFCB99121}"/>
              </a:ext>
            </a:extLst>
          </p:cNvPr>
          <p:cNvSpPr/>
          <p:nvPr/>
        </p:nvSpPr>
        <p:spPr>
          <a:xfrm>
            <a:off x="592876" y="479529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64" name="Ovaal 63">
            <a:extLst>
              <a:ext uri="{FF2B5EF4-FFF2-40B4-BE49-F238E27FC236}">
                <a16:creationId xmlns:a16="http://schemas.microsoft.com/office/drawing/2014/main" id="{2E707E5E-7351-E2C6-2306-F3A0B157C96F}"/>
              </a:ext>
            </a:extLst>
          </p:cNvPr>
          <p:cNvSpPr/>
          <p:nvPr/>
        </p:nvSpPr>
        <p:spPr>
          <a:xfrm>
            <a:off x="612103" y="4174120"/>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5" name="Ovaal 64">
            <a:extLst>
              <a:ext uri="{FF2B5EF4-FFF2-40B4-BE49-F238E27FC236}">
                <a16:creationId xmlns:a16="http://schemas.microsoft.com/office/drawing/2014/main" id="{16FD6E21-BDA4-84B5-2AA6-AF68C5E4B40F}"/>
              </a:ext>
            </a:extLst>
          </p:cNvPr>
          <p:cNvSpPr/>
          <p:nvPr/>
        </p:nvSpPr>
        <p:spPr>
          <a:xfrm>
            <a:off x="10367299" y="421500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6" name="Ovaal 65">
            <a:extLst>
              <a:ext uri="{FF2B5EF4-FFF2-40B4-BE49-F238E27FC236}">
                <a16:creationId xmlns:a16="http://schemas.microsoft.com/office/drawing/2014/main" id="{E9EB6F7B-DB14-91C1-E8B6-0A92382BD5CF}"/>
              </a:ext>
            </a:extLst>
          </p:cNvPr>
          <p:cNvSpPr/>
          <p:nvPr/>
        </p:nvSpPr>
        <p:spPr>
          <a:xfrm>
            <a:off x="10340895" y="484247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3" name="Tekstvak 2">
            <a:extLst>
              <a:ext uri="{FF2B5EF4-FFF2-40B4-BE49-F238E27FC236}">
                <a16:creationId xmlns:a16="http://schemas.microsoft.com/office/drawing/2014/main" id="{53FC2D22-DA18-497B-5A36-399A73F459F6}"/>
              </a:ext>
            </a:extLst>
          </p:cNvPr>
          <p:cNvSpPr txBox="1"/>
          <p:nvPr/>
        </p:nvSpPr>
        <p:spPr>
          <a:xfrm>
            <a:off x="1737508" y="2747444"/>
            <a:ext cx="1390124" cy="369332"/>
          </a:xfrm>
          <a:prstGeom prst="rect">
            <a:avLst/>
          </a:prstGeom>
          <a:noFill/>
        </p:spPr>
        <p:txBody>
          <a:bodyPr wrap="none" rtlCol="0">
            <a:spAutoFit/>
          </a:bodyPr>
          <a:lstStyle/>
          <a:p>
            <a:r>
              <a:rPr lang="nl-NL"/>
              <a:t>‘werkversie’</a:t>
            </a:r>
          </a:p>
        </p:txBody>
      </p:sp>
      <p:sp>
        <p:nvSpPr>
          <p:cNvPr id="4" name="Tekstvak 3">
            <a:extLst>
              <a:ext uri="{FF2B5EF4-FFF2-40B4-BE49-F238E27FC236}">
                <a16:creationId xmlns:a16="http://schemas.microsoft.com/office/drawing/2014/main" id="{455CB77C-BCFD-A3CC-6E92-6BD1BFA3FCFB}"/>
              </a:ext>
            </a:extLst>
          </p:cNvPr>
          <p:cNvSpPr txBox="1"/>
          <p:nvPr/>
        </p:nvSpPr>
        <p:spPr>
          <a:xfrm>
            <a:off x="5725007" y="2764629"/>
            <a:ext cx="1184940" cy="369332"/>
          </a:xfrm>
          <a:prstGeom prst="rect">
            <a:avLst/>
          </a:prstGeom>
          <a:noFill/>
        </p:spPr>
        <p:txBody>
          <a:bodyPr wrap="none" rtlCol="0">
            <a:spAutoFit/>
          </a:bodyPr>
          <a:lstStyle/>
          <a:p>
            <a:r>
              <a:rPr lang="nl-NL"/>
              <a:t>bewerken</a:t>
            </a:r>
          </a:p>
        </p:txBody>
      </p:sp>
      <p:sp>
        <p:nvSpPr>
          <p:cNvPr id="5" name="Document 4">
            <a:extLst>
              <a:ext uri="{FF2B5EF4-FFF2-40B4-BE49-F238E27FC236}">
                <a16:creationId xmlns:a16="http://schemas.microsoft.com/office/drawing/2014/main" id="{D1F48A4E-AEBA-7CE2-E871-C80BB773ADA1}"/>
              </a:ext>
            </a:extLst>
          </p:cNvPr>
          <p:cNvSpPr/>
          <p:nvPr/>
        </p:nvSpPr>
        <p:spPr>
          <a:xfrm>
            <a:off x="8943654" y="3029948"/>
            <a:ext cx="1133707" cy="1025912"/>
          </a:xfrm>
          <a:prstGeom prst="flowChartDocumen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1600"/>
              <a:t>W-Besluit</a:t>
            </a:r>
          </a:p>
        </p:txBody>
      </p:sp>
      <p:cxnSp>
        <p:nvCxnSpPr>
          <p:cNvPr id="9" name="Rechte verbindingslijn 8">
            <a:extLst>
              <a:ext uri="{FF2B5EF4-FFF2-40B4-BE49-F238E27FC236}">
                <a16:creationId xmlns:a16="http://schemas.microsoft.com/office/drawing/2014/main" id="{ED00C44B-78B8-DB52-76FA-A86B9DFAF71A}"/>
              </a:ext>
            </a:extLst>
          </p:cNvPr>
          <p:cNvCxnSpPr>
            <a:cxnSpLocks/>
          </p:cNvCxnSpPr>
          <p:nvPr/>
        </p:nvCxnSpPr>
        <p:spPr>
          <a:xfrm>
            <a:off x="9025428" y="3583793"/>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3E742FFC-969B-2714-4494-D65980162ABE}"/>
              </a:ext>
            </a:extLst>
          </p:cNvPr>
          <p:cNvCxnSpPr>
            <a:cxnSpLocks/>
          </p:cNvCxnSpPr>
          <p:nvPr/>
        </p:nvCxnSpPr>
        <p:spPr>
          <a:xfrm>
            <a:off x="9177828" y="3580076"/>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DA14BE93-B4F6-6402-1009-54C63D7F998C}"/>
              </a:ext>
            </a:extLst>
          </p:cNvPr>
          <p:cNvSpPr txBox="1"/>
          <p:nvPr/>
        </p:nvSpPr>
        <p:spPr>
          <a:xfrm>
            <a:off x="8856123" y="4087190"/>
            <a:ext cx="1290009" cy="646331"/>
          </a:xfrm>
          <a:prstGeom prst="rect">
            <a:avLst/>
          </a:prstGeom>
          <a:noFill/>
        </p:spPr>
        <p:txBody>
          <a:bodyPr wrap="square">
            <a:spAutoFit/>
          </a:bodyPr>
          <a:lstStyle/>
          <a:p>
            <a:r>
              <a:rPr lang="nl-NL"/>
              <a:t>wijzigen met besluit </a:t>
            </a:r>
          </a:p>
        </p:txBody>
      </p:sp>
      <p:cxnSp>
        <p:nvCxnSpPr>
          <p:cNvPr id="6" name="Rechte verbindingslijn 5">
            <a:extLst>
              <a:ext uri="{FF2B5EF4-FFF2-40B4-BE49-F238E27FC236}">
                <a16:creationId xmlns:a16="http://schemas.microsoft.com/office/drawing/2014/main" id="{E835CFCB-1412-1321-08E9-BCC808799A0A}"/>
              </a:ext>
            </a:extLst>
          </p:cNvPr>
          <p:cNvCxnSpPr>
            <a:cxnSpLocks/>
          </p:cNvCxnSpPr>
          <p:nvPr/>
        </p:nvCxnSpPr>
        <p:spPr>
          <a:xfrm>
            <a:off x="9025428" y="3468563"/>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Ovaal 11">
            <a:extLst>
              <a:ext uri="{FF2B5EF4-FFF2-40B4-BE49-F238E27FC236}">
                <a16:creationId xmlns:a16="http://schemas.microsoft.com/office/drawing/2014/main" id="{1C129147-D504-EBFC-A633-2D469548A661}"/>
              </a:ext>
            </a:extLst>
          </p:cNvPr>
          <p:cNvSpPr/>
          <p:nvPr/>
        </p:nvSpPr>
        <p:spPr>
          <a:xfrm>
            <a:off x="8960288" y="338147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18" name="Ovaal 17">
            <a:extLst>
              <a:ext uri="{FF2B5EF4-FFF2-40B4-BE49-F238E27FC236}">
                <a16:creationId xmlns:a16="http://schemas.microsoft.com/office/drawing/2014/main" id="{F15ABCE0-6489-B498-C782-CC1AC1B18F4D}"/>
              </a:ext>
            </a:extLst>
          </p:cNvPr>
          <p:cNvSpPr/>
          <p:nvPr/>
        </p:nvSpPr>
        <p:spPr>
          <a:xfrm>
            <a:off x="2591826" y="5371430"/>
            <a:ext cx="2104352" cy="6888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i="1">
                <a:solidFill>
                  <a:schemeClr val="tx1"/>
                </a:solidFill>
              </a:rPr>
              <a:t>Landelijke voorziening</a:t>
            </a:r>
          </a:p>
        </p:txBody>
      </p:sp>
      <p:sp>
        <p:nvSpPr>
          <p:cNvPr id="20" name="Pijl links 19">
            <a:extLst>
              <a:ext uri="{FF2B5EF4-FFF2-40B4-BE49-F238E27FC236}">
                <a16:creationId xmlns:a16="http://schemas.microsoft.com/office/drawing/2014/main" id="{38A98BF9-D4C9-0DE9-54FD-9F3E9E6C8887}"/>
              </a:ext>
            </a:extLst>
          </p:cNvPr>
          <p:cNvSpPr/>
          <p:nvPr/>
        </p:nvSpPr>
        <p:spPr>
          <a:xfrm rot="12341049">
            <a:off x="2138120" y="5247611"/>
            <a:ext cx="907412" cy="50187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Pijl links 21">
            <a:extLst>
              <a:ext uri="{FF2B5EF4-FFF2-40B4-BE49-F238E27FC236}">
                <a16:creationId xmlns:a16="http://schemas.microsoft.com/office/drawing/2014/main" id="{E795CE0A-9F14-63EF-4B32-38A47489A2AD}"/>
              </a:ext>
            </a:extLst>
          </p:cNvPr>
          <p:cNvSpPr/>
          <p:nvPr/>
        </p:nvSpPr>
        <p:spPr>
          <a:xfrm rot="1803409">
            <a:off x="2225963" y="1899052"/>
            <a:ext cx="907412" cy="501879"/>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86BBF291-9C70-706E-B5C4-0910D5D0DB25}"/>
              </a:ext>
            </a:extLst>
          </p:cNvPr>
          <p:cNvSpPr/>
          <p:nvPr/>
        </p:nvSpPr>
        <p:spPr>
          <a:xfrm>
            <a:off x="1004710" y="1553154"/>
            <a:ext cx="1981847" cy="68765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i="1">
                <a:solidFill>
                  <a:schemeClr val="tx1"/>
                </a:solidFill>
              </a:rPr>
              <a:t>Lokale software</a:t>
            </a:r>
          </a:p>
        </p:txBody>
      </p:sp>
      <p:sp>
        <p:nvSpPr>
          <p:cNvPr id="15" name="Ring 14">
            <a:extLst>
              <a:ext uri="{FF2B5EF4-FFF2-40B4-BE49-F238E27FC236}">
                <a16:creationId xmlns:a16="http://schemas.microsoft.com/office/drawing/2014/main" id="{4F6AA20C-9FDA-3FA6-9158-0E21C4C0512D}"/>
              </a:ext>
            </a:extLst>
          </p:cNvPr>
          <p:cNvSpPr/>
          <p:nvPr/>
        </p:nvSpPr>
        <p:spPr>
          <a:xfrm>
            <a:off x="8510953" y="2415209"/>
            <a:ext cx="2079451" cy="2423546"/>
          </a:xfrm>
          <a:prstGeom prst="donut">
            <a:avLst>
              <a:gd name="adj" fmla="val 3738"/>
            </a:avLst>
          </a:prstGeom>
          <a:solidFill>
            <a:srgbClr val="FF3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133120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Gebogen verbindingslijn 37">
            <a:extLst>
              <a:ext uri="{FF2B5EF4-FFF2-40B4-BE49-F238E27FC236}">
                <a16:creationId xmlns:a16="http://schemas.microsoft.com/office/drawing/2014/main" id="{B7715E4A-0292-79D7-88E0-935575A4596E}"/>
              </a:ext>
            </a:extLst>
          </p:cNvPr>
          <p:cNvCxnSpPr/>
          <p:nvPr/>
        </p:nvCxnSpPr>
        <p:spPr>
          <a:xfrm flipV="1">
            <a:off x="1753910" y="2352903"/>
            <a:ext cx="1127942" cy="1048214"/>
          </a:xfrm>
          <a:prstGeom prst="bentConnector3">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4F522D4F-2112-7744-ED3A-41EF160AE155}"/>
              </a:ext>
            </a:extLst>
          </p:cNvPr>
          <p:cNvSpPr>
            <a:spLocks noGrp="1"/>
          </p:cNvSpPr>
          <p:nvPr>
            <p:ph type="title"/>
          </p:nvPr>
        </p:nvSpPr>
        <p:spPr>
          <a:xfrm>
            <a:off x="1666251" y="285078"/>
            <a:ext cx="10033200" cy="720000"/>
          </a:xfrm>
        </p:spPr>
        <p:txBody>
          <a:bodyPr/>
          <a:lstStyle/>
          <a:p>
            <a:pPr algn="r"/>
            <a:r>
              <a:rPr lang="nl-NL" dirty="0"/>
              <a:t>Parallel wijzigen: afzonderlijk voorbereiden</a:t>
            </a:r>
          </a:p>
        </p:txBody>
      </p:sp>
      <p:cxnSp>
        <p:nvCxnSpPr>
          <p:cNvPr id="7" name="Rechte verbindingslijn met pijl 6">
            <a:extLst>
              <a:ext uri="{FF2B5EF4-FFF2-40B4-BE49-F238E27FC236}">
                <a16:creationId xmlns:a16="http://schemas.microsoft.com/office/drawing/2014/main" id="{B57509D7-F2CE-8752-63D6-5BF325807B54}"/>
              </a:ext>
            </a:extLst>
          </p:cNvPr>
          <p:cNvCxnSpPr>
            <a:cxnSpLocks/>
          </p:cNvCxnSpPr>
          <p:nvPr/>
        </p:nvCxnSpPr>
        <p:spPr>
          <a:xfrm>
            <a:off x="2039578" y="3847165"/>
            <a:ext cx="8186662" cy="1"/>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6C8DFDF-0824-8FE0-80B0-B0355FEB82CF}"/>
              </a:ext>
            </a:extLst>
          </p:cNvPr>
          <p:cNvCxnSpPr>
            <a:cxnSpLocks/>
          </p:cNvCxnSpPr>
          <p:nvPr/>
        </p:nvCxnSpPr>
        <p:spPr>
          <a:xfrm>
            <a:off x="4307567" y="2317734"/>
            <a:ext cx="3116668" cy="0"/>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 name="Gebogen verbindingslijn 2">
            <a:extLst>
              <a:ext uri="{FF2B5EF4-FFF2-40B4-BE49-F238E27FC236}">
                <a16:creationId xmlns:a16="http://schemas.microsoft.com/office/drawing/2014/main" id="{4ACAE77D-E61B-EE6E-B1AC-7DCC0B38FFCB}"/>
              </a:ext>
            </a:extLst>
          </p:cNvPr>
          <p:cNvCxnSpPr>
            <a:cxnSpLocks/>
          </p:cNvCxnSpPr>
          <p:nvPr/>
        </p:nvCxnSpPr>
        <p:spPr>
          <a:xfrm>
            <a:off x="1943899" y="4391703"/>
            <a:ext cx="841242" cy="681672"/>
          </a:xfrm>
          <a:prstGeom prst="bentConnector3">
            <a:avLst>
              <a:gd name="adj1" fmla="val 50000"/>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Document 4">
            <a:extLst>
              <a:ext uri="{FF2B5EF4-FFF2-40B4-BE49-F238E27FC236}">
                <a16:creationId xmlns:a16="http://schemas.microsoft.com/office/drawing/2014/main" id="{8072853F-D8B8-997A-7684-502BD007928C}"/>
              </a:ext>
            </a:extLst>
          </p:cNvPr>
          <p:cNvSpPr/>
          <p:nvPr/>
        </p:nvSpPr>
        <p:spPr>
          <a:xfrm>
            <a:off x="2719806" y="4689088"/>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5">
            <a:extLst>
              <a:ext uri="{FF2B5EF4-FFF2-40B4-BE49-F238E27FC236}">
                <a16:creationId xmlns:a16="http://schemas.microsoft.com/office/drawing/2014/main" id="{E1D87783-1970-67B6-C7BB-411AFFCF0C0F}"/>
              </a:ext>
            </a:extLst>
          </p:cNvPr>
          <p:cNvCxnSpPr>
            <a:cxnSpLocks/>
          </p:cNvCxnSpPr>
          <p:nvPr/>
        </p:nvCxnSpPr>
        <p:spPr>
          <a:xfrm>
            <a:off x="2885215" y="487681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CAB18BFB-9F7E-C6C1-2268-029D7ED2CEA2}"/>
              </a:ext>
            </a:extLst>
          </p:cNvPr>
          <p:cNvCxnSpPr>
            <a:cxnSpLocks/>
          </p:cNvCxnSpPr>
          <p:nvPr/>
        </p:nvCxnSpPr>
        <p:spPr>
          <a:xfrm>
            <a:off x="2885215" y="502921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FAC7B242-971A-874C-B030-7A18DE43FDE2}"/>
              </a:ext>
            </a:extLst>
          </p:cNvPr>
          <p:cNvCxnSpPr>
            <a:cxnSpLocks/>
          </p:cNvCxnSpPr>
          <p:nvPr/>
        </p:nvCxnSpPr>
        <p:spPr>
          <a:xfrm>
            <a:off x="2885215" y="517418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4A6B51B2-2ACD-54E9-623E-058253C2E708}"/>
              </a:ext>
            </a:extLst>
          </p:cNvPr>
          <p:cNvCxnSpPr>
            <a:cxnSpLocks/>
          </p:cNvCxnSpPr>
          <p:nvPr/>
        </p:nvCxnSpPr>
        <p:spPr>
          <a:xfrm>
            <a:off x="2885215" y="546039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A34432BC-CDEF-E4CF-3724-D200E50424C8}"/>
              </a:ext>
            </a:extLst>
          </p:cNvPr>
          <p:cNvCxnSpPr>
            <a:cxnSpLocks/>
          </p:cNvCxnSpPr>
          <p:nvPr/>
        </p:nvCxnSpPr>
        <p:spPr>
          <a:xfrm>
            <a:off x="2885215" y="560164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Ovaal 16">
            <a:extLst>
              <a:ext uri="{FF2B5EF4-FFF2-40B4-BE49-F238E27FC236}">
                <a16:creationId xmlns:a16="http://schemas.microsoft.com/office/drawing/2014/main" id="{54B6FC66-4930-1F31-9DC2-58D78B1717D5}"/>
              </a:ext>
            </a:extLst>
          </p:cNvPr>
          <p:cNvSpPr/>
          <p:nvPr/>
        </p:nvSpPr>
        <p:spPr>
          <a:xfrm>
            <a:off x="2722499" y="479511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18" name="Ovaal 17">
            <a:extLst>
              <a:ext uri="{FF2B5EF4-FFF2-40B4-BE49-F238E27FC236}">
                <a16:creationId xmlns:a16="http://schemas.microsoft.com/office/drawing/2014/main" id="{076A8793-62BC-F2E9-5FC8-0A3777203DD3}"/>
              </a:ext>
            </a:extLst>
          </p:cNvPr>
          <p:cNvSpPr/>
          <p:nvPr/>
        </p:nvSpPr>
        <p:spPr>
          <a:xfrm>
            <a:off x="2734484" y="5421424"/>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20" name="Document 19">
            <a:extLst>
              <a:ext uri="{FF2B5EF4-FFF2-40B4-BE49-F238E27FC236}">
                <a16:creationId xmlns:a16="http://schemas.microsoft.com/office/drawing/2014/main" id="{E29BA51B-74D6-8CEB-0E1D-C732AF1BA2A4}"/>
              </a:ext>
            </a:extLst>
          </p:cNvPr>
          <p:cNvSpPr/>
          <p:nvPr/>
        </p:nvSpPr>
        <p:spPr>
          <a:xfrm>
            <a:off x="4690684" y="4684575"/>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1" name="Rechte verbindingslijn 20">
            <a:extLst>
              <a:ext uri="{FF2B5EF4-FFF2-40B4-BE49-F238E27FC236}">
                <a16:creationId xmlns:a16="http://schemas.microsoft.com/office/drawing/2014/main" id="{4F6AE278-A9B0-5899-1223-CFFCDDA1A384}"/>
              </a:ext>
            </a:extLst>
          </p:cNvPr>
          <p:cNvCxnSpPr>
            <a:cxnSpLocks/>
          </p:cNvCxnSpPr>
          <p:nvPr/>
        </p:nvCxnSpPr>
        <p:spPr>
          <a:xfrm>
            <a:off x="4856093" y="483964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CF8D7CA4-4ADE-C4B6-8B45-A130EACEC6E3}"/>
              </a:ext>
            </a:extLst>
          </p:cNvPr>
          <p:cNvCxnSpPr>
            <a:cxnSpLocks/>
          </p:cNvCxnSpPr>
          <p:nvPr/>
        </p:nvCxnSpPr>
        <p:spPr>
          <a:xfrm>
            <a:off x="4856093" y="4992044"/>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78EB1040-5405-B02A-27A0-E140B58E4AF7}"/>
              </a:ext>
            </a:extLst>
          </p:cNvPr>
          <p:cNvCxnSpPr>
            <a:cxnSpLocks/>
          </p:cNvCxnSpPr>
          <p:nvPr/>
        </p:nvCxnSpPr>
        <p:spPr>
          <a:xfrm>
            <a:off x="4856093" y="5137009"/>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244BC44B-3989-9496-C93F-49C991953ED0}"/>
              </a:ext>
            </a:extLst>
          </p:cNvPr>
          <p:cNvCxnSpPr>
            <a:cxnSpLocks/>
          </p:cNvCxnSpPr>
          <p:nvPr/>
        </p:nvCxnSpPr>
        <p:spPr>
          <a:xfrm>
            <a:off x="4856093" y="564624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2F807A75-06B7-B270-8BA6-ADF08A6856E4}"/>
              </a:ext>
            </a:extLst>
          </p:cNvPr>
          <p:cNvCxnSpPr>
            <a:cxnSpLocks/>
          </p:cNvCxnSpPr>
          <p:nvPr/>
        </p:nvCxnSpPr>
        <p:spPr>
          <a:xfrm>
            <a:off x="4856093" y="578749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9" name="Ovaal 58">
            <a:extLst>
              <a:ext uri="{FF2B5EF4-FFF2-40B4-BE49-F238E27FC236}">
                <a16:creationId xmlns:a16="http://schemas.microsoft.com/office/drawing/2014/main" id="{C352EED5-FACA-C1E8-B351-A84558D62532}"/>
              </a:ext>
            </a:extLst>
          </p:cNvPr>
          <p:cNvSpPr/>
          <p:nvPr/>
        </p:nvSpPr>
        <p:spPr>
          <a:xfrm>
            <a:off x="4693377" y="475794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67" name="Ovaal 66">
            <a:extLst>
              <a:ext uri="{FF2B5EF4-FFF2-40B4-BE49-F238E27FC236}">
                <a16:creationId xmlns:a16="http://schemas.microsoft.com/office/drawing/2014/main" id="{E243E690-FEB5-0CC7-C0E6-3486E3A824A9}"/>
              </a:ext>
            </a:extLst>
          </p:cNvPr>
          <p:cNvSpPr/>
          <p:nvPr/>
        </p:nvSpPr>
        <p:spPr>
          <a:xfrm>
            <a:off x="4705362" y="5607275"/>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3</a:t>
            </a:r>
          </a:p>
        </p:txBody>
      </p:sp>
      <p:cxnSp>
        <p:nvCxnSpPr>
          <p:cNvPr id="68" name="Rechte verbindingslijn met pijl 67">
            <a:extLst>
              <a:ext uri="{FF2B5EF4-FFF2-40B4-BE49-F238E27FC236}">
                <a16:creationId xmlns:a16="http://schemas.microsoft.com/office/drawing/2014/main" id="{A40A083B-5313-6DA5-2BD4-27DDD84EC36C}"/>
              </a:ext>
            </a:extLst>
          </p:cNvPr>
          <p:cNvCxnSpPr>
            <a:cxnSpLocks/>
          </p:cNvCxnSpPr>
          <p:nvPr/>
        </p:nvCxnSpPr>
        <p:spPr>
          <a:xfrm flipV="1">
            <a:off x="4247904" y="5108774"/>
            <a:ext cx="457458" cy="4513"/>
          </a:xfrm>
          <a:prstGeom prst="straightConnector1">
            <a:avLst/>
          </a:prstGeom>
          <a:ln w="952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Ovaal 76">
            <a:extLst>
              <a:ext uri="{FF2B5EF4-FFF2-40B4-BE49-F238E27FC236}">
                <a16:creationId xmlns:a16="http://schemas.microsoft.com/office/drawing/2014/main" id="{17ADD390-9633-246D-7DE5-3258E6F3517D}"/>
              </a:ext>
            </a:extLst>
          </p:cNvPr>
          <p:cNvSpPr/>
          <p:nvPr/>
        </p:nvSpPr>
        <p:spPr>
          <a:xfrm>
            <a:off x="4705362" y="526205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rgbClr val="FF0000"/>
                </a:solidFill>
              </a:rPr>
              <a:t>2</a:t>
            </a:r>
          </a:p>
        </p:txBody>
      </p:sp>
      <p:cxnSp>
        <p:nvCxnSpPr>
          <p:cNvPr id="78" name="Rechte verbindingslijn 77">
            <a:extLst>
              <a:ext uri="{FF2B5EF4-FFF2-40B4-BE49-F238E27FC236}">
                <a16:creationId xmlns:a16="http://schemas.microsoft.com/office/drawing/2014/main" id="{001556C9-9A7A-39E6-3F79-8A835F5117EE}"/>
              </a:ext>
            </a:extLst>
          </p:cNvPr>
          <p:cNvCxnSpPr>
            <a:cxnSpLocks/>
          </p:cNvCxnSpPr>
          <p:nvPr/>
        </p:nvCxnSpPr>
        <p:spPr>
          <a:xfrm>
            <a:off x="4863528" y="5377297"/>
            <a:ext cx="1003610" cy="0"/>
          </a:xfrm>
          <a:prstGeom prst="line">
            <a:avLst/>
          </a:prstGeom>
          <a:ln w="698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7" name="Document 46">
            <a:extLst>
              <a:ext uri="{FF2B5EF4-FFF2-40B4-BE49-F238E27FC236}">
                <a16:creationId xmlns:a16="http://schemas.microsoft.com/office/drawing/2014/main" id="{BDA8B096-A58E-2DC2-4E18-BAF8FEF97B37}"/>
              </a:ext>
            </a:extLst>
          </p:cNvPr>
          <p:cNvSpPr/>
          <p:nvPr/>
        </p:nvSpPr>
        <p:spPr>
          <a:xfrm>
            <a:off x="602739" y="3166939"/>
            <a:ext cx="1349298" cy="162807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8" name="Rechte verbindingslijn 47">
            <a:extLst>
              <a:ext uri="{FF2B5EF4-FFF2-40B4-BE49-F238E27FC236}">
                <a16:creationId xmlns:a16="http://schemas.microsoft.com/office/drawing/2014/main" id="{ACE3B86A-30DD-E665-8EA1-F6F281DAB48D}"/>
              </a:ext>
            </a:extLst>
          </p:cNvPr>
          <p:cNvCxnSpPr>
            <a:cxnSpLocks/>
          </p:cNvCxnSpPr>
          <p:nvPr/>
        </p:nvCxnSpPr>
        <p:spPr>
          <a:xfrm>
            <a:off x="768148" y="335466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7D879344-7C34-DAEF-7FEB-FAF38A3A5624}"/>
              </a:ext>
            </a:extLst>
          </p:cNvPr>
          <p:cNvCxnSpPr>
            <a:cxnSpLocks/>
          </p:cNvCxnSpPr>
          <p:nvPr/>
        </p:nvCxnSpPr>
        <p:spPr>
          <a:xfrm>
            <a:off x="768148" y="3507066"/>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C788B4E8-F060-9C43-D988-C9A1F2EDFA40}"/>
              </a:ext>
            </a:extLst>
          </p:cNvPr>
          <p:cNvCxnSpPr>
            <a:cxnSpLocks/>
          </p:cNvCxnSpPr>
          <p:nvPr/>
        </p:nvCxnSpPr>
        <p:spPr>
          <a:xfrm>
            <a:off x="768148" y="3652031"/>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64C5B72B-951E-D576-8DBE-48358F9E9EF5}"/>
              </a:ext>
            </a:extLst>
          </p:cNvPr>
          <p:cNvCxnSpPr>
            <a:cxnSpLocks/>
          </p:cNvCxnSpPr>
          <p:nvPr/>
        </p:nvCxnSpPr>
        <p:spPr>
          <a:xfrm>
            <a:off x="768148" y="3938248"/>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4E983F07-506E-A9C5-5E67-EB9074EA8F1F}"/>
              </a:ext>
            </a:extLst>
          </p:cNvPr>
          <p:cNvCxnSpPr>
            <a:cxnSpLocks/>
          </p:cNvCxnSpPr>
          <p:nvPr/>
        </p:nvCxnSpPr>
        <p:spPr>
          <a:xfrm>
            <a:off x="768148" y="407949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54" name="Ovaal 53">
            <a:extLst>
              <a:ext uri="{FF2B5EF4-FFF2-40B4-BE49-F238E27FC236}">
                <a16:creationId xmlns:a16="http://schemas.microsoft.com/office/drawing/2014/main" id="{90A14D55-B3FB-5AE0-984F-0792F5774D40}"/>
              </a:ext>
            </a:extLst>
          </p:cNvPr>
          <p:cNvSpPr/>
          <p:nvPr/>
        </p:nvSpPr>
        <p:spPr>
          <a:xfrm>
            <a:off x="604599" y="3858313"/>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55" name="Ovaal 54">
            <a:extLst>
              <a:ext uri="{FF2B5EF4-FFF2-40B4-BE49-F238E27FC236}">
                <a16:creationId xmlns:a16="http://schemas.microsoft.com/office/drawing/2014/main" id="{022794A5-ED80-4B02-6964-DBB14DA72643}"/>
              </a:ext>
            </a:extLst>
          </p:cNvPr>
          <p:cNvSpPr/>
          <p:nvPr/>
        </p:nvSpPr>
        <p:spPr>
          <a:xfrm>
            <a:off x="623826" y="323714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56" name="Document 55">
            <a:extLst>
              <a:ext uri="{FF2B5EF4-FFF2-40B4-BE49-F238E27FC236}">
                <a16:creationId xmlns:a16="http://schemas.microsoft.com/office/drawing/2014/main" id="{990777F5-00F0-E9F9-9D3F-FC20D3027A48}"/>
              </a:ext>
            </a:extLst>
          </p:cNvPr>
          <p:cNvSpPr/>
          <p:nvPr/>
        </p:nvSpPr>
        <p:spPr>
          <a:xfrm>
            <a:off x="2906992" y="1313996"/>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5" name="Rechte verbindingslijn 64">
            <a:extLst>
              <a:ext uri="{FF2B5EF4-FFF2-40B4-BE49-F238E27FC236}">
                <a16:creationId xmlns:a16="http://schemas.microsoft.com/office/drawing/2014/main" id="{94CE7788-D36F-1886-B336-27E1253FF3A0}"/>
              </a:ext>
            </a:extLst>
          </p:cNvPr>
          <p:cNvCxnSpPr>
            <a:cxnSpLocks/>
          </p:cNvCxnSpPr>
          <p:nvPr/>
        </p:nvCxnSpPr>
        <p:spPr>
          <a:xfrm>
            <a:off x="3072401" y="1501723"/>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44B40FB7-34BA-4666-B49F-04FA706158BF}"/>
              </a:ext>
            </a:extLst>
          </p:cNvPr>
          <p:cNvCxnSpPr>
            <a:cxnSpLocks/>
          </p:cNvCxnSpPr>
          <p:nvPr/>
        </p:nvCxnSpPr>
        <p:spPr>
          <a:xfrm>
            <a:off x="3072401" y="1654123"/>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FCD0FCCD-9ABB-D847-3870-3AD895C097A4}"/>
              </a:ext>
            </a:extLst>
          </p:cNvPr>
          <p:cNvCxnSpPr>
            <a:cxnSpLocks/>
          </p:cNvCxnSpPr>
          <p:nvPr/>
        </p:nvCxnSpPr>
        <p:spPr>
          <a:xfrm>
            <a:off x="3072401" y="1799088"/>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D0014EC2-E4A6-6B84-0925-D7C9CD719043}"/>
              </a:ext>
            </a:extLst>
          </p:cNvPr>
          <p:cNvCxnSpPr>
            <a:cxnSpLocks/>
          </p:cNvCxnSpPr>
          <p:nvPr/>
        </p:nvCxnSpPr>
        <p:spPr>
          <a:xfrm>
            <a:off x="3072401" y="2085305"/>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805F045F-C335-4669-273B-A2B804151914}"/>
              </a:ext>
            </a:extLst>
          </p:cNvPr>
          <p:cNvCxnSpPr>
            <a:cxnSpLocks/>
          </p:cNvCxnSpPr>
          <p:nvPr/>
        </p:nvCxnSpPr>
        <p:spPr>
          <a:xfrm>
            <a:off x="3072401" y="2226553"/>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sp>
        <p:nvSpPr>
          <p:cNvPr id="74" name="Ovaal 73">
            <a:extLst>
              <a:ext uri="{FF2B5EF4-FFF2-40B4-BE49-F238E27FC236}">
                <a16:creationId xmlns:a16="http://schemas.microsoft.com/office/drawing/2014/main" id="{31F652FE-CEF2-5468-D3BD-06AAED4CC52B}"/>
              </a:ext>
            </a:extLst>
          </p:cNvPr>
          <p:cNvSpPr/>
          <p:nvPr/>
        </p:nvSpPr>
        <p:spPr>
          <a:xfrm>
            <a:off x="2909685" y="142002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
        <p:nvSpPr>
          <p:cNvPr id="75" name="Ovaal 74">
            <a:extLst>
              <a:ext uri="{FF2B5EF4-FFF2-40B4-BE49-F238E27FC236}">
                <a16:creationId xmlns:a16="http://schemas.microsoft.com/office/drawing/2014/main" id="{D9F18D98-1591-EAB0-AA55-0F38062FFDE5}"/>
              </a:ext>
            </a:extLst>
          </p:cNvPr>
          <p:cNvSpPr/>
          <p:nvPr/>
        </p:nvSpPr>
        <p:spPr>
          <a:xfrm>
            <a:off x="2921670" y="2046332"/>
            <a:ext cx="139198" cy="24532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29" name="Document 28">
            <a:extLst>
              <a:ext uri="{FF2B5EF4-FFF2-40B4-BE49-F238E27FC236}">
                <a16:creationId xmlns:a16="http://schemas.microsoft.com/office/drawing/2014/main" id="{2AE66B3B-6CFD-7C8B-5E04-42E2538DE1CE}"/>
              </a:ext>
            </a:extLst>
          </p:cNvPr>
          <p:cNvSpPr/>
          <p:nvPr/>
        </p:nvSpPr>
        <p:spPr>
          <a:xfrm>
            <a:off x="7387161" y="1278828"/>
            <a:ext cx="1349298" cy="1628078"/>
          </a:xfrm>
          <a:prstGeom prst="flowChartDocumen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30">
            <a:extLst>
              <a:ext uri="{FF2B5EF4-FFF2-40B4-BE49-F238E27FC236}">
                <a16:creationId xmlns:a16="http://schemas.microsoft.com/office/drawing/2014/main" id="{93D9D99C-1B33-EE1B-504F-0CD56C403DEA}"/>
              </a:ext>
            </a:extLst>
          </p:cNvPr>
          <p:cNvCxnSpPr>
            <a:cxnSpLocks/>
          </p:cNvCxnSpPr>
          <p:nvPr/>
        </p:nvCxnSpPr>
        <p:spPr>
          <a:xfrm>
            <a:off x="7552570" y="146655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CA108E9F-E4FE-0179-F70B-67FE66468906}"/>
              </a:ext>
            </a:extLst>
          </p:cNvPr>
          <p:cNvCxnSpPr>
            <a:cxnSpLocks/>
          </p:cNvCxnSpPr>
          <p:nvPr/>
        </p:nvCxnSpPr>
        <p:spPr>
          <a:xfrm>
            <a:off x="7552570" y="1618955"/>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F68A1809-27C8-A351-87E6-81320E721264}"/>
              </a:ext>
            </a:extLst>
          </p:cNvPr>
          <p:cNvCxnSpPr>
            <a:cxnSpLocks/>
          </p:cNvCxnSpPr>
          <p:nvPr/>
        </p:nvCxnSpPr>
        <p:spPr>
          <a:xfrm>
            <a:off x="7552570" y="1763920"/>
            <a:ext cx="100361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36DBF277-ADA5-2371-866B-3CC26EB3818C}"/>
              </a:ext>
            </a:extLst>
          </p:cNvPr>
          <p:cNvCxnSpPr>
            <a:cxnSpLocks/>
          </p:cNvCxnSpPr>
          <p:nvPr/>
        </p:nvCxnSpPr>
        <p:spPr>
          <a:xfrm>
            <a:off x="7552570" y="2050137"/>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9C087DC6-E987-8A9D-22C7-58BA265E4D16}"/>
              </a:ext>
            </a:extLst>
          </p:cNvPr>
          <p:cNvCxnSpPr>
            <a:cxnSpLocks/>
          </p:cNvCxnSpPr>
          <p:nvPr/>
        </p:nvCxnSpPr>
        <p:spPr>
          <a:xfrm>
            <a:off x="7552570" y="2202536"/>
            <a:ext cx="1003610" cy="0"/>
          </a:xfrm>
          <a:prstGeom prst="line">
            <a:avLst/>
          </a:prstGeom>
          <a:ln w="698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B25256B5-47D0-6460-1F9D-86372E6A8BC6}"/>
              </a:ext>
            </a:extLst>
          </p:cNvPr>
          <p:cNvCxnSpPr>
            <a:cxnSpLocks/>
          </p:cNvCxnSpPr>
          <p:nvPr/>
        </p:nvCxnSpPr>
        <p:spPr>
          <a:xfrm>
            <a:off x="7704970" y="2198819"/>
            <a:ext cx="667024" cy="3717"/>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44" name="Ovaal 43">
            <a:extLst>
              <a:ext uri="{FF2B5EF4-FFF2-40B4-BE49-F238E27FC236}">
                <a16:creationId xmlns:a16="http://schemas.microsoft.com/office/drawing/2014/main" id="{01702B82-3AED-AE75-51C7-BCC9B38FDDD0}"/>
              </a:ext>
            </a:extLst>
          </p:cNvPr>
          <p:cNvSpPr/>
          <p:nvPr/>
        </p:nvSpPr>
        <p:spPr>
          <a:xfrm>
            <a:off x="7424235" y="1953492"/>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2</a:t>
            </a:r>
          </a:p>
        </p:txBody>
      </p:sp>
      <p:sp>
        <p:nvSpPr>
          <p:cNvPr id="53" name="Ovaal 52">
            <a:extLst>
              <a:ext uri="{FF2B5EF4-FFF2-40B4-BE49-F238E27FC236}">
                <a16:creationId xmlns:a16="http://schemas.microsoft.com/office/drawing/2014/main" id="{FDBBBEAB-BF10-30D2-77FC-3BE7082CF6A8}"/>
              </a:ext>
            </a:extLst>
          </p:cNvPr>
          <p:cNvSpPr/>
          <p:nvPr/>
        </p:nvSpPr>
        <p:spPr>
          <a:xfrm>
            <a:off x="7413372" y="1382921"/>
            <a:ext cx="139198" cy="245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rPr>
              <a:t>1</a:t>
            </a:r>
          </a:p>
        </p:txBody>
      </p:sp>
    </p:spTree>
    <p:extLst>
      <p:ext uri="{BB962C8B-B14F-4D97-AF65-F5344CB8AC3E}">
        <p14:creationId xmlns:p14="http://schemas.microsoft.com/office/powerpoint/2010/main" val="219152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2.xml><?xml version="1.0" encoding="utf-8"?>
<a:theme xmlns:a="http://schemas.openxmlformats.org/drawingml/2006/main" name="Provero_Ope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vero_Inhou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st_dordt_01">
  <a:themeElements>
    <a:clrScheme name="test_dordt_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st_dordt_01">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nl-NL"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nl-NL"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test_dordt_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st_dordt_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st_dordt_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st_dordt_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st_dordt_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st_dordt_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st_dordt_0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st_dordt_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st_dordt_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st_dordt_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st_dordt_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st_dordt_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ntro gebruik match dso" id="{5ABE4D97-9EDF-4072-8D6D-300678665380}" vid="{D65D3D56-180A-468A-A4A5-EA7D8DE244CD}"/>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test_dordt_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test_dordt_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4DEDF4140FBD449D741FA9FAD32ADD" ma:contentTypeVersion="10" ma:contentTypeDescription="Een nieuw document maken." ma:contentTypeScope="" ma:versionID="2e30d82589538077e4ed2f26837465ee">
  <xsd:schema xmlns:xsd="http://www.w3.org/2001/XMLSchema" xmlns:xs="http://www.w3.org/2001/XMLSchema" xmlns:p="http://schemas.microsoft.com/office/2006/metadata/properties" xmlns:ns2="5a0a65c1-09a2-42b8-a0d2-3f2b05a0007b" xmlns:ns3="3395b897-063b-40db-97a4-098f9b833ec3" targetNamespace="http://schemas.microsoft.com/office/2006/metadata/properties" ma:root="true" ma:fieldsID="89cc3faf48376d06f61a041e8fe868da" ns2:_="" ns3:_="">
    <xsd:import namespace="5a0a65c1-09a2-42b8-a0d2-3f2b05a0007b"/>
    <xsd:import namespace="3395b897-063b-40db-97a4-098f9b833ec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a65c1-09a2-42b8-a0d2-3f2b05a000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95b897-063b-40db-97a4-098f9b833ec3"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3F698B-AA6B-40E2-B327-0B5C6A388548}">
  <ds:schemaRefs>
    <ds:schemaRef ds:uri="http://schemas.microsoft.com/sharepoint/v3/contenttype/forms"/>
  </ds:schemaRefs>
</ds:datastoreItem>
</file>

<file path=customXml/itemProps2.xml><?xml version="1.0" encoding="utf-8"?>
<ds:datastoreItem xmlns:ds="http://schemas.openxmlformats.org/officeDocument/2006/customXml" ds:itemID="{DB10565C-1D31-4125-8EED-A65F35DF740E}">
  <ds:schemaRefs>
    <ds:schemaRef ds:uri="73ddae55-80d5-40da-8705-548d45c223e6"/>
    <ds:schemaRef ds:uri="eb476aeb-cfc0-4d64-93e5-927642e1f9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893742A-5C88-41F5-8E54-4D5B7C8AC8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a65c1-09a2-42b8-a0d2-3f2b05a0007b"/>
    <ds:schemaRef ds:uri="3395b897-063b-40db-97a4-098f9b833e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14028</TotalTime>
  <Words>3755</Words>
  <Application>Microsoft Macintosh PowerPoint</Application>
  <PresentationFormat>Breedbeeld</PresentationFormat>
  <Paragraphs>722</Paragraphs>
  <Slides>66</Slides>
  <Notes>30</Notes>
  <HiddenSlides>2</HiddenSlides>
  <MMClips>0</MMClips>
  <ScaleCrop>false</ScaleCrop>
  <HeadingPairs>
    <vt:vector size="6" baseType="variant">
      <vt:variant>
        <vt:lpstr>Gebruikte lettertypen</vt:lpstr>
      </vt:variant>
      <vt:variant>
        <vt:i4>9</vt:i4>
      </vt:variant>
      <vt:variant>
        <vt:lpstr>Thema</vt:lpstr>
      </vt:variant>
      <vt:variant>
        <vt:i4>4</vt:i4>
      </vt:variant>
      <vt:variant>
        <vt:lpstr>Diatitels</vt:lpstr>
      </vt:variant>
      <vt:variant>
        <vt:i4>66</vt:i4>
      </vt:variant>
    </vt:vector>
  </HeadingPairs>
  <TitlesOfParts>
    <vt:vector size="79" baseType="lpstr">
      <vt:lpstr>ＭＳ Ｐゴシック</vt:lpstr>
      <vt:lpstr>Aptos</vt:lpstr>
      <vt:lpstr>Arial</vt:lpstr>
      <vt:lpstr>Calibri</vt:lpstr>
      <vt:lpstr>Calibri Light</vt:lpstr>
      <vt:lpstr>Courier New</vt:lpstr>
      <vt:lpstr>Segoe UI</vt:lpstr>
      <vt:lpstr>Times</vt:lpstr>
      <vt:lpstr>Verdana</vt:lpstr>
      <vt:lpstr>VNG_Basis - kopie</vt:lpstr>
      <vt:lpstr>Provero_Opening</vt:lpstr>
      <vt:lpstr>Provero_Inhoud</vt:lpstr>
      <vt:lpstr>test_dordt_01</vt:lpstr>
      <vt:lpstr>Parallel wijzigen  en  uitwisselen van plannen met adviesbureaus</vt:lpstr>
      <vt:lpstr>We werken toe naar één integraal omgevingsplan </vt:lpstr>
      <vt:lpstr>Agenda</vt:lpstr>
      <vt:lpstr>Parallel wijzigen en besluiten: Het vraagstuk</vt:lpstr>
      <vt:lpstr>Parallel wijzigen en besluiten: wat bedoelen we?</vt:lpstr>
      <vt:lpstr>Parallel wijzigen is niet helemaal nieuw…</vt:lpstr>
      <vt:lpstr>‘Normale’ werkwijze: wijzigingen in kopie voorbereiden en publiceren</vt:lpstr>
      <vt:lpstr>Wijzigen van omgevingsplan: afzonderlijk voorbereiden en dan wijzigen door een besluit</vt:lpstr>
      <vt:lpstr>Parallel wijzigen: afzonderlijk voorbereiden</vt:lpstr>
      <vt:lpstr>Parallel wijzigen: mogelijk conflict</vt:lpstr>
      <vt:lpstr>De oplossing? Regie en techniek, techniek en regie</vt:lpstr>
      <vt:lpstr>Concepten voor oplossingen:   Benodigde functies in de software</vt:lpstr>
      <vt:lpstr>Functie 1: Afzonderlijke wijzigingstrajecten </vt:lpstr>
      <vt:lpstr>Functie 2: Onafhankelijk werken per traject  </vt:lpstr>
      <vt:lpstr>Functie 3: Wijzigingsbesluit per afzonderlijk traject  </vt:lpstr>
      <vt:lpstr>Functie 4: Synchroniseren ‘werkkopie’  (vóór opstellen besluit; deels handmatig)</vt:lpstr>
      <vt:lpstr>Functie 5: Signaleren conflicten (voor opstellen besluit)</vt:lpstr>
      <vt:lpstr>Parallel wijzigen: de essentie</vt:lpstr>
      <vt:lpstr>Parallel besluiten: veegbesluit</vt:lpstr>
      <vt:lpstr>Functie 6: ’technisch aanpassen’ vóór publicatie</vt:lpstr>
      <vt:lpstr>Huidige ontwikkelingen in de plansoftware</vt:lpstr>
      <vt:lpstr>Ontwikkelingen parallel wijzigen in de plansoftware</vt:lpstr>
      <vt:lpstr>Regie bij wijzigingen op het omgevingsplan</vt:lpstr>
      <vt:lpstr>Regie en techniek, techniek en regie</vt:lpstr>
      <vt:lpstr>Regie</vt:lpstr>
      <vt:lpstr>Denkrichtingen om ook mee te nemen…</vt:lpstr>
      <vt:lpstr>De eerste puzzelstukjes die op hun plek vallen</vt:lpstr>
      <vt:lpstr>PowerPoint-presentatie</vt:lpstr>
      <vt:lpstr>Wijzigingen Omgevingsplan</vt:lpstr>
      <vt:lpstr>Werkwijze</vt:lpstr>
      <vt:lpstr>1. Projectmappen voor ‘gewone’ documenten</vt:lpstr>
      <vt:lpstr>2. ‘Kennismodel’ per  wijzigingstraject</vt:lpstr>
      <vt:lpstr>3. Start met duplicaat vigerend  plan</vt:lpstr>
      <vt:lpstr>4. Toekennen wijzigingsrechten</vt:lpstr>
      <vt:lpstr>5. Gebruik Previewservice</vt:lpstr>
      <vt:lpstr>Omgevingsverordening provincie Friesland</vt:lpstr>
      <vt:lpstr>Provincie Friesland: opeenvolgende regelingversies</vt:lpstr>
      <vt:lpstr>In regels op de kaart</vt:lpstr>
      <vt:lpstr>Samenwerking met adviesbureau’s</vt:lpstr>
      <vt:lpstr>Samenwerken met adviesbureau’s verandert</vt:lpstr>
      <vt:lpstr>Mogelijkheden voor uitwisseling van concept plannen</vt:lpstr>
      <vt:lpstr> De ‘plan-plan koppeling’</vt:lpstr>
      <vt:lpstr>Werkwijze ‘plan-plan koppeling’ </vt:lpstr>
      <vt:lpstr>Plan-plan en  parallelle wijzigingen</vt:lpstr>
      <vt:lpstr>Gemeente De Bilt</vt:lpstr>
      <vt:lpstr>Gemeente De Bilt</vt:lpstr>
      <vt:lpstr>Gemeente De Bilt</vt:lpstr>
      <vt:lpstr>Casus: project 1 een uitbreidingslocatie</vt:lpstr>
      <vt:lpstr>Casus: project 2 een inbreidingslocatie</vt:lpstr>
      <vt:lpstr>Casus: Project 3 een voormalig agrarisch bedrijf naar wonen </vt:lpstr>
      <vt:lpstr>PowerPoint-presentatie</vt:lpstr>
      <vt:lpstr>Planregels: </vt:lpstr>
      <vt:lpstr>Bouwregels</vt:lpstr>
      <vt:lpstr>Voorbeeld: bouwhoogte en goothoogte</vt:lpstr>
      <vt:lpstr>PowerPoint-presentatie</vt:lpstr>
      <vt:lpstr>Sjabloon uitvraag</vt:lpstr>
      <vt:lpstr>Ontwerp en vaststelling omgevingsplan</vt:lpstr>
      <vt:lpstr>Ontwerp en vaststelling omgevingsplan</vt:lpstr>
      <vt:lpstr>Gemeente De Bilt</vt:lpstr>
      <vt:lpstr>PowerPoint-presentatie</vt:lpstr>
      <vt:lpstr>Beheer van het Omgevingsplan</vt:lpstr>
      <vt:lpstr>Het bredere beeld vanuit adviesbureaus</vt:lpstr>
      <vt:lpstr>Waar brengt dit ons?</vt:lpstr>
      <vt:lpstr>Eén omgevingsplan: voordelen op termijn</vt:lpstr>
      <vt:lpstr>De eerste stukjes van de puzzel beginnen op hun plek te vallen</vt:lpstr>
      <vt:lpstr>Tegelijk is er nog veel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Britt van Waveren</dc:creator>
  <cp:lastModifiedBy>Hilde Maasland</cp:lastModifiedBy>
  <cp:revision>180</cp:revision>
  <dcterms:created xsi:type="dcterms:W3CDTF">2024-01-30T12:57:22Z</dcterms:created>
  <dcterms:modified xsi:type="dcterms:W3CDTF">2024-06-25T12:23:06Z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0x0101000C4DEDF4140FBD449D741FA9FAD32ADD</vt:lpwstr>
  </property>
  <property fmtid="{D5CDD505-2E9C-101B-9397-08002B2CF9AE}" pid="3" name="MediaServiceImageTags">
    <vt:lpwstr/>
  </property>
</Properties>
</file>