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omments/modernComment_108_0.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4"/>
    <p:sldMasterId id="2147483687" r:id="rId5"/>
    <p:sldMasterId id="2147483672" r:id="rId6"/>
    <p:sldMasterId id="2147483648" r:id="rId7"/>
    <p:sldMasterId id="2147483658" r:id="rId8"/>
  </p:sldMasterIdLst>
  <p:notesMasterIdLst>
    <p:notesMasterId r:id="rId27"/>
  </p:notesMasterIdLst>
  <p:handoutMasterIdLst>
    <p:handoutMasterId r:id="rId28"/>
  </p:handoutMasterIdLst>
  <p:sldIdLst>
    <p:sldId id="354" r:id="rId9"/>
    <p:sldId id="545" r:id="rId10"/>
    <p:sldId id="610" r:id="rId11"/>
    <p:sldId id="608" r:id="rId12"/>
    <p:sldId id="609" r:id="rId13"/>
    <p:sldId id="393" r:id="rId14"/>
    <p:sldId id="612" r:id="rId15"/>
    <p:sldId id="264" r:id="rId16"/>
    <p:sldId id="265" r:id="rId17"/>
    <p:sldId id="266" r:id="rId18"/>
    <p:sldId id="267" r:id="rId19"/>
    <p:sldId id="268" r:id="rId20"/>
    <p:sldId id="599" r:id="rId21"/>
    <p:sldId id="544" r:id="rId22"/>
    <p:sldId id="616" r:id="rId23"/>
    <p:sldId id="617" r:id="rId24"/>
    <p:sldId id="603" r:id="rId25"/>
    <p:sldId id="604" r:id="rId2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BF7C11B-5EA8-4726-209C-2E6F274F401B}" name="Jacqueline Westerbeek" initials="JW" userId="S::jacqueline.westerbeek2@vng.nl::2c2fc94a-230a-40af-a9b0-9852820b5370" providerId="AD"/>
  <p188:author id="{377F0C2E-9B74-6980-5C03-55AA1DAC8D5F}" name="Eduard Cachet" initials="EC" userId="S::eduard.cachet@vng.nl::ce7cab1c-6e53-49cb-b5dd-8960a88bb61d" providerId="AD"/>
  <p188:author id="{DF3B43D2-2503-2E15-65B1-92E31ADB99B3}" name="Sandra Groenendal" initials="" userId="S::Sandra.Groenendal@VNG.NL::849669b0-5df2-47d6-9225-41d6acdb4f64" providerId="AD"/>
  <p188:author id="{54002EE2-A6E2-31E4-67BA-68B9493D0051}" name="Mariëlle Fleuren" initials="MF" userId="S::marielle.fleuren@vng.nl::ff73cfc2-cd77-4d87-91c4-e578714dd06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ADFF"/>
    <a:srgbClr val="AC4CAA"/>
    <a:srgbClr val="D7A800"/>
    <a:srgbClr val="00D142"/>
    <a:srgbClr val="FF7D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C7736B-E242-3F4C-1D74-FF4D29EBA7F5}" v="3" dt="2023-12-04T10:11:38.488"/>
    <p1510:client id="{16434C7B-9EDF-B8A4-817D-E1BFE476DE2A}" v="4958" dt="2023-06-28T14:03:04.621"/>
    <p1510:client id="{194E9780-5E1A-4048-8AE2-9BDA07B60FD9}" v="219" dt="2022-10-11T05:58:36.572"/>
    <p1510:client id="{2142315A-06C7-4380-BDD2-4DC64100B14A}" v="13" dt="2022-10-03T09:27:21.807"/>
    <p1510:client id="{2D31A8D8-81CC-ED99-1294-4ABFF012528E}" v="72" dt="2023-01-11T09:19:26.346"/>
    <p1510:client id="{2F0FF27B-97A7-E2F3-D3B2-AC8FA97739B6}" v="92" dt="2024-01-10T10:20:45.473"/>
    <p1510:client id="{329214F8-5283-4916-B647-265A9248C7C5}" v="3" dt="2023-07-04T14:00:07.950"/>
    <p1510:client id="{3FD5E96C-8F1A-1B82-BE85-07C371433EB5}" v="1" dt="2023-06-13T09:46:53.397"/>
    <p1510:client id="{437F4E8B-D6A6-F722-54E5-F371CF3C2D7C}" v="342" dt="2023-07-03T12:49:45.901"/>
    <p1510:client id="{459EA4A7-3EF5-E225-92FA-B091CCA00692}" v="43" dt="2022-06-27T08:50:25.340"/>
    <p1510:client id="{51B55D81-71C3-FDA6-46DB-74E7FCE09BF3}" v="5" dt="2022-12-21T10:01:32.777"/>
    <p1510:client id="{794DA903-F006-F870-6937-318FCA0104DE}" v="102" dt="2023-07-04T14:52:20.318"/>
    <p1510:client id="{7BB5D978-778F-868A-D086-DC7689E85076}" v="192" dt="2023-06-20T16:14:32.256"/>
    <p1510:client id="{7CFCFE06-4057-D607-D4A0-1126A9AC7B34}" v="89" dt="2023-06-15T13:41:34.679"/>
    <p1510:client id="{85435ED9-0421-62E5-E17A-4616E84871B4}" v="2" dt="2023-12-22T09:13:22.462"/>
    <p1510:client id="{8725DAF4-1DC9-315F-A88B-03EC42DE21C6}" v="52" dt="2023-06-12T13:10:58.240"/>
    <p1510:client id="{9FED7090-4C91-83EE-BFEC-CECBD0B46085}" v="165" dt="2023-07-06T11:43:48.608"/>
    <p1510:client id="{AB7F1B83-21D9-A5D0-F2D2-D3D2493A353F}" v="16" dt="2023-07-03T12:51:44.210"/>
    <p1510:client id="{E20C1AA1-B200-32AD-0FC4-3085B6A4898B}" v="9" dt="2023-06-13T11:07:40.136"/>
    <p1510:client id="{EE24EC6B-5AB0-EFC2-80BD-78874FD47B7F}" v="15" dt="2023-06-16T08:34:28.633"/>
    <p1510:client id="{F78D3F17-18D0-41CF-AC5C-E697B3FAA42C}" v="11" dt="2023-07-04T13:50:31.531"/>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744"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Master" Target="slideMasters/slideMaster5.xml"/></Relationships>
</file>

<file path=ppt/comments/modernComment_108_0.xml><?xml version="1.0" encoding="utf-8"?>
<p188:cmLst xmlns:a="http://schemas.openxmlformats.org/drawingml/2006/main" xmlns:r="http://schemas.openxmlformats.org/officeDocument/2006/relationships" xmlns:p188="http://schemas.microsoft.com/office/powerpoint/2018/8/main">
  <p188:cm id="{F44DF343-90E9-4A92-B45D-78C1D1ED9A21}" authorId="{54002EE2-A6E2-31E4-67BA-68B9493D0051}" created="2023-12-04T10:11:38.488" startDate="2023-12-04T10:11:38.488" dueDate="2023-12-04T10:11:38.488" assignedTo="{DF3B43D2-2503-2E15-65B1-92E31ADB99B3}" title="@Sandra Groenendal , idem door deze">
    <pc:sldMkLst xmlns:pc="http://schemas.microsoft.com/office/powerpoint/2013/main/command">
      <pc:docMk/>
      <pc:sldMk cId="0" sldId="264"/>
    </pc:sldMkLst>
    <p188:txBody>
      <a:bodyPr/>
      <a:lstStyle/>
      <a:p>
        <a:r>
          <a:rPr lang="en-US"/>
          <a:t>[@Sandra Groenendal] , idem door deze</a:t>
        </a:r>
      </a:p>
    </p188:txBody>
    <p188:extLst>
      <p:ext xmlns:p="http://schemas.openxmlformats.org/presentationml/2006/main" uri="{5BB2D875-25FF-4072-B9AC-8F64D62656EB}">
        <p228:taskDetails xmlns:p228="http://schemas.microsoft.com/office/powerpoint/2022/08/main">
          <p228:history>
            <p228:event time="2023-12-04T10:11:38.488" id="{E2258228-F4D8-417C-B4D1-1F5911D46E88}">
              <p228:atrbtn authorId="{54002EE2-A6E2-31E4-67BA-68B9493D0051}"/>
              <p228:anchr>
                <p228:comment id="{F44DF343-90E9-4A92-B45D-78C1D1ED9A21}"/>
              </p228:anchr>
              <p228:add/>
            </p228:event>
            <p228:event time="2023-12-04T10:11:38.488" id="{60337446-6D5F-4CF8-8AEC-78E27643CF4D}">
              <p228:atrbtn authorId="{54002EE2-A6E2-31E4-67BA-68B9493D0051}"/>
              <p228:anchr>
                <p228:comment id="{F44DF343-90E9-4A92-B45D-78C1D1ED9A21}"/>
              </p228:anchr>
              <p228:asgn authorId="{DF3B43D2-2503-2E15-65B1-92E31ADB99B3}"/>
            </p228:event>
            <p228:event time="2023-12-04T10:11:38.488" id="{40C5243B-C556-44D7-A677-4AC172C385A7}">
              <p228:atrbtn authorId="{54002EE2-A6E2-31E4-67BA-68B9493D0051}"/>
              <p228:anchr>
                <p228:comment id="{F44DF343-90E9-4A92-B45D-78C1D1ED9A21}"/>
              </p228:anchr>
              <p228:title val="@Sandra Groenendal , idem door deze"/>
            </p228:event>
            <p228:event time="2023-12-04T10:11:38.488" id="{592086DD-62FC-4E3A-978B-5B637DD52F91}">
              <p228:atrbtn authorId="{54002EE2-A6E2-31E4-67BA-68B9493D0051}"/>
              <p228:anchr>
                <p228:comment id="{F44DF343-90E9-4A92-B45D-78C1D1ED9A21}"/>
              </p228:anchr>
              <p228:date stDt="2023-12-04T10:11:38.488" endDt="2023-12-04T10:11:38.488"/>
            </p228:event>
          </p228:history>
        </p228:taskDetails>
      </p:ext>
    </p188:extLst>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5A304F-12C9-AE47-9B75-865D79729F15}" type="doc">
      <dgm:prSet loTypeId="urn:microsoft.com/office/officeart/2005/8/layout/process4" loCatId="" qsTypeId="urn:microsoft.com/office/officeart/2005/8/quickstyle/simple4" qsCatId="simple" csTypeId="urn:microsoft.com/office/officeart/2005/8/colors/accent1_2" csCatId="accent1" phldr="1"/>
      <dgm:spPr/>
      <dgm:t>
        <a:bodyPr/>
        <a:lstStyle/>
        <a:p>
          <a:endParaRPr lang="nl-NL"/>
        </a:p>
      </dgm:t>
    </dgm:pt>
    <dgm:pt modelId="{6B220DC3-2E26-E34E-9E19-F41EECDF7E51}">
      <dgm:prSet phldrT="[Tekst]" custT="1"/>
      <dgm:spPr>
        <a:solidFill>
          <a:schemeClr val="bg1">
            <a:lumMod val="95000"/>
          </a:schemeClr>
        </a:solidFill>
        <a:ln w="2540">
          <a:solidFill>
            <a:schemeClr val="tx1"/>
          </a:solidFill>
        </a:ln>
      </dgm:spPr>
      <dgm:t>
        <a:bodyPr/>
        <a:lstStyle/>
        <a:p>
          <a:r>
            <a:rPr lang="nl-NL" sz="1200" b="1" dirty="0">
              <a:solidFill>
                <a:srgbClr val="000000"/>
              </a:solidFill>
            </a:rPr>
            <a:t>Thema en afbakening: </a:t>
          </a:r>
          <a:r>
            <a:rPr lang="nl-NL" sz="1200" b="0" dirty="0">
              <a:solidFill>
                <a:srgbClr val="000000"/>
              </a:solidFill>
            </a:rPr>
            <a:t>wat willen we bereiken?</a:t>
          </a:r>
          <a:endParaRPr lang="nl-NL" sz="1200" dirty="0">
            <a:solidFill>
              <a:srgbClr val="000000"/>
            </a:solidFill>
          </a:endParaRPr>
        </a:p>
      </dgm:t>
    </dgm:pt>
    <dgm:pt modelId="{56A85437-6CFE-A146-A8B1-8912EFAFB7CA}" type="parTrans" cxnId="{9068C25C-4B24-1649-955A-4C7D5BD4AD79}">
      <dgm:prSet/>
      <dgm:spPr/>
      <dgm:t>
        <a:bodyPr/>
        <a:lstStyle/>
        <a:p>
          <a:endParaRPr lang="nl-NL" sz="1200"/>
        </a:p>
      </dgm:t>
    </dgm:pt>
    <dgm:pt modelId="{11E2C146-1E41-DD43-9B2B-76F3BE53C8F4}" type="sibTrans" cxnId="{9068C25C-4B24-1649-955A-4C7D5BD4AD79}">
      <dgm:prSet/>
      <dgm:spPr/>
      <dgm:t>
        <a:bodyPr/>
        <a:lstStyle/>
        <a:p>
          <a:endParaRPr lang="nl-NL" sz="1200"/>
        </a:p>
      </dgm:t>
    </dgm:pt>
    <dgm:pt modelId="{CC2997BC-197D-0A4E-9B50-584BBB4AB08B}">
      <dgm:prSet phldrT="[Tekst]" custT="1"/>
      <dgm:spPr>
        <a:solidFill>
          <a:schemeClr val="bg1">
            <a:lumMod val="95000"/>
          </a:schemeClr>
        </a:solidFill>
        <a:ln w="2540">
          <a:solidFill>
            <a:schemeClr val="tx1"/>
          </a:solidFill>
        </a:ln>
      </dgm:spPr>
      <dgm:t>
        <a:bodyPr/>
        <a:lstStyle/>
        <a:p>
          <a:r>
            <a:rPr lang="nl-NL" sz="1200" b="1" dirty="0" err="1">
              <a:solidFill>
                <a:srgbClr val="000000"/>
              </a:solidFill>
            </a:rPr>
            <a:t>Persona’s</a:t>
          </a:r>
          <a:r>
            <a:rPr lang="nl-NL" sz="1200" b="1" dirty="0">
              <a:solidFill>
                <a:srgbClr val="000000"/>
              </a:solidFill>
            </a:rPr>
            <a:t>:</a:t>
          </a:r>
          <a:r>
            <a:rPr lang="nl-NL" sz="1200" dirty="0">
              <a:solidFill>
                <a:srgbClr val="000000"/>
              </a:solidFill>
            </a:rPr>
            <a:t> in wie gaan we ons verplaatsen?</a:t>
          </a:r>
        </a:p>
      </dgm:t>
    </dgm:pt>
    <dgm:pt modelId="{41F0DD81-62AA-F84E-8DE5-718D293AA420}" type="parTrans" cxnId="{56232C42-7E93-854B-9B9C-AA346FE4B013}">
      <dgm:prSet/>
      <dgm:spPr/>
      <dgm:t>
        <a:bodyPr/>
        <a:lstStyle/>
        <a:p>
          <a:endParaRPr lang="nl-NL" sz="1200"/>
        </a:p>
      </dgm:t>
    </dgm:pt>
    <dgm:pt modelId="{7331ADFA-2553-6440-A49A-28EF163B55CA}" type="sibTrans" cxnId="{56232C42-7E93-854B-9B9C-AA346FE4B013}">
      <dgm:prSet/>
      <dgm:spPr/>
      <dgm:t>
        <a:bodyPr/>
        <a:lstStyle/>
        <a:p>
          <a:endParaRPr lang="nl-NL" sz="1200"/>
        </a:p>
      </dgm:t>
    </dgm:pt>
    <dgm:pt modelId="{6A268C25-558F-AC48-B518-76668BFD2889}">
      <dgm:prSet phldrT="[Tekst]" custT="1"/>
      <dgm:spPr>
        <a:solidFill>
          <a:schemeClr val="bg1">
            <a:lumMod val="95000"/>
          </a:schemeClr>
        </a:solidFill>
        <a:ln w="2540">
          <a:solidFill>
            <a:schemeClr val="tx1"/>
          </a:solidFill>
        </a:ln>
      </dgm:spPr>
      <dgm:t>
        <a:bodyPr/>
        <a:lstStyle/>
        <a:p>
          <a:pPr rtl="0"/>
          <a:r>
            <a:rPr lang="nl-NL" sz="1200" b="1" dirty="0">
              <a:solidFill>
                <a:schemeClr val="tx1"/>
              </a:solidFill>
              <a:latin typeface="Arial"/>
            </a:rPr>
            <a:t>Inwonersreis</a:t>
          </a:r>
          <a:r>
            <a:rPr lang="nl-NL" sz="1200" dirty="0">
              <a:solidFill>
                <a:schemeClr val="tx1"/>
              </a:solidFill>
            </a:rPr>
            <a:t>: de ‘ideale’</a:t>
          </a:r>
          <a:r>
            <a:rPr lang="nl-NL" sz="1200" dirty="0">
              <a:solidFill>
                <a:schemeClr val="tx1"/>
              </a:solidFill>
              <a:latin typeface="Arial"/>
            </a:rPr>
            <a:t> reis</a:t>
          </a:r>
          <a:r>
            <a:rPr lang="nl-NL" sz="1200" dirty="0">
              <a:solidFill>
                <a:schemeClr val="tx1"/>
              </a:solidFill>
            </a:rPr>
            <a:t> die men doorloopt</a:t>
          </a:r>
        </a:p>
      </dgm:t>
    </dgm:pt>
    <dgm:pt modelId="{46511A1A-F773-1D42-8ED7-7A928F8FE535}" type="parTrans" cxnId="{13F67D81-D1A6-B640-B721-6926E79C8E33}">
      <dgm:prSet/>
      <dgm:spPr/>
      <dgm:t>
        <a:bodyPr/>
        <a:lstStyle/>
        <a:p>
          <a:endParaRPr lang="nl-NL" sz="1200"/>
        </a:p>
      </dgm:t>
    </dgm:pt>
    <dgm:pt modelId="{7C8A385E-DAFD-B04F-99F2-20227624E191}" type="sibTrans" cxnId="{13F67D81-D1A6-B640-B721-6926E79C8E33}">
      <dgm:prSet/>
      <dgm:spPr/>
      <dgm:t>
        <a:bodyPr/>
        <a:lstStyle/>
        <a:p>
          <a:endParaRPr lang="nl-NL" sz="1200"/>
        </a:p>
      </dgm:t>
    </dgm:pt>
    <dgm:pt modelId="{5C1F45B3-9FE4-E640-B1C6-51CB2F8506BA}">
      <dgm:prSet phldrT="[Tekst]" custT="1"/>
      <dgm:spPr>
        <a:solidFill>
          <a:schemeClr val="bg1">
            <a:lumMod val="95000"/>
          </a:schemeClr>
        </a:solidFill>
        <a:ln w="2540">
          <a:solidFill>
            <a:schemeClr val="tx1"/>
          </a:solidFill>
        </a:ln>
      </dgm:spPr>
      <dgm:t>
        <a:bodyPr/>
        <a:lstStyle/>
        <a:p>
          <a:r>
            <a:rPr lang="nl-NL" sz="1200" b="1" dirty="0">
              <a:solidFill>
                <a:schemeClr val="tx1"/>
              </a:solidFill>
            </a:rPr>
            <a:t>‘Ik wil...’</a:t>
          </a:r>
          <a:r>
            <a:rPr lang="nl-NL" sz="1200" dirty="0">
              <a:solidFill>
                <a:schemeClr val="tx1"/>
              </a:solidFill>
            </a:rPr>
            <a:t> : inzicht in </a:t>
          </a:r>
          <a:r>
            <a:rPr lang="nl-NL" sz="1200" dirty="0">
              <a:solidFill>
                <a:schemeClr val="tx1"/>
              </a:solidFill>
              <a:latin typeface="Arial"/>
            </a:rPr>
            <a:t>behoeften</a:t>
          </a:r>
          <a:endParaRPr lang="nl-NL" sz="1200" dirty="0">
            <a:solidFill>
              <a:schemeClr val="tx1"/>
            </a:solidFill>
          </a:endParaRPr>
        </a:p>
      </dgm:t>
    </dgm:pt>
    <dgm:pt modelId="{75085FDA-33B8-044E-82CF-812BE9469ECB}" type="parTrans" cxnId="{CB38722B-0640-1246-86B8-42FB8FCBD5CE}">
      <dgm:prSet/>
      <dgm:spPr/>
      <dgm:t>
        <a:bodyPr/>
        <a:lstStyle/>
        <a:p>
          <a:endParaRPr lang="nl-NL" sz="1200"/>
        </a:p>
      </dgm:t>
    </dgm:pt>
    <dgm:pt modelId="{C2453264-8797-0247-8C0F-69CF3CE839CE}" type="sibTrans" cxnId="{CB38722B-0640-1246-86B8-42FB8FCBD5CE}">
      <dgm:prSet/>
      <dgm:spPr/>
      <dgm:t>
        <a:bodyPr/>
        <a:lstStyle/>
        <a:p>
          <a:endParaRPr lang="nl-NL" sz="1200"/>
        </a:p>
      </dgm:t>
    </dgm:pt>
    <dgm:pt modelId="{02B9E488-8F69-B54C-993A-EE84D7493D7E}">
      <dgm:prSet phldrT="[Tekst]" custT="1"/>
      <dgm:spPr>
        <a:solidFill>
          <a:schemeClr val="bg1">
            <a:lumMod val="95000"/>
          </a:schemeClr>
        </a:solidFill>
        <a:ln w="2540">
          <a:solidFill>
            <a:schemeClr val="tx1"/>
          </a:solidFill>
        </a:ln>
      </dgm:spPr>
      <dgm:t>
        <a:bodyPr/>
        <a:lstStyle/>
        <a:p>
          <a:r>
            <a:rPr lang="nl-NL" sz="1200" b="1" dirty="0">
              <a:solidFill>
                <a:schemeClr val="tx1"/>
              </a:solidFill>
            </a:rPr>
            <a:t>Service </a:t>
          </a:r>
          <a:r>
            <a:rPr lang="nl-NL" sz="1200" b="1" dirty="0" err="1">
              <a:solidFill>
                <a:schemeClr val="tx1"/>
              </a:solidFill>
            </a:rPr>
            <a:t>blueprints</a:t>
          </a:r>
          <a:r>
            <a:rPr lang="nl-NL" sz="1200" b="1" dirty="0">
              <a:solidFill>
                <a:schemeClr val="tx1"/>
              </a:solidFill>
            </a:rPr>
            <a:t>: </a:t>
          </a:r>
          <a:r>
            <a:rPr lang="nl-NL" sz="1200" b="0" dirty="0">
              <a:solidFill>
                <a:schemeClr val="tx1"/>
              </a:solidFill>
            </a:rPr>
            <a:t>wat hebben we nodig?</a:t>
          </a:r>
        </a:p>
      </dgm:t>
    </dgm:pt>
    <dgm:pt modelId="{DCF0CB6D-9489-A242-AFD4-6AD9B8A7AC7D}" type="parTrans" cxnId="{3441707E-E3EB-8B49-BFE2-77F4E3AC849B}">
      <dgm:prSet/>
      <dgm:spPr/>
      <dgm:t>
        <a:bodyPr/>
        <a:lstStyle/>
        <a:p>
          <a:endParaRPr lang="nl-NL" sz="1200"/>
        </a:p>
      </dgm:t>
    </dgm:pt>
    <dgm:pt modelId="{C321C23B-58B0-8149-8DC8-009CCE4476E6}" type="sibTrans" cxnId="{3441707E-E3EB-8B49-BFE2-77F4E3AC849B}">
      <dgm:prSet/>
      <dgm:spPr/>
      <dgm:t>
        <a:bodyPr/>
        <a:lstStyle/>
        <a:p>
          <a:endParaRPr lang="nl-NL" sz="1200"/>
        </a:p>
      </dgm:t>
    </dgm:pt>
    <dgm:pt modelId="{48AD28E6-0608-5145-A36D-3196FEBD26C1}">
      <dgm:prSet phldrT="[Tekst]" custT="1"/>
      <dgm:spPr>
        <a:solidFill>
          <a:schemeClr val="bg1">
            <a:lumMod val="95000"/>
          </a:schemeClr>
        </a:solidFill>
        <a:ln w="2540">
          <a:solidFill>
            <a:schemeClr val="tx1"/>
          </a:solidFill>
        </a:ln>
      </dgm:spPr>
      <dgm:t>
        <a:bodyPr/>
        <a:lstStyle/>
        <a:p>
          <a:pPr rtl="0"/>
          <a:r>
            <a:rPr lang="nl-NL" sz="1200" b="1" dirty="0">
              <a:solidFill>
                <a:srgbClr val="000000"/>
              </a:solidFill>
              <a:latin typeface="Arial"/>
            </a:rPr>
            <a:t>Gebruikersverhalen</a:t>
          </a:r>
          <a:r>
            <a:rPr lang="nl-NL" sz="1200" dirty="0">
              <a:solidFill>
                <a:srgbClr val="000000"/>
              </a:solidFill>
            </a:rPr>
            <a:t>: vanuit welke situatie(s)?</a:t>
          </a:r>
          <a:r>
            <a:rPr lang="nl-NL" sz="1200" dirty="0">
              <a:solidFill>
                <a:srgbClr val="000000"/>
              </a:solidFill>
              <a:latin typeface="Arial"/>
            </a:rPr>
            <a:t> </a:t>
          </a:r>
          <a:endParaRPr lang="nl-NL" sz="1200" dirty="0">
            <a:solidFill>
              <a:srgbClr val="000000"/>
            </a:solidFill>
          </a:endParaRPr>
        </a:p>
      </dgm:t>
    </dgm:pt>
    <dgm:pt modelId="{28E8A7F4-EF1E-594D-8FC0-87944F55C733}" type="parTrans" cxnId="{CA181847-7534-294E-88D6-A07C1C430A15}">
      <dgm:prSet/>
      <dgm:spPr/>
      <dgm:t>
        <a:bodyPr/>
        <a:lstStyle/>
        <a:p>
          <a:endParaRPr lang="nl-NL" sz="1200"/>
        </a:p>
      </dgm:t>
    </dgm:pt>
    <dgm:pt modelId="{AC424F35-9831-BC49-80B1-5B0CE931490C}" type="sibTrans" cxnId="{CA181847-7534-294E-88D6-A07C1C430A15}">
      <dgm:prSet/>
      <dgm:spPr/>
      <dgm:t>
        <a:bodyPr/>
        <a:lstStyle/>
        <a:p>
          <a:endParaRPr lang="nl-NL" sz="1200"/>
        </a:p>
      </dgm:t>
    </dgm:pt>
    <dgm:pt modelId="{2C46A183-4125-004F-9C45-73228F552812}">
      <dgm:prSet phldrT="[Tekst]" custT="1"/>
      <dgm:spPr>
        <a:solidFill>
          <a:schemeClr val="bg1">
            <a:lumMod val="95000"/>
          </a:schemeClr>
        </a:solidFill>
        <a:ln w="2540">
          <a:solidFill>
            <a:schemeClr val="tx1"/>
          </a:solidFill>
        </a:ln>
      </dgm:spPr>
      <dgm:t>
        <a:bodyPr/>
        <a:lstStyle/>
        <a:p>
          <a:r>
            <a:rPr lang="nl-NL" sz="1200" b="1" dirty="0" err="1">
              <a:solidFill>
                <a:schemeClr val="tx1"/>
              </a:solidFill>
            </a:rPr>
            <a:t>Ist</a:t>
          </a:r>
          <a:r>
            <a:rPr lang="nl-NL" sz="1200" b="1" dirty="0">
              <a:solidFill>
                <a:schemeClr val="tx1"/>
              </a:solidFill>
            </a:rPr>
            <a:t>/</a:t>
          </a:r>
          <a:r>
            <a:rPr lang="nl-NL" sz="1200" b="1" dirty="0" err="1">
              <a:solidFill>
                <a:schemeClr val="tx1"/>
              </a:solidFill>
            </a:rPr>
            <a:t>soll</a:t>
          </a:r>
          <a:r>
            <a:rPr lang="nl-NL" sz="1200" b="1" dirty="0">
              <a:solidFill>
                <a:schemeClr val="tx1"/>
              </a:solidFill>
            </a:rPr>
            <a:t>: </a:t>
          </a:r>
          <a:r>
            <a:rPr lang="nl-NL" sz="1200" b="0" dirty="0">
              <a:solidFill>
                <a:schemeClr val="tx1"/>
              </a:solidFill>
            </a:rPr>
            <a:t>consequenties</a:t>
          </a:r>
        </a:p>
      </dgm:t>
    </dgm:pt>
    <dgm:pt modelId="{0771A661-E09B-EC44-B787-7EECF7DF9C65}" type="parTrans" cxnId="{441A7DCB-5AE9-E946-BF1E-E408AF3E880E}">
      <dgm:prSet/>
      <dgm:spPr/>
      <dgm:t>
        <a:bodyPr/>
        <a:lstStyle/>
        <a:p>
          <a:endParaRPr lang="nl-NL" sz="1200"/>
        </a:p>
      </dgm:t>
    </dgm:pt>
    <dgm:pt modelId="{4A941EF8-B6FE-A74E-8613-6B9DEF243C13}" type="sibTrans" cxnId="{441A7DCB-5AE9-E946-BF1E-E408AF3E880E}">
      <dgm:prSet/>
      <dgm:spPr/>
      <dgm:t>
        <a:bodyPr/>
        <a:lstStyle/>
        <a:p>
          <a:endParaRPr lang="nl-NL" sz="1200"/>
        </a:p>
      </dgm:t>
    </dgm:pt>
    <dgm:pt modelId="{5F803586-69B2-A24D-9D4D-624EF4599F77}" type="pres">
      <dgm:prSet presAssocID="{AF5A304F-12C9-AE47-9B75-865D79729F15}" presName="Name0" presStyleCnt="0">
        <dgm:presLayoutVars>
          <dgm:dir/>
          <dgm:animLvl val="lvl"/>
          <dgm:resizeHandles val="exact"/>
        </dgm:presLayoutVars>
      </dgm:prSet>
      <dgm:spPr/>
    </dgm:pt>
    <dgm:pt modelId="{65B771F3-56E0-144A-8AA4-4B57026D7D3B}" type="pres">
      <dgm:prSet presAssocID="{2C46A183-4125-004F-9C45-73228F552812}" presName="boxAndChildren" presStyleCnt="0"/>
      <dgm:spPr/>
    </dgm:pt>
    <dgm:pt modelId="{A5984E32-A3E1-434D-875E-458D79D6DD66}" type="pres">
      <dgm:prSet presAssocID="{2C46A183-4125-004F-9C45-73228F552812}" presName="parentTextBox" presStyleLbl="node1" presStyleIdx="0" presStyleCnt="7"/>
      <dgm:spPr/>
    </dgm:pt>
    <dgm:pt modelId="{79A8B760-B7D5-8640-ACC7-564DA14D6E9D}" type="pres">
      <dgm:prSet presAssocID="{C321C23B-58B0-8149-8DC8-009CCE4476E6}" presName="sp" presStyleCnt="0"/>
      <dgm:spPr/>
    </dgm:pt>
    <dgm:pt modelId="{C4F3207A-3370-7E45-BDBB-2484944C4FB7}" type="pres">
      <dgm:prSet presAssocID="{02B9E488-8F69-B54C-993A-EE84D7493D7E}" presName="arrowAndChildren" presStyleCnt="0"/>
      <dgm:spPr/>
    </dgm:pt>
    <dgm:pt modelId="{9D786EE7-3564-B04C-B743-1296DD5FE3ED}" type="pres">
      <dgm:prSet presAssocID="{02B9E488-8F69-B54C-993A-EE84D7493D7E}" presName="parentTextArrow" presStyleLbl="node1" presStyleIdx="1" presStyleCnt="7"/>
      <dgm:spPr/>
    </dgm:pt>
    <dgm:pt modelId="{1DAAF24A-7CA2-3E48-AC60-0A76103B2E34}" type="pres">
      <dgm:prSet presAssocID="{C2453264-8797-0247-8C0F-69CF3CE839CE}" presName="sp" presStyleCnt="0"/>
      <dgm:spPr/>
    </dgm:pt>
    <dgm:pt modelId="{8B81B68B-6903-1C4E-B97B-E22BEEA99509}" type="pres">
      <dgm:prSet presAssocID="{5C1F45B3-9FE4-E640-B1C6-51CB2F8506BA}" presName="arrowAndChildren" presStyleCnt="0"/>
      <dgm:spPr/>
    </dgm:pt>
    <dgm:pt modelId="{D83545FF-3D5E-2447-B581-472EBD5FBA58}" type="pres">
      <dgm:prSet presAssocID="{5C1F45B3-9FE4-E640-B1C6-51CB2F8506BA}" presName="parentTextArrow" presStyleLbl="node1" presStyleIdx="2" presStyleCnt="7"/>
      <dgm:spPr/>
    </dgm:pt>
    <dgm:pt modelId="{1E1BDAFD-BE7D-E140-8F04-47729B3A7940}" type="pres">
      <dgm:prSet presAssocID="{7C8A385E-DAFD-B04F-99F2-20227624E191}" presName="sp" presStyleCnt="0"/>
      <dgm:spPr/>
    </dgm:pt>
    <dgm:pt modelId="{9D48931F-EFA9-9646-89C3-14835DB442A9}" type="pres">
      <dgm:prSet presAssocID="{6A268C25-558F-AC48-B518-76668BFD2889}" presName="arrowAndChildren" presStyleCnt="0"/>
      <dgm:spPr/>
    </dgm:pt>
    <dgm:pt modelId="{66407637-EA5E-8546-B71F-0E9A8057371B}" type="pres">
      <dgm:prSet presAssocID="{6A268C25-558F-AC48-B518-76668BFD2889}" presName="parentTextArrow" presStyleLbl="node1" presStyleIdx="3" presStyleCnt="7"/>
      <dgm:spPr/>
    </dgm:pt>
    <dgm:pt modelId="{FB5F1F5C-0862-2F49-AD34-AAC49E4A599D}" type="pres">
      <dgm:prSet presAssocID="{AC424F35-9831-BC49-80B1-5B0CE931490C}" presName="sp" presStyleCnt="0"/>
      <dgm:spPr/>
    </dgm:pt>
    <dgm:pt modelId="{81200D13-F834-534B-9F7E-FFACB2A301F5}" type="pres">
      <dgm:prSet presAssocID="{48AD28E6-0608-5145-A36D-3196FEBD26C1}" presName="arrowAndChildren" presStyleCnt="0"/>
      <dgm:spPr/>
    </dgm:pt>
    <dgm:pt modelId="{54F9CF12-0115-BE4F-B8E8-2C6EFFB5CCAF}" type="pres">
      <dgm:prSet presAssocID="{48AD28E6-0608-5145-A36D-3196FEBD26C1}" presName="parentTextArrow" presStyleLbl="node1" presStyleIdx="4" presStyleCnt="7"/>
      <dgm:spPr/>
    </dgm:pt>
    <dgm:pt modelId="{8D34F5B7-9228-FF4A-BC9D-E6E974B9B6E7}" type="pres">
      <dgm:prSet presAssocID="{7331ADFA-2553-6440-A49A-28EF163B55CA}" presName="sp" presStyleCnt="0"/>
      <dgm:spPr/>
    </dgm:pt>
    <dgm:pt modelId="{C4EA5BDF-8347-EB48-812D-01F67CE313EE}" type="pres">
      <dgm:prSet presAssocID="{CC2997BC-197D-0A4E-9B50-584BBB4AB08B}" presName="arrowAndChildren" presStyleCnt="0"/>
      <dgm:spPr/>
    </dgm:pt>
    <dgm:pt modelId="{2EBCCFAE-309F-0945-8691-01BAE73A0C2B}" type="pres">
      <dgm:prSet presAssocID="{CC2997BC-197D-0A4E-9B50-584BBB4AB08B}" presName="parentTextArrow" presStyleLbl="node1" presStyleIdx="5" presStyleCnt="7"/>
      <dgm:spPr/>
    </dgm:pt>
    <dgm:pt modelId="{10DF93F9-68C7-2247-9E93-94D580230A03}" type="pres">
      <dgm:prSet presAssocID="{11E2C146-1E41-DD43-9B2B-76F3BE53C8F4}" presName="sp" presStyleCnt="0"/>
      <dgm:spPr/>
    </dgm:pt>
    <dgm:pt modelId="{602284EC-95E4-3247-BD9C-BB07F7D40230}" type="pres">
      <dgm:prSet presAssocID="{6B220DC3-2E26-E34E-9E19-F41EECDF7E51}" presName="arrowAndChildren" presStyleCnt="0"/>
      <dgm:spPr/>
    </dgm:pt>
    <dgm:pt modelId="{6F7266A4-B047-594A-8E47-B53D2CFD26E0}" type="pres">
      <dgm:prSet presAssocID="{6B220DC3-2E26-E34E-9E19-F41EECDF7E51}" presName="parentTextArrow" presStyleLbl="node1" presStyleIdx="6" presStyleCnt="7"/>
      <dgm:spPr/>
    </dgm:pt>
  </dgm:ptLst>
  <dgm:cxnLst>
    <dgm:cxn modelId="{F67C5613-C442-7B4C-8B71-7E0669EB55DB}" type="presOf" srcId="{5C1F45B3-9FE4-E640-B1C6-51CB2F8506BA}" destId="{D83545FF-3D5E-2447-B581-472EBD5FBA58}" srcOrd="0" destOrd="0" presId="urn:microsoft.com/office/officeart/2005/8/layout/process4"/>
    <dgm:cxn modelId="{8EF94D16-16F0-BA44-84B4-8B0B417BA548}" type="presOf" srcId="{48AD28E6-0608-5145-A36D-3196FEBD26C1}" destId="{54F9CF12-0115-BE4F-B8E8-2C6EFFB5CCAF}" srcOrd="0" destOrd="0" presId="urn:microsoft.com/office/officeart/2005/8/layout/process4"/>
    <dgm:cxn modelId="{DE6CB426-F0CF-A847-A2CD-A179C02687FA}" type="presOf" srcId="{6B220DC3-2E26-E34E-9E19-F41EECDF7E51}" destId="{6F7266A4-B047-594A-8E47-B53D2CFD26E0}" srcOrd="0" destOrd="0" presId="urn:microsoft.com/office/officeart/2005/8/layout/process4"/>
    <dgm:cxn modelId="{CB38722B-0640-1246-86B8-42FB8FCBD5CE}" srcId="{AF5A304F-12C9-AE47-9B75-865D79729F15}" destId="{5C1F45B3-9FE4-E640-B1C6-51CB2F8506BA}" srcOrd="4" destOrd="0" parTransId="{75085FDA-33B8-044E-82CF-812BE9469ECB}" sibTransId="{C2453264-8797-0247-8C0F-69CF3CE839CE}"/>
    <dgm:cxn modelId="{9068C25C-4B24-1649-955A-4C7D5BD4AD79}" srcId="{AF5A304F-12C9-AE47-9B75-865D79729F15}" destId="{6B220DC3-2E26-E34E-9E19-F41EECDF7E51}" srcOrd="0" destOrd="0" parTransId="{56A85437-6CFE-A146-A8B1-8912EFAFB7CA}" sibTransId="{11E2C146-1E41-DD43-9B2B-76F3BE53C8F4}"/>
    <dgm:cxn modelId="{56232C42-7E93-854B-9B9C-AA346FE4B013}" srcId="{AF5A304F-12C9-AE47-9B75-865D79729F15}" destId="{CC2997BC-197D-0A4E-9B50-584BBB4AB08B}" srcOrd="1" destOrd="0" parTransId="{41F0DD81-62AA-F84E-8DE5-718D293AA420}" sibTransId="{7331ADFA-2553-6440-A49A-28EF163B55CA}"/>
    <dgm:cxn modelId="{CA181847-7534-294E-88D6-A07C1C430A15}" srcId="{AF5A304F-12C9-AE47-9B75-865D79729F15}" destId="{48AD28E6-0608-5145-A36D-3196FEBD26C1}" srcOrd="2" destOrd="0" parTransId="{28E8A7F4-EF1E-594D-8FC0-87944F55C733}" sibTransId="{AC424F35-9831-BC49-80B1-5B0CE931490C}"/>
    <dgm:cxn modelId="{78921974-B5C4-CC49-B6DD-D3BD4276A7E0}" type="presOf" srcId="{02B9E488-8F69-B54C-993A-EE84D7493D7E}" destId="{9D786EE7-3564-B04C-B743-1296DD5FE3ED}" srcOrd="0" destOrd="0" presId="urn:microsoft.com/office/officeart/2005/8/layout/process4"/>
    <dgm:cxn modelId="{3441707E-E3EB-8B49-BFE2-77F4E3AC849B}" srcId="{AF5A304F-12C9-AE47-9B75-865D79729F15}" destId="{02B9E488-8F69-B54C-993A-EE84D7493D7E}" srcOrd="5" destOrd="0" parTransId="{DCF0CB6D-9489-A242-AFD4-6AD9B8A7AC7D}" sibTransId="{C321C23B-58B0-8149-8DC8-009CCE4476E6}"/>
    <dgm:cxn modelId="{13F67D81-D1A6-B640-B721-6926E79C8E33}" srcId="{AF5A304F-12C9-AE47-9B75-865D79729F15}" destId="{6A268C25-558F-AC48-B518-76668BFD2889}" srcOrd="3" destOrd="0" parTransId="{46511A1A-F773-1D42-8ED7-7A928F8FE535}" sibTransId="{7C8A385E-DAFD-B04F-99F2-20227624E191}"/>
    <dgm:cxn modelId="{347ACCC0-2638-6948-AE12-A048F282E508}" type="presOf" srcId="{2C46A183-4125-004F-9C45-73228F552812}" destId="{A5984E32-A3E1-434D-875E-458D79D6DD66}" srcOrd="0" destOrd="0" presId="urn:microsoft.com/office/officeart/2005/8/layout/process4"/>
    <dgm:cxn modelId="{935F3EC5-41FD-C841-9731-2E0BB88F479C}" type="presOf" srcId="{CC2997BC-197D-0A4E-9B50-584BBB4AB08B}" destId="{2EBCCFAE-309F-0945-8691-01BAE73A0C2B}" srcOrd="0" destOrd="0" presId="urn:microsoft.com/office/officeart/2005/8/layout/process4"/>
    <dgm:cxn modelId="{441A7DCB-5AE9-E946-BF1E-E408AF3E880E}" srcId="{AF5A304F-12C9-AE47-9B75-865D79729F15}" destId="{2C46A183-4125-004F-9C45-73228F552812}" srcOrd="6" destOrd="0" parTransId="{0771A661-E09B-EC44-B787-7EECF7DF9C65}" sibTransId="{4A941EF8-B6FE-A74E-8613-6B9DEF243C13}"/>
    <dgm:cxn modelId="{D94CA4D6-5FFB-3843-9596-AA0D0790B7E3}" type="presOf" srcId="{6A268C25-558F-AC48-B518-76668BFD2889}" destId="{66407637-EA5E-8546-B71F-0E9A8057371B}" srcOrd="0" destOrd="0" presId="urn:microsoft.com/office/officeart/2005/8/layout/process4"/>
    <dgm:cxn modelId="{441EE9F0-EF3A-224A-84E1-95A283ADBA7D}" type="presOf" srcId="{AF5A304F-12C9-AE47-9B75-865D79729F15}" destId="{5F803586-69B2-A24D-9D4D-624EF4599F77}" srcOrd="0" destOrd="0" presId="urn:microsoft.com/office/officeart/2005/8/layout/process4"/>
    <dgm:cxn modelId="{86FAB0CE-2407-8B47-BF24-DE5735E1B59B}" type="presParOf" srcId="{5F803586-69B2-A24D-9D4D-624EF4599F77}" destId="{65B771F3-56E0-144A-8AA4-4B57026D7D3B}" srcOrd="0" destOrd="0" presId="urn:microsoft.com/office/officeart/2005/8/layout/process4"/>
    <dgm:cxn modelId="{3FF1DE60-4074-CF48-8F9C-33FF51B5A3DF}" type="presParOf" srcId="{65B771F3-56E0-144A-8AA4-4B57026D7D3B}" destId="{A5984E32-A3E1-434D-875E-458D79D6DD66}" srcOrd="0" destOrd="0" presId="urn:microsoft.com/office/officeart/2005/8/layout/process4"/>
    <dgm:cxn modelId="{8DBA9842-1457-8F42-918D-4EEFA6F2B665}" type="presParOf" srcId="{5F803586-69B2-A24D-9D4D-624EF4599F77}" destId="{79A8B760-B7D5-8640-ACC7-564DA14D6E9D}" srcOrd="1" destOrd="0" presId="urn:microsoft.com/office/officeart/2005/8/layout/process4"/>
    <dgm:cxn modelId="{F5531913-4687-A044-83BD-41570FCB3B83}" type="presParOf" srcId="{5F803586-69B2-A24D-9D4D-624EF4599F77}" destId="{C4F3207A-3370-7E45-BDBB-2484944C4FB7}" srcOrd="2" destOrd="0" presId="urn:microsoft.com/office/officeart/2005/8/layout/process4"/>
    <dgm:cxn modelId="{19A5D3DE-AD52-E64E-9CBA-284C7EDA73C1}" type="presParOf" srcId="{C4F3207A-3370-7E45-BDBB-2484944C4FB7}" destId="{9D786EE7-3564-B04C-B743-1296DD5FE3ED}" srcOrd="0" destOrd="0" presId="urn:microsoft.com/office/officeart/2005/8/layout/process4"/>
    <dgm:cxn modelId="{CCBE9C0E-F489-CB45-B60B-025457AC643C}" type="presParOf" srcId="{5F803586-69B2-A24D-9D4D-624EF4599F77}" destId="{1DAAF24A-7CA2-3E48-AC60-0A76103B2E34}" srcOrd="3" destOrd="0" presId="urn:microsoft.com/office/officeart/2005/8/layout/process4"/>
    <dgm:cxn modelId="{9252C285-6949-DC45-B3A8-70C0BEAD6BB8}" type="presParOf" srcId="{5F803586-69B2-A24D-9D4D-624EF4599F77}" destId="{8B81B68B-6903-1C4E-B97B-E22BEEA99509}" srcOrd="4" destOrd="0" presId="urn:microsoft.com/office/officeart/2005/8/layout/process4"/>
    <dgm:cxn modelId="{F1EA8C8A-63F1-2B41-952D-7217755B94E4}" type="presParOf" srcId="{8B81B68B-6903-1C4E-B97B-E22BEEA99509}" destId="{D83545FF-3D5E-2447-B581-472EBD5FBA58}" srcOrd="0" destOrd="0" presId="urn:microsoft.com/office/officeart/2005/8/layout/process4"/>
    <dgm:cxn modelId="{BD62E1A0-97E3-B740-933C-24C98C035756}" type="presParOf" srcId="{5F803586-69B2-A24D-9D4D-624EF4599F77}" destId="{1E1BDAFD-BE7D-E140-8F04-47729B3A7940}" srcOrd="5" destOrd="0" presId="urn:microsoft.com/office/officeart/2005/8/layout/process4"/>
    <dgm:cxn modelId="{17EB96E3-22B1-1347-88E6-00FDB52BA68A}" type="presParOf" srcId="{5F803586-69B2-A24D-9D4D-624EF4599F77}" destId="{9D48931F-EFA9-9646-89C3-14835DB442A9}" srcOrd="6" destOrd="0" presId="urn:microsoft.com/office/officeart/2005/8/layout/process4"/>
    <dgm:cxn modelId="{559C87B0-CE9A-8944-9C0A-3CC9F4231024}" type="presParOf" srcId="{9D48931F-EFA9-9646-89C3-14835DB442A9}" destId="{66407637-EA5E-8546-B71F-0E9A8057371B}" srcOrd="0" destOrd="0" presId="urn:microsoft.com/office/officeart/2005/8/layout/process4"/>
    <dgm:cxn modelId="{6A35B6F6-AAB8-8340-9CF3-64D090BB9C5B}" type="presParOf" srcId="{5F803586-69B2-A24D-9D4D-624EF4599F77}" destId="{FB5F1F5C-0862-2F49-AD34-AAC49E4A599D}" srcOrd="7" destOrd="0" presId="urn:microsoft.com/office/officeart/2005/8/layout/process4"/>
    <dgm:cxn modelId="{60D20397-3231-1643-A2E6-C89234A60958}" type="presParOf" srcId="{5F803586-69B2-A24D-9D4D-624EF4599F77}" destId="{81200D13-F834-534B-9F7E-FFACB2A301F5}" srcOrd="8" destOrd="0" presId="urn:microsoft.com/office/officeart/2005/8/layout/process4"/>
    <dgm:cxn modelId="{BFBFEA31-A12E-6F4C-9E7A-FA8E3FA4D966}" type="presParOf" srcId="{81200D13-F834-534B-9F7E-FFACB2A301F5}" destId="{54F9CF12-0115-BE4F-B8E8-2C6EFFB5CCAF}" srcOrd="0" destOrd="0" presId="urn:microsoft.com/office/officeart/2005/8/layout/process4"/>
    <dgm:cxn modelId="{75BA0C5D-F423-FA44-9EF2-502585EFE2E0}" type="presParOf" srcId="{5F803586-69B2-A24D-9D4D-624EF4599F77}" destId="{8D34F5B7-9228-FF4A-BC9D-E6E974B9B6E7}" srcOrd="9" destOrd="0" presId="urn:microsoft.com/office/officeart/2005/8/layout/process4"/>
    <dgm:cxn modelId="{0BF5B863-DF07-234B-B4CA-18B4D0AD8925}" type="presParOf" srcId="{5F803586-69B2-A24D-9D4D-624EF4599F77}" destId="{C4EA5BDF-8347-EB48-812D-01F67CE313EE}" srcOrd="10" destOrd="0" presId="urn:microsoft.com/office/officeart/2005/8/layout/process4"/>
    <dgm:cxn modelId="{CCC92542-EE13-DF4B-BC1B-6E8095B369AD}" type="presParOf" srcId="{C4EA5BDF-8347-EB48-812D-01F67CE313EE}" destId="{2EBCCFAE-309F-0945-8691-01BAE73A0C2B}" srcOrd="0" destOrd="0" presId="urn:microsoft.com/office/officeart/2005/8/layout/process4"/>
    <dgm:cxn modelId="{F3ACEEF0-C722-574C-8621-E834A35099B4}" type="presParOf" srcId="{5F803586-69B2-A24D-9D4D-624EF4599F77}" destId="{10DF93F9-68C7-2247-9E93-94D580230A03}" srcOrd="11" destOrd="0" presId="urn:microsoft.com/office/officeart/2005/8/layout/process4"/>
    <dgm:cxn modelId="{0DF92AB4-6659-AA47-B026-571B7165AD3E}" type="presParOf" srcId="{5F803586-69B2-A24D-9D4D-624EF4599F77}" destId="{602284EC-95E4-3247-BD9C-BB07F7D40230}" srcOrd="12" destOrd="0" presId="urn:microsoft.com/office/officeart/2005/8/layout/process4"/>
    <dgm:cxn modelId="{8BAE3BE9-F7C9-CE48-AF3D-CC27D48835AA}" type="presParOf" srcId="{602284EC-95E4-3247-BD9C-BB07F7D40230}" destId="{6F7266A4-B047-594A-8E47-B53D2CFD26E0}" srcOrd="0" destOrd="0" presId="urn:microsoft.com/office/officeart/2005/8/layout/process4"/>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984E32-A3E1-434D-875E-458D79D6DD66}">
      <dsp:nvSpPr>
        <dsp:cNvPr id="0" name=""/>
        <dsp:cNvSpPr/>
      </dsp:nvSpPr>
      <dsp:spPr>
        <a:xfrm>
          <a:off x="0" y="4190595"/>
          <a:ext cx="5308270" cy="458574"/>
        </a:xfrm>
        <a:prstGeom prst="rect">
          <a:avLst/>
        </a:prstGeom>
        <a:solidFill>
          <a:schemeClr val="bg1">
            <a:lumMod val="95000"/>
          </a:schemeClr>
        </a:solidFill>
        <a:ln w="2540">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nl-NL" sz="1200" b="1" kern="1200" dirty="0" err="1">
              <a:solidFill>
                <a:schemeClr val="tx1"/>
              </a:solidFill>
            </a:rPr>
            <a:t>Ist</a:t>
          </a:r>
          <a:r>
            <a:rPr lang="nl-NL" sz="1200" b="1" kern="1200" dirty="0">
              <a:solidFill>
                <a:schemeClr val="tx1"/>
              </a:solidFill>
            </a:rPr>
            <a:t>/</a:t>
          </a:r>
          <a:r>
            <a:rPr lang="nl-NL" sz="1200" b="1" kern="1200" dirty="0" err="1">
              <a:solidFill>
                <a:schemeClr val="tx1"/>
              </a:solidFill>
            </a:rPr>
            <a:t>soll</a:t>
          </a:r>
          <a:r>
            <a:rPr lang="nl-NL" sz="1200" b="1" kern="1200" dirty="0">
              <a:solidFill>
                <a:schemeClr val="tx1"/>
              </a:solidFill>
            </a:rPr>
            <a:t>: </a:t>
          </a:r>
          <a:r>
            <a:rPr lang="nl-NL" sz="1200" b="0" kern="1200" dirty="0">
              <a:solidFill>
                <a:schemeClr val="tx1"/>
              </a:solidFill>
            </a:rPr>
            <a:t>consequenties</a:t>
          </a:r>
        </a:p>
      </dsp:txBody>
      <dsp:txXfrm>
        <a:off x="0" y="4190595"/>
        <a:ext cx="5308270" cy="458574"/>
      </dsp:txXfrm>
    </dsp:sp>
    <dsp:sp modelId="{9D786EE7-3564-B04C-B743-1296DD5FE3ED}">
      <dsp:nvSpPr>
        <dsp:cNvPr id="0" name=""/>
        <dsp:cNvSpPr/>
      </dsp:nvSpPr>
      <dsp:spPr>
        <a:xfrm rot="10800000">
          <a:off x="0" y="3492186"/>
          <a:ext cx="5308270" cy="705287"/>
        </a:xfrm>
        <a:prstGeom prst="upArrowCallout">
          <a:avLst/>
        </a:prstGeom>
        <a:solidFill>
          <a:schemeClr val="bg1">
            <a:lumMod val="95000"/>
          </a:schemeClr>
        </a:solidFill>
        <a:ln w="2540">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nl-NL" sz="1200" b="1" kern="1200" dirty="0">
              <a:solidFill>
                <a:schemeClr val="tx1"/>
              </a:solidFill>
            </a:rPr>
            <a:t>Service </a:t>
          </a:r>
          <a:r>
            <a:rPr lang="nl-NL" sz="1200" b="1" kern="1200" dirty="0" err="1">
              <a:solidFill>
                <a:schemeClr val="tx1"/>
              </a:solidFill>
            </a:rPr>
            <a:t>blueprints</a:t>
          </a:r>
          <a:r>
            <a:rPr lang="nl-NL" sz="1200" b="1" kern="1200" dirty="0">
              <a:solidFill>
                <a:schemeClr val="tx1"/>
              </a:solidFill>
            </a:rPr>
            <a:t>: </a:t>
          </a:r>
          <a:r>
            <a:rPr lang="nl-NL" sz="1200" b="0" kern="1200" dirty="0">
              <a:solidFill>
                <a:schemeClr val="tx1"/>
              </a:solidFill>
            </a:rPr>
            <a:t>wat hebben we nodig?</a:t>
          </a:r>
        </a:p>
      </dsp:txBody>
      <dsp:txXfrm rot="10800000">
        <a:off x="0" y="3492186"/>
        <a:ext cx="5308270" cy="458274"/>
      </dsp:txXfrm>
    </dsp:sp>
    <dsp:sp modelId="{D83545FF-3D5E-2447-B581-472EBD5FBA58}">
      <dsp:nvSpPr>
        <dsp:cNvPr id="0" name=""/>
        <dsp:cNvSpPr/>
      </dsp:nvSpPr>
      <dsp:spPr>
        <a:xfrm rot="10800000">
          <a:off x="0" y="2793777"/>
          <a:ext cx="5308270" cy="705287"/>
        </a:xfrm>
        <a:prstGeom prst="upArrowCallout">
          <a:avLst/>
        </a:prstGeom>
        <a:solidFill>
          <a:schemeClr val="bg1">
            <a:lumMod val="95000"/>
          </a:schemeClr>
        </a:solidFill>
        <a:ln w="2540">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nl-NL" sz="1200" b="1" kern="1200" dirty="0">
              <a:solidFill>
                <a:schemeClr val="tx1"/>
              </a:solidFill>
            </a:rPr>
            <a:t>‘Ik wil...’</a:t>
          </a:r>
          <a:r>
            <a:rPr lang="nl-NL" sz="1200" kern="1200" dirty="0">
              <a:solidFill>
                <a:schemeClr val="tx1"/>
              </a:solidFill>
            </a:rPr>
            <a:t> : inzicht in </a:t>
          </a:r>
          <a:r>
            <a:rPr lang="nl-NL" sz="1200" kern="1200" dirty="0">
              <a:solidFill>
                <a:schemeClr val="tx1"/>
              </a:solidFill>
              <a:latin typeface="Arial"/>
            </a:rPr>
            <a:t>behoeften</a:t>
          </a:r>
          <a:endParaRPr lang="nl-NL" sz="1200" kern="1200" dirty="0">
            <a:solidFill>
              <a:schemeClr val="tx1"/>
            </a:solidFill>
          </a:endParaRPr>
        </a:p>
      </dsp:txBody>
      <dsp:txXfrm rot="10800000">
        <a:off x="0" y="2793777"/>
        <a:ext cx="5308270" cy="458274"/>
      </dsp:txXfrm>
    </dsp:sp>
    <dsp:sp modelId="{66407637-EA5E-8546-B71F-0E9A8057371B}">
      <dsp:nvSpPr>
        <dsp:cNvPr id="0" name=""/>
        <dsp:cNvSpPr/>
      </dsp:nvSpPr>
      <dsp:spPr>
        <a:xfrm rot="10800000">
          <a:off x="0" y="2095368"/>
          <a:ext cx="5308270" cy="705287"/>
        </a:xfrm>
        <a:prstGeom prst="upArrowCallout">
          <a:avLst/>
        </a:prstGeom>
        <a:solidFill>
          <a:schemeClr val="bg1">
            <a:lumMod val="95000"/>
          </a:schemeClr>
        </a:solidFill>
        <a:ln w="2540">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rtl="0">
            <a:lnSpc>
              <a:spcPct val="90000"/>
            </a:lnSpc>
            <a:spcBef>
              <a:spcPct val="0"/>
            </a:spcBef>
            <a:spcAft>
              <a:spcPct val="35000"/>
            </a:spcAft>
            <a:buNone/>
          </a:pPr>
          <a:r>
            <a:rPr lang="nl-NL" sz="1200" b="1" kern="1200" dirty="0">
              <a:solidFill>
                <a:schemeClr val="tx1"/>
              </a:solidFill>
              <a:latin typeface="Arial"/>
            </a:rPr>
            <a:t>Inwonersreis</a:t>
          </a:r>
          <a:r>
            <a:rPr lang="nl-NL" sz="1200" kern="1200" dirty="0">
              <a:solidFill>
                <a:schemeClr val="tx1"/>
              </a:solidFill>
            </a:rPr>
            <a:t>: de ‘ideale’</a:t>
          </a:r>
          <a:r>
            <a:rPr lang="nl-NL" sz="1200" kern="1200" dirty="0">
              <a:solidFill>
                <a:schemeClr val="tx1"/>
              </a:solidFill>
              <a:latin typeface="Arial"/>
            </a:rPr>
            <a:t> reis</a:t>
          </a:r>
          <a:r>
            <a:rPr lang="nl-NL" sz="1200" kern="1200" dirty="0">
              <a:solidFill>
                <a:schemeClr val="tx1"/>
              </a:solidFill>
            </a:rPr>
            <a:t> die men doorloopt</a:t>
          </a:r>
        </a:p>
      </dsp:txBody>
      <dsp:txXfrm rot="10800000">
        <a:off x="0" y="2095368"/>
        <a:ext cx="5308270" cy="458274"/>
      </dsp:txXfrm>
    </dsp:sp>
    <dsp:sp modelId="{54F9CF12-0115-BE4F-B8E8-2C6EFFB5CCAF}">
      <dsp:nvSpPr>
        <dsp:cNvPr id="0" name=""/>
        <dsp:cNvSpPr/>
      </dsp:nvSpPr>
      <dsp:spPr>
        <a:xfrm rot="10800000">
          <a:off x="0" y="1396959"/>
          <a:ext cx="5308270" cy="705287"/>
        </a:xfrm>
        <a:prstGeom prst="upArrowCallout">
          <a:avLst/>
        </a:prstGeom>
        <a:solidFill>
          <a:schemeClr val="bg1">
            <a:lumMod val="95000"/>
          </a:schemeClr>
        </a:solidFill>
        <a:ln w="2540">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rtl="0">
            <a:lnSpc>
              <a:spcPct val="90000"/>
            </a:lnSpc>
            <a:spcBef>
              <a:spcPct val="0"/>
            </a:spcBef>
            <a:spcAft>
              <a:spcPct val="35000"/>
            </a:spcAft>
            <a:buNone/>
          </a:pPr>
          <a:r>
            <a:rPr lang="nl-NL" sz="1200" b="1" kern="1200" dirty="0">
              <a:solidFill>
                <a:srgbClr val="000000"/>
              </a:solidFill>
              <a:latin typeface="Arial"/>
            </a:rPr>
            <a:t>Gebruikersverhalen</a:t>
          </a:r>
          <a:r>
            <a:rPr lang="nl-NL" sz="1200" kern="1200" dirty="0">
              <a:solidFill>
                <a:srgbClr val="000000"/>
              </a:solidFill>
            </a:rPr>
            <a:t>: vanuit welke situatie(s)?</a:t>
          </a:r>
          <a:r>
            <a:rPr lang="nl-NL" sz="1200" kern="1200" dirty="0">
              <a:solidFill>
                <a:srgbClr val="000000"/>
              </a:solidFill>
              <a:latin typeface="Arial"/>
            </a:rPr>
            <a:t> </a:t>
          </a:r>
          <a:endParaRPr lang="nl-NL" sz="1200" kern="1200" dirty="0">
            <a:solidFill>
              <a:srgbClr val="000000"/>
            </a:solidFill>
          </a:endParaRPr>
        </a:p>
      </dsp:txBody>
      <dsp:txXfrm rot="10800000">
        <a:off x="0" y="1396959"/>
        <a:ext cx="5308270" cy="458274"/>
      </dsp:txXfrm>
    </dsp:sp>
    <dsp:sp modelId="{2EBCCFAE-309F-0945-8691-01BAE73A0C2B}">
      <dsp:nvSpPr>
        <dsp:cNvPr id="0" name=""/>
        <dsp:cNvSpPr/>
      </dsp:nvSpPr>
      <dsp:spPr>
        <a:xfrm rot="10800000">
          <a:off x="0" y="698549"/>
          <a:ext cx="5308270" cy="705287"/>
        </a:xfrm>
        <a:prstGeom prst="upArrowCallout">
          <a:avLst/>
        </a:prstGeom>
        <a:solidFill>
          <a:schemeClr val="bg1">
            <a:lumMod val="95000"/>
          </a:schemeClr>
        </a:solidFill>
        <a:ln w="2540">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nl-NL" sz="1200" b="1" kern="1200" dirty="0" err="1">
              <a:solidFill>
                <a:srgbClr val="000000"/>
              </a:solidFill>
            </a:rPr>
            <a:t>Persona’s</a:t>
          </a:r>
          <a:r>
            <a:rPr lang="nl-NL" sz="1200" b="1" kern="1200" dirty="0">
              <a:solidFill>
                <a:srgbClr val="000000"/>
              </a:solidFill>
            </a:rPr>
            <a:t>:</a:t>
          </a:r>
          <a:r>
            <a:rPr lang="nl-NL" sz="1200" kern="1200" dirty="0">
              <a:solidFill>
                <a:srgbClr val="000000"/>
              </a:solidFill>
            </a:rPr>
            <a:t> in wie gaan we ons verplaatsen?</a:t>
          </a:r>
        </a:p>
      </dsp:txBody>
      <dsp:txXfrm rot="10800000">
        <a:off x="0" y="698549"/>
        <a:ext cx="5308270" cy="458274"/>
      </dsp:txXfrm>
    </dsp:sp>
    <dsp:sp modelId="{6F7266A4-B047-594A-8E47-B53D2CFD26E0}">
      <dsp:nvSpPr>
        <dsp:cNvPr id="0" name=""/>
        <dsp:cNvSpPr/>
      </dsp:nvSpPr>
      <dsp:spPr>
        <a:xfrm rot="10800000">
          <a:off x="0" y="140"/>
          <a:ext cx="5308270" cy="705287"/>
        </a:xfrm>
        <a:prstGeom prst="upArrowCallout">
          <a:avLst/>
        </a:prstGeom>
        <a:solidFill>
          <a:schemeClr val="bg1">
            <a:lumMod val="95000"/>
          </a:schemeClr>
        </a:solidFill>
        <a:ln w="2540">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nl-NL" sz="1200" b="1" kern="1200" dirty="0">
              <a:solidFill>
                <a:srgbClr val="000000"/>
              </a:solidFill>
            </a:rPr>
            <a:t>Thema en afbakening: </a:t>
          </a:r>
          <a:r>
            <a:rPr lang="nl-NL" sz="1200" b="0" kern="1200" dirty="0">
              <a:solidFill>
                <a:srgbClr val="000000"/>
              </a:solidFill>
            </a:rPr>
            <a:t>wat willen we bereiken?</a:t>
          </a:r>
          <a:endParaRPr lang="nl-NL" sz="1200" kern="1200" dirty="0">
            <a:solidFill>
              <a:srgbClr val="000000"/>
            </a:solidFill>
          </a:endParaRPr>
        </a:p>
      </dsp:txBody>
      <dsp:txXfrm rot="10800000">
        <a:off x="0" y="140"/>
        <a:ext cx="5308270" cy="458274"/>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AE0AEF3C-265F-A848-8DFD-1ED1F539705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D63E14EB-7291-5B44-B8F3-CCB77EC4C31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A8DD4FD-FFD0-E44D-AC8F-2C943E9F1CC1}" type="datetimeFigureOut">
              <a:rPr lang="nl-NL" smtClean="0"/>
              <a:t>10-1-2024</a:t>
            </a:fld>
            <a:endParaRPr lang="nl-NL"/>
          </a:p>
        </p:txBody>
      </p:sp>
      <p:sp>
        <p:nvSpPr>
          <p:cNvPr id="4" name="Tijdelijke aanduiding voor voettekst 3">
            <a:extLst>
              <a:ext uri="{FF2B5EF4-FFF2-40B4-BE49-F238E27FC236}">
                <a16:creationId xmlns:a16="http://schemas.microsoft.com/office/drawing/2014/main" id="{D6C9A05C-CDEB-044D-8A97-113A2EDE586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AFA46321-65E3-6441-A08B-191B846A255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B9E8EA2-BB96-7E4E-8E36-38C416AABDC2}" type="slidenum">
              <a:rPr lang="nl-NL" smtClean="0"/>
              <a:t>‹nr.›</a:t>
            </a:fld>
            <a:endParaRPr lang="nl-NL"/>
          </a:p>
        </p:txBody>
      </p:sp>
    </p:spTree>
    <p:extLst>
      <p:ext uri="{BB962C8B-B14F-4D97-AF65-F5344CB8AC3E}">
        <p14:creationId xmlns:p14="http://schemas.microsoft.com/office/powerpoint/2010/main" val="6699119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D97FC8-B00E-41E4-8037-9A8474565DBA}" type="datetimeFigureOut">
              <a:rPr lang="x-none" smtClean="0"/>
              <a:t>10-1-2024</a:t>
            </a:fld>
            <a:endParaRPr lang="x-non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x-non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082F1F-E228-489A-B696-08C5E63142B4}" type="slidenum">
              <a:rPr lang="x-none" smtClean="0"/>
              <a:t>‹nr.›</a:t>
            </a:fld>
            <a:endParaRPr lang="x-none"/>
          </a:p>
        </p:txBody>
      </p:sp>
    </p:spTree>
    <p:extLst>
      <p:ext uri="{BB962C8B-B14F-4D97-AF65-F5344CB8AC3E}">
        <p14:creationId xmlns:p14="http://schemas.microsoft.com/office/powerpoint/2010/main" val="357991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04C10E27-28D5-4C14-A4B2-1360CAD825F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1FCCDE20-FB0E-48F6-8E88-4654A59D356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rtl="0" latinLnBrk="0"/>
            <a:br>
              <a:rPr lang="nl-NL">
                <a:effectLst/>
              </a:rPr>
            </a:br>
            <a:endParaRPr lang="nl-NL">
              <a:effectLst/>
            </a:endParaRPr>
          </a:p>
          <a:p>
            <a:endParaRPr lang="nl-NL"/>
          </a:p>
          <a:p>
            <a:br>
              <a:rPr lang="nl-NL">
                <a:effectLst/>
              </a:rPr>
            </a:br>
            <a:endParaRPr lang="nl-NL">
              <a:effectLst/>
            </a:endParaRPr>
          </a:p>
          <a:p>
            <a:pPr rtl="0" latinLnBrk="0"/>
            <a:br>
              <a:rPr lang="nl-NL">
                <a:effectLst/>
              </a:rPr>
            </a:br>
            <a:endParaRPr lang="nl-NL">
              <a:effectLst/>
            </a:endParaRPr>
          </a:p>
          <a:p>
            <a:pPr defTabSz="912813" eaLnBrk="1" hangingPunct="1">
              <a:spcBef>
                <a:spcPct val="0"/>
              </a:spcBef>
            </a:pPr>
            <a:endParaRPr lang="nl-NL" altLang="x-none"/>
          </a:p>
        </p:txBody>
      </p:sp>
      <p:sp>
        <p:nvSpPr>
          <p:cNvPr id="6148" name="Tijdelijke aanduiding voor dianummer 3">
            <a:extLst>
              <a:ext uri="{FF2B5EF4-FFF2-40B4-BE49-F238E27FC236}">
                <a16:creationId xmlns:a16="http://schemas.microsoft.com/office/drawing/2014/main" id="{00830B06-C1D1-4C8B-9D9A-270EE6B0399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fld id="{A97B7E0C-0DED-4545-B191-A721779FD6A1}" type="slidenum">
              <a:rPr kumimoji="0" lang="nl-NL"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2813" rtl="0" eaLnBrk="1" fontAlgn="base" latinLnBrk="0" hangingPunct="1">
                <a:lnSpc>
                  <a:spcPct val="100000"/>
                </a:lnSpc>
                <a:spcBef>
                  <a:spcPct val="0"/>
                </a:spcBef>
                <a:spcAft>
                  <a:spcPct val="0"/>
                </a:spcAft>
                <a:buClrTx/>
                <a:buSzTx/>
                <a:buFontTx/>
                <a:buNone/>
                <a:tabLst/>
                <a:defRPr/>
              </a:pPr>
              <a:t>1</a:t>
            </a:fld>
            <a:endParaRPr kumimoji="0" lang="nl-NL"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907026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39:notes"/>
          <p:cNvSpPr>
            <a:spLocks noGrp="1" noRot="1" noChangeAspect="1"/>
          </p:cNvSpPr>
          <p:nvPr>
            <p:ph type="sldImg" idx="2"/>
          </p:nvPr>
        </p:nvSpPr>
        <p:spPr>
          <a:xfrm>
            <a:off x="-10248900" y="4622800"/>
            <a:ext cx="22193250" cy="12484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p39:notes"/>
          <p:cNvSpPr txBox="1">
            <a:spLocks noGrp="1"/>
          </p:cNvSpPr>
          <p:nvPr>
            <p:ph type="body" idx="1"/>
          </p:nvPr>
        </p:nvSpPr>
        <p:spPr>
          <a:xfrm>
            <a:off x="169545" y="17799978"/>
            <a:ext cx="1356360" cy="14563618"/>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dirty="0"/>
          </a:p>
        </p:txBody>
      </p:sp>
      <p:sp>
        <p:nvSpPr>
          <p:cNvPr id="367" name="Google Shape;367;p39:notes"/>
          <p:cNvSpPr txBox="1">
            <a:spLocks noGrp="1"/>
          </p:cNvSpPr>
          <p:nvPr>
            <p:ph type="sldNum" idx="12"/>
          </p:nvPr>
        </p:nvSpPr>
        <p:spPr>
          <a:xfrm>
            <a:off x="960363" y="35131200"/>
            <a:ext cx="734695" cy="1855768"/>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nl-NL"/>
              <a:t>15</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40:notes"/>
          <p:cNvSpPr>
            <a:spLocks noGrp="1" noRot="1" noChangeAspect="1"/>
          </p:cNvSpPr>
          <p:nvPr>
            <p:ph type="sldImg" idx="2"/>
          </p:nvPr>
        </p:nvSpPr>
        <p:spPr>
          <a:xfrm>
            <a:off x="-10248900" y="4622800"/>
            <a:ext cx="22193250" cy="12484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p40:notes"/>
          <p:cNvSpPr txBox="1">
            <a:spLocks noGrp="1"/>
          </p:cNvSpPr>
          <p:nvPr>
            <p:ph type="body" idx="1"/>
          </p:nvPr>
        </p:nvSpPr>
        <p:spPr>
          <a:xfrm>
            <a:off x="169545" y="17799978"/>
            <a:ext cx="1356360" cy="14563618"/>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377" name="Google Shape;377;p40:notes"/>
          <p:cNvSpPr txBox="1">
            <a:spLocks noGrp="1"/>
          </p:cNvSpPr>
          <p:nvPr>
            <p:ph type="sldNum" idx="12"/>
          </p:nvPr>
        </p:nvSpPr>
        <p:spPr>
          <a:xfrm>
            <a:off x="960363" y="35131200"/>
            <a:ext cx="734695" cy="1855768"/>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nl-NL"/>
              <a:t>16</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2082F1F-E228-489A-B696-08C5E63142B4}" type="slidenum">
              <a:rPr lang="x-none" smtClean="0"/>
              <a:t>17</a:t>
            </a:fld>
            <a:endParaRPr lang="x-none"/>
          </a:p>
        </p:txBody>
      </p:sp>
    </p:spTree>
    <p:extLst>
      <p:ext uri="{BB962C8B-B14F-4D97-AF65-F5344CB8AC3E}">
        <p14:creationId xmlns:p14="http://schemas.microsoft.com/office/powerpoint/2010/main" val="3833379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0248900" y="4622800"/>
            <a:ext cx="22193250" cy="12484100"/>
          </a:xfrm>
        </p:spPr>
      </p:sp>
      <p:sp>
        <p:nvSpPr>
          <p:cNvPr id="3" name="Tijdelijke aanduiding voor notities 2"/>
          <p:cNvSpPr>
            <a:spLocks noGrp="1"/>
          </p:cNvSpPr>
          <p:nvPr>
            <p:ph type="body" idx="1"/>
          </p:nvPr>
        </p:nvSpPr>
        <p:spPr/>
        <p:txBody>
          <a:bodyPr/>
          <a:lstStyle/>
          <a:p>
            <a:endParaRPr lang="nl-NL" b="1"/>
          </a:p>
        </p:txBody>
      </p:sp>
      <p:sp>
        <p:nvSpPr>
          <p:cNvPr id="4" name="Tijdelijke aanduiding voor dianumm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nl-NL" sz="1200" b="0" i="0" u="none" strike="noStrike" cap="none" smtClean="0">
                <a:solidFill>
                  <a:schemeClr val="dk1"/>
                </a:solidFill>
                <a:latin typeface="Calibri"/>
                <a:ea typeface="Calibri"/>
                <a:cs typeface="Calibri"/>
                <a:sym typeface="Calibri"/>
              </a:rPr>
              <a:t>5</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71805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0248900" y="4622800"/>
            <a:ext cx="22193250" cy="12484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857E224-C829-FC4D-BF78-516D13CB1E50}" type="slidenum">
              <a:rPr lang="en-US" smtClean="0"/>
              <a:t>6</a:t>
            </a:fld>
            <a:endParaRPr lang="en-US"/>
          </a:p>
        </p:txBody>
      </p:sp>
    </p:spTree>
    <p:extLst>
      <p:ext uri="{BB962C8B-B14F-4D97-AF65-F5344CB8AC3E}">
        <p14:creationId xmlns:p14="http://schemas.microsoft.com/office/powerpoint/2010/main" val="504564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3:notes"/>
          <p:cNvSpPr>
            <a:spLocks noGrp="1" noRot="1" noChangeAspect="1"/>
          </p:cNvSpPr>
          <p:nvPr>
            <p:ph type="sldImg" idx="2"/>
          </p:nvPr>
        </p:nvSpPr>
        <p:spPr>
          <a:xfrm>
            <a:off x="-10248900" y="4622800"/>
            <a:ext cx="22193250" cy="12484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3:notes"/>
          <p:cNvSpPr txBox="1">
            <a:spLocks noGrp="1"/>
          </p:cNvSpPr>
          <p:nvPr>
            <p:ph type="body" idx="1"/>
          </p:nvPr>
        </p:nvSpPr>
        <p:spPr>
          <a:xfrm>
            <a:off x="169545" y="17799978"/>
            <a:ext cx="1356360" cy="14563618"/>
          </a:xfrm>
          <a:prstGeom prst="rect">
            <a:avLst/>
          </a:prstGeom>
          <a:noFill/>
          <a:ln>
            <a:noFill/>
          </a:ln>
        </p:spPr>
        <p:txBody>
          <a:bodyPr spcFirstLastPara="1" wrap="square" lIns="91425" tIns="45700" rIns="91425" bIns="45700" anchor="t" anchorCtr="0">
            <a:noAutofit/>
          </a:bodyPr>
          <a:lstStyle/>
          <a:p>
            <a:pPr marL="267970" lvl="0" indent="-267970" algn="l" rtl="0">
              <a:lnSpc>
                <a:spcPct val="100000"/>
              </a:lnSpc>
              <a:spcBef>
                <a:spcPts val="0"/>
              </a:spcBef>
              <a:spcAft>
                <a:spcPts val="0"/>
              </a:spcAft>
              <a:buSzPts val="1400"/>
              <a:buNone/>
            </a:pPr>
            <a:r>
              <a:rPr lang="nl-NL" sz="2000"/>
              <a:t>1. Inwoner Ellis met niet-problematische schulden die 'uitgecoacht' is bij Bindkracht, en soepel overgaat naar budgetbeheer van de gemeente</a:t>
            </a:r>
            <a:endParaRPr sz="4000"/>
          </a:p>
        </p:txBody>
      </p:sp>
      <p:sp>
        <p:nvSpPr>
          <p:cNvPr id="317" name="Google Shape;317;p3:notes"/>
          <p:cNvSpPr txBox="1">
            <a:spLocks noGrp="1"/>
          </p:cNvSpPr>
          <p:nvPr>
            <p:ph type="sldNum" idx="12"/>
          </p:nvPr>
        </p:nvSpPr>
        <p:spPr>
          <a:xfrm>
            <a:off x="960363" y="35131200"/>
            <a:ext cx="734695" cy="185576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a:solidFill>
                  <a:srgbClr val="000000"/>
                </a:solidFill>
                <a:latin typeface="Arial"/>
                <a:ea typeface="Arial"/>
                <a:cs typeface="Arial"/>
                <a:sym typeface="Arial"/>
              </a:rPr>
              <a:t>8</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notes"/>
          <p:cNvSpPr>
            <a:spLocks noGrp="1" noRot="1" noChangeAspect="1"/>
          </p:cNvSpPr>
          <p:nvPr>
            <p:ph type="sldImg" idx="2"/>
          </p:nvPr>
        </p:nvSpPr>
        <p:spPr>
          <a:xfrm>
            <a:off x="-10248900" y="4622800"/>
            <a:ext cx="22193250" cy="12484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2:notes"/>
          <p:cNvSpPr txBox="1">
            <a:spLocks noGrp="1"/>
          </p:cNvSpPr>
          <p:nvPr>
            <p:ph type="body" idx="1"/>
          </p:nvPr>
        </p:nvSpPr>
        <p:spPr>
          <a:xfrm>
            <a:off x="169545" y="17799978"/>
            <a:ext cx="1356360" cy="14563618"/>
          </a:xfrm>
          <a:prstGeom prst="rect">
            <a:avLst/>
          </a:prstGeom>
          <a:noFill/>
          <a:ln>
            <a:noFill/>
          </a:ln>
        </p:spPr>
        <p:txBody>
          <a:bodyPr spcFirstLastPara="1" wrap="square" lIns="91425" tIns="45700" rIns="91425" bIns="45700" anchor="t" anchorCtr="0">
            <a:noAutofit/>
          </a:bodyPr>
          <a:lstStyle/>
          <a:p>
            <a:pPr marL="267970" lvl="0" indent="-267970" algn="l" rtl="0">
              <a:lnSpc>
                <a:spcPct val="100000"/>
              </a:lnSpc>
              <a:spcBef>
                <a:spcPts val="0"/>
              </a:spcBef>
              <a:spcAft>
                <a:spcPts val="0"/>
              </a:spcAft>
              <a:buSzPts val="1400"/>
              <a:buNone/>
            </a:pPr>
            <a:r>
              <a:rPr lang="nl-NL" sz="1200"/>
              <a:t>2. Inwoner Tanya met problematische schulden die gecoacht is door de klantmanager en die aan het eind van het schuldentraject nog een poosje budgetbeheer nodig heeft</a:t>
            </a:r>
            <a:endParaRPr/>
          </a:p>
        </p:txBody>
      </p:sp>
      <p:sp>
        <p:nvSpPr>
          <p:cNvPr id="349" name="Google Shape;349;p2:notes"/>
          <p:cNvSpPr txBox="1">
            <a:spLocks noGrp="1"/>
          </p:cNvSpPr>
          <p:nvPr>
            <p:ph type="sldNum" idx="12"/>
          </p:nvPr>
        </p:nvSpPr>
        <p:spPr>
          <a:xfrm>
            <a:off x="960363" y="35131200"/>
            <a:ext cx="734695" cy="185576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a:solidFill>
                  <a:srgbClr val="000000"/>
                </a:solidFill>
                <a:latin typeface="Arial"/>
                <a:ea typeface="Arial"/>
                <a:cs typeface="Arial"/>
                <a:sym typeface="Arial"/>
              </a:rPr>
              <a:t>9</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5:notes"/>
          <p:cNvSpPr>
            <a:spLocks noGrp="1" noRot="1" noChangeAspect="1"/>
          </p:cNvSpPr>
          <p:nvPr>
            <p:ph type="sldImg" idx="2"/>
          </p:nvPr>
        </p:nvSpPr>
        <p:spPr>
          <a:xfrm>
            <a:off x="-10248900" y="4622800"/>
            <a:ext cx="22193250" cy="12484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p5:notes"/>
          <p:cNvSpPr txBox="1">
            <a:spLocks noGrp="1"/>
          </p:cNvSpPr>
          <p:nvPr>
            <p:ph type="body" idx="1"/>
          </p:nvPr>
        </p:nvSpPr>
        <p:spPr>
          <a:xfrm>
            <a:off x="169545" y="17799978"/>
            <a:ext cx="1356360" cy="14563618"/>
          </a:xfrm>
          <a:prstGeom prst="rect">
            <a:avLst/>
          </a:prstGeom>
          <a:noFill/>
          <a:ln>
            <a:noFill/>
          </a:ln>
        </p:spPr>
        <p:txBody>
          <a:bodyPr spcFirstLastPara="1" wrap="square" lIns="91425" tIns="45700" rIns="91425" bIns="45700" anchor="t" anchorCtr="0">
            <a:noAutofit/>
          </a:bodyPr>
          <a:lstStyle/>
          <a:p>
            <a:pPr marL="267970" lvl="0" indent="-267970" algn="l" rtl="0">
              <a:lnSpc>
                <a:spcPct val="100000"/>
              </a:lnSpc>
              <a:spcBef>
                <a:spcPts val="0"/>
              </a:spcBef>
              <a:spcAft>
                <a:spcPts val="0"/>
              </a:spcAft>
              <a:buSzPts val="1400"/>
              <a:buNone/>
            </a:pPr>
            <a:r>
              <a:rPr lang="nl-NL" sz="1200"/>
              <a:t>3. Inwoner Halima die budgetbeheer ontvangt en nu zonder begeleider in budgetbeheer zit. En waarbij het mogelijk is budgetbeheer af te bouwen zodat de inwoner (al dan niet met ondersteuning in het netwerk) zelfstandig verder kan</a:t>
            </a:r>
            <a:endParaRPr/>
          </a:p>
        </p:txBody>
      </p:sp>
      <p:sp>
        <p:nvSpPr>
          <p:cNvPr id="381" name="Google Shape;381;p5:notes"/>
          <p:cNvSpPr txBox="1">
            <a:spLocks noGrp="1"/>
          </p:cNvSpPr>
          <p:nvPr>
            <p:ph type="sldNum" idx="12"/>
          </p:nvPr>
        </p:nvSpPr>
        <p:spPr>
          <a:xfrm>
            <a:off x="960363" y="35131200"/>
            <a:ext cx="734695" cy="185576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a:solidFill>
                  <a:srgbClr val="000000"/>
                </a:solidFill>
                <a:latin typeface="Arial"/>
                <a:ea typeface="Arial"/>
                <a:cs typeface="Arial"/>
                <a:sym typeface="Arial"/>
              </a:rPr>
              <a:t>10</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4:notes"/>
          <p:cNvSpPr>
            <a:spLocks noGrp="1" noRot="1" noChangeAspect="1"/>
          </p:cNvSpPr>
          <p:nvPr>
            <p:ph type="sldImg" idx="2"/>
          </p:nvPr>
        </p:nvSpPr>
        <p:spPr>
          <a:xfrm>
            <a:off x="-10248900" y="4622800"/>
            <a:ext cx="22193250" cy="12484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p4:notes"/>
          <p:cNvSpPr txBox="1">
            <a:spLocks noGrp="1"/>
          </p:cNvSpPr>
          <p:nvPr>
            <p:ph type="body" idx="1"/>
          </p:nvPr>
        </p:nvSpPr>
        <p:spPr>
          <a:xfrm>
            <a:off x="169545" y="17799978"/>
            <a:ext cx="1356360" cy="14563618"/>
          </a:xfrm>
          <a:prstGeom prst="rect">
            <a:avLst/>
          </a:prstGeom>
          <a:noFill/>
          <a:ln>
            <a:noFill/>
          </a:ln>
        </p:spPr>
        <p:txBody>
          <a:bodyPr spcFirstLastPara="1" wrap="square" lIns="91425" tIns="45700" rIns="91425" bIns="45700" anchor="t" anchorCtr="0">
            <a:noAutofit/>
          </a:bodyPr>
          <a:lstStyle/>
          <a:p>
            <a:pPr marL="267970" lvl="0" indent="-267970" algn="l" rtl="0">
              <a:lnSpc>
                <a:spcPct val="100000"/>
              </a:lnSpc>
              <a:spcBef>
                <a:spcPts val="0"/>
              </a:spcBef>
              <a:spcAft>
                <a:spcPts val="0"/>
              </a:spcAft>
              <a:buSzPts val="1400"/>
              <a:buNone/>
            </a:pPr>
            <a:r>
              <a:rPr lang="nl-NL" sz="1200"/>
              <a:t>4. Inwoner Ronald met problematische schulden die budgetbeheer en –begeleiding krijgt en vervolgens blijvend budgetbeheer wordt aangeboden, omdat hij niet zonder ondersteuning kan</a:t>
            </a:r>
            <a:endParaRPr/>
          </a:p>
        </p:txBody>
      </p:sp>
      <p:sp>
        <p:nvSpPr>
          <p:cNvPr id="413" name="Google Shape;413;p4:notes"/>
          <p:cNvSpPr txBox="1">
            <a:spLocks noGrp="1"/>
          </p:cNvSpPr>
          <p:nvPr>
            <p:ph type="sldNum" idx="12"/>
          </p:nvPr>
        </p:nvSpPr>
        <p:spPr>
          <a:xfrm>
            <a:off x="960363" y="35131200"/>
            <a:ext cx="734695" cy="185576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a:solidFill>
                  <a:srgbClr val="000000"/>
                </a:solidFill>
                <a:latin typeface="Arial"/>
                <a:ea typeface="Arial"/>
                <a:cs typeface="Arial"/>
                <a:sym typeface="Arial"/>
              </a:rPr>
              <a:t>11</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38:notes"/>
          <p:cNvSpPr>
            <a:spLocks noGrp="1" noRot="1" noChangeAspect="1"/>
          </p:cNvSpPr>
          <p:nvPr>
            <p:ph type="sldImg" idx="2"/>
          </p:nvPr>
        </p:nvSpPr>
        <p:spPr>
          <a:xfrm>
            <a:off x="-10248900" y="4622800"/>
            <a:ext cx="22193250" cy="12484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4" name="Google Shape;444;p38:notes"/>
          <p:cNvSpPr txBox="1">
            <a:spLocks noGrp="1"/>
          </p:cNvSpPr>
          <p:nvPr>
            <p:ph type="body" idx="1"/>
          </p:nvPr>
        </p:nvSpPr>
        <p:spPr>
          <a:xfrm>
            <a:off x="169545" y="17799978"/>
            <a:ext cx="1356360" cy="14563618"/>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445" name="Google Shape;445;p38:notes"/>
          <p:cNvSpPr txBox="1">
            <a:spLocks noGrp="1"/>
          </p:cNvSpPr>
          <p:nvPr>
            <p:ph type="sldNum" idx="12"/>
          </p:nvPr>
        </p:nvSpPr>
        <p:spPr>
          <a:xfrm>
            <a:off x="960363" y="35131200"/>
            <a:ext cx="734695" cy="1855768"/>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nl-NL"/>
              <a:t>12</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2082F1F-E228-489A-B696-08C5E63142B4}" type="slidenum">
              <a:rPr lang="x-none" smtClean="0"/>
              <a:t>14</a:t>
            </a:fld>
            <a:endParaRPr lang="x-none"/>
          </a:p>
        </p:txBody>
      </p:sp>
    </p:spTree>
    <p:extLst>
      <p:ext uri="{BB962C8B-B14F-4D97-AF65-F5344CB8AC3E}">
        <p14:creationId xmlns:p14="http://schemas.microsoft.com/office/powerpoint/2010/main" val="3551183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5.xml"/><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VNG">
    <p:spTree>
      <p:nvGrpSpPr>
        <p:cNvPr id="1" name=""/>
        <p:cNvGrpSpPr/>
        <p:nvPr/>
      </p:nvGrpSpPr>
      <p:grpSpPr>
        <a:xfrm>
          <a:off x="0" y="0"/>
          <a:ext cx="0" cy="0"/>
          <a:chOff x="0" y="0"/>
          <a:chExt cx="0" cy="0"/>
        </a:xfrm>
      </p:grpSpPr>
      <p:pic>
        <p:nvPicPr>
          <p:cNvPr id="4" name="Groeperen 3">
            <a:extLst>
              <a:ext uri="{FF2B5EF4-FFF2-40B4-BE49-F238E27FC236}">
                <a16:creationId xmlns:a16="http://schemas.microsoft.com/office/drawing/2014/main" id="{348E9303-27FA-4EC2-838C-2927E26FEFB3}"/>
              </a:ext>
            </a:extLst>
          </p:cNvPr>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40600" y="1854200"/>
            <a:ext cx="48641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5">
            <a:extLst>
              <a:ext uri="{FF2B5EF4-FFF2-40B4-BE49-F238E27FC236}">
                <a16:creationId xmlns:a16="http://schemas.microsoft.com/office/drawing/2014/main" id="{58420F44-9CEB-4BE6-8580-91BE656FE61C}"/>
              </a:ext>
            </a:extLst>
          </p:cNvPr>
          <p:cNvSpPr>
            <a:spLocks/>
          </p:cNvSpPr>
          <p:nvPr userDrawn="1"/>
        </p:nvSpPr>
        <p:spPr bwMode="auto">
          <a:xfrm>
            <a:off x="0" y="5238750"/>
            <a:ext cx="9702800" cy="1619250"/>
          </a:xfrm>
          <a:custGeom>
            <a:avLst/>
            <a:gdLst>
              <a:gd name="T0" fmla="*/ 2147483646 w 12672"/>
              <a:gd name="T1" fmla="*/ 2147483646 h 2116"/>
              <a:gd name="T2" fmla="*/ 0 w 12672"/>
              <a:gd name="T3" fmla="*/ 2147483646 h 2116"/>
              <a:gd name="T4" fmla="*/ 0 w 12672"/>
              <a:gd name="T5" fmla="*/ 0 h 2116"/>
              <a:gd name="T6" fmla="*/ 2147483646 w 12672"/>
              <a:gd name="T7" fmla="*/ 0 h 2116"/>
              <a:gd name="T8" fmla="*/ 2147483646 w 12672"/>
              <a:gd name="T9" fmla="*/ 2147483646 h 2116"/>
              <a:gd name="T10" fmla="*/ 2147483646 w 12672"/>
              <a:gd name="T11" fmla="*/ 2147483646 h 2116"/>
              <a:gd name="T12" fmla="*/ 2147483646 w 12672"/>
              <a:gd name="T13" fmla="*/ 2147483646 h 2116"/>
              <a:gd name="T14" fmla="*/ 2147483646 w 12672"/>
              <a:gd name="T15" fmla="*/ 2147483646 h 2116"/>
              <a:gd name="T16" fmla="*/ 2147483646 w 12672"/>
              <a:gd name="T17" fmla="*/ 2147483646 h 2116"/>
              <a:gd name="T18" fmla="*/ 2147483646 w 12672"/>
              <a:gd name="T19" fmla="*/ 2147483646 h 2116"/>
              <a:gd name="T20" fmla="*/ 2147483646 w 12672"/>
              <a:gd name="T21" fmla="*/ 2147483646 h 2116"/>
              <a:gd name="T22" fmla="*/ 2147483646 w 12672"/>
              <a:gd name="T23" fmla="*/ 2147483646 h 2116"/>
              <a:gd name="T24" fmla="*/ 2147483646 w 12672"/>
              <a:gd name="T25" fmla="*/ 2147483646 h 2116"/>
              <a:gd name="T26" fmla="*/ 2147483646 w 12672"/>
              <a:gd name="T27" fmla="*/ 2147483646 h 2116"/>
              <a:gd name="T28" fmla="*/ 2147483646 w 12672"/>
              <a:gd name="T29" fmla="*/ 2147483646 h 2116"/>
              <a:gd name="T30" fmla="*/ 2147483646 w 12672"/>
              <a:gd name="T31" fmla="*/ 2147483646 h 2116"/>
              <a:gd name="T32" fmla="*/ 2147483646 w 12672"/>
              <a:gd name="T33" fmla="*/ 2147483646 h 2116"/>
              <a:gd name="T34" fmla="*/ 2147483646 w 12672"/>
              <a:gd name="T35" fmla="*/ 2147483646 h 2116"/>
              <a:gd name="T36" fmla="*/ 2147483646 w 12672"/>
              <a:gd name="T37" fmla="*/ 2147483646 h 2116"/>
              <a:gd name="T38" fmla="*/ 2147483646 w 12672"/>
              <a:gd name="T39" fmla="*/ 2147483646 h 2116"/>
              <a:gd name="T40" fmla="*/ 2147483646 w 12672"/>
              <a:gd name="T41" fmla="*/ 2147483646 h 2116"/>
              <a:gd name="T42" fmla="*/ 2147483646 w 12672"/>
              <a:gd name="T43" fmla="*/ 2147483646 h 2116"/>
              <a:gd name="T44" fmla="*/ 2147483646 w 12672"/>
              <a:gd name="T45" fmla="*/ 2147483646 h 2116"/>
              <a:gd name="T46" fmla="*/ 2147483646 w 12672"/>
              <a:gd name="T47" fmla="*/ 2147483646 h 2116"/>
              <a:gd name="T48" fmla="*/ 2147483646 w 12672"/>
              <a:gd name="T49" fmla="*/ 2147483646 h 2116"/>
              <a:gd name="T50" fmla="*/ 2147483646 w 12672"/>
              <a:gd name="T51" fmla="*/ 2147483646 h 2116"/>
              <a:gd name="T52" fmla="*/ 2147483646 w 12672"/>
              <a:gd name="T53" fmla="*/ 2147483646 h 2116"/>
              <a:gd name="T54" fmla="*/ 2147483646 w 12672"/>
              <a:gd name="T55" fmla="*/ 2147483646 h 2116"/>
              <a:gd name="T56" fmla="*/ 2147483646 w 12672"/>
              <a:gd name="T57" fmla="*/ 2147483646 h 2116"/>
              <a:gd name="T58" fmla="*/ 2147483646 w 12672"/>
              <a:gd name="T59" fmla="*/ 2147483646 h 2116"/>
              <a:gd name="T60" fmla="*/ 2147483646 w 12672"/>
              <a:gd name="T61" fmla="*/ 2147483646 h 2116"/>
              <a:gd name="T62" fmla="*/ 2147483646 w 12672"/>
              <a:gd name="T63" fmla="*/ 2147483646 h 2116"/>
              <a:gd name="T64" fmla="*/ 2147483646 w 12672"/>
              <a:gd name="T65" fmla="*/ 2147483646 h 2116"/>
              <a:gd name="T66" fmla="*/ 2147483646 w 12672"/>
              <a:gd name="T67" fmla="*/ 2147483646 h 2116"/>
              <a:gd name="T68" fmla="*/ 2147483646 w 12672"/>
              <a:gd name="T69" fmla="*/ 2147483646 h 2116"/>
              <a:gd name="T70" fmla="*/ 2147483646 w 12672"/>
              <a:gd name="T71" fmla="*/ 2147483646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pic>
        <p:nvPicPr>
          <p:cNvPr id="6" name="Afbeelding 9">
            <a:extLst>
              <a:ext uri="{FF2B5EF4-FFF2-40B4-BE49-F238E27FC236}">
                <a16:creationId xmlns:a16="http://schemas.microsoft.com/office/drawing/2014/main" id="{E08483FF-78BF-4D22-B0C4-6A1F4580904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438" y="-71438"/>
            <a:ext cx="3571875"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1080000" y="2160000"/>
            <a:ext cx="6120000" cy="1440000"/>
          </a:xfrm>
          <a:prstGeom prst="rect">
            <a:avLst/>
          </a:prstGeom>
        </p:spPr>
        <p:txBody>
          <a:bodyPr lIns="0" tIns="0" rIns="0" bIns="0" anchor="b" anchorCtr="0">
            <a:noAutofit/>
          </a:bodyPr>
          <a:lstStyle>
            <a:lvl1pPr algn="l">
              <a:lnSpc>
                <a:spcPct val="90000"/>
              </a:lnSpc>
              <a:defRPr sz="4800" b="1">
                <a:solidFill>
                  <a:schemeClr val="bg2"/>
                </a:solidFill>
              </a:defRPr>
            </a:lvl1pPr>
          </a:lstStyle>
          <a:p>
            <a:r>
              <a:rPr lang="nl-NL"/>
              <a:t>Klik om de stijl te bewerken</a:t>
            </a:r>
            <a:endParaRPr lang="en-US"/>
          </a:p>
        </p:txBody>
      </p:sp>
      <p:sp>
        <p:nvSpPr>
          <p:cNvPr id="3" name="Ondertitel 2"/>
          <p:cNvSpPr>
            <a:spLocks noGrp="1"/>
          </p:cNvSpPr>
          <p:nvPr>
            <p:ph type="subTitle" idx="1"/>
          </p:nvPr>
        </p:nvSpPr>
        <p:spPr>
          <a:xfrm>
            <a:off x="1080000" y="3959940"/>
            <a:ext cx="6120000" cy="1080000"/>
          </a:xfrm>
          <a:prstGeom prst="rect">
            <a:avLst/>
          </a:prstGeom>
        </p:spPr>
        <p:txBody>
          <a:bodyPr lIns="0" tIns="0" rIns="0" bIns="0">
            <a:no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a:p>
        </p:txBody>
      </p:sp>
      <p:sp>
        <p:nvSpPr>
          <p:cNvPr id="7" name="Tijdelijke aanduiding voor datum 3">
            <a:extLst>
              <a:ext uri="{FF2B5EF4-FFF2-40B4-BE49-F238E27FC236}">
                <a16:creationId xmlns:a16="http://schemas.microsoft.com/office/drawing/2014/main" id="{0B286F64-13B7-4410-B0B2-355913CA6201}"/>
              </a:ext>
            </a:extLst>
          </p:cNvPr>
          <p:cNvSpPr>
            <a:spLocks noGrp="1" noChangeAspect="1"/>
          </p:cNvSpPr>
          <p:nvPr>
            <p:ph type="dt" sz="half" idx="10"/>
          </p:nvPr>
        </p:nvSpPr>
        <p:spPr>
          <a:xfrm>
            <a:off x="1079500" y="6480175"/>
            <a:ext cx="4070350" cy="365125"/>
          </a:xfrm>
          <a:prstGeom prst="rect">
            <a:avLst/>
          </a:prstGeom>
        </p:spPr>
        <p:txBody>
          <a:bodyPr lIns="0" tIns="0" rIns="0" bIns="0" anchor="ctr" anchorCtr="0"/>
          <a:lstStyle>
            <a:lvl1pPr eaLnBrk="0" fontAlgn="auto" hangingPunct="0">
              <a:spcBef>
                <a:spcPts val="0"/>
              </a:spcBef>
              <a:spcAft>
                <a:spcPts val="0"/>
              </a:spcAft>
              <a:defRPr sz="1000">
                <a:solidFill>
                  <a:schemeClr val="bg1"/>
                </a:solidFill>
                <a:latin typeface="Arial" panose="020B0604020202020204" pitchFamily="34" charset="0"/>
                <a:ea typeface="+mn-ea"/>
              </a:defRPr>
            </a:lvl1pPr>
          </a:lstStyle>
          <a:p>
            <a:pPr>
              <a:defRPr/>
            </a:pPr>
            <a:endParaRPr lang="nl-NL"/>
          </a:p>
        </p:txBody>
      </p:sp>
    </p:spTree>
    <p:extLst>
      <p:ext uri="{BB962C8B-B14F-4D97-AF65-F5344CB8AC3E}">
        <p14:creationId xmlns:p14="http://schemas.microsoft.com/office/powerpoint/2010/main" val="3389821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dia: titel ">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lvl1pPr>
          </a:lstStyle>
          <a:p>
            <a:r>
              <a:rPr lang="nl-NL"/>
              <a:t>Klik om de stijl te bewerken</a:t>
            </a:r>
          </a:p>
        </p:txBody>
      </p:sp>
    </p:spTree>
    <p:extLst>
      <p:ext uri="{BB962C8B-B14F-4D97-AF65-F5344CB8AC3E}">
        <p14:creationId xmlns:p14="http://schemas.microsoft.com/office/powerpoint/2010/main" val="2342364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dia: teks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080000" y="1080000"/>
            <a:ext cx="10033200" cy="522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187748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dia: bee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6306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dia: aflopend bee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4012B6A0-4B81-44F9-AC0C-8B111EED2D5F}"/>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grpSp>
        <p:nvGrpSpPr>
          <p:cNvPr id="3" name="Groep 1">
            <a:extLst>
              <a:ext uri="{FF2B5EF4-FFF2-40B4-BE49-F238E27FC236}">
                <a16:creationId xmlns:a16="http://schemas.microsoft.com/office/drawing/2014/main" id="{94452FC6-0E5C-48E4-815B-E2562D799049}"/>
              </a:ext>
            </a:extLst>
          </p:cNvPr>
          <p:cNvGrpSpPr/>
          <p:nvPr userDrawn="1"/>
        </p:nvGrpSpPr>
        <p:grpSpPr>
          <a:xfrm>
            <a:off x="-7374" y="6415994"/>
            <a:ext cx="4949825" cy="449261"/>
            <a:chOff x="0" y="6408737"/>
            <a:chExt cx="4949825" cy="449261"/>
          </a:xfrm>
          <a:solidFill>
            <a:schemeClr val="bg2"/>
          </a:solidFill>
        </p:grpSpPr>
        <p:sp>
          <p:nvSpPr>
            <p:cNvPr id="4" name="Freeform 5">
              <a:extLst>
                <a:ext uri="{FF2B5EF4-FFF2-40B4-BE49-F238E27FC236}">
                  <a16:creationId xmlns:a16="http://schemas.microsoft.com/office/drawing/2014/main" id="{4991A9B0-4257-4169-AAC5-A34871CFE291}"/>
                </a:ext>
              </a:extLst>
            </p:cNvPr>
            <p:cNvSpPr>
              <a:spLocks noChangeAspect="1"/>
            </p:cNvSpPr>
            <p:nvPr/>
          </p:nvSpPr>
          <p:spPr bwMode="auto">
            <a:xfrm>
              <a:off x="0"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fontAlgn="auto">
                <a:spcBef>
                  <a:spcPts val="0"/>
                </a:spcBef>
                <a:spcAft>
                  <a:spcPts val="0"/>
                </a:spcAft>
                <a:defRPr/>
              </a:pPr>
              <a:endParaRPr lang="en-US"/>
            </a:p>
          </p:txBody>
        </p:sp>
        <p:sp>
          <p:nvSpPr>
            <p:cNvPr id="5" name="Freeform 5">
              <a:extLst>
                <a:ext uri="{FF2B5EF4-FFF2-40B4-BE49-F238E27FC236}">
                  <a16:creationId xmlns:a16="http://schemas.microsoft.com/office/drawing/2014/main" id="{D0A7D82A-5E4F-4BF9-A021-72F4BBBDABEB}"/>
                </a:ext>
              </a:extLst>
            </p:cNvPr>
            <p:cNvSpPr>
              <a:spLocks noChangeAspect="1"/>
            </p:cNvSpPr>
            <p:nvPr/>
          </p:nvSpPr>
          <p:spPr bwMode="auto">
            <a:xfrm>
              <a:off x="2257781"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fontAlgn="auto">
                <a:spcBef>
                  <a:spcPts val="0"/>
                </a:spcBef>
                <a:spcAft>
                  <a:spcPts val="0"/>
                </a:spcAft>
                <a:defRPr/>
              </a:pPr>
              <a:endParaRPr lang="en-US"/>
            </a:p>
          </p:txBody>
        </p:sp>
      </p:grpSp>
      <p:pic>
        <p:nvPicPr>
          <p:cNvPr id="6" name="Afbeelding 17">
            <a:extLst>
              <a:ext uri="{FF2B5EF4-FFF2-40B4-BE49-F238E27FC236}">
                <a16:creationId xmlns:a16="http://schemas.microsoft.com/office/drawing/2014/main" id="{6B0679B4-FA87-4B29-9FF1-12CC55C3E7D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5775" y="0"/>
            <a:ext cx="214947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3878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ekstdia: titel met tekst">
  <p:cSld name="Tekstdia: titel met tekst">
    <p:spTree>
      <p:nvGrpSpPr>
        <p:cNvPr id="1" name="Shape 99"/>
        <p:cNvGrpSpPr/>
        <p:nvPr/>
      </p:nvGrpSpPr>
      <p:grpSpPr>
        <a:xfrm>
          <a:off x="0" y="0"/>
          <a:ext cx="0" cy="0"/>
          <a:chOff x="0" y="0"/>
          <a:chExt cx="0" cy="0"/>
        </a:xfrm>
      </p:grpSpPr>
      <p:sp>
        <p:nvSpPr>
          <p:cNvPr id="100" name="Google Shape;100;p16"/>
          <p:cNvSpPr txBox="1">
            <a:spLocks noGrp="1"/>
          </p:cNvSpPr>
          <p:nvPr>
            <p:ph type="title"/>
          </p:nvPr>
        </p:nvSpPr>
        <p:spPr>
          <a:xfrm>
            <a:off x="1080000" y="1080000"/>
            <a:ext cx="10033200" cy="72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sz="3200">
                <a:solidFill>
                  <a:srgbClr val="00A9F3"/>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01" name="Google Shape;101;p16"/>
          <p:cNvSpPr txBox="1">
            <a:spLocks noGrp="1"/>
          </p:cNvSpPr>
          <p:nvPr>
            <p:ph type="body" idx="1"/>
          </p:nvPr>
        </p:nvSpPr>
        <p:spPr>
          <a:xfrm>
            <a:off x="1079500" y="1800225"/>
            <a:ext cx="10033000" cy="4500563"/>
          </a:xfrm>
          <a:prstGeom prst="rect">
            <a:avLst/>
          </a:prstGeom>
          <a:noFill/>
          <a:ln>
            <a:noFill/>
          </a:ln>
        </p:spPr>
        <p:txBody>
          <a:bodyPr spcFirstLastPara="1" wrap="square" lIns="0" tIns="0" rIns="0" bIns="0" anchor="t" anchorCtr="0">
            <a:noAutofit/>
          </a:bodyPr>
          <a:lstStyle>
            <a:lvl1pPr marL="457200" lvl="0" indent="-350520" algn="l">
              <a:lnSpc>
                <a:spcPct val="90000"/>
              </a:lnSpc>
              <a:spcBef>
                <a:spcPts val="475"/>
              </a:spcBef>
              <a:spcAft>
                <a:spcPts val="0"/>
              </a:spcAft>
              <a:buClr>
                <a:srgbClr val="00A9F3"/>
              </a:buClr>
              <a:buSzPts val="1920"/>
              <a:buChar char="•"/>
              <a:defRPr/>
            </a:lvl1pPr>
            <a:lvl2pPr marL="914400" lvl="1" indent="-340360" algn="l">
              <a:lnSpc>
                <a:spcPct val="90000"/>
              </a:lnSpc>
              <a:spcBef>
                <a:spcPts val="438"/>
              </a:spcBef>
              <a:spcAft>
                <a:spcPts val="0"/>
              </a:spcAft>
              <a:buClr>
                <a:srgbClr val="00A9F3"/>
              </a:buClr>
              <a:buSzPts val="1760"/>
              <a:buChar char="•"/>
              <a:defRPr/>
            </a:lvl2pPr>
            <a:lvl3pPr marL="1371600" lvl="2" indent="-330200" algn="l">
              <a:lnSpc>
                <a:spcPct val="90000"/>
              </a:lnSpc>
              <a:spcBef>
                <a:spcPts val="400"/>
              </a:spcBef>
              <a:spcAft>
                <a:spcPts val="0"/>
              </a:spcAft>
              <a:buClr>
                <a:srgbClr val="00A9F3"/>
              </a:buClr>
              <a:buSzPts val="1600"/>
              <a:buChar char="•"/>
              <a:defRPr/>
            </a:lvl3pPr>
            <a:lvl4pPr marL="1828800" lvl="3" indent="-320039" algn="l">
              <a:lnSpc>
                <a:spcPct val="90000"/>
              </a:lnSpc>
              <a:spcBef>
                <a:spcPts val="363"/>
              </a:spcBef>
              <a:spcAft>
                <a:spcPts val="0"/>
              </a:spcAft>
              <a:buClr>
                <a:srgbClr val="00A9F3"/>
              </a:buClr>
              <a:buSzPts val="1440"/>
              <a:buChar char="•"/>
              <a:defRPr/>
            </a:lvl4pPr>
            <a:lvl5pPr marL="2286000" lvl="4" indent="-309879" algn="l">
              <a:lnSpc>
                <a:spcPct val="90000"/>
              </a:lnSpc>
              <a:spcBef>
                <a:spcPts val="325"/>
              </a:spcBef>
              <a:spcAft>
                <a:spcPts val="0"/>
              </a:spcAft>
              <a:buClr>
                <a:srgbClr val="00A9F3"/>
              </a:buClr>
              <a:buSzPts val="128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ekstdia: titel ">
  <p:cSld name="Tekstdia: titel ">
    <p:spTree>
      <p:nvGrpSpPr>
        <p:cNvPr id="1" name="Shape 102"/>
        <p:cNvGrpSpPr/>
        <p:nvPr/>
      </p:nvGrpSpPr>
      <p:grpSpPr>
        <a:xfrm>
          <a:off x="0" y="0"/>
          <a:ext cx="0" cy="0"/>
          <a:chOff x="0" y="0"/>
          <a:chExt cx="0" cy="0"/>
        </a:xfrm>
      </p:grpSpPr>
      <p:sp>
        <p:nvSpPr>
          <p:cNvPr id="103" name="Google Shape;103;p17"/>
          <p:cNvSpPr txBox="1">
            <a:spLocks noGrp="1"/>
          </p:cNvSpPr>
          <p:nvPr>
            <p:ph type="title"/>
          </p:nvPr>
        </p:nvSpPr>
        <p:spPr>
          <a:xfrm>
            <a:off x="1080000" y="1080000"/>
            <a:ext cx="10033200" cy="72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ekstdia: tekst">
  <p:cSld name="Tekstdia: tekst">
    <p:spTree>
      <p:nvGrpSpPr>
        <p:cNvPr id="1" name="Shape 104"/>
        <p:cNvGrpSpPr/>
        <p:nvPr/>
      </p:nvGrpSpPr>
      <p:grpSpPr>
        <a:xfrm>
          <a:off x="0" y="0"/>
          <a:ext cx="0" cy="0"/>
          <a:chOff x="0" y="0"/>
          <a:chExt cx="0" cy="0"/>
        </a:xfrm>
      </p:grpSpPr>
      <p:sp>
        <p:nvSpPr>
          <p:cNvPr id="105" name="Google Shape;105;p18"/>
          <p:cNvSpPr txBox="1">
            <a:spLocks noGrp="1"/>
          </p:cNvSpPr>
          <p:nvPr>
            <p:ph type="body" idx="1"/>
          </p:nvPr>
        </p:nvSpPr>
        <p:spPr>
          <a:xfrm>
            <a:off x="1080000" y="1080000"/>
            <a:ext cx="10033200" cy="5220000"/>
          </a:xfrm>
          <a:prstGeom prst="rect">
            <a:avLst/>
          </a:prstGeom>
          <a:noFill/>
          <a:ln>
            <a:noFill/>
          </a:ln>
        </p:spPr>
        <p:txBody>
          <a:bodyPr spcFirstLastPara="1" wrap="square" lIns="0" tIns="0" rIns="0" bIns="0" anchor="t" anchorCtr="0">
            <a:noAutofit/>
          </a:bodyPr>
          <a:lstStyle>
            <a:lvl1pPr marL="457200" lvl="0" indent="-350520" algn="l">
              <a:lnSpc>
                <a:spcPct val="90000"/>
              </a:lnSpc>
              <a:spcBef>
                <a:spcPts val="475"/>
              </a:spcBef>
              <a:spcAft>
                <a:spcPts val="0"/>
              </a:spcAft>
              <a:buClr>
                <a:srgbClr val="00A9F3"/>
              </a:buClr>
              <a:buSzPts val="1920"/>
              <a:buChar char="•"/>
              <a:defRPr/>
            </a:lvl1pPr>
            <a:lvl2pPr marL="914400" lvl="1" indent="-340360" algn="l">
              <a:lnSpc>
                <a:spcPct val="90000"/>
              </a:lnSpc>
              <a:spcBef>
                <a:spcPts val="438"/>
              </a:spcBef>
              <a:spcAft>
                <a:spcPts val="0"/>
              </a:spcAft>
              <a:buClr>
                <a:srgbClr val="00A9F3"/>
              </a:buClr>
              <a:buSzPts val="1760"/>
              <a:buChar char="•"/>
              <a:defRPr/>
            </a:lvl2pPr>
            <a:lvl3pPr marL="1371600" lvl="2" indent="-330200" algn="l">
              <a:lnSpc>
                <a:spcPct val="90000"/>
              </a:lnSpc>
              <a:spcBef>
                <a:spcPts val="400"/>
              </a:spcBef>
              <a:spcAft>
                <a:spcPts val="0"/>
              </a:spcAft>
              <a:buClr>
                <a:srgbClr val="00A9F3"/>
              </a:buClr>
              <a:buSzPts val="1600"/>
              <a:buChar char="•"/>
              <a:defRPr/>
            </a:lvl3pPr>
            <a:lvl4pPr marL="1828800" lvl="3" indent="-320039" algn="l">
              <a:lnSpc>
                <a:spcPct val="90000"/>
              </a:lnSpc>
              <a:spcBef>
                <a:spcPts val="363"/>
              </a:spcBef>
              <a:spcAft>
                <a:spcPts val="0"/>
              </a:spcAft>
              <a:buClr>
                <a:srgbClr val="00A9F3"/>
              </a:buClr>
              <a:buSzPts val="1440"/>
              <a:buChar char="•"/>
              <a:defRPr/>
            </a:lvl4pPr>
            <a:lvl5pPr marL="2286000" lvl="4" indent="-309879" algn="l">
              <a:lnSpc>
                <a:spcPct val="90000"/>
              </a:lnSpc>
              <a:spcBef>
                <a:spcPts val="325"/>
              </a:spcBef>
              <a:spcAft>
                <a:spcPts val="0"/>
              </a:spcAft>
              <a:buClr>
                <a:srgbClr val="00A9F3"/>
              </a:buClr>
              <a:buSzPts val="128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ekstdia: beeld">
  <p:cSld name="Tekstdia: beeld">
    <p:spTree>
      <p:nvGrpSpPr>
        <p:cNvPr id="1" name="Shape 106"/>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ekstdia: aflopend beeld">
  <p:cSld name="Tekstdia: aflopend beeld">
    <p:spTree>
      <p:nvGrpSpPr>
        <p:cNvPr id="1" name="Shape 107"/>
        <p:cNvGrpSpPr/>
        <p:nvPr/>
      </p:nvGrpSpPr>
      <p:grpSpPr>
        <a:xfrm>
          <a:off x="0" y="0"/>
          <a:ext cx="0" cy="0"/>
          <a:chOff x="0" y="0"/>
          <a:chExt cx="0" cy="0"/>
        </a:xfrm>
      </p:grpSpPr>
      <p:sp>
        <p:nvSpPr>
          <p:cNvPr id="108" name="Google Shape;108;p2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109" name="Google Shape;109;p20"/>
          <p:cNvGrpSpPr/>
          <p:nvPr/>
        </p:nvGrpSpPr>
        <p:grpSpPr>
          <a:xfrm>
            <a:off x="-7374" y="6415994"/>
            <a:ext cx="4949825" cy="449261"/>
            <a:chOff x="0" y="6408737"/>
            <a:chExt cx="4949825" cy="449261"/>
          </a:xfrm>
        </p:grpSpPr>
        <p:sp>
          <p:nvSpPr>
            <p:cNvPr id="110" name="Google Shape;110;p20"/>
            <p:cNvSpPr/>
            <p:nvPr/>
          </p:nvSpPr>
          <p:spPr>
            <a:xfrm>
              <a:off x="0" y="6408737"/>
              <a:ext cx="2692044" cy="449261"/>
            </a:xfrm>
            <a:custGeom>
              <a:avLst/>
              <a:gdLst/>
              <a:ahLst/>
              <a:cxnLst/>
              <a:rect l="l" t="t" r="r" b="b"/>
              <a:pathLst>
                <a:path w="12672" h="2116" extrusionOk="0">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1" name="Google Shape;111;p20"/>
            <p:cNvSpPr/>
            <p:nvPr/>
          </p:nvSpPr>
          <p:spPr>
            <a:xfrm>
              <a:off x="2257781" y="6408737"/>
              <a:ext cx="2692044" cy="449261"/>
            </a:xfrm>
            <a:custGeom>
              <a:avLst/>
              <a:gdLst/>
              <a:ahLst/>
              <a:cxnLst/>
              <a:rect l="l" t="t" r="r" b="b"/>
              <a:pathLst>
                <a:path w="12672" h="2116" extrusionOk="0">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pic>
        <p:nvPicPr>
          <p:cNvPr id="112" name="Google Shape;112;p20"/>
          <p:cNvPicPr preferRelativeResize="0"/>
          <p:nvPr/>
        </p:nvPicPr>
        <p:blipFill rotWithShape="1">
          <a:blip r:embed="rId2">
            <a:alphaModFix/>
          </a:blip>
          <a:srcRect/>
          <a:stretch/>
        </p:blipFill>
        <p:spPr>
          <a:xfrm>
            <a:off x="485775" y="0"/>
            <a:ext cx="2149475" cy="122872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ekstdia: titel met tekst 2k">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lvl1pPr>
          </a:lstStyle>
          <a:p>
            <a:r>
              <a:rPr lang="nl-NL"/>
              <a:t>Klik om de stijl te bewerken</a:t>
            </a:r>
          </a:p>
        </p:txBody>
      </p:sp>
      <p:sp>
        <p:nvSpPr>
          <p:cNvPr id="3" name="Tijdelijke aanduiding voor inhoud 2"/>
          <p:cNvSpPr>
            <a:spLocks noGrp="1"/>
          </p:cNvSpPr>
          <p:nvPr>
            <p:ph idx="1"/>
          </p:nvPr>
        </p:nvSpPr>
        <p:spPr>
          <a:xfrm>
            <a:off x="1080000" y="1800000"/>
            <a:ext cx="4860000" cy="450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inhoud 2"/>
          <p:cNvSpPr>
            <a:spLocks noGrp="1"/>
          </p:cNvSpPr>
          <p:nvPr>
            <p:ph idx="10"/>
          </p:nvPr>
        </p:nvSpPr>
        <p:spPr>
          <a:xfrm>
            <a:off x="6252000" y="1800000"/>
            <a:ext cx="4860000" cy="450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489729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kstdia: titel met tekst">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solidFill>
                  <a:srgbClr val="00A9F3"/>
                </a:solidFill>
              </a:defRPr>
            </a:lvl1pPr>
          </a:lstStyle>
          <a:p>
            <a:r>
              <a:rPr lang="nl-NL"/>
              <a:t>Klik om de stijl te bewerken</a:t>
            </a:r>
          </a:p>
        </p:txBody>
      </p:sp>
      <p:sp>
        <p:nvSpPr>
          <p:cNvPr id="3" name="Tijdelijke aanduiding voor inhoud 2"/>
          <p:cNvSpPr>
            <a:spLocks noGrp="1"/>
          </p:cNvSpPr>
          <p:nvPr>
            <p:ph idx="1"/>
          </p:nvPr>
        </p:nvSpPr>
        <p:spPr/>
        <p:txBody>
          <a:bodyPr>
            <a:noAutofit/>
          </a:bodyPr>
          <a:lstStyle>
            <a:lvl1pPr marL="268288" indent="-268288">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869008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1_Tekstdia: titel met tekst">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solidFill>
                  <a:srgbClr val="00A9F3"/>
                </a:solidFill>
              </a:defRPr>
            </a:lvl1pPr>
          </a:lstStyle>
          <a:p>
            <a:r>
              <a:rPr lang="nl-NL"/>
              <a:t>Klik om de stijl te bewerken</a:t>
            </a:r>
          </a:p>
        </p:txBody>
      </p:sp>
      <p:sp>
        <p:nvSpPr>
          <p:cNvPr id="3" name="Tijdelijke aanduiding voor inhoud 2"/>
          <p:cNvSpPr>
            <a:spLocks noGrp="1"/>
          </p:cNvSpPr>
          <p:nvPr>
            <p:ph idx="1"/>
          </p:nvPr>
        </p:nvSpPr>
        <p:spPr/>
        <p:txBody>
          <a:bodyPr>
            <a:noAutofit/>
          </a:bodyPr>
          <a:lstStyle>
            <a:lvl1pPr marL="268288" indent="-268288">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0161683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ERSONA ORANJE">
  <p:cSld name="PERSONA ORANJE">
    <p:spTree>
      <p:nvGrpSpPr>
        <p:cNvPr id="1" name="Shape 132"/>
        <p:cNvGrpSpPr/>
        <p:nvPr/>
      </p:nvGrpSpPr>
      <p:grpSpPr>
        <a:xfrm>
          <a:off x="0" y="0"/>
          <a:ext cx="0" cy="0"/>
          <a:chOff x="0" y="0"/>
          <a:chExt cx="0" cy="0"/>
        </a:xfrm>
      </p:grpSpPr>
      <p:pic>
        <p:nvPicPr>
          <p:cNvPr id="133" name="Google Shape;133;p44"/>
          <p:cNvPicPr preferRelativeResize="0"/>
          <p:nvPr/>
        </p:nvPicPr>
        <p:blipFill rotWithShape="1">
          <a:blip r:embed="rId2">
            <a:alphaModFix/>
          </a:blip>
          <a:srcRect/>
          <a:stretch/>
        </p:blipFill>
        <p:spPr>
          <a:xfrm>
            <a:off x="0" y="1327508"/>
            <a:ext cx="9144000" cy="1819370"/>
          </a:xfrm>
          <a:prstGeom prst="rect">
            <a:avLst/>
          </a:prstGeom>
          <a:noFill/>
          <a:ln>
            <a:noFill/>
          </a:ln>
        </p:spPr>
      </p:pic>
      <p:sp>
        <p:nvSpPr>
          <p:cNvPr id="134" name="Google Shape;134;p44"/>
          <p:cNvSpPr txBox="1">
            <a:spLocks noGrp="1"/>
          </p:cNvSpPr>
          <p:nvPr>
            <p:ph type="title"/>
          </p:nvPr>
        </p:nvSpPr>
        <p:spPr>
          <a:xfrm>
            <a:off x="165600" y="205255"/>
            <a:ext cx="7192366" cy="579067"/>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pic>
        <p:nvPicPr>
          <p:cNvPr id="135" name="Google Shape;135;p44"/>
          <p:cNvPicPr preferRelativeResize="0"/>
          <p:nvPr/>
        </p:nvPicPr>
        <p:blipFill rotWithShape="1">
          <a:blip r:embed="rId2">
            <a:alphaModFix/>
          </a:blip>
          <a:srcRect/>
          <a:stretch/>
        </p:blipFill>
        <p:spPr>
          <a:xfrm>
            <a:off x="3048000" y="1327508"/>
            <a:ext cx="9144000" cy="1819370"/>
          </a:xfrm>
          <a:prstGeom prst="rect">
            <a:avLst/>
          </a:prstGeom>
          <a:noFill/>
          <a:ln>
            <a:noFill/>
          </a:ln>
        </p:spPr>
      </p:pic>
      <p:sp>
        <p:nvSpPr>
          <p:cNvPr id="136" name="Google Shape;136;p44"/>
          <p:cNvSpPr>
            <a:spLocks noGrp="1"/>
          </p:cNvSpPr>
          <p:nvPr>
            <p:ph type="pic" idx="2"/>
          </p:nvPr>
        </p:nvSpPr>
        <p:spPr>
          <a:xfrm>
            <a:off x="245915" y="1529185"/>
            <a:ext cx="1214437" cy="1174750"/>
          </a:xfrm>
          <a:prstGeom prst="rect">
            <a:avLst/>
          </a:prstGeom>
          <a:solidFill>
            <a:schemeClr val="lt1"/>
          </a:solidFill>
          <a:ln w="2857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sp>
      <p:sp>
        <p:nvSpPr>
          <p:cNvPr id="137" name="Google Shape;137;p44"/>
          <p:cNvSpPr>
            <a:spLocks noGrp="1"/>
          </p:cNvSpPr>
          <p:nvPr>
            <p:ph type="pic" idx="3"/>
          </p:nvPr>
        </p:nvSpPr>
        <p:spPr>
          <a:xfrm rot="-625577">
            <a:off x="1644765" y="1488609"/>
            <a:ext cx="1214437" cy="1174750"/>
          </a:xfrm>
          <a:prstGeom prst="rect">
            <a:avLst/>
          </a:prstGeom>
          <a:solidFill>
            <a:schemeClr val="lt1"/>
          </a:solidFill>
          <a:ln w="2857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sp>
      <p:sp>
        <p:nvSpPr>
          <p:cNvPr id="138" name="Google Shape;138;p44"/>
          <p:cNvSpPr>
            <a:spLocks noGrp="1"/>
          </p:cNvSpPr>
          <p:nvPr>
            <p:ph type="pic" idx="4"/>
          </p:nvPr>
        </p:nvSpPr>
        <p:spPr>
          <a:xfrm rot="370800">
            <a:off x="3223410" y="1467230"/>
            <a:ext cx="1214437" cy="1174750"/>
          </a:xfrm>
          <a:prstGeom prst="rect">
            <a:avLst/>
          </a:prstGeom>
          <a:solidFill>
            <a:schemeClr val="lt1"/>
          </a:solidFill>
          <a:ln w="2857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sp>
      <p:sp>
        <p:nvSpPr>
          <p:cNvPr id="139" name="Google Shape;139;p44"/>
          <p:cNvSpPr>
            <a:spLocks noGrp="1"/>
          </p:cNvSpPr>
          <p:nvPr>
            <p:ph type="pic" idx="5"/>
          </p:nvPr>
        </p:nvSpPr>
        <p:spPr>
          <a:xfrm rot="-670604">
            <a:off x="4701146" y="1537335"/>
            <a:ext cx="1214437" cy="1174750"/>
          </a:xfrm>
          <a:prstGeom prst="rect">
            <a:avLst/>
          </a:prstGeom>
          <a:solidFill>
            <a:schemeClr val="lt1"/>
          </a:solidFill>
          <a:ln w="2857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sp>
      <p:sp>
        <p:nvSpPr>
          <p:cNvPr id="140" name="Google Shape;140;p44"/>
          <p:cNvSpPr txBox="1">
            <a:spLocks noGrp="1"/>
          </p:cNvSpPr>
          <p:nvPr>
            <p:ph type="body" idx="1"/>
          </p:nvPr>
        </p:nvSpPr>
        <p:spPr>
          <a:xfrm>
            <a:off x="3781483" y="3647538"/>
            <a:ext cx="2532784" cy="2582835"/>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t" anchorCtr="0">
            <a:normAutofit/>
          </a:bodyPr>
          <a:lstStyle>
            <a:lvl1pPr marL="457200" lvl="0" indent="-228600" algn="l">
              <a:lnSpc>
                <a:spcPct val="90000"/>
              </a:lnSpc>
              <a:spcBef>
                <a:spcPts val="475"/>
              </a:spcBef>
              <a:spcAft>
                <a:spcPts val="0"/>
              </a:spcAft>
              <a:buSzPts val="960"/>
              <a:buNone/>
              <a:defRPr sz="1200"/>
            </a:lvl1pPr>
            <a:lvl2pPr marL="914400" lvl="1" indent="-228600" algn="l">
              <a:lnSpc>
                <a:spcPct val="90000"/>
              </a:lnSpc>
              <a:spcBef>
                <a:spcPts val="438"/>
              </a:spcBef>
              <a:spcAft>
                <a:spcPts val="0"/>
              </a:spcAft>
              <a:buSzPts val="960"/>
              <a:buNone/>
              <a:defRPr sz="1200"/>
            </a:lvl2pPr>
            <a:lvl3pPr marL="1371600" lvl="2" indent="-228600" algn="l">
              <a:lnSpc>
                <a:spcPct val="90000"/>
              </a:lnSpc>
              <a:spcBef>
                <a:spcPts val="400"/>
              </a:spcBef>
              <a:spcAft>
                <a:spcPts val="0"/>
              </a:spcAft>
              <a:buSzPts val="960"/>
              <a:buNone/>
              <a:defRPr sz="1200"/>
            </a:lvl3pPr>
            <a:lvl4pPr marL="1828800" lvl="3" indent="-228600" algn="l">
              <a:lnSpc>
                <a:spcPct val="90000"/>
              </a:lnSpc>
              <a:spcBef>
                <a:spcPts val="363"/>
              </a:spcBef>
              <a:spcAft>
                <a:spcPts val="0"/>
              </a:spcAft>
              <a:buSzPts val="960"/>
              <a:buNone/>
              <a:defRPr sz="1200"/>
            </a:lvl4pPr>
            <a:lvl5pPr marL="2286000" lvl="4" indent="-228600" algn="l">
              <a:lnSpc>
                <a:spcPct val="90000"/>
              </a:lnSpc>
              <a:spcBef>
                <a:spcPts val="325"/>
              </a:spcBef>
              <a:spcAft>
                <a:spcPts val="0"/>
              </a:spcAft>
              <a:buSzPts val="960"/>
              <a:buNone/>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 name="Google Shape;141;p44"/>
          <p:cNvSpPr txBox="1">
            <a:spLocks noGrp="1"/>
          </p:cNvSpPr>
          <p:nvPr>
            <p:ph type="body" idx="6"/>
          </p:nvPr>
        </p:nvSpPr>
        <p:spPr>
          <a:xfrm>
            <a:off x="6520583" y="3640121"/>
            <a:ext cx="2918616" cy="1350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t" anchorCtr="0">
            <a:normAutofit/>
          </a:bodyPr>
          <a:lstStyle>
            <a:lvl1pPr marL="457200" lvl="0" indent="-228600" algn="l">
              <a:lnSpc>
                <a:spcPct val="90000"/>
              </a:lnSpc>
              <a:spcBef>
                <a:spcPts val="475"/>
              </a:spcBef>
              <a:spcAft>
                <a:spcPts val="0"/>
              </a:spcAft>
              <a:buSzPts val="960"/>
              <a:buNone/>
              <a:defRPr sz="1200"/>
            </a:lvl1pPr>
            <a:lvl2pPr marL="914400" lvl="1" indent="-228600" algn="l">
              <a:lnSpc>
                <a:spcPct val="90000"/>
              </a:lnSpc>
              <a:spcBef>
                <a:spcPts val="438"/>
              </a:spcBef>
              <a:spcAft>
                <a:spcPts val="0"/>
              </a:spcAft>
              <a:buSzPts val="960"/>
              <a:buNone/>
              <a:defRPr sz="1200"/>
            </a:lvl2pPr>
            <a:lvl3pPr marL="1371600" lvl="2" indent="-228600" algn="l">
              <a:lnSpc>
                <a:spcPct val="90000"/>
              </a:lnSpc>
              <a:spcBef>
                <a:spcPts val="400"/>
              </a:spcBef>
              <a:spcAft>
                <a:spcPts val="0"/>
              </a:spcAft>
              <a:buSzPts val="960"/>
              <a:buNone/>
              <a:defRPr sz="1200"/>
            </a:lvl3pPr>
            <a:lvl4pPr marL="1828800" lvl="3" indent="-228600" algn="l">
              <a:lnSpc>
                <a:spcPct val="90000"/>
              </a:lnSpc>
              <a:spcBef>
                <a:spcPts val="363"/>
              </a:spcBef>
              <a:spcAft>
                <a:spcPts val="0"/>
              </a:spcAft>
              <a:buSzPts val="960"/>
              <a:buNone/>
              <a:defRPr sz="1200"/>
            </a:lvl4pPr>
            <a:lvl5pPr marL="2286000" lvl="4" indent="-228600" algn="l">
              <a:lnSpc>
                <a:spcPct val="90000"/>
              </a:lnSpc>
              <a:spcBef>
                <a:spcPts val="325"/>
              </a:spcBef>
              <a:spcAft>
                <a:spcPts val="0"/>
              </a:spcAft>
              <a:buSzPts val="960"/>
              <a:buNone/>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2" name="Google Shape;142;p44"/>
          <p:cNvSpPr txBox="1">
            <a:spLocks noGrp="1"/>
          </p:cNvSpPr>
          <p:nvPr>
            <p:ph type="body" idx="7"/>
          </p:nvPr>
        </p:nvSpPr>
        <p:spPr>
          <a:xfrm>
            <a:off x="9696819" y="3640121"/>
            <a:ext cx="2246757" cy="3138378"/>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t" anchorCtr="0">
            <a:normAutofit/>
          </a:bodyPr>
          <a:lstStyle>
            <a:lvl1pPr marL="457200" lvl="0" indent="-228600" algn="l">
              <a:lnSpc>
                <a:spcPct val="90000"/>
              </a:lnSpc>
              <a:spcBef>
                <a:spcPts val="475"/>
              </a:spcBef>
              <a:spcAft>
                <a:spcPts val="0"/>
              </a:spcAft>
              <a:buSzPts val="960"/>
              <a:buNone/>
              <a:defRPr sz="1200"/>
            </a:lvl1pPr>
            <a:lvl2pPr marL="914400" lvl="1" indent="-228600" algn="l">
              <a:lnSpc>
                <a:spcPct val="90000"/>
              </a:lnSpc>
              <a:spcBef>
                <a:spcPts val="438"/>
              </a:spcBef>
              <a:spcAft>
                <a:spcPts val="0"/>
              </a:spcAft>
              <a:buSzPts val="960"/>
              <a:buNone/>
              <a:defRPr sz="1200"/>
            </a:lvl2pPr>
            <a:lvl3pPr marL="1371600" lvl="2" indent="-228600" algn="l">
              <a:lnSpc>
                <a:spcPct val="90000"/>
              </a:lnSpc>
              <a:spcBef>
                <a:spcPts val="400"/>
              </a:spcBef>
              <a:spcAft>
                <a:spcPts val="0"/>
              </a:spcAft>
              <a:buSzPts val="960"/>
              <a:buNone/>
              <a:defRPr sz="1200"/>
            </a:lvl3pPr>
            <a:lvl4pPr marL="1828800" lvl="3" indent="-228600" algn="l">
              <a:lnSpc>
                <a:spcPct val="90000"/>
              </a:lnSpc>
              <a:spcBef>
                <a:spcPts val="363"/>
              </a:spcBef>
              <a:spcAft>
                <a:spcPts val="0"/>
              </a:spcAft>
              <a:buSzPts val="960"/>
              <a:buNone/>
              <a:defRPr sz="1200"/>
            </a:lvl4pPr>
            <a:lvl5pPr marL="2286000" lvl="4" indent="-228600" algn="l">
              <a:lnSpc>
                <a:spcPct val="90000"/>
              </a:lnSpc>
              <a:spcBef>
                <a:spcPts val="325"/>
              </a:spcBef>
              <a:spcAft>
                <a:spcPts val="0"/>
              </a:spcAft>
              <a:buSzPts val="960"/>
              <a:buNone/>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3" name="Google Shape;143;p44"/>
          <p:cNvSpPr txBox="1">
            <a:spLocks noGrp="1"/>
          </p:cNvSpPr>
          <p:nvPr>
            <p:ph type="body" idx="8"/>
          </p:nvPr>
        </p:nvSpPr>
        <p:spPr>
          <a:xfrm>
            <a:off x="6520583" y="5414431"/>
            <a:ext cx="2918616" cy="1350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t" anchorCtr="0">
            <a:normAutofit/>
          </a:bodyPr>
          <a:lstStyle>
            <a:lvl1pPr marL="457200" lvl="0" indent="-228600" algn="l">
              <a:lnSpc>
                <a:spcPct val="90000"/>
              </a:lnSpc>
              <a:spcBef>
                <a:spcPts val="475"/>
              </a:spcBef>
              <a:spcAft>
                <a:spcPts val="0"/>
              </a:spcAft>
              <a:buSzPts val="960"/>
              <a:buNone/>
              <a:defRPr sz="1200"/>
            </a:lvl1pPr>
            <a:lvl2pPr marL="914400" lvl="1" indent="-228600" algn="l">
              <a:lnSpc>
                <a:spcPct val="90000"/>
              </a:lnSpc>
              <a:spcBef>
                <a:spcPts val="438"/>
              </a:spcBef>
              <a:spcAft>
                <a:spcPts val="0"/>
              </a:spcAft>
              <a:buSzPts val="960"/>
              <a:buNone/>
              <a:defRPr sz="1200"/>
            </a:lvl2pPr>
            <a:lvl3pPr marL="1371600" lvl="2" indent="-228600" algn="l">
              <a:lnSpc>
                <a:spcPct val="90000"/>
              </a:lnSpc>
              <a:spcBef>
                <a:spcPts val="400"/>
              </a:spcBef>
              <a:spcAft>
                <a:spcPts val="0"/>
              </a:spcAft>
              <a:buSzPts val="960"/>
              <a:buNone/>
              <a:defRPr sz="1200"/>
            </a:lvl3pPr>
            <a:lvl4pPr marL="1828800" lvl="3" indent="-228600" algn="l">
              <a:lnSpc>
                <a:spcPct val="90000"/>
              </a:lnSpc>
              <a:spcBef>
                <a:spcPts val="363"/>
              </a:spcBef>
              <a:spcAft>
                <a:spcPts val="0"/>
              </a:spcAft>
              <a:buSzPts val="960"/>
              <a:buNone/>
              <a:defRPr sz="1200"/>
            </a:lvl4pPr>
            <a:lvl5pPr marL="2286000" lvl="4" indent="-228600" algn="l">
              <a:lnSpc>
                <a:spcPct val="90000"/>
              </a:lnSpc>
              <a:spcBef>
                <a:spcPts val="325"/>
              </a:spcBef>
              <a:spcAft>
                <a:spcPts val="0"/>
              </a:spcAft>
              <a:buSzPts val="960"/>
              <a:buNone/>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44" name="Google Shape;144;p44"/>
          <p:cNvGrpSpPr/>
          <p:nvPr/>
        </p:nvGrpSpPr>
        <p:grpSpPr>
          <a:xfrm>
            <a:off x="6514312" y="3312575"/>
            <a:ext cx="463601" cy="161849"/>
            <a:chOff x="3547" y="2072"/>
            <a:chExt cx="338" cy="118"/>
          </a:xfrm>
        </p:grpSpPr>
        <p:sp>
          <p:nvSpPr>
            <p:cNvPr id="145" name="Google Shape;145;p44"/>
            <p:cNvSpPr/>
            <p:nvPr/>
          </p:nvSpPr>
          <p:spPr>
            <a:xfrm>
              <a:off x="3547" y="2072"/>
              <a:ext cx="106" cy="116"/>
            </a:xfrm>
            <a:custGeom>
              <a:avLst/>
              <a:gdLst/>
              <a:ahLst/>
              <a:cxnLst/>
              <a:rect l="l" t="t" r="r" b="b"/>
              <a:pathLst>
                <a:path w="187" h="205" extrusionOk="0">
                  <a:moveTo>
                    <a:pt x="19" y="32"/>
                  </a:moveTo>
                  <a:cubicBezTo>
                    <a:pt x="0" y="32"/>
                    <a:pt x="0" y="32"/>
                    <a:pt x="0" y="32"/>
                  </a:cubicBezTo>
                  <a:cubicBezTo>
                    <a:pt x="0" y="0"/>
                    <a:pt x="0" y="0"/>
                    <a:pt x="0" y="0"/>
                  </a:cubicBezTo>
                  <a:cubicBezTo>
                    <a:pt x="83" y="0"/>
                    <a:pt x="83" y="0"/>
                    <a:pt x="83" y="0"/>
                  </a:cubicBezTo>
                  <a:cubicBezTo>
                    <a:pt x="146" y="0"/>
                    <a:pt x="187" y="38"/>
                    <a:pt x="187" y="102"/>
                  </a:cubicBezTo>
                  <a:cubicBezTo>
                    <a:pt x="187" y="167"/>
                    <a:pt x="146" y="205"/>
                    <a:pt x="83" y="205"/>
                  </a:cubicBezTo>
                  <a:cubicBezTo>
                    <a:pt x="38" y="205"/>
                    <a:pt x="38" y="205"/>
                    <a:pt x="38" y="205"/>
                  </a:cubicBezTo>
                  <a:cubicBezTo>
                    <a:pt x="24" y="205"/>
                    <a:pt x="19" y="199"/>
                    <a:pt x="19" y="185"/>
                  </a:cubicBezTo>
                  <a:lnTo>
                    <a:pt x="19" y="32"/>
                  </a:lnTo>
                  <a:close/>
                  <a:moveTo>
                    <a:pt x="63" y="173"/>
                  </a:moveTo>
                  <a:cubicBezTo>
                    <a:pt x="81" y="173"/>
                    <a:pt x="81" y="173"/>
                    <a:pt x="81" y="173"/>
                  </a:cubicBezTo>
                  <a:cubicBezTo>
                    <a:pt x="122" y="173"/>
                    <a:pt x="148" y="149"/>
                    <a:pt x="148" y="102"/>
                  </a:cubicBezTo>
                  <a:cubicBezTo>
                    <a:pt x="148" y="57"/>
                    <a:pt x="121" y="32"/>
                    <a:pt x="81" y="32"/>
                  </a:cubicBezTo>
                  <a:cubicBezTo>
                    <a:pt x="56" y="32"/>
                    <a:pt x="56" y="32"/>
                    <a:pt x="56" y="32"/>
                  </a:cubicBezTo>
                  <a:cubicBezTo>
                    <a:pt x="56" y="167"/>
                    <a:pt x="56" y="167"/>
                    <a:pt x="56" y="167"/>
                  </a:cubicBezTo>
                  <a:cubicBezTo>
                    <a:pt x="56" y="171"/>
                    <a:pt x="59" y="173"/>
                    <a:pt x="63" y="173"/>
                  </a:cubicBez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46" name="Google Shape;146;p44"/>
            <p:cNvSpPr/>
            <p:nvPr/>
          </p:nvSpPr>
          <p:spPr>
            <a:xfrm>
              <a:off x="3660" y="2103"/>
              <a:ext cx="91" cy="87"/>
            </a:xfrm>
            <a:custGeom>
              <a:avLst/>
              <a:gdLst/>
              <a:ahLst/>
              <a:cxnLst/>
              <a:rect l="l" t="t" r="r" b="b"/>
              <a:pathLst>
                <a:path w="161" h="153" extrusionOk="0">
                  <a:moveTo>
                    <a:pt x="81" y="0"/>
                  </a:moveTo>
                  <a:cubicBezTo>
                    <a:pt x="126" y="0"/>
                    <a:pt x="161" y="32"/>
                    <a:pt x="161" y="77"/>
                  </a:cubicBezTo>
                  <a:cubicBezTo>
                    <a:pt x="161" y="122"/>
                    <a:pt x="126" y="153"/>
                    <a:pt x="81" y="153"/>
                  </a:cubicBezTo>
                  <a:cubicBezTo>
                    <a:pt x="36" y="153"/>
                    <a:pt x="0" y="122"/>
                    <a:pt x="0" y="77"/>
                  </a:cubicBezTo>
                  <a:cubicBezTo>
                    <a:pt x="0" y="32"/>
                    <a:pt x="36" y="0"/>
                    <a:pt x="81" y="0"/>
                  </a:cubicBezTo>
                  <a:close/>
                  <a:moveTo>
                    <a:pt x="81" y="122"/>
                  </a:moveTo>
                  <a:cubicBezTo>
                    <a:pt x="105" y="122"/>
                    <a:pt x="125" y="104"/>
                    <a:pt x="125" y="77"/>
                  </a:cubicBezTo>
                  <a:cubicBezTo>
                    <a:pt x="125" y="49"/>
                    <a:pt x="105" y="31"/>
                    <a:pt x="81" y="31"/>
                  </a:cubicBezTo>
                  <a:cubicBezTo>
                    <a:pt x="57" y="31"/>
                    <a:pt x="37" y="49"/>
                    <a:pt x="37" y="77"/>
                  </a:cubicBezTo>
                  <a:cubicBezTo>
                    <a:pt x="37" y="104"/>
                    <a:pt x="57" y="122"/>
                    <a:pt x="81" y="122"/>
                  </a:cubicBez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47" name="Google Shape;147;p44"/>
            <p:cNvSpPr/>
            <p:nvPr/>
          </p:nvSpPr>
          <p:spPr>
            <a:xfrm>
              <a:off x="3759" y="2103"/>
              <a:ext cx="79" cy="87"/>
            </a:xfrm>
            <a:custGeom>
              <a:avLst/>
              <a:gdLst/>
              <a:ahLst/>
              <a:cxnLst/>
              <a:rect l="l" t="t" r="r" b="b"/>
              <a:pathLst>
                <a:path w="140" h="153" extrusionOk="0">
                  <a:moveTo>
                    <a:pt x="75" y="0"/>
                  </a:moveTo>
                  <a:cubicBezTo>
                    <a:pt x="117" y="0"/>
                    <a:pt x="140" y="30"/>
                    <a:pt x="140" y="69"/>
                  </a:cubicBezTo>
                  <a:cubicBezTo>
                    <a:pt x="140" y="74"/>
                    <a:pt x="139" y="83"/>
                    <a:pt x="139" y="83"/>
                  </a:cubicBezTo>
                  <a:cubicBezTo>
                    <a:pt x="37" y="83"/>
                    <a:pt x="37" y="83"/>
                    <a:pt x="37" y="83"/>
                  </a:cubicBezTo>
                  <a:cubicBezTo>
                    <a:pt x="40" y="109"/>
                    <a:pt x="59" y="122"/>
                    <a:pt x="82" y="122"/>
                  </a:cubicBezTo>
                  <a:cubicBezTo>
                    <a:pt x="105" y="122"/>
                    <a:pt x="123" y="106"/>
                    <a:pt x="123" y="106"/>
                  </a:cubicBezTo>
                  <a:cubicBezTo>
                    <a:pt x="138" y="131"/>
                    <a:pt x="138" y="131"/>
                    <a:pt x="138" y="131"/>
                  </a:cubicBezTo>
                  <a:cubicBezTo>
                    <a:pt x="138" y="131"/>
                    <a:pt x="116" y="153"/>
                    <a:pt x="79" y="153"/>
                  </a:cubicBezTo>
                  <a:cubicBezTo>
                    <a:pt x="30" y="153"/>
                    <a:pt x="0" y="118"/>
                    <a:pt x="0" y="77"/>
                  </a:cubicBezTo>
                  <a:cubicBezTo>
                    <a:pt x="0" y="31"/>
                    <a:pt x="31" y="0"/>
                    <a:pt x="75" y="0"/>
                  </a:cubicBezTo>
                  <a:close/>
                  <a:moveTo>
                    <a:pt x="102" y="58"/>
                  </a:moveTo>
                  <a:cubicBezTo>
                    <a:pt x="102" y="40"/>
                    <a:pt x="90" y="28"/>
                    <a:pt x="75" y="28"/>
                  </a:cubicBezTo>
                  <a:cubicBezTo>
                    <a:pt x="56" y="28"/>
                    <a:pt x="43" y="39"/>
                    <a:pt x="39" y="58"/>
                  </a:cubicBezTo>
                  <a:lnTo>
                    <a:pt x="102" y="5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48" name="Google Shape;148;p44"/>
            <p:cNvSpPr/>
            <p:nvPr/>
          </p:nvSpPr>
          <p:spPr>
            <a:xfrm>
              <a:off x="3844" y="2072"/>
              <a:ext cx="41" cy="116"/>
            </a:xfrm>
            <a:custGeom>
              <a:avLst/>
              <a:gdLst/>
              <a:ahLst/>
              <a:cxnLst/>
              <a:rect l="l" t="t" r="r" b="b"/>
              <a:pathLst>
                <a:path w="72" h="205" extrusionOk="0">
                  <a:moveTo>
                    <a:pt x="18" y="38"/>
                  </a:moveTo>
                  <a:cubicBezTo>
                    <a:pt x="18" y="34"/>
                    <a:pt x="15" y="32"/>
                    <a:pt x="11" y="32"/>
                  </a:cubicBezTo>
                  <a:cubicBezTo>
                    <a:pt x="0" y="32"/>
                    <a:pt x="0" y="32"/>
                    <a:pt x="0" y="32"/>
                  </a:cubicBezTo>
                  <a:cubicBezTo>
                    <a:pt x="0" y="0"/>
                    <a:pt x="0" y="0"/>
                    <a:pt x="0" y="0"/>
                  </a:cubicBezTo>
                  <a:cubicBezTo>
                    <a:pt x="35" y="0"/>
                    <a:pt x="35" y="0"/>
                    <a:pt x="35" y="0"/>
                  </a:cubicBezTo>
                  <a:cubicBezTo>
                    <a:pt x="48" y="0"/>
                    <a:pt x="54" y="7"/>
                    <a:pt x="54" y="20"/>
                  </a:cubicBezTo>
                  <a:cubicBezTo>
                    <a:pt x="54" y="168"/>
                    <a:pt x="54" y="168"/>
                    <a:pt x="54" y="168"/>
                  </a:cubicBezTo>
                  <a:cubicBezTo>
                    <a:pt x="54" y="172"/>
                    <a:pt x="56" y="174"/>
                    <a:pt x="60" y="174"/>
                  </a:cubicBezTo>
                  <a:cubicBezTo>
                    <a:pt x="72" y="174"/>
                    <a:pt x="72" y="174"/>
                    <a:pt x="72" y="174"/>
                  </a:cubicBezTo>
                  <a:cubicBezTo>
                    <a:pt x="72" y="205"/>
                    <a:pt x="72" y="205"/>
                    <a:pt x="72" y="205"/>
                  </a:cubicBezTo>
                  <a:cubicBezTo>
                    <a:pt x="37" y="205"/>
                    <a:pt x="37" y="205"/>
                    <a:pt x="37" y="205"/>
                  </a:cubicBezTo>
                  <a:cubicBezTo>
                    <a:pt x="23" y="205"/>
                    <a:pt x="18" y="199"/>
                    <a:pt x="18" y="185"/>
                  </a:cubicBezTo>
                  <a:lnTo>
                    <a:pt x="18" y="3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grpSp>
      <p:grpSp>
        <p:nvGrpSpPr>
          <p:cNvPr id="149" name="Google Shape;149;p44"/>
          <p:cNvGrpSpPr/>
          <p:nvPr/>
        </p:nvGrpSpPr>
        <p:grpSpPr>
          <a:xfrm>
            <a:off x="9713403" y="3316320"/>
            <a:ext cx="1054761" cy="163221"/>
            <a:chOff x="1305" y="378"/>
            <a:chExt cx="769" cy="119"/>
          </a:xfrm>
        </p:grpSpPr>
        <p:sp>
          <p:nvSpPr>
            <p:cNvPr id="150" name="Google Shape;150;p44"/>
            <p:cNvSpPr/>
            <p:nvPr/>
          </p:nvSpPr>
          <p:spPr>
            <a:xfrm>
              <a:off x="1305" y="379"/>
              <a:ext cx="90" cy="116"/>
            </a:xfrm>
            <a:custGeom>
              <a:avLst/>
              <a:gdLst/>
              <a:ahLst/>
              <a:cxnLst/>
              <a:rect l="l" t="t" r="r" b="b"/>
              <a:pathLst>
                <a:path w="159" h="204" extrusionOk="0">
                  <a:moveTo>
                    <a:pt x="18" y="32"/>
                  </a:moveTo>
                  <a:cubicBezTo>
                    <a:pt x="0" y="32"/>
                    <a:pt x="0" y="32"/>
                    <a:pt x="0" y="32"/>
                  </a:cubicBezTo>
                  <a:cubicBezTo>
                    <a:pt x="0" y="0"/>
                    <a:pt x="0" y="0"/>
                    <a:pt x="0" y="0"/>
                  </a:cubicBezTo>
                  <a:cubicBezTo>
                    <a:pt x="88" y="0"/>
                    <a:pt x="88" y="0"/>
                    <a:pt x="88" y="0"/>
                  </a:cubicBezTo>
                  <a:cubicBezTo>
                    <a:pt x="125" y="0"/>
                    <a:pt x="151" y="19"/>
                    <a:pt x="151" y="52"/>
                  </a:cubicBezTo>
                  <a:cubicBezTo>
                    <a:pt x="151" y="75"/>
                    <a:pt x="139" y="90"/>
                    <a:pt x="127" y="96"/>
                  </a:cubicBezTo>
                  <a:cubicBezTo>
                    <a:pt x="127" y="97"/>
                    <a:pt x="127" y="97"/>
                    <a:pt x="127" y="97"/>
                  </a:cubicBezTo>
                  <a:cubicBezTo>
                    <a:pt x="149" y="103"/>
                    <a:pt x="159" y="124"/>
                    <a:pt x="159" y="145"/>
                  </a:cubicBezTo>
                  <a:cubicBezTo>
                    <a:pt x="159" y="186"/>
                    <a:pt x="127" y="204"/>
                    <a:pt x="89" y="204"/>
                  </a:cubicBezTo>
                  <a:cubicBezTo>
                    <a:pt x="38" y="204"/>
                    <a:pt x="38" y="204"/>
                    <a:pt x="38" y="204"/>
                  </a:cubicBezTo>
                  <a:cubicBezTo>
                    <a:pt x="24" y="204"/>
                    <a:pt x="18" y="198"/>
                    <a:pt x="18" y="185"/>
                  </a:cubicBezTo>
                  <a:lnTo>
                    <a:pt x="18" y="32"/>
                  </a:lnTo>
                  <a:close/>
                  <a:moveTo>
                    <a:pt x="88" y="83"/>
                  </a:moveTo>
                  <a:cubicBezTo>
                    <a:pt x="104" y="83"/>
                    <a:pt x="113" y="72"/>
                    <a:pt x="113" y="57"/>
                  </a:cubicBezTo>
                  <a:cubicBezTo>
                    <a:pt x="113" y="42"/>
                    <a:pt x="104" y="32"/>
                    <a:pt x="88" y="32"/>
                  </a:cubicBezTo>
                  <a:cubicBezTo>
                    <a:pt x="56" y="32"/>
                    <a:pt x="56" y="32"/>
                    <a:pt x="56" y="32"/>
                  </a:cubicBezTo>
                  <a:cubicBezTo>
                    <a:pt x="56" y="83"/>
                    <a:pt x="56" y="83"/>
                    <a:pt x="56" y="83"/>
                  </a:cubicBezTo>
                  <a:lnTo>
                    <a:pt x="88" y="83"/>
                  </a:lnTo>
                  <a:close/>
                  <a:moveTo>
                    <a:pt x="62" y="172"/>
                  </a:moveTo>
                  <a:cubicBezTo>
                    <a:pt x="92" y="172"/>
                    <a:pt x="92" y="172"/>
                    <a:pt x="92" y="172"/>
                  </a:cubicBezTo>
                  <a:cubicBezTo>
                    <a:pt x="110" y="172"/>
                    <a:pt x="120" y="160"/>
                    <a:pt x="120" y="142"/>
                  </a:cubicBezTo>
                  <a:cubicBezTo>
                    <a:pt x="120" y="126"/>
                    <a:pt x="110" y="113"/>
                    <a:pt x="92" y="113"/>
                  </a:cubicBezTo>
                  <a:cubicBezTo>
                    <a:pt x="56" y="113"/>
                    <a:pt x="56" y="113"/>
                    <a:pt x="56" y="113"/>
                  </a:cubicBezTo>
                  <a:cubicBezTo>
                    <a:pt x="56" y="166"/>
                    <a:pt x="56" y="166"/>
                    <a:pt x="56" y="166"/>
                  </a:cubicBezTo>
                  <a:cubicBezTo>
                    <a:pt x="56" y="170"/>
                    <a:pt x="58" y="172"/>
                    <a:pt x="62" y="172"/>
                  </a:cubicBez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51" name="Google Shape;151;p44"/>
            <p:cNvSpPr/>
            <p:nvPr/>
          </p:nvSpPr>
          <p:spPr>
            <a:xfrm>
              <a:off x="1404" y="410"/>
              <a:ext cx="79" cy="87"/>
            </a:xfrm>
            <a:custGeom>
              <a:avLst/>
              <a:gdLst/>
              <a:ahLst/>
              <a:cxnLst/>
              <a:rect l="l" t="t" r="r" b="b"/>
              <a:pathLst>
                <a:path w="139" h="154" extrusionOk="0">
                  <a:moveTo>
                    <a:pt x="74" y="0"/>
                  </a:moveTo>
                  <a:cubicBezTo>
                    <a:pt x="116" y="0"/>
                    <a:pt x="139" y="31"/>
                    <a:pt x="139" y="69"/>
                  </a:cubicBezTo>
                  <a:cubicBezTo>
                    <a:pt x="139" y="74"/>
                    <a:pt x="138" y="83"/>
                    <a:pt x="138" y="83"/>
                  </a:cubicBezTo>
                  <a:cubicBezTo>
                    <a:pt x="37" y="83"/>
                    <a:pt x="37" y="83"/>
                    <a:pt x="37" y="83"/>
                  </a:cubicBezTo>
                  <a:cubicBezTo>
                    <a:pt x="40" y="109"/>
                    <a:pt x="59" y="122"/>
                    <a:pt x="81" y="122"/>
                  </a:cubicBezTo>
                  <a:cubicBezTo>
                    <a:pt x="105" y="122"/>
                    <a:pt x="122" y="106"/>
                    <a:pt x="122" y="106"/>
                  </a:cubicBezTo>
                  <a:cubicBezTo>
                    <a:pt x="138" y="131"/>
                    <a:pt x="138" y="131"/>
                    <a:pt x="138" y="131"/>
                  </a:cubicBezTo>
                  <a:cubicBezTo>
                    <a:pt x="138" y="131"/>
                    <a:pt x="115" y="154"/>
                    <a:pt x="79" y="154"/>
                  </a:cubicBezTo>
                  <a:cubicBezTo>
                    <a:pt x="30" y="154"/>
                    <a:pt x="0" y="118"/>
                    <a:pt x="0" y="77"/>
                  </a:cubicBezTo>
                  <a:cubicBezTo>
                    <a:pt x="0" y="31"/>
                    <a:pt x="30" y="0"/>
                    <a:pt x="74" y="0"/>
                  </a:cubicBezTo>
                  <a:close/>
                  <a:moveTo>
                    <a:pt x="102" y="58"/>
                  </a:moveTo>
                  <a:cubicBezTo>
                    <a:pt x="101" y="40"/>
                    <a:pt x="89" y="28"/>
                    <a:pt x="74" y="28"/>
                  </a:cubicBezTo>
                  <a:cubicBezTo>
                    <a:pt x="55" y="28"/>
                    <a:pt x="42" y="39"/>
                    <a:pt x="38" y="58"/>
                  </a:cubicBezTo>
                  <a:lnTo>
                    <a:pt x="102" y="5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52" name="Google Shape;152;p44"/>
            <p:cNvSpPr/>
            <p:nvPr/>
          </p:nvSpPr>
          <p:spPr>
            <a:xfrm>
              <a:off x="1489" y="379"/>
              <a:ext cx="99" cy="116"/>
            </a:xfrm>
            <a:custGeom>
              <a:avLst/>
              <a:gdLst/>
              <a:ahLst/>
              <a:cxnLst/>
              <a:rect l="l" t="t" r="r" b="b"/>
              <a:pathLst>
                <a:path w="174" h="204" extrusionOk="0">
                  <a:moveTo>
                    <a:pt x="18" y="37"/>
                  </a:moveTo>
                  <a:cubicBezTo>
                    <a:pt x="18" y="33"/>
                    <a:pt x="15" y="31"/>
                    <a:pt x="11" y="31"/>
                  </a:cubicBezTo>
                  <a:cubicBezTo>
                    <a:pt x="0" y="31"/>
                    <a:pt x="0" y="31"/>
                    <a:pt x="0" y="31"/>
                  </a:cubicBezTo>
                  <a:cubicBezTo>
                    <a:pt x="0" y="0"/>
                    <a:pt x="0" y="0"/>
                    <a:pt x="0" y="0"/>
                  </a:cubicBezTo>
                  <a:cubicBezTo>
                    <a:pt x="35" y="0"/>
                    <a:pt x="35" y="0"/>
                    <a:pt x="35" y="0"/>
                  </a:cubicBezTo>
                  <a:cubicBezTo>
                    <a:pt x="48" y="0"/>
                    <a:pt x="54" y="6"/>
                    <a:pt x="54" y="19"/>
                  </a:cubicBezTo>
                  <a:cubicBezTo>
                    <a:pt x="54" y="70"/>
                    <a:pt x="54" y="70"/>
                    <a:pt x="54" y="70"/>
                  </a:cubicBezTo>
                  <a:cubicBezTo>
                    <a:pt x="54" y="78"/>
                    <a:pt x="54" y="83"/>
                    <a:pt x="54" y="83"/>
                  </a:cubicBezTo>
                  <a:cubicBezTo>
                    <a:pt x="54" y="83"/>
                    <a:pt x="54" y="83"/>
                    <a:pt x="54" y="83"/>
                  </a:cubicBezTo>
                  <a:cubicBezTo>
                    <a:pt x="61" y="69"/>
                    <a:pt x="79" y="54"/>
                    <a:pt x="105" y="54"/>
                  </a:cubicBezTo>
                  <a:cubicBezTo>
                    <a:pt x="138" y="54"/>
                    <a:pt x="156" y="71"/>
                    <a:pt x="156" y="110"/>
                  </a:cubicBezTo>
                  <a:cubicBezTo>
                    <a:pt x="156" y="167"/>
                    <a:pt x="156" y="167"/>
                    <a:pt x="156" y="167"/>
                  </a:cubicBezTo>
                  <a:cubicBezTo>
                    <a:pt x="156" y="171"/>
                    <a:pt x="158" y="173"/>
                    <a:pt x="162" y="173"/>
                  </a:cubicBezTo>
                  <a:cubicBezTo>
                    <a:pt x="174" y="173"/>
                    <a:pt x="174" y="173"/>
                    <a:pt x="174" y="173"/>
                  </a:cubicBezTo>
                  <a:cubicBezTo>
                    <a:pt x="174" y="204"/>
                    <a:pt x="174" y="204"/>
                    <a:pt x="174" y="204"/>
                  </a:cubicBezTo>
                  <a:cubicBezTo>
                    <a:pt x="139" y="204"/>
                    <a:pt x="139" y="204"/>
                    <a:pt x="139" y="204"/>
                  </a:cubicBezTo>
                  <a:cubicBezTo>
                    <a:pt x="126" y="204"/>
                    <a:pt x="120" y="198"/>
                    <a:pt x="120" y="185"/>
                  </a:cubicBezTo>
                  <a:cubicBezTo>
                    <a:pt x="120" y="117"/>
                    <a:pt x="120" y="117"/>
                    <a:pt x="120" y="117"/>
                  </a:cubicBezTo>
                  <a:cubicBezTo>
                    <a:pt x="120" y="99"/>
                    <a:pt x="115" y="87"/>
                    <a:pt x="96" y="87"/>
                  </a:cubicBezTo>
                  <a:cubicBezTo>
                    <a:pt x="77" y="87"/>
                    <a:pt x="62" y="100"/>
                    <a:pt x="57" y="118"/>
                  </a:cubicBezTo>
                  <a:cubicBezTo>
                    <a:pt x="55" y="123"/>
                    <a:pt x="54" y="130"/>
                    <a:pt x="54" y="137"/>
                  </a:cubicBezTo>
                  <a:cubicBezTo>
                    <a:pt x="54" y="204"/>
                    <a:pt x="54" y="204"/>
                    <a:pt x="54" y="204"/>
                  </a:cubicBezTo>
                  <a:cubicBezTo>
                    <a:pt x="18" y="204"/>
                    <a:pt x="18" y="204"/>
                    <a:pt x="18" y="204"/>
                  </a:cubicBezTo>
                  <a:lnTo>
                    <a:pt x="18" y="37"/>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53" name="Google Shape;153;p44"/>
            <p:cNvSpPr/>
            <p:nvPr/>
          </p:nvSpPr>
          <p:spPr>
            <a:xfrm>
              <a:off x="1593" y="410"/>
              <a:ext cx="92" cy="87"/>
            </a:xfrm>
            <a:custGeom>
              <a:avLst/>
              <a:gdLst/>
              <a:ahLst/>
              <a:cxnLst/>
              <a:rect l="l" t="t" r="r" b="b"/>
              <a:pathLst>
                <a:path w="161" h="154" extrusionOk="0">
                  <a:moveTo>
                    <a:pt x="80" y="0"/>
                  </a:moveTo>
                  <a:cubicBezTo>
                    <a:pt x="125" y="0"/>
                    <a:pt x="161" y="32"/>
                    <a:pt x="161" y="77"/>
                  </a:cubicBezTo>
                  <a:cubicBezTo>
                    <a:pt x="161" y="122"/>
                    <a:pt x="125" y="154"/>
                    <a:pt x="80" y="154"/>
                  </a:cubicBezTo>
                  <a:cubicBezTo>
                    <a:pt x="36" y="154"/>
                    <a:pt x="0" y="122"/>
                    <a:pt x="0" y="77"/>
                  </a:cubicBezTo>
                  <a:cubicBezTo>
                    <a:pt x="0" y="32"/>
                    <a:pt x="36" y="0"/>
                    <a:pt x="80" y="0"/>
                  </a:cubicBezTo>
                  <a:close/>
                  <a:moveTo>
                    <a:pt x="80" y="122"/>
                  </a:moveTo>
                  <a:cubicBezTo>
                    <a:pt x="104" y="122"/>
                    <a:pt x="124" y="104"/>
                    <a:pt x="124" y="77"/>
                  </a:cubicBezTo>
                  <a:cubicBezTo>
                    <a:pt x="124" y="50"/>
                    <a:pt x="104" y="31"/>
                    <a:pt x="80" y="31"/>
                  </a:cubicBezTo>
                  <a:cubicBezTo>
                    <a:pt x="57" y="31"/>
                    <a:pt x="37" y="50"/>
                    <a:pt x="37" y="77"/>
                  </a:cubicBezTo>
                  <a:cubicBezTo>
                    <a:pt x="37" y="104"/>
                    <a:pt x="57" y="122"/>
                    <a:pt x="80" y="122"/>
                  </a:cubicBez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54" name="Google Shape;154;p44"/>
            <p:cNvSpPr/>
            <p:nvPr/>
          </p:nvSpPr>
          <p:spPr>
            <a:xfrm>
              <a:off x="1691" y="410"/>
              <a:ext cx="80" cy="87"/>
            </a:xfrm>
            <a:custGeom>
              <a:avLst/>
              <a:gdLst/>
              <a:ahLst/>
              <a:cxnLst/>
              <a:rect l="l" t="t" r="r" b="b"/>
              <a:pathLst>
                <a:path w="140" h="154" extrusionOk="0">
                  <a:moveTo>
                    <a:pt x="75" y="0"/>
                  </a:moveTo>
                  <a:cubicBezTo>
                    <a:pt x="117" y="0"/>
                    <a:pt x="140" y="31"/>
                    <a:pt x="140" y="69"/>
                  </a:cubicBezTo>
                  <a:cubicBezTo>
                    <a:pt x="140" y="74"/>
                    <a:pt x="139" y="83"/>
                    <a:pt x="139" y="83"/>
                  </a:cubicBezTo>
                  <a:cubicBezTo>
                    <a:pt x="38" y="83"/>
                    <a:pt x="38" y="83"/>
                    <a:pt x="38" y="83"/>
                  </a:cubicBezTo>
                  <a:cubicBezTo>
                    <a:pt x="41" y="109"/>
                    <a:pt x="60" y="122"/>
                    <a:pt x="82" y="122"/>
                  </a:cubicBezTo>
                  <a:cubicBezTo>
                    <a:pt x="106" y="122"/>
                    <a:pt x="123" y="106"/>
                    <a:pt x="123" y="106"/>
                  </a:cubicBezTo>
                  <a:cubicBezTo>
                    <a:pt x="138" y="131"/>
                    <a:pt x="138" y="131"/>
                    <a:pt x="138" y="131"/>
                  </a:cubicBezTo>
                  <a:cubicBezTo>
                    <a:pt x="138" y="131"/>
                    <a:pt x="116" y="154"/>
                    <a:pt x="79" y="154"/>
                  </a:cubicBezTo>
                  <a:cubicBezTo>
                    <a:pt x="31" y="154"/>
                    <a:pt x="0" y="118"/>
                    <a:pt x="0" y="77"/>
                  </a:cubicBezTo>
                  <a:cubicBezTo>
                    <a:pt x="0" y="31"/>
                    <a:pt x="31" y="0"/>
                    <a:pt x="75" y="0"/>
                  </a:cubicBezTo>
                  <a:close/>
                  <a:moveTo>
                    <a:pt x="103" y="58"/>
                  </a:moveTo>
                  <a:cubicBezTo>
                    <a:pt x="102" y="40"/>
                    <a:pt x="90" y="28"/>
                    <a:pt x="75" y="28"/>
                  </a:cubicBezTo>
                  <a:cubicBezTo>
                    <a:pt x="56" y="28"/>
                    <a:pt x="43" y="39"/>
                    <a:pt x="39" y="58"/>
                  </a:cubicBezTo>
                  <a:lnTo>
                    <a:pt x="103" y="5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55" name="Google Shape;155;p44"/>
            <p:cNvSpPr/>
            <p:nvPr/>
          </p:nvSpPr>
          <p:spPr>
            <a:xfrm>
              <a:off x="1778" y="378"/>
              <a:ext cx="51" cy="117"/>
            </a:xfrm>
            <a:custGeom>
              <a:avLst/>
              <a:gdLst/>
              <a:ahLst/>
              <a:cxnLst/>
              <a:rect l="l" t="t" r="r" b="b"/>
              <a:pathLst>
                <a:path w="90" h="206" extrusionOk="0">
                  <a:moveTo>
                    <a:pt x="18" y="88"/>
                  </a:moveTo>
                  <a:cubicBezTo>
                    <a:pt x="0" y="88"/>
                    <a:pt x="0" y="88"/>
                    <a:pt x="0" y="88"/>
                  </a:cubicBezTo>
                  <a:cubicBezTo>
                    <a:pt x="0" y="59"/>
                    <a:pt x="0" y="59"/>
                    <a:pt x="0" y="59"/>
                  </a:cubicBezTo>
                  <a:cubicBezTo>
                    <a:pt x="18" y="59"/>
                    <a:pt x="18" y="59"/>
                    <a:pt x="18" y="59"/>
                  </a:cubicBezTo>
                  <a:cubicBezTo>
                    <a:pt x="18" y="55"/>
                    <a:pt x="18" y="55"/>
                    <a:pt x="18" y="55"/>
                  </a:cubicBezTo>
                  <a:cubicBezTo>
                    <a:pt x="18" y="7"/>
                    <a:pt x="57" y="0"/>
                    <a:pt x="78" y="0"/>
                  </a:cubicBezTo>
                  <a:cubicBezTo>
                    <a:pt x="85" y="0"/>
                    <a:pt x="90" y="1"/>
                    <a:pt x="90" y="1"/>
                  </a:cubicBezTo>
                  <a:cubicBezTo>
                    <a:pt x="90" y="32"/>
                    <a:pt x="90" y="32"/>
                    <a:pt x="90" y="32"/>
                  </a:cubicBezTo>
                  <a:cubicBezTo>
                    <a:pt x="90" y="32"/>
                    <a:pt x="87" y="32"/>
                    <a:pt x="83" y="32"/>
                  </a:cubicBezTo>
                  <a:cubicBezTo>
                    <a:pt x="72" y="32"/>
                    <a:pt x="54" y="34"/>
                    <a:pt x="54" y="56"/>
                  </a:cubicBezTo>
                  <a:cubicBezTo>
                    <a:pt x="54" y="59"/>
                    <a:pt x="54" y="59"/>
                    <a:pt x="54" y="59"/>
                  </a:cubicBezTo>
                  <a:cubicBezTo>
                    <a:pt x="86" y="59"/>
                    <a:pt x="86" y="59"/>
                    <a:pt x="86" y="59"/>
                  </a:cubicBezTo>
                  <a:cubicBezTo>
                    <a:pt x="86" y="88"/>
                    <a:pt x="86" y="88"/>
                    <a:pt x="86" y="88"/>
                  </a:cubicBezTo>
                  <a:cubicBezTo>
                    <a:pt x="54" y="88"/>
                    <a:pt x="54" y="88"/>
                    <a:pt x="54" y="88"/>
                  </a:cubicBezTo>
                  <a:cubicBezTo>
                    <a:pt x="54" y="206"/>
                    <a:pt x="54" y="206"/>
                    <a:pt x="54" y="206"/>
                  </a:cubicBezTo>
                  <a:cubicBezTo>
                    <a:pt x="18" y="206"/>
                    <a:pt x="18" y="206"/>
                    <a:pt x="18" y="206"/>
                  </a:cubicBezTo>
                  <a:lnTo>
                    <a:pt x="18" y="8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56" name="Google Shape;156;p44"/>
            <p:cNvSpPr/>
            <p:nvPr/>
          </p:nvSpPr>
          <p:spPr>
            <a:xfrm>
              <a:off x="1830" y="389"/>
              <a:ext cx="52" cy="107"/>
            </a:xfrm>
            <a:custGeom>
              <a:avLst/>
              <a:gdLst/>
              <a:ahLst/>
              <a:cxnLst/>
              <a:rect l="l" t="t" r="r" b="b"/>
              <a:pathLst>
                <a:path w="91" h="189" extrusionOk="0">
                  <a:moveTo>
                    <a:pt x="19" y="69"/>
                  </a:moveTo>
                  <a:cubicBezTo>
                    <a:pt x="0" y="69"/>
                    <a:pt x="0" y="69"/>
                    <a:pt x="0" y="69"/>
                  </a:cubicBezTo>
                  <a:cubicBezTo>
                    <a:pt x="0" y="40"/>
                    <a:pt x="0" y="40"/>
                    <a:pt x="0" y="40"/>
                  </a:cubicBezTo>
                  <a:cubicBezTo>
                    <a:pt x="20" y="40"/>
                    <a:pt x="20" y="40"/>
                    <a:pt x="20" y="40"/>
                  </a:cubicBezTo>
                  <a:cubicBezTo>
                    <a:pt x="20" y="0"/>
                    <a:pt x="20" y="0"/>
                    <a:pt x="20" y="0"/>
                  </a:cubicBezTo>
                  <a:cubicBezTo>
                    <a:pt x="56" y="0"/>
                    <a:pt x="56" y="0"/>
                    <a:pt x="56" y="0"/>
                  </a:cubicBezTo>
                  <a:cubicBezTo>
                    <a:pt x="56" y="40"/>
                    <a:pt x="56" y="40"/>
                    <a:pt x="56" y="40"/>
                  </a:cubicBezTo>
                  <a:cubicBezTo>
                    <a:pt x="89" y="40"/>
                    <a:pt x="89" y="40"/>
                    <a:pt x="89" y="40"/>
                  </a:cubicBezTo>
                  <a:cubicBezTo>
                    <a:pt x="89" y="69"/>
                    <a:pt x="89" y="69"/>
                    <a:pt x="89" y="69"/>
                  </a:cubicBezTo>
                  <a:cubicBezTo>
                    <a:pt x="56" y="69"/>
                    <a:pt x="56" y="69"/>
                    <a:pt x="56" y="69"/>
                  </a:cubicBezTo>
                  <a:cubicBezTo>
                    <a:pt x="56" y="129"/>
                    <a:pt x="56" y="129"/>
                    <a:pt x="56" y="129"/>
                  </a:cubicBezTo>
                  <a:cubicBezTo>
                    <a:pt x="56" y="153"/>
                    <a:pt x="75" y="156"/>
                    <a:pt x="85" y="156"/>
                  </a:cubicBezTo>
                  <a:cubicBezTo>
                    <a:pt x="89" y="156"/>
                    <a:pt x="91" y="156"/>
                    <a:pt x="91" y="156"/>
                  </a:cubicBezTo>
                  <a:cubicBezTo>
                    <a:pt x="91" y="188"/>
                    <a:pt x="91" y="188"/>
                    <a:pt x="91" y="188"/>
                  </a:cubicBezTo>
                  <a:cubicBezTo>
                    <a:pt x="91" y="188"/>
                    <a:pt x="87" y="189"/>
                    <a:pt x="80" y="189"/>
                  </a:cubicBezTo>
                  <a:cubicBezTo>
                    <a:pt x="60" y="189"/>
                    <a:pt x="19" y="183"/>
                    <a:pt x="19" y="133"/>
                  </a:cubicBezTo>
                  <a:lnTo>
                    <a:pt x="19" y="69"/>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57" name="Google Shape;157;p44"/>
            <p:cNvSpPr/>
            <p:nvPr/>
          </p:nvSpPr>
          <p:spPr>
            <a:xfrm>
              <a:off x="1890" y="410"/>
              <a:ext cx="79" cy="87"/>
            </a:xfrm>
            <a:custGeom>
              <a:avLst/>
              <a:gdLst/>
              <a:ahLst/>
              <a:cxnLst/>
              <a:rect l="l" t="t" r="r" b="b"/>
              <a:pathLst>
                <a:path w="139" h="154" extrusionOk="0">
                  <a:moveTo>
                    <a:pt x="74" y="0"/>
                  </a:moveTo>
                  <a:cubicBezTo>
                    <a:pt x="116" y="0"/>
                    <a:pt x="139" y="31"/>
                    <a:pt x="139" y="69"/>
                  </a:cubicBezTo>
                  <a:cubicBezTo>
                    <a:pt x="139" y="74"/>
                    <a:pt x="138" y="83"/>
                    <a:pt x="138" y="83"/>
                  </a:cubicBezTo>
                  <a:cubicBezTo>
                    <a:pt x="37" y="83"/>
                    <a:pt x="37" y="83"/>
                    <a:pt x="37" y="83"/>
                  </a:cubicBezTo>
                  <a:cubicBezTo>
                    <a:pt x="40" y="109"/>
                    <a:pt x="59" y="122"/>
                    <a:pt x="81" y="122"/>
                  </a:cubicBezTo>
                  <a:cubicBezTo>
                    <a:pt x="105" y="122"/>
                    <a:pt x="122" y="106"/>
                    <a:pt x="122" y="106"/>
                  </a:cubicBezTo>
                  <a:cubicBezTo>
                    <a:pt x="138" y="131"/>
                    <a:pt x="138" y="131"/>
                    <a:pt x="138" y="131"/>
                  </a:cubicBezTo>
                  <a:cubicBezTo>
                    <a:pt x="138" y="131"/>
                    <a:pt x="115" y="154"/>
                    <a:pt x="78" y="154"/>
                  </a:cubicBezTo>
                  <a:cubicBezTo>
                    <a:pt x="30" y="154"/>
                    <a:pt x="0" y="118"/>
                    <a:pt x="0" y="77"/>
                  </a:cubicBezTo>
                  <a:cubicBezTo>
                    <a:pt x="0" y="31"/>
                    <a:pt x="30" y="0"/>
                    <a:pt x="74" y="0"/>
                  </a:cubicBezTo>
                  <a:close/>
                  <a:moveTo>
                    <a:pt x="102" y="58"/>
                  </a:moveTo>
                  <a:cubicBezTo>
                    <a:pt x="101" y="40"/>
                    <a:pt x="89" y="28"/>
                    <a:pt x="74" y="28"/>
                  </a:cubicBezTo>
                  <a:cubicBezTo>
                    <a:pt x="55" y="28"/>
                    <a:pt x="42" y="39"/>
                    <a:pt x="38" y="58"/>
                  </a:cubicBezTo>
                  <a:lnTo>
                    <a:pt x="102" y="5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58" name="Google Shape;158;p44"/>
            <p:cNvSpPr/>
            <p:nvPr/>
          </p:nvSpPr>
          <p:spPr>
            <a:xfrm>
              <a:off x="1975" y="410"/>
              <a:ext cx="99" cy="85"/>
            </a:xfrm>
            <a:custGeom>
              <a:avLst/>
              <a:gdLst/>
              <a:ahLst/>
              <a:cxnLst/>
              <a:rect l="l" t="t" r="r" b="b"/>
              <a:pathLst>
                <a:path w="174" h="150" extrusionOk="0">
                  <a:moveTo>
                    <a:pt x="18" y="41"/>
                  </a:moveTo>
                  <a:cubicBezTo>
                    <a:pt x="18" y="36"/>
                    <a:pt x="16" y="34"/>
                    <a:pt x="12" y="34"/>
                  </a:cubicBezTo>
                  <a:cubicBezTo>
                    <a:pt x="0" y="34"/>
                    <a:pt x="0" y="34"/>
                    <a:pt x="0" y="34"/>
                  </a:cubicBezTo>
                  <a:cubicBezTo>
                    <a:pt x="0" y="3"/>
                    <a:pt x="0" y="3"/>
                    <a:pt x="0" y="3"/>
                  </a:cubicBezTo>
                  <a:cubicBezTo>
                    <a:pt x="34" y="3"/>
                    <a:pt x="34" y="3"/>
                    <a:pt x="34" y="3"/>
                  </a:cubicBezTo>
                  <a:cubicBezTo>
                    <a:pt x="47" y="3"/>
                    <a:pt x="53" y="9"/>
                    <a:pt x="53" y="20"/>
                  </a:cubicBezTo>
                  <a:cubicBezTo>
                    <a:pt x="53" y="24"/>
                    <a:pt x="53" y="24"/>
                    <a:pt x="53" y="24"/>
                  </a:cubicBezTo>
                  <a:cubicBezTo>
                    <a:pt x="53" y="27"/>
                    <a:pt x="52" y="30"/>
                    <a:pt x="52" y="30"/>
                  </a:cubicBezTo>
                  <a:cubicBezTo>
                    <a:pt x="53" y="30"/>
                    <a:pt x="53" y="30"/>
                    <a:pt x="53" y="30"/>
                  </a:cubicBezTo>
                  <a:cubicBezTo>
                    <a:pt x="59" y="18"/>
                    <a:pt x="75" y="0"/>
                    <a:pt x="105" y="0"/>
                  </a:cubicBezTo>
                  <a:cubicBezTo>
                    <a:pt x="137" y="0"/>
                    <a:pt x="156" y="17"/>
                    <a:pt x="156" y="56"/>
                  </a:cubicBezTo>
                  <a:cubicBezTo>
                    <a:pt x="156" y="113"/>
                    <a:pt x="156" y="113"/>
                    <a:pt x="156" y="113"/>
                  </a:cubicBezTo>
                  <a:cubicBezTo>
                    <a:pt x="156" y="117"/>
                    <a:pt x="158" y="119"/>
                    <a:pt x="162" y="119"/>
                  </a:cubicBezTo>
                  <a:cubicBezTo>
                    <a:pt x="174" y="119"/>
                    <a:pt x="174" y="119"/>
                    <a:pt x="174" y="119"/>
                  </a:cubicBezTo>
                  <a:cubicBezTo>
                    <a:pt x="174" y="150"/>
                    <a:pt x="174" y="150"/>
                    <a:pt x="174" y="150"/>
                  </a:cubicBezTo>
                  <a:cubicBezTo>
                    <a:pt x="139" y="150"/>
                    <a:pt x="139" y="150"/>
                    <a:pt x="139" y="150"/>
                  </a:cubicBezTo>
                  <a:cubicBezTo>
                    <a:pt x="125" y="150"/>
                    <a:pt x="120" y="144"/>
                    <a:pt x="120" y="131"/>
                  </a:cubicBezTo>
                  <a:cubicBezTo>
                    <a:pt x="120" y="63"/>
                    <a:pt x="120" y="63"/>
                    <a:pt x="120" y="63"/>
                  </a:cubicBezTo>
                  <a:cubicBezTo>
                    <a:pt x="120" y="45"/>
                    <a:pt x="115" y="33"/>
                    <a:pt x="97" y="33"/>
                  </a:cubicBezTo>
                  <a:cubicBezTo>
                    <a:pt x="77" y="33"/>
                    <a:pt x="62" y="46"/>
                    <a:pt x="57" y="63"/>
                  </a:cubicBezTo>
                  <a:cubicBezTo>
                    <a:pt x="55" y="69"/>
                    <a:pt x="54" y="76"/>
                    <a:pt x="54" y="83"/>
                  </a:cubicBezTo>
                  <a:cubicBezTo>
                    <a:pt x="54" y="150"/>
                    <a:pt x="54" y="150"/>
                    <a:pt x="54" y="150"/>
                  </a:cubicBezTo>
                  <a:cubicBezTo>
                    <a:pt x="18" y="150"/>
                    <a:pt x="18" y="150"/>
                    <a:pt x="18" y="150"/>
                  </a:cubicBezTo>
                  <a:lnTo>
                    <a:pt x="18" y="41"/>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grpSp>
      <p:grpSp>
        <p:nvGrpSpPr>
          <p:cNvPr id="159" name="Google Shape;159;p44"/>
          <p:cNvGrpSpPr/>
          <p:nvPr/>
        </p:nvGrpSpPr>
        <p:grpSpPr>
          <a:xfrm>
            <a:off x="6520583" y="5108497"/>
            <a:ext cx="1647293" cy="205740"/>
            <a:chOff x="1211" y="638"/>
            <a:chExt cx="1201" cy="150"/>
          </a:xfrm>
        </p:grpSpPr>
        <p:sp>
          <p:nvSpPr>
            <p:cNvPr id="160" name="Google Shape;160;p44"/>
            <p:cNvSpPr/>
            <p:nvPr/>
          </p:nvSpPr>
          <p:spPr>
            <a:xfrm>
              <a:off x="1211" y="638"/>
              <a:ext cx="90" cy="116"/>
            </a:xfrm>
            <a:custGeom>
              <a:avLst/>
              <a:gdLst/>
              <a:ahLst/>
              <a:cxnLst/>
              <a:rect l="l" t="t" r="r" b="b"/>
              <a:pathLst>
                <a:path w="159" h="204" extrusionOk="0">
                  <a:moveTo>
                    <a:pt x="18" y="32"/>
                  </a:moveTo>
                  <a:cubicBezTo>
                    <a:pt x="0" y="32"/>
                    <a:pt x="0" y="32"/>
                    <a:pt x="0" y="32"/>
                  </a:cubicBezTo>
                  <a:cubicBezTo>
                    <a:pt x="0" y="0"/>
                    <a:pt x="0" y="0"/>
                    <a:pt x="0" y="0"/>
                  </a:cubicBezTo>
                  <a:cubicBezTo>
                    <a:pt x="88" y="0"/>
                    <a:pt x="88" y="0"/>
                    <a:pt x="88" y="0"/>
                  </a:cubicBezTo>
                  <a:cubicBezTo>
                    <a:pt x="125" y="0"/>
                    <a:pt x="151" y="19"/>
                    <a:pt x="151" y="52"/>
                  </a:cubicBezTo>
                  <a:cubicBezTo>
                    <a:pt x="151" y="75"/>
                    <a:pt x="139" y="90"/>
                    <a:pt x="127" y="96"/>
                  </a:cubicBezTo>
                  <a:cubicBezTo>
                    <a:pt x="127" y="97"/>
                    <a:pt x="127" y="97"/>
                    <a:pt x="127" y="97"/>
                  </a:cubicBezTo>
                  <a:cubicBezTo>
                    <a:pt x="149" y="103"/>
                    <a:pt x="159" y="124"/>
                    <a:pt x="159" y="145"/>
                  </a:cubicBezTo>
                  <a:cubicBezTo>
                    <a:pt x="159" y="186"/>
                    <a:pt x="127" y="204"/>
                    <a:pt x="89" y="204"/>
                  </a:cubicBezTo>
                  <a:cubicBezTo>
                    <a:pt x="38" y="204"/>
                    <a:pt x="38" y="204"/>
                    <a:pt x="38" y="204"/>
                  </a:cubicBezTo>
                  <a:cubicBezTo>
                    <a:pt x="24" y="204"/>
                    <a:pt x="18" y="198"/>
                    <a:pt x="18" y="185"/>
                  </a:cubicBezTo>
                  <a:lnTo>
                    <a:pt x="18" y="32"/>
                  </a:lnTo>
                  <a:close/>
                  <a:moveTo>
                    <a:pt x="88" y="83"/>
                  </a:moveTo>
                  <a:cubicBezTo>
                    <a:pt x="104" y="83"/>
                    <a:pt x="113" y="72"/>
                    <a:pt x="113" y="57"/>
                  </a:cubicBezTo>
                  <a:cubicBezTo>
                    <a:pt x="113" y="42"/>
                    <a:pt x="104" y="32"/>
                    <a:pt x="88" y="32"/>
                  </a:cubicBezTo>
                  <a:cubicBezTo>
                    <a:pt x="56" y="32"/>
                    <a:pt x="56" y="32"/>
                    <a:pt x="56" y="32"/>
                  </a:cubicBezTo>
                  <a:cubicBezTo>
                    <a:pt x="56" y="83"/>
                    <a:pt x="56" y="83"/>
                    <a:pt x="56" y="83"/>
                  </a:cubicBezTo>
                  <a:lnTo>
                    <a:pt x="88" y="83"/>
                  </a:lnTo>
                  <a:close/>
                  <a:moveTo>
                    <a:pt x="62" y="172"/>
                  </a:moveTo>
                  <a:cubicBezTo>
                    <a:pt x="92" y="172"/>
                    <a:pt x="92" y="172"/>
                    <a:pt x="92" y="172"/>
                  </a:cubicBezTo>
                  <a:cubicBezTo>
                    <a:pt x="110" y="172"/>
                    <a:pt x="120" y="160"/>
                    <a:pt x="120" y="142"/>
                  </a:cubicBezTo>
                  <a:cubicBezTo>
                    <a:pt x="120" y="126"/>
                    <a:pt x="110" y="113"/>
                    <a:pt x="92" y="113"/>
                  </a:cubicBezTo>
                  <a:cubicBezTo>
                    <a:pt x="56" y="113"/>
                    <a:pt x="56" y="113"/>
                    <a:pt x="56" y="113"/>
                  </a:cubicBezTo>
                  <a:cubicBezTo>
                    <a:pt x="56" y="166"/>
                    <a:pt x="56" y="166"/>
                    <a:pt x="56" y="166"/>
                  </a:cubicBezTo>
                  <a:cubicBezTo>
                    <a:pt x="56" y="170"/>
                    <a:pt x="58" y="172"/>
                    <a:pt x="62" y="172"/>
                  </a:cubicBez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61" name="Google Shape;161;p44"/>
            <p:cNvSpPr/>
            <p:nvPr/>
          </p:nvSpPr>
          <p:spPr>
            <a:xfrm>
              <a:off x="1310" y="669"/>
              <a:ext cx="79" cy="87"/>
            </a:xfrm>
            <a:custGeom>
              <a:avLst/>
              <a:gdLst/>
              <a:ahLst/>
              <a:cxnLst/>
              <a:rect l="l" t="t" r="r" b="b"/>
              <a:pathLst>
                <a:path w="139" h="154" extrusionOk="0">
                  <a:moveTo>
                    <a:pt x="74" y="0"/>
                  </a:moveTo>
                  <a:cubicBezTo>
                    <a:pt x="116" y="0"/>
                    <a:pt x="139" y="31"/>
                    <a:pt x="139" y="69"/>
                  </a:cubicBezTo>
                  <a:cubicBezTo>
                    <a:pt x="139" y="74"/>
                    <a:pt x="138" y="83"/>
                    <a:pt x="138" y="83"/>
                  </a:cubicBezTo>
                  <a:cubicBezTo>
                    <a:pt x="37" y="83"/>
                    <a:pt x="37" y="83"/>
                    <a:pt x="37" y="83"/>
                  </a:cubicBezTo>
                  <a:cubicBezTo>
                    <a:pt x="40" y="109"/>
                    <a:pt x="59" y="122"/>
                    <a:pt x="81" y="122"/>
                  </a:cubicBezTo>
                  <a:cubicBezTo>
                    <a:pt x="105" y="122"/>
                    <a:pt x="122" y="106"/>
                    <a:pt x="122" y="106"/>
                  </a:cubicBezTo>
                  <a:cubicBezTo>
                    <a:pt x="138" y="131"/>
                    <a:pt x="138" y="131"/>
                    <a:pt x="138" y="131"/>
                  </a:cubicBezTo>
                  <a:cubicBezTo>
                    <a:pt x="138" y="131"/>
                    <a:pt x="115" y="154"/>
                    <a:pt x="79" y="154"/>
                  </a:cubicBezTo>
                  <a:cubicBezTo>
                    <a:pt x="30" y="154"/>
                    <a:pt x="0" y="118"/>
                    <a:pt x="0" y="77"/>
                  </a:cubicBezTo>
                  <a:cubicBezTo>
                    <a:pt x="0" y="31"/>
                    <a:pt x="30" y="0"/>
                    <a:pt x="74" y="0"/>
                  </a:cubicBezTo>
                  <a:close/>
                  <a:moveTo>
                    <a:pt x="102" y="58"/>
                  </a:moveTo>
                  <a:cubicBezTo>
                    <a:pt x="101" y="40"/>
                    <a:pt x="89" y="28"/>
                    <a:pt x="74" y="28"/>
                  </a:cubicBezTo>
                  <a:cubicBezTo>
                    <a:pt x="55" y="28"/>
                    <a:pt x="42" y="39"/>
                    <a:pt x="38" y="58"/>
                  </a:cubicBezTo>
                  <a:lnTo>
                    <a:pt x="102" y="5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62" name="Google Shape;162;p44"/>
            <p:cNvSpPr/>
            <p:nvPr/>
          </p:nvSpPr>
          <p:spPr>
            <a:xfrm>
              <a:off x="1395" y="638"/>
              <a:ext cx="41" cy="116"/>
            </a:xfrm>
            <a:custGeom>
              <a:avLst/>
              <a:gdLst/>
              <a:ahLst/>
              <a:cxnLst/>
              <a:rect l="l" t="t" r="r" b="b"/>
              <a:pathLst>
                <a:path w="72" h="204" extrusionOk="0">
                  <a:moveTo>
                    <a:pt x="18" y="37"/>
                  </a:moveTo>
                  <a:cubicBezTo>
                    <a:pt x="18" y="33"/>
                    <a:pt x="16" y="31"/>
                    <a:pt x="12" y="31"/>
                  </a:cubicBezTo>
                  <a:cubicBezTo>
                    <a:pt x="0" y="31"/>
                    <a:pt x="0" y="31"/>
                    <a:pt x="0" y="31"/>
                  </a:cubicBezTo>
                  <a:cubicBezTo>
                    <a:pt x="0" y="0"/>
                    <a:pt x="0" y="0"/>
                    <a:pt x="0" y="0"/>
                  </a:cubicBezTo>
                  <a:cubicBezTo>
                    <a:pt x="35" y="0"/>
                    <a:pt x="35" y="0"/>
                    <a:pt x="35" y="0"/>
                  </a:cubicBezTo>
                  <a:cubicBezTo>
                    <a:pt x="49" y="0"/>
                    <a:pt x="55" y="6"/>
                    <a:pt x="55" y="19"/>
                  </a:cubicBezTo>
                  <a:cubicBezTo>
                    <a:pt x="55" y="167"/>
                    <a:pt x="55" y="167"/>
                    <a:pt x="55" y="167"/>
                  </a:cubicBezTo>
                  <a:cubicBezTo>
                    <a:pt x="55" y="171"/>
                    <a:pt x="57" y="173"/>
                    <a:pt x="61" y="173"/>
                  </a:cubicBezTo>
                  <a:cubicBezTo>
                    <a:pt x="72" y="173"/>
                    <a:pt x="72" y="173"/>
                    <a:pt x="72" y="173"/>
                  </a:cubicBezTo>
                  <a:cubicBezTo>
                    <a:pt x="72" y="204"/>
                    <a:pt x="72" y="204"/>
                    <a:pt x="72" y="204"/>
                  </a:cubicBezTo>
                  <a:cubicBezTo>
                    <a:pt x="38" y="204"/>
                    <a:pt x="38" y="204"/>
                    <a:pt x="38" y="204"/>
                  </a:cubicBezTo>
                  <a:cubicBezTo>
                    <a:pt x="24" y="204"/>
                    <a:pt x="18" y="198"/>
                    <a:pt x="18" y="185"/>
                  </a:cubicBezTo>
                  <a:lnTo>
                    <a:pt x="18" y="37"/>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63" name="Google Shape;163;p44"/>
            <p:cNvSpPr/>
            <p:nvPr/>
          </p:nvSpPr>
          <p:spPr>
            <a:xfrm>
              <a:off x="1442" y="669"/>
              <a:ext cx="79" cy="87"/>
            </a:xfrm>
            <a:custGeom>
              <a:avLst/>
              <a:gdLst/>
              <a:ahLst/>
              <a:cxnLst/>
              <a:rect l="l" t="t" r="r" b="b"/>
              <a:pathLst>
                <a:path w="140" h="154" extrusionOk="0">
                  <a:moveTo>
                    <a:pt x="75" y="0"/>
                  </a:moveTo>
                  <a:cubicBezTo>
                    <a:pt x="117" y="0"/>
                    <a:pt x="140" y="31"/>
                    <a:pt x="140" y="69"/>
                  </a:cubicBezTo>
                  <a:cubicBezTo>
                    <a:pt x="140" y="74"/>
                    <a:pt x="139" y="83"/>
                    <a:pt x="139" y="83"/>
                  </a:cubicBezTo>
                  <a:cubicBezTo>
                    <a:pt x="38" y="83"/>
                    <a:pt x="38" y="83"/>
                    <a:pt x="38" y="83"/>
                  </a:cubicBezTo>
                  <a:cubicBezTo>
                    <a:pt x="41" y="109"/>
                    <a:pt x="60" y="122"/>
                    <a:pt x="82" y="122"/>
                  </a:cubicBezTo>
                  <a:cubicBezTo>
                    <a:pt x="105" y="122"/>
                    <a:pt x="123" y="106"/>
                    <a:pt x="123" y="106"/>
                  </a:cubicBezTo>
                  <a:cubicBezTo>
                    <a:pt x="138" y="131"/>
                    <a:pt x="138" y="131"/>
                    <a:pt x="138" y="131"/>
                  </a:cubicBezTo>
                  <a:cubicBezTo>
                    <a:pt x="138" y="131"/>
                    <a:pt x="116" y="154"/>
                    <a:pt x="79" y="154"/>
                  </a:cubicBezTo>
                  <a:cubicBezTo>
                    <a:pt x="31" y="154"/>
                    <a:pt x="0" y="118"/>
                    <a:pt x="0" y="77"/>
                  </a:cubicBezTo>
                  <a:cubicBezTo>
                    <a:pt x="0" y="31"/>
                    <a:pt x="31" y="0"/>
                    <a:pt x="75" y="0"/>
                  </a:cubicBezTo>
                  <a:close/>
                  <a:moveTo>
                    <a:pt x="103" y="58"/>
                  </a:moveTo>
                  <a:cubicBezTo>
                    <a:pt x="102" y="40"/>
                    <a:pt x="90" y="28"/>
                    <a:pt x="75" y="28"/>
                  </a:cubicBezTo>
                  <a:cubicBezTo>
                    <a:pt x="56" y="28"/>
                    <a:pt x="43" y="39"/>
                    <a:pt x="39" y="58"/>
                  </a:cubicBezTo>
                  <a:lnTo>
                    <a:pt x="103" y="5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64" name="Google Shape;164;p44"/>
            <p:cNvSpPr/>
            <p:nvPr/>
          </p:nvSpPr>
          <p:spPr>
            <a:xfrm>
              <a:off x="1528" y="669"/>
              <a:ext cx="148" cy="85"/>
            </a:xfrm>
            <a:custGeom>
              <a:avLst/>
              <a:gdLst/>
              <a:ahLst/>
              <a:cxnLst/>
              <a:rect l="l" t="t" r="r" b="b"/>
              <a:pathLst>
                <a:path w="260" h="150" extrusionOk="0">
                  <a:moveTo>
                    <a:pt x="18" y="41"/>
                  </a:moveTo>
                  <a:cubicBezTo>
                    <a:pt x="18" y="36"/>
                    <a:pt x="15" y="34"/>
                    <a:pt x="11" y="34"/>
                  </a:cubicBezTo>
                  <a:cubicBezTo>
                    <a:pt x="0" y="34"/>
                    <a:pt x="0" y="34"/>
                    <a:pt x="0" y="34"/>
                  </a:cubicBezTo>
                  <a:cubicBezTo>
                    <a:pt x="0" y="3"/>
                    <a:pt x="0" y="3"/>
                    <a:pt x="0" y="3"/>
                  </a:cubicBezTo>
                  <a:cubicBezTo>
                    <a:pt x="33" y="3"/>
                    <a:pt x="33" y="3"/>
                    <a:pt x="33" y="3"/>
                  </a:cubicBezTo>
                  <a:cubicBezTo>
                    <a:pt x="46" y="3"/>
                    <a:pt x="53" y="9"/>
                    <a:pt x="53" y="20"/>
                  </a:cubicBezTo>
                  <a:cubicBezTo>
                    <a:pt x="53" y="24"/>
                    <a:pt x="53" y="24"/>
                    <a:pt x="53" y="24"/>
                  </a:cubicBezTo>
                  <a:cubicBezTo>
                    <a:pt x="53" y="27"/>
                    <a:pt x="53" y="30"/>
                    <a:pt x="53" y="30"/>
                  </a:cubicBezTo>
                  <a:cubicBezTo>
                    <a:pt x="53" y="30"/>
                    <a:pt x="53" y="30"/>
                    <a:pt x="53" y="30"/>
                  </a:cubicBezTo>
                  <a:cubicBezTo>
                    <a:pt x="60" y="16"/>
                    <a:pt x="78" y="0"/>
                    <a:pt x="101" y="0"/>
                  </a:cubicBezTo>
                  <a:cubicBezTo>
                    <a:pt x="123" y="0"/>
                    <a:pt x="137" y="10"/>
                    <a:pt x="144" y="30"/>
                  </a:cubicBezTo>
                  <a:cubicBezTo>
                    <a:pt x="144" y="30"/>
                    <a:pt x="144" y="30"/>
                    <a:pt x="144" y="30"/>
                  </a:cubicBezTo>
                  <a:cubicBezTo>
                    <a:pt x="152" y="14"/>
                    <a:pt x="171" y="0"/>
                    <a:pt x="194" y="0"/>
                  </a:cubicBezTo>
                  <a:cubicBezTo>
                    <a:pt x="225" y="0"/>
                    <a:pt x="242" y="17"/>
                    <a:pt x="242" y="56"/>
                  </a:cubicBezTo>
                  <a:cubicBezTo>
                    <a:pt x="242" y="113"/>
                    <a:pt x="242" y="113"/>
                    <a:pt x="242" y="113"/>
                  </a:cubicBezTo>
                  <a:cubicBezTo>
                    <a:pt x="242" y="117"/>
                    <a:pt x="245" y="119"/>
                    <a:pt x="249" y="119"/>
                  </a:cubicBezTo>
                  <a:cubicBezTo>
                    <a:pt x="260" y="119"/>
                    <a:pt x="260" y="119"/>
                    <a:pt x="260" y="119"/>
                  </a:cubicBezTo>
                  <a:cubicBezTo>
                    <a:pt x="260" y="150"/>
                    <a:pt x="260" y="150"/>
                    <a:pt x="260" y="150"/>
                  </a:cubicBezTo>
                  <a:cubicBezTo>
                    <a:pt x="225" y="150"/>
                    <a:pt x="225" y="150"/>
                    <a:pt x="225" y="150"/>
                  </a:cubicBezTo>
                  <a:cubicBezTo>
                    <a:pt x="212" y="150"/>
                    <a:pt x="206" y="144"/>
                    <a:pt x="206" y="131"/>
                  </a:cubicBezTo>
                  <a:cubicBezTo>
                    <a:pt x="206" y="63"/>
                    <a:pt x="206" y="63"/>
                    <a:pt x="206" y="63"/>
                  </a:cubicBezTo>
                  <a:cubicBezTo>
                    <a:pt x="206" y="46"/>
                    <a:pt x="203" y="33"/>
                    <a:pt x="186" y="33"/>
                  </a:cubicBezTo>
                  <a:cubicBezTo>
                    <a:pt x="167" y="33"/>
                    <a:pt x="154" y="48"/>
                    <a:pt x="150" y="67"/>
                  </a:cubicBezTo>
                  <a:cubicBezTo>
                    <a:pt x="149" y="73"/>
                    <a:pt x="148" y="79"/>
                    <a:pt x="148" y="86"/>
                  </a:cubicBezTo>
                  <a:cubicBezTo>
                    <a:pt x="148" y="150"/>
                    <a:pt x="148" y="150"/>
                    <a:pt x="148" y="150"/>
                  </a:cubicBezTo>
                  <a:cubicBezTo>
                    <a:pt x="112" y="150"/>
                    <a:pt x="112" y="150"/>
                    <a:pt x="112" y="150"/>
                  </a:cubicBezTo>
                  <a:cubicBezTo>
                    <a:pt x="112" y="63"/>
                    <a:pt x="112" y="63"/>
                    <a:pt x="112" y="63"/>
                  </a:cubicBezTo>
                  <a:cubicBezTo>
                    <a:pt x="112" y="47"/>
                    <a:pt x="109" y="33"/>
                    <a:pt x="92" y="33"/>
                  </a:cubicBezTo>
                  <a:cubicBezTo>
                    <a:pt x="73" y="33"/>
                    <a:pt x="61" y="48"/>
                    <a:pt x="56" y="67"/>
                  </a:cubicBezTo>
                  <a:cubicBezTo>
                    <a:pt x="55" y="73"/>
                    <a:pt x="54" y="79"/>
                    <a:pt x="54" y="86"/>
                  </a:cubicBezTo>
                  <a:cubicBezTo>
                    <a:pt x="54" y="150"/>
                    <a:pt x="54" y="150"/>
                    <a:pt x="54" y="150"/>
                  </a:cubicBezTo>
                  <a:cubicBezTo>
                    <a:pt x="18" y="150"/>
                    <a:pt x="18" y="150"/>
                    <a:pt x="18" y="150"/>
                  </a:cubicBezTo>
                  <a:lnTo>
                    <a:pt x="18" y="41"/>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65" name="Google Shape;165;p44"/>
            <p:cNvSpPr/>
            <p:nvPr/>
          </p:nvSpPr>
          <p:spPr>
            <a:xfrm>
              <a:off x="1679" y="669"/>
              <a:ext cx="147" cy="85"/>
            </a:xfrm>
            <a:custGeom>
              <a:avLst/>
              <a:gdLst/>
              <a:ahLst/>
              <a:cxnLst/>
              <a:rect l="l" t="t" r="r" b="b"/>
              <a:pathLst>
                <a:path w="260" h="150" extrusionOk="0">
                  <a:moveTo>
                    <a:pt x="17" y="41"/>
                  </a:moveTo>
                  <a:cubicBezTo>
                    <a:pt x="17" y="36"/>
                    <a:pt x="15" y="34"/>
                    <a:pt x="11" y="34"/>
                  </a:cubicBezTo>
                  <a:cubicBezTo>
                    <a:pt x="0" y="34"/>
                    <a:pt x="0" y="34"/>
                    <a:pt x="0" y="34"/>
                  </a:cubicBezTo>
                  <a:cubicBezTo>
                    <a:pt x="0" y="3"/>
                    <a:pt x="0" y="3"/>
                    <a:pt x="0" y="3"/>
                  </a:cubicBezTo>
                  <a:cubicBezTo>
                    <a:pt x="33" y="3"/>
                    <a:pt x="33" y="3"/>
                    <a:pt x="33" y="3"/>
                  </a:cubicBezTo>
                  <a:cubicBezTo>
                    <a:pt x="46" y="3"/>
                    <a:pt x="53" y="9"/>
                    <a:pt x="53" y="20"/>
                  </a:cubicBezTo>
                  <a:cubicBezTo>
                    <a:pt x="53" y="24"/>
                    <a:pt x="53" y="24"/>
                    <a:pt x="53" y="24"/>
                  </a:cubicBezTo>
                  <a:cubicBezTo>
                    <a:pt x="53" y="27"/>
                    <a:pt x="52" y="30"/>
                    <a:pt x="52" y="30"/>
                  </a:cubicBezTo>
                  <a:cubicBezTo>
                    <a:pt x="53" y="30"/>
                    <a:pt x="53" y="30"/>
                    <a:pt x="53" y="30"/>
                  </a:cubicBezTo>
                  <a:cubicBezTo>
                    <a:pt x="60" y="16"/>
                    <a:pt x="77" y="0"/>
                    <a:pt x="100" y="0"/>
                  </a:cubicBezTo>
                  <a:cubicBezTo>
                    <a:pt x="123" y="0"/>
                    <a:pt x="137" y="10"/>
                    <a:pt x="143" y="30"/>
                  </a:cubicBezTo>
                  <a:cubicBezTo>
                    <a:pt x="144" y="30"/>
                    <a:pt x="144" y="30"/>
                    <a:pt x="144" y="30"/>
                  </a:cubicBezTo>
                  <a:cubicBezTo>
                    <a:pt x="152" y="14"/>
                    <a:pt x="171" y="0"/>
                    <a:pt x="194" y="0"/>
                  </a:cubicBezTo>
                  <a:cubicBezTo>
                    <a:pt x="225" y="0"/>
                    <a:pt x="242" y="17"/>
                    <a:pt x="242" y="56"/>
                  </a:cubicBezTo>
                  <a:cubicBezTo>
                    <a:pt x="242" y="113"/>
                    <a:pt x="242" y="113"/>
                    <a:pt x="242" y="113"/>
                  </a:cubicBezTo>
                  <a:cubicBezTo>
                    <a:pt x="242" y="117"/>
                    <a:pt x="244" y="119"/>
                    <a:pt x="249" y="119"/>
                  </a:cubicBezTo>
                  <a:cubicBezTo>
                    <a:pt x="260" y="119"/>
                    <a:pt x="260" y="119"/>
                    <a:pt x="260" y="119"/>
                  </a:cubicBezTo>
                  <a:cubicBezTo>
                    <a:pt x="260" y="150"/>
                    <a:pt x="260" y="150"/>
                    <a:pt x="260" y="150"/>
                  </a:cubicBezTo>
                  <a:cubicBezTo>
                    <a:pt x="225" y="150"/>
                    <a:pt x="225" y="150"/>
                    <a:pt x="225" y="150"/>
                  </a:cubicBezTo>
                  <a:cubicBezTo>
                    <a:pt x="211" y="150"/>
                    <a:pt x="206" y="144"/>
                    <a:pt x="206" y="131"/>
                  </a:cubicBezTo>
                  <a:cubicBezTo>
                    <a:pt x="206" y="63"/>
                    <a:pt x="206" y="63"/>
                    <a:pt x="206" y="63"/>
                  </a:cubicBezTo>
                  <a:cubicBezTo>
                    <a:pt x="206" y="46"/>
                    <a:pt x="202" y="33"/>
                    <a:pt x="185" y="33"/>
                  </a:cubicBezTo>
                  <a:cubicBezTo>
                    <a:pt x="167" y="33"/>
                    <a:pt x="154" y="48"/>
                    <a:pt x="150" y="67"/>
                  </a:cubicBezTo>
                  <a:cubicBezTo>
                    <a:pt x="149" y="73"/>
                    <a:pt x="148" y="79"/>
                    <a:pt x="148" y="86"/>
                  </a:cubicBezTo>
                  <a:cubicBezTo>
                    <a:pt x="148" y="150"/>
                    <a:pt x="148" y="150"/>
                    <a:pt x="148" y="150"/>
                  </a:cubicBezTo>
                  <a:cubicBezTo>
                    <a:pt x="111" y="150"/>
                    <a:pt x="111" y="150"/>
                    <a:pt x="111" y="150"/>
                  </a:cubicBezTo>
                  <a:cubicBezTo>
                    <a:pt x="111" y="63"/>
                    <a:pt x="111" y="63"/>
                    <a:pt x="111" y="63"/>
                  </a:cubicBezTo>
                  <a:cubicBezTo>
                    <a:pt x="111" y="47"/>
                    <a:pt x="109" y="33"/>
                    <a:pt x="92" y="33"/>
                  </a:cubicBezTo>
                  <a:cubicBezTo>
                    <a:pt x="73" y="33"/>
                    <a:pt x="61" y="48"/>
                    <a:pt x="56" y="67"/>
                  </a:cubicBezTo>
                  <a:cubicBezTo>
                    <a:pt x="55" y="73"/>
                    <a:pt x="54" y="79"/>
                    <a:pt x="54" y="86"/>
                  </a:cubicBezTo>
                  <a:cubicBezTo>
                    <a:pt x="54" y="150"/>
                    <a:pt x="54" y="150"/>
                    <a:pt x="54" y="150"/>
                  </a:cubicBezTo>
                  <a:cubicBezTo>
                    <a:pt x="17" y="150"/>
                    <a:pt x="17" y="150"/>
                    <a:pt x="17" y="150"/>
                  </a:cubicBezTo>
                  <a:lnTo>
                    <a:pt x="17" y="41"/>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66" name="Google Shape;166;p44"/>
            <p:cNvSpPr/>
            <p:nvPr/>
          </p:nvSpPr>
          <p:spPr>
            <a:xfrm>
              <a:off x="1832" y="669"/>
              <a:ext cx="78" cy="87"/>
            </a:xfrm>
            <a:custGeom>
              <a:avLst/>
              <a:gdLst/>
              <a:ahLst/>
              <a:cxnLst/>
              <a:rect l="l" t="t" r="r" b="b"/>
              <a:pathLst>
                <a:path w="139" h="154" extrusionOk="0">
                  <a:moveTo>
                    <a:pt x="74" y="0"/>
                  </a:moveTo>
                  <a:cubicBezTo>
                    <a:pt x="116" y="0"/>
                    <a:pt x="139" y="31"/>
                    <a:pt x="139" y="69"/>
                  </a:cubicBezTo>
                  <a:cubicBezTo>
                    <a:pt x="139" y="74"/>
                    <a:pt x="138" y="83"/>
                    <a:pt x="138" y="83"/>
                  </a:cubicBezTo>
                  <a:cubicBezTo>
                    <a:pt x="37" y="83"/>
                    <a:pt x="37" y="83"/>
                    <a:pt x="37" y="83"/>
                  </a:cubicBezTo>
                  <a:cubicBezTo>
                    <a:pt x="40" y="109"/>
                    <a:pt x="59" y="122"/>
                    <a:pt x="81" y="122"/>
                  </a:cubicBezTo>
                  <a:cubicBezTo>
                    <a:pt x="105" y="122"/>
                    <a:pt x="122" y="106"/>
                    <a:pt x="122" y="106"/>
                  </a:cubicBezTo>
                  <a:cubicBezTo>
                    <a:pt x="138" y="131"/>
                    <a:pt x="138" y="131"/>
                    <a:pt x="138" y="131"/>
                  </a:cubicBezTo>
                  <a:cubicBezTo>
                    <a:pt x="138" y="131"/>
                    <a:pt x="115" y="154"/>
                    <a:pt x="79" y="154"/>
                  </a:cubicBezTo>
                  <a:cubicBezTo>
                    <a:pt x="30" y="154"/>
                    <a:pt x="0" y="118"/>
                    <a:pt x="0" y="77"/>
                  </a:cubicBezTo>
                  <a:cubicBezTo>
                    <a:pt x="0" y="31"/>
                    <a:pt x="30" y="0"/>
                    <a:pt x="74" y="0"/>
                  </a:cubicBezTo>
                  <a:close/>
                  <a:moveTo>
                    <a:pt x="102" y="58"/>
                  </a:moveTo>
                  <a:cubicBezTo>
                    <a:pt x="101" y="40"/>
                    <a:pt x="89" y="28"/>
                    <a:pt x="74" y="28"/>
                  </a:cubicBezTo>
                  <a:cubicBezTo>
                    <a:pt x="55" y="28"/>
                    <a:pt x="42" y="39"/>
                    <a:pt x="38" y="58"/>
                  </a:cubicBezTo>
                  <a:lnTo>
                    <a:pt x="102" y="5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67" name="Google Shape;167;p44"/>
            <p:cNvSpPr/>
            <p:nvPr/>
          </p:nvSpPr>
          <p:spPr>
            <a:xfrm>
              <a:off x="1917" y="669"/>
              <a:ext cx="60" cy="85"/>
            </a:xfrm>
            <a:custGeom>
              <a:avLst/>
              <a:gdLst/>
              <a:ahLst/>
              <a:cxnLst/>
              <a:rect l="l" t="t" r="r" b="b"/>
              <a:pathLst>
                <a:path w="106" h="149" extrusionOk="0">
                  <a:moveTo>
                    <a:pt x="18" y="40"/>
                  </a:moveTo>
                  <a:cubicBezTo>
                    <a:pt x="18" y="35"/>
                    <a:pt x="16" y="33"/>
                    <a:pt x="12" y="33"/>
                  </a:cubicBezTo>
                  <a:cubicBezTo>
                    <a:pt x="0" y="33"/>
                    <a:pt x="0" y="33"/>
                    <a:pt x="0" y="33"/>
                  </a:cubicBezTo>
                  <a:cubicBezTo>
                    <a:pt x="0" y="2"/>
                    <a:pt x="0" y="2"/>
                    <a:pt x="0" y="2"/>
                  </a:cubicBezTo>
                  <a:cubicBezTo>
                    <a:pt x="34" y="2"/>
                    <a:pt x="34" y="2"/>
                    <a:pt x="34" y="2"/>
                  </a:cubicBezTo>
                  <a:cubicBezTo>
                    <a:pt x="46" y="2"/>
                    <a:pt x="53" y="8"/>
                    <a:pt x="53" y="20"/>
                  </a:cubicBezTo>
                  <a:cubicBezTo>
                    <a:pt x="53" y="29"/>
                    <a:pt x="53" y="29"/>
                    <a:pt x="53" y="29"/>
                  </a:cubicBezTo>
                  <a:cubicBezTo>
                    <a:pt x="53" y="34"/>
                    <a:pt x="53" y="38"/>
                    <a:pt x="53" y="38"/>
                  </a:cubicBezTo>
                  <a:cubicBezTo>
                    <a:pt x="53" y="38"/>
                    <a:pt x="53" y="38"/>
                    <a:pt x="53" y="38"/>
                  </a:cubicBezTo>
                  <a:cubicBezTo>
                    <a:pt x="60" y="17"/>
                    <a:pt x="77" y="0"/>
                    <a:pt x="100" y="0"/>
                  </a:cubicBezTo>
                  <a:cubicBezTo>
                    <a:pt x="103" y="0"/>
                    <a:pt x="106" y="1"/>
                    <a:pt x="106" y="1"/>
                  </a:cubicBezTo>
                  <a:cubicBezTo>
                    <a:pt x="106" y="37"/>
                    <a:pt x="106" y="37"/>
                    <a:pt x="106" y="37"/>
                  </a:cubicBezTo>
                  <a:cubicBezTo>
                    <a:pt x="106" y="37"/>
                    <a:pt x="103" y="36"/>
                    <a:pt x="97" y="36"/>
                  </a:cubicBezTo>
                  <a:cubicBezTo>
                    <a:pt x="82" y="36"/>
                    <a:pt x="64" y="45"/>
                    <a:pt x="57" y="67"/>
                  </a:cubicBezTo>
                  <a:cubicBezTo>
                    <a:pt x="55" y="74"/>
                    <a:pt x="54" y="82"/>
                    <a:pt x="54" y="91"/>
                  </a:cubicBezTo>
                  <a:cubicBezTo>
                    <a:pt x="54" y="149"/>
                    <a:pt x="54" y="149"/>
                    <a:pt x="54" y="149"/>
                  </a:cubicBezTo>
                  <a:cubicBezTo>
                    <a:pt x="18" y="149"/>
                    <a:pt x="18" y="149"/>
                    <a:pt x="18" y="149"/>
                  </a:cubicBezTo>
                  <a:lnTo>
                    <a:pt x="18" y="40"/>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68" name="Google Shape;168;p44"/>
            <p:cNvSpPr/>
            <p:nvPr/>
          </p:nvSpPr>
          <p:spPr>
            <a:xfrm>
              <a:off x="1982" y="638"/>
              <a:ext cx="41" cy="116"/>
            </a:xfrm>
            <a:custGeom>
              <a:avLst/>
              <a:gdLst/>
              <a:ahLst/>
              <a:cxnLst/>
              <a:rect l="l" t="t" r="r" b="b"/>
              <a:pathLst>
                <a:path w="72" h="204" extrusionOk="0">
                  <a:moveTo>
                    <a:pt x="18" y="95"/>
                  </a:moveTo>
                  <a:cubicBezTo>
                    <a:pt x="18" y="90"/>
                    <a:pt x="16" y="88"/>
                    <a:pt x="12" y="88"/>
                  </a:cubicBezTo>
                  <a:cubicBezTo>
                    <a:pt x="0" y="88"/>
                    <a:pt x="0" y="88"/>
                    <a:pt x="0" y="88"/>
                  </a:cubicBezTo>
                  <a:cubicBezTo>
                    <a:pt x="0" y="57"/>
                    <a:pt x="0" y="57"/>
                    <a:pt x="0" y="57"/>
                  </a:cubicBezTo>
                  <a:cubicBezTo>
                    <a:pt x="35" y="57"/>
                    <a:pt x="35" y="57"/>
                    <a:pt x="35" y="57"/>
                  </a:cubicBezTo>
                  <a:cubicBezTo>
                    <a:pt x="49" y="57"/>
                    <a:pt x="54" y="63"/>
                    <a:pt x="54" y="77"/>
                  </a:cubicBezTo>
                  <a:cubicBezTo>
                    <a:pt x="54" y="167"/>
                    <a:pt x="54" y="167"/>
                    <a:pt x="54" y="167"/>
                  </a:cubicBezTo>
                  <a:cubicBezTo>
                    <a:pt x="54" y="171"/>
                    <a:pt x="57" y="173"/>
                    <a:pt x="61" y="173"/>
                  </a:cubicBezTo>
                  <a:cubicBezTo>
                    <a:pt x="72" y="173"/>
                    <a:pt x="72" y="173"/>
                    <a:pt x="72" y="173"/>
                  </a:cubicBezTo>
                  <a:cubicBezTo>
                    <a:pt x="72" y="204"/>
                    <a:pt x="72" y="204"/>
                    <a:pt x="72" y="204"/>
                  </a:cubicBezTo>
                  <a:cubicBezTo>
                    <a:pt x="37" y="204"/>
                    <a:pt x="37" y="204"/>
                    <a:pt x="37" y="204"/>
                  </a:cubicBezTo>
                  <a:cubicBezTo>
                    <a:pt x="24" y="204"/>
                    <a:pt x="18" y="198"/>
                    <a:pt x="18" y="185"/>
                  </a:cubicBezTo>
                  <a:lnTo>
                    <a:pt x="18" y="95"/>
                  </a:lnTo>
                  <a:close/>
                  <a:moveTo>
                    <a:pt x="20" y="0"/>
                  </a:moveTo>
                  <a:cubicBezTo>
                    <a:pt x="51" y="0"/>
                    <a:pt x="51" y="0"/>
                    <a:pt x="51" y="0"/>
                  </a:cubicBezTo>
                  <a:cubicBezTo>
                    <a:pt x="51" y="33"/>
                    <a:pt x="51" y="33"/>
                    <a:pt x="51" y="33"/>
                  </a:cubicBezTo>
                  <a:cubicBezTo>
                    <a:pt x="20" y="33"/>
                    <a:pt x="20" y="33"/>
                    <a:pt x="20" y="33"/>
                  </a:cubicBezTo>
                  <a:lnTo>
                    <a:pt x="20" y="0"/>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69" name="Google Shape;169;p44"/>
            <p:cNvSpPr/>
            <p:nvPr/>
          </p:nvSpPr>
          <p:spPr>
            <a:xfrm>
              <a:off x="2027" y="669"/>
              <a:ext cx="98" cy="85"/>
            </a:xfrm>
            <a:custGeom>
              <a:avLst/>
              <a:gdLst/>
              <a:ahLst/>
              <a:cxnLst/>
              <a:rect l="l" t="t" r="r" b="b"/>
              <a:pathLst>
                <a:path w="174" h="150" extrusionOk="0">
                  <a:moveTo>
                    <a:pt x="18" y="41"/>
                  </a:moveTo>
                  <a:cubicBezTo>
                    <a:pt x="18" y="36"/>
                    <a:pt x="16" y="34"/>
                    <a:pt x="12" y="34"/>
                  </a:cubicBezTo>
                  <a:cubicBezTo>
                    <a:pt x="0" y="34"/>
                    <a:pt x="0" y="34"/>
                    <a:pt x="0" y="34"/>
                  </a:cubicBezTo>
                  <a:cubicBezTo>
                    <a:pt x="0" y="3"/>
                    <a:pt x="0" y="3"/>
                    <a:pt x="0" y="3"/>
                  </a:cubicBezTo>
                  <a:cubicBezTo>
                    <a:pt x="34" y="3"/>
                    <a:pt x="34" y="3"/>
                    <a:pt x="34" y="3"/>
                  </a:cubicBezTo>
                  <a:cubicBezTo>
                    <a:pt x="47" y="3"/>
                    <a:pt x="53" y="9"/>
                    <a:pt x="53" y="20"/>
                  </a:cubicBezTo>
                  <a:cubicBezTo>
                    <a:pt x="53" y="24"/>
                    <a:pt x="53" y="24"/>
                    <a:pt x="53" y="24"/>
                  </a:cubicBezTo>
                  <a:cubicBezTo>
                    <a:pt x="53" y="27"/>
                    <a:pt x="53" y="30"/>
                    <a:pt x="53" y="30"/>
                  </a:cubicBezTo>
                  <a:cubicBezTo>
                    <a:pt x="53" y="30"/>
                    <a:pt x="53" y="30"/>
                    <a:pt x="53" y="30"/>
                  </a:cubicBezTo>
                  <a:cubicBezTo>
                    <a:pt x="60" y="18"/>
                    <a:pt x="76" y="0"/>
                    <a:pt x="105" y="0"/>
                  </a:cubicBezTo>
                  <a:cubicBezTo>
                    <a:pt x="138" y="0"/>
                    <a:pt x="156" y="17"/>
                    <a:pt x="156" y="56"/>
                  </a:cubicBezTo>
                  <a:cubicBezTo>
                    <a:pt x="156" y="113"/>
                    <a:pt x="156" y="113"/>
                    <a:pt x="156" y="113"/>
                  </a:cubicBezTo>
                  <a:cubicBezTo>
                    <a:pt x="156" y="117"/>
                    <a:pt x="159" y="119"/>
                    <a:pt x="163" y="119"/>
                  </a:cubicBezTo>
                  <a:cubicBezTo>
                    <a:pt x="174" y="119"/>
                    <a:pt x="174" y="119"/>
                    <a:pt x="174" y="119"/>
                  </a:cubicBezTo>
                  <a:cubicBezTo>
                    <a:pt x="174" y="150"/>
                    <a:pt x="174" y="150"/>
                    <a:pt x="174" y="150"/>
                  </a:cubicBezTo>
                  <a:cubicBezTo>
                    <a:pt x="139" y="150"/>
                    <a:pt x="139" y="150"/>
                    <a:pt x="139" y="150"/>
                  </a:cubicBezTo>
                  <a:cubicBezTo>
                    <a:pt x="126" y="150"/>
                    <a:pt x="120" y="144"/>
                    <a:pt x="120" y="131"/>
                  </a:cubicBezTo>
                  <a:cubicBezTo>
                    <a:pt x="120" y="63"/>
                    <a:pt x="120" y="63"/>
                    <a:pt x="120" y="63"/>
                  </a:cubicBezTo>
                  <a:cubicBezTo>
                    <a:pt x="120" y="45"/>
                    <a:pt x="115" y="33"/>
                    <a:pt x="97" y="33"/>
                  </a:cubicBezTo>
                  <a:cubicBezTo>
                    <a:pt x="77" y="33"/>
                    <a:pt x="63" y="46"/>
                    <a:pt x="57" y="63"/>
                  </a:cubicBezTo>
                  <a:cubicBezTo>
                    <a:pt x="55" y="69"/>
                    <a:pt x="54" y="76"/>
                    <a:pt x="54" y="83"/>
                  </a:cubicBezTo>
                  <a:cubicBezTo>
                    <a:pt x="54" y="150"/>
                    <a:pt x="54" y="150"/>
                    <a:pt x="54" y="150"/>
                  </a:cubicBezTo>
                  <a:cubicBezTo>
                    <a:pt x="18" y="150"/>
                    <a:pt x="18" y="150"/>
                    <a:pt x="18" y="150"/>
                  </a:cubicBezTo>
                  <a:lnTo>
                    <a:pt x="18" y="41"/>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70" name="Google Shape;170;p44"/>
            <p:cNvSpPr/>
            <p:nvPr/>
          </p:nvSpPr>
          <p:spPr>
            <a:xfrm>
              <a:off x="2130" y="669"/>
              <a:ext cx="92" cy="119"/>
            </a:xfrm>
            <a:custGeom>
              <a:avLst/>
              <a:gdLst/>
              <a:ahLst/>
              <a:cxnLst/>
              <a:rect l="l" t="t" r="r" b="b"/>
              <a:pathLst>
                <a:path w="161" h="211" extrusionOk="0">
                  <a:moveTo>
                    <a:pt x="65" y="0"/>
                  </a:moveTo>
                  <a:cubicBezTo>
                    <a:pt x="99" y="0"/>
                    <a:pt x="110" y="21"/>
                    <a:pt x="110" y="21"/>
                  </a:cubicBezTo>
                  <a:cubicBezTo>
                    <a:pt x="111" y="21"/>
                    <a:pt x="111" y="21"/>
                    <a:pt x="111" y="21"/>
                  </a:cubicBezTo>
                  <a:cubicBezTo>
                    <a:pt x="111" y="21"/>
                    <a:pt x="111" y="19"/>
                    <a:pt x="111" y="17"/>
                  </a:cubicBezTo>
                  <a:cubicBezTo>
                    <a:pt x="111" y="10"/>
                    <a:pt x="115" y="3"/>
                    <a:pt x="127" y="3"/>
                  </a:cubicBezTo>
                  <a:cubicBezTo>
                    <a:pt x="161" y="3"/>
                    <a:pt x="161" y="3"/>
                    <a:pt x="161" y="3"/>
                  </a:cubicBezTo>
                  <a:cubicBezTo>
                    <a:pt x="161" y="34"/>
                    <a:pt x="161" y="34"/>
                    <a:pt x="161" y="34"/>
                  </a:cubicBezTo>
                  <a:cubicBezTo>
                    <a:pt x="150" y="34"/>
                    <a:pt x="150" y="34"/>
                    <a:pt x="150" y="34"/>
                  </a:cubicBezTo>
                  <a:cubicBezTo>
                    <a:pt x="146" y="34"/>
                    <a:pt x="143" y="36"/>
                    <a:pt x="143" y="40"/>
                  </a:cubicBezTo>
                  <a:cubicBezTo>
                    <a:pt x="143" y="141"/>
                    <a:pt x="143" y="141"/>
                    <a:pt x="143" y="141"/>
                  </a:cubicBezTo>
                  <a:cubicBezTo>
                    <a:pt x="143" y="192"/>
                    <a:pt x="104" y="211"/>
                    <a:pt x="66" y="211"/>
                  </a:cubicBezTo>
                  <a:cubicBezTo>
                    <a:pt x="47" y="211"/>
                    <a:pt x="28" y="205"/>
                    <a:pt x="14" y="198"/>
                  </a:cubicBezTo>
                  <a:cubicBezTo>
                    <a:pt x="25" y="169"/>
                    <a:pt x="25" y="169"/>
                    <a:pt x="25" y="169"/>
                  </a:cubicBezTo>
                  <a:cubicBezTo>
                    <a:pt x="25" y="169"/>
                    <a:pt x="43" y="179"/>
                    <a:pt x="66" y="179"/>
                  </a:cubicBezTo>
                  <a:cubicBezTo>
                    <a:pt x="88" y="179"/>
                    <a:pt x="107" y="169"/>
                    <a:pt x="107" y="143"/>
                  </a:cubicBezTo>
                  <a:cubicBezTo>
                    <a:pt x="107" y="136"/>
                    <a:pt x="107" y="136"/>
                    <a:pt x="107" y="136"/>
                  </a:cubicBezTo>
                  <a:cubicBezTo>
                    <a:pt x="107" y="133"/>
                    <a:pt x="107" y="128"/>
                    <a:pt x="107" y="128"/>
                  </a:cubicBezTo>
                  <a:cubicBezTo>
                    <a:pt x="107" y="128"/>
                    <a:pt x="107" y="128"/>
                    <a:pt x="107" y="128"/>
                  </a:cubicBezTo>
                  <a:cubicBezTo>
                    <a:pt x="98" y="141"/>
                    <a:pt x="85" y="147"/>
                    <a:pt x="66" y="147"/>
                  </a:cubicBezTo>
                  <a:cubicBezTo>
                    <a:pt x="24" y="147"/>
                    <a:pt x="0" y="113"/>
                    <a:pt x="0" y="73"/>
                  </a:cubicBezTo>
                  <a:cubicBezTo>
                    <a:pt x="0" y="33"/>
                    <a:pt x="23" y="0"/>
                    <a:pt x="65" y="0"/>
                  </a:cubicBezTo>
                  <a:close/>
                  <a:moveTo>
                    <a:pt x="108" y="73"/>
                  </a:moveTo>
                  <a:cubicBezTo>
                    <a:pt x="108" y="40"/>
                    <a:pt x="91" y="31"/>
                    <a:pt x="71" y="31"/>
                  </a:cubicBezTo>
                  <a:cubicBezTo>
                    <a:pt x="49" y="31"/>
                    <a:pt x="37" y="47"/>
                    <a:pt x="37" y="72"/>
                  </a:cubicBezTo>
                  <a:cubicBezTo>
                    <a:pt x="37" y="97"/>
                    <a:pt x="50" y="116"/>
                    <a:pt x="74" y="116"/>
                  </a:cubicBezTo>
                  <a:cubicBezTo>
                    <a:pt x="91" y="116"/>
                    <a:pt x="108" y="106"/>
                    <a:pt x="108" y="73"/>
                  </a:cubicBez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71" name="Google Shape;171;p44"/>
            <p:cNvSpPr/>
            <p:nvPr/>
          </p:nvSpPr>
          <p:spPr>
            <a:xfrm>
              <a:off x="2227" y="669"/>
              <a:ext cx="79" cy="87"/>
            </a:xfrm>
            <a:custGeom>
              <a:avLst/>
              <a:gdLst/>
              <a:ahLst/>
              <a:cxnLst/>
              <a:rect l="l" t="t" r="r" b="b"/>
              <a:pathLst>
                <a:path w="140" h="154" extrusionOk="0">
                  <a:moveTo>
                    <a:pt x="75" y="0"/>
                  </a:moveTo>
                  <a:cubicBezTo>
                    <a:pt x="117" y="0"/>
                    <a:pt x="140" y="31"/>
                    <a:pt x="140" y="69"/>
                  </a:cubicBezTo>
                  <a:cubicBezTo>
                    <a:pt x="140" y="74"/>
                    <a:pt x="139" y="83"/>
                    <a:pt x="139" y="83"/>
                  </a:cubicBezTo>
                  <a:cubicBezTo>
                    <a:pt x="38" y="83"/>
                    <a:pt x="38" y="83"/>
                    <a:pt x="38" y="83"/>
                  </a:cubicBezTo>
                  <a:cubicBezTo>
                    <a:pt x="41" y="109"/>
                    <a:pt x="60" y="122"/>
                    <a:pt x="82" y="122"/>
                  </a:cubicBezTo>
                  <a:cubicBezTo>
                    <a:pt x="106" y="122"/>
                    <a:pt x="123" y="106"/>
                    <a:pt x="123" y="106"/>
                  </a:cubicBezTo>
                  <a:cubicBezTo>
                    <a:pt x="138" y="131"/>
                    <a:pt x="138" y="131"/>
                    <a:pt x="138" y="131"/>
                  </a:cubicBezTo>
                  <a:cubicBezTo>
                    <a:pt x="138" y="131"/>
                    <a:pt x="116" y="154"/>
                    <a:pt x="79" y="154"/>
                  </a:cubicBezTo>
                  <a:cubicBezTo>
                    <a:pt x="31" y="154"/>
                    <a:pt x="0" y="118"/>
                    <a:pt x="0" y="77"/>
                  </a:cubicBezTo>
                  <a:cubicBezTo>
                    <a:pt x="0" y="31"/>
                    <a:pt x="31" y="0"/>
                    <a:pt x="75" y="0"/>
                  </a:cubicBezTo>
                  <a:close/>
                  <a:moveTo>
                    <a:pt x="103" y="58"/>
                  </a:moveTo>
                  <a:cubicBezTo>
                    <a:pt x="102" y="40"/>
                    <a:pt x="90" y="28"/>
                    <a:pt x="75" y="28"/>
                  </a:cubicBezTo>
                  <a:cubicBezTo>
                    <a:pt x="56" y="28"/>
                    <a:pt x="43" y="39"/>
                    <a:pt x="39" y="58"/>
                  </a:cubicBezTo>
                  <a:lnTo>
                    <a:pt x="103" y="5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72" name="Google Shape;172;p44"/>
            <p:cNvSpPr/>
            <p:nvPr/>
          </p:nvSpPr>
          <p:spPr>
            <a:xfrm>
              <a:off x="2313" y="669"/>
              <a:ext cx="99" cy="85"/>
            </a:xfrm>
            <a:custGeom>
              <a:avLst/>
              <a:gdLst/>
              <a:ahLst/>
              <a:cxnLst/>
              <a:rect l="l" t="t" r="r" b="b"/>
              <a:pathLst>
                <a:path w="174" h="150" extrusionOk="0">
                  <a:moveTo>
                    <a:pt x="18" y="41"/>
                  </a:moveTo>
                  <a:cubicBezTo>
                    <a:pt x="18" y="36"/>
                    <a:pt x="15" y="34"/>
                    <a:pt x="11" y="34"/>
                  </a:cubicBezTo>
                  <a:cubicBezTo>
                    <a:pt x="0" y="34"/>
                    <a:pt x="0" y="34"/>
                    <a:pt x="0" y="34"/>
                  </a:cubicBezTo>
                  <a:cubicBezTo>
                    <a:pt x="0" y="3"/>
                    <a:pt x="0" y="3"/>
                    <a:pt x="0" y="3"/>
                  </a:cubicBezTo>
                  <a:cubicBezTo>
                    <a:pt x="34" y="3"/>
                    <a:pt x="34" y="3"/>
                    <a:pt x="34" y="3"/>
                  </a:cubicBezTo>
                  <a:cubicBezTo>
                    <a:pt x="47" y="3"/>
                    <a:pt x="53" y="9"/>
                    <a:pt x="53" y="20"/>
                  </a:cubicBezTo>
                  <a:cubicBezTo>
                    <a:pt x="53" y="24"/>
                    <a:pt x="53" y="24"/>
                    <a:pt x="53" y="24"/>
                  </a:cubicBezTo>
                  <a:cubicBezTo>
                    <a:pt x="53" y="27"/>
                    <a:pt x="52" y="30"/>
                    <a:pt x="52" y="30"/>
                  </a:cubicBezTo>
                  <a:cubicBezTo>
                    <a:pt x="53" y="30"/>
                    <a:pt x="53" y="30"/>
                    <a:pt x="53" y="30"/>
                  </a:cubicBezTo>
                  <a:cubicBezTo>
                    <a:pt x="59" y="18"/>
                    <a:pt x="75" y="0"/>
                    <a:pt x="105" y="0"/>
                  </a:cubicBezTo>
                  <a:cubicBezTo>
                    <a:pt x="137" y="0"/>
                    <a:pt x="156" y="17"/>
                    <a:pt x="156" y="56"/>
                  </a:cubicBezTo>
                  <a:cubicBezTo>
                    <a:pt x="156" y="113"/>
                    <a:pt x="156" y="113"/>
                    <a:pt x="156" y="113"/>
                  </a:cubicBezTo>
                  <a:cubicBezTo>
                    <a:pt x="156" y="117"/>
                    <a:pt x="158" y="119"/>
                    <a:pt x="162" y="119"/>
                  </a:cubicBezTo>
                  <a:cubicBezTo>
                    <a:pt x="174" y="119"/>
                    <a:pt x="174" y="119"/>
                    <a:pt x="174" y="119"/>
                  </a:cubicBezTo>
                  <a:cubicBezTo>
                    <a:pt x="174" y="150"/>
                    <a:pt x="174" y="150"/>
                    <a:pt x="174" y="150"/>
                  </a:cubicBezTo>
                  <a:cubicBezTo>
                    <a:pt x="139" y="150"/>
                    <a:pt x="139" y="150"/>
                    <a:pt x="139" y="150"/>
                  </a:cubicBezTo>
                  <a:cubicBezTo>
                    <a:pt x="125" y="150"/>
                    <a:pt x="119" y="144"/>
                    <a:pt x="119" y="131"/>
                  </a:cubicBezTo>
                  <a:cubicBezTo>
                    <a:pt x="119" y="63"/>
                    <a:pt x="119" y="63"/>
                    <a:pt x="119" y="63"/>
                  </a:cubicBezTo>
                  <a:cubicBezTo>
                    <a:pt x="119" y="45"/>
                    <a:pt x="115" y="33"/>
                    <a:pt x="96" y="33"/>
                  </a:cubicBezTo>
                  <a:cubicBezTo>
                    <a:pt x="77" y="33"/>
                    <a:pt x="62" y="46"/>
                    <a:pt x="57" y="63"/>
                  </a:cubicBezTo>
                  <a:cubicBezTo>
                    <a:pt x="55" y="69"/>
                    <a:pt x="54" y="76"/>
                    <a:pt x="54" y="83"/>
                  </a:cubicBezTo>
                  <a:cubicBezTo>
                    <a:pt x="54" y="150"/>
                    <a:pt x="54" y="150"/>
                    <a:pt x="54" y="150"/>
                  </a:cubicBezTo>
                  <a:cubicBezTo>
                    <a:pt x="18" y="150"/>
                    <a:pt x="18" y="150"/>
                    <a:pt x="18" y="150"/>
                  </a:cubicBezTo>
                  <a:lnTo>
                    <a:pt x="18" y="41"/>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grpSp>
      <p:grpSp>
        <p:nvGrpSpPr>
          <p:cNvPr id="173" name="Google Shape;173;p44"/>
          <p:cNvGrpSpPr/>
          <p:nvPr/>
        </p:nvGrpSpPr>
        <p:grpSpPr>
          <a:xfrm>
            <a:off x="3807837" y="3320435"/>
            <a:ext cx="1844802" cy="161849"/>
            <a:chOff x="1117" y="905"/>
            <a:chExt cx="1345" cy="118"/>
          </a:xfrm>
        </p:grpSpPr>
        <p:sp>
          <p:nvSpPr>
            <p:cNvPr id="174" name="Google Shape;174;p44"/>
            <p:cNvSpPr/>
            <p:nvPr/>
          </p:nvSpPr>
          <p:spPr>
            <a:xfrm>
              <a:off x="1117" y="905"/>
              <a:ext cx="43" cy="116"/>
            </a:xfrm>
            <a:custGeom>
              <a:avLst/>
              <a:gdLst/>
              <a:ahLst/>
              <a:cxnLst/>
              <a:rect l="l" t="t" r="r" b="b"/>
              <a:pathLst>
                <a:path w="43" h="116" extrusionOk="0">
                  <a:moveTo>
                    <a:pt x="0" y="98"/>
                  </a:moveTo>
                  <a:lnTo>
                    <a:pt x="11" y="98"/>
                  </a:lnTo>
                  <a:lnTo>
                    <a:pt x="11" y="19"/>
                  </a:lnTo>
                  <a:lnTo>
                    <a:pt x="0" y="19"/>
                  </a:lnTo>
                  <a:lnTo>
                    <a:pt x="0" y="0"/>
                  </a:lnTo>
                  <a:lnTo>
                    <a:pt x="43" y="0"/>
                  </a:lnTo>
                  <a:lnTo>
                    <a:pt x="43" y="19"/>
                  </a:lnTo>
                  <a:lnTo>
                    <a:pt x="31" y="19"/>
                  </a:lnTo>
                  <a:lnTo>
                    <a:pt x="31" y="98"/>
                  </a:lnTo>
                  <a:lnTo>
                    <a:pt x="43" y="98"/>
                  </a:lnTo>
                  <a:lnTo>
                    <a:pt x="43" y="116"/>
                  </a:lnTo>
                  <a:lnTo>
                    <a:pt x="0" y="116"/>
                  </a:lnTo>
                  <a:lnTo>
                    <a:pt x="0" y="9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75" name="Google Shape;175;p44"/>
            <p:cNvSpPr/>
            <p:nvPr/>
          </p:nvSpPr>
          <p:spPr>
            <a:xfrm>
              <a:off x="1169" y="905"/>
              <a:ext cx="85" cy="116"/>
            </a:xfrm>
            <a:custGeom>
              <a:avLst/>
              <a:gdLst/>
              <a:ahLst/>
              <a:cxnLst/>
              <a:rect l="l" t="t" r="r" b="b"/>
              <a:pathLst>
                <a:path w="151" h="204" extrusionOk="0">
                  <a:moveTo>
                    <a:pt x="18" y="37"/>
                  </a:moveTo>
                  <a:cubicBezTo>
                    <a:pt x="18" y="33"/>
                    <a:pt x="16" y="31"/>
                    <a:pt x="12" y="31"/>
                  </a:cubicBezTo>
                  <a:cubicBezTo>
                    <a:pt x="0" y="31"/>
                    <a:pt x="0" y="31"/>
                    <a:pt x="0" y="31"/>
                  </a:cubicBezTo>
                  <a:cubicBezTo>
                    <a:pt x="0" y="0"/>
                    <a:pt x="0" y="0"/>
                    <a:pt x="0" y="0"/>
                  </a:cubicBezTo>
                  <a:cubicBezTo>
                    <a:pt x="35" y="0"/>
                    <a:pt x="35" y="0"/>
                    <a:pt x="35" y="0"/>
                  </a:cubicBezTo>
                  <a:cubicBezTo>
                    <a:pt x="49" y="0"/>
                    <a:pt x="55" y="3"/>
                    <a:pt x="55" y="16"/>
                  </a:cubicBezTo>
                  <a:cubicBezTo>
                    <a:pt x="55" y="109"/>
                    <a:pt x="55" y="109"/>
                    <a:pt x="55" y="109"/>
                  </a:cubicBezTo>
                  <a:cubicBezTo>
                    <a:pt x="66" y="109"/>
                    <a:pt x="66" y="109"/>
                    <a:pt x="66" y="109"/>
                  </a:cubicBezTo>
                  <a:cubicBezTo>
                    <a:pt x="70" y="109"/>
                    <a:pt x="76" y="108"/>
                    <a:pt x="80" y="104"/>
                  </a:cubicBezTo>
                  <a:cubicBezTo>
                    <a:pt x="110" y="57"/>
                    <a:pt x="110" y="57"/>
                    <a:pt x="110" y="57"/>
                  </a:cubicBezTo>
                  <a:cubicBezTo>
                    <a:pt x="150" y="57"/>
                    <a:pt x="150" y="57"/>
                    <a:pt x="150" y="57"/>
                  </a:cubicBezTo>
                  <a:cubicBezTo>
                    <a:pt x="113" y="113"/>
                    <a:pt x="113" y="113"/>
                    <a:pt x="113" y="113"/>
                  </a:cubicBezTo>
                  <a:cubicBezTo>
                    <a:pt x="107" y="122"/>
                    <a:pt x="102" y="124"/>
                    <a:pt x="102" y="124"/>
                  </a:cubicBezTo>
                  <a:cubicBezTo>
                    <a:pt x="102" y="125"/>
                    <a:pt x="102" y="125"/>
                    <a:pt x="102" y="125"/>
                  </a:cubicBezTo>
                  <a:cubicBezTo>
                    <a:pt x="102" y="125"/>
                    <a:pt x="107" y="127"/>
                    <a:pt x="112" y="136"/>
                  </a:cubicBezTo>
                  <a:cubicBezTo>
                    <a:pt x="129" y="168"/>
                    <a:pt x="129" y="168"/>
                    <a:pt x="129" y="168"/>
                  </a:cubicBezTo>
                  <a:cubicBezTo>
                    <a:pt x="131" y="172"/>
                    <a:pt x="134" y="173"/>
                    <a:pt x="141" y="173"/>
                  </a:cubicBezTo>
                  <a:cubicBezTo>
                    <a:pt x="151" y="173"/>
                    <a:pt x="151" y="173"/>
                    <a:pt x="151" y="173"/>
                  </a:cubicBezTo>
                  <a:cubicBezTo>
                    <a:pt x="151" y="204"/>
                    <a:pt x="151" y="204"/>
                    <a:pt x="151" y="204"/>
                  </a:cubicBezTo>
                  <a:cubicBezTo>
                    <a:pt x="124" y="204"/>
                    <a:pt x="124" y="204"/>
                    <a:pt x="124" y="204"/>
                  </a:cubicBezTo>
                  <a:cubicBezTo>
                    <a:pt x="112" y="204"/>
                    <a:pt x="107" y="202"/>
                    <a:pt x="101" y="192"/>
                  </a:cubicBezTo>
                  <a:cubicBezTo>
                    <a:pt x="76" y="146"/>
                    <a:pt x="76" y="146"/>
                    <a:pt x="76" y="146"/>
                  </a:cubicBezTo>
                  <a:cubicBezTo>
                    <a:pt x="74" y="140"/>
                    <a:pt x="68" y="140"/>
                    <a:pt x="63" y="140"/>
                  </a:cubicBezTo>
                  <a:cubicBezTo>
                    <a:pt x="55" y="140"/>
                    <a:pt x="55" y="140"/>
                    <a:pt x="55" y="140"/>
                  </a:cubicBezTo>
                  <a:cubicBezTo>
                    <a:pt x="55" y="204"/>
                    <a:pt x="55" y="204"/>
                    <a:pt x="55" y="204"/>
                  </a:cubicBezTo>
                  <a:cubicBezTo>
                    <a:pt x="18" y="204"/>
                    <a:pt x="18" y="204"/>
                    <a:pt x="18" y="204"/>
                  </a:cubicBezTo>
                  <a:lnTo>
                    <a:pt x="18" y="37"/>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76" name="Google Shape;176;p44"/>
            <p:cNvSpPr/>
            <p:nvPr/>
          </p:nvSpPr>
          <p:spPr>
            <a:xfrm>
              <a:off x="1305" y="936"/>
              <a:ext cx="79" cy="87"/>
            </a:xfrm>
            <a:custGeom>
              <a:avLst/>
              <a:gdLst/>
              <a:ahLst/>
              <a:cxnLst/>
              <a:rect l="l" t="t" r="r" b="b"/>
              <a:pathLst>
                <a:path w="140" h="154" extrusionOk="0">
                  <a:moveTo>
                    <a:pt x="75" y="0"/>
                  </a:moveTo>
                  <a:cubicBezTo>
                    <a:pt x="117" y="0"/>
                    <a:pt x="140" y="31"/>
                    <a:pt x="140" y="70"/>
                  </a:cubicBezTo>
                  <a:cubicBezTo>
                    <a:pt x="140" y="74"/>
                    <a:pt x="139" y="83"/>
                    <a:pt x="139" y="83"/>
                  </a:cubicBezTo>
                  <a:cubicBezTo>
                    <a:pt x="38" y="83"/>
                    <a:pt x="38" y="83"/>
                    <a:pt x="38" y="83"/>
                  </a:cubicBezTo>
                  <a:cubicBezTo>
                    <a:pt x="41" y="109"/>
                    <a:pt x="60" y="123"/>
                    <a:pt x="82" y="123"/>
                  </a:cubicBezTo>
                  <a:cubicBezTo>
                    <a:pt x="105" y="123"/>
                    <a:pt x="123" y="106"/>
                    <a:pt x="123" y="106"/>
                  </a:cubicBezTo>
                  <a:cubicBezTo>
                    <a:pt x="138" y="132"/>
                    <a:pt x="138" y="132"/>
                    <a:pt x="138" y="132"/>
                  </a:cubicBezTo>
                  <a:cubicBezTo>
                    <a:pt x="138" y="132"/>
                    <a:pt x="116" y="154"/>
                    <a:pt x="79" y="154"/>
                  </a:cubicBezTo>
                  <a:cubicBezTo>
                    <a:pt x="31" y="154"/>
                    <a:pt x="0" y="119"/>
                    <a:pt x="0" y="77"/>
                  </a:cubicBezTo>
                  <a:cubicBezTo>
                    <a:pt x="0" y="32"/>
                    <a:pt x="31" y="0"/>
                    <a:pt x="75" y="0"/>
                  </a:cubicBezTo>
                  <a:close/>
                  <a:moveTo>
                    <a:pt x="103" y="58"/>
                  </a:moveTo>
                  <a:cubicBezTo>
                    <a:pt x="102" y="40"/>
                    <a:pt x="90" y="28"/>
                    <a:pt x="75" y="28"/>
                  </a:cubicBezTo>
                  <a:cubicBezTo>
                    <a:pt x="56" y="28"/>
                    <a:pt x="43" y="39"/>
                    <a:pt x="39" y="58"/>
                  </a:cubicBezTo>
                  <a:lnTo>
                    <a:pt x="103" y="5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77" name="Google Shape;177;p44"/>
            <p:cNvSpPr/>
            <p:nvPr/>
          </p:nvSpPr>
          <p:spPr>
            <a:xfrm>
              <a:off x="1395" y="936"/>
              <a:ext cx="98" cy="85"/>
            </a:xfrm>
            <a:custGeom>
              <a:avLst/>
              <a:gdLst/>
              <a:ahLst/>
              <a:cxnLst/>
              <a:rect l="l" t="t" r="r" b="b"/>
              <a:pathLst>
                <a:path w="174" h="150" extrusionOk="0">
                  <a:moveTo>
                    <a:pt x="17" y="41"/>
                  </a:moveTo>
                  <a:cubicBezTo>
                    <a:pt x="17" y="36"/>
                    <a:pt x="15" y="34"/>
                    <a:pt x="11" y="34"/>
                  </a:cubicBezTo>
                  <a:cubicBezTo>
                    <a:pt x="0" y="34"/>
                    <a:pt x="0" y="34"/>
                    <a:pt x="0" y="34"/>
                  </a:cubicBezTo>
                  <a:cubicBezTo>
                    <a:pt x="0" y="3"/>
                    <a:pt x="0" y="3"/>
                    <a:pt x="0" y="3"/>
                  </a:cubicBezTo>
                  <a:cubicBezTo>
                    <a:pt x="33" y="3"/>
                    <a:pt x="33" y="3"/>
                    <a:pt x="33" y="3"/>
                  </a:cubicBezTo>
                  <a:cubicBezTo>
                    <a:pt x="46" y="3"/>
                    <a:pt x="53" y="9"/>
                    <a:pt x="53" y="20"/>
                  </a:cubicBezTo>
                  <a:cubicBezTo>
                    <a:pt x="53" y="24"/>
                    <a:pt x="53" y="24"/>
                    <a:pt x="53" y="24"/>
                  </a:cubicBezTo>
                  <a:cubicBezTo>
                    <a:pt x="53" y="27"/>
                    <a:pt x="52" y="30"/>
                    <a:pt x="52" y="30"/>
                  </a:cubicBezTo>
                  <a:cubicBezTo>
                    <a:pt x="53" y="30"/>
                    <a:pt x="53" y="30"/>
                    <a:pt x="53" y="30"/>
                  </a:cubicBezTo>
                  <a:cubicBezTo>
                    <a:pt x="59" y="18"/>
                    <a:pt x="75" y="0"/>
                    <a:pt x="104" y="0"/>
                  </a:cubicBezTo>
                  <a:cubicBezTo>
                    <a:pt x="137" y="0"/>
                    <a:pt x="156" y="17"/>
                    <a:pt x="156" y="56"/>
                  </a:cubicBezTo>
                  <a:cubicBezTo>
                    <a:pt x="156" y="113"/>
                    <a:pt x="156" y="113"/>
                    <a:pt x="156" y="113"/>
                  </a:cubicBezTo>
                  <a:cubicBezTo>
                    <a:pt x="156" y="117"/>
                    <a:pt x="158" y="119"/>
                    <a:pt x="162" y="119"/>
                  </a:cubicBezTo>
                  <a:cubicBezTo>
                    <a:pt x="174" y="119"/>
                    <a:pt x="174" y="119"/>
                    <a:pt x="174" y="119"/>
                  </a:cubicBezTo>
                  <a:cubicBezTo>
                    <a:pt x="174" y="150"/>
                    <a:pt x="174" y="150"/>
                    <a:pt x="174" y="150"/>
                  </a:cubicBezTo>
                  <a:cubicBezTo>
                    <a:pt x="139" y="150"/>
                    <a:pt x="139" y="150"/>
                    <a:pt x="139" y="150"/>
                  </a:cubicBezTo>
                  <a:cubicBezTo>
                    <a:pt x="125" y="150"/>
                    <a:pt x="119" y="145"/>
                    <a:pt x="119" y="131"/>
                  </a:cubicBezTo>
                  <a:cubicBezTo>
                    <a:pt x="119" y="63"/>
                    <a:pt x="119" y="63"/>
                    <a:pt x="119" y="63"/>
                  </a:cubicBezTo>
                  <a:cubicBezTo>
                    <a:pt x="119" y="45"/>
                    <a:pt x="114" y="33"/>
                    <a:pt x="96" y="33"/>
                  </a:cubicBezTo>
                  <a:cubicBezTo>
                    <a:pt x="76" y="33"/>
                    <a:pt x="62" y="46"/>
                    <a:pt x="57" y="63"/>
                  </a:cubicBezTo>
                  <a:cubicBezTo>
                    <a:pt x="55" y="69"/>
                    <a:pt x="54" y="76"/>
                    <a:pt x="54" y="83"/>
                  </a:cubicBezTo>
                  <a:cubicBezTo>
                    <a:pt x="54" y="150"/>
                    <a:pt x="54" y="150"/>
                    <a:pt x="54" y="150"/>
                  </a:cubicBezTo>
                  <a:cubicBezTo>
                    <a:pt x="17" y="150"/>
                    <a:pt x="17" y="150"/>
                    <a:pt x="17" y="150"/>
                  </a:cubicBezTo>
                  <a:lnTo>
                    <a:pt x="17" y="41"/>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78" name="Google Shape;178;p44"/>
            <p:cNvSpPr/>
            <p:nvPr/>
          </p:nvSpPr>
          <p:spPr>
            <a:xfrm>
              <a:off x="1544" y="905"/>
              <a:ext cx="93" cy="118"/>
            </a:xfrm>
            <a:custGeom>
              <a:avLst/>
              <a:gdLst/>
              <a:ahLst/>
              <a:cxnLst/>
              <a:rect l="l" t="t" r="r" b="b"/>
              <a:pathLst>
                <a:path w="164" h="208" extrusionOk="0">
                  <a:moveTo>
                    <a:pt x="67" y="54"/>
                  </a:moveTo>
                  <a:cubicBezTo>
                    <a:pt x="99" y="54"/>
                    <a:pt x="109" y="72"/>
                    <a:pt x="109" y="72"/>
                  </a:cubicBezTo>
                  <a:cubicBezTo>
                    <a:pt x="110" y="72"/>
                    <a:pt x="110" y="72"/>
                    <a:pt x="110" y="72"/>
                  </a:cubicBezTo>
                  <a:cubicBezTo>
                    <a:pt x="110" y="72"/>
                    <a:pt x="110" y="68"/>
                    <a:pt x="110" y="63"/>
                  </a:cubicBezTo>
                  <a:cubicBezTo>
                    <a:pt x="110" y="37"/>
                    <a:pt x="110" y="37"/>
                    <a:pt x="110" y="37"/>
                  </a:cubicBezTo>
                  <a:cubicBezTo>
                    <a:pt x="110" y="33"/>
                    <a:pt x="107" y="31"/>
                    <a:pt x="103" y="31"/>
                  </a:cubicBezTo>
                  <a:cubicBezTo>
                    <a:pt x="92" y="31"/>
                    <a:pt x="92" y="31"/>
                    <a:pt x="92" y="31"/>
                  </a:cubicBezTo>
                  <a:cubicBezTo>
                    <a:pt x="92" y="0"/>
                    <a:pt x="92" y="0"/>
                    <a:pt x="92" y="0"/>
                  </a:cubicBezTo>
                  <a:cubicBezTo>
                    <a:pt x="127" y="0"/>
                    <a:pt x="127" y="0"/>
                    <a:pt x="127" y="0"/>
                  </a:cubicBezTo>
                  <a:cubicBezTo>
                    <a:pt x="140" y="0"/>
                    <a:pt x="146" y="6"/>
                    <a:pt x="146" y="19"/>
                  </a:cubicBezTo>
                  <a:cubicBezTo>
                    <a:pt x="146" y="167"/>
                    <a:pt x="146" y="167"/>
                    <a:pt x="146" y="167"/>
                  </a:cubicBezTo>
                  <a:cubicBezTo>
                    <a:pt x="146" y="171"/>
                    <a:pt x="149" y="173"/>
                    <a:pt x="153" y="173"/>
                  </a:cubicBezTo>
                  <a:cubicBezTo>
                    <a:pt x="164" y="173"/>
                    <a:pt x="164" y="173"/>
                    <a:pt x="164" y="173"/>
                  </a:cubicBezTo>
                  <a:cubicBezTo>
                    <a:pt x="164" y="204"/>
                    <a:pt x="164" y="204"/>
                    <a:pt x="164" y="204"/>
                  </a:cubicBezTo>
                  <a:cubicBezTo>
                    <a:pt x="130" y="204"/>
                    <a:pt x="130" y="204"/>
                    <a:pt x="130" y="204"/>
                  </a:cubicBezTo>
                  <a:cubicBezTo>
                    <a:pt x="117" y="204"/>
                    <a:pt x="112" y="198"/>
                    <a:pt x="112" y="189"/>
                  </a:cubicBezTo>
                  <a:cubicBezTo>
                    <a:pt x="112" y="186"/>
                    <a:pt x="112" y="184"/>
                    <a:pt x="112" y="184"/>
                  </a:cubicBezTo>
                  <a:cubicBezTo>
                    <a:pt x="111" y="184"/>
                    <a:pt x="111" y="184"/>
                    <a:pt x="111" y="184"/>
                  </a:cubicBezTo>
                  <a:cubicBezTo>
                    <a:pt x="111" y="184"/>
                    <a:pt x="99" y="208"/>
                    <a:pt x="66" y="208"/>
                  </a:cubicBezTo>
                  <a:cubicBezTo>
                    <a:pt x="26" y="208"/>
                    <a:pt x="0" y="176"/>
                    <a:pt x="0" y="131"/>
                  </a:cubicBezTo>
                  <a:cubicBezTo>
                    <a:pt x="0" y="84"/>
                    <a:pt x="28" y="54"/>
                    <a:pt x="67" y="54"/>
                  </a:cubicBezTo>
                  <a:close/>
                  <a:moveTo>
                    <a:pt x="111" y="131"/>
                  </a:moveTo>
                  <a:cubicBezTo>
                    <a:pt x="111" y="108"/>
                    <a:pt x="99" y="85"/>
                    <a:pt x="74" y="85"/>
                  </a:cubicBezTo>
                  <a:cubicBezTo>
                    <a:pt x="54" y="85"/>
                    <a:pt x="37" y="102"/>
                    <a:pt x="37" y="131"/>
                  </a:cubicBezTo>
                  <a:cubicBezTo>
                    <a:pt x="37" y="159"/>
                    <a:pt x="52" y="177"/>
                    <a:pt x="74" y="177"/>
                  </a:cubicBezTo>
                  <a:cubicBezTo>
                    <a:pt x="93" y="177"/>
                    <a:pt x="111" y="163"/>
                    <a:pt x="111" y="131"/>
                  </a:cubicBez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79" name="Google Shape;179;p44"/>
            <p:cNvSpPr/>
            <p:nvPr/>
          </p:nvSpPr>
          <p:spPr>
            <a:xfrm>
              <a:off x="1646" y="936"/>
              <a:ext cx="79" cy="87"/>
            </a:xfrm>
            <a:custGeom>
              <a:avLst/>
              <a:gdLst/>
              <a:ahLst/>
              <a:cxnLst/>
              <a:rect l="l" t="t" r="r" b="b"/>
              <a:pathLst>
                <a:path w="140" h="154" extrusionOk="0">
                  <a:moveTo>
                    <a:pt x="75" y="0"/>
                  </a:moveTo>
                  <a:cubicBezTo>
                    <a:pt x="117" y="0"/>
                    <a:pt x="140" y="31"/>
                    <a:pt x="140" y="70"/>
                  </a:cubicBezTo>
                  <a:cubicBezTo>
                    <a:pt x="140" y="74"/>
                    <a:pt x="139" y="83"/>
                    <a:pt x="139" y="83"/>
                  </a:cubicBezTo>
                  <a:cubicBezTo>
                    <a:pt x="38" y="83"/>
                    <a:pt x="38" y="83"/>
                    <a:pt x="38" y="83"/>
                  </a:cubicBezTo>
                  <a:cubicBezTo>
                    <a:pt x="41" y="109"/>
                    <a:pt x="60" y="123"/>
                    <a:pt x="82" y="123"/>
                  </a:cubicBezTo>
                  <a:cubicBezTo>
                    <a:pt x="105" y="123"/>
                    <a:pt x="123" y="106"/>
                    <a:pt x="123" y="106"/>
                  </a:cubicBezTo>
                  <a:cubicBezTo>
                    <a:pt x="138" y="132"/>
                    <a:pt x="138" y="132"/>
                    <a:pt x="138" y="132"/>
                  </a:cubicBezTo>
                  <a:cubicBezTo>
                    <a:pt x="138" y="132"/>
                    <a:pt x="116" y="154"/>
                    <a:pt x="79" y="154"/>
                  </a:cubicBezTo>
                  <a:cubicBezTo>
                    <a:pt x="31" y="154"/>
                    <a:pt x="0" y="119"/>
                    <a:pt x="0" y="77"/>
                  </a:cubicBezTo>
                  <a:cubicBezTo>
                    <a:pt x="0" y="32"/>
                    <a:pt x="31" y="0"/>
                    <a:pt x="75" y="0"/>
                  </a:cubicBezTo>
                  <a:close/>
                  <a:moveTo>
                    <a:pt x="103" y="58"/>
                  </a:moveTo>
                  <a:cubicBezTo>
                    <a:pt x="102" y="40"/>
                    <a:pt x="90" y="28"/>
                    <a:pt x="75" y="28"/>
                  </a:cubicBezTo>
                  <a:cubicBezTo>
                    <a:pt x="56" y="28"/>
                    <a:pt x="43" y="39"/>
                    <a:pt x="39" y="58"/>
                  </a:cubicBezTo>
                  <a:lnTo>
                    <a:pt x="103" y="5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80" name="Google Shape;180;p44"/>
            <p:cNvSpPr/>
            <p:nvPr/>
          </p:nvSpPr>
          <p:spPr>
            <a:xfrm>
              <a:off x="1780" y="936"/>
              <a:ext cx="92" cy="87"/>
            </a:xfrm>
            <a:custGeom>
              <a:avLst/>
              <a:gdLst/>
              <a:ahLst/>
              <a:cxnLst/>
              <a:rect l="l" t="t" r="r" b="b"/>
              <a:pathLst>
                <a:path w="161" h="154" extrusionOk="0">
                  <a:moveTo>
                    <a:pt x="80" y="0"/>
                  </a:moveTo>
                  <a:cubicBezTo>
                    <a:pt x="125" y="0"/>
                    <a:pt x="161" y="32"/>
                    <a:pt x="161" y="77"/>
                  </a:cubicBezTo>
                  <a:cubicBezTo>
                    <a:pt x="161" y="122"/>
                    <a:pt x="125" y="154"/>
                    <a:pt x="80" y="154"/>
                  </a:cubicBezTo>
                  <a:cubicBezTo>
                    <a:pt x="36" y="154"/>
                    <a:pt x="0" y="122"/>
                    <a:pt x="0" y="77"/>
                  </a:cubicBezTo>
                  <a:cubicBezTo>
                    <a:pt x="0" y="32"/>
                    <a:pt x="36" y="0"/>
                    <a:pt x="80" y="0"/>
                  </a:cubicBezTo>
                  <a:close/>
                  <a:moveTo>
                    <a:pt x="80" y="123"/>
                  </a:moveTo>
                  <a:cubicBezTo>
                    <a:pt x="104" y="123"/>
                    <a:pt x="124" y="104"/>
                    <a:pt x="124" y="77"/>
                  </a:cubicBezTo>
                  <a:cubicBezTo>
                    <a:pt x="124" y="50"/>
                    <a:pt x="104" y="31"/>
                    <a:pt x="80" y="31"/>
                  </a:cubicBezTo>
                  <a:cubicBezTo>
                    <a:pt x="57" y="31"/>
                    <a:pt x="37" y="50"/>
                    <a:pt x="37" y="77"/>
                  </a:cubicBezTo>
                  <a:cubicBezTo>
                    <a:pt x="37" y="104"/>
                    <a:pt x="57" y="123"/>
                    <a:pt x="80" y="123"/>
                  </a:cubicBez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81" name="Google Shape;181;p44"/>
            <p:cNvSpPr/>
            <p:nvPr/>
          </p:nvSpPr>
          <p:spPr>
            <a:xfrm>
              <a:off x="1877" y="938"/>
              <a:ext cx="85" cy="83"/>
            </a:xfrm>
            <a:custGeom>
              <a:avLst/>
              <a:gdLst/>
              <a:ahLst/>
              <a:cxnLst/>
              <a:rect l="l" t="t" r="r" b="b"/>
              <a:pathLst>
                <a:path w="150" h="147" extrusionOk="0">
                  <a:moveTo>
                    <a:pt x="11" y="37"/>
                  </a:moveTo>
                  <a:cubicBezTo>
                    <a:pt x="10" y="33"/>
                    <a:pt x="7" y="31"/>
                    <a:pt x="3" y="31"/>
                  </a:cubicBezTo>
                  <a:cubicBezTo>
                    <a:pt x="0" y="31"/>
                    <a:pt x="0" y="31"/>
                    <a:pt x="0" y="31"/>
                  </a:cubicBezTo>
                  <a:cubicBezTo>
                    <a:pt x="0" y="0"/>
                    <a:pt x="0" y="0"/>
                    <a:pt x="0" y="0"/>
                  </a:cubicBezTo>
                  <a:cubicBezTo>
                    <a:pt x="21" y="0"/>
                    <a:pt x="21" y="0"/>
                    <a:pt x="21" y="0"/>
                  </a:cubicBezTo>
                  <a:cubicBezTo>
                    <a:pt x="33" y="0"/>
                    <a:pt x="39" y="4"/>
                    <a:pt x="42" y="14"/>
                  </a:cubicBezTo>
                  <a:cubicBezTo>
                    <a:pt x="70" y="91"/>
                    <a:pt x="70" y="91"/>
                    <a:pt x="70" y="91"/>
                  </a:cubicBezTo>
                  <a:cubicBezTo>
                    <a:pt x="73" y="100"/>
                    <a:pt x="76" y="112"/>
                    <a:pt x="76" y="112"/>
                  </a:cubicBezTo>
                  <a:cubicBezTo>
                    <a:pt x="76" y="112"/>
                    <a:pt x="76" y="112"/>
                    <a:pt x="76" y="112"/>
                  </a:cubicBezTo>
                  <a:cubicBezTo>
                    <a:pt x="76" y="112"/>
                    <a:pt x="78" y="100"/>
                    <a:pt x="81" y="91"/>
                  </a:cubicBezTo>
                  <a:cubicBezTo>
                    <a:pt x="109" y="14"/>
                    <a:pt x="109" y="14"/>
                    <a:pt x="109" y="14"/>
                  </a:cubicBezTo>
                  <a:cubicBezTo>
                    <a:pt x="113" y="4"/>
                    <a:pt x="119" y="0"/>
                    <a:pt x="131" y="0"/>
                  </a:cubicBezTo>
                  <a:cubicBezTo>
                    <a:pt x="150" y="0"/>
                    <a:pt x="150" y="0"/>
                    <a:pt x="150" y="0"/>
                  </a:cubicBezTo>
                  <a:cubicBezTo>
                    <a:pt x="150" y="31"/>
                    <a:pt x="150" y="31"/>
                    <a:pt x="150" y="31"/>
                  </a:cubicBezTo>
                  <a:cubicBezTo>
                    <a:pt x="147" y="31"/>
                    <a:pt x="147" y="31"/>
                    <a:pt x="147" y="31"/>
                  </a:cubicBezTo>
                  <a:cubicBezTo>
                    <a:pt x="143" y="31"/>
                    <a:pt x="140" y="33"/>
                    <a:pt x="139" y="37"/>
                  </a:cubicBezTo>
                  <a:cubicBezTo>
                    <a:pt x="97" y="147"/>
                    <a:pt x="97" y="147"/>
                    <a:pt x="97" y="147"/>
                  </a:cubicBezTo>
                  <a:cubicBezTo>
                    <a:pt x="53" y="147"/>
                    <a:pt x="53" y="147"/>
                    <a:pt x="53" y="147"/>
                  </a:cubicBezTo>
                  <a:lnTo>
                    <a:pt x="11" y="37"/>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82" name="Google Shape;182;p44"/>
            <p:cNvSpPr/>
            <p:nvPr/>
          </p:nvSpPr>
          <p:spPr>
            <a:xfrm>
              <a:off x="1968" y="936"/>
              <a:ext cx="79" cy="87"/>
            </a:xfrm>
            <a:custGeom>
              <a:avLst/>
              <a:gdLst/>
              <a:ahLst/>
              <a:cxnLst/>
              <a:rect l="l" t="t" r="r" b="b"/>
              <a:pathLst>
                <a:path w="140" h="154" extrusionOk="0">
                  <a:moveTo>
                    <a:pt x="75" y="0"/>
                  </a:moveTo>
                  <a:cubicBezTo>
                    <a:pt x="117" y="0"/>
                    <a:pt x="140" y="31"/>
                    <a:pt x="140" y="70"/>
                  </a:cubicBezTo>
                  <a:cubicBezTo>
                    <a:pt x="140" y="74"/>
                    <a:pt x="139" y="83"/>
                    <a:pt x="139" y="83"/>
                  </a:cubicBezTo>
                  <a:cubicBezTo>
                    <a:pt x="37" y="83"/>
                    <a:pt x="37" y="83"/>
                    <a:pt x="37" y="83"/>
                  </a:cubicBezTo>
                  <a:cubicBezTo>
                    <a:pt x="40" y="109"/>
                    <a:pt x="59" y="123"/>
                    <a:pt x="82" y="123"/>
                  </a:cubicBezTo>
                  <a:cubicBezTo>
                    <a:pt x="105" y="123"/>
                    <a:pt x="123" y="106"/>
                    <a:pt x="123" y="106"/>
                  </a:cubicBezTo>
                  <a:cubicBezTo>
                    <a:pt x="138" y="132"/>
                    <a:pt x="138" y="132"/>
                    <a:pt x="138" y="132"/>
                  </a:cubicBezTo>
                  <a:cubicBezTo>
                    <a:pt x="138" y="132"/>
                    <a:pt x="116" y="154"/>
                    <a:pt x="79" y="154"/>
                  </a:cubicBezTo>
                  <a:cubicBezTo>
                    <a:pt x="30" y="154"/>
                    <a:pt x="0" y="119"/>
                    <a:pt x="0" y="77"/>
                  </a:cubicBezTo>
                  <a:cubicBezTo>
                    <a:pt x="0" y="32"/>
                    <a:pt x="31" y="0"/>
                    <a:pt x="75" y="0"/>
                  </a:cubicBezTo>
                  <a:close/>
                  <a:moveTo>
                    <a:pt x="102" y="58"/>
                  </a:moveTo>
                  <a:cubicBezTo>
                    <a:pt x="102" y="40"/>
                    <a:pt x="90" y="28"/>
                    <a:pt x="75" y="28"/>
                  </a:cubicBezTo>
                  <a:cubicBezTo>
                    <a:pt x="56" y="28"/>
                    <a:pt x="43" y="39"/>
                    <a:pt x="39" y="58"/>
                  </a:cubicBezTo>
                  <a:lnTo>
                    <a:pt x="102" y="5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83" name="Google Shape;183;p44"/>
            <p:cNvSpPr/>
            <p:nvPr/>
          </p:nvSpPr>
          <p:spPr>
            <a:xfrm>
              <a:off x="2057" y="937"/>
              <a:ext cx="61" cy="84"/>
            </a:xfrm>
            <a:custGeom>
              <a:avLst/>
              <a:gdLst/>
              <a:ahLst/>
              <a:cxnLst/>
              <a:rect l="l" t="t" r="r" b="b"/>
              <a:pathLst>
                <a:path w="107" h="149" extrusionOk="0">
                  <a:moveTo>
                    <a:pt x="18" y="40"/>
                  </a:moveTo>
                  <a:cubicBezTo>
                    <a:pt x="18" y="35"/>
                    <a:pt x="16" y="33"/>
                    <a:pt x="12" y="33"/>
                  </a:cubicBezTo>
                  <a:cubicBezTo>
                    <a:pt x="0" y="33"/>
                    <a:pt x="0" y="33"/>
                    <a:pt x="0" y="33"/>
                  </a:cubicBezTo>
                  <a:cubicBezTo>
                    <a:pt x="0" y="2"/>
                    <a:pt x="0" y="2"/>
                    <a:pt x="0" y="2"/>
                  </a:cubicBezTo>
                  <a:cubicBezTo>
                    <a:pt x="34" y="2"/>
                    <a:pt x="34" y="2"/>
                    <a:pt x="34" y="2"/>
                  </a:cubicBezTo>
                  <a:cubicBezTo>
                    <a:pt x="47" y="2"/>
                    <a:pt x="53" y="8"/>
                    <a:pt x="53" y="20"/>
                  </a:cubicBezTo>
                  <a:cubicBezTo>
                    <a:pt x="53" y="29"/>
                    <a:pt x="53" y="29"/>
                    <a:pt x="53" y="29"/>
                  </a:cubicBezTo>
                  <a:cubicBezTo>
                    <a:pt x="53" y="34"/>
                    <a:pt x="53" y="38"/>
                    <a:pt x="53" y="38"/>
                  </a:cubicBezTo>
                  <a:cubicBezTo>
                    <a:pt x="53" y="38"/>
                    <a:pt x="53" y="38"/>
                    <a:pt x="53" y="38"/>
                  </a:cubicBezTo>
                  <a:cubicBezTo>
                    <a:pt x="60" y="17"/>
                    <a:pt x="77" y="0"/>
                    <a:pt x="100" y="0"/>
                  </a:cubicBezTo>
                  <a:cubicBezTo>
                    <a:pt x="103" y="0"/>
                    <a:pt x="107" y="1"/>
                    <a:pt x="107" y="1"/>
                  </a:cubicBezTo>
                  <a:cubicBezTo>
                    <a:pt x="107" y="37"/>
                    <a:pt x="107" y="37"/>
                    <a:pt x="107" y="37"/>
                  </a:cubicBezTo>
                  <a:cubicBezTo>
                    <a:pt x="107" y="37"/>
                    <a:pt x="103" y="36"/>
                    <a:pt x="98" y="36"/>
                  </a:cubicBezTo>
                  <a:cubicBezTo>
                    <a:pt x="82" y="36"/>
                    <a:pt x="64" y="45"/>
                    <a:pt x="58" y="67"/>
                  </a:cubicBezTo>
                  <a:cubicBezTo>
                    <a:pt x="56" y="74"/>
                    <a:pt x="54" y="82"/>
                    <a:pt x="54" y="91"/>
                  </a:cubicBezTo>
                  <a:cubicBezTo>
                    <a:pt x="54" y="149"/>
                    <a:pt x="54" y="149"/>
                    <a:pt x="54" y="149"/>
                  </a:cubicBezTo>
                  <a:cubicBezTo>
                    <a:pt x="18" y="149"/>
                    <a:pt x="18" y="149"/>
                    <a:pt x="18" y="149"/>
                  </a:cubicBezTo>
                  <a:lnTo>
                    <a:pt x="18" y="40"/>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84" name="Google Shape;184;p44"/>
            <p:cNvSpPr/>
            <p:nvPr/>
          </p:nvSpPr>
          <p:spPr>
            <a:xfrm>
              <a:off x="2122" y="905"/>
              <a:ext cx="99" cy="116"/>
            </a:xfrm>
            <a:custGeom>
              <a:avLst/>
              <a:gdLst/>
              <a:ahLst/>
              <a:cxnLst/>
              <a:rect l="l" t="t" r="r" b="b"/>
              <a:pathLst>
                <a:path w="174" h="204" extrusionOk="0">
                  <a:moveTo>
                    <a:pt x="18" y="37"/>
                  </a:moveTo>
                  <a:cubicBezTo>
                    <a:pt x="18" y="33"/>
                    <a:pt x="15" y="31"/>
                    <a:pt x="11" y="31"/>
                  </a:cubicBezTo>
                  <a:cubicBezTo>
                    <a:pt x="0" y="31"/>
                    <a:pt x="0" y="31"/>
                    <a:pt x="0" y="31"/>
                  </a:cubicBezTo>
                  <a:cubicBezTo>
                    <a:pt x="0" y="0"/>
                    <a:pt x="0" y="0"/>
                    <a:pt x="0" y="0"/>
                  </a:cubicBezTo>
                  <a:cubicBezTo>
                    <a:pt x="35" y="0"/>
                    <a:pt x="35" y="0"/>
                    <a:pt x="35" y="0"/>
                  </a:cubicBezTo>
                  <a:cubicBezTo>
                    <a:pt x="48" y="0"/>
                    <a:pt x="54" y="6"/>
                    <a:pt x="54" y="19"/>
                  </a:cubicBezTo>
                  <a:cubicBezTo>
                    <a:pt x="54" y="71"/>
                    <a:pt x="54" y="71"/>
                    <a:pt x="54" y="71"/>
                  </a:cubicBezTo>
                  <a:cubicBezTo>
                    <a:pt x="54" y="78"/>
                    <a:pt x="54" y="83"/>
                    <a:pt x="54" y="83"/>
                  </a:cubicBezTo>
                  <a:cubicBezTo>
                    <a:pt x="54" y="83"/>
                    <a:pt x="54" y="83"/>
                    <a:pt x="54" y="83"/>
                  </a:cubicBezTo>
                  <a:cubicBezTo>
                    <a:pt x="61" y="69"/>
                    <a:pt x="79" y="54"/>
                    <a:pt x="105" y="54"/>
                  </a:cubicBezTo>
                  <a:cubicBezTo>
                    <a:pt x="138" y="54"/>
                    <a:pt x="156" y="71"/>
                    <a:pt x="156" y="110"/>
                  </a:cubicBezTo>
                  <a:cubicBezTo>
                    <a:pt x="156" y="167"/>
                    <a:pt x="156" y="167"/>
                    <a:pt x="156" y="167"/>
                  </a:cubicBezTo>
                  <a:cubicBezTo>
                    <a:pt x="156" y="171"/>
                    <a:pt x="158" y="173"/>
                    <a:pt x="162" y="173"/>
                  </a:cubicBezTo>
                  <a:cubicBezTo>
                    <a:pt x="174" y="173"/>
                    <a:pt x="174" y="173"/>
                    <a:pt x="174" y="173"/>
                  </a:cubicBezTo>
                  <a:cubicBezTo>
                    <a:pt x="174" y="204"/>
                    <a:pt x="174" y="204"/>
                    <a:pt x="174" y="204"/>
                  </a:cubicBezTo>
                  <a:cubicBezTo>
                    <a:pt x="139" y="204"/>
                    <a:pt x="139" y="204"/>
                    <a:pt x="139" y="204"/>
                  </a:cubicBezTo>
                  <a:cubicBezTo>
                    <a:pt x="125" y="204"/>
                    <a:pt x="120" y="199"/>
                    <a:pt x="120" y="185"/>
                  </a:cubicBezTo>
                  <a:cubicBezTo>
                    <a:pt x="120" y="117"/>
                    <a:pt x="120" y="117"/>
                    <a:pt x="120" y="117"/>
                  </a:cubicBezTo>
                  <a:cubicBezTo>
                    <a:pt x="120" y="99"/>
                    <a:pt x="115" y="87"/>
                    <a:pt x="96" y="87"/>
                  </a:cubicBezTo>
                  <a:cubicBezTo>
                    <a:pt x="77" y="87"/>
                    <a:pt x="62" y="100"/>
                    <a:pt x="57" y="118"/>
                  </a:cubicBezTo>
                  <a:cubicBezTo>
                    <a:pt x="55" y="124"/>
                    <a:pt x="54" y="130"/>
                    <a:pt x="54" y="137"/>
                  </a:cubicBezTo>
                  <a:cubicBezTo>
                    <a:pt x="54" y="204"/>
                    <a:pt x="54" y="204"/>
                    <a:pt x="54" y="204"/>
                  </a:cubicBezTo>
                  <a:cubicBezTo>
                    <a:pt x="18" y="204"/>
                    <a:pt x="18" y="204"/>
                    <a:pt x="18" y="204"/>
                  </a:cubicBezTo>
                  <a:lnTo>
                    <a:pt x="18" y="37"/>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85" name="Google Shape;185;p44"/>
            <p:cNvSpPr/>
            <p:nvPr/>
          </p:nvSpPr>
          <p:spPr>
            <a:xfrm>
              <a:off x="2229" y="936"/>
              <a:ext cx="79" cy="87"/>
            </a:xfrm>
            <a:custGeom>
              <a:avLst/>
              <a:gdLst/>
              <a:ahLst/>
              <a:cxnLst/>
              <a:rect l="l" t="t" r="r" b="b"/>
              <a:pathLst>
                <a:path w="140" h="154" extrusionOk="0">
                  <a:moveTo>
                    <a:pt x="75" y="0"/>
                  </a:moveTo>
                  <a:cubicBezTo>
                    <a:pt x="117" y="0"/>
                    <a:pt x="140" y="31"/>
                    <a:pt x="140" y="70"/>
                  </a:cubicBezTo>
                  <a:cubicBezTo>
                    <a:pt x="140" y="74"/>
                    <a:pt x="139" y="83"/>
                    <a:pt x="139" y="83"/>
                  </a:cubicBezTo>
                  <a:cubicBezTo>
                    <a:pt x="38" y="83"/>
                    <a:pt x="38" y="83"/>
                    <a:pt x="38" y="83"/>
                  </a:cubicBezTo>
                  <a:cubicBezTo>
                    <a:pt x="41" y="109"/>
                    <a:pt x="60" y="123"/>
                    <a:pt x="82" y="123"/>
                  </a:cubicBezTo>
                  <a:cubicBezTo>
                    <a:pt x="106" y="123"/>
                    <a:pt x="123" y="106"/>
                    <a:pt x="123" y="106"/>
                  </a:cubicBezTo>
                  <a:cubicBezTo>
                    <a:pt x="138" y="132"/>
                    <a:pt x="138" y="132"/>
                    <a:pt x="138" y="132"/>
                  </a:cubicBezTo>
                  <a:cubicBezTo>
                    <a:pt x="138" y="132"/>
                    <a:pt x="116" y="154"/>
                    <a:pt x="79" y="154"/>
                  </a:cubicBezTo>
                  <a:cubicBezTo>
                    <a:pt x="31" y="154"/>
                    <a:pt x="0" y="119"/>
                    <a:pt x="0" y="77"/>
                  </a:cubicBezTo>
                  <a:cubicBezTo>
                    <a:pt x="0" y="32"/>
                    <a:pt x="31" y="0"/>
                    <a:pt x="75" y="0"/>
                  </a:cubicBezTo>
                  <a:close/>
                  <a:moveTo>
                    <a:pt x="103" y="58"/>
                  </a:moveTo>
                  <a:cubicBezTo>
                    <a:pt x="102" y="40"/>
                    <a:pt x="90" y="28"/>
                    <a:pt x="75" y="28"/>
                  </a:cubicBezTo>
                  <a:cubicBezTo>
                    <a:pt x="56" y="28"/>
                    <a:pt x="43" y="39"/>
                    <a:pt x="39" y="58"/>
                  </a:cubicBezTo>
                  <a:lnTo>
                    <a:pt x="103" y="5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86" name="Google Shape;186;p44"/>
            <p:cNvSpPr/>
            <p:nvPr/>
          </p:nvSpPr>
          <p:spPr>
            <a:xfrm>
              <a:off x="2319" y="905"/>
              <a:ext cx="41" cy="116"/>
            </a:xfrm>
            <a:custGeom>
              <a:avLst/>
              <a:gdLst/>
              <a:ahLst/>
              <a:cxnLst/>
              <a:rect l="l" t="t" r="r" b="b"/>
              <a:pathLst>
                <a:path w="72" h="204" extrusionOk="0">
                  <a:moveTo>
                    <a:pt x="18" y="95"/>
                  </a:moveTo>
                  <a:cubicBezTo>
                    <a:pt x="18" y="90"/>
                    <a:pt x="15" y="88"/>
                    <a:pt x="11" y="88"/>
                  </a:cubicBezTo>
                  <a:cubicBezTo>
                    <a:pt x="0" y="88"/>
                    <a:pt x="0" y="88"/>
                    <a:pt x="0" y="88"/>
                  </a:cubicBezTo>
                  <a:cubicBezTo>
                    <a:pt x="0" y="57"/>
                    <a:pt x="0" y="57"/>
                    <a:pt x="0" y="57"/>
                  </a:cubicBezTo>
                  <a:cubicBezTo>
                    <a:pt x="35" y="57"/>
                    <a:pt x="35" y="57"/>
                    <a:pt x="35" y="57"/>
                  </a:cubicBezTo>
                  <a:cubicBezTo>
                    <a:pt x="48" y="57"/>
                    <a:pt x="54" y="63"/>
                    <a:pt x="54" y="77"/>
                  </a:cubicBezTo>
                  <a:cubicBezTo>
                    <a:pt x="54" y="167"/>
                    <a:pt x="54" y="167"/>
                    <a:pt x="54" y="167"/>
                  </a:cubicBezTo>
                  <a:cubicBezTo>
                    <a:pt x="54" y="171"/>
                    <a:pt x="56" y="173"/>
                    <a:pt x="60" y="173"/>
                  </a:cubicBezTo>
                  <a:cubicBezTo>
                    <a:pt x="72" y="173"/>
                    <a:pt x="72" y="173"/>
                    <a:pt x="72" y="173"/>
                  </a:cubicBezTo>
                  <a:cubicBezTo>
                    <a:pt x="72" y="204"/>
                    <a:pt x="72" y="204"/>
                    <a:pt x="72" y="204"/>
                  </a:cubicBezTo>
                  <a:cubicBezTo>
                    <a:pt x="37" y="204"/>
                    <a:pt x="37" y="204"/>
                    <a:pt x="37" y="204"/>
                  </a:cubicBezTo>
                  <a:cubicBezTo>
                    <a:pt x="24" y="204"/>
                    <a:pt x="18" y="199"/>
                    <a:pt x="18" y="185"/>
                  </a:cubicBezTo>
                  <a:lnTo>
                    <a:pt x="18" y="95"/>
                  </a:lnTo>
                  <a:close/>
                  <a:moveTo>
                    <a:pt x="19" y="0"/>
                  </a:moveTo>
                  <a:cubicBezTo>
                    <a:pt x="51" y="0"/>
                    <a:pt x="51" y="0"/>
                    <a:pt x="51" y="0"/>
                  </a:cubicBezTo>
                  <a:cubicBezTo>
                    <a:pt x="51" y="33"/>
                    <a:pt x="51" y="33"/>
                    <a:pt x="51" y="33"/>
                  </a:cubicBezTo>
                  <a:cubicBezTo>
                    <a:pt x="19" y="33"/>
                    <a:pt x="19" y="33"/>
                    <a:pt x="19" y="33"/>
                  </a:cubicBezTo>
                  <a:lnTo>
                    <a:pt x="19" y="0"/>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87" name="Google Shape;187;p44"/>
            <p:cNvSpPr/>
            <p:nvPr/>
          </p:nvSpPr>
          <p:spPr>
            <a:xfrm>
              <a:off x="2369" y="905"/>
              <a:ext cx="93" cy="118"/>
            </a:xfrm>
            <a:custGeom>
              <a:avLst/>
              <a:gdLst/>
              <a:ahLst/>
              <a:cxnLst/>
              <a:rect l="l" t="t" r="r" b="b"/>
              <a:pathLst>
                <a:path w="164" h="208" extrusionOk="0">
                  <a:moveTo>
                    <a:pt x="67" y="54"/>
                  </a:moveTo>
                  <a:cubicBezTo>
                    <a:pt x="99" y="54"/>
                    <a:pt x="109" y="72"/>
                    <a:pt x="109" y="72"/>
                  </a:cubicBezTo>
                  <a:cubicBezTo>
                    <a:pt x="110" y="72"/>
                    <a:pt x="110" y="72"/>
                    <a:pt x="110" y="72"/>
                  </a:cubicBezTo>
                  <a:cubicBezTo>
                    <a:pt x="110" y="72"/>
                    <a:pt x="109" y="68"/>
                    <a:pt x="109" y="63"/>
                  </a:cubicBezTo>
                  <a:cubicBezTo>
                    <a:pt x="109" y="37"/>
                    <a:pt x="109" y="37"/>
                    <a:pt x="109" y="37"/>
                  </a:cubicBezTo>
                  <a:cubicBezTo>
                    <a:pt x="109" y="33"/>
                    <a:pt x="107" y="31"/>
                    <a:pt x="103" y="31"/>
                  </a:cubicBezTo>
                  <a:cubicBezTo>
                    <a:pt x="92" y="31"/>
                    <a:pt x="92" y="31"/>
                    <a:pt x="92" y="31"/>
                  </a:cubicBezTo>
                  <a:cubicBezTo>
                    <a:pt x="92" y="0"/>
                    <a:pt x="92" y="0"/>
                    <a:pt x="92" y="0"/>
                  </a:cubicBezTo>
                  <a:cubicBezTo>
                    <a:pt x="126" y="0"/>
                    <a:pt x="126" y="0"/>
                    <a:pt x="126" y="0"/>
                  </a:cubicBezTo>
                  <a:cubicBezTo>
                    <a:pt x="140" y="0"/>
                    <a:pt x="146" y="6"/>
                    <a:pt x="146" y="19"/>
                  </a:cubicBezTo>
                  <a:cubicBezTo>
                    <a:pt x="146" y="167"/>
                    <a:pt x="146" y="167"/>
                    <a:pt x="146" y="167"/>
                  </a:cubicBezTo>
                  <a:cubicBezTo>
                    <a:pt x="146" y="171"/>
                    <a:pt x="148" y="173"/>
                    <a:pt x="152" y="173"/>
                  </a:cubicBezTo>
                  <a:cubicBezTo>
                    <a:pt x="164" y="173"/>
                    <a:pt x="164" y="173"/>
                    <a:pt x="164" y="173"/>
                  </a:cubicBezTo>
                  <a:cubicBezTo>
                    <a:pt x="164" y="204"/>
                    <a:pt x="164" y="204"/>
                    <a:pt x="164" y="204"/>
                  </a:cubicBezTo>
                  <a:cubicBezTo>
                    <a:pt x="130" y="204"/>
                    <a:pt x="130" y="204"/>
                    <a:pt x="130" y="204"/>
                  </a:cubicBezTo>
                  <a:cubicBezTo>
                    <a:pt x="117" y="204"/>
                    <a:pt x="112" y="198"/>
                    <a:pt x="112" y="189"/>
                  </a:cubicBezTo>
                  <a:cubicBezTo>
                    <a:pt x="112" y="186"/>
                    <a:pt x="112" y="184"/>
                    <a:pt x="112" y="184"/>
                  </a:cubicBezTo>
                  <a:cubicBezTo>
                    <a:pt x="111" y="184"/>
                    <a:pt x="111" y="184"/>
                    <a:pt x="111" y="184"/>
                  </a:cubicBezTo>
                  <a:cubicBezTo>
                    <a:pt x="111" y="184"/>
                    <a:pt x="99" y="208"/>
                    <a:pt x="65" y="208"/>
                  </a:cubicBezTo>
                  <a:cubicBezTo>
                    <a:pt x="26" y="208"/>
                    <a:pt x="0" y="176"/>
                    <a:pt x="0" y="131"/>
                  </a:cubicBezTo>
                  <a:cubicBezTo>
                    <a:pt x="0" y="84"/>
                    <a:pt x="28" y="54"/>
                    <a:pt x="67" y="54"/>
                  </a:cubicBezTo>
                  <a:close/>
                  <a:moveTo>
                    <a:pt x="110" y="131"/>
                  </a:moveTo>
                  <a:cubicBezTo>
                    <a:pt x="110" y="108"/>
                    <a:pt x="99" y="85"/>
                    <a:pt x="74" y="85"/>
                  </a:cubicBezTo>
                  <a:cubicBezTo>
                    <a:pt x="54" y="85"/>
                    <a:pt x="37" y="102"/>
                    <a:pt x="37" y="131"/>
                  </a:cubicBezTo>
                  <a:cubicBezTo>
                    <a:pt x="37" y="159"/>
                    <a:pt x="52" y="177"/>
                    <a:pt x="73" y="177"/>
                  </a:cubicBezTo>
                  <a:cubicBezTo>
                    <a:pt x="92" y="177"/>
                    <a:pt x="110" y="163"/>
                    <a:pt x="110" y="131"/>
                  </a:cubicBez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grpSp>
      <p:sp>
        <p:nvSpPr>
          <p:cNvPr id="188" name="Google Shape;188;p44"/>
          <p:cNvSpPr txBox="1">
            <a:spLocks noGrp="1"/>
          </p:cNvSpPr>
          <p:nvPr>
            <p:ph type="body" idx="9"/>
          </p:nvPr>
        </p:nvSpPr>
        <p:spPr>
          <a:xfrm>
            <a:off x="9854703" y="1643985"/>
            <a:ext cx="1702490" cy="288000"/>
          </a:xfrm>
          <a:prstGeom prst="rect">
            <a:avLst/>
          </a:prstGeom>
          <a:noFill/>
          <a:ln>
            <a:noFill/>
          </a:ln>
        </p:spPr>
        <p:txBody>
          <a:bodyPr spcFirstLastPara="1" wrap="square" lIns="36000" tIns="36000" rIns="36000" bIns="36000" anchor="ctr" anchorCtr="0">
            <a:noAutofit/>
          </a:bodyPr>
          <a:lstStyle>
            <a:lvl1pPr marL="457200" lvl="0" indent="-228600" algn="ctr">
              <a:lnSpc>
                <a:spcPct val="90000"/>
              </a:lnSpc>
              <a:spcBef>
                <a:spcPts val="475"/>
              </a:spcBef>
              <a:spcAft>
                <a:spcPts val="0"/>
              </a:spcAft>
              <a:buSzPts val="1120"/>
              <a:buNone/>
              <a:defRPr sz="1400">
                <a:solidFill>
                  <a:schemeClr val="lt1"/>
                </a:solidFill>
              </a:defRPr>
            </a:lvl1pPr>
            <a:lvl2pPr marL="914400" lvl="1" indent="-228600" algn="l">
              <a:lnSpc>
                <a:spcPct val="90000"/>
              </a:lnSpc>
              <a:spcBef>
                <a:spcPts val="438"/>
              </a:spcBef>
              <a:spcAft>
                <a:spcPts val="0"/>
              </a:spcAft>
              <a:buSzPts val="960"/>
              <a:buNone/>
              <a:defRPr sz="1200"/>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363"/>
              </a:spcBef>
              <a:spcAft>
                <a:spcPts val="0"/>
              </a:spcAft>
              <a:buSzPts val="1440"/>
              <a:buChar char="•"/>
              <a:defRPr/>
            </a:lvl4pPr>
            <a:lvl5pPr marL="2286000" lvl="4" indent="-320039" algn="l">
              <a:lnSpc>
                <a:spcPct val="90000"/>
              </a:lnSpc>
              <a:spcBef>
                <a:spcPts val="325"/>
              </a:spcBef>
              <a:spcAft>
                <a:spcPts val="0"/>
              </a:spcAft>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44"/>
          <p:cNvSpPr txBox="1">
            <a:spLocks noGrp="1"/>
          </p:cNvSpPr>
          <p:nvPr>
            <p:ph type="body" idx="13"/>
          </p:nvPr>
        </p:nvSpPr>
        <p:spPr>
          <a:xfrm>
            <a:off x="10415147" y="1977154"/>
            <a:ext cx="1702490" cy="288000"/>
          </a:xfrm>
          <a:prstGeom prst="rect">
            <a:avLst/>
          </a:prstGeom>
          <a:noFill/>
          <a:ln>
            <a:noFill/>
          </a:ln>
        </p:spPr>
        <p:txBody>
          <a:bodyPr spcFirstLastPara="1" wrap="square" lIns="36000" tIns="36000" rIns="36000" bIns="36000" anchor="ctr" anchorCtr="0">
            <a:noAutofit/>
          </a:bodyPr>
          <a:lstStyle>
            <a:lvl1pPr marL="457200" lvl="0" indent="-228600" algn="ctr">
              <a:lnSpc>
                <a:spcPct val="90000"/>
              </a:lnSpc>
              <a:spcBef>
                <a:spcPts val="475"/>
              </a:spcBef>
              <a:spcAft>
                <a:spcPts val="0"/>
              </a:spcAft>
              <a:buSzPts val="1120"/>
              <a:buNone/>
              <a:defRPr sz="1400">
                <a:solidFill>
                  <a:srgbClr val="F58220"/>
                </a:solidFill>
              </a:defRPr>
            </a:lvl1pPr>
            <a:lvl2pPr marL="914400" lvl="1" indent="-228600" algn="l">
              <a:lnSpc>
                <a:spcPct val="90000"/>
              </a:lnSpc>
              <a:spcBef>
                <a:spcPts val="438"/>
              </a:spcBef>
              <a:spcAft>
                <a:spcPts val="0"/>
              </a:spcAft>
              <a:buSzPts val="960"/>
              <a:buNone/>
              <a:defRPr sz="1200"/>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363"/>
              </a:spcBef>
              <a:spcAft>
                <a:spcPts val="0"/>
              </a:spcAft>
              <a:buSzPts val="1440"/>
              <a:buChar char="•"/>
              <a:defRPr/>
            </a:lvl4pPr>
            <a:lvl5pPr marL="2286000" lvl="4" indent="-320039" algn="l">
              <a:lnSpc>
                <a:spcPct val="90000"/>
              </a:lnSpc>
              <a:spcBef>
                <a:spcPts val="325"/>
              </a:spcBef>
              <a:spcAft>
                <a:spcPts val="0"/>
              </a:spcAft>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44"/>
          <p:cNvSpPr txBox="1">
            <a:spLocks noGrp="1"/>
          </p:cNvSpPr>
          <p:nvPr>
            <p:ph type="body" idx="14"/>
          </p:nvPr>
        </p:nvSpPr>
        <p:spPr>
          <a:xfrm>
            <a:off x="9761694" y="2289944"/>
            <a:ext cx="1702490" cy="288000"/>
          </a:xfrm>
          <a:prstGeom prst="rect">
            <a:avLst/>
          </a:prstGeom>
          <a:noFill/>
          <a:ln>
            <a:noFill/>
          </a:ln>
        </p:spPr>
        <p:txBody>
          <a:bodyPr spcFirstLastPara="1" wrap="square" lIns="36000" tIns="36000" rIns="36000" bIns="36000" anchor="ctr" anchorCtr="0">
            <a:noAutofit/>
          </a:bodyPr>
          <a:lstStyle>
            <a:lvl1pPr marL="457200" lvl="0" indent="-228600" algn="ctr">
              <a:lnSpc>
                <a:spcPct val="90000"/>
              </a:lnSpc>
              <a:spcBef>
                <a:spcPts val="475"/>
              </a:spcBef>
              <a:spcAft>
                <a:spcPts val="0"/>
              </a:spcAft>
              <a:buSzPts val="1120"/>
              <a:buNone/>
              <a:defRPr sz="1400">
                <a:solidFill>
                  <a:schemeClr val="lt1"/>
                </a:solidFill>
              </a:defRPr>
            </a:lvl1pPr>
            <a:lvl2pPr marL="914400" lvl="1" indent="-228600" algn="l">
              <a:lnSpc>
                <a:spcPct val="90000"/>
              </a:lnSpc>
              <a:spcBef>
                <a:spcPts val="438"/>
              </a:spcBef>
              <a:spcAft>
                <a:spcPts val="0"/>
              </a:spcAft>
              <a:buSzPts val="960"/>
              <a:buNone/>
              <a:defRPr sz="1200"/>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363"/>
              </a:spcBef>
              <a:spcAft>
                <a:spcPts val="0"/>
              </a:spcAft>
              <a:buSzPts val="1440"/>
              <a:buChar char="•"/>
              <a:defRPr/>
            </a:lvl4pPr>
            <a:lvl5pPr marL="2286000" lvl="4" indent="-320039" algn="l">
              <a:lnSpc>
                <a:spcPct val="90000"/>
              </a:lnSpc>
              <a:spcBef>
                <a:spcPts val="325"/>
              </a:spcBef>
              <a:spcAft>
                <a:spcPts val="0"/>
              </a:spcAft>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44"/>
          <p:cNvSpPr txBox="1">
            <a:spLocks noGrp="1"/>
          </p:cNvSpPr>
          <p:nvPr>
            <p:ph type="body" idx="15"/>
          </p:nvPr>
        </p:nvSpPr>
        <p:spPr>
          <a:xfrm>
            <a:off x="10436037" y="2577944"/>
            <a:ext cx="1702490" cy="288000"/>
          </a:xfrm>
          <a:prstGeom prst="rect">
            <a:avLst/>
          </a:prstGeom>
          <a:noFill/>
          <a:ln>
            <a:noFill/>
          </a:ln>
        </p:spPr>
        <p:txBody>
          <a:bodyPr spcFirstLastPara="1" wrap="square" lIns="36000" tIns="36000" rIns="36000" bIns="36000" anchor="ctr" anchorCtr="0">
            <a:noAutofit/>
          </a:bodyPr>
          <a:lstStyle>
            <a:lvl1pPr marL="457200" lvl="0" indent="-228600" algn="ctr">
              <a:lnSpc>
                <a:spcPct val="90000"/>
              </a:lnSpc>
              <a:spcBef>
                <a:spcPts val="475"/>
              </a:spcBef>
              <a:spcAft>
                <a:spcPts val="0"/>
              </a:spcAft>
              <a:buSzPts val="1120"/>
              <a:buNone/>
              <a:defRPr sz="1400">
                <a:solidFill>
                  <a:srgbClr val="F58220"/>
                </a:solidFill>
              </a:defRPr>
            </a:lvl1pPr>
            <a:lvl2pPr marL="914400" lvl="1" indent="-228600" algn="l">
              <a:lnSpc>
                <a:spcPct val="90000"/>
              </a:lnSpc>
              <a:spcBef>
                <a:spcPts val="438"/>
              </a:spcBef>
              <a:spcAft>
                <a:spcPts val="0"/>
              </a:spcAft>
              <a:buSzPts val="960"/>
              <a:buNone/>
              <a:defRPr sz="1200"/>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363"/>
              </a:spcBef>
              <a:spcAft>
                <a:spcPts val="0"/>
              </a:spcAft>
              <a:buSzPts val="1440"/>
              <a:buChar char="•"/>
              <a:defRPr/>
            </a:lvl4pPr>
            <a:lvl5pPr marL="2286000" lvl="4" indent="-320039" algn="l">
              <a:lnSpc>
                <a:spcPct val="90000"/>
              </a:lnSpc>
              <a:spcBef>
                <a:spcPts val="325"/>
              </a:spcBef>
              <a:spcAft>
                <a:spcPts val="0"/>
              </a:spcAft>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44"/>
          <p:cNvSpPr>
            <a:spLocks noGrp="1"/>
          </p:cNvSpPr>
          <p:nvPr>
            <p:ph type="pic" idx="16"/>
          </p:nvPr>
        </p:nvSpPr>
        <p:spPr>
          <a:xfrm rot="512536">
            <a:off x="7476704" y="471064"/>
            <a:ext cx="1833028" cy="1735641"/>
          </a:xfrm>
          <a:prstGeom prst="rect">
            <a:avLst/>
          </a:prstGeom>
          <a:solidFill>
            <a:schemeClr val="lt1"/>
          </a:solidFill>
          <a:ln>
            <a:noFill/>
          </a:ln>
        </p:spPr>
      </p:sp>
      <p:sp>
        <p:nvSpPr>
          <p:cNvPr id="193" name="Google Shape;193;p44"/>
          <p:cNvSpPr/>
          <p:nvPr/>
        </p:nvSpPr>
        <p:spPr>
          <a:xfrm rot="518318">
            <a:off x="7370312" y="334930"/>
            <a:ext cx="2045037" cy="2370219"/>
          </a:xfrm>
          <a:custGeom>
            <a:avLst/>
            <a:gdLst/>
            <a:ahLst/>
            <a:cxnLst/>
            <a:rect l="l" t="t" r="r" b="b"/>
            <a:pathLst>
              <a:path w="3576427" h="4288644" extrusionOk="0">
                <a:moveTo>
                  <a:pt x="229770" y="240785"/>
                </a:moveTo>
                <a:lnTo>
                  <a:pt x="229770" y="3391928"/>
                </a:lnTo>
                <a:lnTo>
                  <a:pt x="3346656" y="3391928"/>
                </a:lnTo>
                <a:lnTo>
                  <a:pt x="3346656" y="240785"/>
                </a:lnTo>
                <a:close/>
                <a:moveTo>
                  <a:pt x="0" y="0"/>
                </a:moveTo>
                <a:lnTo>
                  <a:pt x="3576427" y="0"/>
                </a:lnTo>
                <a:lnTo>
                  <a:pt x="3576427" y="4288644"/>
                </a:lnTo>
                <a:lnTo>
                  <a:pt x="0" y="4288644"/>
                </a:lnTo>
                <a:close/>
              </a:path>
            </a:pathLst>
          </a:custGeom>
          <a:blipFill rotWithShape="1">
            <a:blip r:embed="rId3">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94" name="Google Shape;194;p44"/>
          <p:cNvSpPr txBox="1">
            <a:spLocks noGrp="1"/>
          </p:cNvSpPr>
          <p:nvPr>
            <p:ph type="body" idx="17"/>
          </p:nvPr>
        </p:nvSpPr>
        <p:spPr>
          <a:xfrm rot="515739">
            <a:off x="7277641" y="2147352"/>
            <a:ext cx="1965860" cy="563150"/>
          </a:xfrm>
          <a:prstGeom prst="rect">
            <a:avLst/>
          </a:prstGeom>
          <a:noFill/>
          <a:ln>
            <a:noFill/>
          </a:ln>
        </p:spPr>
        <p:txBody>
          <a:bodyPr spcFirstLastPara="1" wrap="square" lIns="36000" tIns="0" rIns="36000" bIns="0" anchor="ctr" anchorCtr="0">
            <a:noAutofit/>
          </a:bodyPr>
          <a:lstStyle>
            <a:lvl1pPr marL="457200" lvl="0" indent="-228600" algn="l">
              <a:lnSpc>
                <a:spcPct val="90000"/>
              </a:lnSpc>
              <a:spcBef>
                <a:spcPts val="475"/>
              </a:spcBef>
              <a:spcAft>
                <a:spcPts val="0"/>
              </a:spcAft>
              <a:buSzPts val="2560"/>
              <a:buNone/>
              <a:defRPr sz="3200">
                <a:solidFill>
                  <a:srgbClr val="005479"/>
                </a:solidFill>
                <a:latin typeface="Bad Script"/>
                <a:ea typeface="Bad Script"/>
                <a:cs typeface="Bad Script"/>
                <a:sym typeface="Bad Script"/>
              </a:defRPr>
            </a:lvl1pPr>
            <a:lvl2pPr marL="914400" lvl="1" indent="-228600" algn="l">
              <a:lnSpc>
                <a:spcPct val="90000"/>
              </a:lnSpc>
              <a:spcBef>
                <a:spcPts val="438"/>
              </a:spcBef>
              <a:spcAft>
                <a:spcPts val="0"/>
              </a:spcAft>
              <a:buSzPts val="720"/>
              <a:buNone/>
              <a:defRPr sz="900"/>
            </a:lvl2pPr>
            <a:lvl3pPr marL="1371600" lvl="2" indent="-228600" algn="l">
              <a:lnSpc>
                <a:spcPct val="90000"/>
              </a:lnSpc>
              <a:spcBef>
                <a:spcPts val="400"/>
              </a:spcBef>
              <a:spcAft>
                <a:spcPts val="0"/>
              </a:spcAft>
              <a:buSzPts val="640"/>
              <a:buNone/>
              <a:defRPr sz="800"/>
            </a:lvl3pPr>
            <a:lvl4pPr marL="1828800" lvl="3" indent="-228600" algn="l">
              <a:lnSpc>
                <a:spcPct val="90000"/>
              </a:lnSpc>
              <a:spcBef>
                <a:spcPts val="363"/>
              </a:spcBef>
              <a:spcAft>
                <a:spcPts val="0"/>
              </a:spcAft>
              <a:buSzPts val="560"/>
              <a:buNone/>
              <a:defRPr sz="700"/>
            </a:lvl4pPr>
            <a:lvl5pPr marL="2286000" lvl="4" indent="-228600" algn="l">
              <a:lnSpc>
                <a:spcPct val="90000"/>
              </a:lnSpc>
              <a:spcBef>
                <a:spcPts val="325"/>
              </a:spcBef>
              <a:spcAft>
                <a:spcPts val="0"/>
              </a:spcAft>
              <a:buSzPts val="560"/>
              <a:buNone/>
              <a:defRPr sz="7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95" name="Google Shape;195;p44" descr="Tessafilm_2"/>
          <p:cNvPicPr preferRelativeResize="0"/>
          <p:nvPr/>
        </p:nvPicPr>
        <p:blipFill rotWithShape="1">
          <a:blip r:embed="rId4">
            <a:alphaModFix/>
          </a:blip>
          <a:srcRect l="71863" b="90001"/>
          <a:stretch/>
        </p:blipFill>
        <p:spPr>
          <a:xfrm rot="878318">
            <a:off x="8154908" y="87480"/>
            <a:ext cx="907954" cy="353251"/>
          </a:xfrm>
          <a:prstGeom prst="rect">
            <a:avLst/>
          </a:prstGeom>
          <a:noFill/>
          <a:ln>
            <a:noFill/>
          </a:ln>
        </p:spPr>
      </p:pic>
      <p:sp>
        <p:nvSpPr>
          <p:cNvPr id="196" name="Google Shape;196;p44"/>
          <p:cNvSpPr>
            <a:spLocks noGrp="1"/>
          </p:cNvSpPr>
          <p:nvPr>
            <p:ph type="pic" idx="18"/>
          </p:nvPr>
        </p:nvSpPr>
        <p:spPr>
          <a:xfrm rot="-222709">
            <a:off x="9750430" y="208314"/>
            <a:ext cx="1232447" cy="1183808"/>
          </a:xfrm>
          <a:prstGeom prst="rect">
            <a:avLst/>
          </a:prstGeom>
          <a:solidFill>
            <a:schemeClr val="lt1"/>
          </a:solidFill>
          <a:ln w="2857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sp>
      <p:sp>
        <p:nvSpPr>
          <p:cNvPr id="197" name="Google Shape;197;p44"/>
          <p:cNvSpPr txBox="1">
            <a:spLocks noGrp="1"/>
          </p:cNvSpPr>
          <p:nvPr>
            <p:ph type="body" idx="19"/>
          </p:nvPr>
        </p:nvSpPr>
        <p:spPr>
          <a:xfrm>
            <a:off x="302150" y="3647538"/>
            <a:ext cx="3318855" cy="2594852"/>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t" anchorCtr="0">
            <a:normAutofit/>
          </a:bodyPr>
          <a:lstStyle>
            <a:lvl1pPr marL="457200" lvl="0" indent="-228600" algn="l">
              <a:lnSpc>
                <a:spcPct val="90000"/>
              </a:lnSpc>
              <a:spcBef>
                <a:spcPts val="475"/>
              </a:spcBef>
              <a:spcAft>
                <a:spcPts val="0"/>
              </a:spcAft>
              <a:buSzPts val="960"/>
              <a:buNone/>
              <a:defRPr sz="1200"/>
            </a:lvl1pPr>
            <a:lvl2pPr marL="914400" lvl="1" indent="-228600" algn="l">
              <a:lnSpc>
                <a:spcPct val="90000"/>
              </a:lnSpc>
              <a:spcBef>
                <a:spcPts val="438"/>
              </a:spcBef>
              <a:spcAft>
                <a:spcPts val="0"/>
              </a:spcAft>
              <a:buSzPts val="960"/>
              <a:buNone/>
              <a:defRPr sz="1200"/>
            </a:lvl2pPr>
            <a:lvl3pPr marL="1371600" lvl="2" indent="-228600" algn="l">
              <a:lnSpc>
                <a:spcPct val="90000"/>
              </a:lnSpc>
              <a:spcBef>
                <a:spcPts val="400"/>
              </a:spcBef>
              <a:spcAft>
                <a:spcPts val="0"/>
              </a:spcAft>
              <a:buSzPts val="960"/>
              <a:buNone/>
              <a:defRPr sz="1200"/>
            </a:lvl3pPr>
            <a:lvl4pPr marL="1828800" lvl="3" indent="-228600" algn="l">
              <a:lnSpc>
                <a:spcPct val="90000"/>
              </a:lnSpc>
              <a:spcBef>
                <a:spcPts val="363"/>
              </a:spcBef>
              <a:spcAft>
                <a:spcPts val="0"/>
              </a:spcAft>
              <a:buSzPts val="960"/>
              <a:buNone/>
              <a:defRPr sz="1200"/>
            </a:lvl4pPr>
            <a:lvl5pPr marL="2286000" lvl="4" indent="-228600" algn="l">
              <a:lnSpc>
                <a:spcPct val="90000"/>
              </a:lnSpc>
              <a:spcBef>
                <a:spcPts val="325"/>
              </a:spcBef>
              <a:spcAft>
                <a:spcPts val="0"/>
              </a:spcAft>
              <a:buSzPts val="960"/>
              <a:buNone/>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98" name="Google Shape;198;p44"/>
          <p:cNvGrpSpPr/>
          <p:nvPr/>
        </p:nvGrpSpPr>
        <p:grpSpPr>
          <a:xfrm>
            <a:off x="329885" y="3297118"/>
            <a:ext cx="1190549" cy="205740"/>
            <a:chOff x="1022" y="1139"/>
            <a:chExt cx="868" cy="150"/>
          </a:xfrm>
        </p:grpSpPr>
        <p:sp>
          <p:nvSpPr>
            <p:cNvPr id="199" name="Google Shape;199;p44"/>
            <p:cNvSpPr/>
            <p:nvPr/>
          </p:nvSpPr>
          <p:spPr>
            <a:xfrm>
              <a:off x="1022" y="1139"/>
              <a:ext cx="90" cy="116"/>
            </a:xfrm>
            <a:custGeom>
              <a:avLst/>
              <a:gdLst/>
              <a:ahLst/>
              <a:cxnLst/>
              <a:rect l="l" t="t" r="r" b="b"/>
              <a:pathLst>
                <a:path w="159" h="204" extrusionOk="0">
                  <a:moveTo>
                    <a:pt x="19" y="32"/>
                  </a:moveTo>
                  <a:cubicBezTo>
                    <a:pt x="0" y="32"/>
                    <a:pt x="0" y="32"/>
                    <a:pt x="0" y="32"/>
                  </a:cubicBezTo>
                  <a:cubicBezTo>
                    <a:pt x="0" y="0"/>
                    <a:pt x="0" y="0"/>
                    <a:pt x="0" y="0"/>
                  </a:cubicBezTo>
                  <a:cubicBezTo>
                    <a:pt x="93" y="0"/>
                    <a:pt x="93" y="0"/>
                    <a:pt x="93" y="0"/>
                  </a:cubicBezTo>
                  <a:cubicBezTo>
                    <a:pt x="132" y="0"/>
                    <a:pt x="159" y="26"/>
                    <a:pt x="159" y="66"/>
                  </a:cubicBezTo>
                  <a:cubicBezTo>
                    <a:pt x="159" y="106"/>
                    <a:pt x="132" y="134"/>
                    <a:pt x="93" y="134"/>
                  </a:cubicBezTo>
                  <a:cubicBezTo>
                    <a:pt x="56" y="134"/>
                    <a:pt x="56" y="134"/>
                    <a:pt x="56" y="134"/>
                  </a:cubicBezTo>
                  <a:cubicBezTo>
                    <a:pt x="56" y="204"/>
                    <a:pt x="56" y="204"/>
                    <a:pt x="56" y="204"/>
                  </a:cubicBezTo>
                  <a:cubicBezTo>
                    <a:pt x="19" y="204"/>
                    <a:pt x="19" y="204"/>
                    <a:pt x="19" y="204"/>
                  </a:cubicBezTo>
                  <a:lnTo>
                    <a:pt x="19" y="32"/>
                  </a:lnTo>
                  <a:close/>
                  <a:moveTo>
                    <a:pt x="87" y="101"/>
                  </a:moveTo>
                  <a:cubicBezTo>
                    <a:pt x="108" y="101"/>
                    <a:pt x="120" y="87"/>
                    <a:pt x="120" y="66"/>
                  </a:cubicBezTo>
                  <a:cubicBezTo>
                    <a:pt x="120" y="45"/>
                    <a:pt x="108" y="32"/>
                    <a:pt x="87" y="32"/>
                  </a:cubicBezTo>
                  <a:cubicBezTo>
                    <a:pt x="56" y="32"/>
                    <a:pt x="56" y="32"/>
                    <a:pt x="56" y="32"/>
                  </a:cubicBezTo>
                  <a:cubicBezTo>
                    <a:pt x="56" y="101"/>
                    <a:pt x="56" y="101"/>
                    <a:pt x="56" y="101"/>
                  </a:cubicBezTo>
                  <a:lnTo>
                    <a:pt x="87" y="101"/>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200" name="Google Shape;200;p44"/>
            <p:cNvSpPr/>
            <p:nvPr/>
          </p:nvSpPr>
          <p:spPr>
            <a:xfrm>
              <a:off x="1117" y="1169"/>
              <a:ext cx="79" cy="88"/>
            </a:xfrm>
            <a:custGeom>
              <a:avLst/>
              <a:gdLst/>
              <a:ahLst/>
              <a:cxnLst/>
              <a:rect l="l" t="t" r="r" b="b"/>
              <a:pathLst>
                <a:path w="139" h="154" extrusionOk="0">
                  <a:moveTo>
                    <a:pt x="74" y="0"/>
                  </a:moveTo>
                  <a:cubicBezTo>
                    <a:pt x="116" y="0"/>
                    <a:pt x="139" y="31"/>
                    <a:pt x="139" y="69"/>
                  </a:cubicBezTo>
                  <a:cubicBezTo>
                    <a:pt x="139" y="74"/>
                    <a:pt x="139" y="83"/>
                    <a:pt x="139" y="83"/>
                  </a:cubicBezTo>
                  <a:cubicBezTo>
                    <a:pt x="37" y="83"/>
                    <a:pt x="37" y="83"/>
                    <a:pt x="37" y="83"/>
                  </a:cubicBezTo>
                  <a:cubicBezTo>
                    <a:pt x="40" y="109"/>
                    <a:pt x="59" y="122"/>
                    <a:pt x="81" y="122"/>
                  </a:cubicBezTo>
                  <a:cubicBezTo>
                    <a:pt x="105" y="122"/>
                    <a:pt x="122" y="106"/>
                    <a:pt x="122" y="106"/>
                  </a:cubicBezTo>
                  <a:cubicBezTo>
                    <a:pt x="138" y="131"/>
                    <a:pt x="138" y="131"/>
                    <a:pt x="138" y="131"/>
                  </a:cubicBezTo>
                  <a:cubicBezTo>
                    <a:pt x="138" y="131"/>
                    <a:pt x="115" y="154"/>
                    <a:pt x="79" y="154"/>
                  </a:cubicBezTo>
                  <a:cubicBezTo>
                    <a:pt x="30" y="154"/>
                    <a:pt x="0" y="118"/>
                    <a:pt x="0" y="77"/>
                  </a:cubicBezTo>
                  <a:cubicBezTo>
                    <a:pt x="0" y="31"/>
                    <a:pt x="30" y="0"/>
                    <a:pt x="74" y="0"/>
                  </a:cubicBezTo>
                  <a:close/>
                  <a:moveTo>
                    <a:pt x="102" y="58"/>
                  </a:moveTo>
                  <a:cubicBezTo>
                    <a:pt x="101" y="40"/>
                    <a:pt x="89" y="28"/>
                    <a:pt x="74" y="28"/>
                  </a:cubicBezTo>
                  <a:cubicBezTo>
                    <a:pt x="56" y="28"/>
                    <a:pt x="42" y="39"/>
                    <a:pt x="38" y="58"/>
                  </a:cubicBezTo>
                  <a:lnTo>
                    <a:pt x="102" y="5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201" name="Google Shape;201;p44"/>
            <p:cNvSpPr/>
            <p:nvPr/>
          </p:nvSpPr>
          <p:spPr>
            <a:xfrm>
              <a:off x="1206" y="1170"/>
              <a:ext cx="61" cy="85"/>
            </a:xfrm>
            <a:custGeom>
              <a:avLst/>
              <a:gdLst/>
              <a:ahLst/>
              <a:cxnLst/>
              <a:rect l="l" t="t" r="r" b="b"/>
              <a:pathLst>
                <a:path w="106" h="149" extrusionOk="0">
                  <a:moveTo>
                    <a:pt x="18" y="40"/>
                  </a:moveTo>
                  <a:cubicBezTo>
                    <a:pt x="18" y="35"/>
                    <a:pt x="15" y="33"/>
                    <a:pt x="11" y="33"/>
                  </a:cubicBezTo>
                  <a:cubicBezTo>
                    <a:pt x="0" y="33"/>
                    <a:pt x="0" y="33"/>
                    <a:pt x="0" y="33"/>
                  </a:cubicBezTo>
                  <a:cubicBezTo>
                    <a:pt x="0" y="2"/>
                    <a:pt x="0" y="2"/>
                    <a:pt x="0" y="2"/>
                  </a:cubicBezTo>
                  <a:cubicBezTo>
                    <a:pt x="33" y="2"/>
                    <a:pt x="33" y="2"/>
                    <a:pt x="33" y="2"/>
                  </a:cubicBezTo>
                  <a:cubicBezTo>
                    <a:pt x="46" y="2"/>
                    <a:pt x="53" y="8"/>
                    <a:pt x="53" y="20"/>
                  </a:cubicBezTo>
                  <a:cubicBezTo>
                    <a:pt x="53" y="29"/>
                    <a:pt x="53" y="29"/>
                    <a:pt x="53" y="29"/>
                  </a:cubicBezTo>
                  <a:cubicBezTo>
                    <a:pt x="53" y="34"/>
                    <a:pt x="52" y="38"/>
                    <a:pt x="52" y="38"/>
                  </a:cubicBezTo>
                  <a:cubicBezTo>
                    <a:pt x="53" y="38"/>
                    <a:pt x="53" y="38"/>
                    <a:pt x="53" y="38"/>
                  </a:cubicBezTo>
                  <a:cubicBezTo>
                    <a:pt x="60" y="17"/>
                    <a:pt x="77" y="0"/>
                    <a:pt x="100" y="0"/>
                  </a:cubicBezTo>
                  <a:cubicBezTo>
                    <a:pt x="103" y="0"/>
                    <a:pt x="106" y="1"/>
                    <a:pt x="106" y="1"/>
                  </a:cubicBezTo>
                  <a:cubicBezTo>
                    <a:pt x="106" y="37"/>
                    <a:pt x="106" y="37"/>
                    <a:pt x="106" y="37"/>
                  </a:cubicBezTo>
                  <a:cubicBezTo>
                    <a:pt x="106" y="37"/>
                    <a:pt x="102" y="36"/>
                    <a:pt x="97" y="36"/>
                  </a:cubicBezTo>
                  <a:cubicBezTo>
                    <a:pt x="82" y="36"/>
                    <a:pt x="64" y="45"/>
                    <a:pt x="57" y="67"/>
                  </a:cubicBezTo>
                  <a:cubicBezTo>
                    <a:pt x="55" y="74"/>
                    <a:pt x="54" y="82"/>
                    <a:pt x="54" y="91"/>
                  </a:cubicBezTo>
                  <a:cubicBezTo>
                    <a:pt x="54" y="149"/>
                    <a:pt x="54" y="149"/>
                    <a:pt x="54" y="149"/>
                  </a:cubicBezTo>
                  <a:cubicBezTo>
                    <a:pt x="18" y="149"/>
                    <a:pt x="18" y="149"/>
                    <a:pt x="18" y="149"/>
                  </a:cubicBezTo>
                  <a:lnTo>
                    <a:pt x="18" y="40"/>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202" name="Google Shape;202;p44"/>
            <p:cNvSpPr/>
            <p:nvPr/>
          </p:nvSpPr>
          <p:spPr>
            <a:xfrm>
              <a:off x="1275" y="1169"/>
              <a:ext cx="66" cy="88"/>
            </a:xfrm>
            <a:custGeom>
              <a:avLst/>
              <a:gdLst/>
              <a:ahLst/>
              <a:cxnLst/>
              <a:rect l="l" t="t" r="r" b="b"/>
              <a:pathLst>
                <a:path w="117" h="154" extrusionOk="0">
                  <a:moveTo>
                    <a:pt x="17" y="103"/>
                  </a:moveTo>
                  <a:cubicBezTo>
                    <a:pt x="17" y="103"/>
                    <a:pt x="36" y="125"/>
                    <a:pt x="61" y="125"/>
                  </a:cubicBezTo>
                  <a:cubicBezTo>
                    <a:pt x="72" y="125"/>
                    <a:pt x="81" y="120"/>
                    <a:pt x="81" y="111"/>
                  </a:cubicBezTo>
                  <a:cubicBezTo>
                    <a:pt x="81" y="90"/>
                    <a:pt x="3" y="90"/>
                    <a:pt x="3" y="43"/>
                  </a:cubicBezTo>
                  <a:cubicBezTo>
                    <a:pt x="3" y="13"/>
                    <a:pt x="30" y="0"/>
                    <a:pt x="60" y="0"/>
                  </a:cubicBezTo>
                  <a:cubicBezTo>
                    <a:pt x="80" y="0"/>
                    <a:pt x="112" y="6"/>
                    <a:pt x="112" y="30"/>
                  </a:cubicBezTo>
                  <a:cubicBezTo>
                    <a:pt x="112" y="46"/>
                    <a:pt x="112" y="46"/>
                    <a:pt x="112" y="46"/>
                  </a:cubicBezTo>
                  <a:cubicBezTo>
                    <a:pt x="80" y="46"/>
                    <a:pt x="80" y="46"/>
                    <a:pt x="80" y="46"/>
                  </a:cubicBezTo>
                  <a:cubicBezTo>
                    <a:pt x="80" y="38"/>
                    <a:pt x="80" y="38"/>
                    <a:pt x="80" y="38"/>
                  </a:cubicBezTo>
                  <a:cubicBezTo>
                    <a:pt x="80" y="31"/>
                    <a:pt x="69" y="28"/>
                    <a:pt x="61" y="28"/>
                  </a:cubicBezTo>
                  <a:cubicBezTo>
                    <a:pt x="48" y="28"/>
                    <a:pt x="39" y="33"/>
                    <a:pt x="39" y="41"/>
                  </a:cubicBezTo>
                  <a:cubicBezTo>
                    <a:pt x="39" y="64"/>
                    <a:pt x="117" y="60"/>
                    <a:pt x="117" y="109"/>
                  </a:cubicBezTo>
                  <a:cubicBezTo>
                    <a:pt x="117" y="136"/>
                    <a:pt x="93" y="154"/>
                    <a:pt x="61" y="154"/>
                  </a:cubicBezTo>
                  <a:cubicBezTo>
                    <a:pt x="20" y="154"/>
                    <a:pt x="0" y="127"/>
                    <a:pt x="0" y="127"/>
                  </a:cubicBezTo>
                  <a:lnTo>
                    <a:pt x="17" y="103"/>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203" name="Google Shape;203;p44"/>
            <p:cNvSpPr/>
            <p:nvPr/>
          </p:nvSpPr>
          <p:spPr>
            <a:xfrm>
              <a:off x="1352" y="1169"/>
              <a:ext cx="92" cy="88"/>
            </a:xfrm>
            <a:custGeom>
              <a:avLst/>
              <a:gdLst/>
              <a:ahLst/>
              <a:cxnLst/>
              <a:rect l="l" t="t" r="r" b="b"/>
              <a:pathLst>
                <a:path w="161" h="154" extrusionOk="0">
                  <a:moveTo>
                    <a:pt x="80" y="0"/>
                  </a:moveTo>
                  <a:cubicBezTo>
                    <a:pt x="125" y="0"/>
                    <a:pt x="161" y="32"/>
                    <a:pt x="161" y="77"/>
                  </a:cubicBezTo>
                  <a:cubicBezTo>
                    <a:pt x="161" y="122"/>
                    <a:pt x="125" y="154"/>
                    <a:pt x="80" y="154"/>
                  </a:cubicBezTo>
                  <a:cubicBezTo>
                    <a:pt x="35" y="154"/>
                    <a:pt x="0" y="122"/>
                    <a:pt x="0" y="77"/>
                  </a:cubicBezTo>
                  <a:cubicBezTo>
                    <a:pt x="0" y="32"/>
                    <a:pt x="35" y="0"/>
                    <a:pt x="80" y="0"/>
                  </a:cubicBezTo>
                  <a:close/>
                  <a:moveTo>
                    <a:pt x="80" y="122"/>
                  </a:moveTo>
                  <a:cubicBezTo>
                    <a:pt x="104" y="122"/>
                    <a:pt x="124" y="104"/>
                    <a:pt x="124" y="77"/>
                  </a:cubicBezTo>
                  <a:cubicBezTo>
                    <a:pt x="124" y="50"/>
                    <a:pt x="104" y="31"/>
                    <a:pt x="80" y="31"/>
                  </a:cubicBezTo>
                  <a:cubicBezTo>
                    <a:pt x="56" y="31"/>
                    <a:pt x="36" y="50"/>
                    <a:pt x="36" y="77"/>
                  </a:cubicBezTo>
                  <a:cubicBezTo>
                    <a:pt x="36" y="104"/>
                    <a:pt x="56" y="122"/>
                    <a:pt x="80" y="122"/>
                  </a:cubicBez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204" name="Google Shape;204;p44"/>
            <p:cNvSpPr/>
            <p:nvPr/>
          </p:nvSpPr>
          <p:spPr>
            <a:xfrm>
              <a:off x="1454" y="1169"/>
              <a:ext cx="91" cy="88"/>
            </a:xfrm>
            <a:custGeom>
              <a:avLst/>
              <a:gdLst/>
              <a:ahLst/>
              <a:cxnLst/>
              <a:rect l="l" t="t" r="r" b="b"/>
              <a:pathLst>
                <a:path w="161" h="154" extrusionOk="0">
                  <a:moveTo>
                    <a:pt x="80" y="0"/>
                  </a:moveTo>
                  <a:cubicBezTo>
                    <a:pt x="125" y="0"/>
                    <a:pt x="161" y="32"/>
                    <a:pt x="161" y="77"/>
                  </a:cubicBezTo>
                  <a:cubicBezTo>
                    <a:pt x="161" y="122"/>
                    <a:pt x="125" y="154"/>
                    <a:pt x="80" y="154"/>
                  </a:cubicBezTo>
                  <a:cubicBezTo>
                    <a:pt x="36" y="154"/>
                    <a:pt x="0" y="122"/>
                    <a:pt x="0" y="77"/>
                  </a:cubicBezTo>
                  <a:cubicBezTo>
                    <a:pt x="0" y="32"/>
                    <a:pt x="36" y="0"/>
                    <a:pt x="80" y="0"/>
                  </a:cubicBezTo>
                  <a:close/>
                  <a:moveTo>
                    <a:pt x="80" y="122"/>
                  </a:moveTo>
                  <a:cubicBezTo>
                    <a:pt x="104" y="122"/>
                    <a:pt x="124" y="104"/>
                    <a:pt x="124" y="77"/>
                  </a:cubicBezTo>
                  <a:cubicBezTo>
                    <a:pt x="124" y="50"/>
                    <a:pt x="104" y="31"/>
                    <a:pt x="80" y="31"/>
                  </a:cubicBezTo>
                  <a:cubicBezTo>
                    <a:pt x="57" y="31"/>
                    <a:pt x="37" y="50"/>
                    <a:pt x="37" y="77"/>
                  </a:cubicBezTo>
                  <a:cubicBezTo>
                    <a:pt x="37" y="104"/>
                    <a:pt x="57" y="122"/>
                    <a:pt x="80" y="122"/>
                  </a:cubicBez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205" name="Google Shape;205;p44"/>
            <p:cNvSpPr/>
            <p:nvPr/>
          </p:nvSpPr>
          <p:spPr>
            <a:xfrm>
              <a:off x="1554" y="1169"/>
              <a:ext cx="98" cy="86"/>
            </a:xfrm>
            <a:custGeom>
              <a:avLst/>
              <a:gdLst/>
              <a:ahLst/>
              <a:cxnLst/>
              <a:rect l="l" t="t" r="r" b="b"/>
              <a:pathLst>
                <a:path w="174" h="150" extrusionOk="0">
                  <a:moveTo>
                    <a:pt x="18" y="41"/>
                  </a:moveTo>
                  <a:cubicBezTo>
                    <a:pt x="18" y="36"/>
                    <a:pt x="16" y="34"/>
                    <a:pt x="12" y="34"/>
                  </a:cubicBezTo>
                  <a:cubicBezTo>
                    <a:pt x="0" y="34"/>
                    <a:pt x="0" y="34"/>
                    <a:pt x="0" y="34"/>
                  </a:cubicBezTo>
                  <a:cubicBezTo>
                    <a:pt x="0" y="3"/>
                    <a:pt x="0" y="3"/>
                    <a:pt x="0" y="3"/>
                  </a:cubicBezTo>
                  <a:cubicBezTo>
                    <a:pt x="34" y="3"/>
                    <a:pt x="34" y="3"/>
                    <a:pt x="34" y="3"/>
                  </a:cubicBezTo>
                  <a:cubicBezTo>
                    <a:pt x="47" y="3"/>
                    <a:pt x="53" y="9"/>
                    <a:pt x="53" y="20"/>
                  </a:cubicBezTo>
                  <a:cubicBezTo>
                    <a:pt x="53" y="24"/>
                    <a:pt x="53" y="24"/>
                    <a:pt x="53" y="24"/>
                  </a:cubicBezTo>
                  <a:cubicBezTo>
                    <a:pt x="53" y="27"/>
                    <a:pt x="53" y="30"/>
                    <a:pt x="53" y="30"/>
                  </a:cubicBezTo>
                  <a:cubicBezTo>
                    <a:pt x="53" y="30"/>
                    <a:pt x="53" y="30"/>
                    <a:pt x="53" y="30"/>
                  </a:cubicBezTo>
                  <a:cubicBezTo>
                    <a:pt x="60" y="18"/>
                    <a:pt x="75" y="0"/>
                    <a:pt x="105" y="0"/>
                  </a:cubicBezTo>
                  <a:cubicBezTo>
                    <a:pt x="138" y="0"/>
                    <a:pt x="156" y="17"/>
                    <a:pt x="156" y="56"/>
                  </a:cubicBezTo>
                  <a:cubicBezTo>
                    <a:pt x="156" y="113"/>
                    <a:pt x="156" y="113"/>
                    <a:pt x="156" y="113"/>
                  </a:cubicBezTo>
                  <a:cubicBezTo>
                    <a:pt x="156" y="117"/>
                    <a:pt x="159" y="119"/>
                    <a:pt x="163" y="119"/>
                  </a:cubicBezTo>
                  <a:cubicBezTo>
                    <a:pt x="174" y="119"/>
                    <a:pt x="174" y="119"/>
                    <a:pt x="174" y="119"/>
                  </a:cubicBezTo>
                  <a:cubicBezTo>
                    <a:pt x="174" y="150"/>
                    <a:pt x="174" y="150"/>
                    <a:pt x="174" y="150"/>
                  </a:cubicBezTo>
                  <a:cubicBezTo>
                    <a:pt x="139" y="150"/>
                    <a:pt x="139" y="150"/>
                    <a:pt x="139" y="150"/>
                  </a:cubicBezTo>
                  <a:cubicBezTo>
                    <a:pt x="126" y="150"/>
                    <a:pt x="120" y="144"/>
                    <a:pt x="120" y="131"/>
                  </a:cubicBezTo>
                  <a:cubicBezTo>
                    <a:pt x="120" y="63"/>
                    <a:pt x="120" y="63"/>
                    <a:pt x="120" y="63"/>
                  </a:cubicBezTo>
                  <a:cubicBezTo>
                    <a:pt x="120" y="45"/>
                    <a:pt x="115" y="33"/>
                    <a:pt x="97" y="33"/>
                  </a:cubicBezTo>
                  <a:cubicBezTo>
                    <a:pt x="77" y="33"/>
                    <a:pt x="62" y="46"/>
                    <a:pt x="57" y="63"/>
                  </a:cubicBezTo>
                  <a:cubicBezTo>
                    <a:pt x="55" y="69"/>
                    <a:pt x="54" y="76"/>
                    <a:pt x="54" y="83"/>
                  </a:cubicBezTo>
                  <a:cubicBezTo>
                    <a:pt x="54" y="150"/>
                    <a:pt x="54" y="150"/>
                    <a:pt x="54" y="150"/>
                  </a:cubicBezTo>
                  <a:cubicBezTo>
                    <a:pt x="18" y="150"/>
                    <a:pt x="18" y="150"/>
                    <a:pt x="18" y="150"/>
                  </a:cubicBezTo>
                  <a:lnTo>
                    <a:pt x="18" y="41"/>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206" name="Google Shape;206;p44"/>
            <p:cNvSpPr/>
            <p:nvPr/>
          </p:nvSpPr>
          <p:spPr>
            <a:xfrm>
              <a:off x="1658" y="1139"/>
              <a:ext cx="41" cy="116"/>
            </a:xfrm>
            <a:custGeom>
              <a:avLst/>
              <a:gdLst/>
              <a:ahLst/>
              <a:cxnLst/>
              <a:rect l="l" t="t" r="r" b="b"/>
              <a:pathLst>
                <a:path w="72" h="204" extrusionOk="0">
                  <a:moveTo>
                    <a:pt x="17" y="37"/>
                  </a:moveTo>
                  <a:cubicBezTo>
                    <a:pt x="17" y="33"/>
                    <a:pt x="15" y="31"/>
                    <a:pt x="11" y="31"/>
                  </a:cubicBezTo>
                  <a:cubicBezTo>
                    <a:pt x="0" y="31"/>
                    <a:pt x="0" y="31"/>
                    <a:pt x="0" y="31"/>
                  </a:cubicBezTo>
                  <a:cubicBezTo>
                    <a:pt x="0" y="0"/>
                    <a:pt x="0" y="0"/>
                    <a:pt x="0" y="0"/>
                  </a:cubicBezTo>
                  <a:cubicBezTo>
                    <a:pt x="34" y="0"/>
                    <a:pt x="34" y="0"/>
                    <a:pt x="34" y="0"/>
                  </a:cubicBezTo>
                  <a:cubicBezTo>
                    <a:pt x="48" y="0"/>
                    <a:pt x="54" y="6"/>
                    <a:pt x="54" y="19"/>
                  </a:cubicBezTo>
                  <a:cubicBezTo>
                    <a:pt x="54" y="167"/>
                    <a:pt x="54" y="167"/>
                    <a:pt x="54" y="167"/>
                  </a:cubicBezTo>
                  <a:cubicBezTo>
                    <a:pt x="54" y="171"/>
                    <a:pt x="56" y="173"/>
                    <a:pt x="60" y="173"/>
                  </a:cubicBezTo>
                  <a:cubicBezTo>
                    <a:pt x="72" y="173"/>
                    <a:pt x="72" y="173"/>
                    <a:pt x="72" y="173"/>
                  </a:cubicBezTo>
                  <a:cubicBezTo>
                    <a:pt x="72" y="204"/>
                    <a:pt x="72" y="204"/>
                    <a:pt x="72" y="204"/>
                  </a:cubicBezTo>
                  <a:cubicBezTo>
                    <a:pt x="37" y="204"/>
                    <a:pt x="37" y="204"/>
                    <a:pt x="37" y="204"/>
                  </a:cubicBezTo>
                  <a:cubicBezTo>
                    <a:pt x="23" y="204"/>
                    <a:pt x="17" y="198"/>
                    <a:pt x="17" y="185"/>
                  </a:cubicBezTo>
                  <a:lnTo>
                    <a:pt x="17" y="37"/>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207" name="Google Shape;207;p44"/>
            <p:cNvSpPr/>
            <p:nvPr/>
          </p:nvSpPr>
          <p:spPr>
            <a:xfrm>
              <a:off x="1707" y="1139"/>
              <a:ext cx="40" cy="116"/>
            </a:xfrm>
            <a:custGeom>
              <a:avLst/>
              <a:gdLst/>
              <a:ahLst/>
              <a:cxnLst/>
              <a:rect l="l" t="t" r="r" b="b"/>
              <a:pathLst>
                <a:path w="72" h="204" extrusionOk="0">
                  <a:moveTo>
                    <a:pt x="18" y="95"/>
                  </a:moveTo>
                  <a:cubicBezTo>
                    <a:pt x="18" y="90"/>
                    <a:pt x="16" y="88"/>
                    <a:pt x="12" y="88"/>
                  </a:cubicBezTo>
                  <a:cubicBezTo>
                    <a:pt x="0" y="88"/>
                    <a:pt x="0" y="88"/>
                    <a:pt x="0" y="88"/>
                  </a:cubicBezTo>
                  <a:cubicBezTo>
                    <a:pt x="0" y="57"/>
                    <a:pt x="0" y="57"/>
                    <a:pt x="0" y="57"/>
                  </a:cubicBezTo>
                  <a:cubicBezTo>
                    <a:pt x="35" y="57"/>
                    <a:pt x="35" y="57"/>
                    <a:pt x="35" y="57"/>
                  </a:cubicBezTo>
                  <a:cubicBezTo>
                    <a:pt x="49" y="57"/>
                    <a:pt x="55" y="63"/>
                    <a:pt x="55" y="77"/>
                  </a:cubicBezTo>
                  <a:cubicBezTo>
                    <a:pt x="55" y="167"/>
                    <a:pt x="55" y="167"/>
                    <a:pt x="55" y="167"/>
                  </a:cubicBezTo>
                  <a:cubicBezTo>
                    <a:pt x="55" y="171"/>
                    <a:pt x="57" y="173"/>
                    <a:pt x="61" y="173"/>
                  </a:cubicBezTo>
                  <a:cubicBezTo>
                    <a:pt x="72" y="173"/>
                    <a:pt x="72" y="173"/>
                    <a:pt x="72" y="173"/>
                  </a:cubicBezTo>
                  <a:cubicBezTo>
                    <a:pt x="72" y="204"/>
                    <a:pt x="72" y="204"/>
                    <a:pt x="72" y="204"/>
                  </a:cubicBezTo>
                  <a:cubicBezTo>
                    <a:pt x="38" y="204"/>
                    <a:pt x="38" y="204"/>
                    <a:pt x="38" y="204"/>
                  </a:cubicBezTo>
                  <a:cubicBezTo>
                    <a:pt x="24" y="204"/>
                    <a:pt x="18" y="198"/>
                    <a:pt x="18" y="185"/>
                  </a:cubicBezTo>
                  <a:lnTo>
                    <a:pt x="18" y="95"/>
                  </a:lnTo>
                  <a:close/>
                  <a:moveTo>
                    <a:pt x="20" y="0"/>
                  </a:moveTo>
                  <a:cubicBezTo>
                    <a:pt x="52" y="0"/>
                    <a:pt x="52" y="0"/>
                    <a:pt x="52" y="0"/>
                  </a:cubicBezTo>
                  <a:cubicBezTo>
                    <a:pt x="52" y="33"/>
                    <a:pt x="52" y="33"/>
                    <a:pt x="52" y="33"/>
                  </a:cubicBezTo>
                  <a:cubicBezTo>
                    <a:pt x="20" y="33"/>
                    <a:pt x="20" y="33"/>
                    <a:pt x="20" y="33"/>
                  </a:cubicBezTo>
                  <a:lnTo>
                    <a:pt x="20" y="0"/>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208" name="Google Shape;208;p44"/>
            <p:cNvSpPr/>
            <p:nvPr/>
          </p:nvSpPr>
          <p:spPr>
            <a:xfrm>
              <a:off x="1749" y="1139"/>
              <a:ext cx="40" cy="150"/>
            </a:xfrm>
            <a:custGeom>
              <a:avLst/>
              <a:gdLst/>
              <a:ahLst/>
              <a:cxnLst/>
              <a:rect l="l" t="t" r="r" b="b"/>
              <a:pathLst>
                <a:path w="72" h="264" extrusionOk="0">
                  <a:moveTo>
                    <a:pt x="6" y="233"/>
                  </a:moveTo>
                  <a:cubicBezTo>
                    <a:pt x="16" y="233"/>
                    <a:pt x="36" y="229"/>
                    <a:pt x="36" y="206"/>
                  </a:cubicBezTo>
                  <a:cubicBezTo>
                    <a:pt x="36" y="95"/>
                    <a:pt x="36" y="95"/>
                    <a:pt x="36" y="95"/>
                  </a:cubicBezTo>
                  <a:cubicBezTo>
                    <a:pt x="36" y="90"/>
                    <a:pt x="33" y="88"/>
                    <a:pt x="29" y="88"/>
                  </a:cubicBezTo>
                  <a:cubicBezTo>
                    <a:pt x="18" y="88"/>
                    <a:pt x="18" y="88"/>
                    <a:pt x="18" y="88"/>
                  </a:cubicBezTo>
                  <a:cubicBezTo>
                    <a:pt x="18" y="57"/>
                    <a:pt x="18" y="57"/>
                    <a:pt x="18" y="57"/>
                  </a:cubicBezTo>
                  <a:cubicBezTo>
                    <a:pt x="52" y="57"/>
                    <a:pt x="52" y="57"/>
                    <a:pt x="52" y="57"/>
                  </a:cubicBezTo>
                  <a:cubicBezTo>
                    <a:pt x="66" y="57"/>
                    <a:pt x="72" y="63"/>
                    <a:pt x="72" y="77"/>
                  </a:cubicBezTo>
                  <a:cubicBezTo>
                    <a:pt x="72" y="208"/>
                    <a:pt x="72" y="208"/>
                    <a:pt x="72" y="208"/>
                  </a:cubicBezTo>
                  <a:cubicBezTo>
                    <a:pt x="72" y="258"/>
                    <a:pt x="31" y="264"/>
                    <a:pt x="11" y="264"/>
                  </a:cubicBezTo>
                  <a:cubicBezTo>
                    <a:pt x="4" y="264"/>
                    <a:pt x="0" y="263"/>
                    <a:pt x="0" y="263"/>
                  </a:cubicBezTo>
                  <a:cubicBezTo>
                    <a:pt x="0" y="232"/>
                    <a:pt x="0" y="232"/>
                    <a:pt x="0" y="232"/>
                  </a:cubicBezTo>
                  <a:cubicBezTo>
                    <a:pt x="0" y="232"/>
                    <a:pt x="2" y="233"/>
                    <a:pt x="6" y="233"/>
                  </a:cubicBezTo>
                  <a:close/>
                  <a:moveTo>
                    <a:pt x="37" y="0"/>
                  </a:moveTo>
                  <a:cubicBezTo>
                    <a:pt x="69" y="0"/>
                    <a:pt x="69" y="0"/>
                    <a:pt x="69" y="0"/>
                  </a:cubicBezTo>
                  <a:cubicBezTo>
                    <a:pt x="69" y="33"/>
                    <a:pt x="69" y="33"/>
                    <a:pt x="69" y="33"/>
                  </a:cubicBezTo>
                  <a:cubicBezTo>
                    <a:pt x="37" y="33"/>
                    <a:pt x="37" y="33"/>
                    <a:pt x="37" y="33"/>
                  </a:cubicBezTo>
                  <a:lnTo>
                    <a:pt x="37" y="0"/>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209" name="Google Shape;209;p44"/>
            <p:cNvSpPr/>
            <p:nvPr/>
          </p:nvSpPr>
          <p:spPr>
            <a:xfrm>
              <a:off x="1804" y="1139"/>
              <a:ext cx="86" cy="116"/>
            </a:xfrm>
            <a:custGeom>
              <a:avLst/>
              <a:gdLst/>
              <a:ahLst/>
              <a:cxnLst/>
              <a:rect l="l" t="t" r="r" b="b"/>
              <a:pathLst>
                <a:path w="151" h="204" extrusionOk="0">
                  <a:moveTo>
                    <a:pt x="18" y="37"/>
                  </a:moveTo>
                  <a:cubicBezTo>
                    <a:pt x="18" y="33"/>
                    <a:pt x="16" y="31"/>
                    <a:pt x="12" y="31"/>
                  </a:cubicBezTo>
                  <a:cubicBezTo>
                    <a:pt x="0" y="31"/>
                    <a:pt x="0" y="31"/>
                    <a:pt x="0" y="31"/>
                  </a:cubicBezTo>
                  <a:cubicBezTo>
                    <a:pt x="0" y="0"/>
                    <a:pt x="0" y="0"/>
                    <a:pt x="0" y="0"/>
                  </a:cubicBezTo>
                  <a:cubicBezTo>
                    <a:pt x="35" y="0"/>
                    <a:pt x="35" y="0"/>
                    <a:pt x="35" y="0"/>
                  </a:cubicBezTo>
                  <a:cubicBezTo>
                    <a:pt x="48" y="0"/>
                    <a:pt x="54" y="3"/>
                    <a:pt x="54" y="16"/>
                  </a:cubicBezTo>
                  <a:cubicBezTo>
                    <a:pt x="54" y="109"/>
                    <a:pt x="54" y="109"/>
                    <a:pt x="54" y="109"/>
                  </a:cubicBezTo>
                  <a:cubicBezTo>
                    <a:pt x="65" y="109"/>
                    <a:pt x="65" y="109"/>
                    <a:pt x="65" y="109"/>
                  </a:cubicBezTo>
                  <a:cubicBezTo>
                    <a:pt x="70" y="109"/>
                    <a:pt x="76" y="108"/>
                    <a:pt x="79" y="104"/>
                  </a:cubicBezTo>
                  <a:cubicBezTo>
                    <a:pt x="109" y="57"/>
                    <a:pt x="109" y="57"/>
                    <a:pt x="109" y="57"/>
                  </a:cubicBezTo>
                  <a:cubicBezTo>
                    <a:pt x="150" y="57"/>
                    <a:pt x="150" y="57"/>
                    <a:pt x="150" y="57"/>
                  </a:cubicBezTo>
                  <a:cubicBezTo>
                    <a:pt x="113" y="113"/>
                    <a:pt x="113" y="113"/>
                    <a:pt x="113" y="113"/>
                  </a:cubicBezTo>
                  <a:cubicBezTo>
                    <a:pt x="106" y="122"/>
                    <a:pt x="102" y="124"/>
                    <a:pt x="102" y="124"/>
                  </a:cubicBezTo>
                  <a:cubicBezTo>
                    <a:pt x="102" y="125"/>
                    <a:pt x="102" y="125"/>
                    <a:pt x="102" y="125"/>
                  </a:cubicBezTo>
                  <a:cubicBezTo>
                    <a:pt x="102" y="125"/>
                    <a:pt x="107" y="127"/>
                    <a:pt x="112" y="136"/>
                  </a:cubicBezTo>
                  <a:cubicBezTo>
                    <a:pt x="129" y="168"/>
                    <a:pt x="129" y="168"/>
                    <a:pt x="129" y="168"/>
                  </a:cubicBezTo>
                  <a:cubicBezTo>
                    <a:pt x="131" y="172"/>
                    <a:pt x="134" y="173"/>
                    <a:pt x="141" y="173"/>
                  </a:cubicBezTo>
                  <a:cubicBezTo>
                    <a:pt x="151" y="173"/>
                    <a:pt x="151" y="173"/>
                    <a:pt x="151" y="173"/>
                  </a:cubicBezTo>
                  <a:cubicBezTo>
                    <a:pt x="151" y="204"/>
                    <a:pt x="151" y="204"/>
                    <a:pt x="151" y="204"/>
                  </a:cubicBezTo>
                  <a:cubicBezTo>
                    <a:pt x="124" y="204"/>
                    <a:pt x="124" y="204"/>
                    <a:pt x="124" y="204"/>
                  </a:cubicBezTo>
                  <a:cubicBezTo>
                    <a:pt x="111" y="204"/>
                    <a:pt x="106" y="202"/>
                    <a:pt x="101" y="191"/>
                  </a:cubicBezTo>
                  <a:cubicBezTo>
                    <a:pt x="76" y="145"/>
                    <a:pt x="76" y="145"/>
                    <a:pt x="76" y="145"/>
                  </a:cubicBezTo>
                  <a:cubicBezTo>
                    <a:pt x="73" y="140"/>
                    <a:pt x="67" y="140"/>
                    <a:pt x="63" y="140"/>
                  </a:cubicBezTo>
                  <a:cubicBezTo>
                    <a:pt x="54" y="140"/>
                    <a:pt x="54" y="140"/>
                    <a:pt x="54" y="140"/>
                  </a:cubicBezTo>
                  <a:cubicBezTo>
                    <a:pt x="54" y="204"/>
                    <a:pt x="54" y="204"/>
                    <a:pt x="54" y="204"/>
                  </a:cubicBezTo>
                  <a:cubicBezTo>
                    <a:pt x="18" y="204"/>
                    <a:pt x="18" y="204"/>
                    <a:pt x="18" y="204"/>
                  </a:cubicBezTo>
                  <a:lnTo>
                    <a:pt x="18" y="37"/>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grpSp>
      <p:sp>
        <p:nvSpPr>
          <p:cNvPr id="210" name="Google Shape;210;p44"/>
          <p:cNvSpPr txBox="1">
            <a:spLocks noGrp="1"/>
          </p:cNvSpPr>
          <p:nvPr>
            <p:ph type="body" idx="20"/>
          </p:nvPr>
        </p:nvSpPr>
        <p:spPr>
          <a:xfrm>
            <a:off x="176526" y="844239"/>
            <a:ext cx="7886700" cy="442307"/>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475"/>
              </a:spcBef>
              <a:spcAft>
                <a:spcPts val="0"/>
              </a:spcAft>
              <a:buSzPts val="1920"/>
              <a:buNone/>
              <a:defRPr/>
            </a:lvl1pPr>
            <a:lvl2pPr marL="914400" lvl="1" indent="-320040" algn="l">
              <a:lnSpc>
                <a:spcPct val="90000"/>
              </a:lnSpc>
              <a:spcBef>
                <a:spcPts val="438"/>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363"/>
              </a:spcBef>
              <a:spcAft>
                <a:spcPts val="0"/>
              </a:spcAft>
              <a:buSzPts val="1440"/>
              <a:buChar char="•"/>
              <a:defRPr/>
            </a:lvl4pPr>
            <a:lvl5pPr marL="2286000" lvl="4" indent="-320039" algn="l">
              <a:lnSpc>
                <a:spcPct val="90000"/>
              </a:lnSpc>
              <a:spcBef>
                <a:spcPts val="325"/>
              </a:spcBef>
              <a:spcAft>
                <a:spcPts val="0"/>
              </a:spcAft>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0526059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ekstdia: titel met tekst 2k" type="obj">
  <p:cSld name="OBJECT">
    <p:spTree>
      <p:nvGrpSpPr>
        <p:cNvPr id="1" name="Shape 128"/>
        <p:cNvGrpSpPr/>
        <p:nvPr/>
      </p:nvGrpSpPr>
      <p:grpSpPr>
        <a:xfrm>
          <a:off x="0" y="0"/>
          <a:ext cx="0" cy="0"/>
          <a:chOff x="0" y="0"/>
          <a:chExt cx="0" cy="0"/>
        </a:xfrm>
      </p:grpSpPr>
      <p:sp>
        <p:nvSpPr>
          <p:cNvPr id="129" name="Google Shape;129;p47"/>
          <p:cNvSpPr txBox="1">
            <a:spLocks noGrp="1"/>
          </p:cNvSpPr>
          <p:nvPr>
            <p:ph type="title"/>
          </p:nvPr>
        </p:nvSpPr>
        <p:spPr>
          <a:xfrm>
            <a:off x="1080000" y="1080000"/>
            <a:ext cx="10033200" cy="72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30" name="Google Shape;130;p47"/>
          <p:cNvSpPr txBox="1">
            <a:spLocks noGrp="1"/>
          </p:cNvSpPr>
          <p:nvPr>
            <p:ph type="body" idx="1"/>
          </p:nvPr>
        </p:nvSpPr>
        <p:spPr>
          <a:xfrm>
            <a:off x="1080000" y="1800000"/>
            <a:ext cx="4860000" cy="4500000"/>
          </a:xfrm>
          <a:prstGeom prst="rect">
            <a:avLst/>
          </a:prstGeom>
          <a:noFill/>
          <a:ln>
            <a:noFill/>
          </a:ln>
        </p:spPr>
        <p:txBody>
          <a:bodyPr spcFirstLastPara="1" wrap="square" lIns="0" tIns="0" rIns="0" bIns="0" anchor="t" anchorCtr="0">
            <a:noAutofit/>
          </a:bodyPr>
          <a:lstStyle>
            <a:lvl1pPr marL="457200" lvl="0" indent="-350520" algn="l">
              <a:lnSpc>
                <a:spcPct val="90000"/>
              </a:lnSpc>
              <a:spcBef>
                <a:spcPts val="475"/>
              </a:spcBef>
              <a:spcAft>
                <a:spcPts val="0"/>
              </a:spcAft>
              <a:buClr>
                <a:srgbClr val="00A9F3"/>
              </a:buClr>
              <a:buSzPts val="1920"/>
              <a:buChar char="•"/>
              <a:defRPr/>
            </a:lvl1pPr>
            <a:lvl2pPr marL="914400" lvl="1" indent="-340360" algn="l">
              <a:lnSpc>
                <a:spcPct val="90000"/>
              </a:lnSpc>
              <a:spcBef>
                <a:spcPts val="438"/>
              </a:spcBef>
              <a:spcAft>
                <a:spcPts val="0"/>
              </a:spcAft>
              <a:buClr>
                <a:srgbClr val="00A9F3"/>
              </a:buClr>
              <a:buSzPts val="1760"/>
              <a:buChar char="•"/>
              <a:defRPr/>
            </a:lvl2pPr>
            <a:lvl3pPr marL="1371600" lvl="2" indent="-330200" algn="l">
              <a:lnSpc>
                <a:spcPct val="90000"/>
              </a:lnSpc>
              <a:spcBef>
                <a:spcPts val="400"/>
              </a:spcBef>
              <a:spcAft>
                <a:spcPts val="0"/>
              </a:spcAft>
              <a:buClr>
                <a:srgbClr val="00A9F3"/>
              </a:buClr>
              <a:buSzPts val="1600"/>
              <a:buChar char="•"/>
              <a:defRPr/>
            </a:lvl3pPr>
            <a:lvl4pPr marL="1828800" lvl="3" indent="-320039" algn="l">
              <a:lnSpc>
                <a:spcPct val="90000"/>
              </a:lnSpc>
              <a:spcBef>
                <a:spcPts val="363"/>
              </a:spcBef>
              <a:spcAft>
                <a:spcPts val="0"/>
              </a:spcAft>
              <a:buClr>
                <a:srgbClr val="00A9F3"/>
              </a:buClr>
              <a:buSzPts val="1440"/>
              <a:buChar char="•"/>
              <a:defRPr/>
            </a:lvl4pPr>
            <a:lvl5pPr marL="2286000" lvl="4" indent="-309879" algn="l">
              <a:lnSpc>
                <a:spcPct val="90000"/>
              </a:lnSpc>
              <a:spcBef>
                <a:spcPts val="325"/>
              </a:spcBef>
              <a:spcAft>
                <a:spcPts val="0"/>
              </a:spcAft>
              <a:buClr>
                <a:srgbClr val="00A9F3"/>
              </a:buClr>
              <a:buSzPts val="128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131" name="Google Shape;131;p47"/>
          <p:cNvSpPr txBox="1">
            <a:spLocks noGrp="1"/>
          </p:cNvSpPr>
          <p:nvPr>
            <p:ph type="body" idx="2"/>
          </p:nvPr>
        </p:nvSpPr>
        <p:spPr>
          <a:xfrm>
            <a:off x="6252000" y="1800000"/>
            <a:ext cx="4860000" cy="4500000"/>
          </a:xfrm>
          <a:prstGeom prst="rect">
            <a:avLst/>
          </a:prstGeom>
          <a:noFill/>
          <a:ln>
            <a:noFill/>
          </a:ln>
        </p:spPr>
        <p:txBody>
          <a:bodyPr spcFirstLastPara="1" wrap="square" lIns="0" tIns="0" rIns="0" bIns="0" anchor="t" anchorCtr="0">
            <a:noAutofit/>
          </a:bodyPr>
          <a:lstStyle>
            <a:lvl1pPr marL="457200" lvl="0" indent="-350520" algn="l">
              <a:lnSpc>
                <a:spcPct val="90000"/>
              </a:lnSpc>
              <a:spcBef>
                <a:spcPts val="475"/>
              </a:spcBef>
              <a:spcAft>
                <a:spcPts val="0"/>
              </a:spcAft>
              <a:buClr>
                <a:srgbClr val="00A9F3"/>
              </a:buClr>
              <a:buSzPts val="1920"/>
              <a:buChar char="•"/>
              <a:defRPr/>
            </a:lvl1pPr>
            <a:lvl2pPr marL="914400" lvl="1" indent="-340360" algn="l">
              <a:lnSpc>
                <a:spcPct val="90000"/>
              </a:lnSpc>
              <a:spcBef>
                <a:spcPts val="438"/>
              </a:spcBef>
              <a:spcAft>
                <a:spcPts val="0"/>
              </a:spcAft>
              <a:buClr>
                <a:srgbClr val="00A9F3"/>
              </a:buClr>
              <a:buSzPts val="1760"/>
              <a:buChar char="•"/>
              <a:defRPr/>
            </a:lvl2pPr>
            <a:lvl3pPr marL="1371600" lvl="2" indent="-330200" algn="l">
              <a:lnSpc>
                <a:spcPct val="90000"/>
              </a:lnSpc>
              <a:spcBef>
                <a:spcPts val="400"/>
              </a:spcBef>
              <a:spcAft>
                <a:spcPts val="0"/>
              </a:spcAft>
              <a:buClr>
                <a:srgbClr val="00A9F3"/>
              </a:buClr>
              <a:buSzPts val="1600"/>
              <a:buChar char="•"/>
              <a:defRPr/>
            </a:lvl3pPr>
            <a:lvl4pPr marL="1828800" lvl="3" indent="-320039" algn="l">
              <a:lnSpc>
                <a:spcPct val="90000"/>
              </a:lnSpc>
              <a:spcBef>
                <a:spcPts val="363"/>
              </a:spcBef>
              <a:spcAft>
                <a:spcPts val="0"/>
              </a:spcAft>
              <a:buClr>
                <a:srgbClr val="00A9F3"/>
              </a:buClr>
              <a:buSzPts val="1440"/>
              <a:buChar char="•"/>
              <a:defRPr/>
            </a:lvl4pPr>
            <a:lvl5pPr marL="2286000" lvl="4" indent="-309879" algn="l">
              <a:lnSpc>
                <a:spcPct val="90000"/>
              </a:lnSpc>
              <a:spcBef>
                <a:spcPts val="325"/>
              </a:spcBef>
              <a:spcAft>
                <a:spcPts val="0"/>
              </a:spcAft>
              <a:buClr>
                <a:srgbClr val="00A9F3"/>
              </a:buClr>
              <a:buSzPts val="128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ERSONA ORANJE">
  <p:cSld name="PERSONA ORANJE">
    <p:spTree>
      <p:nvGrpSpPr>
        <p:cNvPr id="1" name="Shape 132"/>
        <p:cNvGrpSpPr/>
        <p:nvPr/>
      </p:nvGrpSpPr>
      <p:grpSpPr>
        <a:xfrm>
          <a:off x="0" y="0"/>
          <a:ext cx="0" cy="0"/>
          <a:chOff x="0" y="0"/>
          <a:chExt cx="0" cy="0"/>
        </a:xfrm>
      </p:grpSpPr>
      <p:pic>
        <p:nvPicPr>
          <p:cNvPr id="133" name="Google Shape;133;p15"/>
          <p:cNvPicPr preferRelativeResize="0"/>
          <p:nvPr/>
        </p:nvPicPr>
        <p:blipFill rotWithShape="1">
          <a:blip r:embed="rId2">
            <a:alphaModFix/>
          </a:blip>
          <a:srcRect/>
          <a:stretch/>
        </p:blipFill>
        <p:spPr>
          <a:xfrm>
            <a:off x="0" y="1327508"/>
            <a:ext cx="9144000" cy="1819370"/>
          </a:xfrm>
          <a:prstGeom prst="rect">
            <a:avLst/>
          </a:prstGeom>
          <a:noFill/>
          <a:ln>
            <a:noFill/>
          </a:ln>
        </p:spPr>
      </p:pic>
      <p:sp>
        <p:nvSpPr>
          <p:cNvPr id="134" name="Google Shape;134;p15"/>
          <p:cNvSpPr txBox="1">
            <a:spLocks noGrp="1"/>
          </p:cNvSpPr>
          <p:nvPr>
            <p:ph type="title"/>
          </p:nvPr>
        </p:nvSpPr>
        <p:spPr>
          <a:xfrm>
            <a:off x="165600" y="205255"/>
            <a:ext cx="7192366" cy="579067"/>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pic>
        <p:nvPicPr>
          <p:cNvPr id="135" name="Google Shape;135;p15"/>
          <p:cNvPicPr preferRelativeResize="0"/>
          <p:nvPr/>
        </p:nvPicPr>
        <p:blipFill rotWithShape="1">
          <a:blip r:embed="rId2">
            <a:alphaModFix/>
          </a:blip>
          <a:srcRect/>
          <a:stretch/>
        </p:blipFill>
        <p:spPr>
          <a:xfrm>
            <a:off x="3048000" y="1327508"/>
            <a:ext cx="9144000" cy="1819370"/>
          </a:xfrm>
          <a:prstGeom prst="rect">
            <a:avLst/>
          </a:prstGeom>
          <a:noFill/>
          <a:ln>
            <a:noFill/>
          </a:ln>
        </p:spPr>
      </p:pic>
      <p:sp>
        <p:nvSpPr>
          <p:cNvPr id="136" name="Google Shape;136;p15"/>
          <p:cNvSpPr>
            <a:spLocks noGrp="1"/>
          </p:cNvSpPr>
          <p:nvPr>
            <p:ph type="pic" idx="2"/>
          </p:nvPr>
        </p:nvSpPr>
        <p:spPr>
          <a:xfrm>
            <a:off x="245915" y="1529185"/>
            <a:ext cx="1214437" cy="1174750"/>
          </a:xfrm>
          <a:prstGeom prst="rect">
            <a:avLst/>
          </a:prstGeom>
          <a:solidFill>
            <a:schemeClr val="lt1"/>
          </a:solidFill>
          <a:ln w="2857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sp>
      <p:sp>
        <p:nvSpPr>
          <p:cNvPr id="137" name="Google Shape;137;p15"/>
          <p:cNvSpPr>
            <a:spLocks noGrp="1"/>
          </p:cNvSpPr>
          <p:nvPr>
            <p:ph type="pic" idx="3"/>
          </p:nvPr>
        </p:nvSpPr>
        <p:spPr>
          <a:xfrm rot="-625577">
            <a:off x="1644765" y="1488609"/>
            <a:ext cx="1214437" cy="1174750"/>
          </a:xfrm>
          <a:prstGeom prst="rect">
            <a:avLst/>
          </a:prstGeom>
          <a:solidFill>
            <a:schemeClr val="lt1"/>
          </a:solidFill>
          <a:ln w="2857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sp>
      <p:sp>
        <p:nvSpPr>
          <p:cNvPr id="138" name="Google Shape;138;p15"/>
          <p:cNvSpPr>
            <a:spLocks noGrp="1"/>
          </p:cNvSpPr>
          <p:nvPr>
            <p:ph type="pic" idx="4"/>
          </p:nvPr>
        </p:nvSpPr>
        <p:spPr>
          <a:xfrm rot="370800">
            <a:off x="3223410" y="1467230"/>
            <a:ext cx="1214437" cy="1174750"/>
          </a:xfrm>
          <a:prstGeom prst="rect">
            <a:avLst/>
          </a:prstGeom>
          <a:solidFill>
            <a:schemeClr val="lt1"/>
          </a:solidFill>
          <a:ln w="2857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sp>
      <p:sp>
        <p:nvSpPr>
          <p:cNvPr id="139" name="Google Shape;139;p15"/>
          <p:cNvSpPr>
            <a:spLocks noGrp="1"/>
          </p:cNvSpPr>
          <p:nvPr>
            <p:ph type="pic" idx="5"/>
          </p:nvPr>
        </p:nvSpPr>
        <p:spPr>
          <a:xfrm rot="-670604">
            <a:off x="4701146" y="1537335"/>
            <a:ext cx="1214437" cy="1174750"/>
          </a:xfrm>
          <a:prstGeom prst="rect">
            <a:avLst/>
          </a:prstGeom>
          <a:solidFill>
            <a:schemeClr val="lt1"/>
          </a:solidFill>
          <a:ln w="2857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sp>
      <p:sp>
        <p:nvSpPr>
          <p:cNvPr id="140" name="Google Shape;140;p15"/>
          <p:cNvSpPr txBox="1">
            <a:spLocks noGrp="1"/>
          </p:cNvSpPr>
          <p:nvPr>
            <p:ph type="body" idx="1"/>
          </p:nvPr>
        </p:nvSpPr>
        <p:spPr>
          <a:xfrm>
            <a:off x="3781483" y="3647538"/>
            <a:ext cx="2532784" cy="2582835"/>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t" anchorCtr="0">
            <a:normAutofit/>
          </a:bodyPr>
          <a:lstStyle>
            <a:lvl1pPr marL="457200" lvl="0" indent="-228600" algn="l">
              <a:lnSpc>
                <a:spcPct val="90000"/>
              </a:lnSpc>
              <a:spcBef>
                <a:spcPts val="475"/>
              </a:spcBef>
              <a:spcAft>
                <a:spcPts val="0"/>
              </a:spcAft>
              <a:buSzPts val="960"/>
              <a:buNone/>
              <a:defRPr sz="1200"/>
            </a:lvl1pPr>
            <a:lvl2pPr marL="914400" lvl="1" indent="-228600" algn="l">
              <a:lnSpc>
                <a:spcPct val="90000"/>
              </a:lnSpc>
              <a:spcBef>
                <a:spcPts val="438"/>
              </a:spcBef>
              <a:spcAft>
                <a:spcPts val="0"/>
              </a:spcAft>
              <a:buSzPts val="960"/>
              <a:buNone/>
              <a:defRPr sz="1200"/>
            </a:lvl2pPr>
            <a:lvl3pPr marL="1371600" lvl="2" indent="-228600" algn="l">
              <a:lnSpc>
                <a:spcPct val="90000"/>
              </a:lnSpc>
              <a:spcBef>
                <a:spcPts val="400"/>
              </a:spcBef>
              <a:spcAft>
                <a:spcPts val="0"/>
              </a:spcAft>
              <a:buSzPts val="960"/>
              <a:buNone/>
              <a:defRPr sz="1200"/>
            </a:lvl3pPr>
            <a:lvl4pPr marL="1828800" lvl="3" indent="-228600" algn="l">
              <a:lnSpc>
                <a:spcPct val="90000"/>
              </a:lnSpc>
              <a:spcBef>
                <a:spcPts val="363"/>
              </a:spcBef>
              <a:spcAft>
                <a:spcPts val="0"/>
              </a:spcAft>
              <a:buSzPts val="960"/>
              <a:buNone/>
              <a:defRPr sz="1200"/>
            </a:lvl4pPr>
            <a:lvl5pPr marL="2286000" lvl="4" indent="-228600" algn="l">
              <a:lnSpc>
                <a:spcPct val="90000"/>
              </a:lnSpc>
              <a:spcBef>
                <a:spcPts val="325"/>
              </a:spcBef>
              <a:spcAft>
                <a:spcPts val="0"/>
              </a:spcAft>
              <a:buSzPts val="960"/>
              <a:buNone/>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 name="Google Shape;141;p15"/>
          <p:cNvSpPr txBox="1">
            <a:spLocks noGrp="1"/>
          </p:cNvSpPr>
          <p:nvPr>
            <p:ph type="body" idx="6"/>
          </p:nvPr>
        </p:nvSpPr>
        <p:spPr>
          <a:xfrm>
            <a:off x="6520583" y="3640121"/>
            <a:ext cx="2918616" cy="1350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t" anchorCtr="0">
            <a:normAutofit/>
          </a:bodyPr>
          <a:lstStyle>
            <a:lvl1pPr marL="457200" lvl="0" indent="-228600" algn="l">
              <a:lnSpc>
                <a:spcPct val="90000"/>
              </a:lnSpc>
              <a:spcBef>
                <a:spcPts val="475"/>
              </a:spcBef>
              <a:spcAft>
                <a:spcPts val="0"/>
              </a:spcAft>
              <a:buSzPts val="960"/>
              <a:buNone/>
              <a:defRPr sz="1200"/>
            </a:lvl1pPr>
            <a:lvl2pPr marL="914400" lvl="1" indent="-228600" algn="l">
              <a:lnSpc>
                <a:spcPct val="90000"/>
              </a:lnSpc>
              <a:spcBef>
                <a:spcPts val="438"/>
              </a:spcBef>
              <a:spcAft>
                <a:spcPts val="0"/>
              </a:spcAft>
              <a:buSzPts val="960"/>
              <a:buNone/>
              <a:defRPr sz="1200"/>
            </a:lvl2pPr>
            <a:lvl3pPr marL="1371600" lvl="2" indent="-228600" algn="l">
              <a:lnSpc>
                <a:spcPct val="90000"/>
              </a:lnSpc>
              <a:spcBef>
                <a:spcPts val="400"/>
              </a:spcBef>
              <a:spcAft>
                <a:spcPts val="0"/>
              </a:spcAft>
              <a:buSzPts val="960"/>
              <a:buNone/>
              <a:defRPr sz="1200"/>
            </a:lvl3pPr>
            <a:lvl4pPr marL="1828800" lvl="3" indent="-228600" algn="l">
              <a:lnSpc>
                <a:spcPct val="90000"/>
              </a:lnSpc>
              <a:spcBef>
                <a:spcPts val="363"/>
              </a:spcBef>
              <a:spcAft>
                <a:spcPts val="0"/>
              </a:spcAft>
              <a:buSzPts val="960"/>
              <a:buNone/>
              <a:defRPr sz="1200"/>
            </a:lvl4pPr>
            <a:lvl5pPr marL="2286000" lvl="4" indent="-228600" algn="l">
              <a:lnSpc>
                <a:spcPct val="90000"/>
              </a:lnSpc>
              <a:spcBef>
                <a:spcPts val="325"/>
              </a:spcBef>
              <a:spcAft>
                <a:spcPts val="0"/>
              </a:spcAft>
              <a:buSzPts val="960"/>
              <a:buNone/>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2" name="Google Shape;142;p15"/>
          <p:cNvSpPr txBox="1">
            <a:spLocks noGrp="1"/>
          </p:cNvSpPr>
          <p:nvPr>
            <p:ph type="body" idx="7"/>
          </p:nvPr>
        </p:nvSpPr>
        <p:spPr>
          <a:xfrm>
            <a:off x="9696819" y="3640121"/>
            <a:ext cx="2246757" cy="3138378"/>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t" anchorCtr="0">
            <a:normAutofit/>
          </a:bodyPr>
          <a:lstStyle>
            <a:lvl1pPr marL="457200" lvl="0" indent="-228600" algn="l">
              <a:lnSpc>
                <a:spcPct val="90000"/>
              </a:lnSpc>
              <a:spcBef>
                <a:spcPts val="475"/>
              </a:spcBef>
              <a:spcAft>
                <a:spcPts val="0"/>
              </a:spcAft>
              <a:buSzPts val="960"/>
              <a:buNone/>
              <a:defRPr sz="1200"/>
            </a:lvl1pPr>
            <a:lvl2pPr marL="914400" lvl="1" indent="-228600" algn="l">
              <a:lnSpc>
                <a:spcPct val="90000"/>
              </a:lnSpc>
              <a:spcBef>
                <a:spcPts val="438"/>
              </a:spcBef>
              <a:spcAft>
                <a:spcPts val="0"/>
              </a:spcAft>
              <a:buSzPts val="960"/>
              <a:buNone/>
              <a:defRPr sz="1200"/>
            </a:lvl2pPr>
            <a:lvl3pPr marL="1371600" lvl="2" indent="-228600" algn="l">
              <a:lnSpc>
                <a:spcPct val="90000"/>
              </a:lnSpc>
              <a:spcBef>
                <a:spcPts val="400"/>
              </a:spcBef>
              <a:spcAft>
                <a:spcPts val="0"/>
              </a:spcAft>
              <a:buSzPts val="960"/>
              <a:buNone/>
              <a:defRPr sz="1200"/>
            </a:lvl3pPr>
            <a:lvl4pPr marL="1828800" lvl="3" indent="-228600" algn="l">
              <a:lnSpc>
                <a:spcPct val="90000"/>
              </a:lnSpc>
              <a:spcBef>
                <a:spcPts val="363"/>
              </a:spcBef>
              <a:spcAft>
                <a:spcPts val="0"/>
              </a:spcAft>
              <a:buSzPts val="960"/>
              <a:buNone/>
              <a:defRPr sz="1200"/>
            </a:lvl4pPr>
            <a:lvl5pPr marL="2286000" lvl="4" indent="-228600" algn="l">
              <a:lnSpc>
                <a:spcPct val="90000"/>
              </a:lnSpc>
              <a:spcBef>
                <a:spcPts val="325"/>
              </a:spcBef>
              <a:spcAft>
                <a:spcPts val="0"/>
              </a:spcAft>
              <a:buSzPts val="960"/>
              <a:buNone/>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3" name="Google Shape;143;p15"/>
          <p:cNvSpPr txBox="1">
            <a:spLocks noGrp="1"/>
          </p:cNvSpPr>
          <p:nvPr>
            <p:ph type="body" idx="8"/>
          </p:nvPr>
        </p:nvSpPr>
        <p:spPr>
          <a:xfrm>
            <a:off x="6520583" y="5414431"/>
            <a:ext cx="2918616" cy="1350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t" anchorCtr="0">
            <a:normAutofit/>
          </a:bodyPr>
          <a:lstStyle>
            <a:lvl1pPr marL="457200" lvl="0" indent="-228600" algn="l">
              <a:lnSpc>
                <a:spcPct val="90000"/>
              </a:lnSpc>
              <a:spcBef>
                <a:spcPts val="475"/>
              </a:spcBef>
              <a:spcAft>
                <a:spcPts val="0"/>
              </a:spcAft>
              <a:buSzPts val="960"/>
              <a:buNone/>
              <a:defRPr sz="1200"/>
            </a:lvl1pPr>
            <a:lvl2pPr marL="914400" lvl="1" indent="-228600" algn="l">
              <a:lnSpc>
                <a:spcPct val="90000"/>
              </a:lnSpc>
              <a:spcBef>
                <a:spcPts val="438"/>
              </a:spcBef>
              <a:spcAft>
                <a:spcPts val="0"/>
              </a:spcAft>
              <a:buSzPts val="960"/>
              <a:buNone/>
              <a:defRPr sz="1200"/>
            </a:lvl2pPr>
            <a:lvl3pPr marL="1371600" lvl="2" indent="-228600" algn="l">
              <a:lnSpc>
                <a:spcPct val="90000"/>
              </a:lnSpc>
              <a:spcBef>
                <a:spcPts val="400"/>
              </a:spcBef>
              <a:spcAft>
                <a:spcPts val="0"/>
              </a:spcAft>
              <a:buSzPts val="960"/>
              <a:buNone/>
              <a:defRPr sz="1200"/>
            </a:lvl3pPr>
            <a:lvl4pPr marL="1828800" lvl="3" indent="-228600" algn="l">
              <a:lnSpc>
                <a:spcPct val="90000"/>
              </a:lnSpc>
              <a:spcBef>
                <a:spcPts val="363"/>
              </a:spcBef>
              <a:spcAft>
                <a:spcPts val="0"/>
              </a:spcAft>
              <a:buSzPts val="960"/>
              <a:buNone/>
              <a:defRPr sz="1200"/>
            </a:lvl4pPr>
            <a:lvl5pPr marL="2286000" lvl="4" indent="-228600" algn="l">
              <a:lnSpc>
                <a:spcPct val="90000"/>
              </a:lnSpc>
              <a:spcBef>
                <a:spcPts val="325"/>
              </a:spcBef>
              <a:spcAft>
                <a:spcPts val="0"/>
              </a:spcAft>
              <a:buSzPts val="960"/>
              <a:buNone/>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44" name="Google Shape;144;p15"/>
          <p:cNvGrpSpPr/>
          <p:nvPr/>
        </p:nvGrpSpPr>
        <p:grpSpPr>
          <a:xfrm>
            <a:off x="6514312" y="3312575"/>
            <a:ext cx="463601" cy="161849"/>
            <a:chOff x="3547" y="2072"/>
            <a:chExt cx="338" cy="118"/>
          </a:xfrm>
        </p:grpSpPr>
        <p:sp>
          <p:nvSpPr>
            <p:cNvPr id="145" name="Google Shape;145;p15"/>
            <p:cNvSpPr/>
            <p:nvPr/>
          </p:nvSpPr>
          <p:spPr>
            <a:xfrm>
              <a:off x="3547" y="2072"/>
              <a:ext cx="106" cy="116"/>
            </a:xfrm>
            <a:custGeom>
              <a:avLst/>
              <a:gdLst/>
              <a:ahLst/>
              <a:cxnLst/>
              <a:rect l="l" t="t" r="r" b="b"/>
              <a:pathLst>
                <a:path w="187" h="205" extrusionOk="0">
                  <a:moveTo>
                    <a:pt x="19" y="32"/>
                  </a:moveTo>
                  <a:cubicBezTo>
                    <a:pt x="0" y="32"/>
                    <a:pt x="0" y="32"/>
                    <a:pt x="0" y="32"/>
                  </a:cubicBezTo>
                  <a:cubicBezTo>
                    <a:pt x="0" y="0"/>
                    <a:pt x="0" y="0"/>
                    <a:pt x="0" y="0"/>
                  </a:cubicBezTo>
                  <a:cubicBezTo>
                    <a:pt x="83" y="0"/>
                    <a:pt x="83" y="0"/>
                    <a:pt x="83" y="0"/>
                  </a:cubicBezTo>
                  <a:cubicBezTo>
                    <a:pt x="146" y="0"/>
                    <a:pt x="187" y="38"/>
                    <a:pt x="187" y="102"/>
                  </a:cubicBezTo>
                  <a:cubicBezTo>
                    <a:pt x="187" y="167"/>
                    <a:pt x="146" y="205"/>
                    <a:pt x="83" y="205"/>
                  </a:cubicBezTo>
                  <a:cubicBezTo>
                    <a:pt x="38" y="205"/>
                    <a:pt x="38" y="205"/>
                    <a:pt x="38" y="205"/>
                  </a:cubicBezTo>
                  <a:cubicBezTo>
                    <a:pt x="24" y="205"/>
                    <a:pt x="19" y="199"/>
                    <a:pt x="19" y="185"/>
                  </a:cubicBezTo>
                  <a:lnTo>
                    <a:pt x="19" y="32"/>
                  </a:lnTo>
                  <a:close/>
                  <a:moveTo>
                    <a:pt x="63" y="173"/>
                  </a:moveTo>
                  <a:cubicBezTo>
                    <a:pt x="81" y="173"/>
                    <a:pt x="81" y="173"/>
                    <a:pt x="81" y="173"/>
                  </a:cubicBezTo>
                  <a:cubicBezTo>
                    <a:pt x="122" y="173"/>
                    <a:pt x="148" y="149"/>
                    <a:pt x="148" y="102"/>
                  </a:cubicBezTo>
                  <a:cubicBezTo>
                    <a:pt x="148" y="57"/>
                    <a:pt x="121" y="32"/>
                    <a:pt x="81" y="32"/>
                  </a:cubicBezTo>
                  <a:cubicBezTo>
                    <a:pt x="56" y="32"/>
                    <a:pt x="56" y="32"/>
                    <a:pt x="56" y="32"/>
                  </a:cubicBezTo>
                  <a:cubicBezTo>
                    <a:pt x="56" y="167"/>
                    <a:pt x="56" y="167"/>
                    <a:pt x="56" y="167"/>
                  </a:cubicBezTo>
                  <a:cubicBezTo>
                    <a:pt x="56" y="171"/>
                    <a:pt x="59" y="173"/>
                    <a:pt x="63" y="173"/>
                  </a:cubicBez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46" name="Google Shape;146;p15"/>
            <p:cNvSpPr/>
            <p:nvPr/>
          </p:nvSpPr>
          <p:spPr>
            <a:xfrm>
              <a:off x="3660" y="2103"/>
              <a:ext cx="91" cy="87"/>
            </a:xfrm>
            <a:custGeom>
              <a:avLst/>
              <a:gdLst/>
              <a:ahLst/>
              <a:cxnLst/>
              <a:rect l="l" t="t" r="r" b="b"/>
              <a:pathLst>
                <a:path w="161" h="153" extrusionOk="0">
                  <a:moveTo>
                    <a:pt x="81" y="0"/>
                  </a:moveTo>
                  <a:cubicBezTo>
                    <a:pt x="126" y="0"/>
                    <a:pt x="161" y="32"/>
                    <a:pt x="161" y="77"/>
                  </a:cubicBezTo>
                  <a:cubicBezTo>
                    <a:pt x="161" y="122"/>
                    <a:pt x="126" y="153"/>
                    <a:pt x="81" y="153"/>
                  </a:cubicBezTo>
                  <a:cubicBezTo>
                    <a:pt x="36" y="153"/>
                    <a:pt x="0" y="122"/>
                    <a:pt x="0" y="77"/>
                  </a:cubicBezTo>
                  <a:cubicBezTo>
                    <a:pt x="0" y="32"/>
                    <a:pt x="36" y="0"/>
                    <a:pt x="81" y="0"/>
                  </a:cubicBezTo>
                  <a:close/>
                  <a:moveTo>
                    <a:pt x="81" y="122"/>
                  </a:moveTo>
                  <a:cubicBezTo>
                    <a:pt x="105" y="122"/>
                    <a:pt x="125" y="104"/>
                    <a:pt x="125" y="77"/>
                  </a:cubicBezTo>
                  <a:cubicBezTo>
                    <a:pt x="125" y="49"/>
                    <a:pt x="105" y="31"/>
                    <a:pt x="81" y="31"/>
                  </a:cubicBezTo>
                  <a:cubicBezTo>
                    <a:pt x="57" y="31"/>
                    <a:pt x="37" y="49"/>
                    <a:pt x="37" y="77"/>
                  </a:cubicBezTo>
                  <a:cubicBezTo>
                    <a:pt x="37" y="104"/>
                    <a:pt x="57" y="122"/>
                    <a:pt x="81" y="122"/>
                  </a:cubicBez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47" name="Google Shape;147;p15"/>
            <p:cNvSpPr/>
            <p:nvPr/>
          </p:nvSpPr>
          <p:spPr>
            <a:xfrm>
              <a:off x="3759" y="2103"/>
              <a:ext cx="79" cy="87"/>
            </a:xfrm>
            <a:custGeom>
              <a:avLst/>
              <a:gdLst/>
              <a:ahLst/>
              <a:cxnLst/>
              <a:rect l="l" t="t" r="r" b="b"/>
              <a:pathLst>
                <a:path w="140" h="153" extrusionOk="0">
                  <a:moveTo>
                    <a:pt x="75" y="0"/>
                  </a:moveTo>
                  <a:cubicBezTo>
                    <a:pt x="117" y="0"/>
                    <a:pt x="140" y="30"/>
                    <a:pt x="140" y="69"/>
                  </a:cubicBezTo>
                  <a:cubicBezTo>
                    <a:pt x="140" y="74"/>
                    <a:pt x="139" y="83"/>
                    <a:pt x="139" y="83"/>
                  </a:cubicBezTo>
                  <a:cubicBezTo>
                    <a:pt x="37" y="83"/>
                    <a:pt x="37" y="83"/>
                    <a:pt x="37" y="83"/>
                  </a:cubicBezTo>
                  <a:cubicBezTo>
                    <a:pt x="40" y="109"/>
                    <a:pt x="59" y="122"/>
                    <a:pt x="82" y="122"/>
                  </a:cubicBezTo>
                  <a:cubicBezTo>
                    <a:pt x="105" y="122"/>
                    <a:pt x="123" y="106"/>
                    <a:pt x="123" y="106"/>
                  </a:cubicBezTo>
                  <a:cubicBezTo>
                    <a:pt x="138" y="131"/>
                    <a:pt x="138" y="131"/>
                    <a:pt x="138" y="131"/>
                  </a:cubicBezTo>
                  <a:cubicBezTo>
                    <a:pt x="138" y="131"/>
                    <a:pt x="116" y="153"/>
                    <a:pt x="79" y="153"/>
                  </a:cubicBezTo>
                  <a:cubicBezTo>
                    <a:pt x="30" y="153"/>
                    <a:pt x="0" y="118"/>
                    <a:pt x="0" y="77"/>
                  </a:cubicBezTo>
                  <a:cubicBezTo>
                    <a:pt x="0" y="31"/>
                    <a:pt x="31" y="0"/>
                    <a:pt x="75" y="0"/>
                  </a:cubicBezTo>
                  <a:close/>
                  <a:moveTo>
                    <a:pt x="102" y="58"/>
                  </a:moveTo>
                  <a:cubicBezTo>
                    <a:pt x="102" y="40"/>
                    <a:pt x="90" y="28"/>
                    <a:pt x="75" y="28"/>
                  </a:cubicBezTo>
                  <a:cubicBezTo>
                    <a:pt x="56" y="28"/>
                    <a:pt x="43" y="39"/>
                    <a:pt x="39" y="58"/>
                  </a:cubicBezTo>
                  <a:lnTo>
                    <a:pt x="102" y="5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48" name="Google Shape;148;p15"/>
            <p:cNvSpPr/>
            <p:nvPr/>
          </p:nvSpPr>
          <p:spPr>
            <a:xfrm>
              <a:off x="3844" y="2072"/>
              <a:ext cx="41" cy="116"/>
            </a:xfrm>
            <a:custGeom>
              <a:avLst/>
              <a:gdLst/>
              <a:ahLst/>
              <a:cxnLst/>
              <a:rect l="l" t="t" r="r" b="b"/>
              <a:pathLst>
                <a:path w="72" h="205" extrusionOk="0">
                  <a:moveTo>
                    <a:pt x="18" y="38"/>
                  </a:moveTo>
                  <a:cubicBezTo>
                    <a:pt x="18" y="34"/>
                    <a:pt x="15" y="32"/>
                    <a:pt x="11" y="32"/>
                  </a:cubicBezTo>
                  <a:cubicBezTo>
                    <a:pt x="0" y="32"/>
                    <a:pt x="0" y="32"/>
                    <a:pt x="0" y="32"/>
                  </a:cubicBezTo>
                  <a:cubicBezTo>
                    <a:pt x="0" y="0"/>
                    <a:pt x="0" y="0"/>
                    <a:pt x="0" y="0"/>
                  </a:cubicBezTo>
                  <a:cubicBezTo>
                    <a:pt x="35" y="0"/>
                    <a:pt x="35" y="0"/>
                    <a:pt x="35" y="0"/>
                  </a:cubicBezTo>
                  <a:cubicBezTo>
                    <a:pt x="48" y="0"/>
                    <a:pt x="54" y="7"/>
                    <a:pt x="54" y="20"/>
                  </a:cubicBezTo>
                  <a:cubicBezTo>
                    <a:pt x="54" y="168"/>
                    <a:pt x="54" y="168"/>
                    <a:pt x="54" y="168"/>
                  </a:cubicBezTo>
                  <a:cubicBezTo>
                    <a:pt x="54" y="172"/>
                    <a:pt x="56" y="174"/>
                    <a:pt x="60" y="174"/>
                  </a:cubicBezTo>
                  <a:cubicBezTo>
                    <a:pt x="72" y="174"/>
                    <a:pt x="72" y="174"/>
                    <a:pt x="72" y="174"/>
                  </a:cubicBezTo>
                  <a:cubicBezTo>
                    <a:pt x="72" y="205"/>
                    <a:pt x="72" y="205"/>
                    <a:pt x="72" y="205"/>
                  </a:cubicBezTo>
                  <a:cubicBezTo>
                    <a:pt x="37" y="205"/>
                    <a:pt x="37" y="205"/>
                    <a:pt x="37" y="205"/>
                  </a:cubicBezTo>
                  <a:cubicBezTo>
                    <a:pt x="23" y="205"/>
                    <a:pt x="18" y="199"/>
                    <a:pt x="18" y="185"/>
                  </a:cubicBezTo>
                  <a:lnTo>
                    <a:pt x="18" y="3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grpSp>
      <p:grpSp>
        <p:nvGrpSpPr>
          <p:cNvPr id="149" name="Google Shape;149;p15"/>
          <p:cNvGrpSpPr/>
          <p:nvPr/>
        </p:nvGrpSpPr>
        <p:grpSpPr>
          <a:xfrm>
            <a:off x="9713403" y="3316320"/>
            <a:ext cx="1054761" cy="163221"/>
            <a:chOff x="1305" y="378"/>
            <a:chExt cx="769" cy="119"/>
          </a:xfrm>
        </p:grpSpPr>
        <p:sp>
          <p:nvSpPr>
            <p:cNvPr id="150" name="Google Shape;150;p15"/>
            <p:cNvSpPr/>
            <p:nvPr/>
          </p:nvSpPr>
          <p:spPr>
            <a:xfrm>
              <a:off x="1305" y="379"/>
              <a:ext cx="90" cy="116"/>
            </a:xfrm>
            <a:custGeom>
              <a:avLst/>
              <a:gdLst/>
              <a:ahLst/>
              <a:cxnLst/>
              <a:rect l="l" t="t" r="r" b="b"/>
              <a:pathLst>
                <a:path w="159" h="204" extrusionOk="0">
                  <a:moveTo>
                    <a:pt x="18" y="32"/>
                  </a:moveTo>
                  <a:cubicBezTo>
                    <a:pt x="0" y="32"/>
                    <a:pt x="0" y="32"/>
                    <a:pt x="0" y="32"/>
                  </a:cubicBezTo>
                  <a:cubicBezTo>
                    <a:pt x="0" y="0"/>
                    <a:pt x="0" y="0"/>
                    <a:pt x="0" y="0"/>
                  </a:cubicBezTo>
                  <a:cubicBezTo>
                    <a:pt x="88" y="0"/>
                    <a:pt x="88" y="0"/>
                    <a:pt x="88" y="0"/>
                  </a:cubicBezTo>
                  <a:cubicBezTo>
                    <a:pt x="125" y="0"/>
                    <a:pt x="151" y="19"/>
                    <a:pt x="151" y="52"/>
                  </a:cubicBezTo>
                  <a:cubicBezTo>
                    <a:pt x="151" y="75"/>
                    <a:pt x="139" y="90"/>
                    <a:pt x="127" y="96"/>
                  </a:cubicBezTo>
                  <a:cubicBezTo>
                    <a:pt x="127" y="97"/>
                    <a:pt x="127" y="97"/>
                    <a:pt x="127" y="97"/>
                  </a:cubicBezTo>
                  <a:cubicBezTo>
                    <a:pt x="149" y="103"/>
                    <a:pt x="159" y="124"/>
                    <a:pt x="159" y="145"/>
                  </a:cubicBezTo>
                  <a:cubicBezTo>
                    <a:pt x="159" y="186"/>
                    <a:pt x="127" y="204"/>
                    <a:pt x="89" y="204"/>
                  </a:cubicBezTo>
                  <a:cubicBezTo>
                    <a:pt x="38" y="204"/>
                    <a:pt x="38" y="204"/>
                    <a:pt x="38" y="204"/>
                  </a:cubicBezTo>
                  <a:cubicBezTo>
                    <a:pt x="24" y="204"/>
                    <a:pt x="18" y="198"/>
                    <a:pt x="18" y="185"/>
                  </a:cubicBezTo>
                  <a:lnTo>
                    <a:pt x="18" y="32"/>
                  </a:lnTo>
                  <a:close/>
                  <a:moveTo>
                    <a:pt x="88" y="83"/>
                  </a:moveTo>
                  <a:cubicBezTo>
                    <a:pt x="104" y="83"/>
                    <a:pt x="113" y="72"/>
                    <a:pt x="113" y="57"/>
                  </a:cubicBezTo>
                  <a:cubicBezTo>
                    <a:pt x="113" y="42"/>
                    <a:pt x="104" y="32"/>
                    <a:pt x="88" y="32"/>
                  </a:cubicBezTo>
                  <a:cubicBezTo>
                    <a:pt x="56" y="32"/>
                    <a:pt x="56" y="32"/>
                    <a:pt x="56" y="32"/>
                  </a:cubicBezTo>
                  <a:cubicBezTo>
                    <a:pt x="56" y="83"/>
                    <a:pt x="56" y="83"/>
                    <a:pt x="56" y="83"/>
                  </a:cubicBezTo>
                  <a:lnTo>
                    <a:pt x="88" y="83"/>
                  </a:lnTo>
                  <a:close/>
                  <a:moveTo>
                    <a:pt x="62" y="172"/>
                  </a:moveTo>
                  <a:cubicBezTo>
                    <a:pt x="92" y="172"/>
                    <a:pt x="92" y="172"/>
                    <a:pt x="92" y="172"/>
                  </a:cubicBezTo>
                  <a:cubicBezTo>
                    <a:pt x="110" y="172"/>
                    <a:pt x="120" y="160"/>
                    <a:pt x="120" y="142"/>
                  </a:cubicBezTo>
                  <a:cubicBezTo>
                    <a:pt x="120" y="126"/>
                    <a:pt x="110" y="113"/>
                    <a:pt x="92" y="113"/>
                  </a:cubicBezTo>
                  <a:cubicBezTo>
                    <a:pt x="56" y="113"/>
                    <a:pt x="56" y="113"/>
                    <a:pt x="56" y="113"/>
                  </a:cubicBezTo>
                  <a:cubicBezTo>
                    <a:pt x="56" y="166"/>
                    <a:pt x="56" y="166"/>
                    <a:pt x="56" y="166"/>
                  </a:cubicBezTo>
                  <a:cubicBezTo>
                    <a:pt x="56" y="170"/>
                    <a:pt x="58" y="172"/>
                    <a:pt x="62" y="172"/>
                  </a:cubicBez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51" name="Google Shape;151;p15"/>
            <p:cNvSpPr/>
            <p:nvPr/>
          </p:nvSpPr>
          <p:spPr>
            <a:xfrm>
              <a:off x="1404" y="410"/>
              <a:ext cx="79" cy="87"/>
            </a:xfrm>
            <a:custGeom>
              <a:avLst/>
              <a:gdLst/>
              <a:ahLst/>
              <a:cxnLst/>
              <a:rect l="l" t="t" r="r" b="b"/>
              <a:pathLst>
                <a:path w="139" h="154" extrusionOk="0">
                  <a:moveTo>
                    <a:pt x="74" y="0"/>
                  </a:moveTo>
                  <a:cubicBezTo>
                    <a:pt x="116" y="0"/>
                    <a:pt x="139" y="31"/>
                    <a:pt x="139" y="69"/>
                  </a:cubicBezTo>
                  <a:cubicBezTo>
                    <a:pt x="139" y="74"/>
                    <a:pt x="138" y="83"/>
                    <a:pt x="138" y="83"/>
                  </a:cubicBezTo>
                  <a:cubicBezTo>
                    <a:pt x="37" y="83"/>
                    <a:pt x="37" y="83"/>
                    <a:pt x="37" y="83"/>
                  </a:cubicBezTo>
                  <a:cubicBezTo>
                    <a:pt x="40" y="109"/>
                    <a:pt x="59" y="122"/>
                    <a:pt x="81" y="122"/>
                  </a:cubicBezTo>
                  <a:cubicBezTo>
                    <a:pt x="105" y="122"/>
                    <a:pt x="122" y="106"/>
                    <a:pt x="122" y="106"/>
                  </a:cubicBezTo>
                  <a:cubicBezTo>
                    <a:pt x="138" y="131"/>
                    <a:pt x="138" y="131"/>
                    <a:pt x="138" y="131"/>
                  </a:cubicBezTo>
                  <a:cubicBezTo>
                    <a:pt x="138" y="131"/>
                    <a:pt x="115" y="154"/>
                    <a:pt x="79" y="154"/>
                  </a:cubicBezTo>
                  <a:cubicBezTo>
                    <a:pt x="30" y="154"/>
                    <a:pt x="0" y="118"/>
                    <a:pt x="0" y="77"/>
                  </a:cubicBezTo>
                  <a:cubicBezTo>
                    <a:pt x="0" y="31"/>
                    <a:pt x="30" y="0"/>
                    <a:pt x="74" y="0"/>
                  </a:cubicBezTo>
                  <a:close/>
                  <a:moveTo>
                    <a:pt x="102" y="58"/>
                  </a:moveTo>
                  <a:cubicBezTo>
                    <a:pt x="101" y="40"/>
                    <a:pt x="89" y="28"/>
                    <a:pt x="74" y="28"/>
                  </a:cubicBezTo>
                  <a:cubicBezTo>
                    <a:pt x="55" y="28"/>
                    <a:pt x="42" y="39"/>
                    <a:pt x="38" y="58"/>
                  </a:cubicBezTo>
                  <a:lnTo>
                    <a:pt x="102" y="5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52" name="Google Shape;152;p15"/>
            <p:cNvSpPr/>
            <p:nvPr/>
          </p:nvSpPr>
          <p:spPr>
            <a:xfrm>
              <a:off x="1489" y="379"/>
              <a:ext cx="99" cy="116"/>
            </a:xfrm>
            <a:custGeom>
              <a:avLst/>
              <a:gdLst/>
              <a:ahLst/>
              <a:cxnLst/>
              <a:rect l="l" t="t" r="r" b="b"/>
              <a:pathLst>
                <a:path w="174" h="204" extrusionOk="0">
                  <a:moveTo>
                    <a:pt x="18" y="37"/>
                  </a:moveTo>
                  <a:cubicBezTo>
                    <a:pt x="18" y="33"/>
                    <a:pt x="15" y="31"/>
                    <a:pt x="11" y="31"/>
                  </a:cubicBezTo>
                  <a:cubicBezTo>
                    <a:pt x="0" y="31"/>
                    <a:pt x="0" y="31"/>
                    <a:pt x="0" y="31"/>
                  </a:cubicBezTo>
                  <a:cubicBezTo>
                    <a:pt x="0" y="0"/>
                    <a:pt x="0" y="0"/>
                    <a:pt x="0" y="0"/>
                  </a:cubicBezTo>
                  <a:cubicBezTo>
                    <a:pt x="35" y="0"/>
                    <a:pt x="35" y="0"/>
                    <a:pt x="35" y="0"/>
                  </a:cubicBezTo>
                  <a:cubicBezTo>
                    <a:pt x="48" y="0"/>
                    <a:pt x="54" y="6"/>
                    <a:pt x="54" y="19"/>
                  </a:cubicBezTo>
                  <a:cubicBezTo>
                    <a:pt x="54" y="70"/>
                    <a:pt x="54" y="70"/>
                    <a:pt x="54" y="70"/>
                  </a:cubicBezTo>
                  <a:cubicBezTo>
                    <a:pt x="54" y="78"/>
                    <a:pt x="54" y="83"/>
                    <a:pt x="54" y="83"/>
                  </a:cubicBezTo>
                  <a:cubicBezTo>
                    <a:pt x="54" y="83"/>
                    <a:pt x="54" y="83"/>
                    <a:pt x="54" y="83"/>
                  </a:cubicBezTo>
                  <a:cubicBezTo>
                    <a:pt x="61" y="69"/>
                    <a:pt x="79" y="54"/>
                    <a:pt x="105" y="54"/>
                  </a:cubicBezTo>
                  <a:cubicBezTo>
                    <a:pt x="138" y="54"/>
                    <a:pt x="156" y="71"/>
                    <a:pt x="156" y="110"/>
                  </a:cubicBezTo>
                  <a:cubicBezTo>
                    <a:pt x="156" y="167"/>
                    <a:pt x="156" y="167"/>
                    <a:pt x="156" y="167"/>
                  </a:cubicBezTo>
                  <a:cubicBezTo>
                    <a:pt x="156" y="171"/>
                    <a:pt x="158" y="173"/>
                    <a:pt x="162" y="173"/>
                  </a:cubicBezTo>
                  <a:cubicBezTo>
                    <a:pt x="174" y="173"/>
                    <a:pt x="174" y="173"/>
                    <a:pt x="174" y="173"/>
                  </a:cubicBezTo>
                  <a:cubicBezTo>
                    <a:pt x="174" y="204"/>
                    <a:pt x="174" y="204"/>
                    <a:pt x="174" y="204"/>
                  </a:cubicBezTo>
                  <a:cubicBezTo>
                    <a:pt x="139" y="204"/>
                    <a:pt x="139" y="204"/>
                    <a:pt x="139" y="204"/>
                  </a:cubicBezTo>
                  <a:cubicBezTo>
                    <a:pt x="126" y="204"/>
                    <a:pt x="120" y="198"/>
                    <a:pt x="120" y="185"/>
                  </a:cubicBezTo>
                  <a:cubicBezTo>
                    <a:pt x="120" y="117"/>
                    <a:pt x="120" y="117"/>
                    <a:pt x="120" y="117"/>
                  </a:cubicBezTo>
                  <a:cubicBezTo>
                    <a:pt x="120" y="99"/>
                    <a:pt x="115" y="87"/>
                    <a:pt x="96" y="87"/>
                  </a:cubicBezTo>
                  <a:cubicBezTo>
                    <a:pt x="77" y="87"/>
                    <a:pt x="62" y="100"/>
                    <a:pt x="57" y="118"/>
                  </a:cubicBezTo>
                  <a:cubicBezTo>
                    <a:pt x="55" y="123"/>
                    <a:pt x="54" y="130"/>
                    <a:pt x="54" y="137"/>
                  </a:cubicBezTo>
                  <a:cubicBezTo>
                    <a:pt x="54" y="204"/>
                    <a:pt x="54" y="204"/>
                    <a:pt x="54" y="204"/>
                  </a:cubicBezTo>
                  <a:cubicBezTo>
                    <a:pt x="18" y="204"/>
                    <a:pt x="18" y="204"/>
                    <a:pt x="18" y="204"/>
                  </a:cubicBezTo>
                  <a:lnTo>
                    <a:pt x="18" y="37"/>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53" name="Google Shape;153;p15"/>
            <p:cNvSpPr/>
            <p:nvPr/>
          </p:nvSpPr>
          <p:spPr>
            <a:xfrm>
              <a:off x="1593" y="410"/>
              <a:ext cx="92" cy="87"/>
            </a:xfrm>
            <a:custGeom>
              <a:avLst/>
              <a:gdLst/>
              <a:ahLst/>
              <a:cxnLst/>
              <a:rect l="l" t="t" r="r" b="b"/>
              <a:pathLst>
                <a:path w="161" h="154" extrusionOk="0">
                  <a:moveTo>
                    <a:pt x="80" y="0"/>
                  </a:moveTo>
                  <a:cubicBezTo>
                    <a:pt x="125" y="0"/>
                    <a:pt x="161" y="32"/>
                    <a:pt x="161" y="77"/>
                  </a:cubicBezTo>
                  <a:cubicBezTo>
                    <a:pt x="161" y="122"/>
                    <a:pt x="125" y="154"/>
                    <a:pt x="80" y="154"/>
                  </a:cubicBezTo>
                  <a:cubicBezTo>
                    <a:pt x="36" y="154"/>
                    <a:pt x="0" y="122"/>
                    <a:pt x="0" y="77"/>
                  </a:cubicBezTo>
                  <a:cubicBezTo>
                    <a:pt x="0" y="32"/>
                    <a:pt x="36" y="0"/>
                    <a:pt x="80" y="0"/>
                  </a:cubicBezTo>
                  <a:close/>
                  <a:moveTo>
                    <a:pt x="80" y="122"/>
                  </a:moveTo>
                  <a:cubicBezTo>
                    <a:pt x="104" y="122"/>
                    <a:pt x="124" y="104"/>
                    <a:pt x="124" y="77"/>
                  </a:cubicBezTo>
                  <a:cubicBezTo>
                    <a:pt x="124" y="50"/>
                    <a:pt x="104" y="31"/>
                    <a:pt x="80" y="31"/>
                  </a:cubicBezTo>
                  <a:cubicBezTo>
                    <a:pt x="57" y="31"/>
                    <a:pt x="37" y="50"/>
                    <a:pt x="37" y="77"/>
                  </a:cubicBezTo>
                  <a:cubicBezTo>
                    <a:pt x="37" y="104"/>
                    <a:pt x="57" y="122"/>
                    <a:pt x="80" y="122"/>
                  </a:cubicBez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54" name="Google Shape;154;p15"/>
            <p:cNvSpPr/>
            <p:nvPr/>
          </p:nvSpPr>
          <p:spPr>
            <a:xfrm>
              <a:off x="1691" y="410"/>
              <a:ext cx="80" cy="87"/>
            </a:xfrm>
            <a:custGeom>
              <a:avLst/>
              <a:gdLst/>
              <a:ahLst/>
              <a:cxnLst/>
              <a:rect l="l" t="t" r="r" b="b"/>
              <a:pathLst>
                <a:path w="140" h="154" extrusionOk="0">
                  <a:moveTo>
                    <a:pt x="75" y="0"/>
                  </a:moveTo>
                  <a:cubicBezTo>
                    <a:pt x="117" y="0"/>
                    <a:pt x="140" y="31"/>
                    <a:pt x="140" y="69"/>
                  </a:cubicBezTo>
                  <a:cubicBezTo>
                    <a:pt x="140" y="74"/>
                    <a:pt x="139" y="83"/>
                    <a:pt x="139" y="83"/>
                  </a:cubicBezTo>
                  <a:cubicBezTo>
                    <a:pt x="38" y="83"/>
                    <a:pt x="38" y="83"/>
                    <a:pt x="38" y="83"/>
                  </a:cubicBezTo>
                  <a:cubicBezTo>
                    <a:pt x="41" y="109"/>
                    <a:pt x="60" y="122"/>
                    <a:pt x="82" y="122"/>
                  </a:cubicBezTo>
                  <a:cubicBezTo>
                    <a:pt x="106" y="122"/>
                    <a:pt x="123" y="106"/>
                    <a:pt x="123" y="106"/>
                  </a:cubicBezTo>
                  <a:cubicBezTo>
                    <a:pt x="138" y="131"/>
                    <a:pt x="138" y="131"/>
                    <a:pt x="138" y="131"/>
                  </a:cubicBezTo>
                  <a:cubicBezTo>
                    <a:pt x="138" y="131"/>
                    <a:pt x="116" y="154"/>
                    <a:pt x="79" y="154"/>
                  </a:cubicBezTo>
                  <a:cubicBezTo>
                    <a:pt x="31" y="154"/>
                    <a:pt x="0" y="118"/>
                    <a:pt x="0" y="77"/>
                  </a:cubicBezTo>
                  <a:cubicBezTo>
                    <a:pt x="0" y="31"/>
                    <a:pt x="31" y="0"/>
                    <a:pt x="75" y="0"/>
                  </a:cubicBezTo>
                  <a:close/>
                  <a:moveTo>
                    <a:pt x="103" y="58"/>
                  </a:moveTo>
                  <a:cubicBezTo>
                    <a:pt x="102" y="40"/>
                    <a:pt x="90" y="28"/>
                    <a:pt x="75" y="28"/>
                  </a:cubicBezTo>
                  <a:cubicBezTo>
                    <a:pt x="56" y="28"/>
                    <a:pt x="43" y="39"/>
                    <a:pt x="39" y="58"/>
                  </a:cubicBezTo>
                  <a:lnTo>
                    <a:pt x="103" y="5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55" name="Google Shape;155;p15"/>
            <p:cNvSpPr/>
            <p:nvPr/>
          </p:nvSpPr>
          <p:spPr>
            <a:xfrm>
              <a:off x="1778" y="378"/>
              <a:ext cx="51" cy="117"/>
            </a:xfrm>
            <a:custGeom>
              <a:avLst/>
              <a:gdLst/>
              <a:ahLst/>
              <a:cxnLst/>
              <a:rect l="l" t="t" r="r" b="b"/>
              <a:pathLst>
                <a:path w="90" h="206" extrusionOk="0">
                  <a:moveTo>
                    <a:pt x="18" y="88"/>
                  </a:moveTo>
                  <a:cubicBezTo>
                    <a:pt x="0" y="88"/>
                    <a:pt x="0" y="88"/>
                    <a:pt x="0" y="88"/>
                  </a:cubicBezTo>
                  <a:cubicBezTo>
                    <a:pt x="0" y="59"/>
                    <a:pt x="0" y="59"/>
                    <a:pt x="0" y="59"/>
                  </a:cubicBezTo>
                  <a:cubicBezTo>
                    <a:pt x="18" y="59"/>
                    <a:pt x="18" y="59"/>
                    <a:pt x="18" y="59"/>
                  </a:cubicBezTo>
                  <a:cubicBezTo>
                    <a:pt x="18" y="55"/>
                    <a:pt x="18" y="55"/>
                    <a:pt x="18" y="55"/>
                  </a:cubicBezTo>
                  <a:cubicBezTo>
                    <a:pt x="18" y="7"/>
                    <a:pt x="57" y="0"/>
                    <a:pt x="78" y="0"/>
                  </a:cubicBezTo>
                  <a:cubicBezTo>
                    <a:pt x="85" y="0"/>
                    <a:pt x="90" y="1"/>
                    <a:pt x="90" y="1"/>
                  </a:cubicBezTo>
                  <a:cubicBezTo>
                    <a:pt x="90" y="32"/>
                    <a:pt x="90" y="32"/>
                    <a:pt x="90" y="32"/>
                  </a:cubicBezTo>
                  <a:cubicBezTo>
                    <a:pt x="90" y="32"/>
                    <a:pt x="87" y="32"/>
                    <a:pt x="83" y="32"/>
                  </a:cubicBezTo>
                  <a:cubicBezTo>
                    <a:pt x="72" y="32"/>
                    <a:pt x="54" y="34"/>
                    <a:pt x="54" y="56"/>
                  </a:cubicBezTo>
                  <a:cubicBezTo>
                    <a:pt x="54" y="59"/>
                    <a:pt x="54" y="59"/>
                    <a:pt x="54" y="59"/>
                  </a:cubicBezTo>
                  <a:cubicBezTo>
                    <a:pt x="86" y="59"/>
                    <a:pt x="86" y="59"/>
                    <a:pt x="86" y="59"/>
                  </a:cubicBezTo>
                  <a:cubicBezTo>
                    <a:pt x="86" y="88"/>
                    <a:pt x="86" y="88"/>
                    <a:pt x="86" y="88"/>
                  </a:cubicBezTo>
                  <a:cubicBezTo>
                    <a:pt x="54" y="88"/>
                    <a:pt x="54" y="88"/>
                    <a:pt x="54" y="88"/>
                  </a:cubicBezTo>
                  <a:cubicBezTo>
                    <a:pt x="54" y="206"/>
                    <a:pt x="54" y="206"/>
                    <a:pt x="54" y="206"/>
                  </a:cubicBezTo>
                  <a:cubicBezTo>
                    <a:pt x="18" y="206"/>
                    <a:pt x="18" y="206"/>
                    <a:pt x="18" y="206"/>
                  </a:cubicBezTo>
                  <a:lnTo>
                    <a:pt x="18" y="8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56" name="Google Shape;156;p15"/>
            <p:cNvSpPr/>
            <p:nvPr/>
          </p:nvSpPr>
          <p:spPr>
            <a:xfrm>
              <a:off x="1830" y="389"/>
              <a:ext cx="52" cy="107"/>
            </a:xfrm>
            <a:custGeom>
              <a:avLst/>
              <a:gdLst/>
              <a:ahLst/>
              <a:cxnLst/>
              <a:rect l="l" t="t" r="r" b="b"/>
              <a:pathLst>
                <a:path w="91" h="189" extrusionOk="0">
                  <a:moveTo>
                    <a:pt x="19" y="69"/>
                  </a:moveTo>
                  <a:cubicBezTo>
                    <a:pt x="0" y="69"/>
                    <a:pt x="0" y="69"/>
                    <a:pt x="0" y="69"/>
                  </a:cubicBezTo>
                  <a:cubicBezTo>
                    <a:pt x="0" y="40"/>
                    <a:pt x="0" y="40"/>
                    <a:pt x="0" y="40"/>
                  </a:cubicBezTo>
                  <a:cubicBezTo>
                    <a:pt x="20" y="40"/>
                    <a:pt x="20" y="40"/>
                    <a:pt x="20" y="40"/>
                  </a:cubicBezTo>
                  <a:cubicBezTo>
                    <a:pt x="20" y="0"/>
                    <a:pt x="20" y="0"/>
                    <a:pt x="20" y="0"/>
                  </a:cubicBezTo>
                  <a:cubicBezTo>
                    <a:pt x="56" y="0"/>
                    <a:pt x="56" y="0"/>
                    <a:pt x="56" y="0"/>
                  </a:cubicBezTo>
                  <a:cubicBezTo>
                    <a:pt x="56" y="40"/>
                    <a:pt x="56" y="40"/>
                    <a:pt x="56" y="40"/>
                  </a:cubicBezTo>
                  <a:cubicBezTo>
                    <a:pt x="89" y="40"/>
                    <a:pt x="89" y="40"/>
                    <a:pt x="89" y="40"/>
                  </a:cubicBezTo>
                  <a:cubicBezTo>
                    <a:pt x="89" y="69"/>
                    <a:pt x="89" y="69"/>
                    <a:pt x="89" y="69"/>
                  </a:cubicBezTo>
                  <a:cubicBezTo>
                    <a:pt x="56" y="69"/>
                    <a:pt x="56" y="69"/>
                    <a:pt x="56" y="69"/>
                  </a:cubicBezTo>
                  <a:cubicBezTo>
                    <a:pt x="56" y="129"/>
                    <a:pt x="56" y="129"/>
                    <a:pt x="56" y="129"/>
                  </a:cubicBezTo>
                  <a:cubicBezTo>
                    <a:pt x="56" y="153"/>
                    <a:pt x="75" y="156"/>
                    <a:pt x="85" y="156"/>
                  </a:cubicBezTo>
                  <a:cubicBezTo>
                    <a:pt x="89" y="156"/>
                    <a:pt x="91" y="156"/>
                    <a:pt x="91" y="156"/>
                  </a:cubicBezTo>
                  <a:cubicBezTo>
                    <a:pt x="91" y="188"/>
                    <a:pt x="91" y="188"/>
                    <a:pt x="91" y="188"/>
                  </a:cubicBezTo>
                  <a:cubicBezTo>
                    <a:pt x="91" y="188"/>
                    <a:pt x="87" y="189"/>
                    <a:pt x="80" y="189"/>
                  </a:cubicBezTo>
                  <a:cubicBezTo>
                    <a:pt x="60" y="189"/>
                    <a:pt x="19" y="183"/>
                    <a:pt x="19" y="133"/>
                  </a:cubicBezTo>
                  <a:lnTo>
                    <a:pt x="19" y="69"/>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57" name="Google Shape;157;p15"/>
            <p:cNvSpPr/>
            <p:nvPr/>
          </p:nvSpPr>
          <p:spPr>
            <a:xfrm>
              <a:off x="1890" y="410"/>
              <a:ext cx="79" cy="87"/>
            </a:xfrm>
            <a:custGeom>
              <a:avLst/>
              <a:gdLst/>
              <a:ahLst/>
              <a:cxnLst/>
              <a:rect l="l" t="t" r="r" b="b"/>
              <a:pathLst>
                <a:path w="139" h="154" extrusionOk="0">
                  <a:moveTo>
                    <a:pt x="74" y="0"/>
                  </a:moveTo>
                  <a:cubicBezTo>
                    <a:pt x="116" y="0"/>
                    <a:pt x="139" y="31"/>
                    <a:pt x="139" y="69"/>
                  </a:cubicBezTo>
                  <a:cubicBezTo>
                    <a:pt x="139" y="74"/>
                    <a:pt x="138" y="83"/>
                    <a:pt x="138" y="83"/>
                  </a:cubicBezTo>
                  <a:cubicBezTo>
                    <a:pt x="37" y="83"/>
                    <a:pt x="37" y="83"/>
                    <a:pt x="37" y="83"/>
                  </a:cubicBezTo>
                  <a:cubicBezTo>
                    <a:pt x="40" y="109"/>
                    <a:pt x="59" y="122"/>
                    <a:pt x="81" y="122"/>
                  </a:cubicBezTo>
                  <a:cubicBezTo>
                    <a:pt x="105" y="122"/>
                    <a:pt x="122" y="106"/>
                    <a:pt x="122" y="106"/>
                  </a:cubicBezTo>
                  <a:cubicBezTo>
                    <a:pt x="138" y="131"/>
                    <a:pt x="138" y="131"/>
                    <a:pt x="138" y="131"/>
                  </a:cubicBezTo>
                  <a:cubicBezTo>
                    <a:pt x="138" y="131"/>
                    <a:pt x="115" y="154"/>
                    <a:pt x="78" y="154"/>
                  </a:cubicBezTo>
                  <a:cubicBezTo>
                    <a:pt x="30" y="154"/>
                    <a:pt x="0" y="118"/>
                    <a:pt x="0" y="77"/>
                  </a:cubicBezTo>
                  <a:cubicBezTo>
                    <a:pt x="0" y="31"/>
                    <a:pt x="30" y="0"/>
                    <a:pt x="74" y="0"/>
                  </a:cubicBezTo>
                  <a:close/>
                  <a:moveTo>
                    <a:pt x="102" y="58"/>
                  </a:moveTo>
                  <a:cubicBezTo>
                    <a:pt x="101" y="40"/>
                    <a:pt x="89" y="28"/>
                    <a:pt x="74" y="28"/>
                  </a:cubicBezTo>
                  <a:cubicBezTo>
                    <a:pt x="55" y="28"/>
                    <a:pt x="42" y="39"/>
                    <a:pt x="38" y="58"/>
                  </a:cubicBezTo>
                  <a:lnTo>
                    <a:pt x="102" y="5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58" name="Google Shape;158;p15"/>
            <p:cNvSpPr/>
            <p:nvPr/>
          </p:nvSpPr>
          <p:spPr>
            <a:xfrm>
              <a:off x="1975" y="410"/>
              <a:ext cx="99" cy="85"/>
            </a:xfrm>
            <a:custGeom>
              <a:avLst/>
              <a:gdLst/>
              <a:ahLst/>
              <a:cxnLst/>
              <a:rect l="l" t="t" r="r" b="b"/>
              <a:pathLst>
                <a:path w="174" h="150" extrusionOk="0">
                  <a:moveTo>
                    <a:pt x="18" y="41"/>
                  </a:moveTo>
                  <a:cubicBezTo>
                    <a:pt x="18" y="36"/>
                    <a:pt x="16" y="34"/>
                    <a:pt x="12" y="34"/>
                  </a:cubicBezTo>
                  <a:cubicBezTo>
                    <a:pt x="0" y="34"/>
                    <a:pt x="0" y="34"/>
                    <a:pt x="0" y="34"/>
                  </a:cubicBezTo>
                  <a:cubicBezTo>
                    <a:pt x="0" y="3"/>
                    <a:pt x="0" y="3"/>
                    <a:pt x="0" y="3"/>
                  </a:cubicBezTo>
                  <a:cubicBezTo>
                    <a:pt x="34" y="3"/>
                    <a:pt x="34" y="3"/>
                    <a:pt x="34" y="3"/>
                  </a:cubicBezTo>
                  <a:cubicBezTo>
                    <a:pt x="47" y="3"/>
                    <a:pt x="53" y="9"/>
                    <a:pt x="53" y="20"/>
                  </a:cubicBezTo>
                  <a:cubicBezTo>
                    <a:pt x="53" y="24"/>
                    <a:pt x="53" y="24"/>
                    <a:pt x="53" y="24"/>
                  </a:cubicBezTo>
                  <a:cubicBezTo>
                    <a:pt x="53" y="27"/>
                    <a:pt x="52" y="30"/>
                    <a:pt x="52" y="30"/>
                  </a:cubicBezTo>
                  <a:cubicBezTo>
                    <a:pt x="53" y="30"/>
                    <a:pt x="53" y="30"/>
                    <a:pt x="53" y="30"/>
                  </a:cubicBezTo>
                  <a:cubicBezTo>
                    <a:pt x="59" y="18"/>
                    <a:pt x="75" y="0"/>
                    <a:pt x="105" y="0"/>
                  </a:cubicBezTo>
                  <a:cubicBezTo>
                    <a:pt x="137" y="0"/>
                    <a:pt x="156" y="17"/>
                    <a:pt x="156" y="56"/>
                  </a:cubicBezTo>
                  <a:cubicBezTo>
                    <a:pt x="156" y="113"/>
                    <a:pt x="156" y="113"/>
                    <a:pt x="156" y="113"/>
                  </a:cubicBezTo>
                  <a:cubicBezTo>
                    <a:pt x="156" y="117"/>
                    <a:pt x="158" y="119"/>
                    <a:pt x="162" y="119"/>
                  </a:cubicBezTo>
                  <a:cubicBezTo>
                    <a:pt x="174" y="119"/>
                    <a:pt x="174" y="119"/>
                    <a:pt x="174" y="119"/>
                  </a:cubicBezTo>
                  <a:cubicBezTo>
                    <a:pt x="174" y="150"/>
                    <a:pt x="174" y="150"/>
                    <a:pt x="174" y="150"/>
                  </a:cubicBezTo>
                  <a:cubicBezTo>
                    <a:pt x="139" y="150"/>
                    <a:pt x="139" y="150"/>
                    <a:pt x="139" y="150"/>
                  </a:cubicBezTo>
                  <a:cubicBezTo>
                    <a:pt x="125" y="150"/>
                    <a:pt x="120" y="144"/>
                    <a:pt x="120" y="131"/>
                  </a:cubicBezTo>
                  <a:cubicBezTo>
                    <a:pt x="120" y="63"/>
                    <a:pt x="120" y="63"/>
                    <a:pt x="120" y="63"/>
                  </a:cubicBezTo>
                  <a:cubicBezTo>
                    <a:pt x="120" y="45"/>
                    <a:pt x="115" y="33"/>
                    <a:pt x="97" y="33"/>
                  </a:cubicBezTo>
                  <a:cubicBezTo>
                    <a:pt x="77" y="33"/>
                    <a:pt x="62" y="46"/>
                    <a:pt x="57" y="63"/>
                  </a:cubicBezTo>
                  <a:cubicBezTo>
                    <a:pt x="55" y="69"/>
                    <a:pt x="54" y="76"/>
                    <a:pt x="54" y="83"/>
                  </a:cubicBezTo>
                  <a:cubicBezTo>
                    <a:pt x="54" y="150"/>
                    <a:pt x="54" y="150"/>
                    <a:pt x="54" y="150"/>
                  </a:cubicBezTo>
                  <a:cubicBezTo>
                    <a:pt x="18" y="150"/>
                    <a:pt x="18" y="150"/>
                    <a:pt x="18" y="150"/>
                  </a:cubicBezTo>
                  <a:lnTo>
                    <a:pt x="18" y="41"/>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grpSp>
      <p:grpSp>
        <p:nvGrpSpPr>
          <p:cNvPr id="159" name="Google Shape;159;p15"/>
          <p:cNvGrpSpPr/>
          <p:nvPr/>
        </p:nvGrpSpPr>
        <p:grpSpPr>
          <a:xfrm>
            <a:off x="6520583" y="5108497"/>
            <a:ext cx="1647293" cy="205740"/>
            <a:chOff x="1211" y="638"/>
            <a:chExt cx="1201" cy="150"/>
          </a:xfrm>
        </p:grpSpPr>
        <p:sp>
          <p:nvSpPr>
            <p:cNvPr id="160" name="Google Shape;160;p15"/>
            <p:cNvSpPr/>
            <p:nvPr/>
          </p:nvSpPr>
          <p:spPr>
            <a:xfrm>
              <a:off x="1211" y="638"/>
              <a:ext cx="90" cy="116"/>
            </a:xfrm>
            <a:custGeom>
              <a:avLst/>
              <a:gdLst/>
              <a:ahLst/>
              <a:cxnLst/>
              <a:rect l="l" t="t" r="r" b="b"/>
              <a:pathLst>
                <a:path w="159" h="204" extrusionOk="0">
                  <a:moveTo>
                    <a:pt x="18" y="32"/>
                  </a:moveTo>
                  <a:cubicBezTo>
                    <a:pt x="0" y="32"/>
                    <a:pt x="0" y="32"/>
                    <a:pt x="0" y="32"/>
                  </a:cubicBezTo>
                  <a:cubicBezTo>
                    <a:pt x="0" y="0"/>
                    <a:pt x="0" y="0"/>
                    <a:pt x="0" y="0"/>
                  </a:cubicBezTo>
                  <a:cubicBezTo>
                    <a:pt x="88" y="0"/>
                    <a:pt x="88" y="0"/>
                    <a:pt x="88" y="0"/>
                  </a:cubicBezTo>
                  <a:cubicBezTo>
                    <a:pt x="125" y="0"/>
                    <a:pt x="151" y="19"/>
                    <a:pt x="151" y="52"/>
                  </a:cubicBezTo>
                  <a:cubicBezTo>
                    <a:pt x="151" y="75"/>
                    <a:pt x="139" y="90"/>
                    <a:pt x="127" y="96"/>
                  </a:cubicBezTo>
                  <a:cubicBezTo>
                    <a:pt x="127" y="97"/>
                    <a:pt x="127" y="97"/>
                    <a:pt x="127" y="97"/>
                  </a:cubicBezTo>
                  <a:cubicBezTo>
                    <a:pt x="149" y="103"/>
                    <a:pt x="159" y="124"/>
                    <a:pt x="159" y="145"/>
                  </a:cubicBezTo>
                  <a:cubicBezTo>
                    <a:pt x="159" y="186"/>
                    <a:pt x="127" y="204"/>
                    <a:pt x="89" y="204"/>
                  </a:cubicBezTo>
                  <a:cubicBezTo>
                    <a:pt x="38" y="204"/>
                    <a:pt x="38" y="204"/>
                    <a:pt x="38" y="204"/>
                  </a:cubicBezTo>
                  <a:cubicBezTo>
                    <a:pt x="24" y="204"/>
                    <a:pt x="18" y="198"/>
                    <a:pt x="18" y="185"/>
                  </a:cubicBezTo>
                  <a:lnTo>
                    <a:pt x="18" y="32"/>
                  </a:lnTo>
                  <a:close/>
                  <a:moveTo>
                    <a:pt x="88" y="83"/>
                  </a:moveTo>
                  <a:cubicBezTo>
                    <a:pt x="104" y="83"/>
                    <a:pt x="113" y="72"/>
                    <a:pt x="113" y="57"/>
                  </a:cubicBezTo>
                  <a:cubicBezTo>
                    <a:pt x="113" y="42"/>
                    <a:pt x="104" y="32"/>
                    <a:pt x="88" y="32"/>
                  </a:cubicBezTo>
                  <a:cubicBezTo>
                    <a:pt x="56" y="32"/>
                    <a:pt x="56" y="32"/>
                    <a:pt x="56" y="32"/>
                  </a:cubicBezTo>
                  <a:cubicBezTo>
                    <a:pt x="56" y="83"/>
                    <a:pt x="56" y="83"/>
                    <a:pt x="56" y="83"/>
                  </a:cubicBezTo>
                  <a:lnTo>
                    <a:pt x="88" y="83"/>
                  </a:lnTo>
                  <a:close/>
                  <a:moveTo>
                    <a:pt x="62" y="172"/>
                  </a:moveTo>
                  <a:cubicBezTo>
                    <a:pt x="92" y="172"/>
                    <a:pt x="92" y="172"/>
                    <a:pt x="92" y="172"/>
                  </a:cubicBezTo>
                  <a:cubicBezTo>
                    <a:pt x="110" y="172"/>
                    <a:pt x="120" y="160"/>
                    <a:pt x="120" y="142"/>
                  </a:cubicBezTo>
                  <a:cubicBezTo>
                    <a:pt x="120" y="126"/>
                    <a:pt x="110" y="113"/>
                    <a:pt x="92" y="113"/>
                  </a:cubicBezTo>
                  <a:cubicBezTo>
                    <a:pt x="56" y="113"/>
                    <a:pt x="56" y="113"/>
                    <a:pt x="56" y="113"/>
                  </a:cubicBezTo>
                  <a:cubicBezTo>
                    <a:pt x="56" y="166"/>
                    <a:pt x="56" y="166"/>
                    <a:pt x="56" y="166"/>
                  </a:cubicBezTo>
                  <a:cubicBezTo>
                    <a:pt x="56" y="170"/>
                    <a:pt x="58" y="172"/>
                    <a:pt x="62" y="172"/>
                  </a:cubicBez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61" name="Google Shape;161;p15"/>
            <p:cNvSpPr/>
            <p:nvPr/>
          </p:nvSpPr>
          <p:spPr>
            <a:xfrm>
              <a:off x="1310" y="669"/>
              <a:ext cx="79" cy="87"/>
            </a:xfrm>
            <a:custGeom>
              <a:avLst/>
              <a:gdLst/>
              <a:ahLst/>
              <a:cxnLst/>
              <a:rect l="l" t="t" r="r" b="b"/>
              <a:pathLst>
                <a:path w="139" h="154" extrusionOk="0">
                  <a:moveTo>
                    <a:pt x="74" y="0"/>
                  </a:moveTo>
                  <a:cubicBezTo>
                    <a:pt x="116" y="0"/>
                    <a:pt x="139" y="31"/>
                    <a:pt x="139" y="69"/>
                  </a:cubicBezTo>
                  <a:cubicBezTo>
                    <a:pt x="139" y="74"/>
                    <a:pt x="138" y="83"/>
                    <a:pt x="138" y="83"/>
                  </a:cubicBezTo>
                  <a:cubicBezTo>
                    <a:pt x="37" y="83"/>
                    <a:pt x="37" y="83"/>
                    <a:pt x="37" y="83"/>
                  </a:cubicBezTo>
                  <a:cubicBezTo>
                    <a:pt x="40" y="109"/>
                    <a:pt x="59" y="122"/>
                    <a:pt x="81" y="122"/>
                  </a:cubicBezTo>
                  <a:cubicBezTo>
                    <a:pt x="105" y="122"/>
                    <a:pt x="122" y="106"/>
                    <a:pt x="122" y="106"/>
                  </a:cubicBezTo>
                  <a:cubicBezTo>
                    <a:pt x="138" y="131"/>
                    <a:pt x="138" y="131"/>
                    <a:pt x="138" y="131"/>
                  </a:cubicBezTo>
                  <a:cubicBezTo>
                    <a:pt x="138" y="131"/>
                    <a:pt x="115" y="154"/>
                    <a:pt x="79" y="154"/>
                  </a:cubicBezTo>
                  <a:cubicBezTo>
                    <a:pt x="30" y="154"/>
                    <a:pt x="0" y="118"/>
                    <a:pt x="0" y="77"/>
                  </a:cubicBezTo>
                  <a:cubicBezTo>
                    <a:pt x="0" y="31"/>
                    <a:pt x="30" y="0"/>
                    <a:pt x="74" y="0"/>
                  </a:cubicBezTo>
                  <a:close/>
                  <a:moveTo>
                    <a:pt x="102" y="58"/>
                  </a:moveTo>
                  <a:cubicBezTo>
                    <a:pt x="101" y="40"/>
                    <a:pt x="89" y="28"/>
                    <a:pt x="74" y="28"/>
                  </a:cubicBezTo>
                  <a:cubicBezTo>
                    <a:pt x="55" y="28"/>
                    <a:pt x="42" y="39"/>
                    <a:pt x="38" y="58"/>
                  </a:cubicBezTo>
                  <a:lnTo>
                    <a:pt x="102" y="5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62" name="Google Shape;162;p15"/>
            <p:cNvSpPr/>
            <p:nvPr/>
          </p:nvSpPr>
          <p:spPr>
            <a:xfrm>
              <a:off x="1395" y="638"/>
              <a:ext cx="41" cy="116"/>
            </a:xfrm>
            <a:custGeom>
              <a:avLst/>
              <a:gdLst/>
              <a:ahLst/>
              <a:cxnLst/>
              <a:rect l="l" t="t" r="r" b="b"/>
              <a:pathLst>
                <a:path w="72" h="204" extrusionOk="0">
                  <a:moveTo>
                    <a:pt x="18" y="37"/>
                  </a:moveTo>
                  <a:cubicBezTo>
                    <a:pt x="18" y="33"/>
                    <a:pt x="16" y="31"/>
                    <a:pt x="12" y="31"/>
                  </a:cubicBezTo>
                  <a:cubicBezTo>
                    <a:pt x="0" y="31"/>
                    <a:pt x="0" y="31"/>
                    <a:pt x="0" y="31"/>
                  </a:cubicBezTo>
                  <a:cubicBezTo>
                    <a:pt x="0" y="0"/>
                    <a:pt x="0" y="0"/>
                    <a:pt x="0" y="0"/>
                  </a:cubicBezTo>
                  <a:cubicBezTo>
                    <a:pt x="35" y="0"/>
                    <a:pt x="35" y="0"/>
                    <a:pt x="35" y="0"/>
                  </a:cubicBezTo>
                  <a:cubicBezTo>
                    <a:pt x="49" y="0"/>
                    <a:pt x="55" y="6"/>
                    <a:pt x="55" y="19"/>
                  </a:cubicBezTo>
                  <a:cubicBezTo>
                    <a:pt x="55" y="167"/>
                    <a:pt x="55" y="167"/>
                    <a:pt x="55" y="167"/>
                  </a:cubicBezTo>
                  <a:cubicBezTo>
                    <a:pt x="55" y="171"/>
                    <a:pt x="57" y="173"/>
                    <a:pt x="61" y="173"/>
                  </a:cubicBezTo>
                  <a:cubicBezTo>
                    <a:pt x="72" y="173"/>
                    <a:pt x="72" y="173"/>
                    <a:pt x="72" y="173"/>
                  </a:cubicBezTo>
                  <a:cubicBezTo>
                    <a:pt x="72" y="204"/>
                    <a:pt x="72" y="204"/>
                    <a:pt x="72" y="204"/>
                  </a:cubicBezTo>
                  <a:cubicBezTo>
                    <a:pt x="38" y="204"/>
                    <a:pt x="38" y="204"/>
                    <a:pt x="38" y="204"/>
                  </a:cubicBezTo>
                  <a:cubicBezTo>
                    <a:pt x="24" y="204"/>
                    <a:pt x="18" y="198"/>
                    <a:pt x="18" y="185"/>
                  </a:cubicBezTo>
                  <a:lnTo>
                    <a:pt x="18" y="37"/>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63" name="Google Shape;163;p15"/>
            <p:cNvSpPr/>
            <p:nvPr/>
          </p:nvSpPr>
          <p:spPr>
            <a:xfrm>
              <a:off x="1442" y="669"/>
              <a:ext cx="79" cy="87"/>
            </a:xfrm>
            <a:custGeom>
              <a:avLst/>
              <a:gdLst/>
              <a:ahLst/>
              <a:cxnLst/>
              <a:rect l="l" t="t" r="r" b="b"/>
              <a:pathLst>
                <a:path w="140" h="154" extrusionOk="0">
                  <a:moveTo>
                    <a:pt x="75" y="0"/>
                  </a:moveTo>
                  <a:cubicBezTo>
                    <a:pt x="117" y="0"/>
                    <a:pt x="140" y="31"/>
                    <a:pt x="140" y="69"/>
                  </a:cubicBezTo>
                  <a:cubicBezTo>
                    <a:pt x="140" y="74"/>
                    <a:pt x="139" y="83"/>
                    <a:pt x="139" y="83"/>
                  </a:cubicBezTo>
                  <a:cubicBezTo>
                    <a:pt x="38" y="83"/>
                    <a:pt x="38" y="83"/>
                    <a:pt x="38" y="83"/>
                  </a:cubicBezTo>
                  <a:cubicBezTo>
                    <a:pt x="41" y="109"/>
                    <a:pt x="60" y="122"/>
                    <a:pt x="82" y="122"/>
                  </a:cubicBezTo>
                  <a:cubicBezTo>
                    <a:pt x="105" y="122"/>
                    <a:pt x="123" y="106"/>
                    <a:pt x="123" y="106"/>
                  </a:cubicBezTo>
                  <a:cubicBezTo>
                    <a:pt x="138" y="131"/>
                    <a:pt x="138" y="131"/>
                    <a:pt x="138" y="131"/>
                  </a:cubicBezTo>
                  <a:cubicBezTo>
                    <a:pt x="138" y="131"/>
                    <a:pt x="116" y="154"/>
                    <a:pt x="79" y="154"/>
                  </a:cubicBezTo>
                  <a:cubicBezTo>
                    <a:pt x="31" y="154"/>
                    <a:pt x="0" y="118"/>
                    <a:pt x="0" y="77"/>
                  </a:cubicBezTo>
                  <a:cubicBezTo>
                    <a:pt x="0" y="31"/>
                    <a:pt x="31" y="0"/>
                    <a:pt x="75" y="0"/>
                  </a:cubicBezTo>
                  <a:close/>
                  <a:moveTo>
                    <a:pt x="103" y="58"/>
                  </a:moveTo>
                  <a:cubicBezTo>
                    <a:pt x="102" y="40"/>
                    <a:pt x="90" y="28"/>
                    <a:pt x="75" y="28"/>
                  </a:cubicBezTo>
                  <a:cubicBezTo>
                    <a:pt x="56" y="28"/>
                    <a:pt x="43" y="39"/>
                    <a:pt x="39" y="58"/>
                  </a:cubicBezTo>
                  <a:lnTo>
                    <a:pt x="103" y="5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64" name="Google Shape;164;p15"/>
            <p:cNvSpPr/>
            <p:nvPr/>
          </p:nvSpPr>
          <p:spPr>
            <a:xfrm>
              <a:off x="1528" y="669"/>
              <a:ext cx="148" cy="85"/>
            </a:xfrm>
            <a:custGeom>
              <a:avLst/>
              <a:gdLst/>
              <a:ahLst/>
              <a:cxnLst/>
              <a:rect l="l" t="t" r="r" b="b"/>
              <a:pathLst>
                <a:path w="260" h="150" extrusionOk="0">
                  <a:moveTo>
                    <a:pt x="18" y="41"/>
                  </a:moveTo>
                  <a:cubicBezTo>
                    <a:pt x="18" y="36"/>
                    <a:pt x="15" y="34"/>
                    <a:pt x="11" y="34"/>
                  </a:cubicBezTo>
                  <a:cubicBezTo>
                    <a:pt x="0" y="34"/>
                    <a:pt x="0" y="34"/>
                    <a:pt x="0" y="34"/>
                  </a:cubicBezTo>
                  <a:cubicBezTo>
                    <a:pt x="0" y="3"/>
                    <a:pt x="0" y="3"/>
                    <a:pt x="0" y="3"/>
                  </a:cubicBezTo>
                  <a:cubicBezTo>
                    <a:pt x="33" y="3"/>
                    <a:pt x="33" y="3"/>
                    <a:pt x="33" y="3"/>
                  </a:cubicBezTo>
                  <a:cubicBezTo>
                    <a:pt x="46" y="3"/>
                    <a:pt x="53" y="9"/>
                    <a:pt x="53" y="20"/>
                  </a:cubicBezTo>
                  <a:cubicBezTo>
                    <a:pt x="53" y="24"/>
                    <a:pt x="53" y="24"/>
                    <a:pt x="53" y="24"/>
                  </a:cubicBezTo>
                  <a:cubicBezTo>
                    <a:pt x="53" y="27"/>
                    <a:pt x="53" y="30"/>
                    <a:pt x="53" y="30"/>
                  </a:cubicBezTo>
                  <a:cubicBezTo>
                    <a:pt x="53" y="30"/>
                    <a:pt x="53" y="30"/>
                    <a:pt x="53" y="30"/>
                  </a:cubicBezTo>
                  <a:cubicBezTo>
                    <a:pt x="60" y="16"/>
                    <a:pt x="78" y="0"/>
                    <a:pt x="101" y="0"/>
                  </a:cubicBezTo>
                  <a:cubicBezTo>
                    <a:pt x="123" y="0"/>
                    <a:pt x="137" y="10"/>
                    <a:pt x="144" y="30"/>
                  </a:cubicBezTo>
                  <a:cubicBezTo>
                    <a:pt x="144" y="30"/>
                    <a:pt x="144" y="30"/>
                    <a:pt x="144" y="30"/>
                  </a:cubicBezTo>
                  <a:cubicBezTo>
                    <a:pt x="152" y="14"/>
                    <a:pt x="171" y="0"/>
                    <a:pt x="194" y="0"/>
                  </a:cubicBezTo>
                  <a:cubicBezTo>
                    <a:pt x="225" y="0"/>
                    <a:pt x="242" y="17"/>
                    <a:pt x="242" y="56"/>
                  </a:cubicBezTo>
                  <a:cubicBezTo>
                    <a:pt x="242" y="113"/>
                    <a:pt x="242" y="113"/>
                    <a:pt x="242" y="113"/>
                  </a:cubicBezTo>
                  <a:cubicBezTo>
                    <a:pt x="242" y="117"/>
                    <a:pt x="245" y="119"/>
                    <a:pt x="249" y="119"/>
                  </a:cubicBezTo>
                  <a:cubicBezTo>
                    <a:pt x="260" y="119"/>
                    <a:pt x="260" y="119"/>
                    <a:pt x="260" y="119"/>
                  </a:cubicBezTo>
                  <a:cubicBezTo>
                    <a:pt x="260" y="150"/>
                    <a:pt x="260" y="150"/>
                    <a:pt x="260" y="150"/>
                  </a:cubicBezTo>
                  <a:cubicBezTo>
                    <a:pt x="225" y="150"/>
                    <a:pt x="225" y="150"/>
                    <a:pt x="225" y="150"/>
                  </a:cubicBezTo>
                  <a:cubicBezTo>
                    <a:pt x="212" y="150"/>
                    <a:pt x="206" y="144"/>
                    <a:pt x="206" y="131"/>
                  </a:cubicBezTo>
                  <a:cubicBezTo>
                    <a:pt x="206" y="63"/>
                    <a:pt x="206" y="63"/>
                    <a:pt x="206" y="63"/>
                  </a:cubicBezTo>
                  <a:cubicBezTo>
                    <a:pt x="206" y="46"/>
                    <a:pt x="203" y="33"/>
                    <a:pt x="186" y="33"/>
                  </a:cubicBezTo>
                  <a:cubicBezTo>
                    <a:pt x="167" y="33"/>
                    <a:pt x="154" y="48"/>
                    <a:pt x="150" y="67"/>
                  </a:cubicBezTo>
                  <a:cubicBezTo>
                    <a:pt x="149" y="73"/>
                    <a:pt x="148" y="79"/>
                    <a:pt x="148" y="86"/>
                  </a:cubicBezTo>
                  <a:cubicBezTo>
                    <a:pt x="148" y="150"/>
                    <a:pt x="148" y="150"/>
                    <a:pt x="148" y="150"/>
                  </a:cubicBezTo>
                  <a:cubicBezTo>
                    <a:pt x="112" y="150"/>
                    <a:pt x="112" y="150"/>
                    <a:pt x="112" y="150"/>
                  </a:cubicBezTo>
                  <a:cubicBezTo>
                    <a:pt x="112" y="63"/>
                    <a:pt x="112" y="63"/>
                    <a:pt x="112" y="63"/>
                  </a:cubicBezTo>
                  <a:cubicBezTo>
                    <a:pt x="112" y="47"/>
                    <a:pt x="109" y="33"/>
                    <a:pt x="92" y="33"/>
                  </a:cubicBezTo>
                  <a:cubicBezTo>
                    <a:pt x="73" y="33"/>
                    <a:pt x="61" y="48"/>
                    <a:pt x="56" y="67"/>
                  </a:cubicBezTo>
                  <a:cubicBezTo>
                    <a:pt x="55" y="73"/>
                    <a:pt x="54" y="79"/>
                    <a:pt x="54" y="86"/>
                  </a:cubicBezTo>
                  <a:cubicBezTo>
                    <a:pt x="54" y="150"/>
                    <a:pt x="54" y="150"/>
                    <a:pt x="54" y="150"/>
                  </a:cubicBezTo>
                  <a:cubicBezTo>
                    <a:pt x="18" y="150"/>
                    <a:pt x="18" y="150"/>
                    <a:pt x="18" y="150"/>
                  </a:cubicBezTo>
                  <a:lnTo>
                    <a:pt x="18" y="41"/>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65" name="Google Shape;165;p15"/>
            <p:cNvSpPr/>
            <p:nvPr/>
          </p:nvSpPr>
          <p:spPr>
            <a:xfrm>
              <a:off x="1679" y="669"/>
              <a:ext cx="147" cy="85"/>
            </a:xfrm>
            <a:custGeom>
              <a:avLst/>
              <a:gdLst/>
              <a:ahLst/>
              <a:cxnLst/>
              <a:rect l="l" t="t" r="r" b="b"/>
              <a:pathLst>
                <a:path w="260" h="150" extrusionOk="0">
                  <a:moveTo>
                    <a:pt x="17" y="41"/>
                  </a:moveTo>
                  <a:cubicBezTo>
                    <a:pt x="17" y="36"/>
                    <a:pt x="15" y="34"/>
                    <a:pt x="11" y="34"/>
                  </a:cubicBezTo>
                  <a:cubicBezTo>
                    <a:pt x="0" y="34"/>
                    <a:pt x="0" y="34"/>
                    <a:pt x="0" y="34"/>
                  </a:cubicBezTo>
                  <a:cubicBezTo>
                    <a:pt x="0" y="3"/>
                    <a:pt x="0" y="3"/>
                    <a:pt x="0" y="3"/>
                  </a:cubicBezTo>
                  <a:cubicBezTo>
                    <a:pt x="33" y="3"/>
                    <a:pt x="33" y="3"/>
                    <a:pt x="33" y="3"/>
                  </a:cubicBezTo>
                  <a:cubicBezTo>
                    <a:pt x="46" y="3"/>
                    <a:pt x="53" y="9"/>
                    <a:pt x="53" y="20"/>
                  </a:cubicBezTo>
                  <a:cubicBezTo>
                    <a:pt x="53" y="24"/>
                    <a:pt x="53" y="24"/>
                    <a:pt x="53" y="24"/>
                  </a:cubicBezTo>
                  <a:cubicBezTo>
                    <a:pt x="53" y="27"/>
                    <a:pt x="52" y="30"/>
                    <a:pt x="52" y="30"/>
                  </a:cubicBezTo>
                  <a:cubicBezTo>
                    <a:pt x="53" y="30"/>
                    <a:pt x="53" y="30"/>
                    <a:pt x="53" y="30"/>
                  </a:cubicBezTo>
                  <a:cubicBezTo>
                    <a:pt x="60" y="16"/>
                    <a:pt x="77" y="0"/>
                    <a:pt x="100" y="0"/>
                  </a:cubicBezTo>
                  <a:cubicBezTo>
                    <a:pt x="123" y="0"/>
                    <a:pt x="137" y="10"/>
                    <a:pt x="143" y="30"/>
                  </a:cubicBezTo>
                  <a:cubicBezTo>
                    <a:pt x="144" y="30"/>
                    <a:pt x="144" y="30"/>
                    <a:pt x="144" y="30"/>
                  </a:cubicBezTo>
                  <a:cubicBezTo>
                    <a:pt x="152" y="14"/>
                    <a:pt x="171" y="0"/>
                    <a:pt x="194" y="0"/>
                  </a:cubicBezTo>
                  <a:cubicBezTo>
                    <a:pt x="225" y="0"/>
                    <a:pt x="242" y="17"/>
                    <a:pt x="242" y="56"/>
                  </a:cubicBezTo>
                  <a:cubicBezTo>
                    <a:pt x="242" y="113"/>
                    <a:pt x="242" y="113"/>
                    <a:pt x="242" y="113"/>
                  </a:cubicBezTo>
                  <a:cubicBezTo>
                    <a:pt x="242" y="117"/>
                    <a:pt x="244" y="119"/>
                    <a:pt x="249" y="119"/>
                  </a:cubicBezTo>
                  <a:cubicBezTo>
                    <a:pt x="260" y="119"/>
                    <a:pt x="260" y="119"/>
                    <a:pt x="260" y="119"/>
                  </a:cubicBezTo>
                  <a:cubicBezTo>
                    <a:pt x="260" y="150"/>
                    <a:pt x="260" y="150"/>
                    <a:pt x="260" y="150"/>
                  </a:cubicBezTo>
                  <a:cubicBezTo>
                    <a:pt x="225" y="150"/>
                    <a:pt x="225" y="150"/>
                    <a:pt x="225" y="150"/>
                  </a:cubicBezTo>
                  <a:cubicBezTo>
                    <a:pt x="211" y="150"/>
                    <a:pt x="206" y="144"/>
                    <a:pt x="206" y="131"/>
                  </a:cubicBezTo>
                  <a:cubicBezTo>
                    <a:pt x="206" y="63"/>
                    <a:pt x="206" y="63"/>
                    <a:pt x="206" y="63"/>
                  </a:cubicBezTo>
                  <a:cubicBezTo>
                    <a:pt x="206" y="46"/>
                    <a:pt x="202" y="33"/>
                    <a:pt x="185" y="33"/>
                  </a:cubicBezTo>
                  <a:cubicBezTo>
                    <a:pt x="167" y="33"/>
                    <a:pt x="154" y="48"/>
                    <a:pt x="150" y="67"/>
                  </a:cubicBezTo>
                  <a:cubicBezTo>
                    <a:pt x="149" y="73"/>
                    <a:pt x="148" y="79"/>
                    <a:pt x="148" y="86"/>
                  </a:cubicBezTo>
                  <a:cubicBezTo>
                    <a:pt x="148" y="150"/>
                    <a:pt x="148" y="150"/>
                    <a:pt x="148" y="150"/>
                  </a:cubicBezTo>
                  <a:cubicBezTo>
                    <a:pt x="111" y="150"/>
                    <a:pt x="111" y="150"/>
                    <a:pt x="111" y="150"/>
                  </a:cubicBezTo>
                  <a:cubicBezTo>
                    <a:pt x="111" y="63"/>
                    <a:pt x="111" y="63"/>
                    <a:pt x="111" y="63"/>
                  </a:cubicBezTo>
                  <a:cubicBezTo>
                    <a:pt x="111" y="47"/>
                    <a:pt x="109" y="33"/>
                    <a:pt x="92" y="33"/>
                  </a:cubicBezTo>
                  <a:cubicBezTo>
                    <a:pt x="73" y="33"/>
                    <a:pt x="61" y="48"/>
                    <a:pt x="56" y="67"/>
                  </a:cubicBezTo>
                  <a:cubicBezTo>
                    <a:pt x="55" y="73"/>
                    <a:pt x="54" y="79"/>
                    <a:pt x="54" y="86"/>
                  </a:cubicBezTo>
                  <a:cubicBezTo>
                    <a:pt x="54" y="150"/>
                    <a:pt x="54" y="150"/>
                    <a:pt x="54" y="150"/>
                  </a:cubicBezTo>
                  <a:cubicBezTo>
                    <a:pt x="17" y="150"/>
                    <a:pt x="17" y="150"/>
                    <a:pt x="17" y="150"/>
                  </a:cubicBezTo>
                  <a:lnTo>
                    <a:pt x="17" y="41"/>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66" name="Google Shape;166;p15"/>
            <p:cNvSpPr/>
            <p:nvPr/>
          </p:nvSpPr>
          <p:spPr>
            <a:xfrm>
              <a:off x="1832" y="669"/>
              <a:ext cx="78" cy="87"/>
            </a:xfrm>
            <a:custGeom>
              <a:avLst/>
              <a:gdLst/>
              <a:ahLst/>
              <a:cxnLst/>
              <a:rect l="l" t="t" r="r" b="b"/>
              <a:pathLst>
                <a:path w="139" h="154" extrusionOk="0">
                  <a:moveTo>
                    <a:pt x="74" y="0"/>
                  </a:moveTo>
                  <a:cubicBezTo>
                    <a:pt x="116" y="0"/>
                    <a:pt x="139" y="31"/>
                    <a:pt x="139" y="69"/>
                  </a:cubicBezTo>
                  <a:cubicBezTo>
                    <a:pt x="139" y="74"/>
                    <a:pt x="138" y="83"/>
                    <a:pt x="138" y="83"/>
                  </a:cubicBezTo>
                  <a:cubicBezTo>
                    <a:pt x="37" y="83"/>
                    <a:pt x="37" y="83"/>
                    <a:pt x="37" y="83"/>
                  </a:cubicBezTo>
                  <a:cubicBezTo>
                    <a:pt x="40" y="109"/>
                    <a:pt x="59" y="122"/>
                    <a:pt x="81" y="122"/>
                  </a:cubicBezTo>
                  <a:cubicBezTo>
                    <a:pt x="105" y="122"/>
                    <a:pt x="122" y="106"/>
                    <a:pt x="122" y="106"/>
                  </a:cubicBezTo>
                  <a:cubicBezTo>
                    <a:pt x="138" y="131"/>
                    <a:pt x="138" y="131"/>
                    <a:pt x="138" y="131"/>
                  </a:cubicBezTo>
                  <a:cubicBezTo>
                    <a:pt x="138" y="131"/>
                    <a:pt x="115" y="154"/>
                    <a:pt x="79" y="154"/>
                  </a:cubicBezTo>
                  <a:cubicBezTo>
                    <a:pt x="30" y="154"/>
                    <a:pt x="0" y="118"/>
                    <a:pt x="0" y="77"/>
                  </a:cubicBezTo>
                  <a:cubicBezTo>
                    <a:pt x="0" y="31"/>
                    <a:pt x="30" y="0"/>
                    <a:pt x="74" y="0"/>
                  </a:cubicBezTo>
                  <a:close/>
                  <a:moveTo>
                    <a:pt x="102" y="58"/>
                  </a:moveTo>
                  <a:cubicBezTo>
                    <a:pt x="101" y="40"/>
                    <a:pt x="89" y="28"/>
                    <a:pt x="74" y="28"/>
                  </a:cubicBezTo>
                  <a:cubicBezTo>
                    <a:pt x="55" y="28"/>
                    <a:pt x="42" y="39"/>
                    <a:pt x="38" y="58"/>
                  </a:cubicBezTo>
                  <a:lnTo>
                    <a:pt x="102" y="5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67" name="Google Shape;167;p15"/>
            <p:cNvSpPr/>
            <p:nvPr/>
          </p:nvSpPr>
          <p:spPr>
            <a:xfrm>
              <a:off x="1917" y="669"/>
              <a:ext cx="60" cy="85"/>
            </a:xfrm>
            <a:custGeom>
              <a:avLst/>
              <a:gdLst/>
              <a:ahLst/>
              <a:cxnLst/>
              <a:rect l="l" t="t" r="r" b="b"/>
              <a:pathLst>
                <a:path w="106" h="149" extrusionOk="0">
                  <a:moveTo>
                    <a:pt x="18" y="40"/>
                  </a:moveTo>
                  <a:cubicBezTo>
                    <a:pt x="18" y="35"/>
                    <a:pt x="16" y="33"/>
                    <a:pt x="12" y="33"/>
                  </a:cubicBezTo>
                  <a:cubicBezTo>
                    <a:pt x="0" y="33"/>
                    <a:pt x="0" y="33"/>
                    <a:pt x="0" y="33"/>
                  </a:cubicBezTo>
                  <a:cubicBezTo>
                    <a:pt x="0" y="2"/>
                    <a:pt x="0" y="2"/>
                    <a:pt x="0" y="2"/>
                  </a:cubicBezTo>
                  <a:cubicBezTo>
                    <a:pt x="34" y="2"/>
                    <a:pt x="34" y="2"/>
                    <a:pt x="34" y="2"/>
                  </a:cubicBezTo>
                  <a:cubicBezTo>
                    <a:pt x="46" y="2"/>
                    <a:pt x="53" y="8"/>
                    <a:pt x="53" y="20"/>
                  </a:cubicBezTo>
                  <a:cubicBezTo>
                    <a:pt x="53" y="29"/>
                    <a:pt x="53" y="29"/>
                    <a:pt x="53" y="29"/>
                  </a:cubicBezTo>
                  <a:cubicBezTo>
                    <a:pt x="53" y="34"/>
                    <a:pt x="53" y="38"/>
                    <a:pt x="53" y="38"/>
                  </a:cubicBezTo>
                  <a:cubicBezTo>
                    <a:pt x="53" y="38"/>
                    <a:pt x="53" y="38"/>
                    <a:pt x="53" y="38"/>
                  </a:cubicBezTo>
                  <a:cubicBezTo>
                    <a:pt x="60" y="17"/>
                    <a:pt x="77" y="0"/>
                    <a:pt x="100" y="0"/>
                  </a:cubicBezTo>
                  <a:cubicBezTo>
                    <a:pt x="103" y="0"/>
                    <a:pt x="106" y="1"/>
                    <a:pt x="106" y="1"/>
                  </a:cubicBezTo>
                  <a:cubicBezTo>
                    <a:pt x="106" y="37"/>
                    <a:pt x="106" y="37"/>
                    <a:pt x="106" y="37"/>
                  </a:cubicBezTo>
                  <a:cubicBezTo>
                    <a:pt x="106" y="37"/>
                    <a:pt x="103" y="36"/>
                    <a:pt x="97" y="36"/>
                  </a:cubicBezTo>
                  <a:cubicBezTo>
                    <a:pt x="82" y="36"/>
                    <a:pt x="64" y="45"/>
                    <a:pt x="57" y="67"/>
                  </a:cubicBezTo>
                  <a:cubicBezTo>
                    <a:pt x="55" y="74"/>
                    <a:pt x="54" y="82"/>
                    <a:pt x="54" y="91"/>
                  </a:cubicBezTo>
                  <a:cubicBezTo>
                    <a:pt x="54" y="149"/>
                    <a:pt x="54" y="149"/>
                    <a:pt x="54" y="149"/>
                  </a:cubicBezTo>
                  <a:cubicBezTo>
                    <a:pt x="18" y="149"/>
                    <a:pt x="18" y="149"/>
                    <a:pt x="18" y="149"/>
                  </a:cubicBezTo>
                  <a:lnTo>
                    <a:pt x="18" y="40"/>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68" name="Google Shape;168;p15"/>
            <p:cNvSpPr/>
            <p:nvPr/>
          </p:nvSpPr>
          <p:spPr>
            <a:xfrm>
              <a:off x="1982" y="638"/>
              <a:ext cx="41" cy="116"/>
            </a:xfrm>
            <a:custGeom>
              <a:avLst/>
              <a:gdLst/>
              <a:ahLst/>
              <a:cxnLst/>
              <a:rect l="l" t="t" r="r" b="b"/>
              <a:pathLst>
                <a:path w="72" h="204" extrusionOk="0">
                  <a:moveTo>
                    <a:pt x="18" y="95"/>
                  </a:moveTo>
                  <a:cubicBezTo>
                    <a:pt x="18" y="90"/>
                    <a:pt x="16" y="88"/>
                    <a:pt x="12" y="88"/>
                  </a:cubicBezTo>
                  <a:cubicBezTo>
                    <a:pt x="0" y="88"/>
                    <a:pt x="0" y="88"/>
                    <a:pt x="0" y="88"/>
                  </a:cubicBezTo>
                  <a:cubicBezTo>
                    <a:pt x="0" y="57"/>
                    <a:pt x="0" y="57"/>
                    <a:pt x="0" y="57"/>
                  </a:cubicBezTo>
                  <a:cubicBezTo>
                    <a:pt x="35" y="57"/>
                    <a:pt x="35" y="57"/>
                    <a:pt x="35" y="57"/>
                  </a:cubicBezTo>
                  <a:cubicBezTo>
                    <a:pt x="49" y="57"/>
                    <a:pt x="54" y="63"/>
                    <a:pt x="54" y="77"/>
                  </a:cubicBezTo>
                  <a:cubicBezTo>
                    <a:pt x="54" y="167"/>
                    <a:pt x="54" y="167"/>
                    <a:pt x="54" y="167"/>
                  </a:cubicBezTo>
                  <a:cubicBezTo>
                    <a:pt x="54" y="171"/>
                    <a:pt x="57" y="173"/>
                    <a:pt x="61" y="173"/>
                  </a:cubicBezTo>
                  <a:cubicBezTo>
                    <a:pt x="72" y="173"/>
                    <a:pt x="72" y="173"/>
                    <a:pt x="72" y="173"/>
                  </a:cubicBezTo>
                  <a:cubicBezTo>
                    <a:pt x="72" y="204"/>
                    <a:pt x="72" y="204"/>
                    <a:pt x="72" y="204"/>
                  </a:cubicBezTo>
                  <a:cubicBezTo>
                    <a:pt x="37" y="204"/>
                    <a:pt x="37" y="204"/>
                    <a:pt x="37" y="204"/>
                  </a:cubicBezTo>
                  <a:cubicBezTo>
                    <a:pt x="24" y="204"/>
                    <a:pt x="18" y="198"/>
                    <a:pt x="18" y="185"/>
                  </a:cubicBezTo>
                  <a:lnTo>
                    <a:pt x="18" y="95"/>
                  </a:lnTo>
                  <a:close/>
                  <a:moveTo>
                    <a:pt x="20" y="0"/>
                  </a:moveTo>
                  <a:cubicBezTo>
                    <a:pt x="51" y="0"/>
                    <a:pt x="51" y="0"/>
                    <a:pt x="51" y="0"/>
                  </a:cubicBezTo>
                  <a:cubicBezTo>
                    <a:pt x="51" y="33"/>
                    <a:pt x="51" y="33"/>
                    <a:pt x="51" y="33"/>
                  </a:cubicBezTo>
                  <a:cubicBezTo>
                    <a:pt x="20" y="33"/>
                    <a:pt x="20" y="33"/>
                    <a:pt x="20" y="33"/>
                  </a:cubicBezTo>
                  <a:lnTo>
                    <a:pt x="20" y="0"/>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69" name="Google Shape;169;p15"/>
            <p:cNvSpPr/>
            <p:nvPr/>
          </p:nvSpPr>
          <p:spPr>
            <a:xfrm>
              <a:off x="2027" y="669"/>
              <a:ext cx="98" cy="85"/>
            </a:xfrm>
            <a:custGeom>
              <a:avLst/>
              <a:gdLst/>
              <a:ahLst/>
              <a:cxnLst/>
              <a:rect l="l" t="t" r="r" b="b"/>
              <a:pathLst>
                <a:path w="174" h="150" extrusionOk="0">
                  <a:moveTo>
                    <a:pt x="18" y="41"/>
                  </a:moveTo>
                  <a:cubicBezTo>
                    <a:pt x="18" y="36"/>
                    <a:pt x="16" y="34"/>
                    <a:pt x="12" y="34"/>
                  </a:cubicBezTo>
                  <a:cubicBezTo>
                    <a:pt x="0" y="34"/>
                    <a:pt x="0" y="34"/>
                    <a:pt x="0" y="34"/>
                  </a:cubicBezTo>
                  <a:cubicBezTo>
                    <a:pt x="0" y="3"/>
                    <a:pt x="0" y="3"/>
                    <a:pt x="0" y="3"/>
                  </a:cubicBezTo>
                  <a:cubicBezTo>
                    <a:pt x="34" y="3"/>
                    <a:pt x="34" y="3"/>
                    <a:pt x="34" y="3"/>
                  </a:cubicBezTo>
                  <a:cubicBezTo>
                    <a:pt x="47" y="3"/>
                    <a:pt x="53" y="9"/>
                    <a:pt x="53" y="20"/>
                  </a:cubicBezTo>
                  <a:cubicBezTo>
                    <a:pt x="53" y="24"/>
                    <a:pt x="53" y="24"/>
                    <a:pt x="53" y="24"/>
                  </a:cubicBezTo>
                  <a:cubicBezTo>
                    <a:pt x="53" y="27"/>
                    <a:pt x="53" y="30"/>
                    <a:pt x="53" y="30"/>
                  </a:cubicBezTo>
                  <a:cubicBezTo>
                    <a:pt x="53" y="30"/>
                    <a:pt x="53" y="30"/>
                    <a:pt x="53" y="30"/>
                  </a:cubicBezTo>
                  <a:cubicBezTo>
                    <a:pt x="60" y="18"/>
                    <a:pt x="76" y="0"/>
                    <a:pt x="105" y="0"/>
                  </a:cubicBezTo>
                  <a:cubicBezTo>
                    <a:pt x="138" y="0"/>
                    <a:pt x="156" y="17"/>
                    <a:pt x="156" y="56"/>
                  </a:cubicBezTo>
                  <a:cubicBezTo>
                    <a:pt x="156" y="113"/>
                    <a:pt x="156" y="113"/>
                    <a:pt x="156" y="113"/>
                  </a:cubicBezTo>
                  <a:cubicBezTo>
                    <a:pt x="156" y="117"/>
                    <a:pt x="159" y="119"/>
                    <a:pt x="163" y="119"/>
                  </a:cubicBezTo>
                  <a:cubicBezTo>
                    <a:pt x="174" y="119"/>
                    <a:pt x="174" y="119"/>
                    <a:pt x="174" y="119"/>
                  </a:cubicBezTo>
                  <a:cubicBezTo>
                    <a:pt x="174" y="150"/>
                    <a:pt x="174" y="150"/>
                    <a:pt x="174" y="150"/>
                  </a:cubicBezTo>
                  <a:cubicBezTo>
                    <a:pt x="139" y="150"/>
                    <a:pt x="139" y="150"/>
                    <a:pt x="139" y="150"/>
                  </a:cubicBezTo>
                  <a:cubicBezTo>
                    <a:pt x="126" y="150"/>
                    <a:pt x="120" y="144"/>
                    <a:pt x="120" y="131"/>
                  </a:cubicBezTo>
                  <a:cubicBezTo>
                    <a:pt x="120" y="63"/>
                    <a:pt x="120" y="63"/>
                    <a:pt x="120" y="63"/>
                  </a:cubicBezTo>
                  <a:cubicBezTo>
                    <a:pt x="120" y="45"/>
                    <a:pt x="115" y="33"/>
                    <a:pt x="97" y="33"/>
                  </a:cubicBezTo>
                  <a:cubicBezTo>
                    <a:pt x="77" y="33"/>
                    <a:pt x="63" y="46"/>
                    <a:pt x="57" y="63"/>
                  </a:cubicBezTo>
                  <a:cubicBezTo>
                    <a:pt x="55" y="69"/>
                    <a:pt x="54" y="76"/>
                    <a:pt x="54" y="83"/>
                  </a:cubicBezTo>
                  <a:cubicBezTo>
                    <a:pt x="54" y="150"/>
                    <a:pt x="54" y="150"/>
                    <a:pt x="54" y="150"/>
                  </a:cubicBezTo>
                  <a:cubicBezTo>
                    <a:pt x="18" y="150"/>
                    <a:pt x="18" y="150"/>
                    <a:pt x="18" y="150"/>
                  </a:cubicBezTo>
                  <a:lnTo>
                    <a:pt x="18" y="41"/>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70" name="Google Shape;170;p15"/>
            <p:cNvSpPr/>
            <p:nvPr/>
          </p:nvSpPr>
          <p:spPr>
            <a:xfrm>
              <a:off x="2130" y="669"/>
              <a:ext cx="92" cy="119"/>
            </a:xfrm>
            <a:custGeom>
              <a:avLst/>
              <a:gdLst/>
              <a:ahLst/>
              <a:cxnLst/>
              <a:rect l="l" t="t" r="r" b="b"/>
              <a:pathLst>
                <a:path w="161" h="211" extrusionOk="0">
                  <a:moveTo>
                    <a:pt x="65" y="0"/>
                  </a:moveTo>
                  <a:cubicBezTo>
                    <a:pt x="99" y="0"/>
                    <a:pt x="110" y="21"/>
                    <a:pt x="110" y="21"/>
                  </a:cubicBezTo>
                  <a:cubicBezTo>
                    <a:pt x="111" y="21"/>
                    <a:pt x="111" y="21"/>
                    <a:pt x="111" y="21"/>
                  </a:cubicBezTo>
                  <a:cubicBezTo>
                    <a:pt x="111" y="21"/>
                    <a:pt x="111" y="19"/>
                    <a:pt x="111" y="17"/>
                  </a:cubicBezTo>
                  <a:cubicBezTo>
                    <a:pt x="111" y="10"/>
                    <a:pt x="115" y="3"/>
                    <a:pt x="127" y="3"/>
                  </a:cubicBezTo>
                  <a:cubicBezTo>
                    <a:pt x="161" y="3"/>
                    <a:pt x="161" y="3"/>
                    <a:pt x="161" y="3"/>
                  </a:cubicBezTo>
                  <a:cubicBezTo>
                    <a:pt x="161" y="34"/>
                    <a:pt x="161" y="34"/>
                    <a:pt x="161" y="34"/>
                  </a:cubicBezTo>
                  <a:cubicBezTo>
                    <a:pt x="150" y="34"/>
                    <a:pt x="150" y="34"/>
                    <a:pt x="150" y="34"/>
                  </a:cubicBezTo>
                  <a:cubicBezTo>
                    <a:pt x="146" y="34"/>
                    <a:pt x="143" y="36"/>
                    <a:pt x="143" y="40"/>
                  </a:cubicBezTo>
                  <a:cubicBezTo>
                    <a:pt x="143" y="141"/>
                    <a:pt x="143" y="141"/>
                    <a:pt x="143" y="141"/>
                  </a:cubicBezTo>
                  <a:cubicBezTo>
                    <a:pt x="143" y="192"/>
                    <a:pt x="104" y="211"/>
                    <a:pt x="66" y="211"/>
                  </a:cubicBezTo>
                  <a:cubicBezTo>
                    <a:pt x="47" y="211"/>
                    <a:pt x="28" y="205"/>
                    <a:pt x="14" y="198"/>
                  </a:cubicBezTo>
                  <a:cubicBezTo>
                    <a:pt x="25" y="169"/>
                    <a:pt x="25" y="169"/>
                    <a:pt x="25" y="169"/>
                  </a:cubicBezTo>
                  <a:cubicBezTo>
                    <a:pt x="25" y="169"/>
                    <a:pt x="43" y="179"/>
                    <a:pt x="66" y="179"/>
                  </a:cubicBezTo>
                  <a:cubicBezTo>
                    <a:pt x="88" y="179"/>
                    <a:pt x="107" y="169"/>
                    <a:pt x="107" y="143"/>
                  </a:cubicBezTo>
                  <a:cubicBezTo>
                    <a:pt x="107" y="136"/>
                    <a:pt x="107" y="136"/>
                    <a:pt x="107" y="136"/>
                  </a:cubicBezTo>
                  <a:cubicBezTo>
                    <a:pt x="107" y="133"/>
                    <a:pt x="107" y="128"/>
                    <a:pt x="107" y="128"/>
                  </a:cubicBezTo>
                  <a:cubicBezTo>
                    <a:pt x="107" y="128"/>
                    <a:pt x="107" y="128"/>
                    <a:pt x="107" y="128"/>
                  </a:cubicBezTo>
                  <a:cubicBezTo>
                    <a:pt x="98" y="141"/>
                    <a:pt x="85" y="147"/>
                    <a:pt x="66" y="147"/>
                  </a:cubicBezTo>
                  <a:cubicBezTo>
                    <a:pt x="24" y="147"/>
                    <a:pt x="0" y="113"/>
                    <a:pt x="0" y="73"/>
                  </a:cubicBezTo>
                  <a:cubicBezTo>
                    <a:pt x="0" y="33"/>
                    <a:pt x="23" y="0"/>
                    <a:pt x="65" y="0"/>
                  </a:cubicBezTo>
                  <a:close/>
                  <a:moveTo>
                    <a:pt x="108" y="73"/>
                  </a:moveTo>
                  <a:cubicBezTo>
                    <a:pt x="108" y="40"/>
                    <a:pt x="91" y="31"/>
                    <a:pt x="71" y="31"/>
                  </a:cubicBezTo>
                  <a:cubicBezTo>
                    <a:pt x="49" y="31"/>
                    <a:pt x="37" y="47"/>
                    <a:pt x="37" y="72"/>
                  </a:cubicBezTo>
                  <a:cubicBezTo>
                    <a:pt x="37" y="97"/>
                    <a:pt x="50" y="116"/>
                    <a:pt x="74" y="116"/>
                  </a:cubicBezTo>
                  <a:cubicBezTo>
                    <a:pt x="91" y="116"/>
                    <a:pt x="108" y="106"/>
                    <a:pt x="108" y="73"/>
                  </a:cubicBez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71" name="Google Shape;171;p15"/>
            <p:cNvSpPr/>
            <p:nvPr/>
          </p:nvSpPr>
          <p:spPr>
            <a:xfrm>
              <a:off x="2227" y="669"/>
              <a:ext cx="79" cy="87"/>
            </a:xfrm>
            <a:custGeom>
              <a:avLst/>
              <a:gdLst/>
              <a:ahLst/>
              <a:cxnLst/>
              <a:rect l="l" t="t" r="r" b="b"/>
              <a:pathLst>
                <a:path w="140" h="154" extrusionOk="0">
                  <a:moveTo>
                    <a:pt x="75" y="0"/>
                  </a:moveTo>
                  <a:cubicBezTo>
                    <a:pt x="117" y="0"/>
                    <a:pt x="140" y="31"/>
                    <a:pt x="140" y="69"/>
                  </a:cubicBezTo>
                  <a:cubicBezTo>
                    <a:pt x="140" y="74"/>
                    <a:pt x="139" y="83"/>
                    <a:pt x="139" y="83"/>
                  </a:cubicBezTo>
                  <a:cubicBezTo>
                    <a:pt x="38" y="83"/>
                    <a:pt x="38" y="83"/>
                    <a:pt x="38" y="83"/>
                  </a:cubicBezTo>
                  <a:cubicBezTo>
                    <a:pt x="41" y="109"/>
                    <a:pt x="60" y="122"/>
                    <a:pt x="82" y="122"/>
                  </a:cubicBezTo>
                  <a:cubicBezTo>
                    <a:pt x="106" y="122"/>
                    <a:pt x="123" y="106"/>
                    <a:pt x="123" y="106"/>
                  </a:cubicBezTo>
                  <a:cubicBezTo>
                    <a:pt x="138" y="131"/>
                    <a:pt x="138" y="131"/>
                    <a:pt x="138" y="131"/>
                  </a:cubicBezTo>
                  <a:cubicBezTo>
                    <a:pt x="138" y="131"/>
                    <a:pt x="116" y="154"/>
                    <a:pt x="79" y="154"/>
                  </a:cubicBezTo>
                  <a:cubicBezTo>
                    <a:pt x="31" y="154"/>
                    <a:pt x="0" y="118"/>
                    <a:pt x="0" y="77"/>
                  </a:cubicBezTo>
                  <a:cubicBezTo>
                    <a:pt x="0" y="31"/>
                    <a:pt x="31" y="0"/>
                    <a:pt x="75" y="0"/>
                  </a:cubicBezTo>
                  <a:close/>
                  <a:moveTo>
                    <a:pt x="103" y="58"/>
                  </a:moveTo>
                  <a:cubicBezTo>
                    <a:pt x="102" y="40"/>
                    <a:pt x="90" y="28"/>
                    <a:pt x="75" y="28"/>
                  </a:cubicBezTo>
                  <a:cubicBezTo>
                    <a:pt x="56" y="28"/>
                    <a:pt x="43" y="39"/>
                    <a:pt x="39" y="58"/>
                  </a:cubicBezTo>
                  <a:lnTo>
                    <a:pt x="103" y="5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72" name="Google Shape;172;p15"/>
            <p:cNvSpPr/>
            <p:nvPr/>
          </p:nvSpPr>
          <p:spPr>
            <a:xfrm>
              <a:off x="2313" y="669"/>
              <a:ext cx="99" cy="85"/>
            </a:xfrm>
            <a:custGeom>
              <a:avLst/>
              <a:gdLst/>
              <a:ahLst/>
              <a:cxnLst/>
              <a:rect l="l" t="t" r="r" b="b"/>
              <a:pathLst>
                <a:path w="174" h="150" extrusionOk="0">
                  <a:moveTo>
                    <a:pt x="18" y="41"/>
                  </a:moveTo>
                  <a:cubicBezTo>
                    <a:pt x="18" y="36"/>
                    <a:pt x="15" y="34"/>
                    <a:pt x="11" y="34"/>
                  </a:cubicBezTo>
                  <a:cubicBezTo>
                    <a:pt x="0" y="34"/>
                    <a:pt x="0" y="34"/>
                    <a:pt x="0" y="34"/>
                  </a:cubicBezTo>
                  <a:cubicBezTo>
                    <a:pt x="0" y="3"/>
                    <a:pt x="0" y="3"/>
                    <a:pt x="0" y="3"/>
                  </a:cubicBezTo>
                  <a:cubicBezTo>
                    <a:pt x="34" y="3"/>
                    <a:pt x="34" y="3"/>
                    <a:pt x="34" y="3"/>
                  </a:cubicBezTo>
                  <a:cubicBezTo>
                    <a:pt x="47" y="3"/>
                    <a:pt x="53" y="9"/>
                    <a:pt x="53" y="20"/>
                  </a:cubicBezTo>
                  <a:cubicBezTo>
                    <a:pt x="53" y="24"/>
                    <a:pt x="53" y="24"/>
                    <a:pt x="53" y="24"/>
                  </a:cubicBezTo>
                  <a:cubicBezTo>
                    <a:pt x="53" y="27"/>
                    <a:pt x="52" y="30"/>
                    <a:pt x="52" y="30"/>
                  </a:cubicBezTo>
                  <a:cubicBezTo>
                    <a:pt x="53" y="30"/>
                    <a:pt x="53" y="30"/>
                    <a:pt x="53" y="30"/>
                  </a:cubicBezTo>
                  <a:cubicBezTo>
                    <a:pt x="59" y="18"/>
                    <a:pt x="75" y="0"/>
                    <a:pt x="105" y="0"/>
                  </a:cubicBezTo>
                  <a:cubicBezTo>
                    <a:pt x="137" y="0"/>
                    <a:pt x="156" y="17"/>
                    <a:pt x="156" y="56"/>
                  </a:cubicBezTo>
                  <a:cubicBezTo>
                    <a:pt x="156" y="113"/>
                    <a:pt x="156" y="113"/>
                    <a:pt x="156" y="113"/>
                  </a:cubicBezTo>
                  <a:cubicBezTo>
                    <a:pt x="156" y="117"/>
                    <a:pt x="158" y="119"/>
                    <a:pt x="162" y="119"/>
                  </a:cubicBezTo>
                  <a:cubicBezTo>
                    <a:pt x="174" y="119"/>
                    <a:pt x="174" y="119"/>
                    <a:pt x="174" y="119"/>
                  </a:cubicBezTo>
                  <a:cubicBezTo>
                    <a:pt x="174" y="150"/>
                    <a:pt x="174" y="150"/>
                    <a:pt x="174" y="150"/>
                  </a:cubicBezTo>
                  <a:cubicBezTo>
                    <a:pt x="139" y="150"/>
                    <a:pt x="139" y="150"/>
                    <a:pt x="139" y="150"/>
                  </a:cubicBezTo>
                  <a:cubicBezTo>
                    <a:pt x="125" y="150"/>
                    <a:pt x="119" y="144"/>
                    <a:pt x="119" y="131"/>
                  </a:cubicBezTo>
                  <a:cubicBezTo>
                    <a:pt x="119" y="63"/>
                    <a:pt x="119" y="63"/>
                    <a:pt x="119" y="63"/>
                  </a:cubicBezTo>
                  <a:cubicBezTo>
                    <a:pt x="119" y="45"/>
                    <a:pt x="115" y="33"/>
                    <a:pt x="96" y="33"/>
                  </a:cubicBezTo>
                  <a:cubicBezTo>
                    <a:pt x="77" y="33"/>
                    <a:pt x="62" y="46"/>
                    <a:pt x="57" y="63"/>
                  </a:cubicBezTo>
                  <a:cubicBezTo>
                    <a:pt x="55" y="69"/>
                    <a:pt x="54" y="76"/>
                    <a:pt x="54" y="83"/>
                  </a:cubicBezTo>
                  <a:cubicBezTo>
                    <a:pt x="54" y="150"/>
                    <a:pt x="54" y="150"/>
                    <a:pt x="54" y="150"/>
                  </a:cubicBezTo>
                  <a:cubicBezTo>
                    <a:pt x="18" y="150"/>
                    <a:pt x="18" y="150"/>
                    <a:pt x="18" y="150"/>
                  </a:cubicBezTo>
                  <a:lnTo>
                    <a:pt x="18" y="41"/>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grpSp>
      <p:grpSp>
        <p:nvGrpSpPr>
          <p:cNvPr id="173" name="Google Shape;173;p15"/>
          <p:cNvGrpSpPr/>
          <p:nvPr/>
        </p:nvGrpSpPr>
        <p:grpSpPr>
          <a:xfrm>
            <a:off x="3807837" y="3320435"/>
            <a:ext cx="1844802" cy="161849"/>
            <a:chOff x="1117" y="905"/>
            <a:chExt cx="1345" cy="118"/>
          </a:xfrm>
        </p:grpSpPr>
        <p:sp>
          <p:nvSpPr>
            <p:cNvPr id="174" name="Google Shape;174;p15"/>
            <p:cNvSpPr/>
            <p:nvPr/>
          </p:nvSpPr>
          <p:spPr>
            <a:xfrm>
              <a:off x="1117" y="905"/>
              <a:ext cx="43" cy="116"/>
            </a:xfrm>
            <a:custGeom>
              <a:avLst/>
              <a:gdLst/>
              <a:ahLst/>
              <a:cxnLst/>
              <a:rect l="l" t="t" r="r" b="b"/>
              <a:pathLst>
                <a:path w="43" h="116" extrusionOk="0">
                  <a:moveTo>
                    <a:pt x="0" y="98"/>
                  </a:moveTo>
                  <a:lnTo>
                    <a:pt x="11" y="98"/>
                  </a:lnTo>
                  <a:lnTo>
                    <a:pt x="11" y="19"/>
                  </a:lnTo>
                  <a:lnTo>
                    <a:pt x="0" y="19"/>
                  </a:lnTo>
                  <a:lnTo>
                    <a:pt x="0" y="0"/>
                  </a:lnTo>
                  <a:lnTo>
                    <a:pt x="43" y="0"/>
                  </a:lnTo>
                  <a:lnTo>
                    <a:pt x="43" y="19"/>
                  </a:lnTo>
                  <a:lnTo>
                    <a:pt x="31" y="19"/>
                  </a:lnTo>
                  <a:lnTo>
                    <a:pt x="31" y="98"/>
                  </a:lnTo>
                  <a:lnTo>
                    <a:pt x="43" y="98"/>
                  </a:lnTo>
                  <a:lnTo>
                    <a:pt x="43" y="116"/>
                  </a:lnTo>
                  <a:lnTo>
                    <a:pt x="0" y="116"/>
                  </a:lnTo>
                  <a:lnTo>
                    <a:pt x="0" y="9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75" name="Google Shape;175;p15"/>
            <p:cNvSpPr/>
            <p:nvPr/>
          </p:nvSpPr>
          <p:spPr>
            <a:xfrm>
              <a:off x="1169" y="905"/>
              <a:ext cx="85" cy="116"/>
            </a:xfrm>
            <a:custGeom>
              <a:avLst/>
              <a:gdLst/>
              <a:ahLst/>
              <a:cxnLst/>
              <a:rect l="l" t="t" r="r" b="b"/>
              <a:pathLst>
                <a:path w="151" h="204" extrusionOk="0">
                  <a:moveTo>
                    <a:pt x="18" y="37"/>
                  </a:moveTo>
                  <a:cubicBezTo>
                    <a:pt x="18" y="33"/>
                    <a:pt x="16" y="31"/>
                    <a:pt x="12" y="31"/>
                  </a:cubicBezTo>
                  <a:cubicBezTo>
                    <a:pt x="0" y="31"/>
                    <a:pt x="0" y="31"/>
                    <a:pt x="0" y="31"/>
                  </a:cubicBezTo>
                  <a:cubicBezTo>
                    <a:pt x="0" y="0"/>
                    <a:pt x="0" y="0"/>
                    <a:pt x="0" y="0"/>
                  </a:cubicBezTo>
                  <a:cubicBezTo>
                    <a:pt x="35" y="0"/>
                    <a:pt x="35" y="0"/>
                    <a:pt x="35" y="0"/>
                  </a:cubicBezTo>
                  <a:cubicBezTo>
                    <a:pt x="49" y="0"/>
                    <a:pt x="55" y="3"/>
                    <a:pt x="55" y="16"/>
                  </a:cubicBezTo>
                  <a:cubicBezTo>
                    <a:pt x="55" y="109"/>
                    <a:pt x="55" y="109"/>
                    <a:pt x="55" y="109"/>
                  </a:cubicBezTo>
                  <a:cubicBezTo>
                    <a:pt x="66" y="109"/>
                    <a:pt x="66" y="109"/>
                    <a:pt x="66" y="109"/>
                  </a:cubicBezTo>
                  <a:cubicBezTo>
                    <a:pt x="70" y="109"/>
                    <a:pt x="76" y="108"/>
                    <a:pt x="80" y="104"/>
                  </a:cubicBezTo>
                  <a:cubicBezTo>
                    <a:pt x="110" y="57"/>
                    <a:pt x="110" y="57"/>
                    <a:pt x="110" y="57"/>
                  </a:cubicBezTo>
                  <a:cubicBezTo>
                    <a:pt x="150" y="57"/>
                    <a:pt x="150" y="57"/>
                    <a:pt x="150" y="57"/>
                  </a:cubicBezTo>
                  <a:cubicBezTo>
                    <a:pt x="113" y="113"/>
                    <a:pt x="113" y="113"/>
                    <a:pt x="113" y="113"/>
                  </a:cubicBezTo>
                  <a:cubicBezTo>
                    <a:pt x="107" y="122"/>
                    <a:pt x="102" y="124"/>
                    <a:pt x="102" y="124"/>
                  </a:cubicBezTo>
                  <a:cubicBezTo>
                    <a:pt x="102" y="125"/>
                    <a:pt x="102" y="125"/>
                    <a:pt x="102" y="125"/>
                  </a:cubicBezTo>
                  <a:cubicBezTo>
                    <a:pt x="102" y="125"/>
                    <a:pt x="107" y="127"/>
                    <a:pt x="112" y="136"/>
                  </a:cubicBezTo>
                  <a:cubicBezTo>
                    <a:pt x="129" y="168"/>
                    <a:pt x="129" y="168"/>
                    <a:pt x="129" y="168"/>
                  </a:cubicBezTo>
                  <a:cubicBezTo>
                    <a:pt x="131" y="172"/>
                    <a:pt x="134" y="173"/>
                    <a:pt x="141" y="173"/>
                  </a:cubicBezTo>
                  <a:cubicBezTo>
                    <a:pt x="151" y="173"/>
                    <a:pt x="151" y="173"/>
                    <a:pt x="151" y="173"/>
                  </a:cubicBezTo>
                  <a:cubicBezTo>
                    <a:pt x="151" y="204"/>
                    <a:pt x="151" y="204"/>
                    <a:pt x="151" y="204"/>
                  </a:cubicBezTo>
                  <a:cubicBezTo>
                    <a:pt x="124" y="204"/>
                    <a:pt x="124" y="204"/>
                    <a:pt x="124" y="204"/>
                  </a:cubicBezTo>
                  <a:cubicBezTo>
                    <a:pt x="112" y="204"/>
                    <a:pt x="107" y="202"/>
                    <a:pt x="101" y="192"/>
                  </a:cubicBezTo>
                  <a:cubicBezTo>
                    <a:pt x="76" y="146"/>
                    <a:pt x="76" y="146"/>
                    <a:pt x="76" y="146"/>
                  </a:cubicBezTo>
                  <a:cubicBezTo>
                    <a:pt x="74" y="140"/>
                    <a:pt x="68" y="140"/>
                    <a:pt x="63" y="140"/>
                  </a:cubicBezTo>
                  <a:cubicBezTo>
                    <a:pt x="55" y="140"/>
                    <a:pt x="55" y="140"/>
                    <a:pt x="55" y="140"/>
                  </a:cubicBezTo>
                  <a:cubicBezTo>
                    <a:pt x="55" y="204"/>
                    <a:pt x="55" y="204"/>
                    <a:pt x="55" y="204"/>
                  </a:cubicBezTo>
                  <a:cubicBezTo>
                    <a:pt x="18" y="204"/>
                    <a:pt x="18" y="204"/>
                    <a:pt x="18" y="204"/>
                  </a:cubicBezTo>
                  <a:lnTo>
                    <a:pt x="18" y="37"/>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76" name="Google Shape;176;p15"/>
            <p:cNvSpPr/>
            <p:nvPr/>
          </p:nvSpPr>
          <p:spPr>
            <a:xfrm>
              <a:off x="1305" y="936"/>
              <a:ext cx="79" cy="87"/>
            </a:xfrm>
            <a:custGeom>
              <a:avLst/>
              <a:gdLst/>
              <a:ahLst/>
              <a:cxnLst/>
              <a:rect l="l" t="t" r="r" b="b"/>
              <a:pathLst>
                <a:path w="140" h="154" extrusionOk="0">
                  <a:moveTo>
                    <a:pt x="75" y="0"/>
                  </a:moveTo>
                  <a:cubicBezTo>
                    <a:pt x="117" y="0"/>
                    <a:pt x="140" y="31"/>
                    <a:pt x="140" y="70"/>
                  </a:cubicBezTo>
                  <a:cubicBezTo>
                    <a:pt x="140" y="74"/>
                    <a:pt x="139" y="83"/>
                    <a:pt x="139" y="83"/>
                  </a:cubicBezTo>
                  <a:cubicBezTo>
                    <a:pt x="38" y="83"/>
                    <a:pt x="38" y="83"/>
                    <a:pt x="38" y="83"/>
                  </a:cubicBezTo>
                  <a:cubicBezTo>
                    <a:pt x="41" y="109"/>
                    <a:pt x="60" y="123"/>
                    <a:pt x="82" y="123"/>
                  </a:cubicBezTo>
                  <a:cubicBezTo>
                    <a:pt x="105" y="123"/>
                    <a:pt x="123" y="106"/>
                    <a:pt x="123" y="106"/>
                  </a:cubicBezTo>
                  <a:cubicBezTo>
                    <a:pt x="138" y="132"/>
                    <a:pt x="138" y="132"/>
                    <a:pt x="138" y="132"/>
                  </a:cubicBezTo>
                  <a:cubicBezTo>
                    <a:pt x="138" y="132"/>
                    <a:pt x="116" y="154"/>
                    <a:pt x="79" y="154"/>
                  </a:cubicBezTo>
                  <a:cubicBezTo>
                    <a:pt x="31" y="154"/>
                    <a:pt x="0" y="119"/>
                    <a:pt x="0" y="77"/>
                  </a:cubicBezTo>
                  <a:cubicBezTo>
                    <a:pt x="0" y="32"/>
                    <a:pt x="31" y="0"/>
                    <a:pt x="75" y="0"/>
                  </a:cubicBezTo>
                  <a:close/>
                  <a:moveTo>
                    <a:pt x="103" y="58"/>
                  </a:moveTo>
                  <a:cubicBezTo>
                    <a:pt x="102" y="40"/>
                    <a:pt x="90" y="28"/>
                    <a:pt x="75" y="28"/>
                  </a:cubicBezTo>
                  <a:cubicBezTo>
                    <a:pt x="56" y="28"/>
                    <a:pt x="43" y="39"/>
                    <a:pt x="39" y="58"/>
                  </a:cubicBezTo>
                  <a:lnTo>
                    <a:pt x="103" y="5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77" name="Google Shape;177;p15"/>
            <p:cNvSpPr/>
            <p:nvPr/>
          </p:nvSpPr>
          <p:spPr>
            <a:xfrm>
              <a:off x="1395" y="936"/>
              <a:ext cx="98" cy="85"/>
            </a:xfrm>
            <a:custGeom>
              <a:avLst/>
              <a:gdLst/>
              <a:ahLst/>
              <a:cxnLst/>
              <a:rect l="l" t="t" r="r" b="b"/>
              <a:pathLst>
                <a:path w="174" h="150" extrusionOk="0">
                  <a:moveTo>
                    <a:pt x="17" y="41"/>
                  </a:moveTo>
                  <a:cubicBezTo>
                    <a:pt x="17" y="36"/>
                    <a:pt x="15" y="34"/>
                    <a:pt x="11" y="34"/>
                  </a:cubicBezTo>
                  <a:cubicBezTo>
                    <a:pt x="0" y="34"/>
                    <a:pt x="0" y="34"/>
                    <a:pt x="0" y="34"/>
                  </a:cubicBezTo>
                  <a:cubicBezTo>
                    <a:pt x="0" y="3"/>
                    <a:pt x="0" y="3"/>
                    <a:pt x="0" y="3"/>
                  </a:cubicBezTo>
                  <a:cubicBezTo>
                    <a:pt x="33" y="3"/>
                    <a:pt x="33" y="3"/>
                    <a:pt x="33" y="3"/>
                  </a:cubicBezTo>
                  <a:cubicBezTo>
                    <a:pt x="46" y="3"/>
                    <a:pt x="53" y="9"/>
                    <a:pt x="53" y="20"/>
                  </a:cubicBezTo>
                  <a:cubicBezTo>
                    <a:pt x="53" y="24"/>
                    <a:pt x="53" y="24"/>
                    <a:pt x="53" y="24"/>
                  </a:cubicBezTo>
                  <a:cubicBezTo>
                    <a:pt x="53" y="27"/>
                    <a:pt x="52" y="30"/>
                    <a:pt x="52" y="30"/>
                  </a:cubicBezTo>
                  <a:cubicBezTo>
                    <a:pt x="53" y="30"/>
                    <a:pt x="53" y="30"/>
                    <a:pt x="53" y="30"/>
                  </a:cubicBezTo>
                  <a:cubicBezTo>
                    <a:pt x="59" y="18"/>
                    <a:pt x="75" y="0"/>
                    <a:pt x="104" y="0"/>
                  </a:cubicBezTo>
                  <a:cubicBezTo>
                    <a:pt x="137" y="0"/>
                    <a:pt x="156" y="17"/>
                    <a:pt x="156" y="56"/>
                  </a:cubicBezTo>
                  <a:cubicBezTo>
                    <a:pt x="156" y="113"/>
                    <a:pt x="156" y="113"/>
                    <a:pt x="156" y="113"/>
                  </a:cubicBezTo>
                  <a:cubicBezTo>
                    <a:pt x="156" y="117"/>
                    <a:pt x="158" y="119"/>
                    <a:pt x="162" y="119"/>
                  </a:cubicBezTo>
                  <a:cubicBezTo>
                    <a:pt x="174" y="119"/>
                    <a:pt x="174" y="119"/>
                    <a:pt x="174" y="119"/>
                  </a:cubicBezTo>
                  <a:cubicBezTo>
                    <a:pt x="174" y="150"/>
                    <a:pt x="174" y="150"/>
                    <a:pt x="174" y="150"/>
                  </a:cubicBezTo>
                  <a:cubicBezTo>
                    <a:pt x="139" y="150"/>
                    <a:pt x="139" y="150"/>
                    <a:pt x="139" y="150"/>
                  </a:cubicBezTo>
                  <a:cubicBezTo>
                    <a:pt x="125" y="150"/>
                    <a:pt x="119" y="145"/>
                    <a:pt x="119" y="131"/>
                  </a:cubicBezTo>
                  <a:cubicBezTo>
                    <a:pt x="119" y="63"/>
                    <a:pt x="119" y="63"/>
                    <a:pt x="119" y="63"/>
                  </a:cubicBezTo>
                  <a:cubicBezTo>
                    <a:pt x="119" y="45"/>
                    <a:pt x="114" y="33"/>
                    <a:pt x="96" y="33"/>
                  </a:cubicBezTo>
                  <a:cubicBezTo>
                    <a:pt x="76" y="33"/>
                    <a:pt x="62" y="46"/>
                    <a:pt x="57" y="63"/>
                  </a:cubicBezTo>
                  <a:cubicBezTo>
                    <a:pt x="55" y="69"/>
                    <a:pt x="54" y="76"/>
                    <a:pt x="54" y="83"/>
                  </a:cubicBezTo>
                  <a:cubicBezTo>
                    <a:pt x="54" y="150"/>
                    <a:pt x="54" y="150"/>
                    <a:pt x="54" y="150"/>
                  </a:cubicBezTo>
                  <a:cubicBezTo>
                    <a:pt x="17" y="150"/>
                    <a:pt x="17" y="150"/>
                    <a:pt x="17" y="150"/>
                  </a:cubicBezTo>
                  <a:lnTo>
                    <a:pt x="17" y="41"/>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78" name="Google Shape;178;p15"/>
            <p:cNvSpPr/>
            <p:nvPr/>
          </p:nvSpPr>
          <p:spPr>
            <a:xfrm>
              <a:off x="1544" y="905"/>
              <a:ext cx="93" cy="118"/>
            </a:xfrm>
            <a:custGeom>
              <a:avLst/>
              <a:gdLst/>
              <a:ahLst/>
              <a:cxnLst/>
              <a:rect l="l" t="t" r="r" b="b"/>
              <a:pathLst>
                <a:path w="164" h="208" extrusionOk="0">
                  <a:moveTo>
                    <a:pt x="67" y="54"/>
                  </a:moveTo>
                  <a:cubicBezTo>
                    <a:pt x="99" y="54"/>
                    <a:pt x="109" y="72"/>
                    <a:pt x="109" y="72"/>
                  </a:cubicBezTo>
                  <a:cubicBezTo>
                    <a:pt x="110" y="72"/>
                    <a:pt x="110" y="72"/>
                    <a:pt x="110" y="72"/>
                  </a:cubicBezTo>
                  <a:cubicBezTo>
                    <a:pt x="110" y="72"/>
                    <a:pt x="110" y="68"/>
                    <a:pt x="110" y="63"/>
                  </a:cubicBezTo>
                  <a:cubicBezTo>
                    <a:pt x="110" y="37"/>
                    <a:pt x="110" y="37"/>
                    <a:pt x="110" y="37"/>
                  </a:cubicBezTo>
                  <a:cubicBezTo>
                    <a:pt x="110" y="33"/>
                    <a:pt x="107" y="31"/>
                    <a:pt x="103" y="31"/>
                  </a:cubicBezTo>
                  <a:cubicBezTo>
                    <a:pt x="92" y="31"/>
                    <a:pt x="92" y="31"/>
                    <a:pt x="92" y="31"/>
                  </a:cubicBezTo>
                  <a:cubicBezTo>
                    <a:pt x="92" y="0"/>
                    <a:pt x="92" y="0"/>
                    <a:pt x="92" y="0"/>
                  </a:cubicBezTo>
                  <a:cubicBezTo>
                    <a:pt x="127" y="0"/>
                    <a:pt x="127" y="0"/>
                    <a:pt x="127" y="0"/>
                  </a:cubicBezTo>
                  <a:cubicBezTo>
                    <a:pt x="140" y="0"/>
                    <a:pt x="146" y="6"/>
                    <a:pt x="146" y="19"/>
                  </a:cubicBezTo>
                  <a:cubicBezTo>
                    <a:pt x="146" y="167"/>
                    <a:pt x="146" y="167"/>
                    <a:pt x="146" y="167"/>
                  </a:cubicBezTo>
                  <a:cubicBezTo>
                    <a:pt x="146" y="171"/>
                    <a:pt x="149" y="173"/>
                    <a:pt x="153" y="173"/>
                  </a:cubicBezTo>
                  <a:cubicBezTo>
                    <a:pt x="164" y="173"/>
                    <a:pt x="164" y="173"/>
                    <a:pt x="164" y="173"/>
                  </a:cubicBezTo>
                  <a:cubicBezTo>
                    <a:pt x="164" y="204"/>
                    <a:pt x="164" y="204"/>
                    <a:pt x="164" y="204"/>
                  </a:cubicBezTo>
                  <a:cubicBezTo>
                    <a:pt x="130" y="204"/>
                    <a:pt x="130" y="204"/>
                    <a:pt x="130" y="204"/>
                  </a:cubicBezTo>
                  <a:cubicBezTo>
                    <a:pt x="117" y="204"/>
                    <a:pt x="112" y="198"/>
                    <a:pt x="112" y="189"/>
                  </a:cubicBezTo>
                  <a:cubicBezTo>
                    <a:pt x="112" y="186"/>
                    <a:pt x="112" y="184"/>
                    <a:pt x="112" y="184"/>
                  </a:cubicBezTo>
                  <a:cubicBezTo>
                    <a:pt x="111" y="184"/>
                    <a:pt x="111" y="184"/>
                    <a:pt x="111" y="184"/>
                  </a:cubicBezTo>
                  <a:cubicBezTo>
                    <a:pt x="111" y="184"/>
                    <a:pt x="99" y="208"/>
                    <a:pt x="66" y="208"/>
                  </a:cubicBezTo>
                  <a:cubicBezTo>
                    <a:pt x="26" y="208"/>
                    <a:pt x="0" y="176"/>
                    <a:pt x="0" y="131"/>
                  </a:cubicBezTo>
                  <a:cubicBezTo>
                    <a:pt x="0" y="84"/>
                    <a:pt x="28" y="54"/>
                    <a:pt x="67" y="54"/>
                  </a:cubicBezTo>
                  <a:close/>
                  <a:moveTo>
                    <a:pt x="111" y="131"/>
                  </a:moveTo>
                  <a:cubicBezTo>
                    <a:pt x="111" y="108"/>
                    <a:pt x="99" y="85"/>
                    <a:pt x="74" y="85"/>
                  </a:cubicBezTo>
                  <a:cubicBezTo>
                    <a:pt x="54" y="85"/>
                    <a:pt x="37" y="102"/>
                    <a:pt x="37" y="131"/>
                  </a:cubicBezTo>
                  <a:cubicBezTo>
                    <a:pt x="37" y="159"/>
                    <a:pt x="52" y="177"/>
                    <a:pt x="74" y="177"/>
                  </a:cubicBezTo>
                  <a:cubicBezTo>
                    <a:pt x="93" y="177"/>
                    <a:pt x="111" y="163"/>
                    <a:pt x="111" y="131"/>
                  </a:cubicBez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79" name="Google Shape;179;p15"/>
            <p:cNvSpPr/>
            <p:nvPr/>
          </p:nvSpPr>
          <p:spPr>
            <a:xfrm>
              <a:off x="1646" y="936"/>
              <a:ext cx="79" cy="87"/>
            </a:xfrm>
            <a:custGeom>
              <a:avLst/>
              <a:gdLst/>
              <a:ahLst/>
              <a:cxnLst/>
              <a:rect l="l" t="t" r="r" b="b"/>
              <a:pathLst>
                <a:path w="140" h="154" extrusionOk="0">
                  <a:moveTo>
                    <a:pt x="75" y="0"/>
                  </a:moveTo>
                  <a:cubicBezTo>
                    <a:pt x="117" y="0"/>
                    <a:pt x="140" y="31"/>
                    <a:pt x="140" y="70"/>
                  </a:cubicBezTo>
                  <a:cubicBezTo>
                    <a:pt x="140" y="74"/>
                    <a:pt x="139" y="83"/>
                    <a:pt x="139" y="83"/>
                  </a:cubicBezTo>
                  <a:cubicBezTo>
                    <a:pt x="38" y="83"/>
                    <a:pt x="38" y="83"/>
                    <a:pt x="38" y="83"/>
                  </a:cubicBezTo>
                  <a:cubicBezTo>
                    <a:pt x="41" y="109"/>
                    <a:pt x="60" y="123"/>
                    <a:pt x="82" y="123"/>
                  </a:cubicBezTo>
                  <a:cubicBezTo>
                    <a:pt x="105" y="123"/>
                    <a:pt x="123" y="106"/>
                    <a:pt x="123" y="106"/>
                  </a:cubicBezTo>
                  <a:cubicBezTo>
                    <a:pt x="138" y="132"/>
                    <a:pt x="138" y="132"/>
                    <a:pt x="138" y="132"/>
                  </a:cubicBezTo>
                  <a:cubicBezTo>
                    <a:pt x="138" y="132"/>
                    <a:pt x="116" y="154"/>
                    <a:pt x="79" y="154"/>
                  </a:cubicBezTo>
                  <a:cubicBezTo>
                    <a:pt x="31" y="154"/>
                    <a:pt x="0" y="119"/>
                    <a:pt x="0" y="77"/>
                  </a:cubicBezTo>
                  <a:cubicBezTo>
                    <a:pt x="0" y="32"/>
                    <a:pt x="31" y="0"/>
                    <a:pt x="75" y="0"/>
                  </a:cubicBezTo>
                  <a:close/>
                  <a:moveTo>
                    <a:pt x="103" y="58"/>
                  </a:moveTo>
                  <a:cubicBezTo>
                    <a:pt x="102" y="40"/>
                    <a:pt x="90" y="28"/>
                    <a:pt x="75" y="28"/>
                  </a:cubicBezTo>
                  <a:cubicBezTo>
                    <a:pt x="56" y="28"/>
                    <a:pt x="43" y="39"/>
                    <a:pt x="39" y="58"/>
                  </a:cubicBezTo>
                  <a:lnTo>
                    <a:pt x="103" y="5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80" name="Google Shape;180;p15"/>
            <p:cNvSpPr/>
            <p:nvPr/>
          </p:nvSpPr>
          <p:spPr>
            <a:xfrm>
              <a:off x="1780" y="936"/>
              <a:ext cx="92" cy="87"/>
            </a:xfrm>
            <a:custGeom>
              <a:avLst/>
              <a:gdLst/>
              <a:ahLst/>
              <a:cxnLst/>
              <a:rect l="l" t="t" r="r" b="b"/>
              <a:pathLst>
                <a:path w="161" h="154" extrusionOk="0">
                  <a:moveTo>
                    <a:pt x="80" y="0"/>
                  </a:moveTo>
                  <a:cubicBezTo>
                    <a:pt x="125" y="0"/>
                    <a:pt x="161" y="32"/>
                    <a:pt x="161" y="77"/>
                  </a:cubicBezTo>
                  <a:cubicBezTo>
                    <a:pt x="161" y="122"/>
                    <a:pt x="125" y="154"/>
                    <a:pt x="80" y="154"/>
                  </a:cubicBezTo>
                  <a:cubicBezTo>
                    <a:pt x="36" y="154"/>
                    <a:pt x="0" y="122"/>
                    <a:pt x="0" y="77"/>
                  </a:cubicBezTo>
                  <a:cubicBezTo>
                    <a:pt x="0" y="32"/>
                    <a:pt x="36" y="0"/>
                    <a:pt x="80" y="0"/>
                  </a:cubicBezTo>
                  <a:close/>
                  <a:moveTo>
                    <a:pt x="80" y="123"/>
                  </a:moveTo>
                  <a:cubicBezTo>
                    <a:pt x="104" y="123"/>
                    <a:pt x="124" y="104"/>
                    <a:pt x="124" y="77"/>
                  </a:cubicBezTo>
                  <a:cubicBezTo>
                    <a:pt x="124" y="50"/>
                    <a:pt x="104" y="31"/>
                    <a:pt x="80" y="31"/>
                  </a:cubicBezTo>
                  <a:cubicBezTo>
                    <a:pt x="57" y="31"/>
                    <a:pt x="37" y="50"/>
                    <a:pt x="37" y="77"/>
                  </a:cubicBezTo>
                  <a:cubicBezTo>
                    <a:pt x="37" y="104"/>
                    <a:pt x="57" y="123"/>
                    <a:pt x="80" y="123"/>
                  </a:cubicBez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81" name="Google Shape;181;p15"/>
            <p:cNvSpPr/>
            <p:nvPr/>
          </p:nvSpPr>
          <p:spPr>
            <a:xfrm>
              <a:off x="1877" y="938"/>
              <a:ext cx="85" cy="83"/>
            </a:xfrm>
            <a:custGeom>
              <a:avLst/>
              <a:gdLst/>
              <a:ahLst/>
              <a:cxnLst/>
              <a:rect l="l" t="t" r="r" b="b"/>
              <a:pathLst>
                <a:path w="150" h="147" extrusionOk="0">
                  <a:moveTo>
                    <a:pt x="11" y="37"/>
                  </a:moveTo>
                  <a:cubicBezTo>
                    <a:pt x="10" y="33"/>
                    <a:pt x="7" y="31"/>
                    <a:pt x="3" y="31"/>
                  </a:cubicBezTo>
                  <a:cubicBezTo>
                    <a:pt x="0" y="31"/>
                    <a:pt x="0" y="31"/>
                    <a:pt x="0" y="31"/>
                  </a:cubicBezTo>
                  <a:cubicBezTo>
                    <a:pt x="0" y="0"/>
                    <a:pt x="0" y="0"/>
                    <a:pt x="0" y="0"/>
                  </a:cubicBezTo>
                  <a:cubicBezTo>
                    <a:pt x="21" y="0"/>
                    <a:pt x="21" y="0"/>
                    <a:pt x="21" y="0"/>
                  </a:cubicBezTo>
                  <a:cubicBezTo>
                    <a:pt x="33" y="0"/>
                    <a:pt x="39" y="4"/>
                    <a:pt x="42" y="14"/>
                  </a:cubicBezTo>
                  <a:cubicBezTo>
                    <a:pt x="70" y="91"/>
                    <a:pt x="70" y="91"/>
                    <a:pt x="70" y="91"/>
                  </a:cubicBezTo>
                  <a:cubicBezTo>
                    <a:pt x="73" y="100"/>
                    <a:pt x="76" y="112"/>
                    <a:pt x="76" y="112"/>
                  </a:cubicBezTo>
                  <a:cubicBezTo>
                    <a:pt x="76" y="112"/>
                    <a:pt x="76" y="112"/>
                    <a:pt x="76" y="112"/>
                  </a:cubicBezTo>
                  <a:cubicBezTo>
                    <a:pt x="76" y="112"/>
                    <a:pt x="78" y="100"/>
                    <a:pt x="81" y="91"/>
                  </a:cubicBezTo>
                  <a:cubicBezTo>
                    <a:pt x="109" y="14"/>
                    <a:pt x="109" y="14"/>
                    <a:pt x="109" y="14"/>
                  </a:cubicBezTo>
                  <a:cubicBezTo>
                    <a:pt x="113" y="4"/>
                    <a:pt x="119" y="0"/>
                    <a:pt x="131" y="0"/>
                  </a:cubicBezTo>
                  <a:cubicBezTo>
                    <a:pt x="150" y="0"/>
                    <a:pt x="150" y="0"/>
                    <a:pt x="150" y="0"/>
                  </a:cubicBezTo>
                  <a:cubicBezTo>
                    <a:pt x="150" y="31"/>
                    <a:pt x="150" y="31"/>
                    <a:pt x="150" y="31"/>
                  </a:cubicBezTo>
                  <a:cubicBezTo>
                    <a:pt x="147" y="31"/>
                    <a:pt x="147" y="31"/>
                    <a:pt x="147" y="31"/>
                  </a:cubicBezTo>
                  <a:cubicBezTo>
                    <a:pt x="143" y="31"/>
                    <a:pt x="140" y="33"/>
                    <a:pt x="139" y="37"/>
                  </a:cubicBezTo>
                  <a:cubicBezTo>
                    <a:pt x="97" y="147"/>
                    <a:pt x="97" y="147"/>
                    <a:pt x="97" y="147"/>
                  </a:cubicBezTo>
                  <a:cubicBezTo>
                    <a:pt x="53" y="147"/>
                    <a:pt x="53" y="147"/>
                    <a:pt x="53" y="147"/>
                  </a:cubicBezTo>
                  <a:lnTo>
                    <a:pt x="11" y="37"/>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82" name="Google Shape;182;p15"/>
            <p:cNvSpPr/>
            <p:nvPr/>
          </p:nvSpPr>
          <p:spPr>
            <a:xfrm>
              <a:off x="1968" y="936"/>
              <a:ext cx="79" cy="87"/>
            </a:xfrm>
            <a:custGeom>
              <a:avLst/>
              <a:gdLst/>
              <a:ahLst/>
              <a:cxnLst/>
              <a:rect l="l" t="t" r="r" b="b"/>
              <a:pathLst>
                <a:path w="140" h="154" extrusionOk="0">
                  <a:moveTo>
                    <a:pt x="75" y="0"/>
                  </a:moveTo>
                  <a:cubicBezTo>
                    <a:pt x="117" y="0"/>
                    <a:pt x="140" y="31"/>
                    <a:pt x="140" y="70"/>
                  </a:cubicBezTo>
                  <a:cubicBezTo>
                    <a:pt x="140" y="74"/>
                    <a:pt x="139" y="83"/>
                    <a:pt x="139" y="83"/>
                  </a:cubicBezTo>
                  <a:cubicBezTo>
                    <a:pt x="37" y="83"/>
                    <a:pt x="37" y="83"/>
                    <a:pt x="37" y="83"/>
                  </a:cubicBezTo>
                  <a:cubicBezTo>
                    <a:pt x="40" y="109"/>
                    <a:pt x="59" y="123"/>
                    <a:pt x="82" y="123"/>
                  </a:cubicBezTo>
                  <a:cubicBezTo>
                    <a:pt x="105" y="123"/>
                    <a:pt x="123" y="106"/>
                    <a:pt x="123" y="106"/>
                  </a:cubicBezTo>
                  <a:cubicBezTo>
                    <a:pt x="138" y="132"/>
                    <a:pt x="138" y="132"/>
                    <a:pt x="138" y="132"/>
                  </a:cubicBezTo>
                  <a:cubicBezTo>
                    <a:pt x="138" y="132"/>
                    <a:pt x="116" y="154"/>
                    <a:pt x="79" y="154"/>
                  </a:cubicBezTo>
                  <a:cubicBezTo>
                    <a:pt x="30" y="154"/>
                    <a:pt x="0" y="119"/>
                    <a:pt x="0" y="77"/>
                  </a:cubicBezTo>
                  <a:cubicBezTo>
                    <a:pt x="0" y="32"/>
                    <a:pt x="31" y="0"/>
                    <a:pt x="75" y="0"/>
                  </a:cubicBezTo>
                  <a:close/>
                  <a:moveTo>
                    <a:pt x="102" y="58"/>
                  </a:moveTo>
                  <a:cubicBezTo>
                    <a:pt x="102" y="40"/>
                    <a:pt x="90" y="28"/>
                    <a:pt x="75" y="28"/>
                  </a:cubicBezTo>
                  <a:cubicBezTo>
                    <a:pt x="56" y="28"/>
                    <a:pt x="43" y="39"/>
                    <a:pt x="39" y="58"/>
                  </a:cubicBezTo>
                  <a:lnTo>
                    <a:pt x="102" y="5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83" name="Google Shape;183;p15"/>
            <p:cNvSpPr/>
            <p:nvPr/>
          </p:nvSpPr>
          <p:spPr>
            <a:xfrm>
              <a:off x="2057" y="937"/>
              <a:ext cx="61" cy="84"/>
            </a:xfrm>
            <a:custGeom>
              <a:avLst/>
              <a:gdLst/>
              <a:ahLst/>
              <a:cxnLst/>
              <a:rect l="l" t="t" r="r" b="b"/>
              <a:pathLst>
                <a:path w="107" h="149" extrusionOk="0">
                  <a:moveTo>
                    <a:pt x="18" y="40"/>
                  </a:moveTo>
                  <a:cubicBezTo>
                    <a:pt x="18" y="35"/>
                    <a:pt x="16" y="33"/>
                    <a:pt x="12" y="33"/>
                  </a:cubicBezTo>
                  <a:cubicBezTo>
                    <a:pt x="0" y="33"/>
                    <a:pt x="0" y="33"/>
                    <a:pt x="0" y="33"/>
                  </a:cubicBezTo>
                  <a:cubicBezTo>
                    <a:pt x="0" y="2"/>
                    <a:pt x="0" y="2"/>
                    <a:pt x="0" y="2"/>
                  </a:cubicBezTo>
                  <a:cubicBezTo>
                    <a:pt x="34" y="2"/>
                    <a:pt x="34" y="2"/>
                    <a:pt x="34" y="2"/>
                  </a:cubicBezTo>
                  <a:cubicBezTo>
                    <a:pt x="47" y="2"/>
                    <a:pt x="53" y="8"/>
                    <a:pt x="53" y="20"/>
                  </a:cubicBezTo>
                  <a:cubicBezTo>
                    <a:pt x="53" y="29"/>
                    <a:pt x="53" y="29"/>
                    <a:pt x="53" y="29"/>
                  </a:cubicBezTo>
                  <a:cubicBezTo>
                    <a:pt x="53" y="34"/>
                    <a:pt x="53" y="38"/>
                    <a:pt x="53" y="38"/>
                  </a:cubicBezTo>
                  <a:cubicBezTo>
                    <a:pt x="53" y="38"/>
                    <a:pt x="53" y="38"/>
                    <a:pt x="53" y="38"/>
                  </a:cubicBezTo>
                  <a:cubicBezTo>
                    <a:pt x="60" y="17"/>
                    <a:pt x="77" y="0"/>
                    <a:pt x="100" y="0"/>
                  </a:cubicBezTo>
                  <a:cubicBezTo>
                    <a:pt x="103" y="0"/>
                    <a:pt x="107" y="1"/>
                    <a:pt x="107" y="1"/>
                  </a:cubicBezTo>
                  <a:cubicBezTo>
                    <a:pt x="107" y="37"/>
                    <a:pt x="107" y="37"/>
                    <a:pt x="107" y="37"/>
                  </a:cubicBezTo>
                  <a:cubicBezTo>
                    <a:pt x="107" y="37"/>
                    <a:pt x="103" y="36"/>
                    <a:pt x="98" y="36"/>
                  </a:cubicBezTo>
                  <a:cubicBezTo>
                    <a:pt x="82" y="36"/>
                    <a:pt x="64" y="45"/>
                    <a:pt x="58" y="67"/>
                  </a:cubicBezTo>
                  <a:cubicBezTo>
                    <a:pt x="56" y="74"/>
                    <a:pt x="54" y="82"/>
                    <a:pt x="54" y="91"/>
                  </a:cubicBezTo>
                  <a:cubicBezTo>
                    <a:pt x="54" y="149"/>
                    <a:pt x="54" y="149"/>
                    <a:pt x="54" y="149"/>
                  </a:cubicBezTo>
                  <a:cubicBezTo>
                    <a:pt x="18" y="149"/>
                    <a:pt x="18" y="149"/>
                    <a:pt x="18" y="149"/>
                  </a:cubicBezTo>
                  <a:lnTo>
                    <a:pt x="18" y="40"/>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84" name="Google Shape;184;p15"/>
            <p:cNvSpPr/>
            <p:nvPr/>
          </p:nvSpPr>
          <p:spPr>
            <a:xfrm>
              <a:off x="2122" y="905"/>
              <a:ext cx="99" cy="116"/>
            </a:xfrm>
            <a:custGeom>
              <a:avLst/>
              <a:gdLst/>
              <a:ahLst/>
              <a:cxnLst/>
              <a:rect l="l" t="t" r="r" b="b"/>
              <a:pathLst>
                <a:path w="174" h="204" extrusionOk="0">
                  <a:moveTo>
                    <a:pt x="18" y="37"/>
                  </a:moveTo>
                  <a:cubicBezTo>
                    <a:pt x="18" y="33"/>
                    <a:pt x="15" y="31"/>
                    <a:pt x="11" y="31"/>
                  </a:cubicBezTo>
                  <a:cubicBezTo>
                    <a:pt x="0" y="31"/>
                    <a:pt x="0" y="31"/>
                    <a:pt x="0" y="31"/>
                  </a:cubicBezTo>
                  <a:cubicBezTo>
                    <a:pt x="0" y="0"/>
                    <a:pt x="0" y="0"/>
                    <a:pt x="0" y="0"/>
                  </a:cubicBezTo>
                  <a:cubicBezTo>
                    <a:pt x="35" y="0"/>
                    <a:pt x="35" y="0"/>
                    <a:pt x="35" y="0"/>
                  </a:cubicBezTo>
                  <a:cubicBezTo>
                    <a:pt x="48" y="0"/>
                    <a:pt x="54" y="6"/>
                    <a:pt x="54" y="19"/>
                  </a:cubicBezTo>
                  <a:cubicBezTo>
                    <a:pt x="54" y="71"/>
                    <a:pt x="54" y="71"/>
                    <a:pt x="54" y="71"/>
                  </a:cubicBezTo>
                  <a:cubicBezTo>
                    <a:pt x="54" y="78"/>
                    <a:pt x="54" y="83"/>
                    <a:pt x="54" y="83"/>
                  </a:cubicBezTo>
                  <a:cubicBezTo>
                    <a:pt x="54" y="83"/>
                    <a:pt x="54" y="83"/>
                    <a:pt x="54" y="83"/>
                  </a:cubicBezTo>
                  <a:cubicBezTo>
                    <a:pt x="61" y="69"/>
                    <a:pt x="79" y="54"/>
                    <a:pt x="105" y="54"/>
                  </a:cubicBezTo>
                  <a:cubicBezTo>
                    <a:pt x="138" y="54"/>
                    <a:pt x="156" y="71"/>
                    <a:pt x="156" y="110"/>
                  </a:cubicBezTo>
                  <a:cubicBezTo>
                    <a:pt x="156" y="167"/>
                    <a:pt x="156" y="167"/>
                    <a:pt x="156" y="167"/>
                  </a:cubicBezTo>
                  <a:cubicBezTo>
                    <a:pt x="156" y="171"/>
                    <a:pt x="158" y="173"/>
                    <a:pt x="162" y="173"/>
                  </a:cubicBezTo>
                  <a:cubicBezTo>
                    <a:pt x="174" y="173"/>
                    <a:pt x="174" y="173"/>
                    <a:pt x="174" y="173"/>
                  </a:cubicBezTo>
                  <a:cubicBezTo>
                    <a:pt x="174" y="204"/>
                    <a:pt x="174" y="204"/>
                    <a:pt x="174" y="204"/>
                  </a:cubicBezTo>
                  <a:cubicBezTo>
                    <a:pt x="139" y="204"/>
                    <a:pt x="139" y="204"/>
                    <a:pt x="139" y="204"/>
                  </a:cubicBezTo>
                  <a:cubicBezTo>
                    <a:pt x="125" y="204"/>
                    <a:pt x="120" y="199"/>
                    <a:pt x="120" y="185"/>
                  </a:cubicBezTo>
                  <a:cubicBezTo>
                    <a:pt x="120" y="117"/>
                    <a:pt x="120" y="117"/>
                    <a:pt x="120" y="117"/>
                  </a:cubicBezTo>
                  <a:cubicBezTo>
                    <a:pt x="120" y="99"/>
                    <a:pt x="115" y="87"/>
                    <a:pt x="96" y="87"/>
                  </a:cubicBezTo>
                  <a:cubicBezTo>
                    <a:pt x="77" y="87"/>
                    <a:pt x="62" y="100"/>
                    <a:pt x="57" y="118"/>
                  </a:cubicBezTo>
                  <a:cubicBezTo>
                    <a:pt x="55" y="124"/>
                    <a:pt x="54" y="130"/>
                    <a:pt x="54" y="137"/>
                  </a:cubicBezTo>
                  <a:cubicBezTo>
                    <a:pt x="54" y="204"/>
                    <a:pt x="54" y="204"/>
                    <a:pt x="54" y="204"/>
                  </a:cubicBezTo>
                  <a:cubicBezTo>
                    <a:pt x="18" y="204"/>
                    <a:pt x="18" y="204"/>
                    <a:pt x="18" y="204"/>
                  </a:cubicBezTo>
                  <a:lnTo>
                    <a:pt x="18" y="37"/>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85" name="Google Shape;185;p15"/>
            <p:cNvSpPr/>
            <p:nvPr/>
          </p:nvSpPr>
          <p:spPr>
            <a:xfrm>
              <a:off x="2229" y="936"/>
              <a:ext cx="79" cy="87"/>
            </a:xfrm>
            <a:custGeom>
              <a:avLst/>
              <a:gdLst/>
              <a:ahLst/>
              <a:cxnLst/>
              <a:rect l="l" t="t" r="r" b="b"/>
              <a:pathLst>
                <a:path w="140" h="154" extrusionOk="0">
                  <a:moveTo>
                    <a:pt x="75" y="0"/>
                  </a:moveTo>
                  <a:cubicBezTo>
                    <a:pt x="117" y="0"/>
                    <a:pt x="140" y="31"/>
                    <a:pt x="140" y="70"/>
                  </a:cubicBezTo>
                  <a:cubicBezTo>
                    <a:pt x="140" y="74"/>
                    <a:pt x="139" y="83"/>
                    <a:pt x="139" y="83"/>
                  </a:cubicBezTo>
                  <a:cubicBezTo>
                    <a:pt x="38" y="83"/>
                    <a:pt x="38" y="83"/>
                    <a:pt x="38" y="83"/>
                  </a:cubicBezTo>
                  <a:cubicBezTo>
                    <a:pt x="41" y="109"/>
                    <a:pt x="60" y="123"/>
                    <a:pt x="82" y="123"/>
                  </a:cubicBezTo>
                  <a:cubicBezTo>
                    <a:pt x="106" y="123"/>
                    <a:pt x="123" y="106"/>
                    <a:pt x="123" y="106"/>
                  </a:cubicBezTo>
                  <a:cubicBezTo>
                    <a:pt x="138" y="132"/>
                    <a:pt x="138" y="132"/>
                    <a:pt x="138" y="132"/>
                  </a:cubicBezTo>
                  <a:cubicBezTo>
                    <a:pt x="138" y="132"/>
                    <a:pt x="116" y="154"/>
                    <a:pt x="79" y="154"/>
                  </a:cubicBezTo>
                  <a:cubicBezTo>
                    <a:pt x="31" y="154"/>
                    <a:pt x="0" y="119"/>
                    <a:pt x="0" y="77"/>
                  </a:cubicBezTo>
                  <a:cubicBezTo>
                    <a:pt x="0" y="32"/>
                    <a:pt x="31" y="0"/>
                    <a:pt x="75" y="0"/>
                  </a:cubicBezTo>
                  <a:close/>
                  <a:moveTo>
                    <a:pt x="103" y="58"/>
                  </a:moveTo>
                  <a:cubicBezTo>
                    <a:pt x="102" y="40"/>
                    <a:pt x="90" y="28"/>
                    <a:pt x="75" y="28"/>
                  </a:cubicBezTo>
                  <a:cubicBezTo>
                    <a:pt x="56" y="28"/>
                    <a:pt x="43" y="39"/>
                    <a:pt x="39" y="58"/>
                  </a:cubicBezTo>
                  <a:lnTo>
                    <a:pt x="103" y="5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86" name="Google Shape;186;p15"/>
            <p:cNvSpPr/>
            <p:nvPr/>
          </p:nvSpPr>
          <p:spPr>
            <a:xfrm>
              <a:off x="2319" y="905"/>
              <a:ext cx="41" cy="116"/>
            </a:xfrm>
            <a:custGeom>
              <a:avLst/>
              <a:gdLst/>
              <a:ahLst/>
              <a:cxnLst/>
              <a:rect l="l" t="t" r="r" b="b"/>
              <a:pathLst>
                <a:path w="72" h="204" extrusionOk="0">
                  <a:moveTo>
                    <a:pt x="18" y="95"/>
                  </a:moveTo>
                  <a:cubicBezTo>
                    <a:pt x="18" y="90"/>
                    <a:pt x="15" y="88"/>
                    <a:pt x="11" y="88"/>
                  </a:cubicBezTo>
                  <a:cubicBezTo>
                    <a:pt x="0" y="88"/>
                    <a:pt x="0" y="88"/>
                    <a:pt x="0" y="88"/>
                  </a:cubicBezTo>
                  <a:cubicBezTo>
                    <a:pt x="0" y="57"/>
                    <a:pt x="0" y="57"/>
                    <a:pt x="0" y="57"/>
                  </a:cubicBezTo>
                  <a:cubicBezTo>
                    <a:pt x="35" y="57"/>
                    <a:pt x="35" y="57"/>
                    <a:pt x="35" y="57"/>
                  </a:cubicBezTo>
                  <a:cubicBezTo>
                    <a:pt x="48" y="57"/>
                    <a:pt x="54" y="63"/>
                    <a:pt x="54" y="77"/>
                  </a:cubicBezTo>
                  <a:cubicBezTo>
                    <a:pt x="54" y="167"/>
                    <a:pt x="54" y="167"/>
                    <a:pt x="54" y="167"/>
                  </a:cubicBezTo>
                  <a:cubicBezTo>
                    <a:pt x="54" y="171"/>
                    <a:pt x="56" y="173"/>
                    <a:pt x="60" y="173"/>
                  </a:cubicBezTo>
                  <a:cubicBezTo>
                    <a:pt x="72" y="173"/>
                    <a:pt x="72" y="173"/>
                    <a:pt x="72" y="173"/>
                  </a:cubicBezTo>
                  <a:cubicBezTo>
                    <a:pt x="72" y="204"/>
                    <a:pt x="72" y="204"/>
                    <a:pt x="72" y="204"/>
                  </a:cubicBezTo>
                  <a:cubicBezTo>
                    <a:pt x="37" y="204"/>
                    <a:pt x="37" y="204"/>
                    <a:pt x="37" y="204"/>
                  </a:cubicBezTo>
                  <a:cubicBezTo>
                    <a:pt x="24" y="204"/>
                    <a:pt x="18" y="199"/>
                    <a:pt x="18" y="185"/>
                  </a:cubicBezTo>
                  <a:lnTo>
                    <a:pt x="18" y="95"/>
                  </a:lnTo>
                  <a:close/>
                  <a:moveTo>
                    <a:pt x="19" y="0"/>
                  </a:moveTo>
                  <a:cubicBezTo>
                    <a:pt x="51" y="0"/>
                    <a:pt x="51" y="0"/>
                    <a:pt x="51" y="0"/>
                  </a:cubicBezTo>
                  <a:cubicBezTo>
                    <a:pt x="51" y="33"/>
                    <a:pt x="51" y="33"/>
                    <a:pt x="51" y="33"/>
                  </a:cubicBezTo>
                  <a:cubicBezTo>
                    <a:pt x="19" y="33"/>
                    <a:pt x="19" y="33"/>
                    <a:pt x="19" y="33"/>
                  </a:cubicBezTo>
                  <a:lnTo>
                    <a:pt x="19" y="0"/>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187" name="Google Shape;187;p15"/>
            <p:cNvSpPr/>
            <p:nvPr/>
          </p:nvSpPr>
          <p:spPr>
            <a:xfrm>
              <a:off x="2369" y="905"/>
              <a:ext cx="93" cy="118"/>
            </a:xfrm>
            <a:custGeom>
              <a:avLst/>
              <a:gdLst/>
              <a:ahLst/>
              <a:cxnLst/>
              <a:rect l="l" t="t" r="r" b="b"/>
              <a:pathLst>
                <a:path w="164" h="208" extrusionOk="0">
                  <a:moveTo>
                    <a:pt x="67" y="54"/>
                  </a:moveTo>
                  <a:cubicBezTo>
                    <a:pt x="99" y="54"/>
                    <a:pt x="109" y="72"/>
                    <a:pt x="109" y="72"/>
                  </a:cubicBezTo>
                  <a:cubicBezTo>
                    <a:pt x="110" y="72"/>
                    <a:pt x="110" y="72"/>
                    <a:pt x="110" y="72"/>
                  </a:cubicBezTo>
                  <a:cubicBezTo>
                    <a:pt x="110" y="72"/>
                    <a:pt x="109" y="68"/>
                    <a:pt x="109" y="63"/>
                  </a:cubicBezTo>
                  <a:cubicBezTo>
                    <a:pt x="109" y="37"/>
                    <a:pt x="109" y="37"/>
                    <a:pt x="109" y="37"/>
                  </a:cubicBezTo>
                  <a:cubicBezTo>
                    <a:pt x="109" y="33"/>
                    <a:pt x="107" y="31"/>
                    <a:pt x="103" y="31"/>
                  </a:cubicBezTo>
                  <a:cubicBezTo>
                    <a:pt x="92" y="31"/>
                    <a:pt x="92" y="31"/>
                    <a:pt x="92" y="31"/>
                  </a:cubicBezTo>
                  <a:cubicBezTo>
                    <a:pt x="92" y="0"/>
                    <a:pt x="92" y="0"/>
                    <a:pt x="92" y="0"/>
                  </a:cubicBezTo>
                  <a:cubicBezTo>
                    <a:pt x="126" y="0"/>
                    <a:pt x="126" y="0"/>
                    <a:pt x="126" y="0"/>
                  </a:cubicBezTo>
                  <a:cubicBezTo>
                    <a:pt x="140" y="0"/>
                    <a:pt x="146" y="6"/>
                    <a:pt x="146" y="19"/>
                  </a:cubicBezTo>
                  <a:cubicBezTo>
                    <a:pt x="146" y="167"/>
                    <a:pt x="146" y="167"/>
                    <a:pt x="146" y="167"/>
                  </a:cubicBezTo>
                  <a:cubicBezTo>
                    <a:pt x="146" y="171"/>
                    <a:pt x="148" y="173"/>
                    <a:pt x="152" y="173"/>
                  </a:cubicBezTo>
                  <a:cubicBezTo>
                    <a:pt x="164" y="173"/>
                    <a:pt x="164" y="173"/>
                    <a:pt x="164" y="173"/>
                  </a:cubicBezTo>
                  <a:cubicBezTo>
                    <a:pt x="164" y="204"/>
                    <a:pt x="164" y="204"/>
                    <a:pt x="164" y="204"/>
                  </a:cubicBezTo>
                  <a:cubicBezTo>
                    <a:pt x="130" y="204"/>
                    <a:pt x="130" y="204"/>
                    <a:pt x="130" y="204"/>
                  </a:cubicBezTo>
                  <a:cubicBezTo>
                    <a:pt x="117" y="204"/>
                    <a:pt x="112" y="198"/>
                    <a:pt x="112" y="189"/>
                  </a:cubicBezTo>
                  <a:cubicBezTo>
                    <a:pt x="112" y="186"/>
                    <a:pt x="112" y="184"/>
                    <a:pt x="112" y="184"/>
                  </a:cubicBezTo>
                  <a:cubicBezTo>
                    <a:pt x="111" y="184"/>
                    <a:pt x="111" y="184"/>
                    <a:pt x="111" y="184"/>
                  </a:cubicBezTo>
                  <a:cubicBezTo>
                    <a:pt x="111" y="184"/>
                    <a:pt x="99" y="208"/>
                    <a:pt x="65" y="208"/>
                  </a:cubicBezTo>
                  <a:cubicBezTo>
                    <a:pt x="26" y="208"/>
                    <a:pt x="0" y="176"/>
                    <a:pt x="0" y="131"/>
                  </a:cubicBezTo>
                  <a:cubicBezTo>
                    <a:pt x="0" y="84"/>
                    <a:pt x="28" y="54"/>
                    <a:pt x="67" y="54"/>
                  </a:cubicBezTo>
                  <a:close/>
                  <a:moveTo>
                    <a:pt x="110" y="131"/>
                  </a:moveTo>
                  <a:cubicBezTo>
                    <a:pt x="110" y="108"/>
                    <a:pt x="99" y="85"/>
                    <a:pt x="74" y="85"/>
                  </a:cubicBezTo>
                  <a:cubicBezTo>
                    <a:pt x="54" y="85"/>
                    <a:pt x="37" y="102"/>
                    <a:pt x="37" y="131"/>
                  </a:cubicBezTo>
                  <a:cubicBezTo>
                    <a:pt x="37" y="159"/>
                    <a:pt x="52" y="177"/>
                    <a:pt x="73" y="177"/>
                  </a:cubicBezTo>
                  <a:cubicBezTo>
                    <a:pt x="92" y="177"/>
                    <a:pt x="110" y="163"/>
                    <a:pt x="110" y="131"/>
                  </a:cubicBez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grpSp>
      <p:sp>
        <p:nvSpPr>
          <p:cNvPr id="188" name="Google Shape;188;p15"/>
          <p:cNvSpPr txBox="1">
            <a:spLocks noGrp="1"/>
          </p:cNvSpPr>
          <p:nvPr>
            <p:ph type="body" idx="9"/>
          </p:nvPr>
        </p:nvSpPr>
        <p:spPr>
          <a:xfrm>
            <a:off x="9854703" y="1643985"/>
            <a:ext cx="1702490" cy="288000"/>
          </a:xfrm>
          <a:prstGeom prst="rect">
            <a:avLst/>
          </a:prstGeom>
          <a:noFill/>
          <a:ln>
            <a:noFill/>
          </a:ln>
        </p:spPr>
        <p:txBody>
          <a:bodyPr spcFirstLastPara="1" wrap="square" lIns="36000" tIns="36000" rIns="36000" bIns="36000" anchor="ctr" anchorCtr="0">
            <a:noAutofit/>
          </a:bodyPr>
          <a:lstStyle>
            <a:lvl1pPr marL="457200" lvl="0" indent="-228600" algn="ctr">
              <a:lnSpc>
                <a:spcPct val="90000"/>
              </a:lnSpc>
              <a:spcBef>
                <a:spcPts val="475"/>
              </a:spcBef>
              <a:spcAft>
                <a:spcPts val="0"/>
              </a:spcAft>
              <a:buSzPts val="1120"/>
              <a:buNone/>
              <a:defRPr sz="1400">
                <a:solidFill>
                  <a:schemeClr val="lt1"/>
                </a:solidFill>
              </a:defRPr>
            </a:lvl1pPr>
            <a:lvl2pPr marL="914400" lvl="1" indent="-228600" algn="l">
              <a:lnSpc>
                <a:spcPct val="90000"/>
              </a:lnSpc>
              <a:spcBef>
                <a:spcPts val="438"/>
              </a:spcBef>
              <a:spcAft>
                <a:spcPts val="0"/>
              </a:spcAft>
              <a:buSzPts val="960"/>
              <a:buNone/>
              <a:defRPr sz="1200"/>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363"/>
              </a:spcBef>
              <a:spcAft>
                <a:spcPts val="0"/>
              </a:spcAft>
              <a:buSzPts val="1440"/>
              <a:buChar char="•"/>
              <a:defRPr/>
            </a:lvl4pPr>
            <a:lvl5pPr marL="2286000" lvl="4" indent="-320039" algn="l">
              <a:lnSpc>
                <a:spcPct val="90000"/>
              </a:lnSpc>
              <a:spcBef>
                <a:spcPts val="325"/>
              </a:spcBef>
              <a:spcAft>
                <a:spcPts val="0"/>
              </a:spcAft>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15"/>
          <p:cNvSpPr txBox="1">
            <a:spLocks noGrp="1"/>
          </p:cNvSpPr>
          <p:nvPr>
            <p:ph type="body" idx="13"/>
          </p:nvPr>
        </p:nvSpPr>
        <p:spPr>
          <a:xfrm>
            <a:off x="10415147" y="1977154"/>
            <a:ext cx="1702490" cy="288000"/>
          </a:xfrm>
          <a:prstGeom prst="rect">
            <a:avLst/>
          </a:prstGeom>
          <a:noFill/>
          <a:ln>
            <a:noFill/>
          </a:ln>
        </p:spPr>
        <p:txBody>
          <a:bodyPr spcFirstLastPara="1" wrap="square" lIns="36000" tIns="36000" rIns="36000" bIns="36000" anchor="ctr" anchorCtr="0">
            <a:noAutofit/>
          </a:bodyPr>
          <a:lstStyle>
            <a:lvl1pPr marL="457200" lvl="0" indent="-228600" algn="ctr">
              <a:lnSpc>
                <a:spcPct val="90000"/>
              </a:lnSpc>
              <a:spcBef>
                <a:spcPts val="475"/>
              </a:spcBef>
              <a:spcAft>
                <a:spcPts val="0"/>
              </a:spcAft>
              <a:buSzPts val="1120"/>
              <a:buNone/>
              <a:defRPr sz="1400">
                <a:solidFill>
                  <a:srgbClr val="F58220"/>
                </a:solidFill>
              </a:defRPr>
            </a:lvl1pPr>
            <a:lvl2pPr marL="914400" lvl="1" indent="-228600" algn="l">
              <a:lnSpc>
                <a:spcPct val="90000"/>
              </a:lnSpc>
              <a:spcBef>
                <a:spcPts val="438"/>
              </a:spcBef>
              <a:spcAft>
                <a:spcPts val="0"/>
              </a:spcAft>
              <a:buSzPts val="960"/>
              <a:buNone/>
              <a:defRPr sz="1200"/>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363"/>
              </a:spcBef>
              <a:spcAft>
                <a:spcPts val="0"/>
              </a:spcAft>
              <a:buSzPts val="1440"/>
              <a:buChar char="•"/>
              <a:defRPr/>
            </a:lvl4pPr>
            <a:lvl5pPr marL="2286000" lvl="4" indent="-320039" algn="l">
              <a:lnSpc>
                <a:spcPct val="90000"/>
              </a:lnSpc>
              <a:spcBef>
                <a:spcPts val="325"/>
              </a:spcBef>
              <a:spcAft>
                <a:spcPts val="0"/>
              </a:spcAft>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15"/>
          <p:cNvSpPr txBox="1">
            <a:spLocks noGrp="1"/>
          </p:cNvSpPr>
          <p:nvPr>
            <p:ph type="body" idx="14"/>
          </p:nvPr>
        </p:nvSpPr>
        <p:spPr>
          <a:xfrm>
            <a:off x="9761694" y="2289944"/>
            <a:ext cx="1702490" cy="288000"/>
          </a:xfrm>
          <a:prstGeom prst="rect">
            <a:avLst/>
          </a:prstGeom>
          <a:noFill/>
          <a:ln>
            <a:noFill/>
          </a:ln>
        </p:spPr>
        <p:txBody>
          <a:bodyPr spcFirstLastPara="1" wrap="square" lIns="36000" tIns="36000" rIns="36000" bIns="36000" anchor="ctr" anchorCtr="0">
            <a:noAutofit/>
          </a:bodyPr>
          <a:lstStyle>
            <a:lvl1pPr marL="457200" lvl="0" indent="-228600" algn="ctr">
              <a:lnSpc>
                <a:spcPct val="90000"/>
              </a:lnSpc>
              <a:spcBef>
                <a:spcPts val="475"/>
              </a:spcBef>
              <a:spcAft>
                <a:spcPts val="0"/>
              </a:spcAft>
              <a:buSzPts val="1120"/>
              <a:buNone/>
              <a:defRPr sz="1400">
                <a:solidFill>
                  <a:schemeClr val="lt1"/>
                </a:solidFill>
              </a:defRPr>
            </a:lvl1pPr>
            <a:lvl2pPr marL="914400" lvl="1" indent="-228600" algn="l">
              <a:lnSpc>
                <a:spcPct val="90000"/>
              </a:lnSpc>
              <a:spcBef>
                <a:spcPts val="438"/>
              </a:spcBef>
              <a:spcAft>
                <a:spcPts val="0"/>
              </a:spcAft>
              <a:buSzPts val="960"/>
              <a:buNone/>
              <a:defRPr sz="1200"/>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363"/>
              </a:spcBef>
              <a:spcAft>
                <a:spcPts val="0"/>
              </a:spcAft>
              <a:buSzPts val="1440"/>
              <a:buChar char="•"/>
              <a:defRPr/>
            </a:lvl4pPr>
            <a:lvl5pPr marL="2286000" lvl="4" indent="-320039" algn="l">
              <a:lnSpc>
                <a:spcPct val="90000"/>
              </a:lnSpc>
              <a:spcBef>
                <a:spcPts val="325"/>
              </a:spcBef>
              <a:spcAft>
                <a:spcPts val="0"/>
              </a:spcAft>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15"/>
          <p:cNvSpPr txBox="1">
            <a:spLocks noGrp="1"/>
          </p:cNvSpPr>
          <p:nvPr>
            <p:ph type="body" idx="15"/>
          </p:nvPr>
        </p:nvSpPr>
        <p:spPr>
          <a:xfrm>
            <a:off x="10436037" y="2577944"/>
            <a:ext cx="1702490" cy="288000"/>
          </a:xfrm>
          <a:prstGeom prst="rect">
            <a:avLst/>
          </a:prstGeom>
          <a:noFill/>
          <a:ln>
            <a:noFill/>
          </a:ln>
        </p:spPr>
        <p:txBody>
          <a:bodyPr spcFirstLastPara="1" wrap="square" lIns="36000" tIns="36000" rIns="36000" bIns="36000" anchor="ctr" anchorCtr="0">
            <a:noAutofit/>
          </a:bodyPr>
          <a:lstStyle>
            <a:lvl1pPr marL="457200" lvl="0" indent="-228600" algn="ctr">
              <a:lnSpc>
                <a:spcPct val="90000"/>
              </a:lnSpc>
              <a:spcBef>
                <a:spcPts val="475"/>
              </a:spcBef>
              <a:spcAft>
                <a:spcPts val="0"/>
              </a:spcAft>
              <a:buSzPts val="1120"/>
              <a:buNone/>
              <a:defRPr sz="1400">
                <a:solidFill>
                  <a:srgbClr val="F58220"/>
                </a:solidFill>
              </a:defRPr>
            </a:lvl1pPr>
            <a:lvl2pPr marL="914400" lvl="1" indent="-228600" algn="l">
              <a:lnSpc>
                <a:spcPct val="90000"/>
              </a:lnSpc>
              <a:spcBef>
                <a:spcPts val="438"/>
              </a:spcBef>
              <a:spcAft>
                <a:spcPts val="0"/>
              </a:spcAft>
              <a:buSzPts val="960"/>
              <a:buNone/>
              <a:defRPr sz="1200"/>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363"/>
              </a:spcBef>
              <a:spcAft>
                <a:spcPts val="0"/>
              </a:spcAft>
              <a:buSzPts val="1440"/>
              <a:buChar char="•"/>
              <a:defRPr/>
            </a:lvl4pPr>
            <a:lvl5pPr marL="2286000" lvl="4" indent="-320039" algn="l">
              <a:lnSpc>
                <a:spcPct val="90000"/>
              </a:lnSpc>
              <a:spcBef>
                <a:spcPts val="325"/>
              </a:spcBef>
              <a:spcAft>
                <a:spcPts val="0"/>
              </a:spcAft>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15"/>
          <p:cNvSpPr>
            <a:spLocks noGrp="1"/>
          </p:cNvSpPr>
          <p:nvPr>
            <p:ph type="pic" idx="16"/>
          </p:nvPr>
        </p:nvSpPr>
        <p:spPr>
          <a:xfrm rot="512536">
            <a:off x="7476704" y="471064"/>
            <a:ext cx="1833028" cy="1735641"/>
          </a:xfrm>
          <a:prstGeom prst="rect">
            <a:avLst/>
          </a:prstGeom>
          <a:solidFill>
            <a:schemeClr val="lt1"/>
          </a:solidFill>
          <a:ln>
            <a:noFill/>
          </a:ln>
        </p:spPr>
      </p:sp>
      <p:sp>
        <p:nvSpPr>
          <p:cNvPr id="193" name="Google Shape;193;p15"/>
          <p:cNvSpPr/>
          <p:nvPr/>
        </p:nvSpPr>
        <p:spPr>
          <a:xfrm rot="518318">
            <a:off x="7370312" y="334930"/>
            <a:ext cx="2045037" cy="2370219"/>
          </a:xfrm>
          <a:custGeom>
            <a:avLst/>
            <a:gdLst/>
            <a:ahLst/>
            <a:cxnLst/>
            <a:rect l="l" t="t" r="r" b="b"/>
            <a:pathLst>
              <a:path w="3576427" h="4288644" extrusionOk="0">
                <a:moveTo>
                  <a:pt x="229770" y="240785"/>
                </a:moveTo>
                <a:lnTo>
                  <a:pt x="229770" y="3391928"/>
                </a:lnTo>
                <a:lnTo>
                  <a:pt x="3346656" y="3391928"/>
                </a:lnTo>
                <a:lnTo>
                  <a:pt x="3346656" y="240785"/>
                </a:lnTo>
                <a:close/>
                <a:moveTo>
                  <a:pt x="0" y="0"/>
                </a:moveTo>
                <a:lnTo>
                  <a:pt x="3576427" y="0"/>
                </a:lnTo>
                <a:lnTo>
                  <a:pt x="3576427" y="4288644"/>
                </a:lnTo>
                <a:lnTo>
                  <a:pt x="0" y="4288644"/>
                </a:lnTo>
                <a:close/>
              </a:path>
            </a:pathLst>
          </a:custGeom>
          <a:blipFill rotWithShape="1">
            <a:blip r:embed="rId3">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94" name="Google Shape;194;p15"/>
          <p:cNvSpPr txBox="1">
            <a:spLocks noGrp="1"/>
          </p:cNvSpPr>
          <p:nvPr>
            <p:ph type="body" idx="17"/>
          </p:nvPr>
        </p:nvSpPr>
        <p:spPr>
          <a:xfrm rot="515739">
            <a:off x="7277641" y="2147352"/>
            <a:ext cx="1965860" cy="563150"/>
          </a:xfrm>
          <a:prstGeom prst="rect">
            <a:avLst/>
          </a:prstGeom>
          <a:noFill/>
          <a:ln>
            <a:noFill/>
          </a:ln>
        </p:spPr>
        <p:txBody>
          <a:bodyPr spcFirstLastPara="1" wrap="square" lIns="36000" tIns="0" rIns="36000" bIns="0" anchor="ctr" anchorCtr="0">
            <a:noAutofit/>
          </a:bodyPr>
          <a:lstStyle>
            <a:lvl1pPr marL="457200" lvl="0" indent="-228600" algn="l">
              <a:lnSpc>
                <a:spcPct val="90000"/>
              </a:lnSpc>
              <a:spcBef>
                <a:spcPts val="475"/>
              </a:spcBef>
              <a:spcAft>
                <a:spcPts val="0"/>
              </a:spcAft>
              <a:buSzPts val="2560"/>
              <a:buNone/>
              <a:defRPr sz="3200">
                <a:solidFill>
                  <a:srgbClr val="005479"/>
                </a:solidFill>
                <a:latin typeface="Bad Script"/>
                <a:ea typeface="Bad Script"/>
                <a:cs typeface="Bad Script"/>
                <a:sym typeface="Bad Script"/>
              </a:defRPr>
            </a:lvl1pPr>
            <a:lvl2pPr marL="914400" lvl="1" indent="-228600" algn="l">
              <a:lnSpc>
                <a:spcPct val="90000"/>
              </a:lnSpc>
              <a:spcBef>
                <a:spcPts val="438"/>
              </a:spcBef>
              <a:spcAft>
                <a:spcPts val="0"/>
              </a:spcAft>
              <a:buSzPts val="720"/>
              <a:buNone/>
              <a:defRPr sz="900"/>
            </a:lvl2pPr>
            <a:lvl3pPr marL="1371600" lvl="2" indent="-228600" algn="l">
              <a:lnSpc>
                <a:spcPct val="90000"/>
              </a:lnSpc>
              <a:spcBef>
                <a:spcPts val="400"/>
              </a:spcBef>
              <a:spcAft>
                <a:spcPts val="0"/>
              </a:spcAft>
              <a:buSzPts val="640"/>
              <a:buNone/>
              <a:defRPr sz="800"/>
            </a:lvl3pPr>
            <a:lvl4pPr marL="1828800" lvl="3" indent="-228600" algn="l">
              <a:lnSpc>
                <a:spcPct val="90000"/>
              </a:lnSpc>
              <a:spcBef>
                <a:spcPts val="363"/>
              </a:spcBef>
              <a:spcAft>
                <a:spcPts val="0"/>
              </a:spcAft>
              <a:buSzPts val="560"/>
              <a:buNone/>
              <a:defRPr sz="700"/>
            </a:lvl4pPr>
            <a:lvl5pPr marL="2286000" lvl="4" indent="-228600" algn="l">
              <a:lnSpc>
                <a:spcPct val="90000"/>
              </a:lnSpc>
              <a:spcBef>
                <a:spcPts val="325"/>
              </a:spcBef>
              <a:spcAft>
                <a:spcPts val="0"/>
              </a:spcAft>
              <a:buSzPts val="560"/>
              <a:buNone/>
              <a:defRPr sz="7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95" name="Google Shape;195;p15" descr="Tessafilm_2"/>
          <p:cNvPicPr preferRelativeResize="0"/>
          <p:nvPr/>
        </p:nvPicPr>
        <p:blipFill rotWithShape="1">
          <a:blip r:embed="rId4">
            <a:alphaModFix/>
          </a:blip>
          <a:srcRect l="71863" b="90001"/>
          <a:stretch/>
        </p:blipFill>
        <p:spPr>
          <a:xfrm rot="878318">
            <a:off x="8154908" y="87480"/>
            <a:ext cx="907954" cy="353251"/>
          </a:xfrm>
          <a:prstGeom prst="rect">
            <a:avLst/>
          </a:prstGeom>
          <a:noFill/>
          <a:ln>
            <a:noFill/>
          </a:ln>
        </p:spPr>
      </p:pic>
      <p:sp>
        <p:nvSpPr>
          <p:cNvPr id="196" name="Google Shape;196;p15"/>
          <p:cNvSpPr>
            <a:spLocks noGrp="1"/>
          </p:cNvSpPr>
          <p:nvPr>
            <p:ph type="pic" idx="18"/>
          </p:nvPr>
        </p:nvSpPr>
        <p:spPr>
          <a:xfrm rot="-222709">
            <a:off x="9750430" y="208314"/>
            <a:ext cx="1232447" cy="1183808"/>
          </a:xfrm>
          <a:prstGeom prst="rect">
            <a:avLst/>
          </a:prstGeom>
          <a:solidFill>
            <a:schemeClr val="lt1"/>
          </a:solidFill>
          <a:ln w="2857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sp>
      <p:sp>
        <p:nvSpPr>
          <p:cNvPr id="197" name="Google Shape;197;p15"/>
          <p:cNvSpPr txBox="1">
            <a:spLocks noGrp="1"/>
          </p:cNvSpPr>
          <p:nvPr>
            <p:ph type="body" idx="19"/>
          </p:nvPr>
        </p:nvSpPr>
        <p:spPr>
          <a:xfrm>
            <a:off x="302150" y="3647538"/>
            <a:ext cx="3318855" cy="2594852"/>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t" anchorCtr="0">
            <a:normAutofit/>
          </a:bodyPr>
          <a:lstStyle>
            <a:lvl1pPr marL="457200" lvl="0" indent="-228600" algn="l">
              <a:lnSpc>
                <a:spcPct val="90000"/>
              </a:lnSpc>
              <a:spcBef>
                <a:spcPts val="475"/>
              </a:spcBef>
              <a:spcAft>
                <a:spcPts val="0"/>
              </a:spcAft>
              <a:buSzPts val="960"/>
              <a:buNone/>
              <a:defRPr sz="1200"/>
            </a:lvl1pPr>
            <a:lvl2pPr marL="914400" lvl="1" indent="-228600" algn="l">
              <a:lnSpc>
                <a:spcPct val="90000"/>
              </a:lnSpc>
              <a:spcBef>
                <a:spcPts val="438"/>
              </a:spcBef>
              <a:spcAft>
                <a:spcPts val="0"/>
              </a:spcAft>
              <a:buSzPts val="960"/>
              <a:buNone/>
              <a:defRPr sz="1200"/>
            </a:lvl2pPr>
            <a:lvl3pPr marL="1371600" lvl="2" indent="-228600" algn="l">
              <a:lnSpc>
                <a:spcPct val="90000"/>
              </a:lnSpc>
              <a:spcBef>
                <a:spcPts val="400"/>
              </a:spcBef>
              <a:spcAft>
                <a:spcPts val="0"/>
              </a:spcAft>
              <a:buSzPts val="960"/>
              <a:buNone/>
              <a:defRPr sz="1200"/>
            </a:lvl3pPr>
            <a:lvl4pPr marL="1828800" lvl="3" indent="-228600" algn="l">
              <a:lnSpc>
                <a:spcPct val="90000"/>
              </a:lnSpc>
              <a:spcBef>
                <a:spcPts val="363"/>
              </a:spcBef>
              <a:spcAft>
                <a:spcPts val="0"/>
              </a:spcAft>
              <a:buSzPts val="960"/>
              <a:buNone/>
              <a:defRPr sz="1200"/>
            </a:lvl4pPr>
            <a:lvl5pPr marL="2286000" lvl="4" indent="-228600" algn="l">
              <a:lnSpc>
                <a:spcPct val="90000"/>
              </a:lnSpc>
              <a:spcBef>
                <a:spcPts val="325"/>
              </a:spcBef>
              <a:spcAft>
                <a:spcPts val="0"/>
              </a:spcAft>
              <a:buSzPts val="960"/>
              <a:buNone/>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98" name="Google Shape;198;p15"/>
          <p:cNvGrpSpPr/>
          <p:nvPr/>
        </p:nvGrpSpPr>
        <p:grpSpPr>
          <a:xfrm>
            <a:off x="329885" y="3297118"/>
            <a:ext cx="1190549" cy="205740"/>
            <a:chOff x="1022" y="1139"/>
            <a:chExt cx="868" cy="150"/>
          </a:xfrm>
        </p:grpSpPr>
        <p:sp>
          <p:nvSpPr>
            <p:cNvPr id="199" name="Google Shape;199;p15"/>
            <p:cNvSpPr/>
            <p:nvPr/>
          </p:nvSpPr>
          <p:spPr>
            <a:xfrm>
              <a:off x="1022" y="1139"/>
              <a:ext cx="90" cy="116"/>
            </a:xfrm>
            <a:custGeom>
              <a:avLst/>
              <a:gdLst/>
              <a:ahLst/>
              <a:cxnLst/>
              <a:rect l="l" t="t" r="r" b="b"/>
              <a:pathLst>
                <a:path w="159" h="204" extrusionOk="0">
                  <a:moveTo>
                    <a:pt x="19" y="32"/>
                  </a:moveTo>
                  <a:cubicBezTo>
                    <a:pt x="0" y="32"/>
                    <a:pt x="0" y="32"/>
                    <a:pt x="0" y="32"/>
                  </a:cubicBezTo>
                  <a:cubicBezTo>
                    <a:pt x="0" y="0"/>
                    <a:pt x="0" y="0"/>
                    <a:pt x="0" y="0"/>
                  </a:cubicBezTo>
                  <a:cubicBezTo>
                    <a:pt x="93" y="0"/>
                    <a:pt x="93" y="0"/>
                    <a:pt x="93" y="0"/>
                  </a:cubicBezTo>
                  <a:cubicBezTo>
                    <a:pt x="132" y="0"/>
                    <a:pt x="159" y="26"/>
                    <a:pt x="159" y="66"/>
                  </a:cubicBezTo>
                  <a:cubicBezTo>
                    <a:pt x="159" y="106"/>
                    <a:pt x="132" y="134"/>
                    <a:pt x="93" y="134"/>
                  </a:cubicBezTo>
                  <a:cubicBezTo>
                    <a:pt x="56" y="134"/>
                    <a:pt x="56" y="134"/>
                    <a:pt x="56" y="134"/>
                  </a:cubicBezTo>
                  <a:cubicBezTo>
                    <a:pt x="56" y="204"/>
                    <a:pt x="56" y="204"/>
                    <a:pt x="56" y="204"/>
                  </a:cubicBezTo>
                  <a:cubicBezTo>
                    <a:pt x="19" y="204"/>
                    <a:pt x="19" y="204"/>
                    <a:pt x="19" y="204"/>
                  </a:cubicBezTo>
                  <a:lnTo>
                    <a:pt x="19" y="32"/>
                  </a:lnTo>
                  <a:close/>
                  <a:moveTo>
                    <a:pt x="87" y="101"/>
                  </a:moveTo>
                  <a:cubicBezTo>
                    <a:pt x="108" y="101"/>
                    <a:pt x="120" y="87"/>
                    <a:pt x="120" y="66"/>
                  </a:cubicBezTo>
                  <a:cubicBezTo>
                    <a:pt x="120" y="45"/>
                    <a:pt x="108" y="32"/>
                    <a:pt x="87" y="32"/>
                  </a:cubicBezTo>
                  <a:cubicBezTo>
                    <a:pt x="56" y="32"/>
                    <a:pt x="56" y="32"/>
                    <a:pt x="56" y="32"/>
                  </a:cubicBezTo>
                  <a:cubicBezTo>
                    <a:pt x="56" y="101"/>
                    <a:pt x="56" y="101"/>
                    <a:pt x="56" y="101"/>
                  </a:cubicBezTo>
                  <a:lnTo>
                    <a:pt x="87" y="101"/>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200" name="Google Shape;200;p15"/>
            <p:cNvSpPr/>
            <p:nvPr/>
          </p:nvSpPr>
          <p:spPr>
            <a:xfrm>
              <a:off x="1117" y="1169"/>
              <a:ext cx="79" cy="88"/>
            </a:xfrm>
            <a:custGeom>
              <a:avLst/>
              <a:gdLst/>
              <a:ahLst/>
              <a:cxnLst/>
              <a:rect l="l" t="t" r="r" b="b"/>
              <a:pathLst>
                <a:path w="139" h="154" extrusionOk="0">
                  <a:moveTo>
                    <a:pt x="74" y="0"/>
                  </a:moveTo>
                  <a:cubicBezTo>
                    <a:pt x="116" y="0"/>
                    <a:pt x="139" y="31"/>
                    <a:pt x="139" y="69"/>
                  </a:cubicBezTo>
                  <a:cubicBezTo>
                    <a:pt x="139" y="74"/>
                    <a:pt x="139" y="83"/>
                    <a:pt x="139" y="83"/>
                  </a:cubicBezTo>
                  <a:cubicBezTo>
                    <a:pt x="37" y="83"/>
                    <a:pt x="37" y="83"/>
                    <a:pt x="37" y="83"/>
                  </a:cubicBezTo>
                  <a:cubicBezTo>
                    <a:pt x="40" y="109"/>
                    <a:pt x="59" y="122"/>
                    <a:pt x="81" y="122"/>
                  </a:cubicBezTo>
                  <a:cubicBezTo>
                    <a:pt x="105" y="122"/>
                    <a:pt x="122" y="106"/>
                    <a:pt x="122" y="106"/>
                  </a:cubicBezTo>
                  <a:cubicBezTo>
                    <a:pt x="138" y="131"/>
                    <a:pt x="138" y="131"/>
                    <a:pt x="138" y="131"/>
                  </a:cubicBezTo>
                  <a:cubicBezTo>
                    <a:pt x="138" y="131"/>
                    <a:pt x="115" y="154"/>
                    <a:pt x="79" y="154"/>
                  </a:cubicBezTo>
                  <a:cubicBezTo>
                    <a:pt x="30" y="154"/>
                    <a:pt x="0" y="118"/>
                    <a:pt x="0" y="77"/>
                  </a:cubicBezTo>
                  <a:cubicBezTo>
                    <a:pt x="0" y="31"/>
                    <a:pt x="30" y="0"/>
                    <a:pt x="74" y="0"/>
                  </a:cubicBezTo>
                  <a:close/>
                  <a:moveTo>
                    <a:pt x="102" y="58"/>
                  </a:moveTo>
                  <a:cubicBezTo>
                    <a:pt x="101" y="40"/>
                    <a:pt x="89" y="28"/>
                    <a:pt x="74" y="28"/>
                  </a:cubicBezTo>
                  <a:cubicBezTo>
                    <a:pt x="56" y="28"/>
                    <a:pt x="42" y="39"/>
                    <a:pt x="38" y="58"/>
                  </a:cubicBezTo>
                  <a:lnTo>
                    <a:pt x="102" y="5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201" name="Google Shape;201;p15"/>
            <p:cNvSpPr/>
            <p:nvPr/>
          </p:nvSpPr>
          <p:spPr>
            <a:xfrm>
              <a:off x="1206" y="1170"/>
              <a:ext cx="61" cy="85"/>
            </a:xfrm>
            <a:custGeom>
              <a:avLst/>
              <a:gdLst/>
              <a:ahLst/>
              <a:cxnLst/>
              <a:rect l="l" t="t" r="r" b="b"/>
              <a:pathLst>
                <a:path w="106" h="149" extrusionOk="0">
                  <a:moveTo>
                    <a:pt x="18" y="40"/>
                  </a:moveTo>
                  <a:cubicBezTo>
                    <a:pt x="18" y="35"/>
                    <a:pt x="15" y="33"/>
                    <a:pt x="11" y="33"/>
                  </a:cubicBezTo>
                  <a:cubicBezTo>
                    <a:pt x="0" y="33"/>
                    <a:pt x="0" y="33"/>
                    <a:pt x="0" y="33"/>
                  </a:cubicBezTo>
                  <a:cubicBezTo>
                    <a:pt x="0" y="2"/>
                    <a:pt x="0" y="2"/>
                    <a:pt x="0" y="2"/>
                  </a:cubicBezTo>
                  <a:cubicBezTo>
                    <a:pt x="33" y="2"/>
                    <a:pt x="33" y="2"/>
                    <a:pt x="33" y="2"/>
                  </a:cubicBezTo>
                  <a:cubicBezTo>
                    <a:pt x="46" y="2"/>
                    <a:pt x="53" y="8"/>
                    <a:pt x="53" y="20"/>
                  </a:cubicBezTo>
                  <a:cubicBezTo>
                    <a:pt x="53" y="29"/>
                    <a:pt x="53" y="29"/>
                    <a:pt x="53" y="29"/>
                  </a:cubicBezTo>
                  <a:cubicBezTo>
                    <a:pt x="53" y="34"/>
                    <a:pt x="52" y="38"/>
                    <a:pt x="52" y="38"/>
                  </a:cubicBezTo>
                  <a:cubicBezTo>
                    <a:pt x="53" y="38"/>
                    <a:pt x="53" y="38"/>
                    <a:pt x="53" y="38"/>
                  </a:cubicBezTo>
                  <a:cubicBezTo>
                    <a:pt x="60" y="17"/>
                    <a:pt x="77" y="0"/>
                    <a:pt x="100" y="0"/>
                  </a:cubicBezTo>
                  <a:cubicBezTo>
                    <a:pt x="103" y="0"/>
                    <a:pt x="106" y="1"/>
                    <a:pt x="106" y="1"/>
                  </a:cubicBezTo>
                  <a:cubicBezTo>
                    <a:pt x="106" y="37"/>
                    <a:pt x="106" y="37"/>
                    <a:pt x="106" y="37"/>
                  </a:cubicBezTo>
                  <a:cubicBezTo>
                    <a:pt x="106" y="37"/>
                    <a:pt x="102" y="36"/>
                    <a:pt x="97" y="36"/>
                  </a:cubicBezTo>
                  <a:cubicBezTo>
                    <a:pt x="82" y="36"/>
                    <a:pt x="64" y="45"/>
                    <a:pt x="57" y="67"/>
                  </a:cubicBezTo>
                  <a:cubicBezTo>
                    <a:pt x="55" y="74"/>
                    <a:pt x="54" y="82"/>
                    <a:pt x="54" y="91"/>
                  </a:cubicBezTo>
                  <a:cubicBezTo>
                    <a:pt x="54" y="149"/>
                    <a:pt x="54" y="149"/>
                    <a:pt x="54" y="149"/>
                  </a:cubicBezTo>
                  <a:cubicBezTo>
                    <a:pt x="18" y="149"/>
                    <a:pt x="18" y="149"/>
                    <a:pt x="18" y="149"/>
                  </a:cubicBezTo>
                  <a:lnTo>
                    <a:pt x="18" y="40"/>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202" name="Google Shape;202;p15"/>
            <p:cNvSpPr/>
            <p:nvPr/>
          </p:nvSpPr>
          <p:spPr>
            <a:xfrm>
              <a:off x="1275" y="1169"/>
              <a:ext cx="66" cy="88"/>
            </a:xfrm>
            <a:custGeom>
              <a:avLst/>
              <a:gdLst/>
              <a:ahLst/>
              <a:cxnLst/>
              <a:rect l="l" t="t" r="r" b="b"/>
              <a:pathLst>
                <a:path w="117" h="154" extrusionOk="0">
                  <a:moveTo>
                    <a:pt x="17" y="103"/>
                  </a:moveTo>
                  <a:cubicBezTo>
                    <a:pt x="17" y="103"/>
                    <a:pt x="36" y="125"/>
                    <a:pt x="61" y="125"/>
                  </a:cubicBezTo>
                  <a:cubicBezTo>
                    <a:pt x="72" y="125"/>
                    <a:pt x="81" y="120"/>
                    <a:pt x="81" y="111"/>
                  </a:cubicBezTo>
                  <a:cubicBezTo>
                    <a:pt x="81" y="90"/>
                    <a:pt x="3" y="90"/>
                    <a:pt x="3" y="43"/>
                  </a:cubicBezTo>
                  <a:cubicBezTo>
                    <a:pt x="3" y="13"/>
                    <a:pt x="30" y="0"/>
                    <a:pt x="60" y="0"/>
                  </a:cubicBezTo>
                  <a:cubicBezTo>
                    <a:pt x="80" y="0"/>
                    <a:pt x="112" y="6"/>
                    <a:pt x="112" y="30"/>
                  </a:cubicBezTo>
                  <a:cubicBezTo>
                    <a:pt x="112" y="46"/>
                    <a:pt x="112" y="46"/>
                    <a:pt x="112" y="46"/>
                  </a:cubicBezTo>
                  <a:cubicBezTo>
                    <a:pt x="80" y="46"/>
                    <a:pt x="80" y="46"/>
                    <a:pt x="80" y="46"/>
                  </a:cubicBezTo>
                  <a:cubicBezTo>
                    <a:pt x="80" y="38"/>
                    <a:pt x="80" y="38"/>
                    <a:pt x="80" y="38"/>
                  </a:cubicBezTo>
                  <a:cubicBezTo>
                    <a:pt x="80" y="31"/>
                    <a:pt x="69" y="28"/>
                    <a:pt x="61" y="28"/>
                  </a:cubicBezTo>
                  <a:cubicBezTo>
                    <a:pt x="48" y="28"/>
                    <a:pt x="39" y="33"/>
                    <a:pt x="39" y="41"/>
                  </a:cubicBezTo>
                  <a:cubicBezTo>
                    <a:pt x="39" y="64"/>
                    <a:pt x="117" y="60"/>
                    <a:pt x="117" y="109"/>
                  </a:cubicBezTo>
                  <a:cubicBezTo>
                    <a:pt x="117" y="136"/>
                    <a:pt x="93" y="154"/>
                    <a:pt x="61" y="154"/>
                  </a:cubicBezTo>
                  <a:cubicBezTo>
                    <a:pt x="20" y="154"/>
                    <a:pt x="0" y="127"/>
                    <a:pt x="0" y="127"/>
                  </a:cubicBezTo>
                  <a:lnTo>
                    <a:pt x="17" y="103"/>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203" name="Google Shape;203;p15"/>
            <p:cNvSpPr/>
            <p:nvPr/>
          </p:nvSpPr>
          <p:spPr>
            <a:xfrm>
              <a:off x="1352" y="1169"/>
              <a:ext cx="92" cy="88"/>
            </a:xfrm>
            <a:custGeom>
              <a:avLst/>
              <a:gdLst/>
              <a:ahLst/>
              <a:cxnLst/>
              <a:rect l="l" t="t" r="r" b="b"/>
              <a:pathLst>
                <a:path w="161" h="154" extrusionOk="0">
                  <a:moveTo>
                    <a:pt x="80" y="0"/>
                  </a:moveTo>
                  <a:cubicBezTo>
                    <a:pt x="125" y="0"/>
                    <a:pt x="161" y="32"/>
                    <a:pt x="161" y="77"/>
                  </a:cubicBezTo>
                  <a:cubicBezTo>
                    <a:pt x="161" y="122"/>
                    <a:pt x="125" y="154"/>
                    <a:pt x="80" y="154"/>
                  </a:cubicBezTo>
                  <a:cubicBezTo>
                    <a:pt x="35" y="154"/>
                    <a:pt x="0" y="122"/>
                    <a:pt x="0" y="77"/>
                  </a:cubicBezTo>
                  <a:cubicBezTo>
                    <a:pt x="0" y="32"/>
                    <a:pt x="35" y="0"/>
                    <a:pt x="80" y="0"/>
                  </a:cubicBezTo>
                  <a:close/>
                  <a:moveTo>
                    <a:pt x="80" y="122"/>
                  </a:moveTo>
                  <a:cubicBezTo>
                    <a:pt x="104" y="122"/>
                    <a:pt x="124" y="104"/>
                    <a:pt x="124" y="77"/>
                  </a:cubicBezTo>
                  <a:cubicBezTo>
                    <a:pt x="124" y="50"/>
                    <a:pt x="104" y="31"/>
                    <a:pt x="80" y="31"/>
                  </a:cubicBezTo>
                  <a:cubicBezTo>
                    <a:pt x="56" y="31"/>
                    <a:pt x="36" y="50"/>
                    <a:pt x="36" y="77"/>
                  </a:cubicBezTo>
                  <a:cubicBezTo>
                    <a:pt x="36" y="104"/>
                    <a:pt x="56" y="122"/>
                    <a:pt x="80" y="122"/>
                  </a:cubicBez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204" name="Google Shape;204;p15"/>
            <p:cNvSpPr/>
            <p:nvPr/>
          </p:nvSpPr>
          <p:spPr>
            <a:xfrm>
              <a:off x="1454" y="1169"/>
              <a:ext cx="91" cy="88"/>
            </a:xfrm>
            <a:custGeom>
              <a:avLst/>
              <a:gdLst/>
              <a:ahLst/>
              <a:cxnLst/>
              <a:rect l="l" t="t" r="r" b="b"/>
              <a:pathLst>
                <a:path w="161" h="154" extrusionOk="0">
                  <a:moveTo>
                    <a:pt x="80" y="0"/>
                  </a:moveTo>
                  <a:cubicBezTo>
                    <a:pt x="125" y="0"/>
                    <a:pt x="161" y="32"/>
                    <a:pt x="161" y="77"/>
                  </a:cubicBezTo>
                  <a:cubicBezTo>
                    <a:pt x="161" y="122"/>
                    <a:pt x="125" y="154"/>
                    <a:pt x="80" y="154"/>
                  </a:cubicBezTo>
                  <a:cubicBezTo>
                    <a:pt x="36" y="154"/>
                    <a:pt x="0" y="122"/>
                    <a:pt x="0" y="77"/>
                  </a:cubicBezTo>
                  <a:cubicBezTo>
                    <a:pt x="0" y="32"/>
                    <a:pt x="36" y="0"/>
                    <a:pt x="80" y="0"/>
                  </a:cubicBezTo>
                  <a:close/>
                  <a:moveTo>
                    <a:pt x="80" y="122"/>
                  </a:moveTo>
                  <a:cubicBezTo>
                    <a:pt x="104" y="122"/>
                    <a:pt x="124" y="104"/>
                    <a:pt x="124" y="77"/>
                  </a:cubicBezTo>
                  <a:cubicBezTo>
                    <a:pt x="124" y="50"/>
                    <a:pt x="104" y="31"/>
                    <a:pt x="80" y="31"/>
                  </a:cubicBezTo>
                  <a:cubicBezTo>
                    <a:pt x="57" y="31"/>
                    <a:pt x="37" y="50"/>
                    <a:pt x="37" y="77"/>
                  </a:cubicBezTo>
                  <a:cubicBezTo>
                    <a:pt x="37" y="104"/>
                    <a:pt x="57" y="122"/>
                    <a:pt x="80" y="122"/>
                  </a:cubicBez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205" name="Google Shape;205;p15"/>
            <p:cNvSpPr/>
            <p:nvPr/>
          </p:nvSpPr>
          <p:spPr>
            <a:xfrm>
              <a:off x="1554" y="1169"/>
              <a:ext cx="98" cy="86"/>
            </a:xfrm>
            <a:custGeom>
              <a:avLst/>
              <a:gdLst/>
              <a:ahLst/>
              <a:cxnLst/>
              <a:rect l="l" t="t" r="r" b="b"/>
              <a:pathLst>
                <a:path w="174" h="150" extrusionOk="0">
                  <a:moveTo>
                    <a:pt x="18" y="41"/>
                  </a:moveTo>
                  <a:cubicBezTo>
                    <a:pt x="18" y="36"/>
                    <a:pt x="16" y="34"/>
                    <a:pt x="12" y="34"/>
                  </a:cubicBezTo>
                  <a:cubicBezTo>
                    <a:pt x="0" y="34"/>
                    <a:pt x="0" y="34"/>
                    <a:pt x="0" y="34"/>
                  </a:cubicBezTo>
                  <a:cubicBezTo>
                    <a:pt x="0" y="3"/>
                    <a:pt x="0" y="3"/>
                    <a:pt x="0" y="3"/>
                  </a:cubicBezTo>
                  <a:cubicBezTo>
                    <a:pt x="34" y="3"/>
                    <a:pt x="34" y="3"/>
                    <a:pt x="34" y="3"/>
                  </a:cubicBezTo>
                  <a:cubicBezTo>
                    <a:pt x="47" y="3"/>
                    <a:pt x="53" y="9"/>
                    <a:pt x="53" y="20"/>
                  </a:cubicBezTo>
                  <a:cubicBezTo>
                    <a:pt x="53" y="24"/>
                    <a:pt x="53" y="24"/>
                    <a:pt x="53" y="24"/>
                  </a:cubicBezTo>
                  <a:cubicBezTo>
                    <a:pt x="53" y="27"/>
                    <a:pt x="53" y="30"/>
                    <a:pt x="53" y="30"/>
                  </a:cubicBezTo>
                  <a:cubicBezTo>
                    <a:pt x="53" y="30"/>
                    <a:pt x="53" y="30"/>
                    <a:pt x="53" y="30"/>
                  </a:cubicBezTo>
                  <a:cubicBezTo>
                    <a:pt x="60" y="18"/>
                    <a:pt x="75" y="0"/>
                    <a:pt x="105" y="0"/>
                  </a:cubicBezTo>
                  <a:cubicBezTo>
                    <a:pt x="138" y="0"/>
                    <a:pt x="156" y="17"/>
                    <a:pt x="156" y="56"/>
                  </a:cubicBezTo>
                  <a:cubicBezTo>
                    <a:pt x="156" y="113"/>
                    <a:pt x="156" y="113"/>
                    <a:pt x="156" y="113"/>
                  </a:cubicBezTo>
                  <a:cubicBezTo>
                    <a:pt x="156" y="117"/>
                    <a:pt x="159" y="119"/>
                    <a:pt x="163" y="119"/>
                  </a:cubicBezTo>
                  <a:cubicBezTo>
                    <a:pt x="174" y="119"/>
                    <a:pt x="174" y="119"/>
                    <a:pt x="174" y="119"/>
                  </a:cubicBezTo>
                  <a:cubicBezTo>
                    <a:pt x="174" y="150"/>
                    <a:pt x="174" y="150"/>
                    <a:pt x="174" y="150"/>
                  </a:cubicBezTo>
                  <a:cubicBezTo>
                    <a:pt x="139" y="150"/>
                    <a:pt x="139" y="150"/>
                    <a:pt x="139" y="150"/>
                  </a:cubicBezTo>
                  <a:cubicBezTo>
                    <a:pt x="126" y="150"/>
                    <a:pt x="120" y="144"/>
                    <a:pt x="120" y="131"/>
                  </a:cubicBezTo>
                  <a:cubicBezTo>
                    <a:pt x="120" y="63"/>
                    <a:pt x="120" y="63"/>
                    <a:pt x="120" y="63"/>
                  </a:cubicBezTo>
                  <a:cubicBezTo>
                    <a:pt x="120" y="45"/>
                    <a:pt x="115" y="33"/>
                    <a:pt x="97" y="33"/>
                  </a:cubicBezTo>
                  <a:cubicBezTo>
                    <a:pt x="77" y="33"/>
                    <a:pt x="62" y="46"/>
                    <a:pt x="57" y="63"/>
                  </a:cubicBezTo>
                  <a:cubicBezTo>
                    <a:pt x="55" y="69"/>
                    <a:pt x="54" y="76"/>
                    <a:pt x="54" y="83"/>
                  </a:cubicBezTo>
                  <a:cubicBezTo>
                    <a:pt x="54" y="150"/>
                    <a:pt x="54" y="150"/>
                    <a:pt x="54" y="150"/>
                  </a:cubicBezTo>
                  <a:cubicBezTo>
                    <a:pt x="18" y="150"/>
                    <a:pt x="18" y="150"/>
                    <a:pt x="18" y="150"/>
                  </a:cubicBezTo>
                  <a:lnTo>
                    <a:pt x="18" y="41"/>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206" name="Google Shape;206;p15"/>
            <p:cNvSpPr/>
            <p:nvPr/>
          </p:nvSpPr>
          <p:spPr>
            <a:xfrm>
              <a:off x="1658" y="1139"/>
              <a:ext cx="41" cy="116"/>
            </a:xfrm>
            <a:custGeom>
              <a:avLst/>
              <a:gdLst/>
              <a:ahLst/>
              <a:cxnLst/>
              <a:rect l="l" t="t" r="r" b="b"/>
              <a:pathLst>
                <a:path w="72" h="204" extrusionOk="0">
                  <a:moveTo>
                    <a:pt x="17" y="37"/>
                  </a:moveTo>
                  <a:cubicBezTo>
                    <a:pt x="17" y="33"/>
                    <a:pt x="15" y="31"/>
                    <a:pt x="11" y="31"/>
                  </a:cubicBezTo>
                  <a:cubicBezTo>
                    <a:pt x="0" y="31"/>
                    <a:pt x="0" y="31"/>
                    <a:pt x="0" y="31"/>
                  </a:cubicBezTo>
                  <a:cubicBezTo>
                    <a:pt x="0" y="0"/>
                    <a:pt x="0" y="0"/>
                    <a:pt x="0" y="0"/>
                  </a:cubicBezTo>
                  <a:cubicBezTo>
                    <a:pt x="34" y="0"/>
                    <a:pt x="34" y="0"/>
                    <a:pt x="34" y="0"/>
                  </a:cubicBezTo>
                  <a:cubicBezTo>
                    <a:pt x="48" y="0"/>
                    <a:pt x="54" y="6"/>
                    <a:pt x="54" y="19"/>
                  </a:cubicBezTo>
                  <a:cubicBezTo>
                    <a:pt x="54" y="167"/>
                    <a:pt x="54" y="167"/>
                    <a:pt x="54" y="167"/>
                  </a:cubicBezTo>
                  <a:cubicBezTo>
                    <a:pt x="54" y="171"/>
                    <a:pt x="56" y="173"/>
                    <a:pt x="60" y="173"/>
                  </a:cubicBezTo>
                  <a:cubicBezTo>
                    <a:pt x="72" y="173"/>
                    <a:pt x="72" y="173"/>
                    <a:pt x="72" y="173"/>
                  </a:cubicBezTo>
                  <a:cubicBezTo>
                    <a:pt x="72" y="204"/>
                    <a:pt x="72" y="204"/>
                    <a:pt x="72" y="204"/>
                  </a:cubicBezTo>
                  <a:cubicBezTo>
                    <a:pt x="37" y="204"/>
                    <a:pt x="37" y="204"/>
                    <a:pt x="37" y="204"/>
                  </a:cubicBezTo>
                  <a:cubicBezTo>
                    <a:pt x="23" y="204"/>
                    <a:pt x="17" y="198"/>
                    <a:pt x="17" y="185"/>
                  </a:cubicBezTo>
                  <a:lnTo>
                    <a:pt x="17" y="37"/>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207" name="Google Shape;207;p15"/>
            <p:cNvSpPr/>
            <p:nvPr/>
          </p:nvSpPr>
          <p:spPr>
            <a:xfrm>
              <a:off x="1707" y="1139"/>
              <a:ext cx="40" cy="116"/>
            </a:xfrm>
            <a:custGeom>
              <a:avLst/>
              <a:gdLst/>
              <a:ahLst/>
              <a:cxnLst/>
              <a:rect l="l" t="t" r="r" b="b"/>
              <a:pathLst>
                <a:path w="72" h="204" extrusionOk="0">
                  <a:moveTo>
                    <a:pt x="18" y="95"/>
                  </a:moveTo>
                  <a:cubicBezTo>
                    <a:pt x="18" y="90"/>
                    <a:pt x="16" y="88"/>
                    <a:pt x="12" y="88"/>
                  </a:cubicBezTo>
                  <a:cubicBezTo>
                    <a:pt x="0" y="88"/>
                    <a:pt x="0" y="88"/>
                    <a:pt x="0" y="88"/>
                  </a:cubicBezTo>
                  <a:cubicBezTo>
                    <a:pt x="0" y="57"/>
                    <a:pt x="0" y="57"/>
                    <a:pt x="0" y="57"/>
                  </a:cubicBezTo>
                  <a:cubicBezTo>
                    <a:pt x="35" y="57"/>
                    <a:pt x="35" y="57"/>
                    <a:pt x="35" y="57"/>
                  </a:cubicBezTo>
                  <a:cubicBezTo>
                    <a:pt x="49" y="57"/>
                    <a:pt x="55" y="63"/>
                    <a:pt x="55" y="77"/>
                  </a:cubicBezTo>
                  <a:cubicBezTo>
                    <a:pt x="55" y="167"/>
                    <a:pt x="55" y="167"/>
                    <a:pt x="55" y="167"/>
                  </a:cubicBezTo>
                  <a:cubicBezTo>
                    <a:pt x="55" y="171"/>
                    <a:pt x="57" y="173"/>
                    <a:pt x="61" y="173"/>
                  </a:cubicBezTo>
                  <a:cubicBezTo>
                    <a:pt x="72" y="173"/>
                    <a:pt x="72" y="173"/>
                    <a:pt x="72" y="173"/>
                  </a:cubicBezTo>
                  <a:cubicBezTo>
                    <a:pt x="72" y="204"/>
                    <a:pt x="72" y="204"/>
                    <a:pt x="72" y="204"/>
                  </a:cubicBezTo>
                  <a:cubicBezTo>
                    <a:pt x="38" y="204"/>
                    <a:pt x="38" y="204"/>
                    <a:pt x="38" y="204"/>
                  </a:cubicBezTo>
                  <a:cubicBezTo>
                    <a:pt x="24" y="204"/>
                    <a:pt x="18" y="198"/>
                    <a:pt x="18" y="185"/>
                  </a:cubicBezTo>
                  <a:lnTo>
                    <a:pt x="18" y="95"/>
                  </a:lnTo>
                  <a:close/>
                  <a:moveTo>
                    <a:pt x="20" y="0"/>
                  </a:moveTo>
                  <a:cubicBezTo>
                    <a:pt x="52" y="0"/>
                    <a:pt x="52" y="0"/>
                    <a:pt x="52" y="0"/>
                  </a:cubicBezTo>
                  <a:cubicBezTo>
                    <a:pt x="52" y="33"/>
                    <a:pt x="52" y="33"/>
                    <a:pt x="52" y="33"/>
                  </a:cubicBezTo>
                  <a:cubicBezTo>
                    <a:pt x="20" y="33"/>
                    <a:pt x="20" y="33"/>
                    <a:pt x="20" y="33"/>
                  </a:cubicBezTo>
                  <a:lnTo>
                    <a:pt x="20" y="0"/>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208" name="Google Shape;208;p15"/>
            <p:cNvSpPr/>
            <p:nvPr/>
          </p:nvSpPr>
          <p:spPr>
            <a:xfrm>
              <a:off x="1749" y="1139"/>
              <a:ext cx="40" cy="150"/>
            </a:xfrm>
            <a:custGeom>
              <a:avLst/>
              <a:gdLst/>
              <a:ahLst/>
              <a:cxnLst/>
              <a:rect l="l" t="t" r="r" b="b"/>
              <a:pathLst>
                <a:path w="72" h="264" extrusionOk="0">
                  <a:moveTo>
                    <a:pt x="6" y="233"/>
                  </a:moveTo>
                  <a:cubicBezTo>
                    <a:pt x="16" y="233"/>
                    <a:pt x="36" y="229"/>
                    <a:pt x="36" y="206"/>
                  </a:cubicBezTo>
                  <a:cubicBezTo>
                    <a:pt x="36" y="95"/>
                    <a:pt x="36" y="95"/>
                    <a:pt x="36" y="95"/>
                  </a:cubicBezTo>
                  <a:cubicBezTo>
                    <a:pt x="36" y="90"/>
                    <a:pt x="33" y="88"/>
                    <a:pt x="29" y="88"/>
                  </a:cubicBezTo>
                  <a:cubicBezTo>
                    <a:pt x="18" y="88"/>
                    <a:pt x="18" y="88"/>
                    <a:pt x="18" y="88"/>
                  </a:cubicBezTo>
                  <a:cubicBezTo>
                    <a:pt x="18" y="57"/>
                    <a:pt x="18" y="57"/>
                    <a:pt x="18" y="57"/>
                  </a:cubicBezTo>
                  <a:cubicBezTo>
                    <a:pt x="52" y="57"/>
                    <a:pt x="52" y="57"/>
                    <a:pt x="52" y="57"/>
                  </a:cubicBezTo>
                  <a:cubicBezTo>
                    <a:pt x="66" y="57"/>
                    <a:pt x="72" y="63"/>
                    <a:pt x="72" y="77"/>
                  </a:cubicBezTo>
                  <a:cubicBezTo>
                    <a:pt x="72" y="208"/>
                    <a:pt x="72" y="208"/>
                    <a:pt x="72" y="208"/>
                  </a:cubicBezTo>
                  <a:cubicBezTo>
                    <a:pt x="72" y="258"/>
                    <a:pt x="31" y="264"/>
                    <a:pt x="11" y="264"/>
                  </a:cubicBezTo>
                  <a:cubicBezTo>
                    <a:pt x="4" y="264"/>
                    <a:pt x="0" y="263"/>
                    <a:pt x="0" y="263"/>
                  </a:cubicBezTo>
                  <a:cubicBezTo>
                    <a:pt x="0" y="232"/>
                    <a:pt x="0" y="232"/>
                    <a:pt x="0" y="232"/>
                  </a:cubicBezTo>
                  <a:cubicBezTo>
                    <a:pt x="0" y="232"/>
                    <a:pt x="2" y="233"/>
                    <a:pt x="6" y="233"/>
                  </a:cubicBezTo>
                  <a:close/>
                  <a:moveTo>
                    <a:pt x="37" y="0"/>
                  </a:moveTo>
                  <a:cubicBezTo>
                    <a:pt x="69" y="0"/>
                    <a:pt x="69" y="0"/>
                    <a:pt x="69" y="0"/>
                  </a:cubicBezTo>
                  <a:cubicBezTo>
                    <a:pt x="69" y="33"/>
                    <a:pt x="69" y="33"/>
                    <a:pt x="69" y="33"/>
                  </a:cubicBezTo>
                  <a:cubicBezTo>
                    <a:pt x="37" y="33"/>
                    <a:pt x="37" y="33"/>
                    <a:pt x="37" y="33"/>
                  </a:cubicBezTo>
                  <a:lnTo>
                    <a:pt x="37" y="0"/>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sp>
          <p:nvSpPr>
            <p:cNvPr id="209" name="Google Shape;209;p15"/>
            <p:cNvSpPr/>
            <p:nvPr/>
          </p:nvSpPr>
          <p:spPr>
            <a:xfrm>
              <a:off x="1804" y="1139"/>
              <a:ext cx="86" cy="116"/>
            </a:xfrm>
            <a:custGeom>
              <a:avLst/>
              <a:gdLst/>
              <a:ahLst/>
              <a:cxnLst/>
              <a:rect l="l" t="t" r="r" b="b"/>
              <a:pathLst>
                <a:path w="151" h="204" extrusionOk="0">
                  <a:moveTo>
                    <a:pt x="18" y="37"/>
                  </a:moveTo>
                  <a:cubicBezTo>
                    <a:pt x="18" y="33"/>
                    <a:pt x="16" y="31"/>
                    <a:pt x="12" y="31"/>
                  </a:cubicBezTo>
                  <a:cubicBezTo>
                    <a:pt x="0" y="31"/>
                    <a:pt x="0" y="31"/>
                    <a:pt x="0" y="31"/>
                  </a:cubicBezTo>
                  <a:cubicBezTo>
                    <a:pt x="0" y="0"/>
                    <a:pt x="0" y="0"/>
                    <a:pt x="0" y="0"/>
                  </a:cubicBezTo>
                  <a:cubicBezTo>
                    <a:pt x="35" y="0"/>
                    <a:pt x="35" y="0"/>
                    <a:pt x="35" y="0"/>
                  </a:cubicBezTo>
                  <a:cubicBezTo>
                    <a:pt x="48" y="0"/>
                    <a:pt x="54" y="3"/>
                    <a:pt x="54" y="16"/>
                  </a:cubicBezTo>
                  <a:cubicBezTo>
                    <a:pt x="54" y="109"/>
                    <a:pt x="54" y="109"/>
                    <a:pt x="54" y="109"/>
                  </a:cubicBezTo>
                  <a:cubicBezTo>
                    <a:pt x="65" y="109"/>
                    <a:pt x="65" y="109"/>
                    <a:pt x="65" y="109"/>
                  </a:cubicBezTo>
                  <a:cubicBezTo>
                    <a:pt x="70" y="109"/>
                    <a:pt x="76" y="108"/>
                    <a:pt x="79" y="104"/>
                  </a:cubicBezTo>
                  <a:cubicBezTo>
                    <a:pt x="109" y="57"/>
                    <a:pt x="109" y="57"/>
                    <a:pt x="109" y="57"/>
                  </a:cubicBezTo>
                  <a:cubicBezTo>
                    <a:pt x="150" y="57"/>
                    <a:pt x="150" y="57"/>
                    <a:pt x="150" y="57"/>
                  </a:cubicBezTo>
                  <a:cubicBezTo>
                    <a:pt x="113" y="113"/>
                    <a:pt x="113" y="113"/>
                    <a:pt x="113" y="113"/>
                  </a:cubicBezTo>
                  <a:cubicBezTo>
                    <a:pt x="106" y="122"/>
                    <a:pt x="102" y="124"/>
                    <a:pt x="102" y="124"/>
                  </a:cubicBezTo>
                  <a:cubicBezTo>
                    <a:pt x="102" y="125"/>
                    <a:pt x="102" y="125"/>
                    <a:pt x="102" y="125"/>
                  </a:cubicBezTo>
                  <a:cubicBezTo>
                    <a:pt x="102" y="125"/>
                    <a:pt x="107" y="127"/>
                    <a:pt x="112" y="136"/>
                  </a:cubicBezTo>
                  <a:cubicBezTo>
                    <a:pt x="129" y="168"/>
                    <a:pt x="129" y="168"/>
                    <a:pt x="129" y="168"/>
                  </a:cubicBezTo>
                  <a:cubicBezTo>
                    <a:pt x="131" y="172"/>
                    <a:pt x="134" y="173"/>
                    <a:pt x="141" y="173"/>
                  </a:cubicBezTo>
                  <a:cubicBezTo>
                    <a:pt x="151" y="173"/>
                    <a:pt x="151" y="173"/>
                    <a:pt x="151" y="173"/>
                  </a:cubicBezTo>
                  <a:cubicBezTo>
                    <a:pt x="151" y="204"/>
                    <a:pt x="151" y="204"/>
                    <a:pt x="151" y="204"/>
                  </a:cubicBezTo>
                  <a:cubicBezTo>
                    <a:pt x="124" y="204"/>
                    <a:pt x="124" y="204"/>
                    <a:pt x="124" y="204"/>
                  </a:cubicBezTo>
                  <a:cubicBezTo>
                    <a:pt x="111" y="204"/>
                    <a:pt x="106" y="202"/>
                    <a:pt x="101" y="191"/>
                  </a:cubicBezTo>
                  <a:cubicBezTo>
                    <a:pt x="76" y="145"/>
                    <a:pt x="76" y="145"/>
                    <a:pt x="76" y="145"/>
                  </a:cubicBezTo>
                  <a:cubicBezTo>
                    <a:pt x="73" y="140"/>
                    <a:pt x="67" y="140"/>
                    <a:pt x="63" y="140"/>
                  </a:cubicBezTo>
                  <a:cubicBezTo>
                    <a:pt x="54" y="140"/>
                    <a:pt x="54" y="140"/>
                    <a:pt x="54" y="140"/>
                  </a:cubicBezTo>
                  <a:cubicBezTo>
                    <a:pt x="54" y="204"/>
                    <a:pt x="54" y="204"/>
                    <a:pt x="54" y="204"/>
                  </a:cubicBezTo>
                  <a:cubicBezTo>
                    <a:pt x="18" y="204"/>
                    <a:pt x="18" y="204"/>
                    <a:pt x="18" y="204"/>
                  </a:cubicBezTo>
                  <a:lnTo>
                    <a:pt x="18" y="37"/>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94567"/>
                </a:solidFill>
                <a:latin typeface="Arial"/>
                <a:ea typeface="Arial"/>
                <a:cs typeface="Arial"/>
                <a:sym typeface="Arial"/>
              </a:endParaRPr>
            </a:p>
          </p:txBody>
        </p:sp>
      </p:grpSp>
      <p:sp>
        <p:nvSpPr>
          <p:cNvPr id="210" name="Google Shape;210;p15"/>
          <p:cNvSpPr txBox="1">
            <a:spLocks noGrp="1"/>
          </p:cNvSpPr>
          <p:nvPr>
            <p:ph type="body" idx="20"/>
          </p:nvPr>
        </p:nvSpPr>
        <p:spPr>
          <a:xfrm>
            <a:off x="176526" y="844239"/>
            <a:ext cx="7886700" cy="442307"/>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475"/>
              </a:spcBef>
              <a:spcAft>
                <a:spcPts val="0"/>
              </a:spcAft>
              <a:buSzPts val="1920"/>
              <a:buNone/>
              <a:defRPr/>
            </a:lvl1pPr>
            <a:lvl2pPr marL="914400" lvl="1" indent="-320040" algn="l">
              <a:lnSpc>
                <a:spcPct val="90000"/>
              </a:lnSpc>
              <a:spcBef>
                <a:spcPts val="438"/>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363"/>
              </a:spcBef>
              <a:spcAft>
                <a:spcPts val="0"/>
              </a:spcAft>
              <a:buSzPts val="1440"/>
              <a:buChar char="•"/>
              <a:defRPr/>
            </a:lvl4pPr>
            <a:lvl5pPr marL="2286000" lvl="4" indent="-320039" algn="l">
              <a:lnSpc>
                <a:spcPct val="90000"/>
              </a:lnSpc>
              <a:spcBef>
                <a:spcPts val="325"/>
              </a:spcBef>
              <a:spcAft>
                <a:spcPts val="0"/>
              </a:spcAft>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Tekstdia: titel met tekst">
  <p:cSld name="1_Tekstdia: titel met tekst">
    <p:spTree>
      <p:nvGrpSpPr>
        <p:cNvPr id="1" name="Shape 211"/>
        <p:cNvGrpSpPr/>
        <p:nvPr/>
      </p:nvGrpSpPr>
      <p:grpSpPr>
        <a:xfrm>
          <a:off x="0" y="0"/>
          <a:ext cx="0" cy="0"/>
          <a:chOff x="0" y="0"/>
          <a:chExt cx="0" cy="0"/>
        </a:xfrm>
      </p:grpSpPr>
      <p:sp>
        <p:nvSpPr>
          <p:cNvPr id="212" name="Google Shape;212;p48"/>
          <p:cNvSpPr txBox="1">
            <a:spLocks noGrp="1"/>
          </p:cNvSpPr>
          <p:nvPr>
            <p:ph type="title"/>
          </p:nvPr>
        </p:nvSpPr>
        <p:spPr>
          <a:xfrm>
            <a:off x="1080000" y="1080000"/>
            <a:ext cx="10033200" cy="72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sz="3200">
                <a:solidFill>
                  <a:srgbClr val="00A9F3"/>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13" name="Google Shape;213;p48"/>
          <p:cNvSpPr txBox="1">
            <a:spLocks noGrp="1"/>
          </p:cNvSpPr>
          <p:nvPr>
            <p:ph type="body" idx="1"/>
          </p:nvPr>
        </p:nvSpPr>
        <p:spPr>
          <a:xfrm>
            <a:off x="1079500" y="1800225"/>
            <a:ext cx="10033000" cy="4500563"/>
          </a:xfrm>
          <a:prstGeom prst="rect">
            <a:avLst/>
          </a:prstGeom>
          <a:noFill/>
          <a:ln>
            <a:noFill/>
          </a:ln>
        </p:spPr>
        <p:txBody>
          <a:bodyPr spcFirstLastPara="1" wrap="square" lIns="0" tIns="0" rIns="0" bIns="0" anchor="t" anchorCtr="0">
            <a:noAutofit/>
          </a:bodyPr>
          <a:lstStyle>
            <a:lvl1pPr marL="457200" lvl="0" indent="-350520" algn="l">
              <a:lnSpc>
                <a:spcPct val="90000"/>
              </a:lnSpc>
              <a:spcBef>
                <a:spcPts val="475"/>
              </a:spcBef>
              <a:spcAft>
                <a:spcPts val="0"/>
              </a:spcAft>
              <a:buClr>
                <a:srgbClr val="00A9F3"/>
              </a:buClr>
              <a:buSzPts val="1920"/>
              <a:buChar char="•"/>
              <a:defRPr/>
            </a:lvl1pPr>
            <a:lvl2pPr marL="914400" lvl="1" indent="-340360" algn="l">
              <a:lnSpc>
                <a:spcPct val="90000"/>
              </a:lnSpc>
              <a:spcBef>
                <a:spcPts val="438"/>
              </a:spcBef>
              <a:spcAft>
                <a:spcPts val="0"/>
              </a:spcAft>
              <a:buClr>
                <a:srgbClr val="00A9F3"/>
              </a:buClr>
              <a:buSzPts val="1760"/>
              <a:buChar char="•"/>
              <a:defRPr/>
            </a:lvl2pPr>
            <a:lvl3pPr marL="1371600" lvl="2" indent="-330200" algn="l">
              <a:lnSpc>
                <a:spcPct val="90000"/>
              </a:lnSpc>
              <a:spcBef>
                <a:spcPts val="400"/>
              </a:spcBef>
              <a:spcAft>
                <a:spcPts val="0"/>
              </a:spcAft>
              <a:buClr>
                <a:srgbClr val="00A9F3"/>
              </a:buClr>
              <a:buSzPts val="1600"/>
              <a:buChar char="•"/>
              <a:defRPr/>
            </a:lvl3pPr>
            <a:lvl4pPr marL="1828800" lvl="3" indent="-320039" algn="l">
              <a:lnSpc>
                <a:spcPct val="90000"/>
              </a:lnSpc>
              <a:spcBef>
                <a:spcPts val="363"/>
              </a:spcBef>
              <a:spcAft>
                <a:spcPts val="0"/>
              </a:spcAft>
              <a:buClr>
                <a:srgbClr val="00A9F3"/>
              </a:buClr>
              <a:buSzPts val="1440"/>
              <a:buChar char="•"/>
              <a:defRPr/>
            </a:lvl4pPr>
            <a:lvl5pPr marL="2286000" lvl="4" indent="-309879" algn="l">
              <a:lnSpc>
                <a:spcPct val="90000"/>
              </a:lnSpc>
              <a:spcBef>
                <a:spcPts val="325"/>
              </a:spcBef>
              <a:spcAft>
                <a:spcPts val="0"/>
              </a:spcAft>
              <a:buClr>
                <a:srgbClr val="00A9F3"/>
              </a:buClr>
              <a:buSzPts val="128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ekstdia: titel met tekst">
  <p:cSld name="Tekstdia: titel met tekst">
    <p:spTree>
      <p:nvGrpSpPr>
        <p:cNvPr id="1" name="Shape 214"/>
        <p:cNvGrpSpPr/>
        <p:nvPr/>
      </p:nvGrpSpPr>
      <p:grpSpPr>
        <a:xfrm>
          <a:off x="0" y="0"/>
          <a:ext cx="0" cy="0"/>
          <a:chOff x="0" y="0"/>
          <a:chExt cx="0" cy="0"/>
        </a:xfrm>
      </p:grpSpPr>
      <p:sp>
        <p:nvSpPr>
          <p:cNvPr id="215" name="Google Shape;215;p16"/>
          <p:cNvSpPr txBox="1">
            <a:spLocks noGrp="1"/>
          </p:cNvSpPr>
          <p:nvPr>
            <p:ph type="title"/>
          </p:nvPr>
        </p:nvSpPr>
        <p:spPr>
          <a:xfrm>
            <a:off x="1080000" y="1080000"/>
            <a:ext cx="10033200" cy="72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sz="3200">
                <a:solidFill>
                  <a:srgbClr val="00A9F3"/>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16" name="Google Shape;216;p16"/>
          <p:cNvSpPr txBox="1">
            <a:spLocks noGrp="1"/>
          </p:cNvSpPr>
          <p:nvPr>
            <p:ph type="body" idx="1"/>
          </p:nvPr>
        </p:nvSpPr>
        <p:spPr>
          <a:xfrm>
            <a:off x="1079500" y="1800225"/>
            <a:ext cx="10033000" cy="4500563"/>
          </a:xfrm>
          <a:prstGeom prst="rect">
            <a:avLst/>
          </a:prstGeom>
          <a:noFill/>
          <a:ln>
            <a:noFill/>
          </a:ln>
        </p:spPr>
        <p:txBody>
          <a:bodyPr spcFirstLastPara="1" wrap="square" lIns="0" tIns="0" rIns="0" bIns="0" anchor="t" anchorCtr="0">
            <a:noAutofit/>
          </a:bodyPr>
          <a:lstStyle>
            <a:lvl1pPr marL="457200" lvl="0" indent="-350520" algn="l">
              <a:lnSpc>
                <a:spcPct val="90000"/>
              </a:lnSpc>
              <a:spcBef>
                <a:spcPts val="475"/>
              </a:spcBef>
              <a:spcAft>
                <a:spcPts val="0"/>
              </a:spcAft>
              <a:buClr>
                <a:srgbClr val="00A9F3"/>
              </a:buClr>
              <a:buSzPts val="1920"/>
              <a:buChar char="•"/>
              <a:defRPr/>
            </a:lvl1pPr>
            <a:lvl2pPr marL="914400" lvl="1" indent="-340360" algn="l">
              <a:lnSpc>
                <a:spcPct val="90000"/>
              </a:lnSpc>
              <a:spcBef>
                <a:spcPts val="438"/>
              </a:spcBef>
              <a:spcAft>
                <a:spcPts val="0"/>
              </a:spcAft>
              <a:buClr>
                <a:srgbClr val="00A9F3"/>
              </a:buClr>
              <a:buSzPts val="1760"/>
              <a:buChar char="•"/>
              <a:defRPr/>
            </a:lvl2pPr>
            <a:lvl3pPr marL="1371600" lvl="2" indent="-330200" algn="l">
              <a:lnSpc>
                <a:spcPct val="90000"/>
              </a:lnSpc>
              <a:spcBef>
                <a:spcPts val="400"/>
              </a:spcBef>
              <a:spcAft>
                <a:spcPts val="0"/>
              </a:spcAft>
              <a:buClr>
                <a:srgbClr val="00A9F3"/>
              </a:buClr>
              <a:buSzPts val="1600"/>
              <a:buChar char="•"/>
              <a:defRPr/>
            </a:lvl3pPr>
            <a:lvl4pPr marL="1828800" lvl="3" indent="-320039" algn="l">
              <a:lnSpc>
                <a:spcPct val="90000"/>
              </a:lnSpc>
              <a:spcBef>
                <a:spcPts val="363"/>
              </a:spcBef>
              <a:spcAft>
                <a:spcPts val="0"/>
              </a:spcAft>
              <a:buClr>
                <a:srgbClr val="00A9F3"/>
              </a:buClr>
              <a:buSzPts val="1440"/>
              <a:buChar char="•"/>
              <a:defRPr/>
            </a:lvl4pPr>
            <a:lvl5pPr marL="2286000" lvl="4" indent="-309879" algn="l">
              <a:lnSpc>
                <a:spcPct val="90000"/>
              </a:lnSpc>
              <a:spcBef>
                <a:spcPts val="325"/>
              </a:spcBef>
              <a:spcAft>
                <a:spcPts val="0"/>
              </a:spcAft>
              <a:buClr>
                <a:srgbClr val="00A9F3"/>
              </a:buClr>
              <a:buSzPts val="128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ekstdia: titel ">
  <p:cSld name="Tekstdia: titel ">
    <p:spTree>
      <p:nvGrpSpPr>
        <p:cNvPr id="1" name="Shape 217"/>
        <p:cNvGrpSpPr/>
        <p:nvPr/>
      </p:nvGrpSpPr>
      <p:grpSpPr>
        <a:xfrm>
          <a:off x="0" y="0"/>
          <a:ext cx="0" cy="0"/>
          <a:chOff x="0" y="0"/>
          <a:chExt cx="0" cy="0"/>
        </a:xfrm>
      </p:grpSpPr>
      <p:sp>
        <p:nvSpPr>
          <p:cNvPr id="218" name="Google Shape;218;p17"/>
          <p:cNvSpPr txBox="1">
            <a:spLocks noGrp="1"/>
          </p:cNvSpPr>
          <p:nvPr>
            <p:ph type="title"/>
          </p:nvPr>
        </p:nvSpPr>
        <p:spPr>
          <a:xfrm>
            <a:off x="1080000" y="1080000"/>
            <a:ext cx="10033200" cy="72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ekstdia: tekst">
  <p:cSld name="Tekstdia: tekst">
    <p:spTree>
      <p:nvGrpSpPr>
        <p:cNvPr id="1" name="Shape 219"/>
        <p:cNvGrpSpPr/>
        <p:nvPr/>
      </p:nvGrpSpPr>
      <p:grpSpPr>
        <a:xfrm>
          <a:off x="0" y="0"/>
          <a:ext cx="0" cy="0"/>
          <a:chOff x="0" y="0"/>
          <a:chExt cx="0" cy="0"/>
        </a:xfrm>
      </p:grpSpPr>
      <p:sp>
        <p:nvSpPr>
          <p:cNvPr id="220" name="Google Shape;220;p18"/>
          <p:cNvSpPr txBox="1">
            <a:spLocks noGrp="1"/>
          </p:cNvSpPr>
          <p:nvPr>
            <p:ph type="body" idx="1"/>
          </p:nvPr>
        </p:nvSpPr>
        <p:spPr>
          <a:xfrm>
            <a:off x="1080000" y="1080000"/>
            <a:ext cx="10033200" cy="5220000"/>
          </a:xfrm>
          <a:prstGeom prst="rect">
            <a:avLst/>
          </a:prstGeom>
          <a:noFill/>
          <a:ln>
            <a:noFill/>
          </a:ln>
        </p:spPr>
        <p:txBody>
          <a:bodyPr spcFirstLastPara="1" wrap="square" lIns="0" tIns="0" rIns="0" bIns="0" anchor="t" anchorCtr="0">
            <a:noAutofit/>
          </a:bodyPr>
          <a:lstStyle>
            <a:lvl1pPr marL="457200" lvl="0" indent="-350520" algn="l">
              <a:lnSpc>
                <a:spcPct val="90000"/>
              </a:lnSpc>
              <a:spcBef>
                <a:spcPts val="475"/>
              </a:spcBef>
              <a:spcAft>
                <a:spcPts val="0"/>
              </a:spcAft>
              <a:buClr>
                <a:srgbClr val="00A9F3"/>
              </a:buClr>
              <a:buSzPts val="1920"/>
              <a:buChar char="•"/>
              <a:defRPr/>
            </a:lvl1pPr>
            <a:lvl2pPr marL="914400" lvl="1" indent="-340360" algn="l">
              <a:lnSpc>
                <a:spcPct val="90000"/>
              </a:lnSpc>
              <a:spcBef>
                <a:spcPts val="438"/>
              </a:spcBef>
              <a:spcAft>
                <a:spcPts val="0"/>
              </a:spcAft>
              <a:buClr>
                <a:srgbClr val="00A9F3"/>
              </a:buClr>
              <a:buSzPts val="1760"/>
              <a:buChar char="•"/>
              <a:defRPr/>
            </a:lvl2pPr>
            <a:lvl3pPr marL="1371600" lvl="2" indent="-330200" algn="l">
              <a:lnSpc>
                <a:spcPct val="90000"/>
              </a:lnSpc>
              <a:spcBef>
                <a:spcPts val="400"/>
              </a:spcBef>
              <a:spcAft>
                <a:spcPts val="0"/>
              </a:spcAft>
              <a:buClr>
                <a:srgbClr val="00A9F3"/>
              </a:buClr>
              <a:buSzPts val="1600"/>
              <a:buChar char="•"/>
              <a:defRPr/>
            </a:lvl3pPr>
            <a:lvl4pPr marL="1828800" lvl="3" indent="-320039" algn="l">
              <a:lnSpc>
                <a:spcPct val="90000"/>
              </a:lnSpc>
              <a:spcBef>
                <a:spcPts val="363"/>
              </a:spcBef>
              <a:spcAft>
                <a:spcPts val="0"/>
              </a:spcAft>
              <a:buClr>
                <a:srgbClr val="00A9F3"/>
              </a:buClr>
              <a:buSzPts val="1440"/>
              <a:buChar char="•"/>
              <a:defRPr/>
            </a:lvl4pPr>
            <a:lvl5pPr marL="2286000" lvl="4" indent="-309879" algn="l">
              <a:lnSpc>
                <a:spcPct val="90000"/>
              </a:lnSpc>
              <a:spcBef>
                <a:spcPts val="325"/>
              </a:spcBef>
              <a:spcAft>
                <a:spcPts val="0"/>
              </a:spcAft>
              <a:buClr>
                <a:srgbClr val="00A9F3"/>
              </a:buClr>
              <a:buSzPts val="128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ekstdia: beeld">
  <p:cSld name="Tekstdia: beeld">
    <p:spTree>
      <p:nvGrpSpPr>
        <p:cNvPr id="1" name="Shape 221"/>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ekstdia: aflopend beeld">
  <p:cSld name="Tekstdia: aflopend beeld">
    <p:spTree>
      <p:nvGrpSpPr>
        <p:cNvPr id="1" name="Shape 222"/>
        <p:cNvGrpSpPr/>
        <p:nvPr/>
      </p:nvGrpSpPr>
      <p:grpSpPr>
        <a:xfrm>
          <a:off x="0" y="0"/>
          <a:ext cx="0" cy="0"/>
          <a:chOff x="0" y="0"/>
          <a:chExt cx="0" cy="0"/>
        </a:xfrm>
      </p:grpSpPr>
      <p:sp>
        <p:nvSpPr>
          <p:cNvPr id="223" name="Google Shape;223;p2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224" name="Google Shape;224;p20"/>
          <p:cNvGrpSpPr/>
          <p:nvPr/>
        </p:nvGrpSpPr>
        <p:grpSpPr>
          <a:xfrm>
            <a:off x="-7374" y="6415994"/>
            <a:ext cx="4949825" cy="449261"/>
            <a:chOff x="0" y="6408737"/>
            <a:chExt cx="4949825" cy="449261"/>
          </a:xfrm>
        </p:grpSpPr>
        <p:sp>
          <p:nvSpPr>
            <p:cNvPr id="225" name="Google Shape;225;p20"/>
            <p:cNvSpPr/>
            <p:nvPr/>
          </p:nvSpPr>
          <p:spPr>
            <a:xfrm>
              <a:off x="0" y="6408737"/>
              <a:ext cx="2692044" cy="449261"/>
            </a:xfrm>
            <a:custGeom>
              <a:avLst/>
              <a:gdLst/>
              <a:ahLst/>
              <a:cxnLst/>
              <a:rect l="l" t="t" r="r" b="b"/>
              <a:pathLst>
                <a:path w="12672" h="2116" extrusionOk="0">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6" name="Google Shape;226;p20"/>
            <p:cNvSpPr/>
            <p:nvPr/>
          </p:nvSpPr>
          <p:spPr>
            <a:xfrm>
              <a:off x="2257781" y="6408737"/>
              <a:ext cx="2692044" cy="449261"/>
            </a:xfrm>
            <a:custGeom>
              <a:avLst/>
              <a:gdLst/>
              <a:ahLst/>
              <a:cxnLst/>
              <a:rect l="l" t="t" r="r" b="b"/>
              <a:pathLst>
                <a:path w="12672" h="2116" extrusionOk="0">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227" name="Google Shape;227;p20"/>
          <p:cNvPicPr preferRelativeResize="0"/>
          <p:nvPr/>
        </p:nvPicPr>
        <p:blipFill rotWithShape="1">
          <a:blip r:embed="rId2">
            <a:alphaModFix/>
          </a:blip>
          <a:srcRect/>
          <a:stretch/>
        </p:blipFill>
        <p:spPr>
          <a:xfrm>
            <a:off x="485775" y="0"/>
            <a:ext cx="2149475" cy="12287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ekstdia: titel met tekst 2k">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lvl1pPr>
          </a:lstStyle>
          <a:p>
            <a:r>
              <a:rPr lang="nl-NL"/>
              <a:t>Klik om de stijl te bewerken</a:t>
            </a:r>
          </a:p>
        </p:txBody>
      </p:sp>
      <p:sp>
        <p:nvSpPr>
          <p:cNvPr id="3" name="Tijdelijke aanduiding voor inhoud 2"/>
          <p:cNvSpPr>
            <a:spLocks noGrp="1"/>
          </p:cNvSpPr>
          <p:nvPr>
            <p:ph idx="1"/>
          </p:nvPr>
        </p:nvSpPr>
        <p:spPr>
          <a:xfrm>
            <a:off x="1080000" y="1800000"/>
            <a:ext cx="4860000" cy="450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inhoud 2"/>
          <p:cNvSpPr>
            <a:spLocks noGrp="1"/>
          </p:cNvSpPr>
          <p:nvPr>
            <p:ph idx="10"/>
          </p:nvPr>
        </p:nvSpPr>
        <p:spPr>
          <a:xfrm>
            <a:off x="6252000" y="1800000"/>
            <a:ext cx="4860000" cy="450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018087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dia: titel ">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lvl1pPr>
          </a:lstStyle>
          <a:p>
            <a:r>
              <a:rPr lang="nl-NL"/>
              <a:t>Klik om de stijl te bewerken</a:t>
            </a:r>
          </a:p>
        </p:txBody>
      </p:sp>
    </p:spTree>
    <p:extLst>
      <p:ext uri="{BB962C8B-B14F-4D97-AF65-F5344CB8AC3E}">
        <p14:creationId xmlns:p14="http://schemas.microsoft.com/office/powerpoint/2010/main" val="1463194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dia: teks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080000" y="1080000"/>
            <a:ext cx="10033200" cy="522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649836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dia: bee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762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dia: aflopend bee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4012B6A0-4B81-44F9-AC0C-8B111EED2D5F}"/>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grpSp>
        <p:nvGrpSpPr>
          <p:cNvPr id="3" name="Groep 1">
            <a:extLst>
              <a:ext uri="{FF2B5EF4-FFF2-40B4-BE49-F238E27FC236}">
                <a16:creationId xmlns:a16="http://schemas.microsoft.com/office/drawing/2014/main" id="{94452FC6-0E5C-48E4-815B-E2562D799049}"/>
              </a:ext>
            </a:extLst>
          </p:cNvPr>
          <p:cNvGrpSpPr/>
          <p:nvPr userDrawn="1"/>
        </p:nvGrpSpPr>
        <p:grpSpPr>
          <a:xfrm>
            <a:off x="-7374" y="6415994"/>
            <a:ext cx="4949825" cy="449261"/>
            <a:chOff x="0" y="6408737"/>
            <a:chExt cx="4949825" cy="449261"/>
          </a:xfrm>
          <a:solidFill>
            <a:schemeClr val="bg2"/>
          </a:solidFill>
        </p:grpSpPr>
        <p:sp>
          <p:nvSpPr>
            <p:cNvPr id="4" name="Freeform 5">
              <a:extLst>
                <a:ext uri="{FF2B5EF4-FFF2-40B4-BE49-F238E27FC236}">
                  <a16:creationId xmlns:a16="http://schemas.microsoft.com/office/drawing/2014/main" id="{4991A9B0-4257-4169-AAC5-A34871CFE291}"/>
                </a:ext>
              </a:extLst>
            </p:cNvPr>
            <p:cNvSpPr>
              <a:spLocks noChangeAspect="1"/>
            </p:cNvSpPr>
            <p:nvPr/>
          </p:nvSpPr>
          <p:spPr bwMode="auto">
            <a:xfrm>
              <a:off x="0"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fontAlgn="auto">
                <a:spcBef>
                  <a:spcPts val="0"/>
                </a:spcBef>
                <a:spcAft>
                  <a:spcPts val="0"/>
                </a:spcAft>
                <a:defRPr/>
              </a:pPr>
              <a:endParaRPr lang="en-US"/>
            </a:p>
          </p:txBody>
        </p:sp>
        <p:sp>
          <p:nvSpPr>
            <p:cNvPr id="5" name="Freeform 5">
              <a:extLst>
                <a:ext uri="{FF2B5EF4-FFF2-40B4-BE49-F238E27FC236}">
                  <a16:creationId xmlns:a16="http://schemas.microsoft.com/office/drawing/2014/main" id="{D0A7D82A-5E4F-4BF9-A021-72F4BBBDABEB}"/>
                </a:ext>
              </a:extLst>
            </p:cNvPr>
            <p:cNvSpPr>
              <a:spLocks noChangeAspect="1"/>
            </p:cNvSpPr>
            <p:nvPr/>
          </p:nvSpPr>
          <p:spPr bwMode="auto">
            <a:xfrm>
              <a:off x="2257781"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fontAlgn="auto">
                <a:spcBef>
                  <a:spcPts val="0"/>
                </a:spcBef>
                <a:spcAft>
                  <a:spcPts val="0"/>
                </a:spcAft>
                <a:defRPr/>
              </a:pPr>
              <a:endParaRPr lang="en-US"/>
            </a:p>
          </p:txBody>
        </p:sp>
      </p:grpSp>
      <p:pic>
        <p:nvPicPr>
          <p:cNvPr id="6" name="Afbeelding 17">
            <a:extLst>
              <a:ext uri="{FF2B5EF4-FFF2-40B4-BE49-F238E27FC236}">
                <a16:creationId xmlns:a16="http://schemas.microsoft.com/office/drawing/2014/main" id="{6B0679B4-FA87-4B29-9FF1-12CC55C3E7D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5775" y="0"/>
            <a:ext cx="214947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17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ekstdia: titel met tekst">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solidFill>
                  <a:srgbClr val="00A9F3"/>
                </a:solidFill>
              </a:defRPr>
            </a:lvl1pPr>
          </a:lstStyle>
          <a:p>
            <a:r>
              <a:rPr lang="nl-NL"/>
              <a:t>Klik om de stijl te bewerken</a:t>
            </a:r>
          </a:p>
        </p:txBody>
      </p:sp>
      <p:sp>
        <p:nvSpPr>
          <p:cNvPr id="3" name="Tijdelijke aanduiding voor inhoud 2"/>
          <p:cNvSpPr>
            <a:spLocks noGrp="1"/>
          </p:cNvSpPr>
          <p:nvPr>
            <p:ph idx="1"/>
          </p:nvPr>
        </p:nvSpPr>
        <p:spPr/>
        <p:txBody>
          <a:bodyPr>
            <a:noAutofit/>
          </a:bodyPr>
          <a:lstStyle>
            <a:lvl1pPr marL="268288" indent="-268288">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81717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ekstdia: titel met tekst 2k">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lvl1pPr>
          </a:lstStyle>
          <a:p>
            <a:r>
              <a:rPr lang="nl-NL"/>
              <a:t>Klik om de stijl te bewerken</a:t>
            </a:r>
          </a:p>
        </p:txBody>
      </p:sp>
      <p:sp>
        <p:nvSpPr>
          <p:cNvPr id="3" name="Tijdelijke aanduiding voor inhoud 2"/>
          <p:cNvSpPr>
            <a:spLocks noGrp="1"/>
          </p:cNvSpPr>
          <p:nvPr>
            <p:ph idx="1"/>
          </p:nvPr>
        </p:nvSpPr>
        <p:spPr>
          <a:xfrm>
            <a:off x="1080000" y="1800000"/>
            <a:ext cx="4860000" cy="450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inhoud 2"/>
          <p:cNvSpPr>
            <a:spLocks noGrp="1"/>
          </p:cNvSpPr>
          <p:nvPr>
            <p:ph idx="10"/>
          </p:nvPr>
        </p:nvSpPr>
        <p:spPr>
          <a:xfrm>
            <a:off x="6252000" y="1800000"/>
            <a:ext cx="4860000" cy="450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50548192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0.xml"/><Relationship Id="rId7"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image" Target="../media/image3.png"/><Relationship Id="rId4" Type="http://schemas.openxmlformats.org/officeDocument/2006/relationships/slideLayout" Target="../slideLayouts/slideLayout17.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image" Target="../media/image3.png"/><Relationship Id="rId4" Type="http://schemas.openxmlformats.org/officeDocument/2006/relationships/slideLayout" Target="../slideLayouts/slideLayout25.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6011131"/>
      </p:ext>
    </p:extLst>
  </p:cSld>
  <p:clrMap bg1="lt1" tx1="dk1" bg2="lt2" tx2="dk2" accent1="accent1" accent2="accent2" accent3="accent3" accent4="accent4" accent5="accent5" accent6="accent6" hlink="hlink" folHlink="folHlink"/>
  <p:sldLayoutIdLst>
    <p:sldLayoutId id="2147483686" r:id="rId1"/>
  </p:sldLayoutIdLst>
  <p:hf sldNum="0" hdr="0"/>
  <p:txStyles>
    <p:titleStyle>
      <a:lvl1pPr algn="l" rtl="0" eaLnBrk="0" fontAlgn="base" hangingPunct="0">
        <a:spcBef>
          <a:spcPct val="0"/>
        </a:spcBef>
        <a:spcAft>
          <a:spcPct val="0"/>
        </a:spcAft>
        <a:defRPr sz="3200" b="1" kern="1200">
          <a:solidFill>
            <a:schemeClr val="bg2"/>
          </a:solidFill>
          <a:latin typeface="+mj-lt"/>
          <a:ea typeface="ＭＳ Ｐゴシック" charset="-128"/>
          <a:cs typeface="+mj-cs"/>
        </a:defRPr>
      </a:lvl1pPr>
      <a:lvl2pPr algn="l" rtl="0" eaLnBrk="0" fontAlgn="base" hangingPunct="0">
        <a:spcBef>
          <a:spcPct val="0"/>
        </a:spcBef>
        <a:spcAft>
          <a:spcPct val="0"/>
        </a:spcAft>
        <a:defRPr sz="3200" b="1">
          <a:solidFill>
            <a:schemeClr val="bg2"/>
          </a:solidFill>
          <a:latin typeface="Arial" charset="0"/>
          <a:ea typeface="ＭＳ Ｐゴシック" charset="-128"/>
        </a:defRPr>
      </a:lvl2pPr>
      <a:lvl3pPr algn="l" rtl="0" eaLnBrk="0" fontAlgn="base" hangingPunct="0">
        <a:spcBef>
          <a:spcPct val="0"/>
        </a:spcBef>
        <a:spcAft>
          <a:spcPct val="0"/>
        </a:spcAft>
        <a:defRPr sz="3200" b="1">
          <a:solidFill>
            <a:schemeClr val="bg2"/>
          </a:solidFill>
          <a:latin typeface="Arial" charset="0"/>
          <a:ea typeface="ＭＳ Ｐゴシック" charset="-128"/>
        </a:defRPr>
      </a:lvl3pPr>
      <a:lvl4pPr algn="l" rtl="0" eaLnBrk="0" fontAlgn="base" hangingPunct="0">
        <a:spcBef>
          <a:spcPct val="0"/>
        </a:spcBef>
        <a:spcAft>
          <a:spcPct val="0"/>
        </a:spcAft>
        <a:defRPr sz="3200" b="1">
          <a:solidFill>
            <a:schemeClr val="bg2"/>
          </a:solidFill>
          <a:latin typeface="Arial" charset="0"/>
          <a:ea typeface="ＭＳ Ｐゴシック" charset="-128"/>
        </a:defRPr>
      </a:lvl4pPr>
      <a:lvl5pPr algn="l" rtl="0" eaLnBrk="0" fontAlgn="base" hangingPunct="0">
        <a:spcBef>
          <a:spcPct val="0"/>
        </a:spcBef>
        <a:spcAft>
          <a:spcPct val="0"/>
        </a:spcAft>
        <a:defRPr sz="3200" b="1">
          <a:solidFill>
            <a:schemeClr val="bg2"/>
          </a:solidFill>
          <a:latin typeface="Arial" charset="0"/>
          <a:ea typeface="ＭＳ Ｐゴシック" charset="-128"/>
        </a:defRPr>
      </a:lvl5pPr>
      <a:lvl6pPr marL="457200" algn="l" rtl="0" fontAlgn="base">
        <a:spcBef>
          <a:spcPct val="0"/>
        </a:spcBef>
        <a:spcAft>
          <a:spcPct val="0"/>
        </a:spcAft>
        <a:defRPr sz="3200" b="1">
          <a:solidFill>
            <a:schemeClr val="bg2"/>
          </a:solidFill>
          <a:latin typeface="Arial" charset="0"/>
          <a:ea typeface="ＭＳ Ｐゴシック" charset="-128"/>
        </a:defRPr>
      </a:lvl6pPr>
      <a:lvl7pPr marL="914400" algn="l" rtl="0" fontAlgn="base">
        <a:spcBef>
          <a:spcPct val="0"/>
        </a:spcBef>
        <a:spcAft>
          <a:spcPct val="0"/>
        </a:spcAft>
        <a:defRPr sz="3200" b="1">
          <a:solidFill>
            <a:schemeClr val="bg2"/>
          </a:solidFill>
          <a:latin typeface="Arial" charset="0"/>
          <a:ea typeface="ＭＳ Ｐゴシック" charset="-128"/>
        </a:defRPr>
      </a:lvl7pPr>
      <a:lvl8pPr marL="1371600" algn="l" rtl="0" fontAlgn="base">
        <a:spcBef>
          <a:spcPct val="0"/>
        </a:spcBef>
        <a:spcAft>
          <a:spcPct val="0"/>
        </a:spcAft>
        <a:defRPr sz="3200" b="1">
          <a:solidFill>
            <a:schemeClr val="bg2"/>
          </a:solidFill>
          <a:latin typeface="Arial" charset="0"/>
          <a:ea typeface="ＭＳ Ｐゴシック" charset="-128"/>
        </a:defRPr>
      </a:lvl8pPr>
      <a:lvl9pPr marL="1828800" algn="l" rtl="0" fontAlgn="base">
        <a:spcBef>
          <a:spcPct val="0"/>
        </a:spcBef>
        <a:spcAft>
          <a:spcPct val="0"/>
        </a:spcAft>
        <a:defRPr sz="3200" b="1">
          <a:solidFill>
            <a:schemeClr val="bg2"/>
          </a:solidFill>
          <a:latin typeface="Arial" charset="0"/>
          <a:ea typeface="ＭＳ Ｐゴシック" charset="-128"/>
        </a:defRPr>
      </a:lvl9pPr>
    </p:titleStyle>
    <p:bodyStyle>
      <a:lvl1pPr marL="265113" indent="-265113" algn="l" rtl="0" eaLnBrk="0" fontAlgn="base" hangingPunct="0">
        <a:lnSpc>
          <a:spcPct val="90000"/>
        </a:lnSpc>
        <a:spcBef>
          <a:spcPct val="20000"/>
        </a:spcBef>
        <a:spcAft>
          <a:spcPct val="0"/>
        </a:spcAft>
        <a:buClr>
          <a:schemeClr val="bg2"/>
        </a:buClr>
        <a:buSzPct val="80000"/>
        <a:buFont typeface="Arial" panose="020B0604020202020204" pitchFamily="34" charset="0"/>
        <a:buChar char="•"/>
        <a:defRPr sz="2400" kern="1200">
          <a:solidFill>
            <a:schemeClr val="tx1"/>
          </a:solidFill>
          <a:latin typeface="+mn-lt"/>
          <a:ea typeface="ＭＳ Ｐゴシック" charset="-128"/>
          <a:cs typeface="+mn-cs"/>
        </a:defRPr>
      </a:lvl1pPr>
      <a:lvl2pPr marL="538163" indent="-273050" algn="l" rtl="0" eaLnBrk="0" fontAlgn="base" hangingPunct="0">
        <a:lnSpc>
          <a:spcPct val="90000"/>
        </a:lnSpc>
        <a:spcBef>
          <a:spcPct val="20000"/>
        </a:spcBef>
        <a:spcAft>
          <a:spcPct val="0"/>
        </a:spcAft>
        <a:buClr>
          <a:schemeClr val="bg2"/>
        </a:buClr>
        <a:buSzPct val="80000"/>
        <a:buFont typeface="Arial" panose="020B0604020202020204" pitchFamily="34" charset="0"/>
        <a:buChar char="•"/>
        <a:defRPr sz="2000" kern="1200">
          <a:solidFill>
            <a:schemeClr val="tx1"/>
          </a:solidFill>
          <a:latin typeface="+mn-lt"/>
          <a:ea typeface="ＭＳ Ｐゴシック" charset="-128"/>
          <a:cs typeface="+mn-cs"/>
        </a:defRPr>
      </a:lvl2pPr>
      <a:lvl3pPr marL="803275" indent="-265113" algn="l" rtl="0" eaLnBrk="0" fontAlgn="base" hangingPunct="0">
        <a:lnSpc>
          <a:spcPct val="90000"/>
        </a:lnSpc>
        <a:spcBef>
          <a:spcPct val="20000"/>
        </a:spcBef>
        <a:spcAft>
          <a:spcPct val="0"/>
        </a:spcAft>
        <a:buClr>
          <a:schemeClr val="bg2"/>
        </a:buClr>
        <a:buSzPct val="80000"/>
        <a:buFont typeface="Arial" panose="020B0604020202020204" pitchFamily="34" charset="0"/>
        <a:buChar char="•"/>
        <a:defRPr kern="1200">
          <a:solidFill>
            <a:schemeClr val="tx1"/>
          </a:solidFill>
          <a:latin typeface="+mn-lt"/>
          <a:ea typeface="ＭＳ Ｐゴシック" charset="-128"/>
          <a:cs typeface="+mn-cs"/>
        </a:defRPr>
      </a:lvl3pPr>
      <a:lvl4pPr marL="1076325" indent="-273050" algn="l" rtl="0" eaLnBrk="0" fontAlgn="base" hangingPunct="0">
        <a:lnSpc>
          <a:spcPct val="90000"/>
        </a:lnSpc>
        <a:spcBef>
          <a:spcPct val="20000"/>
        </a:spcBef>
        <a:spcAft>
          <a:spcPct val="0"/>
        </a:spcAft>
        <a:buClr>
          <a:schemeClr val="bg2"/>
        </a:buClr>
        <a:buSzPct val="80000"/>
        <a:buFont typeface="Arial" panose="020B0604020202020204" pitchFamily="34" charset="0"/>
        <a:buChar char="•"/>
        <a:tabLst>
          <a:tab pos="1792288" algn="l"/>
        </a:tabLst>
        <a:defRPr sz="1600" kern="1200">
          <a:solidFill>
            <a:schemeClr val="tx1"/>
          </a:solidFill>
          <a:latin typeface="+mn-lt"/>
          <a:ea typeface="ＭＳ Ｐゴシック" charset="-128"/>
          <a:cs typeface="+mn-cs"/>
        </a:defRPr>
      </a:lvl4pPr>
      <a:lvl5pPr marL="1341438" indent="-265113" algn="l" rtl="0" eaLnBrk="0" fontAlgn="base" hangingPunct="0">
        <a:lnSpc>
          <a:spcPct val="90000"/>
        </a:lnSpc>
        <a:spcBef>
          <a:spcPct val="20000"/>
        </a:spcBef>
        <a:spcAft>
          <a:spcPct val="0"/>
        </a:spcAft>
        <a:buClr>
          <a:schemeClr val="bg2"/>
        </a:buClr>
        <a:buSzPct val="80000"/>
        <a:buFont typeface="Arial" panose="020B0604020202020204" pitchFamily="34" charset="0"/>
        <a:buChar char="•"/>
        <a:defRPr sz="16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Afbeelding 13">
            <a:extLst>
              <a:ext uri="{FF2B5EF4-FFF2-40B4-BE49-F238E27FC236}">
                <a16:creationId xmlns:a16="http://schemas.microsoft.com/office/drawing/2014/main" id="{0978DB4B-4061-47E2-89D9-58CDC0E38441}"/>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5775" y="0"/>
            <a:ext cx="214947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ep 1">
            <a:extLst>
              <a:ext uri="{FF2B5EF4-FFF2-40B4-BE49-F238E27FC236}">
                <a16:creationId xmlns:a16="http://schemas.microsoft.com/office/drawing/2014/main" id="{D67BEFD5-DF34-4AC9-8BC8-5785642BB2D5}"/>
              </a:ext>
            </a:extLst>
          </p:cNvPr>
          <p:cNvGrpSpPr/>
          <p:nvPr/>
        </p:nvGrpSpPr>
        <p:grpSpPr>
          <a:xfrm>
            <a:off x="-7374" y="6415994"/>
            <a:ext cx="4949825" cy="449261"/>
            <a:chOff x="0" y="6408737"/>
            <a:chExt cx="4949825" cy="449261"/>
          </a:xfrm>
          <a:solidFill>
            <a:schemeClr val="bg2"/>
          </a:solidFill>
        </p:grpSpPr>
        <p:sp>
          <p:nvSpPr>
            <p:cNvPr id="13" name="Freeform 5">
              <a:extLst>
                <a:ext uri="{FF2B5EF4-FFF2-40B4-BE49-F238E27FC236}">
                  <a16:creationId xmlns:a16="http://schemas.microsoft.com/office/drawing/2014/main" id="{81236534-86A9-4A21-9190-20D67FA30BEF}"/>
                </a:ext>
              </a:extLst>
            </p:cNvPr>
            <p:cNvSpPr>
              <a:spLocks noChangeAspect="1"/>
            </p:cNvSpPr>
            <p:nvPr/>
          </p:nvSpPr>
          <p:spPr bwMode="auto">
            <a:xfrm>
              <a:off x="0"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fontAlgn="auto">
                <a:spcBef>
                  <a:spcPts val="0"/>
                </a:spcBef>
                <a:spcAft>
                  <a:spcPts val="0"/>
                </a:spcAft>
                <a:defRPr/>
              </a:pPr>
              <a:endParaRPr lang="en-US"/>
            </a:p>
          </p:txBody>
        </p:sp>
        <p:sp>
          <p:nvSpPr>
            <p:cNvPr id="12" name="Freeform 5">
              <a:extLst>
                <a:ext uri="{FF2B5EF4-FFF2-40B4-BE49-F238E27FC236}">
                  <a16:creationId xmlns:a16="http://schemas.microsoft.com/office/drawing/2014/main" id="{AF3B5174-90FA-424A-A7B1-DB3A5D3F7CE9}"/>
                </a:ext>
              </a:extLst>
            </p:cNvPr>
            <p:cNvSpPr>
              <a:spLocks noChangeAspect="1"/>
            </p:cNvSpPr>
            <p:nvPr/>
          </p:nvSpPr>
          <p:spPr bwMode="auto">
            <a:xfrm>
              <a:off x="2257781"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fontAlgn="auto">
                <a:spcBef>
                  <a:spcPts val="0"/>
                </a:spcBef>
                <a:spcAft>
                  <a:spcPts val="0"/>
                </a:spcAft>
                <a:defRPr/>
              </a:pPr>
              <a:endParaRPr lang="en-US"/>
            </a:p>
          </p:txBody>
        </p:sp>
      </p:grpSp>
      <p:sp>
        <p:nvSpPr>
          <p:cNvPr id="1028" name="Tijdelijke aanduiding voor titel 1">
            <a:extLst>
              <a:ext uri="{FF2B5EF4-FFF2-40B4-BE49-F238E27FC236}">
                <a16:creationId xmlns:a16="http://schemas.microsoft.com/office/drawing/2014/main" id="{86F4D7B0-C0EA-415C-BE7B-0FC4BF4DAA08}"/>
              </a:ext>
            </a:extLst>
          </p:cNvPr>
          <p:cNvSpPr>
            <a:spLocks noGrp="1"/>
          </p:cNvSpPr>
          <p:nvPr>
            <p:ph type="title"/>
          </p:nvPr>
        </p:nvSpPr>
        <p:spPr bwMode="auto">
          <a:xfrm>
            <a:off x="1079500" y="1079500"/>
            <a:ext cx="100330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ltLang="en-US"/>
              <a:t>Titelstijl van model bewerken</a:t>
            </a:r>
          </a:p>
        </p:txBody>
      </p:sp>
      <p:sp>
        <p:nvSpPr>
          <p:cNvPr id="1029" name="Tijdelijke aanduiding voor tekst 2">
            <a:extLst>
              <a:ext uri="{FF2B5EF4-FFF2-40B4-BE49-F238E27FC236}">
                <a16:creationId xmlns:a16="http://schemas.microsoft.com/office/drawing/2014/main" id="{F9BEA333-CE77-47CC-9AFC-09AE9891F461}"/>
              </a:ext>
            </a:extLst>
          </p:cNvPr>
          <p:cNvSpPr>
            <a:spLocks noGrp="1"/>
          </p:cNvSpPr>
          <p:nvPr>
            <p:ph type="body" idx="1"/>
          </p:nvPr>
        </p:nvSpPr>
        <p:spPr bwMode="auto">
          <a:xfrm>
            <a:off x="1079500" y="1800225"/>
            <a:ext cx="10033000"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ltLang="en-US"/>
              <a:t>Klik om de tekststijl van het model te bewerken</a:t>
            </a:r>
          </a:p>
          <a:p>
            <a:pPr lvl="1"/>
            <a:r>
              <a:rPr lang="nl-NL" altLang="en-US"/>
              <a:t>Tweede niveau</a:t>
            </a:r>
          </a:p>
          <a:p>
            <a:pPr lvl="2"/>
            <a:r>
              <a:rPr lang="nl-NL" altLang="en-US"/>
              <a:t>Derde niveau</a:t>
            </a:r>
          </a:p>
          <a:p>
            <a:pPr lvl="3"/>
            <a:r>
              <a:rPr lang="nl-NL" altLang="en-US"/>
              <a:t>Vierde niveau</a:t>
            </a:r>
          </a:p>
          <a:p>
            <a:pPr lvl="4"/>
            <a:r>
              <a:rPr lang="nl-NL" altLang="en-US"/>
              <a:t>Vijfde niveau</a:t>
            </a:r>
          </a:p>
        </p:txBody>
      </p:sp>
    </p:spTree>
    <p:extLst>
      <p:ext uri="{BB962C8B-B14F-4D97-AF65-F5344CB8AC3E}">
        <p14:creationId xmlns:p14="http://schemas.microsoft.com/office/powerpoint/2010/main" val="24749062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67" r:id="rId4"/>
    <p:sldLayoutId id="2147483668" r:id="rId5"/>
    <p:sldLayoutId id="2147483669" r:id="rId6"/>
  </p:sldLayoutIdLst>
  <p:hf sldNum="0" hdr="0"/>
  <p:txStyles>
    <p:titleStyle>
      <a:lvl1pPr algn="l" defTabSz="912813" rtl="0" eaLnBrk="0" fontAlgn="base" hangingPunct="0">
        <a:lnSpc>
          <a:spcPct val="90000"/>
        </a:lnSpc>
        <a:spcBef>
          <a:spcPct val="0"/>
        </a:spcBef>
        <a:spcAft>
          <a:spcPct val="0"/>
        </a:spcAft>
        <a:defRPr lang="de-DE" sz="3200" b="1" kern="1200">
          <a:solidFill>
            <a:srgbClr val="00A9F3"/>
          </a:solidFill>
          <a:latin typeface="Arial" charset="0"/>
          <a:ea typeface="Arial" charset="0"/>
          <a:cs typeface="Arial" charset="0"/>
        </a:defRPr>
      </a:lvl1pPr>
      <a:lvl2pPr algn="l" defTabSz="912813" rtl="0" eaLnBrk="0" fontAlgn="base" hangingPunct="0">
        <a:lnSpc>
          <a:spcPct val="90000"/>
        </a:lnSpc>
        <a:spcBef>
          <a:spcPct val="0"/>
        </a:spcBef>
        <a:spcAft>
          <a:spcPct val="0"/>
        </a:spcAft>
        <a:defRPr sz="3200" b="1">
          <a:solidFill>
            <a:srgbClr val="00A9F3"/>
          </a:solidFill>
          <a:latin typeface="Arial" pitchFamily="34" charset="0"/>
          <a:ea typeface="Arial" charset="0"/>
          <a:cs typeface="Arial" pitchFamily="34" charset="0"/>
        </a:defRPr>
      </a:lvl2pPr>
      <a:lvl3pPr algn="l" defTabSz="912813" rtl="0" eaLnBrk="0" fontAlgn="base" hangingPunct="0">
        <a:lnSpc>
          <a:spcPct val="90000"/>
        </a:lnSpc>
        <a:spcBef>
          <a:spcPct val="0"/>
        </a:spcBef>
        <a:spcAft>
          <a:spcPct val="0"/>
        </a:spcAft>
        <a:defRPr sz="3200" b="1">
          <a:solidFill>
            <a:srgbClr val="00A9F3"/>
          </a:solidFill>
          <a:latin typeface="Arial" pitchFamily="34" charset="0"/>
          <a:ea typeface="Arial" charset="0"/>
          <a:cs typeface="Arial" pitchFamily="34" charset="0"/>
        </a:defRPr>
      </a:lvl3pPr>
      <a:lvl4pPr algn="l" defTabSz="912813" rtl="0" eaLnBrk="0" fontAlgn="base" hangingPunct="0">
        <a:lnSpc>
          <a:spcPct val="90000"/>
        </a:lnSpc>
        <a:spcBef>
          <a:spcPct val="0"/>
        </a:spcBef>
        <a:spcAft>
          <a:spcPct val="0"/>
        </a:spcAft>
        <a:defRPr sz="3200" b="1">
          <a:solidFill>
            <a:srgbClr val="00A9F3"/>
          </a:solidFill>
          <a:latin typeface="Arial" pitchFamily="34" charset="0"/>
          <a:ea typeface="Arial" charset="0"/>
          <a:cs typeface="Arial" pitchFamily="34" charset="0"/>
        </a:defRPr>
      </a:lvl4pPr>
      <a:lvl5pPr algn="l" defTabSz="912813" rtl="0" eaLnBrk="0" fontAlgn="base" hangingPunct="0">
        <a:lnSpc>
          <a:spcPct val="90000"/>
        </a:lnSpc>
        <a:spcBef>
          <a:spcPct val="0"/>
        </a:spcBef>
        <a:spcAft>
          <a:spcPct val="0"/>
        </a:spcAft>
        <a:defRPr sz="3200" b="1">
          <a:solidFill>
            <a:srgbClr val="00A9F3"/>
          </a:solidFill>
          <a:latin typeface="Arial" pitchFamily="34" charset="0"/>
          <a:ea typeface="Arial" charset="0"/>
          <a:cs typeface="Arial" pitchFamily="34" charset="0"/>
        </a:defRPr>
      </a:lvl5pPr>
      <a:lvl6pPr marL="4572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6pPr>
      <a:lvl7pPr marL="9144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7pPr>
      <a:lvl8pPr marL="13716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8pPr>
      <a:lvl9pPr marL="18288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9pPr>
    </p:titleStyle>
    <p:bodyStyle>
      <a:lvl1pPr marL="268288" indent="-268288" algn="l" defTabSz="912813" rtl="0" eaLnBrk="0" fontAlgn="base" hangingPunct="0">
        <a:lnSpc>
          <a:spcPct val="90000"/>
        </a:lnSpc>
        <a:spcBef>
          <a:spcPts val="475"/>
        </a:spcBef>
        <a:spcAft>
          <a:spcPct val="0"/>
        </a:spcAft>
        <a:buClr>
          <a:srgbClr val="00A9F3"/>
        </a:buClr>
        <a:buSzPct val="80000"/>
        <a:buFont typeface="Arial" panose="020B0604020202020204" pitchFamily="34" charset="0"/>
        <a:buChar char="•"/>
        <a:defRPr sz="2400" kern="1200">
          <a:solidFill>
            <a:schemeClr val="tx1"/>
          </a:solidFill>
          <a:latin typeface="Arial" charset="0"/>
          <a:ea typeface="Arial" charset="0"/>
          <a:cs typeface="Arial" charset="0"/>
        </a:defRPr>
      </a:lvl1pPr>
      <a:lvl2pPr marL="539750" indent="-269875" algn="l" defTabSz="912813" rtl="0" eaLnBrk="0" fontAlgn="base" hangingPunct="0">
        <a:lnSpc>
          <a:spcPct val="90000"/>
        </a:lnSpc>
        <a:spcBef>
          <a:spcPts val="438"/>
        </a:spcBef>
        <a:spcAft>
          <a:spcPct val="0"/>
        </a:spcAft>
        <a:buClr>
          <a:srgbClr val="00A9F3"/>
        </a:buClr>
        <a:buSzPct val="80000"/>
        <a:buFont typeface="Arial" panose="020B0604020202020204" pitchFamily="34" charset="0"/>
        <a:buChar char="•"/>
        <a:defRPr sz="2200" kern="1200">
          <a:solidFill>
            <a:schemeClr val="tx1"/>
          </a:solidFill>
          <a:latin typeface="Arial" charset="0"/>
          <a:ea typeface="Arial" charset="0"/>
          <a:cs typeface="Arial" charset="0"/>
        </a:defRPr>
      </a:lvl2pPr>
      <a:lvl3pPr marL="809625" indent="-269875" algn="l" defTabSz="912813" rtl="0" eaLnBrk="0" fontAlgn="base" hangingPunct="0">
        <a:lnSpc>
          <a:spcPct val="90000"/>
        </a:lnSpc>
        <a:spcBef>
          <a:spcPts val="400"/>
        </a:spcBef>
        <a:spcAft>
          <a:spcPct val="0"/>
        </a:spcAft>
        <a:buClr>
          <a:srgbClr val="00A9F3"/>
        </a:buClr>
        <a:buSzPct val="80000"/>
        <a:buFont typeface="Arial" panose="020B0604020202020204" pitchFamily="34" charset="0"/>
        <a:buChar char="•"/>
        <a:defRPr sz="2000" kern="1200">
          <a:solidFill>
            <a:schemeClr val="tx1"/>
          </a:solidFill>
          <a:latin typeface="Arial" charset="0"/>
          <a:ea typeface="Arial" charset="0"/>
          <a:cs typeface="Arial" charset="0"/>
        </a:defRPr>
      </a:lvl3pPr>
      <a:lvl4pPr marL="1079500" indent="-269875" algn="l" defTabSz="912813" rtl="0" eaLnBrk="0" fontAlgn="base" hangingPunct="0">
        <a:lnSpc>
          <a:spcPct val="90000"/>
        </a:lnSpc>
        <a:spcBef>
          <a:spcPts val="363"/>
        </a:spcBef>
        <a:spcAft>
          <a:spcPct val="0"/>
        </a:spcAft>
        <a:buClr>
          <a:srgbClr val="00A9F3"/>
        </a:buClr>
        <a:buSzPct val="80000"/>
        <a:buFont typeface="Arial" panose="020B0604020202020204" pitchFamily="34" charset="0"/>
        <a:buChar char="•"/>
        <a:defRPr kern="1200">
          <a:solidFill>
            <a:schemeClr val="tx1"/>
          </a:solidFill>
          <a:latin typeface="Arial" charset="0"/>
          <a:ea typeface="Arial" charset="0"/>
          <a:cs typeface="Arial" charset="0"/>
        </a:defRPr>
      </a:lvl4pPr>
      <a:lvl5pPr marL="1349375" indent="-268288" algn="l" defTabSz="912813" rtl="0" eaLnBrk="0" fontAlgn="base" hangingPunct="0">
        <a:lnSpc>
          <a:spcPct val="90000"/>
        </a:lnSpc>
        <a:spcBef>
          <a:spcPts val="325"/>
        </a:spcBef>
        <a:spcAft>
          <a:spcPct val="0"/>
        </a:spcAft>
        <a:buClr>
          <a:srgbClr val="00A9F3"/>
        </a:buClr>
        <a:buSzPct val="80000"/>
        <a:buFont typeface="Arial" panose="020B0604020202020204" pitchFamily="34" charset="0"/>
        <a:buChar char="•"/>
        <a:defRPr sz="1600" kern="1200">
          <a:solidFill>
            <a:schemeClr val="tx1"/>
          </a:solidFill>
          <a:latin typeface="Arial" charset="0"/>
          <a:ea typeface="Arial" charset="0"/>
          <a:cs typeface="Arial" charset="0"/>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Afbeelding 13">
            <a:extLst>
              <a:ext uri="{FF2B5EF4-FFF2-40B4-BE49-F238E27FC236}">
                <a16:creationId xmlns:a16="http://schemas.microsoft.com/office/drawing/2014/main" id="{0978DB4B-4061-47E2-89D9-58CDC0E3844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85775" y="0"/>
            <a:ext cx="214947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ep 1">
            <a:extLst>
              <a:ext uri="{FF2B5EF4-FFF2-40B4-BE49-F238E27FC236}">
                <a16:creationId xmlns:a16="http://schemas.microsoft.com/office/drawing/2014/main" id="{D67BEFD5-DF34-4AC9-8BC8-5785642BB2D5}"/>
              </a:ext>
            </a:extLst>
          </p:cNvPr>
          <p:cNvGrpSpPr/>
          <p:nvPr/>
        </p:nvGrpSpPr>
        <p:grpSpPr>
          <a:xfrm>
            <a:off x="-7374" y="6415994"/>
            <a:ext cx="4949825" cy="449261"/>
            <a:chOff x="0" y="6408737"/>
            <a:chExt cx="4949825" cy="449261"/>
          </a:xfrm>
          <a:solidFill>
            <a:schemeClr val="bg2"/>
          </a:solidFill>
        </p:grpSpPr>
        <p:sp>
          <p:nvSpPr>
            <p:cNvPr id="13" name="Freeform 5">
              <a:extLst>
                <a:ext uri="{FF2B5EF4-FFF2-40B4-BE49-F238E27FC236}">
                  <a16:creationId xmlns:a16="http://schemas.microsoft.com/office/drawing/2014/main" id="{81236534-86A9-4A21-9190-20D67FA30BEF}"/>
                </a:ext>
              </a:extLst>
            </p:cNvPr>
            <p:cNvSpPr>
              <a:spLocks noChangeAspect="1"/>
            </p:cNvSpPr>
            <p:nvPr/>
          </p:nvSpPr>
          <p:spPr bwMode="auto">
            <a:xfrm>
              <a:off x="0"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fontAlgn="auto">
                <a:spcBef>
                  <a:spcPts val="0"/>
                </a:spcBef>
                <a:spcAft>
                  <a:spcPts val="0"/>
                </a:spcAft>
                <a:defRPr/>
              </a:pPr>
              <a:endParaRPr lang="en-US"/>
            </a:p>
          </p:txBody>
        </p:sp>
        <p:sp>
          <p:nvSpPr>
            <p:cNvPr id="12" name="Freeform 5">
              <a:extLst>
                <a:ext uri="{FF2B5EF4-FFF2-40B4-BE49-F238E27FC236}">
                  <a16:creationId xmlns:a16="http://schemas.microsoft.com/office/drawing/2014/main" id="{AF3B5174-90FA-424A-A7B1-DB3A5D3F7CE9}"/>
                </a:ext>
              </a:extLst>
            </p:cNvPr>
            <p:cNvSpPr>
              <a:spLocks noChangeAspect="1"/>
            </p:cNvSpPr>
            <p:nvPr/>
          </p:nvSpPr>
          <p:spPr bwMode="auto">
            <a:xfrm>
              <a:off x="2257781"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fontAlgn="auto">
                <a:spcBef>
                  <a:spcPts val="0"/>
                </a:spcBef>
                <a:spcAft>
                  <a:spcPts val="0"/>
                </a:spcAft>
                <a:defRPr/>
              </a:pPr>
              <a:endParaRPr lang="en-US"/>
            </a:p>
          </p:txBody>
        </p:sp>
      </p:grpSp>
      <p:sp>
        <p:nvSpPr>
          <p:cNvPr id="1028" name="Tijdelijke aanduiding voor titel 1">
            <a:extLst>
              <a:ext uri="{FF2B5EF4-FFF2-40B4-BE49-F238E27FC236}">
                <a16:creationId xmlns:a16="http://schemas.microsoft.com/office/drawing/2014/main" id="{86F4D7B0-C0EA-415C-BE7B-0FC4BF4DAA08}"/>
              </a:ext>
            </a:extLst>
          </p:cNvPr>
          <p:cNvSpPr>
            <a:spLocks noGrp="1"/>
          </p:cNvSpPr>
          <p:nvPr>
            <p:ph type="title"/>
          </p:nvPr>
        </p:nvSpPr>
        <p:spPr bwMode="auto">
          <a:xfrm>
            <a:off x="1079500" y="1079500"/>
            <a:ext cx="100330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ltLang="en-US"/>
              <a:t>Titelstijl van model bewerken</a:t>
            </a:r>
          </a:p>
        </p:txBody>
      </p:sp>
      <p:sp>
        <p:nvSpPr>
          <p:cNvPr id="1029" name="Tijdelijke aanduiding voor tekst 2">
            <a:extLst>
              <a:ext uri="{FF2B5EF4-FFF2-40B4-BE49-F238E27FC236}">
                <a16:creationId xmlns:a16="http://schemas.microsoft.com/office/drawing/2014/main" id="{F9BEA333-CE77-47CC-9AFC-09AE9891F461}"/>
              </a:ext>
            </a:extLst>
          </p:cNvPr>
          <p:cNvSpPr>
            <a:spLocks noGrp="1"/>
          </p:cNvSpPr>
          <p:nvPr>
            <p:ph type="body" idx="1"/>
          </p:nvPr>
        </p:nvSpPr>
        <p:spPr bwMode="auto">
          <a:xfrm>
            <a:off x="1079500" y="1800225"/>
            <a:ext cx="10033000"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ltLang="en-US"/>
              <a:t>Klik om de tekststijl van het model te bewerken</a:t>
            </a:r>
          </a:p>
          <a:p>
            <a:pPr lvl="1"/>
            <a:r>
              <a:rPr lang="nl-NL" altLang="en-US"/>
              <a:t>Tweede niveau</a:t>
            </a:r>
          </a:p>
          <a:p>
            <a:pPr lvl="2"/>
            <a:r>
              <a:rPr lang="nl-NL" altLang="en-US"/>
              <a:t>Derde niveau</a:t>
            </a:r>
          </a:p>
          <a:p>
            <a:pPr lvl="3"/>
            <a:r>
              <a:rPr lang="nl-NL" altLang="en-US"/>
              <a:t>Vierde niveau</a:t>
            </a:r>
          </a:p>
          <a:p>
            <a:pPr lvl="4"/>
            <a:r>
              <a:rPr lang="nl-NL" altLang="en-US"/>
              <a:t>Vijfde niveau</a:t>
            </a:r>
          </a:p>
        </p:txBody>
      </p:sp>
    </p:spTree>
    <p:extLst>
      <p:ext uri="{BB962C8B-B14F-4D97-AF65-F5344CB8AC3E}">
        <p14:creationId xmlns:p14="http://schemas.microsoft.com/office/powerpoint/2010/main" val="39330738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hf sldNum="0" hdr="0"/>
  <p:txStyles>
    <p:titleStyle>
      <a:lvl1pPr algn="l" defTabSz="912813" rtl="0" eaLnBrk="0" fontAlgn="base" hangingPunct="0">
        <a:lnSpc>
          <a:spcPct val="90000"/>
        </a:lnSpc>
        <a:spcBef>
          <a:spcPct val="0"/>
        </a:spcBef>
        <a:spcAft>
          <a:spcPct val="0"/>
        </a:spcAft>
        <a:defRPr lang="de-DE" sz="3200" b="1" kern="1200">
          <a:solidFill>
            <a:srgbClr val="00A9F3"/>
          </a:solidFill>
          <a:latin typeface="Arial" charset="0"/>
          <a:ea typeface="Arial" charset="0"/>
          <a:cs typeface="Arial" charset="0"/>
        </a:defRPr>
      </a:lvl1pPr>
      <a:lvl2pPr algn="l" defTabSz="912813" rtl="0" eaLnBrk="0" fontAlgn="base" hangingPunct="0">
        <a:lnSpc>
          <a:spcPct val="90000"/>
        </a:lnSpc>
        <a:spcBef>
          <a:spcPct val="0"/>
        </a:spcBef>
        <a:spcAft>
          <a:spcPct val="0"/>
        </a:spcAft>
        <a:defRPr sz="3200" b="1">
          <a:solidFill>
            <a:srgbClr val="00A9F3"/>
          </a:solidFill>
          <a:latin typeface="Arial" pitchFamily="34" charset="0"/>
          <a:ea typeface="Arial" charset="0"/>
          <a:cs typeface="Arial" pitchFamily="34" charset="0"/>
        </a:defRPr>
      </a:lvl2pPr>
      <a:lvl3pPr algn="l" defTabSz="912813" rtl="0" eaLnBrk="0" fontAlgn="base" hangingPunct="0">
        <a:lnSpc>
          <a:spcPct val="90000"/>
        </a:lnSpc>
        <a:spcBef>
          <a:spcPct val="0"/>
        </a:spcBef>
        <a:spcAft>
          <a:spcPct val="0"/>
        </a:spcAft>
        <a:defRPr sz="3200" b="1">
          <a:solidFill>
            <a:srgbClr val="00A9F3"/>
          </a:solidFill>
          <a:latin typeface="Arial" pitchFamily="34" charset="0"/>
          <a:ea typeface="Arial" charset="0"/>
          <a:cs typeface="Arial" pitchFamily="34" charset="0"/>
        </a:defRPr>
      </a:lvl3pPr>
      <a:lvl4pPr algn="l" defTabSz="912813" rtl="0" eaLnBrk="0" fontAlgn="base" hangingPunct="0">
        <a:lnSpc>
          <a:spcPct val="90000"/>
        </a:lnSpc>
        <a:spcBef>
          <a:spcPct val="0"/>
        </a:spcBef>
        <a:spcAft>
          <a:spcPct val="0"/>
        </a:spcAft>
        <a:defRPr sz="3200" b="1">
          <a:solidFill>
            <a:srgbClr val="00A9F3"/>
          </a:solidFill>
          <a:latin typeface="Arial" pitchFamily="34" charset="0"/>
          <a:ea typeface="Arial" charset="0"/>
          <a:cs typeface="Arial" pitchFamily="34" charset="0"/>
        </a:defRPr>
      </a:lvl4pPr>
      <a:lvl5pPr algn="l" defTabSz="912813" rtl="0" eaLnBrk="0" fontAlgn="base" hangingPunct="0">
        <a:lnSpc>
          <a:spcPct val="90000"/>
        </a:lnSpc>
        <a:spcBef>
          <a:spcPct val="0"/>
        </a:spcBef>
        <a:spcAft>
          <a:spcPct val="0"/>
        </a:spcAft>
        <a:defRPr sz="3200" b="1">
          <a:solidFill>
            <a:srgbClr val="00A9F3"/>
          </a:solidFill>
          <a:latin typeface="Arial" pitchFamily="34" charset="0"/>
          <a:ea typeface="Arial" charset="0"/>
          <a:cs typeface="Arial" pitchFamily="34" charset="0"/>
        </a:defRPr>
      </a:lvl5pPr>
      <a:lvl6pPr marL="4572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6pPr>
      <a:lvl7pPr marL="9144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7pPr>
      <a:lvl8pPr marL="13716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8pPr>
      <a:lvl9pPr marL="18288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9pPr>
    </p:titleStyle>
    <p:bodyStyle>
      <a:lvl1pPr marL="268288" indent="-268288" algn="l" defTabSz="912813" rtl="0" eaLnBrk="0" fontAlgn="base" hangingPunct="0">
        <a:lnSpc>
          <a:spcPct val="90000"/>
        </a:lnSpc>
        <a:spcBef>
          <a:spcPts val="475"/>
        </a:spcBef>
        <a:spcAft>
          <a:spcPct val="0"/>
        </a:spcAft>
        <a:buClr>
          <a:srgbClr val="00A9F3"/>
        </a:buClr>
        <a:buSzPct val="80000"/>
        <a:buFont typeface="Arial" panose="020B0604020202020204" pitchFamily="34" charset="0"/>
        <a:buChar char="•"/>
        <a:defRPr sz="2400" kern="1200">
          <a:solidFill>
            <a:schemeClr val="tx1"/>
          </a:solidFill>
          <a:latin typeface="Arial" charset="0"/>
          <a:ea typeface="Arial" charset="0"/>
          <a:cs typeface="Arial" charset="0"/>
        </a:defRPr>
      </a:lvl1pPr>
      <a:lvl2pPr marL="539750" indent="-269875" algn="l" defTabSz="912813" rtl="0" eaLnBrk="0" fontAlgn="base" hangingPunct="0">
        <a:lnSpc>
          <a:spcPct val="90000"/>
        </a:lnSpc>
        <a:spcBef>
          <a:spcPts val="438"/>
        </a:spcBef>
        <a:spcAft>
          <a:spcPct val="0"/>
        </a:spcAft>
        <a:buClr>
          <a:srgbClr val="00A9F3"/>
        </a:buClr>
        <a:buSzPct val="80000"/>
        <a:buFont typeface="Arial" panose="020B0604020202020204" pitchFamily="34" charset="0"/>
        <a:buChar char="•"/>
        <a:defRPr sz="2200" kern="1200">
          <a:solidFill>
            <a:schemeClr val="tx1"/>
          </a:solidFill>
          <a:latin typeface="Arial" charset="0"/>
          <a:ea typeface="Arial" charset="0"/>
          <a:cs typeface="Arial" charset="0"/>
        </a:defRPr>
      </a:lvl2pPr>
      <a:lvl3pPr marL="809625" indent="-269875" algn="l" defTabSz="912813" rtl="0" eaLnBrk="0" fontAlgn="base" hangingPunct="0">
        <a:lnSpc>
          <a:spcPct val="90000"/>
        </a:lnSpc>
        <a:spcBef>
          <a:spcPts val="400"/>
        </a:spcBef>
        <a:spcAft>
          <a:spcPct val="0"/>
        </a:spcAft>
        <a:buClr>
          <a:srgbClr val="00A9F3"/>
        </a:buClr>
        <a:buSzPct val="80000"/>
        <a:buFont typeface="Arial" panose="020B0604020202020204" pitchFamily="34" charset="0"/>
        <a:buChar char="•"/>
        <a:defRPr sz="2000" kern="1200">
          <a:solidFill>
            <a:schemeClr val="tx1"/>
          </a:solidFill>
          <a:latin typeface="Arial" charset="0"/>
          <a:ea typeface="Arial" charset="0"/>
          <a:cs typeface="Arial" charset="0"/>
        </a:defRPr>
      </a:lvl3pPr>
      <a:lvl4pPr marL="1079500" indent="-269875" algn="l" defTabSz="912813" rtl="0" eaLnBrk="0" fontAlgn="base" hangingPunct="0">
        <a:lnSpc>
          <a:spcPct val="90000"/>
        </a:lnSpc>
        <a:spcBef>
          <a:spcPts val="363"/>
        </a:spcBef>
        <a:spcAft>
          <a:spcPct val="0"/>
        </a:spcAft>
        <a:buClr>
          <a:srgbClr val="00A9F3"/>
        </a:buClr>
        <a:buSzPct val="80000"/>
        <a:buFont typeface="Arial" panose="020B0604020202020204" pitchFamily="34" charset="0"/>
        <a:buChar char="•"/>
        <a:defRPr kern="1200">
          <a:solidFill>
            <a:schemeClr val="tx1"/>
          </a:solidFill>
          <a:latin typeface="Arial" charset="0"/>
          <a:ea typeface="Arial" charset="0"/>
          <a:cs typeface="Arial" charset="0"/>
        </a:defRPr>
      </a:lvl4pPr>
      <a:lvl5pPr marL="1349375" indent="-268288" algn="l" defTabSz="912813" rtl="0" eaLnBrk="0" fontAlgn="base" hangingPunct="0">
        <a:lnSpc>
          <a:spcPct val="90000"/>
        </a:lnSpc>
        <a:spcBef>
          <a:spcPts val="325"/>
        </a:spcBef>
        <a:spcAft>
          <a:spcPct val="0"/>
        </a:spcAft>
        <a:buClr>
          <a:srgbClr val="00A9F3"/>
        </a:buClr>
        <a:buSzPct val="80000"/>
        <a:buFont typeface="Arial" panose="020B0604020202020204" pitchFamily="34" charset="0"/>
        <a:buChar char="•"/>
        <a:defRPr sz="1600" kern="1200">
          <a:solidFill>
            <a:schemeClr val="tx1"/>
          </a:solidFill>
          <a:latin typeface="Arial" charset="0"/>
          <a:ea typeface="Arial" charset="0"/>
          <a:cs typeface="Arial" charset="0"/>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3"/>
          <p:cNvPicPr preferRelativeResize="0"/>
          <p:nvPr/>
        </p:nvPicPr>
        <p:blipFill rotWithShape="1">
          <a:blip r:embed="rId10">
            <a:alphaModFix/>
          </a:blip>
          <a:srcRect/>
          <a:stretch/>
        </p:blipFill>
        <p:spPr>
          <a:xfrm>
            <a:off x="485775" y="0"/>
            <a:ext cx="2149475" cy="1228725"/>
          </a:xfrm>
          <a:prstGeom prst="rect">
            <a:avLst/>
          </a:prstGeom>
          <a:noFill/>
          <a:ln>
            <a:noFill/>
          </a:ln>
        </p:spPr>
      </p:pic>
      <p:grpSp>
        <p:nvGrpSpPr>
          <p:cNvPr id="11" name="Google Shape;11;p13"/>
          <p:cNvGrpSpPr/>
          <p:nvPr/>
        </p:nvGrpSpPr>
        <p:grpSpPr>
          <a:xfrm>
            <a:off x="-7374" y="6415994"/>
            <a:ext cx="4949825" cy="449261"/>
            <a:chOff x="0" y="6408737"/>
            <a:chExt cx="4949825" cy="449261"/>
          </a:xfrm>
        </p:grpSpPr>
        <p:sp>
          <p:nvSpPr>
            <p:cNvPr id="12" name="Google Shape;12;p13"/>
            <p:cNvSpPr/>
            <p:nvPr/>
          </p:nvSpPr>
          <p:spPr>
            <a:xfrm>
              <a:off x="0" y="6408737"/>
              <a:ext cx="2692044" cy="449261"/>
            </a:xfrm>
            <a:custGeom>
              <a:avLst/>
              <a:gdLst/>
              <a:ahLst/>
              <a:cxnLst/>
              <a:rect l="l" t="t" r="r" b="b"/>
              <a:pathLst>
                <a:path w="12672" h="2116" extrusionOk="0">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3" name="Google Shape;13;p13"/>
            <p:cNvSpPr/>
            <p:nvPr/>
          </p:nvSpPr>
          <p:spPr>
            <a:xfrm>
              <a:off x="2257781" y="6408737"/>
              <a:ext cx="2692044" cy="449261"/>
            </a:xfrm>
            <a:custGeom>
              <a:avLst/>
              <a:gdLst/>
              <a:ahLst/>
              <a:cxnLst/>
              <a:rect l="l" t="t" r="r" b="b"/>
              <a:pathLst>
                <a:path w="12672" h="2116" extrusionOk="0">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grpSp>
      <p:sp>
        <p:nvSpPr>
          <p:cNvPr id="14" name="Google Shape;14;p13"/>
          <p:cNvSpPr txBox="1">
            <a:spLocks noGrp="1"/>
          </p:cNvSpPr>
          <p:nvPr>
            <p:ph type="title"/>
          </p:nvPr>
        </p:nvSpPr>
        <p:spPr>
          <a:xfrm>
            <a:off x="1079500" y="1079500"/>
            <a:ext cx="10033000" cy="720725"/>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SzPts val="1400"/>
              <a:buNone/>
              <a:defRPr sz="3200" b="1" i="0" u="none" strike="noStrike" cap="none">
                <a:solidFill>
                  <a:srgbClr val="00A9F3"/>
                </a:solidFill>
                <a:latin typeface="Arial"/>
                <a:ea typeface="Arial"/>
                <a:cs typeface="Arial"/>
                <a:sym typeface="Arial"/>
              </a:defRPr>
            </a:lvl1pPr>
            <a:lvl2pPr marR="0" lvl="1" algn="l" rtl="0">
              <a:lnSpc>
                <a:spcPct val="90000"/>
              </a:lnSpc>
              <a:spcBef>
                <a:spcPts val="0"/>
              </a:spcBef>
              <a:spcAft>
                <a:spcPts val="0"/>
              </a:spcAft>
              <a:buSzPts val="1400"/>
              <a:buNone/>
              <a:defRPr sz="3200" b="1" i="0" u="none" strike="noStrike" cap="none">
                <a:solidFill>
                  <a:srgbClr val="00A9F3"/>
                </a:solidFill>
                <a:latin typeface="Arial"/>
                <a:ea typeface="Arial"/>
                <a:cs typeface="Arial"/>
                <a:sym typeface="Arial"/>
              </a:defRPr>
            </a:lvl2pPr>
            <a:lvl3pPr marR="0" lvl="2" algn="l" rtl="0">
              <a:lnSpc>
                <a:spcPct val="90000"/>
              </a:lnSpc>
              <a:spcBef>
                <a:spcPts val="0"/>
              </a:spcBef>
              <a:spcAft>
                <a:spcPts val="0"/>
              </a:spcAft>
              <a:buSzPts val="1400"/>
              <a:buNone/>
              <a:defRPr sz="3200" b="1" i="0" u="none" strike="noStrike" cap="none">
                <a:solidFill>
                  <a:srgbClr val="00A9F3"/>
                </a:solidFill>
                <a:latin typeface="Arial"/>
                <a:ea typeface="Arial"/>
                <a:cs typeface="Arial"/>
                <a:sym typeface="Arial"/>
              </a:defRPr>
            </a:lvl3pPr>
            <a:lvl4pPr marR="0" lvl="3" algn="l" rtl="0">
              <a:lnSpc>
                <a:spcPct val="90000"/>
              </a:lnSpc>
              <a:spcBef>
                <a:spcPts val="0"/>
              </a:spcBef>
              <a:spcAft>
                <a:spcPts val="0"/>
              </a:spcAft>
              <a:buSzPts val="1400"/>
              <a:buNone/>
              <a:defRPr sz="3200" b="1" i="0" u="none" strike="noStrike" cap="none">
                <a:solidFill>
                  <a:srgbClr val="00A9F3"/>
                </a:solidFill>
                <a:latin typeface="Arial"/>
                <a:ea typeface="Arial"/>
                <a:cs typeface="Arial"/>
                <a:sym typeface="Arial"/>
              </a:defRPr>
            </a:lvl4pPr>
            <a:lvl5pPr marR="0" lvl="4" algn="l" rtl="0">
              <a:lnSpc>
                <a:spcPct val="90000"/>
              </a:lnSpc>
              <a:spcBef>
                <a:spcPts val="0"/>
              </a:spcBef>
              <a:spcAft>
                <a:spcPts val="0"/>
              </a:spcAft>
              <a:buSzPts val="1400"/>
              <a:buNone/>
              <a:defRPr sz="3200" b="1" i="0" u="none" strike="noStrike" cap="none">
                <a:solidFill>
                  <a:srgbClr val="00A9F3"/>
                </a:solidFill>
                <a:latin typeface="Arial"/>
                <a:ea typeface="Arial"/>
                <a:cs typeface="Arial"/>
                <a:sym typeface="Arial"/>
              </a:defRPr>
            </a:lvl5pPr>
            <a:lvl6pPr marR="0" lvl="5" algn="l" rtl="0">
              <a:lnSpc>
                <a:spcPct val="90000"/>
              </a:lnSpc>
              <a:spcBef>
                <a:spcPts val="0"/>
              </a:spcBef>
              <a:spcAft>
                <a:spcPts val="0"/>
              </a:spcAft>
              <a:buSzPts val="1400"/>
              <a:buNone/>
              <a:defRPr sz="3200" b="1" i="0" u="none" strike="noStrike" cap="none">
                <a:solidFill>
                  <a:srgbClr val="00A9F3"/>
                </a:solidFill>
                <a:latin typeface="Arial"/>
                <a:ea typeface="Arial"/>
                <a:cs typeface="Arial"/>
                <a:sym typeface="Arial"/>
              </a:defRPr>
            </a:lvl6pPr>
            <a:lvl7pPr marR="0" lvl="6" algn="l" rtl="0">
              <a:lnSpc>
                <a:spcPct val="90000"/>
              </a:lnSpc>
              <a:spcBef>
                <a:spcPts val="0"/>
              </a:spcBef>
              <a:spcAft>
                <a:spcPts val="0"/>
              </a:spcAft>
              <a:buSzPts val="1400"/>
              <a:buNone/>
              <a:defRPr sz="3200" b="1" i="0" u="none" strike="noStrike" cap="none">
                <a:solidFill>
                  <a:srgbClr val="00A9F3"/>
                </a:solidFill>
                <a:latin typeface="Arial"/>
                <a:ea typeface="Arial"/>
                <a:cs typeface="Arial"/>
                <a:sym typeface="Arial"/>
              </a:defRPr>
            </a:lvl7pPr>
            <a:lvl8pPr marR="0" lvl="7" algn="l" rtl="0">
              <a:lnSpc>
                <a:spcPct val="90000"/>
              </a:lnSpc>
              <a:spcBef>
                <a:spcPts val="0"/>
              </a:spcBef>
              <a:spcAft>
                <a:spcPts val="0"/>
              </a:spcAft>
              <a:buSzPts val="1400"/>
              <a:buNone/>
              <a:defRPr sz="3200" b="1" i="0" u="none" strike="noStrike" cap="none">
                <a:solidFill>
                  <a:srgbClr val="00A9F3"/>
                </a:solidFill>
                <a:latin typeface="Arial"/>
                <a:ea typeface="Arial"/>
                <a:cs typeface="Arial"/>
                <a:sym typeface="Arial"/>
              </a:defRPr>
            </a:lvl8pPr>
            <a:lvl9pPr marR="0" lvl="8" algn="l" rtl="0">
              <a:lnSpc>
                <a:spcPct val="90000"/>
              </a:lnSpc>
              <a:spcBef>
                <a:spcPts val="0"/>
              </a:spcBef>
              <a:spcAft>
                <a:spcPts val="0"/>
              </a:spcAft>
              <a:buSzPts val="1400"/>
              <a:buNone/>
              <a:defRPr sz="3200" b="1" i="0" u="none" strike="noStrike" cap="none">
                <a:solidFill>
                  <a:srgbClr val="00A9F3"/>
                </a:solidFill>
                <a:latin typeface="Arial"/>
                <a:ea typeface="Arial"/>
                <a:cs typeface="Arial"/>
                <a:sym typeface="Arial"/>
              </a:defRPr>
            </a:lvl9pPr>
          </a:lstStyle>
          <a:p>
            <a:endParaRPr/>
          </a:p>
        </p:txBody>
      </p:sp>
      <p:sp>
        <p:nvSpPr>
          <p:cNvPr id="15" name="Google Shape;15;p13"/>
          <p:cNvSpPr txBox="1">
            <a:spLocks noGrp="1"/>
          </p:cNvSpPr>
          <p:nvPr>
            <p:ph type="body" idx="1"/>
          </p:nvPr>
        </p:nvSpPr>
        <p:spPr>
          <a:xfrm>
            <a:off x="1079500" y="1800225"/>
            <a:ext cx="10033000" cy="4500563"/>
          </a:xfrm>
          <a:prstGeom prst="rect">
            <a:avLst/>
          </a:prstGeom>
          <a:noFill/>
          <a:ln>
            <a:noFill/>
          </a:ln>
        </p:spPr>
        <p:txBody>
          <a:bodyPr spcFirstLastPara="1" wrap="square" lIns="0" tIns="0" rIns="0" bIns="0" anchor="t" anchorCtr="0">
            <a:noAutofit/>
          </a:bodyPr>
          <a:lstStyle>
            <a:lvl1pPr marL="457200" marR="0" lvl="0" indent="-350520" algn="l" rtl="0">
              <a:lnSpc>
                <a:spcPct val="90000"/>
              </a:lnSpc>
              <a:spcBef>
                <a:spcPts val="475"/>
              </a:spcBef>
              <a:spcAft>
                <a:spcPts val="0"/>
              </a:spcAft>
              <a:buClr>
                <a:srgbClr val="00A9F3"/>
              </a:buClr>
              <a:buSzPts val="1920"/>
              <a:buFont typeface="Arial"/>
              <a:buChar char="•"/>
              <a:defRPr sz="2400" b="0" i="0" u="none" strike="noStrike" cap="none">
                <a:solidFill>
                  <a:schemeClr val="dk1"/>
                </a:solidFill>
                <a:latin typeface="Arial"/>
                <a:ea typeface="Arial"/>
                <a:cs typeface="Arial"/>
                <a:sym typeface="Arial"/>
              </a:defRPr>
            </a:lvl1pPr>
            <a:lvl2pPr marL="914400" marR="0" lvl="1" indent="-340360" algn="l" rtl="0">
              <a:lnSpc>
                <a:spcPct val="90000"/>
              </a:lnSpc>
              <a:spcBef>
                <a:spcPts val="438"/>
              </a:spcBef>
              <a:spcAft>
                <a:spcPts val="0"/>
              </a:spcAft>
              <a:buClr>
                <a:srgbClr val="00A9F3"/>
              </a:buClr>
              <a:buSzPts val="1760"/>
              <a:buFont typeface="Arial"/>
              <a:buChar char="•"/>
              <a:defRPr sz="2200" b="0" i="0" u="none" strike="noStrike" cap="none">
                <a:solidFill>
                  <a:schemeClr val="dk1"/>
                </a:solidFill>
                <a:latin typeface="Arial"/>
                <a:ea typeface="Arial"/>
                <a:cs typeface="Arial"/>
                <a:sym typeface="Arial"/>
              </a:defRPr>
            </a:lvl2pPr>
            <a:lvl3pPr marL="1371600" marR="0" lvl="2" indent="-330200" algn="l" rtl="0">
              <a:lnSpc>
                <a:spcPct val="90000"/>
              </a:lnSpc>
              <a:spcBef>
                <a:spcPts val="400"/>
              </a:spcBef>
              <a:spcAft>
                <a:spcPts val="0"/>
              </a:spcAft>
              <a:buClr>
                <a:srgbClr val="00A9F3"/>
              </a:buClr>
              <a:buSzPts val="1600"/>
              <a:buFont typeface="Arial"/>
              <a:buChar char="•"/>
              <a:defRPr sz="2000" b="0" i="0" u="none" strike="noStrike" cap="none">
                <a:solidFill>
                  <a:schemeClr val="dk1"/>
                </a:solidFill>
                <a:latin typeface="Arial"/>
                <a:ea typeface="Arial"/>
                <a:cs typeface="Arial"/>
                <a:sym typeface="Arial"/>
              </a:defRPr>
            </a:lvl3pPr>
            <a:lvl4pPr marL="1828800" marR="0" lvl="3" indent="-320039" algn="l" rtl="0">
              <a:lnSpc>
                <a:spcPct val="90000"/>
              </a:lnSpc>
              <a:spcBef>
                <a:spcPts val="363"/>
              </a:spcBef>
              <a:spcAft>
                <a:spcPts val="0"/>
              </a:spcAft>
              <a:buClr>
                <a:srgbClr val="00A9F3"/>
              </a:buClr>
              <a:buSzPts val="1440"/>
              <a:buFont typeface="Arial"/>
              <a:buChar char="•"/>
              <a:defRPr sz="1800" b="0" i="0" u="none" strike="noStrike" cap="none">
                <a:solidFill>
                  <a:schemeClr val="dk1"/>
                </a:solidFill>
                <a:latin typeface="Arial"/>
                <a:ea typeface="Arial"/>
                <a:cs typeface="Arial"/>
                <a:sym typeface="Arial"/>
              </a:defRPr>
            </a:lvl4pPr>
            <a:lvl5pPr marL="2286000" marR="0" lvl="4" indent="-309879" algn="l" rtl="0">
              <a:lnSpc>
                <a:spcPct val="90000"/>
              </a:lnSpc>
              <a:spcBef>
                <a:spcPts val="325"/>
              </a:spcBef>
              <a:spcAft>
                <a:spcPts val="0"/>
              </a:spcAft>
              <a:buClr>
                <a:srgbClr val="00A9F3"/>
              </a:buClr>
              <a:buSzPts val="1280"/>
              <a:buFont typeface="Arial"/>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82" r:id="rId6"/>
    <p:sldLayoutId id="2147483683" r:id="rId7"/>
    <p:sldLayoutId id="2147483684"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1"/>
        <p:cNvGrpSpPr/>
        <p:nvPr/>
      </p:nvGrpSpPr>
      <p:grpSpPr>
        <a:xfrm>
          <a:off x="0" y="0"/>
          <a:ext cx="0" cy="0"/>
          <a:chOff x="0" y="0"/>
          <a:chExt cx="0" cy="0"/>
        </a:xfrm>
      </p:grpSpPr>
      <p:pic>
        <p:nvPicPr>
          <p:cNvPr id="122" name="Google Shape;122;p13"/>
          <p:cNvPicPr preferRelativeResize="0"/>
          <p:nvPr/>
        </p:nvPicPr>
        <p:blipFill rotWithShape="1">
          <a:blip r:embed="rId10">
            <a:alphaModFix/>
          </a:blip>
          <a:srcRect/>
          <a:stretch/>
        </p:blipFill>
        <p:spPr>
          <a:xfrm>
            <a:off x="485775" y="0"/>
            <a:ext cx="2149475" cy="1228725"/>
          </a:xfrm>
          <a:prstGeom prst="rect">
            <a:avLst/>
          </a:prstGeom>
          <a:noFill/>
          <a:ln>
            <a:noFill/>
          </a:ln>
        </p:spPr>
      </p:pic>
      <p:grpSp>
        <p:nvGrpSpPr>
          <p:cNvPr id="123" name="Google Shape;123;p13"/>
          <p:cNvGrpSpPr/>
          <p:nvPr/>
        </p:nvGrpSpPr>
        <p:grpSpPr>
          <a:xfrm>
            <a:off x="-7374" y="6415994"/>
            <a:ext cx="4949825" cy="449261"/>
            <a:chOff x="0" y="6408737"/>
            <a:chExt cx="4949825" cy="449261"/>
          </a:xfrm>
        </p:grpSpPr>
        <p:sp>
          <p:nvSpPr>
            <p:cNvPr id="124" name="Google Shape;124;p13"/>
            <p:cNvSpPr/>
            <p:nvPr/>
          </p:nvSpPr>
          <p:spPr>
            <a:xfrm>
              <a:off x="0" y="6408737"/>
              <a:ext cx="2692044" cy="449261"/>
            </a:xfrm>
            <a:custGeom>
              <a:avLst/>
              <a:gdLst/>
              <a:ahLst/>
              <a:cxnLst/>
              <a:rect l="l" t="t" r="r" b="b"/>
              <a:pathLst>
                <a:path w="12672" h="2116" extrusionOk="0">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5" name="Google Shape;125;p13"/>
            <p:cNvSpPr/>
            <p:nvPr/>
          </p:nvSpPr>
          <p:spPr>
            <a:xfrm>
              <a:off x="2257781" y="6408737"/>
              <a:ext cx="2692044" cy="449261"/>
            </a:xfrm>
            <a:custGeom>
              <a:avLst/>
              <a:gdLst/>
              <a:ahLst/>
              <a:cxnLst/>
              <a:rect l="l" t="t" r="r" b="b"/>
              <a:pathLst>
                <a:path w="12672" h="2116" extrusionOk="0">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26" name="Google Shape;126;p13"/>
          <p:cNvSpPr txBox="1">
            <a:spLocks noGrp="1"/>
          </p:cNvSpPr>
          <p:nvPr>
            <p:ph type="title"/>
          </p:nvPr>
        </p:nvSpPr>
        <p:spPr>
          <a:xfrm>
            <a:off x="1079500" y="1079500"/>
            <a:ext cx="10033000" cy="720725"/>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rgbClr val="000000"/>
              </a:buClr>
              <a:buSzPts val="1400"/>
              <a:buFont typeface="Arial"/>
              <a:buNone/>
              <a:defRPr sz="3200" b="1" i="0" u="none" strike="noStrike" cap="none">
                <a:solidFill>
                  <a:srgbClr val="00A9F3"/>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3200" b="1" i="0" u="none" strike="noStrike" cap="none">
                <a:solidFill>
                  <a:srgbClr val="00A9F3"/>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3200" b="1" i="0" u="none" strike="noStrike" cap="none">
                <a:solidFill>
                  <a:srgbClr val="00A9F3"/>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3200" b="1" i="0" u="none" strike="noStrike" cap="none">
                <a:solidFill>
                  <a:srgbClr val="00A9F3"/>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3200" b="1" i="0" u="none" strike="noStrike" cap="none">
                <a:solidFill>
                  <a:srgbClr val="00A9F3"/>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3200" b="1" i="0" u="none" strike="noStrike" cap="none">
                <a:solidFill>
                  <a:srgbClr val="00A9F3"/>
                </a:solidFill>
                <a:latin typeface="Arial"/>
                <a:ea typeface="Arial"/>
                <a:cs typeface="Arial"/>
                <a:sym typeface="Arial"/>
              </a:defRPr>
            </a:lvl6pPr>
            <a:lvl7pPr marR="0" lvl="6" algn="l" rtl="0">
              <a:lnSpc>
                <a:spcPct val="90000"/>
              </a:lnSpc>
              <a:spcBef>
                <a:spcPts val="0"/>
              </a:spcBef>
              <a:spcAft>
                <a:spcPts val="0"/>
              </a:spcAft>
              <a:buClr>
                <a:srgbClr val="000000"/>
              </a:buClr>
              <a:buSzPts val="1400"/>
              <a:buFont typeface="Arial"/>
              <a:buNone/>
              <a:defRPr sz="3200" b="1" i="0" u="none" strike="noStrike" cap="none">
                <a:solidFill>
                  <a:srgbClr val="00A9F3"/>
                </a:solidFill>
                <a:latin typeface="Arial"/>
                <a:ea typeface="Arial"/>
                <a:cs typeface="Arial"/>
                <a:sym typeface="Arial"/>
              </a:defRPr>
            </a:lvl7pPr>
            <a:lvl8pPr marR="0" lvl="7" algn="l" rtl="0">
              <a:lnSpc>
                <a:spcPct val="90000"/>
              </a:lnSpc>
              <a:spcBef>
                <a:spcPts val="0"/>
              </a:spcBef>
              <a:spcAft>
                <a:spcPts val="0"/>
              </a:spcAft>
              <a:buClr>
                <a:srgbClr val="000000"/>
              </a:buClr>
              <a:buSzPts val="1400"/>
              <a:buFont typeface="Arial"/>
              <a:buNone/>
              <a:defRPr sz="3200" b="1" i="0" u="none" strike="noStrike" cap="none">
                <a:solidFill>
                  <a:srgbClr val="00A9F3"/>
                </a:solidFill>
                <a:latin typeface="Arial"/>
                <a:ea typeface="Arial"/>
                <a:cs typeface="Arial"/>
                <a:sym typeface="Arial"/>
              </a:defRPr>
            </a:lvl8pPr>
            <a:lvl9pPr marR="0" lvl="8" algn="l" rtl="0">
              <a:lnSpc>
                <a:spcPct val="90000"/>
              </a:lnSpc>
              <a:spcBef>
                <a:spcPts val="0"/>
              </a:spcBef>
              <a:spcAft>
                <a:spcPts val="0"/>
              </a:spcAft>
              <a:buClr>
                <a:srgbClr val="000000"/>
              </a:buClr>
              <a:buSzPts val="1400"/>
              <a:buFont typeface="Arial"/>
              <a:buNone/>
              <a:defRPr sz="3200" b="1" i="0" u="none" strike="noStrike" cap="none">
                <a:solidFill>
                  <a:srgbClr val="00A9F3"/>
                </a:solidFill>
                <a:latin typeface="Arial"/>
                <a:ea typeface="Arial"/>
                <a:cs typeface="Arial"/>
                <a:sym typeface="Arial"/>
              </a:defRPr>
            </a:lvl9pPr>
          </a:lstStyle>
          <a:p>
            <a:endParaRPr/>
          </a:p>
        </p:txBody>
      </p:sp>
      <p:sp>
        <p:nvSpPr>
          <p:cNvPr id="127" name="Google Shape;127;p13"/>
          <p:cNvSpPr txBox="1">
            <a:spLocks noGrp="1"/>
          </p:cNvSpPr>
          <p:nvPr>
            <p:ph type="body" idx="1"/>
          </p:nvPr>
        </p:nvSpPr>
        <p:spPr>
          <a:xfrm>
            <a:off x="1079500" y="1800225"/>
            <a:ext cx="10033000" cy="4500563"/>
          </a:xfrm>
          <a:prstGeom prst="rect">
            <a:avLst/>
          </a:prstGeom>
          <a:noFill/>
          <a:ln>
            <a:noFill/>
          </a:ln>
        </p:spPr>
        <p:txBody>
          <a:bodyPr spcFirstLastPara="1" wrap="square" lIns="0" tIns="0" rIns="0" bIns="0" anchor="t" anchorCtr="0">
            <a:noAutofit/>
          </a:bodyPr>
          <a:lstStyle>
            <a:lvl1pPr marL="457200" marR="0" lvl="0" indent="-350520" algn="l" rtl="0">
              <a:lnSpc>
                <a:spcPct val="90000"/>
              </a:lnSpc>
              <a:spcBef>
                <a:spcPts val="475"/>
              </a:spcBef>
              <a:spcAft>
                <a:spcPts val="0"/>
              </a:spcAft>
              <a:buClr>
                <a:srgbClr val="00A9F3"/>
              </a:buClr>
              <a:buSzPts val="1920"/>
              <a:buFont typeface="Arial"/>
              <a:buChar char="•"/>
              <a:defRPr sz="2400" b="0" i="0" u="none" strike="noStrike" cap="none">
                <a:solidFill>
                  <a:schemeClr val="dk1"/>
                </a:solidFill>
                <a:latin typeface="Arial"/>
                <a:ea typeface="Arial"/>
                <a:cs typeface="Arial"/>
                <a:sym typeface="Arial"/>
              </a:defRPr>
            </a:lvl1pPr>
            <a:lvl2pPr marL="914400" marR="0" lvl="1" indent="-340360" algn="l" rtl="0">
              <a:lnSpc>
                <a:spcPct val="90000"/>
              </a:lnSpc>
              <a:spcBef>
                <a:spcPts val="438"/>
              </a:spcBef>
              <a:spcAft>
                <a:spcPts val="0"/>
              </a:spcAft>
              <a:buClr>
                <a:srgbClr val="00A9F3"/>
              </a:buClr>
              <a:buSzPts val="1760"/>
              <a:buFont typeface="Arial"/>
              <a:buChar char="•"/>
              <a:defRPr sz="2200" b="0" i="0" u="none" strike="noStrike" cap="none">
                <a:solidFill>
                  <a:schemeClr val="dk1"/>
                </a:solidFill>
                <a:latin typeface="Arial"/>
                <a:ea typeface="Arial"/>
                <a:cs typeface="Arial"/>
                <a:sym typeface="Arial"/>
              </a:defRPr>
            </a:lvl2pPr>
            <a:lvl3pPr marL="1371600" marR="0" lvl="2" indent="-330200" algn="l" rtl="0">
              <a:lnSpc>
                <a:spcPct val="90000"/>
              </a:lnSpc>
              <a:spcBef>
                <a:spcPts val="400"/>
              </a:spcBef>
              <a:spcAft>
                <a:spcPts val="0"/>
              </a:spcAft>
              <a:buClr>
                <a:srgbClr val="00A9F3"/>
              </a:buClr>
              <a:buSzPts val="1600"/>
              <a:buFont typeface="Arial"/>
              <a:buChar char="•"/>
              <a:defRPr sz="2000" b="0" i="0" u="none" strike="noStrike" cap="none">
                <a:solidFill>
                  <a:schemeClr val="dk1"/>
                </a:solidFill>
                <a:latin typeface="Arial"/>
                <a:ea typeface="Arial"/>
                <a:cs typeface="Arial"/>
                <a:sym typeface="Arial"/>
              </a:defRPr>
            </a:lvl3pPr>
            <a:lvl4pPr marL="1828800" marR="0" lvl="3" indent="-320039" algn="l" rtl="0">
              <a:lnSpc>
                <a:spcPct val="90000"/>
              </a:lnSpc>
              <a:spcBef>
                <a:spcPts val="363"/>
              </a:spcBef>
              <a:spcAft>
                <a:spcPts val="0"/>
              </a:spcAft>
              <a:buClr>
                <a:srgbClr val="00A9F3"/>
              </a:buClr>
              <a:buSzPts val="1440"/>
              <a:buFont typeface="Arial"/>
              <a:buChar char="•"/>
              <a:defRPr sz="1800" b="0" i="0" u="none" strike="noStrike" cap="none">
                <a:solidFill>
                  <a:schemeClr val="dk1"/>
                </a:solidFill>
                <a:latin typeface="Arial"/>
                <a:ea typeface="Arial"/>
                <a:cs typeface="Arial"/>
                <a:sym typeface="Arial"/>
              </a:defRPr>
            </a:lvl4pPr>
            <a:lvl5pPr marL="2286000" marR="0" lvl="4" indent="-309879" algn="l" rtl="0">
              <a:lnSpc>
                <a:spcPct val="90000"/>
              </a:lnSpc>
              <a:spcBef>
                <a:spcPts val="325"/>
              </a:spcBef>
              <a:spcAft>
                <a:spcPts val="0"/>
              </a:spcAft>
              <a:buClr>
                <a:srgbClr val="00A9F3"/>
              </a:buClr>
              <a:buSzPts val="1280"/>
              <a:buFont typeface="Arial"/>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9.png"/><Relationship Id="rId7"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2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9.png"/><Relationship Id="rId7"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21.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9.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3" Type="http://schemas.microsoft.com/office/2018/10/relationships/comments" Target="../comments/modernComment_108_0.xml"/><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19.jpeg"/></Relationships>
</file>

<file path=ppt/slides/_rels/slide9.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0.jpe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1.xml"/><Relationship Id="rId6" Type="http://schemas.openxmlformats.org/officeDocument/2006/relationships/image" Target="../media/image9.png"/><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ijdelijke aanduiding voor datum 3">
            <a:extLst>
              <a:ext uri="{FF2B5EF4-FFF2-40B4-BE49-F238E27FC236}">
                <a16:creationId xmlns:a16="http://schemas.microsoft.com/office/drawing/2014/main" id="{0E48AE3C-6E4F-4571-93AD-4E2BF4B58DA0}"/>
              </a:ext>
            </a:extLst>
          </p:cNvPr>
          <p:cNvSpPr>
            <a:spLocks noGrp="1" noChangeArrowheads="1"/>
          </p:cNvSpPr>
          <p:nvPr>
            <p:ph type="dt" sz="quarter" idx="10"/>
          </p:nvPr>
        </p:nvSpPr>
        <p:spPr bwMode="auto">
          <a:xfrm>
            <a:off x="1079500" y="5640388"/>
            <a:ext cx="5661025" cy="8048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nl-NL" altLang="x-none" sz="1800" b="1" i="0" u="none" strike="noStrike" kern="1200" cap="none" spc="0" normalizeH="0" baseline="0" noProof="0">
                <a:ln>
                  <a:noFill/>
                </a:ln>
                <a:solidFill>
                  <a:srgbClr val="FFFFFF"/>
                </a:solidFill>
                <a:effectLst/>
                <a:uLnTx/>
                <a:uFillTx/>
                <a:latin typeface="Arial" panose="020B0604020202020204" pitchFamily="34" charset="0"/>
                <a:ea typeface="+mn-ea"/>
                <a:cs typeface="+mn-cs"/>
              </a:rPr>
              <a:t>datum</a:t>
            </a:r>
          </a:p>
        </p:txBody>
      </p:sp>
      <p:sp>
        <p:nvSpPr>
          <p:cNvPr id="9" name="Titel 1">
            <a:extLst>
              <a:ext uri="{FF2B5EF4-FFF2-40B4-BE49-F238E27FC236}">
                <a16:creationId xmlns:a16="http://schemas.microsoft.com/office/drawing/2014/main" id="{1FCA953A-465B-4049-97C0-82F90ABB0F3E}"/>
              </a:ext>
            </a:extLst>
          </p:cNvPr>
          <p:cNvSpPr>
            <a:spLocks noGrp="1" noChangeArrowheads="1"/>
          </p:cNvSpPr>
          <p:nvPr>
            <p:ph type="ctrTitle"/>
          </p:nvPr>
        </p:nvSpPr>
        <p:spPr bwMode="auto">
          <a:xfrm>
            <a:off x="1060451" y="2922001"/>
            <a:ext cx="5340349" cy="125645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nl-NL" altLang="x-none" sz="3600" dirty="0">
                <a:ea typeface="ＭＳ Ｐゴシック"/>
              </a:rPr>
              <a:t>Service </a:t>
            </a:r>
            <a:r>
              <a:rPr lang="nl-NL" altLang="x-none" sz="3600" dirty="0" err="1">
                <a:ea typeface="ＭＳ Ｐゴシック"/>
              </a:rPr>
              <a:t>blueprints</a:t>
            </a:r>
            <a:r>
              <a:rPr lang="nl-NL" altLang="x-none" sz="3600" dirty="0">
                <a:ea typeface="ＭＳ Ｐゴシック"/>
              </a:rPr>
              <a:t> </a:t>
            </a:r>
            <a:br>
              <a:rPr lang="nl-NL" altLang="x-none" sz="3600" dirty="0">
                <a:ea typeface="ＭＳ Ｐゴシック" panose="020B0600070205080204" pitchFamily="34" charset="-128"/>
              </a:rPr>
            </a:br>
            <a:r>
              <a:rPr lang="nl-NL" altLang="x-none" sz="3600" dirty="0">
                <a:highlight>
                  <a:srgbClr val="FFFF00"/>
                </a:highlight>
                <a:ea typeface="ＭＳ Ｐゴシック"/>
              </a:rPr>
              <a:t>Thema</a:t>
            </a:r>
            <a:br>
              <a:rPr lang="nl-NL" altLang="x-none" sz="3600" dirty="0">
                <a:ea typeface="ＭＳ Ｐゴシック"/>
                <a:cs typeface="Arial"/>
              </a:rPr>
            </a:br>
            <a:br>
              <a:rPr lang="nl-NL" altLang="x-none" sz="3600" dirty="0">
                <a:ea typeface="ＭＳ Ｐゴシック"/>
              </a:rPr>
            </a:br>
            <a:r>
              <a:rPr lang="nl-NL" altLang="x-none" sz="2800" b="0" dirty="0">
                <a:ea typeface="ＭＳ Ｐゴシック"/>
              </a:rPr>
              <a:t>Resultaten en aanbevelingen</a:t>
            </a:r>
            <a:br>
              <a:rPr lang="nl-NL" altLang="x-none" sz="2800" b="0" dirty="0">
                <a:ea typeface="ＭＳ Ｐゴシック"/>
              </a:rPr>
            </a:br>
            <a:endParaRPr lang="nl-NL" altLang="x-none" sz="2000" dirty="0">
              <a:ea typeface="ＭＳ Ｐゴシック" panose="020B0600070205080204" pitchFamily="34" charset="-128"/>
            </a:endParaRPr>
          </a:p>
        </p:txBody>
      </p:sp>
      <p:sp>
        <p:nvSpPr>
          <p:cNvPr id="2" name="Tekstvak 1">
            <a:extLst>
              <a:ext uri="{FF2B5EF4-FFF2-40B4-BE49-F238E27FC236}">
                <a16:creationId xmlns:a16="http://schemas.microsoft.com/office/drawing/2014/main" id="{A283ACB5-BAE1-9D07-6936-C6A536E0DFFF}"/>
              </a:ext>
            </a:extLst>
          </p:cNvPr>
          <p:cNvSpPr txBox="1"/>
          <p:nvPr/>
        </p:nvSpPr>
        <p:spPr>
          <a:xfrm>
            <a:off x="1060451" y="4355426"/>
            <a:ext cx="928459" cy="369332"/>
          </a:xfrm>
          <a:prstGeom prst="rect">
            <a:avLst/>
          </a:prstGeom>
          <a:noFill/>
        </p:spPr>
        <p:txBody>
          <a:bodyPr wrap="none" lIns="91440" tIns="45720" rIns="91440" bIns="45720" rtlCol="0" anchor="t">
            <a:spAutoFit/>
          </a:bodyPr>
          <a:lstStyle/>
          <a:p>
            <a:r>
              <a:rPr lang="nl-NL" dirty="0">
                <a:highlight>
                  <a:srgbClr val="FFFF00"/>
                </a:highlight>
              </a:rPr>
              <a:t>Namen</a:t>
            </a:r>
            <a:endParaRPr lang="nl-NL" dirty="0">
              <a:highlight>
                <a:srgbClr val="FFFF00"/>
              </a:highlight>
              <a:cs typeface="Arial"/>
            </a:endParaRPr>
          </a:p>
        </p:txBody>
      </p:sp>
      <p:sp>
        <p:nvSpPr>
          <p:cNvPr id="3" name="Tekstvak 2">
            <a:extLst>
              <a:ext uri="{FF2B5EF4-FFF2-40B4-BE49-F238E27FC236}">
                <a16:creationId xmlns:a16="http://schemas.microsoft.com/office/drawing/2014/main" id="{8FDB7D0D-257A-5612-F83B-EC30E2717DFC}"/>
              </a:ext>
            </a:extLst>
          </p:cNvPr>
          <p:cNvSpPr txBox="1"/>
          <p:nvPr/>
        </p:nvSpPr>
        <p:spPr>
          <a:xfrm>
            <a:off x="963827" y="5903440"/>
            <a:ext cx="1612556" cy="369332"/>
          </a:xfrm>
          <a:prstGeom prst="rect">
            <a:avLst/>
          </a:prstGeom>
          <a:solidFill>
            <a:schemeClr val="bg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solidFill>
                  <a:srgbClr val="FFFFFF"/>
                </a:solidFill>
                <a:cs typeface="Arial"/>
              </a:rPr>
              <a:t>Datum</a:t>
            </a:r>
            <a:endParaRPr lang="nl-NL" dirty="0">
              <a:solidFill>
                <a:srgbClr val="FFFFFF"/>
              </a:solidFill>
            </a:endParaRPr>
          </a:p>
        </p:txBody>
      </p:sp>
    </p:spTree>
    <p:extLst>
      <p:ext uri="{BB962C8B-B14F-4D97-AF65-F5344CB8AC3E}">
        <p14:creationId xmlns:p14="http://schemas.microsoft.com/office/powerpoint/2010/main" val="1702650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5"/>
          <p:cNvSpPr txBox="1">
            <a:spLocks noGrp="1"/>
          </p:cNvSpPr>
          <p:nvPr>
            <p:ph type="title"/>
          </p:nvPr>
        </p:nvSpPr>
        <p:spPr>
          <a:xfrm>
            <a:off x="165600" y="205255"/>
            <a:ext cx="3455405" cy="579067"/>
          </a:xfrm>
          <a:prstGeom prst="rect">
            <a:avLst/>
          </a:prstGeom>
          <a:solidFill>
            <a:schemeClr val="lt1"/>
          </a:solid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nl-NL"/>
              <a:t>Halima</a:t>
            </a:r>
            <a:endParaRPr/>
          </a:p>
        </p:txBody>
      </p:sp>
      <p:sp>
        <p:nvSpPr>
          <p:cNvPr id="384" name="Google Shape;384;p5"/>
          <p:cNvSpPr txBox="1">
            <a:spLocks noGrp="1"/>
          </p:cNvSpPr>
          <p:nvPr>
            <p:ph type="body" idx="1"/>
          </p:nvPr>
        </p:nvSpPr>
        <p:spPr>
          <a:xfrm>
            <a:off x="3440375" y="3578946"/>
            <a:ext cx="2874000" cy="3111504"/>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t" anchorCtr="0">
            <a:noAutofit/>
          </a:bodyPr>
          <a:lstStyle/>
          <a:p>
            <a:pPr marL="0" indent="0">
              <a:lnSpc>
                <a:spcPct val="100000"/>
              </a:lnSpc>
              <a:buSzPts val="784"/>
            </a:pPr>
            <a:r>
              <a:rPr lang="nl-NL" err="1">
                <a:latin typeface="Arial"/>
                <a:cs typeface="Arial"/>
              </a:rPr>
              <a:t>Halima</a:t>
            </a:r>
            <a:r>
              <a:rPr lang="nl-NL">
                <a:latin typeface="Arial"/>
                <a:cs typeface="Arial"/>
              </a:rPr>
              <a:t> komt met haar uitkering nauwelijks rond, terwijl ze nog een schuld bij familie in Syrië heeft, vanwege de kosten voor haar vlucht. Daarnaast stuurt ze haar zoon Hassan maandelijks zoveel mogelijk geld toe. Dit verergert haar schulden. </a:t>
            </a:r>
            <a:endParaRPr/>
          </a:p>
          <a:p>
            <a:pPr marL="0" indent="0">
              <a:lnSpc>
                <a:spcPct val="100000"/>
              </a:lnSpc>
              <a:buSzPts val="784"/>
            </a:pPr>
            <a:r>
              <a:rPr lang="nl-NL">
                <a:latin typeface="Arial"/>
                <a:cs typeface="Arial"/>
              </a:rPr>
              <a:t>Tegelijkertijd wil ze heel graag herenigd worden met haar zoon en man – om wie ze grote zorgen heeft – en dat kost erg veel geld. </a:t>
            </a:r>
            <a:endParaRPr/>
          </a:p>
          <a:p>
            <a:pPr marL="0" indent="0">
              <a:lnSpc>
                <a:spcPct val="100000"/>
              </a:lnSpc>
              <a:buSzPts val="784"/>
            </a:pPr>
            <a:r>
              <a:rPr lang="nl-NL">
                <a:latin typeface="Arial"/>
                <a:cs typeface="Arial"/>
              </a:rPr>
              <a:t>Ze ontvangt budgetbeheer en wil niet zonder, maar wil hier geen begeleiding bij. Ze zoekt de hulp in haar omgeving met lotgenoten, die ze heeft ontmoet in het AZC en bij haar geloofsgemeenschap. </a:t>
            </a:r>
            <a:endParaRPr/>
          </a:p>
        </p:txBody>
      </p:sp>
      <p:sp>
        <p:nvSpPr>
          <p:cNvPr id="385" name="Google Shape;385;p5"/>
          <p:cNvSpPr txBox="1">
            <a:spLocks noGrp="1"/>
          </p:cNvSpPr>
          <p:nvPr>
            <p:ph type="body" idx="7"/>
          </p:nvPr>
        </p:nvSpPr>
        <p:spPr>
          <a:xfrm>
            <a:off x="9481275" y="3640125"/>
            <a:ext cx="2462400" cy="30429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t" anchorCtr="0">
            <a:normAutofit/>
          </a:bodyPr>
          <a:lstStyle/>
          <a:p>
            <a:pPr marL="171446" lvl="0" indent="-171446" algn="l" rtl="0">
              <a:lnSpc>
                <a:spcPct val="100000"/>
              </a:lnSpc>
              <a:spcBef>
                <a:spcPts val="0"/>
              </a:spcBef>
              <a:spcAft>
                <a:spcPts val="0"/>
              </a:spcAft>
              <a:buSzPts val="1100"/>
              <a:buFont typeface="Arial"/>
              <a:buChar char="•"/>
            </a:pPr>
            <a:r>
              <a:rPr lang="nl-NL"/>
              <a:t>Informele schulden bij familie in het thuisland</a:t>
            </a:r>
            <a:endParaRPr/>
          </a:p>
          <a:p>
            <a:pPr marL="171446" lvl="0" indent="-171446" algn="l" rtl="0">
              <a:lnSpc>
                <a:spcPct val="100000"/>
              </a:lnSpc>
              <a:spcBef>
                <a:spcPts val="475"/>
              </a:spcBef>
              <a:spcAft>
                <a:spcPts val="0"/>
              </a:spcAft>
              <a:buSzPts val="1100"/>
              <a:buFont typeface="Arial"/>
              <a:buChar char="•"/>
            </a:pPr>
            <a:r>
              <a:rPr lang="nl-NL"/>
              <a:t>Psychische klachten</a:t>
            </a:r>
            <a:endParaRPr/>
          </a:p>
          <a:p>
            <a:pPr marL="171446" lvl="0" indent="-171446" algn="l" rtl="0">
              <a:lnSpc>
                <a:spcPct val="100000"/>
              </a:lnSpc>
              <a:spcBef>
                <a:spcPts val="475"/>
              </a:spcBef>
              <a:spcAft>
                <a:spcPts val="0"/>
              </a:spcAft>
              <a:buSzPts val="1100"/>
              <a:buFont typeface="Arial"/>
              <a:buChar char="•"/>
            </a:pPr>
            <a:r>
              <a:rPr lang="nl-NL"/>
              <a:t>Kinderopvang voor Adima, zodat Halima een baan kan zoeken</a:t>
            </a:r>
            <a:endParaRPr/>
          </a:p>
          <a:p>
            <a:pPr marL="171446" lvl="0" indent="-171446" algn="l" rtl="0">
              <a:lnSpc>
                <a:spcPct val="100000"/>
              </a:lnSpc>
              <a:spcBef>
                <a:spcPts val="475"/>
              </a:spcBef>
              <a:spcAft>
                <a:spcPts val="0"/>
              </a:spcAft>
              <a:buSzPts val="1100"/>
              <a:buFont typeface="Arial"/>
              <a:buChar char="•"/>
            </a:pPr>
            <a:r>
              <a:rPr lang="nl-NL"/>
              <a:t>Waarborgen dat de juiste informatievoorziening aanwezig is in haar sociale netwerk</a:t>
            </a:r>
            <a:endParaRPr/>
          </a:p>
        </p:txBody>
      </p:sp>
      <p:sp>
        <p:nvSpPr>
          <p:cNvPr id="386" name="Google Shape;386;p5"/>
          <p:cNvSpPr txBox="1">
            <a:spLocks noGrp="1"/>
          </p:cNvSpPr>
          <p:nvPr>
            <p:ph type="body" idx="8"/>
          </p:nvPr>
        </p:nvSpPr>
        <p:spPr>
          <a:xfrm>
            <a:off x="6473325" y="5189085"/>
            <a:ext cx="2874000" cy="1501189"/>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t" anchorCtr="0">
            <a:normAutofit/>
          </a:bodyPr>
          <a:lstStyle/>
          <a:p>
            <a:pPr marL="171446" lvl="0" indent="-171446" algn="l" rtl="0">
              <a:lnSpc>
                <a:spcPct val="100000"/>
              </a:lnSpc>
              <a:spcBef>
                <a:spcPts val="0"/>
              </a:spcBef>
              <a:spcAft>
                <a:spcPts val="0"/>
              </a:spcAft>
              <a:buSzPts val="1100"/>
              <a:buFont typeface="Arial"/>
              <a:buChar char="•"/>
            </a:pPr>
            <a:r>
              <a:rPr lang="nl-NL"/>
              <a:t>Armoede en schulden (haar zoon in het buitenland is afhankelijk van haar)</a:t>
            </a:r>
            <a:endParaRPr/>
          </a:p>
          <a:p>
            <a:pPr marL="171446" lvl="0" indent="-171446" algn="l" rtl="0">
              <a:lnSpc>
                <a:spcPct val="100000"/>
              </a:lnSpc>
              <a:spcBef>
                <a:spcPts val="475"/>
              </a:spcBef>
              <a:spcAft>
                <a:spcPts val="0"/>
              </a:spcAft>
              <a:buSzPts val="1100"/>
              <a:buFont typeface="Arial"/>
              <a:buChar char="•"/>
            </a:pPr>
            <a:r>
              <a:rPr lang="nl-NL"/>
              <a:t>Lichamelijke en psychische klachten (slecht slapen, hoofdpijn, stress etc.)</a:t>
            </a:r>
            <a:endParaRPr/>
          </a:p>
          <a:p>
            <a:pPr marL="171446" lvl="0" indent="-171446" algn="l" rtl="0">
              <a:lnSpc>
                <a:spcPct val="100000"/>
              </a:lnSpc>
              <a:spcBef>
                <a:spcPts val="475"/>
              </a:spcBef>
              <a:spcAft>
                <a:spcPts val="0"/>
              </a:spcAft>
              <a:buSzPts val="1100"/>
              <a:buFont typeface="Arial"/>
              <a:buChar char="•"/>
            </a:pPr>
            <a:r>
              <a:rPr lang="nl-NL"/>
              <a:t>Opleiding in haar thuisland in NL niet van waarde, eisen in vacatures zijn hoog</a:t>
            </a:r>
            <a:endParaRPr/>
          </a:p>
        </p:txBody>
      </p:sp>
      <p:sp>
        <p:nvSpPr>
          <p:cNvPr id="387" name="Google Shape;387;p5"/>
          <p:cNvSpPr txBox="1">
            <a:spLocks noGrp="1"/>
          </p:cNvSpPr>
          <p:nvPr>
            <p:ph type="body" idx="17"/>
          </p:nvPr>
        </p:nvSpPr>
        <p:spPr>
          <a:xfrm rot="515766">
            <a:off x="7328711" y="2212271"/>
            <a:ext cx="2404402" cy="563145"/>
          </a:xfrm>
          <a:prstGeom prst="rect">
            <a:avLst/>
          </a:prstGeom>
          <a:noFill/>
          <a:ln>
            <a:noFill/>
          </a:ln>
        </p:spPr>
        <p:txBody>
          <a:bodyPr spcFirstLastPara="1" wrap="square" lIns="36000" tIns="0" rIns="36000" bIns="0" anchor="ctr" anchorCtr="0">
            <a:noAutofit/>
          </a:bodyPr>
          <a:lstStyle/>
          <a:p>
            <a:pPr marL="0" lvl="0" indent="0" algn="l" rtl="0">
              <a:lnSpc>
                <a:spcPct val="90000"/>
              </a:lnSpc>
              <a:spcBef>
                <a:spcPts val="0"/>
              </a:spcBef>
              <a:spcAft>
                <a:spcPts val="0"/>
              </a:spcAft>
              <a:buSzPts val="2560"/>
              <a:buNone/>
            </a:pPr>
            <a:r>
              <a:rPr lang="nl-NL" sz="2800">
                <a:latin typeface="Arial"/>
                <a:ea typeface="Arial"/>
                <a:cs typeface="Arial"/>
                <a:sym typeface="Arial"/>
              </a:rPr>
              <a:t>Halima (36)</a:t>
            </a:r>
            <a:endParaRPr sz="2800">
              <a:latin typeface="Arial"/>
              <a:ea typeface="Arial"/>
              <a:cs typeface="Arial"/>
              <a:sym typeface="Arial"/>
            </a:endParaRPr>
          </a:p>
        </p:txBody>
      </p:sp>
      <p:sp>
        <p:nvSpPr>
          <p:cNvPr id="388" name="Google Shape;388;p5"/>
          <p:cNvSpPr txBox="1">
            <a:spLocks noGrp="1"/>
          </p:cNvSpPr>
          <p:nvPr>
            <p:ph type="body" idx="19"/>
          </p:nvPr>
        </p:nvSpPr>
        <p:spPr>
          <a:xfrm>
            <a:off x="302150" y="3647550"/>
            <a:ext cx="2965800" cy="30429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t" anchorCtr="0">
            <a:noAutofit/>
          </a:bodyPr>
          <a:lstStyle/>
          <a:p>
            <a:pPr marL="0" lvl="0" indent="0" algn="l" rtl="0">
              <a:lnSpc>
                <a:spcPct val="95000"/>
              </a:lnSpc>
              <a:spcBef>
                <a:spcPts val="0"/>
              </a:spcBef>
              <a:spcAft>
                <a:spcPts val="0"/>
              </a:spcAft>
              <a:buSzPts val="958"/>
              <a:buNone/>
            </a:pPr>
            <a:r>
              <a:rPr lang="nl-NL" sz="1210" err="1"/>
              <a:t>Halima</a:t>
            </a:r>
            <a:r>
              <a:rPr lang="nl-NL" sz="1210"/>
              <a:t> is een bescheiden, alleenstaande moeder van twee kinderen. De jongste </a:t>
            </a:r>
            <a:r>
              <a:rPr lang="nl-NL" sz="1210" err="1"/>
              <a:t>Adima</a:t>
            </a:r>
            <a:r>
              <a:rPr lang="nl-NL" sz="1210"/>
              <a:t> (2) woont bij haar, de oudste Hassan (17) is bij familie in het buitenland gebleven. </a:t>
            </a:r>
            <a:r>
              <a:rPr lang="nl-NL" sz="1210" err="1"/>
              <a:t>Halima</a:t>
            </a:r>
            <a:r>
              <a:rPr lang="nl-NL" sz="1210"/>
              <a:t> heeft 2 jaar in een AZC gewoond.</a:t>
            </a:r>
            <a:endParaRPr sz="1210"/>
          </a:p>
          <a:p>
            <a:pPr marL="0" lvl="0" indent="0" algn="l" rtl="0">
              <a:lnSpc>
                <a:spcPct val="95000"/>
              </a:lnSpc>
              <a:spcBef>
                <a:spcPts val="475"/>
              </a:spcBef>
              <a:spcAft>
                <a:spcPts val="0"/>
              </a:spcAft>
              <a:buSzPts val="958"/>
              <a:buNone/>
            </a:pPr>
            <a:r>
              <a:rPr lang="nl-NL" sz="1210"/>
              <a:t>Ze heeft een verblijfsvergunning gekregen, waarna haar een woning is toegewezen in Willemskwartier Nijmegen. Ze heeft haar inburgeringscursus gehaald en spreekt inmiddels Nederlands. In Syrië stond </a:t>
            </a:r>
            <a:r>
              <a:rPr lang="nl-NL" sz="1210" err="1"/>
              <a:t>Halima</a:t>
            </a:r>
            <a:r>
              <a:rPr lang="nl-NL" sz="1210"/>
              <a:t> bekend als een goede naaister. Buren en vrienden vroegen haar kleding voor hen te maken. Ze leerde het vak van haar moeder. Ook in het AZC kwam men hiervoor naar haar toe.</a:t>
            </a:r>
            <a:endParaRPr sz="1210"/>
          </a:p>
          <a:p>
            <a:pPr marL="0" lvl="0" indent="0" algn="l" rtl="0">
              <a:lnSpc>
                <a:spcPct val="95000"/>
              </a:lnSpc>
              <a:spcBef>
                <a:spcPts val="475"/>
              </a:spcBef>
              <a:spcAft>
                <a:spcPts val="0"/>
              </a:spcAft>
              <a:buSzPts val="958"/>
              <a:buNone/>
            </a:pPr>
            <a:endParaRPr sz="1210"/>
          </a:p>
          <a:p>
            <a:pPr marL="0" lvl="0" indent="0" algn="l" rtl="0">
              <a:lnSpc>
                <a:spcPct val="95000"/>
              </a:lnSpc>
              <a:spcBef>
                <a:spcPts val="475"/>
              </a:spcBef>
              <a:spcAft>
                <a:spcPts val="0"/>
              </a:spcAft>
              <a:buSzPts val="958"/>
              <a:buNone/>
            </a:pPr>
            <a:endParaRPr sz="1210"/>
          </a:p>
        </p:txBody>
      </p:sp>
      <p:pic>
        <p:nvPicPr>
          <p:cNvPr id="389" name="Google Shape;389;p5" descr="Tessafilm_2"/>
          <p:cNvPicPr preferRelativeResize="0"/>
          <p:nvPr/>
        </p:nvPicPr>
        <p:blipFill rotWithShape="1">
          <a:blip r:embed="rId3">
            <a:alphaModFix/>
          </a:blip>
          <a:srcRect l="71863" b="90001"/>
          <a:stretch/>
        </p:blipFill>
        <p:spPr>
          <a:xfrm rot="878318">
            <a:off x="601449" y="1414538"/>
            <a:ext cx="473250" cy="184124"/>
          </a:xfrm>
          <a:prstGeom prst="rect">
            <a:avLst/>
          </a:prstGeom>
          <a:noFill/>
          <a:ln>
            <a:noFill/>
          </a:ln>
        </p:spPr>
      </p:pic>
      <p:pic>
        <p:nvPicPr>
          <p:cNvPr id="390" name="Google Shape;390;p5" descr="Tessafilm_2"/>
          <p:cNvPicPr preferRelativeResize="0"/>
          <p:nvPr/>
        </p:nvPicPr>
        <p:blipFill rotWithShape="1">
          <a:blip r:embed="rId3">
            <a:alphaModFix/>
          </a:blip>
          <a:srcRect l="71863" b="90001"/>
          <a:stretch/>
        </p:blipFill>
        <p:spPr>
          <a:xfrm rot="-1381454">
            <a:off x="1868315" y="1362754"/>
            <a:ext cx="473250" cy="184124"/>
          </a:xfrm>
          <a:prstGeom prst="rect">
            <a:avLst/>
          </a:prstGeom>
          <a:noFill/>
          <a:ln>
            <a:noFill/>
          </a:ln>
        </p:spPr>
      </p:pic>
      <p:pic>
        <p:nvPicPr>
          <p:cNvPr id="391" name="Google Shape;391;p5" descr="Tessafilm_2"/>
          <p:cNvPicPr preferRelativeResize="0"/>
          <p:nvPr/>
        </p:nvPicPr>
        <p:blipFill rotWithShape="1">
          <a:blip r:embed="rId3">
            <a:alphaModFix/>
          </a:blip>
          <a:srcRect l="71863" b="90001"/>
          <a:stretch/>
        </p:blipFill>
        <p:spPr>
          <a:xfrm rot="-10073928">
            <a:off x="3763581" y="1362755"/>
            <a:ext cx="473250" cy="184124"/>
          </a:xfrm>
          <a:prstGeom prst="rect">
            <a:avLst/>
          </a:prstGeom>
          <a:noFill/>
          <a:ln>
            <a:noFill/>
          </a:ln>
        </p:spPr>
      </p:pic>
      <p:pic>
        <p:nvPicPr>
          <p:cNvPr id="392" name="Google Shape;392;p5" descr="Tessafilm_2"/>
          <p:cNvPicPr preferRelativeResize="0"/>
          <p:nvPr/>
        </p:nvPicPr>
        <p:blipFill rotWithShape="1">
          <a:blip r:embed="rId3">
            <a:alphaModFix/>
          </a:blip>
          <a:srcRect l="71863" b="90001"/>
          <a:stretch/>
        </p:blipFill>
        <p:spPr>
          <a:xfrm rot="9753811">
            <a:off x="4875144" y="1438205"/>
            <a:ext cx="473250" cy="184124"/>
          </a:xfrm>
          <a:prstGeom prst="rect">
            <a:avLst/>
          </a:prstGeom>
          <a:noFill/>
          <a:ln>
            <a:noFill/>
          </a:ln>
        </p:spPr>
      </p:pic>
      <p:sp>
        <p:nvSpPr>
          <p:cNvPr id="393" name="Google Shape;393;p5"/>
          <p:cNvSpPr txBox="1">
            <a:spLocks noGrp="1"/>
          </p:cNvSpPr>
          <p:nvPr>
            <p:ph type="body" idx="20"/>
          </p:nvPr>
        </p:nvSpPr>
        <p:spPr>
          <a:xfrm>
            <a:off x="162518" y="688136"/>
            <a:ext cx="7239816" cy="714847"/>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1920"/>
              <a:buNone/>
            </a:pPr>
            <a:r>
              <a:rPr lang="nl-NL"/>
              <a:t>Inwoner – nog geen problematische schulden</a:t>
            </a:r>
            <a:endParaRPr/>
          </a:p>
        </p:txBody>
      </p:sp>
      <p:sp>
        <p:nvSpPr>
          <p:cNvPr id="394" name="Google Shape;394;p5"/>
          <p:cNvSpPr/>
          <p:nvPr/>
        </p:nvSpPr>
        <p:spPr>
          <a:xfrm>
            <a:off x="9654363" y="128774"/>
            <a:ext cx="2462272" cy="1559149"/>
          </a:xfrm>
          <a:prstGeom prst="wedgeEllipseCallout">
            <a:avLst>
              <a:gd name="adj1" fmla="val -49818"/>
              <a:gd name="adj2" fmla="val 44438"/>
            </a:avLst>
          </a:prstGeom>
          <a:solidFill>
            <a:schemeClr val="lt1"/>
          </a:solidFill>
          <a:ln w="12700" cap="flat" cmpd="sng">
            <a:solidFill>
              <a:srgbClr val="276E8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nl-NL" sz="1200" b="0" i="1" u="none" strike="noStrike" cap="none">
                <a:solidFill>
                  <a:srgbClr val="276E8D"/>
                </a:solidFill>
                <a:latin typeface="Arial"/>
                <a:ea typeface="Arial"/>
                <a:cs typeface="Arial"/>
                <a:sym typeface="Arial"/>
              </a:rPr>
              <a:t>“Nederland is een mooi land, ik voel me hier veilig. Graag wil ik bijdragen aan de maatschappij door te doen waar ik goed in ben!”</a:t>
            </a:r>
            <a:endParaRPr sz="1400" b="0" i="0" u="none" strike="noStrike" cap="none">
              <a:solidFill>
                <a:srgbClr val="000000"/>
              </a:solidFill>
              <a:latin typeface="Arial"/>
              <a:ea typeface="Arial"/>
              <a:cs typeface="Arial"/>
              <a:sym typeface="Arial"/>
            </a:endParaRPr>
          </a:p>
        </p:txBody>
      </p:sp>
      <p:sp>
        <p:nvSpPr>
          <p:cNvPr id="395" name="Google Shape;395;p5"/>
          <p:cNvSpPr txBox="1"/>
          <p:nvPr/>
        </p:nvSpPr>
        <p:spPr>
          <a:xfrm>
            <a:off x="9448404" y="3178746"/>
            <a:ext cx="2515200" cy="4002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68A2E"/>
              </a:buClr>
              <a:buSzPts val="2000"/>
              <a:buFont typeface="Arial"/>
              <a:buNone/>
            </a:pPr>
            <a:r>
              <a:rPr lang="nl-NL" sz="2000" b="1" i="0" u="none" strike="noStrike" cap="none">
                <a:solidFill>
                  <a:srgbClr val="F68A2E"/>
                </a:solidFill>
                <a:latin typeface="Arial"/>
                <a:ea typeface="Arial"/>
                <a:cs typeface="Arial"/>
                <a:sym typeface="Arial"/>
              </a:rPr>
              <a:t>Aandachtspunten</a:t>
            </a:r>
            <a:endParaRPr sz="1400" b="0" i="0" u="none" strike="noStrike" cap="none">
              <a:solidFill>
                <a:srgbClr val="000000"/>
              </a:solidFill>
              <a:latin typeface="Arial"/>
              <a:ea typeface="Arial"/>
              <a:cs typeface="Arial"/>
              <a:sym typeface="Arial"/>
            </a:endParaRPr>
          </a:p>
        </p:txBody>
      </p:sp>
      <p:sp>
        <p:nvSpPr>
          <p:cNvPr id="396" name="Google Shape;396;p5"/>
          <p:cNvSpPr txBox="1"/>
          <p:nvPr/>
        </p:nvSpPr>
        <p:spPr>
          <a:xfrm>
            <a:off x="6399321" y="4811207"/>
            <a:ext cx="2515106"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68A2E"/>
              </a:buClr>
              <a:buSzPts val="2000"/>
              <a:buFont typeface="Arial"/>
              <a:buNone/>
            </a:pPr>
            <a:r>
              <a:rPr lang="nl-NL" sz="2000" b="1" i="0" u="none" strike="noStrike" cap="none">
                <a:solidFill>
                  <a:srgbClr val="F68A2E"/>
                </a:solidFill>
                <a:latin typeface="Arial"/>
                <a:ea typeface="Arial"/>
                <a:cs typeface="Arial"/>
                <a:sym typeface="Arial"/>
              </a:rPr>
              <a:t>Belemmeringen</a:t>
            </a:r>
            <a:endParaRPr sz="1400" b="0" i="0" u="none" strike="noStrike" cap="none">
              <a:solidFill>
                <a:srgbClr val="000000"/>
              </a:solidFill>
              <a:latin typeface="Arial"/>
              <a:ea typeface="Arial"/>
              <a:cs typeface="Arial"/>
              <a:sym typeface="Arial"/>
            </a:endParaRPr>
          </a:p>
        </p:txBody>
      </p:sp>
      <p:sp>
        <p:nvSpPr>
          <p:cNvPr id="397" name="Google Shape;397;p5"/>
          <p:cNvSpPr txBox="1"/>
          <p:nvPr/>
        </p:nvSpPr>
        <p:spPr>
          <a:xfrm>
            <a:off x="6399321" y="3178867"/>
            <a:ext cx="2515106"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68A2E"/>
              </a:buClr>
              <a:buSzPts val="2000"/>
              <a:buFont typeface="Arial"/>
              <a:buNone/>
            </a:pPr>
            <a:r>
              <a:rPr lang="nl-NL" sz="2000" b="1" i="0" u="none" strike="noStrike" cap="none">
                <a:solidFill>
                  <a:srgbClr val="F68A2E"/>
                </a:solidFill>
                <a:latin typeface="Arial"/>
                <a:ea typeface="Arial"/>
                <a:cs typeface="Arial"/>
                <a:sym typeface="Arial"/>
              </a:rPr>
              <a:t>Doel</a:t>
            </a:r>
            <a:endParaRPr sz="1400" b="0" i="0" u="none" strike="noStrike" cap="none">
              <a:solidFill>
                <a:srgbClr val="000000"/>
              </a:solidFill>
              <a:latin typeface="Arial"/>
              <a:ea typeface="Arial"/>
              <a:cs typeface="Arial"/>
              <a:sym typeface="Arial"/>
            </a:endParaRPr>
          </a:p>
        </p:txBody>
      </p:sp>
      <p:sp>
        <p:nvSpPr>
          <p:cNvPr id="398" name="Google Shape;398;p5"/>
          <p:cNvSpPr txBox="1"/>
          <p:nvPr/>
        </p:nvSpPr>
        <p:spPr>
          <a:xfrm>
            <a:off x="3350144" y="3178746"/>
            <a:ext cx="2515200" cy="4002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68A2E"/>
              </a:buClr>
              <a:buSzPts val="2000"/>
              <a:buFont typeface="Arial"/>
              <a:buNone/>
            </a:pPr>
            <a:r>
              <a:rPr lang="nl-NL" sz="2000" b="1" i="0" u="none" strike="noStrike" cap="none">
                <a:solidFill>
                  <a:srgbClr val="F68A2E"/>
                </a:solidFill>
                <a:latin typeface="Arial"/>
                <a:ea typeface="Arial"/>
                <a:cs typeface="Arial"/>
                <a:sym typeface="Arial"/>
              </a:rPr>
              <a:t>Aanleiding</a:t>
            </a:r>
            <a:endParaRPr sz="1400" b="0" i="0" u="none" strike="noStrike" cap="none">
              <a:solidFill>
                <a:srgbClr val="000000"/>
              </a:solidFill>
              <a:latin typeface="Arial"/>
              <a:ea typeface="Arial"/>
              <a:cs typeface="Arial"/>
              <a:sym typeface="Arial"/>
            </a:endParaRPr>
          </a:p>
        </p:txBody>
      </p:sp>
      <p:sp>
        <p:nvSpPr>
          <p:cNvPr id="399" name="Google Shape;399;p5"/>
          <p:cNvSpPr txBox="1"/>
          <p:nvPr/>
        </p:nvSpPr>
        <p:spPr>
          <a:xfrm>
            <a:off x="202799" y="3178836"/>
            <a:ext cx="2515106"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68A2E"/>
              </a:buClr>
              <a:buSzPts val="2000"/>
              <a:buFont typeface="Arial"/>
              <a:buNone/>
            </a:pPr>
            <a:r>
              <a:rPr lang="nl-NL" sz="2000" b="1" i="0" u="none" strike="noStrike" cap="none">
                <a:solidFill>
                  <a:srgbClr val="F68A2E"/>
                </a:solidFill>
                <a:latin typeface="Arial"/>
                <a:ea typeface="Arial"/>
                <a:cs typeface="Arial"/>
                <a:sym typeface="Arial"/>
              </a:rPr>
              <a:t>Persoonlijk</a:t>
            </a:r>
            <a:endParaRPr sz="1400" b="0" i="0" u="none" strike="noStrike" cap="none">
              <a:solidFill>
                <a:srgbClr val="000000"/>
              </a:solidFill>
              <a:latin typeface="Arial"/>
              <a:ea typeface="Arial"/>
              <a:cs typeface="Arial"/>
              <a:sym typeface="Arial"/>
            </a:endParaRPr>
          </a:p>
        </p:txBody>
      </p:sp>
      <p:sp>
        <p:nvSpPr>
          <p:cNvPr id="400" name="Google Shape;400;p5"/>
          <p:cNvSpPr txBox="1">
            <a:spLocks noGrp="1"/>
          </p:cNvSpPr>
          <p:nvPr>
            <p:ph type="body" idx="6"/>
          </p:nvPr>
        </p:nvSpPr>
        <p:spPr>
          <a:xfrm>
            <a:off x="6520575" y="3640125"/>
            <a:ext cx="2826900" cy="1171082"/>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t" anchorCtr="0">
            <a:noAutofit/>
          </a:bodyPr>
          <a:lstStyle/>
          <a:p>
            <a:pPr marL="0" lvl="0" indent="0" algn="l" rtl="0">
              <a:lnSpc>
                <a:spcPct val="100000"/>
              </a:lnSpc>
              <a:spcBef>
                <a:spcPts val="0"/>
              </a:spcBef>
              <a:spcAft>
                <a:spcPts val="0"/>
              </a:spcAft>
              <a:buSzPts val="1120"/>
              <a:buNone/>
            </a:pPr>
            <a:r>
              <a:rPr lang="nl-NL"/>
              <a:t>Halima wil zo snel mogelijk uit haar armoede en schulden situatie. Ze wil herenigd worden met haar man en zoon en uiteindelijk graag weer doen waar ze goed in is en voor gewaardeerd werd: kleding ontwerpen, maken en herstellen.</a:t>
            </a:r>
            <a:endParaRPr/>
          </a:p>
        </p:txBody>
      </p:sp>
      <p:sp>
        <p:nvSpPr>
          <p:cNvPr id="401" name="Google Shape;401;p5"/>
          <p:cNvSpPr txBox="1">
            <a:spLocks noGrp="1"/>
          </p:cNvSpPr>
          <p:nvPr>
            <p:ph type="body" idx="9"/>
          </p:nvPr>
        </p:nvSpPr>
        <p:spPr>
          <a:xfrm>
            <a:off x="9854703" y="1643985"/>
            <a:ext cx="1702490" cy="288000"/>
          </a:xfrm>
          <a:prstGeom prst="rect">
            <a:avLst/>
          </a:prstGeom>
          <a:noFill/>
          <a:ln>
            <a:noFill/>
          </a:ln>
        </p:spPr>
        <p:txBody>
          <a:bodyPr spcFirstLastPara="1" wrap="square" lIns="36000" tIns="36000" rIns="36000" bIns="36000" anchor="ctr" anchorCtr="0">
            <a:noAutofit/>
          </a:bodyPr>
          <a:lstStyle/>
          <a:p>
            <a:pPr marL="0" lvl="0" indent="0" algn="ctr" rtl="0">
              <a:lnSpc>
                <a:spcPct val="90000"/>
              </a:lnSpc>
              <a:spcBef>
                <a:spcPts val="0"/>
              </a:spcBef>
              <a:spcAft>
                <a:spcPts val="0"/>
              </a:spcAft>
              <a:buSzPts val="1120"/>
              <a:buNone/>
            </a:pPr>
            <a:r>
              <a:rPr lang="nl-NL"/>
              <a:t>Bescheiden</a:t>
            </a:r>
            <a:endParaRPr/>
          </a:p>
        </p:txBody>
      </p:sp>
      <p:sp>
        <p:nvSpPr>
          <p:cNvPr id="402" name="Google Shape;402;p5"/>
          <p:cNvSpPr txBox="1">
            <a:spLocks noGrp="1"/>
          </p:cNvSpPr>
          <p:nvPr>
            <p:ph type="body" idx="13"/>
          </p:nvPr>
        </p:nvSpPr>
        <p:spPr>
          <a:xfrm>
            <a:off x="10903308" y="1924226"/>
            <a:ext cx="1702490" cy="288000"/>
          </a:xfrm>
          <a:prstGeom prst="rect">
            <a:avLst/>
          </a:prstGeom>
          <a:noFill/>
          <a:ln>
            <a:noFill/>
          </a:ln>
        </p:spPr>
        <p:txBody>
          <a:bodyPr spcFirstLastPara="1" wrap="square" lIns="36000" tIns="36000" rIns="36000" bIns="36000" anchor="ctr" anchorCtr="0">
            <a:noAutofit/>
          </a:bodyPr>
          <a:lstStyle/>
          <a:p>
            <a:pPr marL="0" lvl="0" indent="0" algn="ctr" rtl="0">
              <a:lnSpc>
                <a:spcPct val="90000"/>
              </a:lnSpc>
              <a:spcBef>
                <a:spcPts val="0"/>
              </a:spcBef>
              <a:spcAft>
                <a:spcPts val="0"/>
              </a:spcAft>
              <a:buSzPts val="1120"/>
              <a:buNone/>
            </a:pPr>
            <a:r>
              <a:rPr lang="nl-NL"/>
              <a:t>Creatief</a:t>
            </a:r>
            <a:endParaRPr/>
          </a:p>
        </p:txBody>
      </p:sp>
      <p:sp>
        <p:nvSpPr>
          <p:cNvPr id="403" name="Google Shape;403;p5"/>
          <p:cNvSpPr txBox="1">
            <a:spLocks noGrp="1"/>
          </p:cNvSpPr>
          <p:nvPr>
            <p:ph type="body" idx="14"/>
          </p:nvPr>
        </p:nvSpPr>
        <p:spPr>
          <a:xfrm>
            <a:off x="9761694" y="2289944"/>
            <a:ext cx="1702490" cy="288000"/>
          </a:xfrm>
          <a:prstGeom prst="rect">
            <a:avLst/>
          </a:prstGeom>
          <a:noFill/>
          <a:ln>
            <a:noFill/>
          </a:ln>
        </p:spPr>
        <p:txBody>
          <a:bodyPr spcFirstLastPara="1" wrap="square" lIns="36000" tIns="36000" rIns="36000" bIns="36000" anchor="ctr" anchorCtr="0">
            <a:noAutofit/>
          </a:bodyPr>
          <a:lstStyle/>
          <a:p>
            <a:pPr marL="0" lvl="0" indent="0" algn="ctr" rtl="0">
              <a:lnSpc>
                <a:spcPct val="90000"/>
              </a:lnSpc>
              <a:spcBef>
                <a:spcPts val="0"/>
              </a:spcBef>
              <a:spcAft>
                <a:spcPts val="0"/>
              </a:spcAft>
              <a:buSzPts val="1120"/>
              <a:buNone/>
            </a:pPr>
            <a:r>
              <a:rPr lang="nl-NL"/>
              <a:t>Proactief</a:t>
            </a:r>
            <a:endParaRPr/>
          </a:p>
        </p:txBody>
      </p:sp>
      <p:sp>
        <p:nvSpPr>
          <p:cNvPr id="404" name="Google Shape;404;p5"/>
          <p:cNvSpPr txBox="1">
            <a:spLocks noGrp="1"/>
          </p:cNvSpPr>
          <p:nvPr>
            <p:ph type="body" idx="15"/>
          </p:nvPr>
        </p:nvSpPr>
        <p:spPr>
          <a:xfrm>
            <a:off x="10436037" y="2577944"/>
            <a:ext cx="1702490" cy="288000"/>
          </a:xfrm>
          <a:prstGeom prst="rect">
            <a:avLst/>
          </a:prstGeom>
          <a:noFill/>
          <a:ln>
            <a:noFill/>
          </a:ln>
        </p:spPr>
        <p:txBody>
          <a:bodyPr spcFirstLastPara="1" wrap="square" lIns="36000" tIns="36000" rIns="36000" bIns="36000" anchor="ctr" anchorCtr="0">
            <a:noAutofit/>
          </a:bodyPr>
          <a:lstStyle/>
          <a:p>
            <a:pPr marL="0" lvl="0" indent="0" algn="ctr" rtl="0">
              <a:lnSpc>
                <a:spcPct val="90000"/>
              </a:lnSpc>
              <a:spcBef>
                <a:spcPts val="0"/>
              </a:spcBef>
              <a:spcAft>
                <a:spcPts val="0"/>
              </a:spcAft>
              <a:buSzPts val="1120"/>
              <a:buNone/>
            </a:pPr>
            <a:r>
              <a:rPr lang="nl-NL"/>
              <a:t>Broos</a:t>
            </a:r>
            <a:endParaRPr/>
          </a:p>
        </p:txBody>
      </p:sp>
      <p:pic>
        <p:nvPicPr>
          <p:cNvPr id="405" name="Google Shape;405;p5"/>
          <p:cNvPicPr preferRelativeResize="0">
            <a:picLocks noGrp="1"/>
          </p:cNvPicPr>
          <p:nvPr>
            <p:ph type="pic" idx="16"/>
          </p:nvPr>
        </p:nvPicPr>
        <p:blipFill rotWithShape="1">
          <a:blip r:embed="rId4">
            <a:alphaModFix/>
          </a:blip>
          <a:srcRect t="2643" b="2642"/>
          <a:stretch/>
        </p:blipFill>
        <p:spPr>
          <a:xfrm rot="512536">
            <a:off x="7476704" y="471064"/>
            <a:ext cx="1833028" cy="1735641"/>
          </a:xfrm>
          <a:prstGeom prst="rect">
            <a:avLst/>
          </a:prstGeom>
          <a:solidFill>
            <a:schemeClr val="lt1"/>
          </a:solidFill>
          <a:ln>
            <a:noFill/>
          </a:ln>
        </p:spPr>
      </p:pic>
      <p:pic>
        <p:nvPicPr>
          <p:cNvPr id="406" name="Google Shape;406;p5"/>
          <p:cNvPicPr preferRelativeResize="0">
            <a:picLocks noGrp="1"/>
          </p:cNvPicPr>
          <p:nvPr>
            <p:ph type="pic" idx="2"/>
          </p:nvPr>
        </p:nvPicPr>
        <p:blipFill rotWithShape="1">
          <a:blip r:embed="rId5">
            <a:alphaModFix/>
          </a:blip>
          <a:srcRect l="15541" r="15541"/>
          <a:stretch/>
        </p:blipFill>
        <p:spPr>
          <a:xfrm>
            <a:off x="245915" y="1529185"/>
            <a:ext cx="1214437" cy="1174750"/>
          </a:xfrm>
          <a:prstGeom prst="rect">
            <a:avLst/>
          </a:prstGeom>
          <a:solidFill>
            <a:schemeClr val="lt1"/>
          </a:solidFill>
          <a:ln w="2857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pic>
      <p:pic>
        <p:nvPicPr>
          <p:cNvPr id="407" name="Google Shape;407;p5"/>
          <p:cNvPicPr preferRelativeResize="0">
            <a:picLocks noGrp="1"/>
          </p:cNvPicPr>
          <p:nvPr>
            <p:ph type="pic" idx="3"/>
          </p:nvPr>
        </p:nvPicPr>
        <p:blipFill rotWithShape="1">
          <a:blip r:embed="rId6">
            <a:alphaModFix/>
          </a:blip>
          <a:srcRect l="15514" r="15514"/>
          <a:stretch/>
        </p:blipFill>
        <p:spPr>
          <a:xfrm rot="-625577">
            <a:off x="1644765" y="1488609"/>
            <a:ext cx="1214437" cy="1174750"/>
          </a:xfrm>
          <a:prstGeom prst="rect">
            <a:avLst/>
          </a:prstGeom>
          <a:solidFill>
            <a:schemeClr val="lt1"/>
          </a:solidFill>
          <a:ln w="2857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pic>
      <p:pic>
        <p:nvPicPr>
          <p:cNvPr id="408" name="Google Shape;408;p5"/>
          <p:cNvPicPr preferRelativeResize="0">
            <a:picLocks noGrp="1"/>
          </p:cNvPicPr>
          <p:nvPr>
            <p:ph type="pic" idx="5"/>
          </p:nvPr>
        </p:nvPicPr>
        <p:blipFill rotWithShape="1">
          <a:blip r:embed="rId7">
            <a:alphaModFix/>
          </a:blip>
          <a:srcRect l="15514" r="15514"/>
          <a:stretch/>
        </p:blipFill>
        <p:spPr>
          <a:xfrm rot="-670604">
            <a:off x="4701146" y="1537335"/>
            <a:ext cx="1214437" cy="1174750"/>
          </a:xfrm>
          <a:prstGeom prst="rect">
            <a:avLst/>
          </a:prstGeom>
          <a:solidFill>
            <a:schemeClr val="lt1"/>
          </a:solidFill>
          <a:ln w="2857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pic>
      <p:pic>
        <p:nvPicPr>
          <p:cNvPr id="409" name="Google Shape;409;p5"/>
          <p:cNvPicPr preferRelativeResize="0">
            <a:picLocks noGrp="1"/>
          </p:cNvPicPr>
          <p:nvPr>
            <p:ph type="pic" idx="4"/>
          </p:nvPr>
        </p:nvPicPr>
        <p:blipFill rotWithShape="1">
          <a:blip r:embed="rId8">
            <a:alphaModFix/>
          </a:blip>
          <a:srcRect l="15514" r="15514"/>
          <a:stretch/>
        </p:blipFill>
        <p:spPr>
          <a:xfrm rot="370800">
            <a:off x="3223410" y="1467230"/>
            <a:ext cx="1214437" cy="1174750"/>
          </a:xfrm>
          <a:prstGeom prst="rect">
            <a:avLst/>
          </a:prstGeom>
          <a:solidFill>
            <a:schemeClr val="lt1"/>
          </a:solidFill>
          <a:ln w="2857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4"/>
          <p:cNvSpPr txBox="1">
            <a:spLocks noGrp="1"/>
          </p:cNvSpPr>
          <p:nvPr>
            <p:ph type="title"/>
          </p:nvPr>
        </p:nvSpPr>
        <p:spPr>
          <a:xfrm>
            <a:off x="165600" y="205255"/>
            <a:ext cx="3455405" cy="579067"/>
          </a:xfrm>
          <a:prstGeom prst="rect">
            <a:avLst/>
          </a:prstGeom>
          <a:solidFill>
            <a:schemeClr val="lt1"/>
          </a:solid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nl-NL"/>
              <a:t>Ronald</a:t>
            </a:r>
            <a:endParaRPr/>
          </a:p>
        </p:txBody>
      </p:sp>
      <p:sp>
        <p:nvSpPr>
          <p:cNvPr id="416" name="Google Shape;416;p4"/>
          <p:cNvSpPr txBox="1">
            <a:spLocks noGrp="1"/>
          </p:cNvSpPr>
          <p:nvPr>
            <p:ph type="body" idx="1"/>
          </p:nvPr>
        </p:nvSpPr>
        <p:spPr>
          <a:xfrm>
            <a:off x="3395800" y="3647550"/>
            <a:ext cx="2918700" cy="30504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t" anchorCtr="0">
            <a:noAutofit/>
          </a:bodyPr>
          <a:lstStyle/>
          <a:p>
            <a:pPr marL="0" indent="0">
              <a:lnSpc>
                <a:spcPct val="100000"/>
              </a:lnSpc>
              <a:spcBef>
                <a:spcPts val="0"/>
              </a:spcBef>
              <a:buSzPts val="868"/>
            </a:pPr>
            <a:r>
              <a:rPr lang="nl-NL">
                <a:latin typeface="Arial"/>
                <a:ea typeface="Arial"/>
                <a:cs typeface="Arial"/>
                <a:sym typeface="Arial"/>
              </a:rPr>
              <a:t>Ronald heeft door </a:t>
            </a:r>
            <a:r>
              <a:rPr lang="nl-NL">
                <a:latin typeface="Arial"/>
                <a:cs typeface="Arial"/>
              </a:rPr>
              <a:t>psychische problemen weinig overzicht van zijn inkomsten en uitgaven en zijn er (mede door het gameverslaving) problematische schulden ontstaan. </a:t>
            </a:r>
            <a:endParaRPr>
              <a:latin typeface="Arial"/>
              <a:cs typeface="Arial"/>
            </a:endParaRPr>
          </a:p>
          <a:p>
            <a:pPr marL="0" lvl="0" indent="0" algn="l" rtl="0">
              <a:lnSpc>
                <a:spcPct val="100000"/>
              </a:lnSpc>
              <a:spcBef>
                <a:spcPts val="0"/>
              </a:spcBef>
              <a:spcAft>
                <a:spcPts val="0"/>
              </a:spcAft>
              <a:buSzPts val="868"/>
              <a:buNone/>
            </a:pPr>
            <a:endParaRPr/>
          </a:p>
          <a:p>
            <a:pPr marL="0" indent="0">
              <a:lnSpc>
                <a:spcPct val="100000"/>
              </a:lnSpc>
              <a:spcBef>
                <a:spcPts val="0"/>
              </a:spcBef>
              <a:buSzPts val="868"/>
            </a:pPr>
            <a:r>
              <a:rPr lang="nl-NL">
                <a:latin typeface="Arial"/>
                <a:cs typeface="Arial"/>
              </a:rPr>
              <a:t>Hij heeft hiervoor budgetbeheer en begeleiding. Maar al snel is gebleken dat Ronald zijn financiën niet zelfstandig kan oppakken. </a:t>
            </a:r>
            <a:endParaRPr>
              <a:latin typeface="Arial"/>
              <a:cs typeface="Arial"/>
            </a:endParaRPr>
          </a:p>
        </p:txBody>
      </p:sp>
      <p:sp>
        <p:nvSpPr>
          <p:cNvPr id="417" name="Google Shape;417;p4"/>
          <p:cNvSpPr txBox="1">
            <a:spLocks noGrp="1"/>
          </p:cNvSpPr>
          <p:nvPr>
            <p:ph type="body" idx="7"/>
          </p:nvPr>
        </p:nvSpPr>
        <p:spPr>
          <a:xfrm>
            <a:off x="9601525" y="3640125"/>
            <a:ext cx="2462400" cy="30504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t" anchorCtr="0">
            <a:normAutofit/>
          </a:bodyPr>
          <a:lstStyle/>
          <a:p>
            <a:pPr marL="171446" lvl="0" indent="-171446" algn="l" rtl="0">
              <a:lnSpc>
                <a:spcPct val="100000"/>
              </a:lnSpc>
              <a:spcBef>
                <a:spcPts val="0"/>
              </a:spcBef>
              <a:spcAft>
                <a:spcPts val="0"/>
              </a:spcAft>
              <a:buSzPts val="1100"/>
              <a:buFont typeface="Arial"/>
              <a:buChar char="•"/>
            </a:pPr>
            <a:r>
              <a:rPr lang="nl-NL"/>
              <a:t>Aandacht voor de beperkte leerbaarheid van Ronald</a:t>
            </a:r>
            <a:endParaRPr/>
          </a:p>
          <a:p>
            <a:pPr marL="171446" lvl="0" indent="-171446" algn="l" rtl="0">
              <a:lnSpc>
                <a:spcPct val="100000"/>
              </a:lnSpc>
              <a:spcBef>
                <a:spcPts val="0"/>
              </a:spcBef>
              <a:spcAft>
                <a:spcPts val="0"/>
              </a:spcAft>
              <a:buSzPts val="1100"/>
              <a:buFont typeface="Arial"/>
              <a:buChar char="•"/>
            </a:pPr>
            <a:r>
              <a:rPr lang="nl-NL"/>
              <a:t>Kleine haalbare stappen zetten, succesmomenten creëren.</a:t>
            </a:r>
            <a:endParaRPr/>
          </a:p>
          <a:p>
            <a:pPr marL="171446" lvl="0" indent="-171446" algn="l" rtl="0">
              <a:lnSpc>
                <a:spcPct val="100000"/>
              </a:lnSpc>
              <a:spcBef>
                <a:spcPts val="0"/>
              </a:spcBef>
              <a:spcAft>
                <a:spcPts val="0"/>
              </a:spcAft>
              <a:buSzPts val="1100"/>
              <a:buFont typeface="Arial"/>
              <a:buChar char="•"/>
            </a:pPr>
            <a:r>
              <a:rPr lang="nl-NL"/>
              <a:t>Een nieuwe dag invulling creëren</a:t>
            </a:r>
            <a:endParaRPr/>
          </a:p>
          <a:p>
            <a:pPr marL="171446" lvl="0" indent="-171446" algn="l" rtl="0">
              <a:lnSpc>
                <a:spcPct val="100000"/>
              </a:lnSpc>
              <a:spcBef>
                <a:spcPts val="0"/>
              </a:spcBef>
              <a:spcAft>
                <a:spcPts val="0"/>
              </a:spcAft>
              <a:buSzPts val="1100"/>
              <a:buFont typeface="Arial"/>
              <a:buChar char="•"/>
            </a:pPr>
            <a:r>
              <a:rPr lang="nl-NL"/>
              <a:t>Een blijvende en duurzame oplossing bieden: is budgetbeheer voldoende, of is opschaling naar beschermingsbewind noodzakelijk?</a:t>
            </a:r>
            <a:endParaRPr/>
          </a:p>
        </p:txBody>
      </p:sp>
      <p:sp>
        <p:nvSpPr>
          <p:cNvPr id="418" name="Google Shape;418;p4"/>
          <p:cNvSpPr txBox="1">
            <a:spLocks noGrp="1"/>
          </p:cNvSpPr>
          <p:nvPr>
            <p:ph type="body" idx="8"/>
          </p:nvPr>
        </p:nvSpPr>
        <p:spPr>
          <a:xfrm>
            <a:off x="6473315" y="5000590"/>
            <a:ext cx="2965884" cy="1689779"/>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t" anchorCtr="0">
            <a:normAutofit/>
          </a:bodyPr>
          <a:lstStyle/>
          <a:p>
            <a:pPr marL="171446" lvl="0" indent="-171446" algn="l" rtl="0">
              <a:lnSpc>
                <a:spcPct val="100000"/>
              </a:lnSpc>
              <a:spcBef>
                <a:spcPts val="0"/>
              </a:spcBef>
              <a:spcAft>
                <a:spcPts val="0"/>
              </a:spcAft>
              <a:buSzPts val="1100"/>
              <a:buFont typeface="Arial"/>
              <a:buChar char="•"/>
            </a:pPr>
            <a:r>
              <a:rPr lang="nl-NL"/>
              <a:t>Gebrek aan zelfvertrouwen</a:t>
            </a:r>
            <a:endParaRPr/>
          </a:p>
          <a:p>
            <a:pPr marL="171446" lvl="0" indent="-171446" algn="l" rtl="0">
              <a:lnSpc>
                <a:spcPct val="100000"/>
              </a:lnSpc>
              <a:spcBef>
                <a:spcPts val="0"/>
              </a:spcBef>
              <a:spcAft>
                <a:spcPts val="0"/>
              </a:spcAft>
              <a:buSzPts val="1100"/>
              <a:buFont typeface="Arial"/>
              <a:buChar char="•"/>
            </a:pPr>
            <a:r>
              <a:rPr lang="nl-NL"/>
              <a:t>Verveling</a:t>
            </a:r>
            <a:endParaRPr/>
          </a:p>
          <a:p>
            <a:pPr marL="171446" lvl="0" indent="-171446" algn="l" rtl="0">
              <a:lnSpc>
                <a:spcPct val="100000"/>
              </a:lnSpc>
              <a:spcBef>
                <a:spcPts val="0"/>
              </a:spcBef>
              <a:spcAft>
                <a:spcPts val="0"/>
              </a:spcAft>
              <a:buSzPts val="1100"/>
              <a:buFont typeface="Arial"/>
              <a:buChar char="•"/>
            </a:pPr>
            <a:r>
              <a:rPr lang="nl-NL"/>
              <a:t>Angststoornissen</a:t>
            </a:r>
            <a:endParaRPr/>
          </a:p>
          <a:p>
            <a:pPr marL="171446" lvl="0" indent="-171446" algn="l" rtl="0">
              <a:lnSpc>
                <a:spcPct val="100000"/>
              </a:lnSpc>
              <a:spcBef>
                <a:spcPts val="0"/>
              </a:spcBef>
              <a:spcAft>
                <a:spcPts val="0"/>
              </a:spcAft>
              <a:buSzPts val="1100"/>
              <a:buFont typeface="Arial"/>
              <a:buChar char="•"/>
            </a:pPr>
            <a:r>
              <a:rPr lang="nl-NL"/>
              <a:t>Gameverslaving</a:t>
            </a:r>
            <a:endParaRPr/>
          </a:p>
          <a:p>
            <a:pPr marL="171446" lvl="0" indent="-171446" algn="l" rtl="0">
              <a:lnSpc>
                <a:spcPct val="100000"/>
              </a:lnSpc>
              <a:spcBef>
                <a:spcPts val="0"/>
              </a:spcBef>
              <a:spcAft>
                <a:spcPts val="0"/>
              </a:spcAft>
              <a:buSzPts val="1100"/>
              <a:buFont typeface="Arial"/>
              <a:buChar char="•"/>
            </a:pPr>
            <a:r>
              <a:rPr lang="nl-NL"/>
              <a:t>Hij is passief geworden door gebrek aan perspectief</a:t>
            </a:r>
            <a:endParaRPr/>
          </a:p>
        </p:txBody>
      </p:sp>
      <p:sp>
        <p:nvSpPr>
          <p:cNvPr id="419" name="Google Shape;419;p4"/>
          <p:cNvSpPr txBox="1">
            <a:spLocks noGrp="1"/>
          </p:cNvSpPr>
          <p:nvPr>
            <p:ph type="body" idx="17"/>
          </p:nvPr>
        </p:nvSpPr>
        <p:spPr>
          <a:xfrm rot="515556">
            <a:off x="7333736" y="2236418"/>
            <a:ext cx="2404176" cy="563145"/>
          </a:xfrm>
          <a:prstGeom prst="rect">
            <a:avLst/>
          </a:prstGeom>
          <a:noFill/>
          <a:ln>
            <a:noFill/>
          </a:ln>
        </p:spPr>
        <p:txBody>
          <a:bodyPr spcFirstLastPara="1" wrap="square" lIns="36000" tIns="0" rIns="36000" bIns="0" anchor="ctr" anchorCtr="0">
            <a:noAutofit/>
          </a:bodyPr>
          <a:lstStyle/>
          <a:p>
            <a:pPr marL="0" lvl="0" indent="0" algn="l" rtl="0">
              <a:lnSpc>
                <a:spcPct val="90000"/>
              </a:lnSpc>
              <a:spcBef>
                <a:spcPts val="0"/>
              </a:spcBef>
              <a:spcAft>
                <a:spcPts val="0"/>
              </a:spcAft>
              <a:buSzPts val="2560"/>
              <a:buNone/>
            </a:pPr>
            <a:r>
              <a:rPr lang="nl-NL" sz="2800">
                <a:latin typeface="Arial"/>
                <a:ea typeface="Arial"/>
                <a:cs typeface="Arial"/>
                <a:sym typeface="Arial"/>
              </a:rPr>
              <a:t>Ronald (33)</a:t>
            </a:r>
            <a:endParaRPr sz="2800">
              <a:latin typeface="Arial"/>
              <a:ea typeface="Arial"/>
              <a:cs typeface="Arial"/>
              <a:sym typeface="Arial"/>
            </a:endParaRPr>
          </a:p>
        </p:txBody>
      </p:sp>
      <p:sp>
        <p:nvSpPr>
          <p:cNvPr id="420" name="Google Shape;420;p4"/>
          <p:cNvSpPr txBox="1">
            <a:spLocks noGrp="1"/>
          </p:cNvSpPr>
          <p:nvPr>
            <p:ph type="body" idx="19"/>
          </p:nvPr>
        </p:nvSpPr>
        <p:spPr>
          <a:xfrm>
            <a:off x="302150" y="3647550"/>
            <a:ext cx="2918700" cy="30504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t" anchorCtr="0">
            <a:normAutofit/>
          </a:bodyPr>
          <a:lstStyle/>
          <a:p>
            <a:pPr marL="0" lvl="0" indent="0" algn="l" rtl="0">
              <a:lnSpc>
                <a:spcPct val="100000"/>
              </a:lnSpc>
              <a:spcBef>
                <a:spcPts val="0"/>
              </a:spcBef>
              <a:spcAft>
                <a:spcPts val="0"/>
              </a:spcAft>
              <a:buSzPts val="1120"/>
              <a:buNone/>
            </a:pPr>
            <a:r>
              <a:rPr lang="nl-NL">
                <a:latin typeface="Arial"/>
                <a:ea typeface="Arial"/>
                <a:cs typeface="Arial"/>
                <a:sym typeface="Arial"/>
              </a:rPr>
              <a:t>Ronald woont, in verband met zijn psychische problemen (autisme), beschermd in een complex in Nijmegen, waar hij een zelfstandige kamer heeft. </a:t>
            </a:r>
            <a:endParaRPr>
              <a:latin typeface="Arial"/>
              <a:ea typeface="Arial"/>
              <a:cs typeface="Arial"/>
              <a:sym typeface="Arial"/>
            </a:endParaRPr>
          </a:p>
          <a:p>
            <a:pPr marL="0" lvl="0" indent="0" algn="l" rtl="0">
              <a:lnSpc>
                <a:spcPct val="100000"/>
              </a:lnSpc>
              <a:spcBef>
                <a:spcPts val="475"/>
              </a:spcBef>
              <a:spcAft>
                <a:spcPts val="0"/>
              </a:spcAft>
              <a:buSzPts val="1120"/>
              <a:buNone/>
            </a:pPr>
            <a:r>
              <a:rPr lang="nl-NL">
                <a:latin typeface="Arial"/>
                <a:ea typeface="Arial"/>
                <a:cs typeface="Arial"/>
                <a:sym typeface="Arial"/>
              </a:rPr>
              <a:t>Hij heeft diverse baantjes gehad, maar vindt het lastig om contact te maken met anderen. Sinds een jaar zit hij thuis.</a:t>
            </a:r>
            <a:endParaRPr>
              <a:latin typeface="Arial"/>
              <a:ea typeface="Arial"/>
              <a:cs typeface="Arial"/>
              <a:sym typeface="Arial"/>
            </a:endParaRPr>
          </a:p>
          <a:p>
            <a:pPr marL="0" lvl="0" indent="0" algn="l" rtl="0">
              <a:lnSpc>
                <a:spcPct val="100000"/>
              </a:lnSpc>
              <a:spcBef>
                <a:spcPts val="475"/>
              </a:spcBef>
              <a:spcAft>
                <a:spcPts val="0"/>
              </a:spcAft>
              <a:buSzPts val="1120"/>
              <a:buNone/>
            </a:pPr>
            <a:r>
              <a:rPr lang="nl-NL">
                <a:latin typeface="Arial"/>
                <a:ea typeface="Arial"/>
                <a:cs typeface="Arial"/>
                <a:sym typeface="Arial"/>
              </a:rPr>
              <a:t>Ronald is een gevoelige en aardige man met weinig zelfvertrouwen. Om de verveling te doden gamet hij veel.</a:t>
            </a:r>
            <a:endParaRPr>
              <a:latin typeface="Arial"/>
              <a:ea typeface="Arial"/>
              <a:cs typeface="Arial"/>
              <a:sym typeface="Arial"/>
            </a:endParaRPr>
          </a:p>
        </p:txBody>
      </p:sp>
      <p:pic>
        <p:nvPicPr>
          <p:cNvPr id="421" name="Google Shape;421;p4" descr="Tessafilm_2"/>
          <p:cNvPicPr preferRelativeResize="0"/>
          <p:nvPr/>
        </p:nvPicPr>
        <p:blipFill rotWithShape="1">
          <a:blip r:embed="rId3">
            <a:alphaModFix/>
          </a:blip>
          <a:srcRect l="71863" b="90001"/>
          <a:stretch/>
        </p:blipFill>
        <p:spPr>
          <a:xfrm rot="878318">
            <a:off x="583990" y="1500642"/>
            <a:ext cx="473250" cy="184124"/>
          </a:xfrm>
          <a:prstGeom prst="rect">
            <a:avLst/>
          </a:prstGeom>
          <a:noFill/>
          <a:ln>
            <a:noFill/>
          </a:ln>
        </p:spPr>
      </p:pic>
      <p:pic>
        <p:nvPicPr>
          <p:cNvPr id="422" name="Google Shape;422;p4" descr="Tessafilm_2"/>
          <p:cNvPicPr preferRelativeResize="0"/>
          <p:nvPr/>
        </p:nvPicPr>
        <p:blipFill rotWithShape="1">
          <a:blip r:embed="rId3">
            <a:alphaModFix/>
          </a:blip>
          <a:srcRect l="71863" b="90001"/>
          <a:stretch/>
        </p:blipFill>
        <p:spPr>
          <a:xfrm rot="9418546" flipH="1">
            <a:off x="1937583" y="1532769"/>
            <a:ext cx="473250" cy="170081"/>
          </a:xfrm>
          <a:prstGeom prst="rect">
            <a:avLst/>
          </a:prstGeom>
          <a:noFill/>
          <a:ln>
            <a:noFill/>
          </a:ln>
        </p:spPr>
      </p:pic>
      <p:pic>
        <p:nvPicPr>
          <p:cNvPr id="423" name="Google Shape;423;p4" descr="Tessafilm_2"/>
          <p:cNvPicPr preferRelativeResize="0"/>
          <p:nvPr/>
        </p:nvPicPr>
        <p:blipFill rotWithShape="1">
          <a:blip r:embed="rId3">
            <a:alphaModFix/>
          </a:blip>
          <a:srcRect l="71863" b="90001"/>
          <a:stretch/>
        </p:blipFill>
        <p:spPr>
          <a:xfrm rot="-10073928">
            <a:off x="3686009" y="1511336"/>
            <a:ext cx="473250" cy="184124"/>
          </a:xfrm>
          <a:prstGeom prst="rect">
            <a:avLst/>
          </a:prstGeom>
          <a:noFill/>
          <a:ln>
            <a:noFill/>
          </a:ln>
        </p:spPr>
      </p:pic>
      <p:pic>
        <p:nvPicPr>
          <p:cNvPr id="424" name="Google Shape;424;p4" descr="Tessafilm_2"/>
          <p:cNvPicPr preferRelativeResize="0"/>
          <p:nvPr/>
        </p:nvPicPr>
        <p:blipFill rotWithShape="1">
          <a:blip r:embed="rId3">
            <a:alphaModFix/>
          </a:blip>
          <a:srcRect l="71863" b="90001"/>
          <a:stretch/>
        </p:blipFill>
        <p:spPr>
          <a:xfrm rot="9753811">
            <a:off x="4843958" y="1541950"/>
            <a:ext cx="473250" cy="184124"/>
          </a:xfrm>
          <a:prstGeom prst="rect">
            <a:avLst/>
          </a:prstGeom>
          <a:noFill/>
          <a:ln>
            <a:noFill/>
          </a:ln>
        </p:spPr>
      </p:pic>
      <p:sp>
        <p:nvSpPr>
          <p:cNvPr id="425" name="Google Shape;425;p4"/>
          <p:cNvSpPr txBox="1">
            <a:spLocks noGrp="1"/>
          </p:cNvSpPr>
          <p:nvPr>
            <p:ph type="body" idx="20"/>
          </p:nvPr>
        </p:nvSpPr>
        <p:spPr>
          <a:xfrm>
            <a:off x="162518" y="688136"/>
            <a:ext cx="7239816" cy="714847"/>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1920"/>
              <a:buNone/>
            </a:pPr>
            <a:r>
              <a:rPr lang="nl-NL">
                <a:latin typeface="Arial"/>
                <a:ea typeface="Arial"/>
                <a:cs typeface="Arial"/>
                <a:sym typeface="Arial"/>
              </a:rPr>
              <a:t>Inwoner</a:t>
            </a:r>
            <a:r>
              <a:rPr lang="nl-NL"/>
              <a:t> –</a:t>
            </a:r>
            <a:r>
              <a:rPr lang="nl-NL">
                <a:latin typeface="Arial"/>
                <a:ea typeface="Arial"/>
                <a:cs typeface="Arial"/>
                <a:sym typeface="Arial"/>
              </a:rPr>
              <a:t> problematische schulden</a:t>
            </a:r>
            <a:endParaRPr/>
          </a:p>
        </p:txBody>
      </p:sp>
      <p:sp>
        <p:nvSpPr>
          <p:cNvPr id="426" name="Google Shape;426;p4"/>
          <p:cNvSpPr/>
          <p:nvPr/>
        </p:nvSpPr>
        <p:spPr>
          <a:xfrm>
            <a:off x="9654363" y="128774"/>
            <a:ext cx="2462272" cy="1559149"/>
          </a:xfrm>
          <a:prstGeom prst="wedgeEllipseCallout">
            <a:avLst>
              <a:gd name="adj1" fmla="val -49818"/>
              <a:gd name="adj2" fmla="val 44438"/>
            </a:avLst>
          </a:prstGeom>
          <a:solidFill>
            <a:schemeClr val="lt1"/>
          </a:solidFill>
          <a:ln w="12700" cap="flat" cmpd="sng">
            <a:solidFill>
              <a:srgbClr val="276E8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276E8D"/>
              </a:buClr>
              <a:buSzPts val="1200"/>
              <a:buFont typeface="Arial"/>
              <a:buNone/>
            </a:pPr>
            <a:r>
              <a:rPr lang="nl-NL" sz="1200" b="0" i="1" u="none" strike="noStrike" cap="none">
                <a:solidFill>
                  <a:srgbClr val="276E8D"/>
                </a:solidFill>
                <a:latin typeface="Arial"/>
                <a:ea typeface="Arial"/>
                <a:cs typeface="Arial"/>
                <a:sym typeface="Arial"/>
              </a:rPr>
              <a:t>“Het gaat al een tijdje niet zo goed met me. Ik ben bang om mijn problemen aan te pakken, maar ik weet dat het zo niet langer kan.”</a:t>
            </a:r>
            <a:endParaRPr sz="1400" b="0" i="0" u="none" strike="noStrike" cap="none">
              <a:solidFill>
                <a:srgbClr val="000000"/>
              </a:solidFill>
              <a:latin typeface="Arial"/>
              <a:ea typeface="Arial"/>
              <a:cs typeface="Arial"/>
              <a:sym typeface="Arial"/>
            </a:endParaRPr>
          </a:p>
        </p:txBody>
      </p:sp>
      <p:sp>
        <p:nvSpPr>
          <p:cNvPr id="427" name="Google Shape;427;p4"/>
          <p:cNvSpPr txBox="1"/>
          <p:nvPr/>
        </p:nvSpPr>
        <p:spPr>
          <a:xfrm>
            <a:off x="9475279" y="3178746"/>
            <a:ext cx="2515200" cy="4002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68A2E"/>
              </a:buClr>
              <a:buSzPts val="2000"/>
              <a:buFont typeface="Arial"/>
              <a:buNone/>
            </a:pPr>
            <a:r>
              <a:rPr lang="nl-NL" sz="2000" b="1" i="0" u="none" strike="noStrike" cap="none">
                <a:solidFill>
                  <a:srgbClr val="F68A2E"/>
                </a:solidFill>
                <a:latin typeface="Arial"/>
                <a:ea typeface="Arial"/>
                <a:cs typeface="Arial"/>
                <a:sym typeface="Arial"/>
              </a:rPr>
              <a:t>Aandachtspunten</a:t>
            </a:r>
            <a:endParaRPr sz="1400" b="0" i="0" u="none" strike="noStrike" cap="none">
              <a:solidFill>
                <a:srgbClr val="000000"/>
              </a:solidFill>
              <a:latin typeface="Arial"/>
              <a:ea typeface="Arial"/>
              <a:cs typeface="Arial"/>
              <a:sym typeface="Arial"/>
            </a:endParaRPr>
          </a:p>
        </p:txBody>
      </p:sp>
      <p:sp>
        <p:nvSpPr>
          <p:cNvPr id="428" name="Google Shape;428;p4"/>
          <p:cNvSpPr txBox="1"/>
          <p:nvPr/>
        </p:nvSpPr>
        <p:spPr>
          <a:xfrm>
            <a:off x="6409183" y="4600403"/>
            <a:ext cx="2515200" cy="4002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68A2E"/>
              </a:buClr>
              <a:buSzPts val="2000"/>
              <a:buFont typeface="Arial"/>
              <a:buNone/>
            </a:pPr>
            <a:r>
              <a:rPr lang="nl-NL" sz="2000" b="1" i="0" u="none" strike="noStrike" cap="none">
                <a:solidFill>
                  <a:srgbClr val="F68A2E"/>
                </a:solidFill>
                <a:latin typeface="Arial"/>
                <a:ea typeface="Arial"/>
                <a:cs typeface="Arial"/>
                <a:sym typeface="Arial"/>
              </a:rPr>
              <a:t>Belemmeringen</a:t>
            </a:r>
            <a:endParaRPr sz="1400" b="0" i="0" u="none" strike="noStrike" cap="none">
              <a:solidFill>
                <a:srgbClr val="000000"/>
              </a:solidFill>
              <a:latin typeface="Arial"/>
              <a:ea typeface="Arial"/>
              <a:cs typeface="Arial"/>
              <a:sym typeface="Arial"/>
            </a:endParaRPr>
          </a:p>
        </p:txBody>
      </p:sp>
      <p:sp>
        <p:nvSpPr>
          <p:cNvPr id="429" name="Google Shape;429;p4"/>
          <p:cNvSpPr txBox="1"/>
          <p:nvPr/>
        </p:nvSpPr>
        <p:spPr>
          <a:xfrm>
            <a:off x="6409183" y="3162517"/>
            <a:ext cx="2515200" cy="4002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68A2E"/>
              </a:buClr>
              <a:buSzPts val="2000"/>
              <a:buFont typeface="Arial"/>
              <a:buNone/>
            </a:pPr>
            <a:r>
              <a:rPr lang="nl-NL" sz="2000" b="1" i="0" u="none" strike="noStrike" cap="none">
                <a:solidFill>
                  <a:srgbClr val="F68A2E"/>
                </a:solidFill>
                <a:latin typeface="Arial"/>
                <a:ea typeface="Arial"/>
                <a:cs typeface="Arial"/>
                <a:sym typeface="Arial"/>
              </a:rPr>
              <a:t>Doel</a:t>
            </a:r>
            <a:endParaRPr sz="1400" b="0" i="0" u="none" strike="noStrike" cap="none">
              <a:solidFill>
                <a:srgbClr val="000000"/>
              </a:solidFill>
              <a:latin typeface="Arial"/>
              <a:ea typeface="Arial"/>
              <a:cs typeface="Arial"/>
              <a:sym typeface="Arial"/>
            </a:endParaRPr>
          </a:p>
        </p:txBody>
      </p:sp>
      <p:sp>
        <p:nvSpPr>
          <p:cNvPr id="430" name="Google Shape;430;p4"/>
          <p:cNvSpPr txBox="1"/>
          <p:nvPr/>
        </p:nvSpPr>
        <p:spPr>
          <a:xfrm>
            <a:off x="3343083" y="3162471"/>
            <a:ext cx="2515200" cy="4002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68A2E"/>
              </a:buClr>
              <a:buSzPts val="2000"/>
              <a:buFont typeface="Arial"/>
              <a:buNone/>
            </a:pPr>
            <a:r>
              <a:rPr lang="nl-NL" sz="2000" b="1" i="0" u="none" strike="noStrike" cap="none">
                <a:solidFill>
                  <a:srgbClr val="F68A2E"/>
                </a:solidFill>
                <a:latin typeface="Arial"/>
                <a:ea typeface="Arial"/>
                <a:cs typeface="Arial"/>
                <a:sym typeface="Arial"/>
              </a:rPr>
              <a:t>Aanleiding</a:t>
            </a:r>
            <a:endParaRPr sz="1400" b="0" i="0" u="none" strike="noStrike" cap="none">
              <a:solidFill>
                <a:srgbClr val="000000"/>
              </a:solidFill>
              <a:latin typeface="Arial"/>
              <a:ea typeface="Arial"/>
              <a:cs typeface="Arial"/>
              <a:sym typeface="Arial"/>
            </a:endParaRPr>
          </a:p>
        </p:txBody>
      </p:sp>
      <p:sp>
        <p:nvSpPr>
          <p:cNvPr id="431" name="Google Shape;431;p4"/>
          <p:cNvSpPr txBox="1"/>
          <p:nvPr/>
        </p:nvSpPr>
        <p:spPr>
          <a:xfrm>
            <a:off x="245925" y="3178792"/>
            <a:ext cx="2515200" cy="4002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68A2E"/>
              </a:buClr>
              <a:buSzPts val="2000"/>
              <a:buFont typeface="Arial"/>
              <a:buNone/>
            </a:pPr>
            <a:r>
              <a:rPr lang="nl-NL" sz="2000" b="1" i="0" u="none" strike="noStrike" cap="none">
                <a:solidFill>
                  <a:srgbClr val="F68A2E"/>
                </a:solidFill>
                <a:latin typeface="Arial"/>
                <a:ea typeface="Arial"/>
                <a:cs typeface="Arial"/>
                <a:sym typeface="Arial"/>
              </a:rPr>
              <a:t>Persoonlijk</a:t>
            </a:r>
            <a:endParaRPr sz="1400" b="0" i="0" u="none" strike="noStrike" cap="none">
              <a:solidFill>
                <a:srgbClr val="000000"/>
              </a:solidFill>
              <a:latin typeface="Arial"/>
              <a:ea typeface="Arial"/>
              <a:cs typeface="Arial"/>
              <a:sym typeface="Arial"/>
            </a:endParaRPr>
          </a:p>
        </p:txBody>
      </p:sp>
      <p:sp>
        <p:nvSpPr>
          <p:cNvPr id="432" name="Google Shape;432;p4"/>
          <p:cNvSpPr txBox="1">
            <a:spLocks noGrp="1"/>
          </p:cNvSpPr>
          <p:nvPr>
            <p:ph type="body" idx="6"/>
          </p:nvPr>
        </p:nvSpPr>
        <p:spPr>
          <a:xfrm>
            <a:off x="6520583" y="3640121"/>
            <a:ext cx="2918616" cy="77375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t" anchorCtr="0">
            <a:noAutofit/>
          </a:bodyPr>
          <a:lstStyle/>
          <a:p>
            <a:pPr marL="0" lvl="0" indent="0" algn="l" rtl="0">
              <a:lnSpc>
                <a:spcPct val="100000"/>
              </a:lnSpc>
              <a:spcBef>
                <a:spcPts val="0"/>
              </a:spcBef>
              <a:spcAft>
                <a:spcPts val="0"/>
              </a:spcAft>
              <a:buSzPts val="1036"/>
              <a:buNone/>
            </a:pPr>
            <a:r>
              <a:rPr lang="nl-NL">
                <a:latin typeface="Arial"/>
                <a:ea typeface="Arial"/>
                <a:cs typeface="Arial"/>
                <a:sym typeface="Arial"/>
              </a:rPr>
              <a:t>Ronald wil een oplossing voor zijn schulden, maar ook perspectief. Hij heeft in het verleden altijd lekker gewerkt en wil dit graag weer terug. </a:t>
            </a:r>
            <a:endParaRPr>
              <a:latin typeface="Arial"/>
              <a:ea typeface="Arial"/>
              <a:cs typeface="Arial"/>
              <a:sym typeface="Arial"/>
            </a:endParaRPr>
          </a:p>
        </p:txBody>
      </p:sp>
      <p:sp>
        <p:nvSpPr>
          <p:cNvPr id="433" name="Google Shape;433;p4"/>
          <p:cNvSpPr txBox="1">
            <a:spLocks noGrp="1"/>
          </p:cNvSpPr>
          <p:nvPr>
            <p:ph type="body" idx="9"/>
          </p:nvPr>
        </p:nvSpPr>
        <p:spPr>
          <a:xfrm>
            <a:off x="9854703" y="1643985"/>
            <a:ext cx="1702490" cy="288000"/>
          </a:xfrm>
          <a:prstGeom prst="rect">
            <a:avLst/>
          </a:prstGeom>
          <a:noFill/>
          <a:ln>
            <a:noFill/>
          </a:ln>
        </p:spPr>
        <p:txBody>
          <a:bodyPr spcFirstLastPara="1" wrap="square" lIns="36000" tIns="36000" rIns="36000" bIns="36000" anchor="ctr" anchorCtr="0">
            <a:noAutofit/>
          </a:bodyPr>
          <a:lstStyle/>
          <a:p>
            <a:pPr marL="0" lvl="0" indent="0" algn="ctr" rtl="0">
              <a:lnSpc>
                <a:spcPct val="90000"/>
              </a:lnSpc>
              <a:spcBef>
                <a:spcPts val="0"/>
              </a:spcBef>
              <a:spcAft>
                <a:spcPts val="0"/>
              </a:spcAft>
              <a:buSzPts val="1120"/>
              <a:buNone/>
            </a:pPr>
            <a:r>
              <a:rPr lang="nl-NL"/>
              <a:t>Passief</a:t>
            </a:r>
            <a:endParaRPr/>
          </a:p>
        </p:txBody>
      </p:sp>
      <p:sp>
        <p:nvSpPr>
          <p:cNvPr id="434" name="Google Shape;434;p4"/>
          <p:cNvSpPr txBox="1">
            <a:spLocks noGrp="1"/>
          </p:cNvSpPr>
          <p:nvPr>
            <p:ph type="body" idx="13"/>
          </p:nvPr>
        </p:nvSpPr>
        <p:spPr>
          <a:xfrm>
            <a:off x="10415147" y="1977154"/>
            <a:ext cx="1702490" cy="288000"/>
          </a:xfrm>
          <a:prstGeom prst="rect">
            <a:avLst/>
          </a:prstGeom>
          <a:noFill/>
          <a:ln>
            <a:noFill/>
          </a:ln>
        </p:spPr>
        <p:txBody>
          <a:bodyPr spcFirstLastPara="1" wrap="square" lIns="36000" tIns="36000" rIns="36000" bIns="36000" anchor="ctr" anchorCtr="0">
            <a:noAutofit/>
          </a:bodyPr>
          <a:lstStyle/>
          <a:p>
            <a:pPr marL="0" lvl="0" indent="0" algn="ctr" rtl="0">
              <a:lnSpc>
                <a:spcPct val="90000"/>
              </a:lnSpc>
              <a:spcBef>
                <a:spcPts val="0"/>
              </a:spcBef>
              <a:spcAft>
                <a:spcPts val="0"/>
              </a:spcAft>
              <a:buSzPts val="1120"/>
              <a:buNone/>
            </a:pPr>
            <a:r>
              <a:rPr lang="nl-NL"/>
              <a:t>Aardig</a:t>
            </a:r>
            <a:endParaRPr/>
          </a:p>
        </p:txBody>
      </p:sp>
      <p:sp>
        <p:nvSpPr>
          <p:cNvPr id="435" name="Google Shape;435;p4"/>
          <p:cNvSpPr txBox="1">
            <a:spLocks noGrp="1"/>
          </p:cNvSpPr>
          <p:nvPr>
            <p:ph type="body" idx="14"/>
          </p:nvPr>
        </p:nvSpPr>
        <p:spPr>
          <a:xfrm>
            <a:off x="9761694" y="2289944"/>
            <a:ext cx="1702490" cy="288000"/>
          </a:xfrm>
          <a:prstGeom prst="rect">
            <a:avLst/>
          </a:prstGeom>
          <a:noFill/>
          <a:ln>
            <a:noFill/>
          </a:ln>
        </p:spPr>
        <p:txBody>
          <a:bodyPr spcFirstLastPara="1" wrap="square" lIns="36000" tIns="36000" rIns="36000" bIns="36000" anchor="ctr" anchorCtr="0">
            <a:noAutofit/>
          </a:bodyPr>
          <a:lstStyle/>
          <a:p>
            <a:pPr marL="0" lvl="0" indent="0" algn="ctr" rtl="0">
              <a:lnSpc>
                <a:spcPct val="90000"/>
              </a:lnSpc>
              <a:spcBef>
                <a:spcPts val="0"/>
              </a:spcBef>
              <a:spcAft>
                <a:spcPts val="0"/>
              </a:spcAft>
              <a:buSzPts val="1120"/>
              <a:buNone/>
            </a:pPr>
            <a:r>
              <a:rPr lang="nl-NL"/>
              <a:t>Gevoelig</a:t>
            </a:r>
            <a:endParaRPr/>
          </a:p>
        </p:txBody>
      </p:sp>
      <p:sp>
        <p:nvSpPr>
          <p:cNvPr id="436" name="Google Shape;436;p4"/>
          <p:cNvSpPr txBox="1">
            <a:spLocks noGrp="1"/>
          </p:cNvSpPr>
          <p:nvPr>
            <p:ph type="body" idx="15"/>
          </p:nvPr>
        </p:nvSpPr>
        <p:spPr>
          <a:xfrm>
            <a:off x="10436037" y="2577944"/>
            <a:ext cx="1702490" cy="288000"/>
          </a:xfrm>
          <a:prstGeom prst="rect">
            <a:avLst/>
          </a:prstGeom>
          <a:noFill/>
          <a:ln>
            <a:noFill/>
          </a:ln>
        </p:spPr>
        <p:txBody>
          <a:bodyPr spcFirstLastPara="1" wrap="square" lIns="36000" tIns="36000" rIns="36000" bIns="36000" anchor="ctr" anchorCtr="0">
            <a:noAutofit/>
          </a:bodyPr>
          <a:lstStyle/>
          <a:p>
            <a:pPr marL="0" lvl="0" indent="0" algn="ctr" rtl="0">
              <a:lnSpc>
                <a:spcPct val="90000"/>
              </a:lnSpc>
              <a:spcBef>
                <a:spcPts val="0"/>
              </a:spcBef>
              <a:spcAft>
                <a:spcPts val="0"/>
              </a:spcAft>
              <a:buSzPts val="1120"/>
              <a:buNone/>
            </a:pPr>
            <a:r>
              <a:rPr lang="nl-NL"/>
              <a:t>Geen zelfvertrouwen</a:t>
            </a:r>
            <a:endParaRPr/>
          </a:p>
        </p:txBody>
      </p:sp>
      <p:pic>
        <p:nvPicPr>
          <p:cNvPr id="437" name="Google Shape;437;p4"/>
          <p:cNvPicPr preferRelativeResize="0">
            <a:picLocks noGrp="1"/>
          </p:cNvPicPr>
          <p:nvPr>
            <p:ph type="pic" idx="2"/>
          </p:nvPr>
        </p:nvPicPr>
        <p:blipFill rotWithShape="1">
          <a:blip r:embed="rId4">
            <a:alphaModFix/>
          </a:blip>
          <a:srcRect/>
          <a:stretch/>
        </p:blipFill>
        <p:spPr>
          <a:xfrm>
            <a:off x="245915" y="1711748"/>
            <a:ext cx="1214437" cy="809624"/>
          </a:xfrm>
          <a:prstGeom prst="rect">
            <a:avLst/>
          </a:prstGeom>
          <a:solidFill>
            <a:schemeClr val="lt1"/>
          </a:solidFill>
          <a:ln w="2857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pic>
      <p:pic>
        <p:nvPicPr>
          <p:cNvPr id="438" name="Google Shape;438;p4"/>
          <p:cNvPicPr preferRelativeResize="0">
            <a:picLocks noGrp="1"/>
          </p:cNvPicPr>
          <p:nvPr>
            <p:ph type="pic" idx="3"/>
          </p:nvPr>
        </p:nvPicPr>
        <p:blipFill rotWithShape="1">
          <a:blip r:embed="rId5">
            <a:alphaModFix/>
          </a:blip>
          <a:srcRect/>
          <a:stretch/>
        </p:blipFill>
        <p:spPr>
          <a:xfrm rot="-277264">
            <a:off x="1520606" y="1717627"/>
            <a:ext cx="1622146" cy="912456"/>
          </a:xfrm>
          <a:prstGeom prst="rect">
            <a:avLst/>
          </a:prstGeom>
          <a:solidFill>
            <a:schemeClr val="lt1"/>
          </a:solidFill>
          <a:ln w="2857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pic>
      <p:pic>
        <p:nvPicPr>
          <p:cNvPr id="439" name="Google Shape;439;p4"/>
          <p:cNvPicPr preferRelativeResize="0">
            <a:picLocks noGrp="1"/>
          </p:cNvPicPr>
          <p:nvPr>
            <p:ph type="pic" idx="16"/>
          </p:nvPr>
        </p:nvPicPr>
        <p:blipFill rotWithShape="1">
          <a:blip r:embed="rId6">
            <a:alphaModFix/>
          </a:blip>
          <a:srcRect t="257" b="258"/>
          <a:stretch/>
        </p:blipFill>
        <p:spPr>
          <a:xfrm rot="512536">
            <a:off x="7476704" y="471064"/>
            <a:ext cx="1833028" cy="1735641"/>
          </a:xfrm>
          <a:prstGeom prst="rect">
            <a:avLst/>
          </a:prstGeom>
          <a:solidFill>
            <a:schemeClr val="lt1"/>
          </a:solidFill>
          <a:ln>
            <a:noFill/>
          </a:ln>
        </p:spPr>
      </p:pic>
      <p:pic>
        <p:nvPicPr>
          <p:cNvPr id="440" name="Google Shape;440;p4"/>
          <p:cNvPicPr preferRelativeResize="0">
            <a:picLocks noGrp="1"/>
          </p:cNvPicPr>
          <p:nvPr>
            <p:ph type="pic" idx="5"/>
          </p:nvPr>
        </p:nvPicPr>
        <p:blipFill rotWithShape="1">
          <a:blip r:embed="rId7">
            <a:alphaModFix/>
          </a:blip>
          <a:srcRect l="23493" r="23492"/>
          <a:stretch/>
        </p:blipFill>
        <p:spPr>
          <a:xfrm rot="-670604">
            <a:off x="4564675" y="1511834"/>
            <a:ext cx="1214437" cy="1174750"/>
          </a:xfrm>
          <a:prstGeom prst="rect">
            <a:avLst/>
          </a:prstGeom>
          <a:solidFill>
            <a:schemeClr val="lt1"/>
          </a:solidFill>
          <a:ln w="2857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pic>
      <p:pic>
        <p:nvPicPr>
          <p:cNvPr id="441" name="Google Shape;441;p4"/>
          <p:cNvPicPr preferRelativeResize="0">
            <a:picLocks noGrp="1"/>
          </p:cNvPicPr>
          <p:nvPr>
            <p:ph type="pic" idx="4"/>
          </p:nvPr>
        </p:nvPicPr>
        <p:blipFill rotWithShape="1">
          <a:blip r:embed="rId8">
            <a:alphaModFix/>
          </a:blip>
          <a:srcRect l="20924" r="20924"/>
          <a:stretch/>
        </p:blipFill>
        <p:spPr>
          <a:xfrm rot="370800">
            <a:off x="3223410" y="1467230"/>
            <a:ext cx="1214437" cy="1174750"/>
          </a:xfrm>
          <a:prstGeom prst="rect">
            <a:avLst/>
          </a:prstGeom>
          <a:solidFill>
            <a:schemeClr val="lt1"/>
          </a:solidFill>
          <a:ln w="2857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38"/>
          <p:cNvSpPr txBox="1">
            <a:spLocks noGrp="1"/>
          </p:cNvSpPr>
          <p:nvPr>
            <p:ph type="title"/>
          </p:nvPr>
        </p:nvSpPr>
        <p:spPr>
          <a:xfrm>
            <a:off x="1080000" y="1080000"/>
            <a:ext cx="10033200" cy="720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nl-NL"/>
              <a:t>Klantreizen</a:t>
            </a:r>
            <a:endParaRPr/>
          </a:p>
        </p:txBody>
      </p:sp>
      <p:sp>
        <p:nvSpPr>
          <p:cNvPr id="448" name="Google Shape;448;p38"/>
          <p:cNvSpPr txBox="1">
            <a:spLocks noGrp="1"/>
          </p:cNvSpPr>
          <p:nvPr>
            <p:ph type="body" idx="1"/>
          </p:nvPr>
        </p:nvSpPr>
        <p:spPr>
          <a:xfrm>
            <a:off x="1079500" y="1800225"/>
            <a:ext cx="9693276" cy="1249363"/>
          </a:xfrm>
          <a:prstGeom prst="rect">
            <a:avLst/>
          </a:prstGeom>
          <a:noFill/>
          <a:ln>
            <a:noFill/>
          </a:ln>
        </p:spPr>
        <p:txBody>
          <a:bodyPr spcFirstLastPara="1" wrap="square" lIns="0" tIns="0" rIns="0" bIns="0" anchor="t" anchorCtr="0">
            <a:noAutofit/>
          </a:bodyPr>
          <a:lstStyle/>
          <a:p>
            <a:pPr marL="0" lvl="0" indent="0" algn="l" rtl="0">
              <a:lnSpc>
                <a:spcPct val="90000"/>
              </a:lnSpc>
              <a:spcBef>
                <a:spcPts val="475"/>
              </a:spcBef>
              <a:spcAft>
                <a:spcPts val="0"/>
              </a:spcAft>
              <a:buSzPts val="1920"/>
              <a:buNone/>
            </a:pPr>
            <a:r>
              <a:rPr lang="nl-NL" sz="2000" b="1" dirty="0"/>
              <a:t>4</a:t>
            </a:r>
            <a:r>
              <a:rPr lang="nl-NL" sz="2000" b="1" dirty="0">
                <a:solidFill>
                  <a:schemeClr val="dk1"/>
                </a:solidFill>
              </a:rPr>
              <a:t> klantreizen/Service Blueprints:</a:t>
            </a:r>
            <a:endParaRPr dirty="0"/>
          </a:p>
          <a:p>
            <a:pPr marL="457200" lvl="0" indent="-457200" algn="l" rtl="0">
              <a:lnSpc>
                <a:spcPct val="90000"/>
              </a:lnSpc>
              <a:spcBef>
                <a:spcPts val="475"/>
              </a:spcBef>
              <a:spcAft>
                <a:spcPts val="0"/>
              </a:spcAft>
              <a:buSzPts val="1920"/>
              <a:buFont typeface="+mj-lt"/>
              <a:buAutoNum type="arabicPeriod"/>
            </a:pPr>
            <a:endParaRPr lang="nl-NL" sz="2000" dirty="0">
              <a:solidFill>
                <a:schemeClr val="dk1"/>
              </a:solidFill>
            </a:endParaRPr>
          </a:p>
          <a:p>
            <a:pPr marL="457200" lvl="0" indent="-457200" algn="l" rtl="0">
              <a:lnSpc>
                <a:spcPct val="90000"/>
              </a:lnSpc>
              <a:spcBef>
                <a:spcPts val="475"/>
              </a:spcBef>
              <a:spcAft>
                <a:spcPts val="0"/>
              </a:spcAft>
              <a:buSzPts val="1920"/>
              <a:buFont typeface="+mj-lt"/>
              <a:buAutoNum type="arabicPeriod"/>
            </a:pPr>
            <a:r>
              <a:rPr lang="nl-NL" sz="2000" dirty="0">
                <a:highlight>
                  <a:srgbClr val="FFFF00"/>
                </a:highlight>
              </a:rPr>
              <a:t>Inwoner </a:t>
            </a:r>
            <a:r>
              <a:rPr lang="nl-NL" sz="2000" u="sng" dirty="0">
                <a:highlight>
                  <a:srgbClr val="FFFF00"/>
                </a:highlight>
              </a:rPr>
              <a:t>Ellis</a:t>
            </a:r>
            <a:r>
              <a:rPr lang="nl-NL" sz="2000" dirty="0">
                <a:highlight>
                  <a:srgbClr val="FFFF00"/>
                </a:highlight>
              </a:rPr>
              <a:t> met niet-problematische schulden die '</a:t>
            </a:r>
            <a:r>
              <a:rPr lang="nl-NL" sz="2000" dirty="0" err="1">
                <a:highlight>
                  <a:srgbClr val="FFFF00"/>
                </a:highlight>
              </a:rPr>
              <a:t>uitgecoacht</a:t>
            </a:r>
            <a:r>
              <a:rPr lang="nl-NL" sz="2000" dirty="0">
                <a:highlight>
                  <a:srgbClr val="FFFF00"/>
                </a:highlight>
              </a:rPr>
              <a:t>' is bij een externe partner, en soepel overgaat naar budgetbeheer van de gemeente</a:t>
            </a:r>
            <a:endParaRPr sz="2000" dirty="0">
              <a:highlight>
                <a:srgbClr val="FFFF00"/>
              </a:highlight>
            </a:endParaRPr>
          </a:p>
          <a:p>
            <a:pPr marL="457200" lvl="0" indent="-457200" algn="l" rtl="0">
              <a:lnSpc>
                <a:spcPct val="90000"/>
              </a:lnSpc>
              <a:spcBef>
                <a:spcPts val="475"/>
              </a:spcBef>
              <a:spcAft>
                <a:spcPts val="0"/>
              </a:spcAft>
              <a:buSzPts val="1920"/>
              <a:buFont typeface="+mj-lt"/>
              <a:buAutoNum type="arabicPeriod"/>
            </a:pPr>
            <a:r>
              <a:rPr lang="nl-NL" sz="2000" dirty="0">
                <a:highlight>
                  <a:srgbClr val="FFFF00"/>
                </a:highlight>
              </a:rPr>
              <a:t>Inwoner </a:t>
            </a:r>
            <a:r>
              <a:rPr lang="nl-NL" sz="2000" u="sng" dirty="0">
                <a:highlight>
                  <a:srgbClr val="FFFF00"/>
                </a:highlight>
              </a:rPr>
              <a:t>Tanya</a:t>
            </a:r>
            <a:r>
              <a:rPr lang="nl-NL" sz="2000" dirty="0">
                <a:highlight>
                  <a:srgbClr val="FFFF00"/>
                </a:highlight>
              </a:rPr>
              <a:t> met problematische schulden die gecoacht is door de klantmanager en die aan het eind van het schuldentraject nog een poosje budgetbeheer nodig heeft</a:t>
            </a:r>
          </a:p>
          <a:p>
            <a:pPr marL="457200" lvl="0" indent="-457200" algn="l" rtl="0">
              <a:lnSpc>
                <a:spcPct val="90000"/>
              </a:lnSpc>
              <a:spcBef>
                <a:spcPts val="475"/>
              </a:spcBef>
              <a:spcAft>
                <a:spcPts val="0"/>
              </a:spcAft>
              <a:buSzPts val="1920"/>
              <a:buFont typeface="+mj-lt"/>
              <a:buAutoNum type="arabicPeriod"/>
            </a:pPr>
            <a:r>
              <a:rPr lang="nl-NL" sz="2000" dirty="0">
                <a:highlight>
                  <a:srgbClr val="FFFF00"/>
                </a:highlight>
                <a:latin typeface="Arial"/>
                <a:cs typeface="Arial"/>
              </a:rPr>
              <a:t>Inwoner </a:t>
            </a:r>
            <a:r>
              <a:rPr lang="nl-NL" sz="2000" u="sng" dirty="0" err="1">
                <a:highlight>
                  <a:srgbClr val="FFFF00"/>
                </a:highlight>
                <a:latin typeface="Arial"/>
                <a:cs typeface="Arial"/>
              </a:rPr>
              <a:t>Halima</a:t>
            </a:r>
            <a:r>
              <a:rPr lang="nl-NL" sz="2000" dirty="0">
                <a:highlight>
                  <a:srgbClr val="FFFF00"/>
                </a:highlight>
                <a:latin typeface="Arial"/>
                <a:cs typeface="Arial"/>
              </a:rPr>
              <a:t> die budgetbeheer ontvangt en niet zonder wil. Ze heeft geen begeleider. In deze reis wordt budgetbeheer afgebouwd zodat de inwoner (al dan niet met ondersteuning in het netwerk) toch zelfstandig verder kan</a:t>
            </a:r>
          </a:p>
          <a:p>
            <a:pPr marL="457200" lvl="0" indent="-457200" algn="l" rtl="0">
              <a:lnSpc>
                <a:spcPct val="90000"/>
              </a:lnSpc>
              <a:spcBef>
                <a:spcPts val="475"/>
              </a:spcBef>
              <a:spcAft>
                <a:spcPts val="0"/>
              </a:spcAft>
              <a:buSzPts val="1920"/>
              <a:buFont typeface="+mj-lt"/>
              <a:buAutoNum type="arabicPeriod"/>
            </a:pPr>
            <a:r>
              <a:rPr lang="nl-NL" sz="2000" dirty="0">
                <a:highlight>
                  <a:srgbClr val="FFFF00"/>
                </a:highlight>
              </a:rPr>
              <a:t>Inwoner </a:t>
            </a:r>
            <a:r>
              <a:rPr lang="nl-NL" sz="2000" u="sng" dirty="0">
                <a:highlight>
                  <a:srgbClr val="FFFF00"/>
                </a:highlight>
              </a:rPr>
              <a:t>Ronald</a:t>
            </a:r>
            <a:r>
              <a:rPr lang="nl-NL" sz="2000" dirty="0">
                <a:highlight>
                  <a:srgbClr val="FFFF00"/>
                </a:highlight>
              </a:rPr>
              <a:t> met problematische schulden die budgetbeheer en –begeleiding krijgt en vervolgens blijvend budgetbeheer wordt aangeboden, omdat hij niet zonder ondersteuning kan</a:t>
            </a:r>
          </a:p>
          <a:p>
            <a:pPr marL="457200" lvl="0" indent="-457200" algn="l" rtl="0">
              <a:lnSpc>
                <a:spcPct val="90000"/>
              </a:lnSpc>
              <a:spcBef>
                <a:spcPts val="475"/>
              </a:spcBef>
              <a:spcAft>
                <a:spcPts val="0"/>
              </a:spcAft>
              <a:buSzPts val="1920"/>
              <a:buFont typeface="+mj-lt"/>
              <a:buAutoNum type="arabicPeriod"/>
            </a:pPr>
            <a:endParaRPr sz="2000" dirty="0">
              <a:highlight>
                <a:srgbClr val="FFFF00"/>
              </a:highlight>
            </a:endParaRPr>
          </a:p>
          <a:p>
            <a:pPr marL="267970" lvl="0" indent="-267970" algn="l" rtl="0">
              <a:lnSpc>
                <a:spcPct val="90000"/>
              </a:lnSpc>
              <a:spcBef>
                <a:spcPts val="475"/>
              </a:spcBef>
              <a:spcAft>
                <a:spcPts val="0"/>
              </a:spcAft>
              <a:buSzPts val="1920"/>
              <a:buNone/>
            </a:pPr>
            <a:endParaRPr sz="2000" dirty="0"/>
          </a:p>
        </p:txBody>
      </p:sp>
      <p:sp>
        <p:nvSpPr>
          <p:cNvPr id="2" name="Tekstvak 1">
            <a:extLst>
              <a:ext uri="{FF2B5EF4-FFF2-40B4-BE49-F238E27FC236}">
                <a16:creationId xmlns:a16="http://schemas.microsoft.com/office/drawing/2014/main" id="{8D380CC8-07DB-25B7-D3B8-E1A6DBAF1F3B}"/>
              </a:ext>
            </a:extLst>
          </p:cNvPr>
          <p:cNvSpPr txBox="1"/>
          <p:nvPr/>
        </p:nvSpPr>
        <p:spPr>
          <a:xfrm rot="20550518">
            <a:off x="3090335" y="3680779"/>
            <a:ext cx="7526174" cy="707886"/>
          </a:xfrm>
          <a:prstGeom prst="rect">
            <a:avLst/>
          </a:prstGeom>
          <a:noFill/>
        </p:spPr>
        <p:txBody>
          <a:bodyPr wrap="square" rtlCol="0">
            <a:spAutoFit/>
          </a:bodyPr>
          <a:lstStyle/>
          <a:p>
            <a:pPr algn="ctr"/>
            <a:r>
              <a:rPr lang="nl-NL" sz="4000" dirty="0"/>
              <a:t>Voorbeelden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1A17C7-7101-9B7B-42CE-D196911CD71C}"/>
              </a:ext>
            </a:extLst>
          </p:cNvPr>
          <p:cNvSpPr>
            <a:spLocks noGrp="1"/>
          </p:cNvSpPr>
          <p:nvPr>
            <p:ph type="ctrTitle"/>
          </p:nvPr>
        </p:nvSpPr>
        <p:spPr/>
        <p:txBody>
          <a:bodyPr/>
          <a:lstStyle/>
          <a:p>
            <a:r>
              <a:rPr lang="nl-NL" sz="4400"/>
              <a:t>Resultaten</a:t>
            </a:r>
          </a:p>
        </p:txBody>
      </p:sp>
    </p:spTree>
    <p:extLst>
      <p:ext uri="{BB962C8B-B14F-4D97-AF65-F5344CB8AC3E}">
        <p14:creationId xmlns:p14="http://schemas.microsoft.com/office/powerpoint/2010/main" val="574956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FFCEEF-D5D6-450D-BD34-CDFA85DDFBEC}"/>
              </a:ext>
            </a:extLst>
          </p:cNvPr>
          <p:cNvSpPr>
            <a:spLocks noGrp="1"/>
          </p:cNvSpPr>
          <p:nvPr>
            <p:ph type="title"/>
          </p:nvPr>
        </p:nvSpPr>
        <p:spPr/>
        <p:txBody>
          <a:bodyPr/>
          <a:lstStyle/>
          <a:p>
            <a:r>
              <a:rPr lang="nl-NL"/>
              <a:t>4 klantreizen/</a:t>
            </a:r>
            <a:r>
              <a:rPr lang="nl-NL" err="1"/>
              <a:t>SBP’s</a:t>
            </a:r>
            <a:br>
              <a:rPr lang="nl-NL"/>
            </a:br>
            <a:endParaRPr lang="nl-NL" sz="2400" b="0"/>
          </a:p>
        </p:txBody>
      </p:sp>
      <p:pic>
        <p:nvPicPr>
          <p:cNvPr id="12" name="Afbeelding 11" descr="Afbeelding met tekst, schermopname, nummer, ontwerp&#10;&#10;Automatisch gegenereerde beschrijving">
            <a:extLst>
              <a:ext uri="{FF2B5EF4-FFF2-40B4-BE49-F238E27FC236}">
                <a16:creationId xmlns:a16="http://schemas.microsoft.com/office/drawing/2014/main" id="{7970FA2B-083D-C9D9-49A4-789286F1F8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7327" y="532800"/>
            <a:ext cx="3339610" cy="4052781"/>
          </a:xfrm>
          <a:prstGeom prst="rect">
            <a:avLst/>
          </a:prstGeom>
          <a:effectLst>
            <a:outerShdw blurRad="50800" dist="38100" dir="2700000" algn="tl" rotWithShape="0">
              <a:prstClr val="black">
                <a:alpha val="40000"/>
              </a:prstClr>
            </a:outerShdw>
          </a:effectLst>
        </p:spPr>
      </p:pic>
      <p:pic>
        <p:nvPicPr>
          <p:cNvPr id="10" name="Afbeelding 9" descr="Afbeelding met tekst, schermopname, nummer, ontwerp&#10;&#10;Automatisch gegenereerde beschrijving">
            <a:extLst>
              <a:ext uri="{FF2B5EF4-FFF2-40B4-BE49-F238E27FC236}">
                <a16:creationId xmlns:a16="http://schemas.microsoft.com/office/drawing/2014/main" id="{05C6F601-062A-34D5-96CC-D039FDF345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6020" y="1166400"/>
            <a:ext cx="3256873" cy="4052781"/>
          </a:xfrm>
          <a:prstGeom prst="rect">
            <a:avLst/>
          </a:prstGeom>
          <a:effectLst>
            <a:outerShdw blurRad="50800" dist="38100" dir="2700000" algn="tl" rotWithShape="0">
              <a:prstClr val="black">
                <a:alpha val="40000"/>
              </a:prstClr>
            </a:outerShdw>
          </a:effectLst>
        </p:spPr>
      </p:pic>
      <p:pic>
        <p:nvPicPr>
          <p:cNvPr id="6" name="Afbeelding 5" descr="Afbeelding met tekst, schermopname, nummer, Lettertype&#10;&#10;Automatisch gegenereerde beschrijving">
            <a:extLst>
              <a:ext uri="{FF2B5EF4-FFF2-40B4-BE49-F238E27FC236}">
                <a16:creationId xmlns:a16="http://schemas.microsoft.com/office/drawing/2014/main" id="{CB2F535E-96A6-0B97-B501-C328827936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0181" y="1800000"/>
            <a:ext cx="3339610" cy="4193232"/>
          </a:xfrm>
          <a:prstGeom prst="rect">
            <a:avLst/>
          </a:prstGeom>
          <a:effectLst>
            <a:outerShdw blurRad="50800" dist="38100" dir="2700000" algn="tl" rotWithShape="0">
              <a:prstClr val="black">
                <a:alpha val="40000"/>
              </a:prstClr>
            </a:outerShdw>
          </a:effectLst>
        </p:spPr>
      </p:pic>
      <p:pic>
        <p:nvPicPr>
          <p:cNvPr id="4" name="Afbeelding 3" descr="Afbeelding met tekst, schermopname, nummer, Lettertype&#10;&#10;Automatisch gegenereerde beschrijving">
            <a:extLst>
              <a:ext uri="{FF2B5EF4-FFF2-40B4-BE49-F238E27FC236}">
                <a16:creationId xmlns:a16="http://schemas.microsoft.com/office/drawing/2014/main" id="{D66BE7C9-9276-FDBA-09B2-13F439B086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2654" y="2402345"/>
            <a:ext cx="3424891" cy="4193232"/>
          </a:xfrm>
          <a:prstGeom prst="rect">
            <a:avLst/>
          </a:prstGeom>
          <a:effectLst>
            <a:outerShdw blurRad="50800" dist="38100" dir="2700000" algn="tl" rotWithShape="0">
              <a:prstClr val="black">
                <a:alpha val="40000"/>
              </a:prstClr>
            </a:outerShdw>
          </a:effectLst>
        </p:spPr>
      </p:pic>
      <p:sp>
        <p:nvSpPr>
          <p:cNvPr id="3" name="Tekstvak 2">
            <a:extLst>
              <a:ext uri="{FF2B5EF4-FFF2-40B4-BE49-F238E27FC236}">
                <a16:creationId xmlns:a16="http://schemas.microsoft.com/office/drawing/2014/main" id="{49B819F1-D743-69D4-FAF2-669BEE4F468B}"/>
              </a:ext>
            </a:extLst>
          </p:cNvPr>
          <p:cNvSpPr txBox="1"/>
          <p:nvPr/>
        </p:nvSpPr>
        <p:spPr>
          <a:xfrm rot="20550518">
            <a:off x="3090335" y="3680779"/>
            <a:ext cx="7526174" cy="707886"/>
          </a:xfrm>
          <a:prstGeom prst="rect">
            <a:avLst/>
          </a:prstGeom>
          <a:noFill/>
        </p:spPr>
        <p:txBody>
          <a:bodyPr wrap="square" rtlCol="0">
            <a:spAutoFit/>
          </a:bodyPr>
          <a:lstStyle/>
          <a:p>
            <a:pPr algn="ctr"/>
            <a:r>
              <a:rPr lang="nl-NL" sz="4000" dirty="0"/>
              <a:t>Voorbeelden</a:t>
            </a:r>
          </a:p>
        </p:txBody>
      </p:sp>
    </p:spTree>
    <p:extLst>
      <p:ext uri="{BB962C8B-B14F-4D97-AF65-F5344CB8AC3E}">
        <p14:creationId xmlns:p14="http://schemas.microsoft.com/office/powerpoint/2010/main" val="1679606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39"/>
          <p:cNvSpPr txBox="1">
            <a:spLocks noGrp="1"/>
          </p:cNvSpPr>
          <p:nvPr>
            <p:ph type="title"/>
          </p:nvPr>
        </p:nvSpPr>
        <p:spPr>
          <a:xfrm>
            <a:off x="1880100" y="558000"/>
            <a:ext cx="10033200" cy="720000"/>
          </a:xfrm>
          <a:prstGeom prst="rect">
            <a:avLst/>
          </a:prstGeom>
          <a:noFill/>
          <a:ln>
            <a:noFill/>
          </a:ln>
        </p:spPr>
        <p:txBody>
          <a:bodyPr spcFirstLastPara="1" wrap="square" lIns="0" tIns="0" rIns="0" bIns="0" anchor="t" anchorCtr="0">
            <a:noAutofit/>
          </a:bodyPr>
          <a:lstStyle/>
          <a:p>
            <a:r>
              <a:rPr lang="nl-NL" sz="2400" dirty="0">
                <a:solidFill>
                  <a:schemeClr val="lt2"/>
                </a:solidFill>
              </a:rPr>
              <a:t>Inwoner </a:t>
            </a:r>
            <a:r>
              <a:rPr lang="nl-NL" sz="2400" dirty="0">
                <a:solidFill>
                  <a:schemeClr val="lt2"/>
                </a:solidFill>
                <a:highlight>
                  <a:srgbClr val="FFFF00"/>
                </a:highlight>
              </a:rPr>
              <a:t>Ellis titel inwonersreis</a:t>
            </a:r>
            <a:endParaRPr sz="2400" dirty="0">
              <a:solidFill>
                <a:schemeClr val="lt2"/>
              </a:solidFill>
              <a:highlight>
                <a:srgbClr val="FFFF00"/>
              </a:highlight>
            </a:endParaRPr>
          </a:p>
        </p:txBody>
      </p:sp>
      <p:sp>
        <p:nvSpPr>
          <p:cNvPr id="370" name="Google Shape;370;p39"/>
          <p:cNvSpPr txBox="1">
            <a:spLocks noGrp="1"/>
          </p:cNvSpPr>
          <p:nvPr>
            <p:ph type="body" idx="1"/>
          </p:nvPr>
        </p:nvSpPr>
        <p:spPr>
          <a:xfrm>
            <a:off x="389905" y="1800000"/>
            <a:ext cx="3707415" cy="4500000"/>
          </a:xfrm>
          <a:prstGeom prst="rect">
            <a:avLst/>
          </a:prstGeom>
          <a:noFill/>
          <a:ln>
            <a:noFill/>
          </a:ln>
        </p:spPr>
        <p:txBody>
          <a:bodyPr spcFirstLastPara="1" wrap="square" lIns="0" tIns="0" rIns="0" bIns="0" anchor="t" anchorCtr="0">
            <a:noAutofit/>
          </a:bodyPr>
          <a:lstStyle/>
          <a:p>
            <a:pPr marL="0" indent="0">
              <a:buNone/>
            </a:pPr>
            <a:r>
              <a:rPr lang="nl-NL" sz="1600" b="1" dirty="0"/>
              <a:t>Belangrijke stappen </a:t>
            </a:r>
            <a:r>
              <a:rPr lang="nl-NL" sz="1600" b="1" dirty="0">
                <a:highlight>
                  <a:srgbClr val="FFFF00"/>
                </a:highlight>
              </a:rPr>
              <a:t>Ellis</a:t>
            </a:r>
            <a:r>
              <a:rPr lang="nl-NL" sz="1600" b="1" dirty="0"/>
              <a:t> </a:t>
            </a:r>
            <a:endParaRPr lang="nl-NL" dirty="0"/>
          </a:p>
          <a:p>
            <a:r>
              <a:rPr lang="nl-NL" sz="1600" dirty="0">
                <a:solidFill>
                  <a:schemeClr val="bg1">
                    <a:lumMod val="85000"/>
                  </a:schemeClr>
                </a:solidFill>
              </a:rPr>
              <a:t>Krijgt ruim van tevoren van de contactpersoon bij BK te horen dat zij wordt overgedragen aan BBR bij de gemeente. </a:t>
            </a:r>
            <a:endParaRPr lang="nl-NL" dirty="0">
              <a:solidFill>
                <a:schemeClr val="bg1">
                  <a:lumMod val="85000"/>
                </a:schemeClr>
              </a:solidFill>
            </a:endParaRPr>
          </a:p>
          <a:p>
            <a:r>
              <a:rPr lang="nl-NL" sz="1600" dirty="0">
                <a:solidFill>
                  <a:schemeClr val="bg1">
                    <a:lumMod val="85000"/>
                  </a:schemeClr>
                </a:solidFill>
              </a:rPr>
              <a:t>Ellis mag aangeven als er geen 'klik' is met de budgetbeheerder.</a:t>
            </a:r>
            <a:br>
              <a:rPr lang="nl-NL" sz="1600" dirty="0">
                <a:solidFill>
                  <a:schemeClr val="bg1">
                    <a:lumMod val="85000"/>
                  </a:schemeClr>
                </a:solidFill>
              </a:rPr>
            </a:br>
            <a:r>
              <a:rPr lang="nl-NL" sz="1600" dirty="0">
                <a:solidFill>
                  <a:schemeClr val="bg1">
                    <a:lumMod val="85000"/>
                  </a:schemeClr>
                </a:solidFill>
              </a:rPr>
              <a:t>(geldt voor alle klantreizen)</a:t>
            </a:r>
          </a:p>
          <a:p>
            <a:r>
              <a:rPr lang="nl-NL" sz="1600" dirty="0">
                <a:solidFill>
                  <a:schemeClr val="bg1">
                    <a:lumMod val="85000"/>
                  </a:schemeClr>
                </a:solidFill>
              </a:rPr>
              <a:t>Eén keer het verhaal vertellen. </a:t>
            </a:r>
          </a:p>
          <a:p>
            <a:r>
              <a:rPr lang="nl-NL" sz="1600" dirty="0">
                <a:solidFill>
                  <a:schemeClr val="bg1">
                    <a:lumMod val="85000"/>
                  </a:schemeClr>
                </a:solidFill>
              </a:rPr>
              <a:t>Op de hoogte gehouden worden van de gemaakte afspraken en inzicht in dossier. (Mijn Geldzaken)</a:t>
            </a:r>
          </a:p>
          <a:p>
            <a:r>
              <a:rPr lang="nl-NL" sz="1600" dirty="0">
                <a:solidFill>
                  <a:schemeClr val="bg1">
                    <a:lumMod val="85000"/>
                  </a:schemeClr>
                </a:solidFill>
              </a:rPr>
              <a:t>Zonder schroom om (extra) geld durven vragen. (geldt voor alle klantreizen). </a:t>
            </a:r>
          </a:p>
          <a:p>
            <a:endParaRPr lang="nl-NL" sz="1600" dirty="0"/>
          </a:p>
          <a:p>
            <a:endParaRPr lang="nl-NL" sz="1600" dirty="0"/>
          </a:p>
        </p:txBody>
      </p:sp>
      <p:sp>
        <p:nvSpPr>
          <p:cNvPr id="371" name="Google Shape;371;p39"/>
          <p:cNvSpPr txBox="1">
            <a:spLocks noGrp="1"/>
          </p:cNvSpPr>
          <p:nvPr>
            <p:ph type="body" idx="2"/>
          </p:nvPr>
        </p:nvSpPr>
        <p:spPr>
          <a:xfrm>
            <a:off x="4097321" y="1828575"/>
            <a:ext cx="3841297" cy="4500000"/>
          </a:xfrm>
          <a:prstGeom prst="rect">
            <a:avLst/>
          </a:prstGeom>
          <a:noFill/>
          <a:ln>
            <a:noFill/>
          </a:ln>
        </p:spPr>
        <p:txBody>
          <a:bodyPr spcFirstLastPara="1" wrap="square" lIns="0" tIns="0" rIns="0" bIns="0" anchor="t" anchorCtr="0">
            <a:noAutofit/>
          </a:bodyPr>
          <a:lstStyle/>
          <a:p>
            <a:pPr marL="0" indent="0">
              <a:buNone/>
            </a:pPr>
            <a:r>
              <a:rPr lang="nl-NL" sz="1600" b="1" dirty="0"/>
              <a:t>Belangrijke consequenties </a:t>
            </a:r>
            <a:r>
              <a:rPr lang="nl-NL" sz="1600" b="1" dirty="0">
                <a:highlight>
                  <a:srgbClr val="FFFF00"/>
                </a:highlight>
              </a:rPr>
              <a:t>Ellis</a:t>
            </a:r>
            <a:endParaRPr dirty="0">
              <a:highlight>
                <a:srgbClr val="FFFF00"/>
              </a:highlight>
            </a:endParaRPr>
          </a:p>
          <a:p>
            <a:r>
              <a:rPr lang="nl-NL" sz="1600" dirty="0">
                <a:solidFill>
                  <a:schemeClr val="bg1">
                    <a:lumMod val="85000"/>
                  </a:schemeClr>
                </a:solidFill>
              </a:rPr>
              <a:t>Als niet tijdig kenbaar wordt gemaakt dat er een overdracht gaat plaatsvinden kan dit stress veroorzaken.</a:t>
            </a:r>
          </a:p>
          <a:p>
            <a:r>
              <a:rPr lang="nl-NL" sz="1600" dirty="0">
                <a:solidFill>
                  <a:schemeClr val="bg1">
                    <a:lumMod val="85000"/>
                  </a:schemeClr>
                </a:solidFill>
              </a:rPr>
              <a:t>Als er geen klik is met de budgetbeheerder komt dit ten nadele van de communicatie/relatie.</a:t>
            </a:r>
          </a:p>
          <a:p>
            <a:r>
              <a:rPr lang="nl-NL" sz="1600" dirty="0">
                <a:solidFill>
                  <a:schemeClr val="bg1">
                    <a:lumMod val="85000"/>
                  </a:schemeClr>
                </a:solidFill>
              </a:rPr>
              <a:t>Om vertrouwen te bouwen is het belangrijk om Ellis inzicht te geven in de gemaakte afspraken en het dossier. </a:t>
            </a:r>
          </a:p>
          <a:p>
            <a:endParaRPr lang="nl-NL" sz="1600" dirty="0"/>
          </a:p>
          <a:p>
            <a:endParaRPr lang="nl-NL" sz="1600" dirty="0"/>
          </a:p>
          <a:p>
            <a:endParaRPr lang="nl-NL" sz="1600" dirty="0"/>
          </a:p>
        </p:txBody>
      </p:sp>
      <p:sp>
        <p:nvSpPr>
          <p:cNvPr id="372" name="Google Shape;372;p39"/>
          <p:cNvSpPr txBox="1"/>
          <p:nvPr/>
        </p:nvSpPr>
        <p:spPr>
          <a:xfrm>
            <a:off x="8219730" y="1809037"/>
            <a:ext cx="3841296" cy="1500846"/>
          </a:xfrm>
          <a:prstGeom prst="rect">
            <a:avLst/>
          </a:prstGeom>
          <a:noFill/>
          <a:ln>
            <a:noFill/>
          </a:ln>
        </p:spPr>
        <p:txBody>
          <a:bodyPr spcFirstLastPara="1" wrap="square" lIns="0" tIns="0" rIns="0" bIns="0" anchor="t" anchorCtr="0">
            <a:noAutofit/>
          </a:bodyPr>
          <a:lstStyle/>
          <a:p>
            <a:pPr>
              <a:lnSpc>
                <a:spcPct val="90000"/>
              </a:lnSpc>
              <a:buClr>
                <a:srgbClr val="00A9F3"/>
              </a:buClr>
              <a:buSzPts val="1280"/>
            </a:pPr>
            <a:r>
              <a:rPr lang="nl-NL" sz="1600" b="1" i="0" u="none" strike="noStrike" cap="none" dirty="0">
                <a:solidFill>
                  <a:schemeClr val="dk1"/>
                </a:solidFill>
                <a:latin typeface="Arial"/>
                <a:ea typeface="Arial"/>
                <a:cs typeface="Arial"/>
                <a:sym typeface="Arial"/>
              </a:rPr>
              <a:t>Overige opvallende zaken </a:t>
            </a:r>
            <a:r>
              <a:rPr lang="nl-NL" sz="1600" b="1" dirty="0">
                <a:solidFill>
                  <a:schemeClr val="dk1"/>
                </a:solidFill>
                <a:latin typeface="Arial"/>
                <a:ea typeface="Arial"/>
                <a:cs typeface="Arial"/>
                <a:sym typeface="Arial"/>
              </a:rPr>
              <a:t>voor </a:t>
            </a:r>
            <a:r>
              <a:rPr lang="nl-NL" sz="1600" b="1" dirty="0">
                <a:solidFill>
                  <a:schemeClr val="dk1"/>
                </a:solidFill>
                <a:highlight>
                  <a:srgbClr val="FFFF00"/>
                </a:highlight>
                <a:latin typeface="Arial"/>
                <a:ea typeface="Arial"/>
                <a:cs typeface="Arial"/>
                <a:sym typeface="Arial"/>
              </a:rPr>
              <a:t>Ellis </a:t>
            </a:r>
            <a:endParaRPr dirty="0">
              <a:solidFill>
                <a:schemeClr val="dk1"/>
              </a:solidFill>
              <a:highlight>
                <a:srgbClr val="FFFF00"/>
              </a:highlight>
            </a:endParaRPr>
          </a:p>
          <a:p>
            <a:pPr marL="267970" indent="-267970">
              <a:lnSpc>
                <a:spcPct val="90000"/>
              </a:lnSpc>
              <a:spcBef>
                <a:spcPts val="475"/>
              </a:spcBef>
              <a:buClr>
                <a:srgbClr val="00A9F3"/>
              </a:buClr>
              <a:buSzPts val="1280"/>
              <a:buFont typeface="Arial"/>
              <a:buChar char="•"/>
            </a:pPr>
            <a:r>
              <a:rPr lang="nl-NL" sz="1600" dirty="0">
                <a:solidFill>
                  <a:schemeClr val="bg1">
                    <a:lumMod val="85000"/>
                  </a:schemeClr>
                </a:solidFill>
                <a:cs typeface="Arial"/>
              </a:rPr>
              <a:t>Door laaggeletterdheid meer aandacht schenken aan communicatie. </a:t>
            </a:r>
          </a:p>
          <a:p>
            <a:pPr marL="267970" indent="-267970">
              <a:lnSpc>
                <a:spcPct val="90000"/>
              </a:lnSpc>
              <a:spcBef>
                <a:spcPts val="475"/>
              </a:spcBef>
              <a:buClr>
                <a:srgbClr val="00A9F3"/>
              </a:buClr>
              <a:buSzPts val="1280"/>
              <a:buFont typeface="Arial"/>
              <a:buChar char="•"/>
            </a:pPr>
            <a:endParaRPr sz="1600" dirty="0">
              <a:solidFill>
                <a:schemeClr val="dk1"/>
              </a:solidFill>
              <a:cs typeface="Arial"/>
            </a:endParaRPr>
          </a:p>
        </p:txBody>
      </p:sp>
      <p:sp>
        <p:nvSpPr>
          <p:cNvPr id="2" name="Tekstvak 1">
            <a:extLst>
              <a:ext uri="{FF2B5EF4-FFF2-40B4-BE49-F238E27FC236}">
                <a16:creationId xmlns:a16="http://schemas.microsoft.com/office/drawing/2014/main" id="{47726FEF-495D-9E60-9505-C3F6DCFCB2C5}"/>
              </a:ext>
            </a:extLst>
          </p:cNvPr>
          <p:cNvSpPr txBox="1"/>
          <p:nvPr/>
        </p:nvSpPr>
        <p:spPr>
          <a:xfrm>
            <a:off x="5873098" y="5800480"/>
            <a:ext cx="433867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400" b="1" dirty="0">
                <a:solidFill>
                  <a:schemeClr val="lt2"/>
                </a:solidFill>
                <a:cs typeface="Arial"/>
              </a:rPr>
              <a:t>Inwonersreis SBP1 - </a:t>
            </a:r>
            <a:r>
              <a:rPr lang="nl-NL" sz="2400" b="1" dirty="0">
                <a:solidFill>
                  <a:schemeClr val="lt2"/>
                </a:solidFill>
                <a:highlight>
                  <a:srgbClr val="FFFF00"/>
                </a:highlight>
                <a:cs typeface="Arial"/>
              </a:rPr>
              <a:t>Ellis</a:t>
            </a:r>
          </a:p>
        </p:txBody>
      </p:sp>
      <p:pic>
        <p:nvPicPr>
          <p:cNvPr id="4" name="Google Shape;325;p3">
            <a:extLst>
              <a:ext uri="{FF2B5EF4-FFF2-40B4-BE49-F238E27FC236}">
                <a16:creationId xmlns:a16="http://schemas.microsoft.com/office/drawing/2014/main" id="{7FAF8F15-1B21-BE44-4AB5-3A88BC4B542E}"/>
              </a:ext>
            </a:extLst>
          </p:cNvPr>
          <p:cNvPicPr preferRelativeResize="0">
            <a:picLocks/>
          </p:cNvPicPr>
          <p:nvPr/>
        </p:nvPicPr>
        <p:blipFill rotWithShape="1">
          <a:blip r:embed="rId3">
            <a:alphaModFix/>
          </a:blip>
          <a:srcRect t="4519" b="4518"/>
          <a:stretch/>
        </p:blipFill>
        <p:spPr>
          <a:xfrm rot="512536">
            <a:off x="10241396" y="4779295"/>
            <a:ext cx="1833028" cy="1735641"/>
          </a:xfrm>
          <a:prstGeom prst="rect">
            <a:avLst/>
          </a:prstGeom>
          <a:solidFill>
            <a:schemeClr val="lt1"/>
          </a:solidFill>
          <a:ln>
            <a:noFill/>
          </a:ln>
        </p:spPr>
      </p:pic>
      <p:sp>
        <p:nvSpPr>
          <p:cNvPr id="3" name="Tekstvak 2">
            <a:extLst>
              <a:ext uri="{FF2B5EF4-FFF2-40B4-BE49-F238E27FC236}">
                <a16:creationId xmlns:a16="http://schemas.microsoft.com/office/drawing/2014/main" id="{6AD29CD0-BDA4-0618-A8FE-185B564CF623}"/>
              </a:ext>
            </a:extLst>
          </p:cNvPr>
          <p:cNvSpPr txBox="1"/>
          <p:nvPr/>
        </p:nvSpPr>
        <p:spPr>
          <a:xfrm rot="20550518">
            <a:off x="1070142" y="3339184"/>
            <a:ext cx="1931950" cy="400110"/>
          </a:xfrm>
          <a:prstGeom prst="rect">
            <a:avLst/>
          </a:prstGeom>
          <a:noFill/>
        </p:spPr>
        <p:txBody>
          <a:bodyPr wrap="square" rtlCol="0">
            <a:spAutoFit/>
          </a:bodyPr>
          <a:lstStyle/>
          <a:p>
            <a:pPr algn="ctr"/>
            <a:r>
              <a:rPr lang="nl-NL" sz="2000" dirty="0"/>
              <a:t>Voorbeelden</a:t>
            </a:r>
          </a:p>
        </p:txBody>
      </p:sp>
      <p:sp>
        <p:nvSpPr>
          <p:cNvPr id="5" name="Tekstvak 4">
            <a:extLst>
              <a:ext uri="{FF2B5EF4-FFF2-40B4-BE49-F238E27FC236}">
                <a16:creationId xmlns:a16="http://schemas.microsoft.com/office/drawing/2014/main" id="{1B4D07E2-5AB4-0849-1EAD-EBC6B55EB27F}"/>
              </a:ext>
            </a:extLst>
          </p:cNvPr>
          <p:cNvSpPr txBox="1"/>
          <p:nvPr/>
        </p:nvSpPr>
        <p:spPr>
          <a:xfrm rot="20550518">
            <a:off x="4777556" y="3228946"/>
            <a:ext cx="1931950" cy="400110"/>
          </a:xfrm>
          <a:prstGeom prst="rect">
            <a:avLst/>
          </a:prstGeom>
          <a:noFill/>
        </p:spPr>
        <p:txBody>
          <a:bodyPr wrap="square" rtlCol="0">
            <a:spAutoFit/>
          </a:bodyPr>
          <a:lstStyle/>
          <a:p>
            <a:pPr algn="ctr"/>
            <a:r>
              <a:rPr lang="nl-NL" sz="2000" dirty="0"/>
              <a:t>Voorbeelden</a:t>
            </a:r>
          </a:p>
        </p:txBody>
      </p:sp>
      <p:sp>
        <p:nvSpPr>
          <p:cNvPr id="6" name="Tekstvak 5">
            <a:extLst>
              <a:ext uri="{FF2B5EF4-FFF2-40B4-BE49-F238E27FC236}">
                <a16:creationId xmlns:a16="http://schemas.microsoft.com/office/drawing/2014/main" id="{AF49C87B-66C1-01DA-19F9-922BF18471BA}"/>
              </a:ext>
            </a:extLst>
          </p:cNvPr>
          <p:cNvSpPr txBox="1"/>
          <p:nvPr/>
        </p:nvSpPr>
        <p:spPr>
          <a:xfrm rot="20550518">
            <a:off x="9174402" y="2323244"/>
            <a:ext cx="1931950" cy="400110"/>
          </a:xfrm>
          <a:prstGeom prst="rect">
            <a:avLst/>
          </a:prstGeom>
          <a:noFill/>
        </p:spPr>
        <p:txBody>
          <a:bodyPr wrap="square" rtlCol="0">
            <a:spAutoFit/>
          </a:bodyPr>
          <a:lstStyle/>
          <a:p>
            <a:pPr algn="ctr"/>
            <a:r>
              <a:rPr lang="nl-NL" sz="2000" dirty="0"/>
              <a:t>Voorbeelden</a:t>
            </a:r>
          </a:p>
        </p:txBody>
      </p:sp>
      <p:sp>
        <p:nvSpPr>
          <p:cNvPr id="7" name="Tekstvak 6">
            <a:extLst>
              <a:ext uri="{FF2B5EF4-FFF2-40B4-BE49-F238E27FC236}">
                <a16:creationId xmlns:a16="http://schemas.microsoft.com/office/drawing/2014/main" id="{4994F638-9CF1-9534-51AE-247ECFE8E5BF}"/>
              </a:ext>
            </a:extLst>
          </p:cNvPr>
          <p:cNvSpPr txBox="1"/>
          <p:nvPr/>
        </p:nvSpPr>
        <p:spPr>
          <a:xfrm>
            <a:off x="7872561" y="188668"/>
            <a:ext cx="4143185" cy="369332"/>
          </a:xfrm>
          <a:prstGeom prst="rect">
            <a:avLst/>
          </a:prstGeom>
          <a:noFill/>
        </p:spPr>
        <p:txBody>
          <a:bodyPr wrap="none" lIns="91440" tIns="45720" rIns="91440" bIns="45720" rtlCol="0" anchor="t">
            <a:spAutoFit/>
          </a:bodyPr>
          <a:lstStyle/>
          <a:p>
            <a:r>
              <a:rPr lang="nl-NL" dirty="0">
                <a:highlight>
                  <a:srgbClr val="FFFF00"/>
                </a:highlight>
              </a:rPr>
              <a:t>Voor elke inwonersreis/SBP uitwerken!</a:t>
            </a:r>
          </a:p>
        </p:txBody>
      </p:sp>
    </p:spTree>
    <p:extLst>
      <p:ext uri="{BB962C8B-B14F-4D97-AF65-F5344CB8AC3E}">
        <p14:creationId xmlns:p14="http://schemas.microsoft.com/office/powerpoint/2010/main" val="4293903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40"/>
          <p:cNvSpPr txBox="1">
            <a:spLocks noGrp="1"/>
          </p:cNvSpPr>
          <p:nvPr>
            <p:ph type="title"/>
          </p:nvPr>
        </p:nvSpPr>
        <p:spPr>
          <a:xfrm>
            <a:off x="1880100" y="558000"/>
            <a:ext cx="10033200" cy="720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nl-NL" sz="2400" dirty="0">
                <a:solidFill>
                  <a:schemeClr val="lt2"/>
                </a:solidFill>
              </a:rPr>
              <a:t>Belangrijke stappen en consequenties </a:t>
            </a:r>
            <a:br>
              <a:rPr lang="nl-NL" sz="2400" dirty="0">
                <a:solidFill>
                  <a:schemeClr val="lt2"/>
                </a:solidFill>
              </a:rPr>
            </a:br>
            <a:r>
              <a:rPr lang="nl-NL" sz="2400" dirty="0">
                <a:solidFill>
                  <a:schemeClr val="lt2"/>
                </a:solidFill>
              </a:rPr>
              <a:t>voor de gemeente</a:t>
            </a:r>
            <a:endParaRPr dirty="0"/>
          </a:p>
        </p:txBody>
      </p:sp>
      <p:sp>
        <p:nvSpPr>
          <p:cNvPr id="380" name="Google Shape;380;p40"/>
          <p:cNvSpPr txBox="1">
            <a:spLocks noGrp="1"/>
          </p:cNvSpPr>
          <p:nvPr>
            <p:ph type="body" idx="1"/>
          </p:nvPr>
        </p:nvSpPr>
        <p:spPr>
          <a:xfrm>
            <a:off x="389906" y="1800000"/>
            <a:ext cx="3396998" cy="4500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475"/>
              </a:spcBef>
              <a:spcAft>
                <a:spcPts val="0"/>
              </a:spcAft>
              <a:buSzPts val="1920"/>
              <a:buNone/>
            </a:pPr>
            <a:r>
              <a:rPr lang="nl-NL" sz="1600" b="1" dirty="0"/>
              <a:t>Belangrijke stappen GEMEENTE</a:t>
            </a:r>
            <a:endParaRPr dirty="0"/>
          </a:p>
          <a:p>
            <a:r>
              <a:rPr lang="nl-NL" sz="1600" dirty="0">
                <a:solidFill>
                  <a:schemeClr val="bg1">
                    <a:lumMod val="85000"/>
                  </a:schemeClr>
                </a:solidFill>
              </a:rPr>
              <a:t>Goede werkafspraken maken en vastleggen tussen externe partner en BBR gemeente met betrekking tot de warme en tijdige overdracht. </a:t>
            </a:r>
          </a:p>
          <a:p>
            <a:r>
              <a:rPr lang="nl-NL" sz="1600" dirty="0">
                <a:solidFill>
                  <a:schemeClr val="bg1">
                    <a:lumMod val="85000"/>
                  </a:schemeClr>
                </a:solidFill>
              </a:rPr>
              <a:t>Het is belangrijk om een 'vertrouwenspersoon' in te zetten waar Ellis zich kan melden als de klik er niet is (of andere zaken).</a:t>
            </a:r>
          </a:p>
          <a:p>
            <a:r>
              <a:rPr lang="nl-NL" sz="1600" dirty="0">
                <a:solidFill>
                  <a:schemeClr val="bg1">
                    <a:lumMod val="85000"/>
                  </a:schemeClr>
                </a:solidFill>
              </a:rPr>
              <a:t>Goede vastlegging van 'het verhaal' zodat er niet naar gevraagd hoeft te worden</a:t>
            </a:r>
          </a:p>
          <a:p>
            <a:r>
              <a:rPr lang="nl-NL" sz="1600" dirty="0">
                <a:solidFill>
                  <a:schemeClr val="bg1">
                    <a:lumMod val="85000"/>
                  </a:schemeClr>
                </a:solidFill>
              </a:rPr>
              <a:t>Goede en duidelijke communicatie rekening houdend met de laaggeletterdheid van Ellis. </a:t>
            </a:r>
          </a:p>
          <a:p>
            <a:endParaRPr lang="nl-NL" sz="1600" dirty="0"/>
          </a:p>
        </p:txBody>
      </p:sp>
      <p:sp>
        <p:nvSpPr>
          <p:cNvPr id="381" name="Google Shape;381;p40"/>
          <p:cNvSpPr txBox="1">
            <a:spLocks noGrp="1"/>
          </p:cNvSpPr>
          <p:nvPr>
            <p:ph type="body" idx="2"/>
          </p:nvPr>
        </p:nvSpPr>
        <p:spPr>
          <a:xfrm>
            <a:off x="4097321" y="1828575"/>
            <a:ext cx="3841297" cy="4500000"/>
          </a:xfrm>
          <a:prstGeom prst="rect">
            <a:avLst/>
          </a:prstGeom>
          <a:noFill/>
          <a:ln>
            <a:noFill/>
          </a:ln>
        </p:spPr>
        <p:txBody>
          <a:bodyPr spcFirstLastPara="1" wrap="square" lIns="0" tIns="0" rIns="0" bIns="0" anchor="t" anchorCtr="0">
            <a:noAutofit/>
          </a:bodyPr>
          <a:lstStyle/>
          <a:p>
            <a:pPr marL="0" indent="0">
              <a:buNone/>
            </a:pPr>
            <a:r>
              <a:rPr lang="nl-NL" sz="1600" b="1" dirty="0"/>
              <a:t>Belangrijke consequenties GEMEENTE</a:t>
            </a:r>
          </a:p>
          <a:p>
            <a:pPr marL="285750" indent="-285750"/>
            <a:r>
              <a:rPr lang="nl-NL" sz="1600" dirty="0">
                <a:solidFill>
                  <a:schemeClr val="bg1">
                    <a:lumMod val="85000"/>
                  </a:schemeClr>
                </a:solidFill>
              </a:rPr>
              <a:t>Regelmatige evaluatie tussen BK en BBR over de werkafspraken. </a:t>
            </a:r>
          </a:p>
          <a:p>
            <a:pPr marL="285750" indent="-285750"/>
            <a:r>
              <a:rPr lang="nl-NL" sz="1600" dirty="0">
                <a:solidFill>
                  <a:schemeClr val="bg1">
                    <a:lumMod val="85000"/>
                  </a:schemeClr>
                </a:solidFill>
              </a:rPr>
              <a:t>Organisatorisch: het invoeren van een vertrouwenspersoon. </a:t>
            </a:r>
          </a:p>
          <a:p>
            <a:pPr marL="285750" indent="-285750"/>
            <a:r>
              <a:rPr lang="nl-NL" sz="1600" dirty="0">
                <a:solidFill>
                  <a:schemeClr val="bg1">
                    <a:lumMod val="85000"/>
                  </a:schemeClr>
                </a:solidFill>
              </a:rPr>
              <a:t>Waar (in welk systeem) wordt 'het verhaal' vastgelegd? En heeft Ellis inzicht in het dossier?</a:t>
            </a:r>
          </a:p>
        </p:txBody>
      </p:sp>
      <p:sp>
        <p:nvSpPr>
          <p:cNvPr id="382" name="Google Shape;382;p40"/>
          <p:cNvSpPr txBox="1"/>
          <p:nvPr/>
        </p:nvSpPr>
        <p:spPr>
          <a:xfrm>
            <a:off x="8249035" y="1942649"/>
            <a:ext cx="3841296" cy="3161616"/>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A9F3"/>
              </a:buClr>
              <a:buSzPts val="1280"/>
              <a:buFont typeface="Arial"/>
              <a:buNone/>
            </a:pPr>
            <a:r>
              <a:rPr lang="nl-NL" sz="1600" b="1" i="0" u="none" strike="noStrike" cap="none" dirty="0">
                <a:solidFill>
                  <a:schemeClr val="dk1"/>
                </a:solidFill>
                <a:latin typeface="Arial"/>
                <a:ea typeface="Arial"/>
                <a:cs typeface="Arial"/>
                <a:sym typeface="Arial"/>
              </a:rPr>
              <a:t>Overige opvallende zaken</a:t>
            </a:r>
            <a:endParaRPr dirty="0"/>
          </a:p>
          <a:p>
            <a:pPr marL="267970" indent="-267970">
              <a:lnSpc>
                <a:spcPct val="90000"/>
              </a:lnSpc>
              <a:spcBef>
                <a:spcPts val="475"/>
              </a:spcBef>
              <a:buClr>
                <a:srgbClr val="00A9F3"/>
              </a:buClr>
              <a:buSzPts val="1280"/>
              <a:buFont typeface="Arial"/>
              <a:buChar char="•"/>
            </a:pPr>
            <a:r>
              <a:rPr lang="nl-NL" sz="1600" dirty="0">
                <a:solidFill>
                  <a:schemeClr val="bg1">
                    <a:lumMod val="85000"/>
                  </a:schemeClr>
                </a:solidFill>
                <a:cs typeface="Arial"/>
              </a:rPr>
              <a:t>Er is al goed overleg/samenwerking tussen externe partner en BBR. Zij weten elkaar te vinden, maar dit moet nog wel formeel vastgelegd worden in werkafspraken (?).</a:t>
            </a:r>
          </a:p>
          <a:p>
            <a:pPr marL="267970" indent="-267970">
              <a:lnSpc>
                <a:spcPct val="90000"/>
              </a:lnSpc>
              <a:spcBef>
                <a:spcPts val="475"/>
              </a:spcBef>
              <a:buClr>
                <a:srgbClr val="00A9F3"/>
              </a:buClr>
              <a:buSzPts val="1280"/>
              <a:buFont typeface="Arial"/>
              <a:buChar char="•"/>
            </a:pPr>
            <a:r>
              <a:rPr lang="nl-NL" sz="1600" dirty="0">
                <a:solidFill>
                  <a:schemeClr val="bg1">
                    <a:lumMod val="85000"/>
                  </a:schemeClr>
                </a:solidFill>
                <a:cs typeface="Arial"/>
              </a:rPr>
              <a:t>Houdt rekening met de laaggeletterdheid van Ellis. </a:t>
            </a:r>
          </a:p>
        </p:txBody>
      </p:sp>
      <p:sp>
        <p:nvSpPr>
          <p:cNvPr id="4" name="Tekstvak 3">
            <a:extLst>
              <a:ext uri="{FF2B5EF4-FFF2-40B4-BE49-F238E27FC236}">
                <a16:creationId xmlns:a16="http://schemas.microsoft.com/office/drawing/2014/main" id="{1F093D4A-EFCB-9983-ED19-6D902392AC21}"/>
              </a:ext>
            </a:extLst>
          </p:cNvPr>
          <p:cNvSpPr txBox="1"/>
          <p:nvPr/>
        </p:nvSpPr>
        <p:spPr>
          <a:xfrm>
            <a:off x="4265247" y="4148016"/>
            <a:ext cx="3671276" cy="2554545"/>
          </a:xfrm>
          <a:prstGeom prst="rect">
            <a:avLst/>
          </a:prstGeom>
          <a:solidFill>
            <a:schemeClr val="tx2">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600" b="1" dirty="0">
                <a:cs typeface="Arial"/>
              </a:rPr>
              <a:t>Quick </a:t>
            </a:r>
            <a:r>
              <a:rPr lang="nl-NL" sz="1600" b="1" dirty="0" err="1">
                <a:cs typeface="Arial"/>
              </a:rPr>
              <a:t>wins</a:t>
            </a:r>
            <a:r>
              <a:rPr lang="nl-NL" sz="1600" dirty="0">
                <a:cs typeface="Arial"/>
              </a:rPr>
              <a:t>​</a:t>
            </a:r>
          </a:p>
          <a:p>
            <a:pPr>
              <a:buChar char="•"/>
            </a:pPr>
            <a:r>
              <a:rPr lang="nl-NL" sz="1600" dirty="0">
                <a:solidFill>
                  <a:schemeClr val="bg1">
                    <a:lumMod val="85000"/>
                  </a:schemeClr>
                </a:solidFill>
                <a:cs typeface="Arial"/>
              </a:rPr>
              <a:t> 1 digitale agenda BK/BBR</a:t>
            </a:r>
            <a:r>
              <a:rPr lang="en-US" sz="1600" dirty="0">
                <a:solidFill>
                  <a:schemeClr val="bg1">
                    <a:lumMod val="85000"/>
                  </a:schemeClr>
                </a:solidFill>
                <a:cs typeface="Arial"/>
              </a:rPr>
              <a:t>​</a:t>
            </a:r>
          </a:p>
          <a:p>
            <a:pPr>
              <a:buChar char="•"/>
            </a:pPr>
            <a:r>
              <a:rPr lang="nl-NL" sz="1600" dirty="0">
                <a:solidFill>
                  <a:schemeClr val="bg1">
                    <a:lumMod val="85000"/>
                  </a:schemeClr>
                </a:solidFill>
                <a:cs typeface="Arial"/>
              </a:rPr>
              <a:t> Vertrouwenspersoon ("klik")​</a:t>
            </a:r>
          </a:p>
          <a:p>
            <a:pPr>
              <a:buChar char="•"/>
            </a:pPr>
            <a:r>
              <a:rPr lang="nl-NL" sz="1600" dirty="0">
                <a:solidFill>
                  <a:schemeClr val="bg1">
                    <a:lumMod val="85000"/>
                  </a:schemeClr>
                </a:solidFill>
                <a:cs typeface="Arial"/>
              </a:rPr>
              <a:t> Leesbevestiging (whatsapp-email)​</a:t>
            </a:r>
          </a:p>
          <a:p>
            <a:pPr>
              <a:buChar char="•"/>
            </a:pPr>
            <a:r>
              <a:rPr lang="nl-NL" sz="1600" dirty="0">
                <a:solidFill>
                  <a:schemeClr val="bg1">
                    <a:lumMod val="85000"/>
                  </a:schemeClr>
                </a:solidFill>
                <a:cs typeface="Arial"/>
              </a:rPr>
              <a:t> Agenderen reguliere afspraken (met herinnering via whatsapp/mail)​</a:t>
            </a:r>
          </a:p>
          <a:p>
            <a:pPr>
              <a:buChar char="•"/>
            </a:pPr>
            <a:r>
              <a:rPr lang="nl-NL" sz="1600" dirty="0">
                <a:solidFill>
                  <a:schemeClr val="bg1">
                    <a:lumMod val="85000"/>
                  </a:schemeClr>
                </a:solidFill>
                <a:cs typeface="Arial"/>
              </a:rPr>
              <a:t> Verbeteren Mijn geldzaken (algemeen)</a:t>
            </a:r>
          </a:p>
          <a:p>
            <a:pPr>
              <a:buChar char="•"/>
            </a:pPr>
            <a:r>
              <a:rPr lang="nl-NL" sz="1600" dirty="0">
                <a:solidFill>
                  <a:schemeClr val="bg1">
                    <a:lumMod val="85000"/>
                  </a:schemeClr>
                </a:solidFill>
                <a:cs typeface="Arial"/>
              </a:rPr>
              <a:t>Training/uitleg/handleiding Mijn Geldzaken. ​</a:t>
            </a:r>
            <a:endParaRPr lang="nl-NL" dirty="0">
              <a:solidFill>
                <a:schemeClr val="bg1">
                  <a:lumMod val="85000"/>
                </a:schemeClr>
              </a:solidFill>
            </a:endParaRPr>
          </a:p>
        </p:txBody>
      </p:sp>
      <p:sp>
        <p:nvSpPr>
          <p:cNvPr id="6" name="Tekstvak 5">
            <a:extLst>
              <a:ext uri="{FF2B5EF4-FFF2-40B4-BE49-F238E27FC236}">
                <a16:creationId xmlns:a16="http://schemas.microsoft.com/office/drawing/2014/main" id="{C8E4B2F5-043F-F285-111E-86854E774085}"/>
              </a:ext>
            </a:extLst>
          </p:cNvPr>
          <p:cNvSpPr txBox="1"/>
          <p:nvPr/>
        </p:nvSpPr>
        <p:spPr>
          <a:xfrm>
            <a:off x="7934696" y="5751634"/>
            <a:ext cx="421796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400" b="1" dirty="0">
                <a:solidFill>
                  <a:schemeClr val="lt2"/>
                </a:solidFill>
                <a:cs typeface="Arial"/>
              </a:rPr>
              <a:t>Inwonersreis SBP1 </a:t>
            </a:r>
            <a:r>
              <a:rPr lang="nl-NL" sz="2400" b="1" dirty="0">
                <a:solidFill>
                  <a:schemeClr val="lt2"/>
                </a:solidFill>
                <a:highlight>
                  <a:srgbClr val="FFFF00"/>
                </a:highlight>
                <a:cs typeface="Arial"/>
              </a:rPr>
              <a:t>- Ellis</a:t>
            </a:r>
          </a:p>
        </p:txBody>
      </p:sp>
      <p:sp>
        <p:nvSpPr>
          <p:cNvPr id="2" name="Tekstvak 1">
            <a:extLst>
              <a:ext uri="{FF2B5EF4-FFF2-40B4-BE49-F238E27FC236}">
                <a16:creationId xmlns:a16="http://schemas.microsoft.com/office/drawing/2014/main" id="{8083AEB0-93E3-08A7-DD57-6386D3347A7D}"/>
              </a:ext>
            </a:extLst>
          </p:cNvPr>
          <p:cNvSpPr txBox="1"/>
          <p:nvPr/>
        </p:nvSpPr>
        <p:spPr>
          <a:xfrm rot="20550518">
            <a:off x="773113" y="3228945"/>
            <a:ext cx="1931950" cy="400110"/>
          </a:xfrm>
          <a:prstGeom prst="rect">
            <a:avLst/>
          </a:prstGeom>
          <a:noFill/>
        </p:spPr>
        <p:txBody>
          <a:bodyPr wrap="square" rtlCol="0">
            <a:spAutoFit/>
          </a:bodyPr>
          <a:lstStyle/>
          <a:p>
            <a:pPr algn="ctr"/>
            <a:r>
              <a:rPr lang="nl-NL" sz="2000" dirty="0"/>
              <a:t>Voorbeelden</a:t>
            </a:r>
          </a:p>
        </p:txBody>
      </p:sp>
      <p:sp>
        <p:nvSpPr>
          <p:cNvPr id="5" name="Tekstvak 4">
            <a:extLst>
              <a:ext uri="{FF2B5EF4-FFF2-40B4-BE49-F238E27FC236}">
                <a16:creationId xmlns:a16="http://schemas.microsoft.com/office/drawing/2014/main" id="{D350CA6F-4722-829F-1675-CC6514E55722}"/>
              </a:ext>
            </a:extLst>
          </p:cNvPr>
          <p:cNvSpPr txBox="1"/>
          <p:nvPr/>
        </p:nvSpPr>
        <p:spPr>
          <a:xfrm rot="20550518">
            <a:off x="4937123" y="2515445"/>
            <a:ext cx="1931950" cy="400110"/>
          </a:xfrm>
          <a:prstGeom prst="rect">
            <a:avLst/>
          </a:prstGeom>
          <a:noFill/>
        </p:spPr>
        <p:txBody>
          <a:bodyPr wrap="square" rtlCol="0">
            <a:spAutoFit/>
          </a:bodyPr>
          <a:lstStyle/>
          <a:p>
            <a:pPr algn="ctr"/>
            <a:r>
              <a:rPr lang="nl-NL" sz="2000" dirty="0"/>
              <a:t>Voorbeelden</a:t>
            </a:r>
          </a:p>
        </p:txBody>
      </p:sp>
      <p:sp>
        <p:nvSpPr>
          <p:cNvPr id="7" name="Tekstvak 6">
            <a:extLst>
              <a:ext uri="{FF2B5EF4-FFF2-40B4-BE49-F238E27FC236}">
                <a16:creationId xmlns:a16="http://schemas.microsoft.com/office/drawing/2014/main" id="{B272B6C9-DA4C-C6C4-5653-29CB3375D121}"/>
              </a:ext>
            </a:extLst>
          </p:cNvPr>
          <p:cNvSpPr txBox="1"/>
          <p:nvPr/>
        </p:nvSpPr>
        <p:spPr>
          <a:xfrm rot="20550518">
            <a:off x="8967840" y="2515446"/>
            <a:ext cx="1931950" cy="400110"/>
          </a:xfrm>
          <a:prstGeom prst="rect">
            <a:avLst/>
          </a:prstGeom>
          <a:noFill/>
        </p:spPr>
        <p:txBody>
          <a:bodyPr wrap="square" rtlCol="0">
            <a:spAutoFit/>
          </a:bodyPr>
          <a:lstStyle/>
          <a:p>
            <a:pPr algn="ctr"/>
            <a:r>
              <a:rPr lang="nl-NL" sz="2000" dirty="0"/>
              <a:t>Voorbeelden</a:t>
            </a:r>
          </a:p>
        </p:txBody>
      </p:sp>
      <p:sp>
        <p:nvSpPr>
          <p:cNvPr id="8" name="Tekstvak 7">
            <a:extLst>
              <a:ext uri="{FF2B5EF4-FFF2-40B4-BE49-F238E27FC236}">
                <a16:creationId xmlns:a16="http://schemas.microsoft.com/office/drawing/2014/main" id="{EB076123-7068-4608-DBD1-D4BBD2BDB1E6}"/>
              </a:ext>
            </a:extLst>
          </p:cNvPr>
          <p:cNvSpPr txBox="1"/>
          <p:nvPr/>
        </p:nvSpPr>
        <p:spPr>
          <a:xfrm rot="20550518">
            <a:off x="5051993" y="5070439"/>
            <a:ext cx="1931950" cy="400110"/>
          </a:xfrm>
          <a:prstGeom prst="rect">
            <a:avLst/>
          </a:prstGeom>
          <a:noFill/>
        </p:spPr>
        <p:txBody>
          <a:bodyPr wrap="square" rtlCol="0">
            <a:spAutoFit/>
          </a:bodyPr>
          <a:lstStyle/>
          <a:p>
            <a:pPr algn="ctr"/>
            <a:r>
              <a:rPr lang="nl-NL" sz="2000" dirty="0"/>
              <a:t>Voorbeelden</a:t>
            </a:r>
          </a:p>
        </p:txBody>
      </p:sp>
    </p:spTree>
    <p:extLst>
      <p:ext uri="{BB962C8B-B14F-4D97-AF65-F5344CB8AC3E}">
        <p14:creationId xmlns:p14="http://schemas.microsoft.com/office/powerpoint/2010/main" val="2996184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FA4512-63D3-BAB9-E301-A4980E8460A1}"/>
              </a:ext>
            </a:extLst>
          </p:cNvPr>
          <p:cNvSpPr>
            <a:spLocks noGrp="1"/>
          </p:cNvSpPr>
          <p:nvPr>
            <p:ph type="ctrTitle"/>
          </p:nvPr>
        </p:nvSpPr>
        <p:spPr/>
        <p:txBody>
          <a:bodyPr/>
          <a:lstStyle/>
          <a:p>
            <a:r>
              <a:rPr lang="nl-NL" sz="4400"/>
              <a:t>Aanbevelingen VNG</a:t>
            </a:r>
          </a:p>
        </p:txBody>
      </p:sp>
    </p:spTree>
    <p:extLst>
      <p:ext uri="{BB962C8B-B14F-4D97-AF65-F5344CB8AC3E}">
        <p14:creationId xmlns:p14="http://schemas.microsoft.com/office/powerpoint/2010/main" val="1713508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7ABF82-079E-F5C2-C9BC-0FB2117BE75C}"/>
              </a:ext>
            </a:extLst>
          </p:cNvPr>
          <p:cNvSpPr>
            <a:spLocks noGrp="1"/>
          </p:cNvSpPr>
          <p:nvPr>
            <p:ph type="title"/>
          </p:nvPr>
        </p:nvSpPr>
        <p:spPr/>
        <p:txBody>
          <a:bodyPr/>
          <a:lstStyle/>
          <a:p>
            <a:r>
              <a:rPr lang="nl-NL" dirty="0">
                <a:latin typeface="Arial"/>
                <a:cs typeface="Arial"/>
              </a:rPr>
              <a:t>Mijlpalen ‘</a:t>
            </a:r>
            <a:r>
              <a:rPr lang="nl-NL" dirty="0">
                <a:highlight>
                  <a:srgbClr val="FFFF00"/>
                </a:highlight>
                <a:latin typeface="Arial"/>
                <a:cs typeface="Arial"/>
              </a:rPr>
              <a:t>fit en trots</a:t>
            </a:r>
            <a:r>
              <a:rPr lang="nl-NL" dirty="0">
                <a:latin typeface="Arial"/>
                <a:cs typeface="Arial"/>
              </a:rPr>
              <a:t>’ en ‘</a:t>
            </a:r>
            <a:r>
              <a:rPr lang="nl-NL" dirty="0">
                <a:highlight>
                  <a:srgbClr val="FFFF00"/>
                </a:highlight>
                <a:latin typeface="Arial"/>
                <a:cs typeface="Arial"/>
              </a:rPr>
              <a:t>met vertrouwen de toekomst tegemoet</a:t>
            </a:r>
            <a:r>
              <a:rPr lang="nl-NL" dirty="0">
                <a:latin typeface="Arial"/>
                <a:cs typeface="Arial"/>
              </a:rPr>
              <a:t>’</a:t>
            </a:r>
          </a:p>
        </p:txBody>
      </p:sp>
      <p:sp>
        <p:nvSpPr>
          <p:cNvPr id="3" name="Tijdelijke aanduiding voor inhoud 2">
            <a:extLst>
              <a:ext uri="{FF2B5EF4-FFF2-40B4-BE49-F238E27FC236}">
                <a16:creationId xmlns:a16="http://schemas.microsoft.com/office/drawing/2014/main" id="{3DBD6931-4D54-9D68-771B-4032FBFB8313}"/>
              </a:ext>
            </a:extLst>
          </p:cNvPr>
          <p:cNvSpPr>
            <a:spLocks noGrp="1"/>
          </p:cNvSpPr>
          <p:nvPr>
            <p:ph idx="1"/>
          </p:nvPr>
        </p:nvSpPr>
        <p:spPr>
          <a:xfrm>
            <a:off x="1079500" y="2179423"/>
            <a:ext cx="10033000" cy="4500563"/>
          </a:xfrm>
        </p:spPr>
        <p:txBody>
          <a:bodyPr/>
          <a:lstStyle/>
          <a:p>
            <a:pPr marL="0" indent="0">
              <a:buNone/>
            </a:pPr>
            <a:r>
              <a:rPr lang="nl-NL" sz="1800" b="1" dirty="0">
                <a:latin typeface="Arial"/>
                <a:cs typeface="Arial"/>
              </a:rPr>
              <a:t>Aanvullen met:</a:t>
            </a:r>
          </a:p>
          <a:p>
            <a:pPr marL="267970" indent="-267970"/>
            <a:r>
              <a:rPr lang="nl-NL" sz="1800" dirty="0">
                <a:highlight>
                  <a:srgbClr val="FFFF00"/>
                </a:highlight>
                <a:latin typeface="Arial"/>
                <a:cs typeface="Arial"/>
              </a:rPr>
              <a:t>Goed de overdracht organiseren als een externe partij is betrokken en de cliënt gaat over naar de gemeente: vastlegging, welke info gaat 'mee', rol- en taakverdeling, </a:t>
            </a:r>
            <a:r>
              <a:rPr lang="nl-NL" sz="1800" dirty="0" err="1">
                <a:highlight>
                  <a:srgbClr val="FFFF00"/>
                </a:highlight>
                <a:latin typeface="Arial"/>
                <a:cs typeface="Arial"/>
              </a:rPr>
              <a:t>enz</a:t>
            </a:r>
            <a:endParaRPr lang="nl-NL" dirty="0">
              <a:highlight>
                <a:srgbClr val="FFFF00"/>
              </a:highlight>
            </a:endParaRPr>
          </a:p>
          <a:p>
            <a:pPr marL="267970" indent="-267970"/>
            <a:r>
              <a:rPr lang="nl-NL" sz="1800" dirty="0">
                <a:solidFill>
                  <a:srgbClr val="000000"/>
                </a:solidFill>
                <a:highlight>
                  <a:srgbClr val="FFFF00"/>
                </a:highlight>
                <a:latin typeface="Arial"/>
                <a:cs typeface="Arial"/>
              </a:rPr>
              <a:t>Laagdrempelige en begrijpelijke informatie (gevisualiseerd) om uit te leggen wat er gaan veranderen voor de inwoner. Ontwikkelen van (bijvoorbeeld video-)materialen</a:t>
            </a:r>
          </a:p>
          <a:p>
            <a:pPr marL="267970" indent="-267970"/>
            <a:r>
              <a:rPr lang="nl-NL" sz="1800" dirty="0">
                <a:solidFill>
                  <a:srgbClr val="000000"/>
                </a:solidFill>
                <a:highlight>
                  <a:srgbClr val="FFFF00"/>
                </a:highlight>
                <a:latin typeface="Arial"/>
                <a:cs typeface="Arial"/>
              </a:rPr>
              <a:t>Richtlijnen/voorbeelden maken voor evaluaties en voortgangsgesprekken met inwoners en met externe partijen</a:t>
            </a:r>
          </a:p>
          <a:p>
            <a:pPr marL="267970" indent="-267970"/>
            <a:r>
              <a:rPr lang="nl-NL" sz="1800" dirty="0">
                <a:highlight>
                  <a:srgbClr val="FFFF00"/>
                </a:highlight>
                <a:latin typeface="Arial"/>
                <a:cs typeface="Arial"/>
              </a:rPr>
              <a:t>Adviserende richtlijnen geven aan gemeenten t.a.v. bereikbaarheid (avond/weekenden)</a:t>
            </a:r>
            <a:endParaRPr lang="nl-NL" sz="1800" dirty="0">
              <a:highlight>
                <a:srgbClr val="FFFF00"/>
              </a:highlight>
            </a:endParaRPr>
          </a:p>
          <a:p>
            <a:pPr marL="267970" indent="-267970"/>
            <a:r>
              <a:rPr lang="nl-NL" sz="1800" dirty="0">
                <a:highlight>
                  <a:srgbClr val="FFFF00"/>
                </a:highlight>
                <a:latin typeface="Arial"/>
                <a:cs typeface="Arial"/>
              </a:rPr>
              <a:t>Aanbieden van script/trainingen </a:t>
            </a:r>
            <a:r>
              <a:rPr lang="nl-NL" sz="1800" dirty="0" err="1">
                <a:highlight>
                  <a:srgbClr val="FFFF00"/>
                </a:highlight>
                <a:latin typeface="Arial"/>
                <a:cs typeface="Arial"/>
              </a:rPr>
              <a:t>mbt</a:t>
            </a:r>
            <a:r>
              <a:rPr lang="nl-NL" sz="1800" dirty="0">
                <a:highlight>
                  <a:srgbClr val="FFFF00"/>
                </a:highlight>
                <a:latin typeface="Arial"/>
                <a:cs typeface="Arial"/>
              </a:rPr>
              <a:t> stress sensitieve dienstverlening</a:t>
            </a:r>
          </a:p>
          <a:p>
            <a:pPr marL="267970" indent="-267970"/>
            <a:r>
              <a:rPr lang="nl-NL" sz="1800" dirty="0">
                <a:solidFill>
                  <a:srgbClr val="000000"/>
                </a:solidFill>
                <a:highlight>
                  <a:srgbClr val="FFFF00"/>
                </a:highlight>
                <a:latin typeface="Arial"/>
                <a:cs typeface="Arial"/>
              </a:rPr>
              <a:t>Ontwikkelen van plan/aanbod voor inwoners die niet uit budgetbeheer kunnen, maar toch meer zelf willen doen</a:t>
            </a:r>
          </a:p>
          <a:p>
            <a:pPr marL="267970" indent="-267970"/>
            <a:endParaRPr lang="nl-NL" sz="1800" dirty="0">
              <a:solidFill>
                <a:srgbClr val="000000"/>
              </a:solidFill>
              <a:cs typeface="Arial"/>
            </a:endParaRPr>
          </a:p>
        </p:txBody>
      </p:sp>
      <p:sp>
        <p:nvSpPr>
          <p:cNvPr id="4" name="Tekstvak 3">
            <a:extLst>
              <a:ext uri="{FF2B5EF4-FFF2-40B4-BE49-F238E27FC236}">
                <a16:creationId xmlns:a16="http://schemas.microsoft.com/office/drawing/2014/main" id="{27E933DD-B0CC-1CB1-3D79-AFD90823CD6F}"/>
              </a:ext>
            </a:extLst>
          </p:cNvPr>
          <p:cNvSpPr txBox="1"/>
          <p:nvPr/>
        </p:nvSpPr>
        <p:spPr>
          <a:xfrm rot="20550518">
            <a:off x="3716156" y="3361908"/>
            <a:ext cx="4322275" cy="707886"/>
          </a:xfrm>
          <a:prstGeom prst="rect">
            <a:avLst/>
          </a:prstGeom>
          <a:noFill/>
        </p:spPr>
        <p:txBody>
          <a:bodyPr wrap="square" rtlCol="0">
            <a:spAutoFit/>
          </a:bodyPr>
          <a:lstStyle/>
          <a:p>
            <a:pPr algn="ctr"/>
            <a:r>
              <a:rPr lang="nl-NL" sz="4000" dirty="0"/>
              <a:t>Voorbeelden</a:t>
            </a:r>
          </a:p>
        </p:txBody>
      </p:sp>
    </p:spTree>
    <p:extLst>
      <p:ext uri="{BB962C8B-B14F-4D97-AF65-F5344CB8AC3E}">
        <p14:creationId xmlns:p14="http://schemas.microsoft.com/office/powerpoint/2010/main" val="3037208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2144B5-6942-CB40-94FC-38B139BFE99A}"/>
              </a:ext>
            </a:extLst>
          </p:cNvPr>
          <p:cNvSpPr>
            <a:spLocks noGrp="1"/>
          </p:cNvSpPr>
          <p:nvPr>
            <p:ph type="title"/>
          </p:nvPr>
        </p:nvSpPr>
        <p:spPr/>
        <p:txBody>
          <a:bodyPr/>
          <a:lstStyle/>
          <a:p>
            <a:r>
              <a:rPr lang="nl-NL"/>
              <a:t>Inhoud</a:t>
            </a:r>
          </a:p>
        </p:txBody>
      </p:sp>
      <p:sp>
        <p:nvSpPr>
          <p:cNvPr id="3" name="Tijdelijke aanduiding voor inhoud 2">
            <a:extLst>
              <a:ext uri="{FF2B5EF4-FFF2-40B4-BE49-F238E27FC236}">
                <a16:creationId xmlns:a16="http://schemas.microsoft.com/office/drawing/2014/main" id="{4441A274-BA26-FA46-BFBC-27429CCE9D7F}"/>
              </a:ext>
            </a:extLst>
          </p:cNvPr>
          <p:cNvSpPr>
            <a:spLocks noGrp="1"/>
          </p:cNvSpPr>
          <p:nvPr>
            <p:ph idx="1"/>
          </p:nvPr>
        </p:nvSpPr>
        <p:spPr>
          <a:xfrm>
            <a:off x="1080000" y="1800000"/>
            <a:ext cx="10204772" cy="4500000"/>
          </a:xfrm>
        </p:spPr>
        <p:txBody>
          <a:bodyPr/>
          <a:lstStyle/>
          <a:p>
            <a:pPr marL="267970" indent="-267970"/>
            <a:r>
              <a:rPr lang="nl-NL" dirty="0">
                <a:latin typeface="Arial"/>
                <a:cs typeface="Arial"/>
              </a:rPr>
              <a:t>Scope en aanpak</a:t>
            </a:r>
            <a:endParaRPr lang="nl-NL" dirty="0"/>
          </a:p>
          <a:p>
            <a:pPr marL="267970" indent="-267970"/>
            <a:r>
              <a:rPr lang="nl-NL" dirty="0" err="1">
                <a:latin typeface="Arial"/>
                <a:cs typeface="Arial"/>
              </a:rPr>
              <a:t>Persona’s</a:t>
            </a:r>
            <a:r>
              <a:rPr lang="nl-NL" dirty="0">
                <a:latin typeface="Arial"/>
                <a:cs typeface="Arial"/>
              </a:rPr>
              <a:t> en uitgewerkte inwonersreizen</a:t>
            </a:r>
          </a:p>
          <a:p>
            <a:pPr marL="267970" indent="-267970"/>
            <a:r>
              <a:rPr lang="nl-NL" dirty="0">
                <a:latin typeface="Arial"/>
                <a:cs typeface="Arial"/>
              </a:rPr>
              <a:t>Resultaten:</a:t>
            </a:r>
          </a:p>
          <a:p>
            <a:pPr marL="539115" lvl="1" indent="-267970"/>
            <a:r>
              <a:rPr lang="nl-NL" dirty="0">
                <a:latin typeface="Arial"/>
                <a:cs typeface="Arial"/>
              </a:rPr>
              <a:t>Belangrijke stappen</a:t>
            </a:r>
          </a:p>
          <a:p>
            <a:pPr marL="539115" lvl="1" indent="-267970"/>
            <a:r>
              <a:rPr lang="nl-NL" dirty="0">
                <a:latin typeface="Arial"/>
                <a:cs typeface="Arial"/>
              </a:rPr>
              <a:t>Belangrijk consequenties</a:t>
            </a:r>
          </a:p>
          <a:p>
            <a:pPr marL="539115" lvl="1" indent="-267970"/>
            <a:r>
              <a:rPr lang="nl-NL" dirty="0">
                <a:latin typeface="Arial"/>
                <a:cs typeface="Arial"/>
              </a:rPr>
              <a:t>Overige opvallende zaken</a:t>
            </a:r>
          </a:p>
          <a:p>
            <a:pPr marL="539115" lvl="1" indent="-267970"/>
            <a:r>
              <a:rPr lang="nl-NL" dirty="0">
                <a:latin typeface="Arial"/>
                <a:cs typeface="Arial"/>
              </a:rPr>
              <a:t>Quick </a:t>
            </a:r>
            <a:r>
              <a:rPr lang="nl-NL" dirty="0" err="1">
                <a:latin typeface="Arial"/>
                <a:cs typeface="Arial"/>
              </a:rPr>
              <a:t>Wins</a:t>
            </a:r>
            <a:endParaRPr lang="nl-NL" dirty="0">
              <a:latin typeface="Arial"/>
              <a:cs typeface="Arial"/>
            </a:endParaRPr>
          </a:p>
          <a:p>
            <a:pPr marL="267970" indent="-267970"/>
            <a:r>
              <a:rPr lang="nl-NL" dirty="0">
                <a:latin typeface="Arial"/>
                <a:cs typeface="Arial"/>
              </a:rPr>
              <a:t>Aanbevelingen voor VNG</a:t>
            </a:r>
          </a:p>
          <a:p>
            <a:pPr marL="0" indent="0">
              <a:buNone/>
            </a:pPr>
            <a:endParaRPr lang="nl-NL"/>
          </a:p>
        </p:txBody>
      </p:sp>
    </p:spTree>
    <p:extLst>
      <p:ext uri="{BB962C8B-B14F-4D97-AF65-F5344CB8AC3E}">
        <p14:creationId xmlns:p14="http://schemas.microsoft.com/office/powerpoint/2010/main" val="1785665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7BA947-4966-D8B9-FB1A-C84C10D0CF22}"/>
              </a:ext>
            </a:extLst>
          </p:cNvPr>
          <p:cNvSpPr>
            <a:spLocks noGrp="1"/>
          </p:cNvSpPr>
          <p:nvPr>
            <p:ph type="title"/>
          </p:nvPr>
        </p:nvSpPr>
        <p:spPr/>
        <p:txBody>
          <a:bodyPr/>
          <a:lstStyle/>
          <a:p>
            <a:r>
              <a:rPr lang="nl-NL"/>
              <a:t>Opdracht</a:t>
            </a:r>
          </a:p>
        </p:txBody>
      </p:sp>
      <p:sp>
        <p:nvSpPr>
          <p:cNvPr id="3" name="Tijdelijke aanduiding voor inhoud 2">
            <a:extLst>
              <a:ext uri="{FF2B5EF4-FFF2-40B4-BE49-F238E27FC236}">
                <a16:creationId xmlns:a16="http://schemas.microsoft.com/office/drawing/2014/main" id="{5803E09D-299F-B6E5-2369-945916040373}"/>
              </a:ext>
            </a:extLst>
          </p:cNvPr>
          <p:cNvSpPr>
            <a:spLocks noGrp="1"/>
          </p:cNvSpPr>
          <p:nvPr>
            <p:ph idx="1"/>
          </p:nvPr>
        </p:nvSpPr>
        <p:spPr>
          <a:xfrm>
            <a:off x="1080000" y="1800000"/>
            <a:ext cx="10391564" cy="4500000"/>
          </a:xfrm>
        </p:spPr>
        <p:txBody>
          <a:bodyPr/>
          <a:lstStyle/>
          <a:p>
            <a:r>
              <a:rPr lang="nl-NL" dirty="0"/>
              <a:t>Het ideale proces van </a:t>
            </a:r>
            <a:r>
              <a:rPr lang="nl-NL" dirty="0">
                <a:highlight>
                  <a:srgbClr val="FFFF00"/>
                </a:highlight>
              </a:rPr>
              <a:t>thema</a:t>
            </a:r>
            <a:r>
              <a:rPr lang="nl-NL" dirty="0"/>
              <a:t> in kaart brengen, met behulp van de service blueprint methodiek</a:t>
            </a:r>
          </a:p>
          <a:p>
            <a:endParaRPr lang="nl-NL" dirty="0"/>
          </a:p>
          <a:p>
            <a:r>
              <a:rPr lang="nl-NL" dirty="0"/>
              <a:t>Zodat inzichtelijk wordt gemaakt wat er aan beleid, informatiekundig en communicatiekant georganiseerd moet worden om de processen optimaal in te richten</a:t>
            </a:r>
          </a:p>
        </p:txBody>
      </p:sp>
    </p:spTree>
    <p:extLst>
      <p:ext uri="{BB962C8B-B14F-4D97-AF65-F5344CB8AC3E}">
        <p14:creationId xmlns:p14="http://schemas.microsoft.com/office/powerpoint/2010/main" val="435735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A8B71ABC-3602-1C2C-3F35-E9CCA47C16B7}"/>
              </a:ext>
            </a:extLst>
          </p:cNvPr>
          <p:cNvSpPr txBox="1"/>
          <p:nvPr/>
        </p:nvSpPr>
        <p:spPr>
          <a:xfrm>
            <a:off x="868508" y="1666000"/>
            <a:ext cx="10871391" cy="1200329"/>
          </a:xfrm>
          <a:prstGeom prst="rect">
            <a:avLst/>
          </a:prstGeom>
          <a:noFill/>
        </p:spPr>
        <p:txBody>
          <a:bodyPr wrap="square" lIns="91440" tIns="45720" rIns="91440" bIns="45720" rtlCol="0" anchor="t">
            <a:spAutoFit/>
          </a:bodyPr>
          <a:lstStyle/>
          <a:p>
            <a:pPr marL="285750" indent="-285750">
              <a:buChar char="•"/>
            </a:pPr>
            <a:r>
              <a:rPr lang="nl-NL" sz="2400" dirty="0">
                <a:highlight>
                  <a:srgbClr val="FFFF00"/>
                </a:highlight>
              </a:rPr>
              <a:t>Aandachtspunten en verbeterpunten</a:t>
            </a:r>
            <a:endParaRPr lang="nl-NL" sz="2400" dirty="0">
              <a:highlight>
                <a:srgbClr val="FFFF00"/>
              </a:highlight>
              <a:cs typeface="Arial"/>
            </a:endParaRPr>
          </a:p>
          <a:p>
            <a:pPr marL="285750" indent="-285750">
              <a:buChar char="•"/>
            </a:pPr>
            <a:r>
              <a:rPr lang="nl-NL" sz="2400" dirty="0">
                <a:highlight>
                  <a:srgbClr val="FFFF00"/>
                </a:highlight>
              </a:rPr>
              <a:t>Ontwikkelingen </a:t>
            </a:r>
            <a:br>
              <a:rPr lang="nl-NL" sz="2400" dirty="0">
                <a:highlight>
                  <a:srgbClr val="FFFF00"/>
                </a:highlight>
              </a:rPr>
            </a:br>
            <a:r>
              <a:rPr lang="nl-NL" sz="2400" dirty="0">
                <a:highlight>
                  <a:srgbClr val="FFFF00"/>
                </a:highlight>
              </a:rPr>
              <a:t>(bijvoorbeeld een nieuwe wet die er aan komt)</a:t>
            </a:r>
            <a:endParaRPr lang="nl-NL" sz="2400" dirty="0">
              <a:highlight>
                <a:srgbClr val="FFFF00"/>
              </a:highlight>
              <a:cs typeface="Arial"/>
            </a:endParaRPr>
          </a:p>
        </p:txBody>
      </p:sp>
      <p:sp>
        <p:nvSpPr>
          <p:cNvPr id="5" name="Titel 1">
            <a:extLst>
              <a:ext uri="{FF2B5EF4-FFF2-40B4-BE49-F238E27FC236}">
                <a16:creationId xmlns:a16="http://schemas.microsoft.com/office/drawing/2014/main" id="{8AF17792-1480-1FA3-261C-23A8320F6DF1}"/>
              </a:ext>
            </a:extLst>
          </p:cNvPr>
          <p:cNvSpPr>
            <a:spLocks noGrp="1"/>
          </p:cNvSpPr>
          <p:nvPr>
            <p:ph type="title"/>
          </p:nvPr>
        </p:nvSpPr>
        <p:spPr>
          <a:xfrm>
            <a:off x="1080000" y="1080000"/>
            <a:ext cx="10033200" cy="720000"/>
          </a:xfrm>
        </p:spPr>
        <p:txBody>
          <a:bodyPr/>
          <a:lstStyle/>
          <a:p>
            <a:r>
              <a:rPr lang="nl-NL"/>
              <a:t>Huidige situatie</a:t>
            </a:r>
          </a:p>
        </p:txBody>
      </p:sp>
    </p:spTree>
    <p:extLst>
      <p:ext uri="{BB962C8B-B14F-4D97-AF65-F5344CB8AC3E}">
        <p14:creationId xmlns:p14="http://schemas.microsoft.com/office/powerpoint/2010/main" val="243402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A44B4166-5538-F681-F1B9-8458A94FD7FB}"/>
              </a:ext>
            </a:extLst>
          </p:cNvPr>
          <p:cNvSpPr>
            <a:spLocks noGrp="1"/>
          </p:cNvSpPr>
          <p:nvPr>
            <p:ph type="title"/>
          </p:nvPr>
        </p:nvSpPr>
        <p:spPr>
          <a:xfrm>
            <a:off x="1080000" y="1080000"/>
            <a:ext cx="10033200" cy="720000"/>
          </a:xfrm>
        </p:spPr>
        <p:txBody>
          <a:bodyPr/>
          <a:lstStyle/>
          <a:p>
            <a:r>
              <a:rPr lang="nl-NL"/>
              <a:t>Scope en doel</a:t>
            </a:r>
          </a:p>
        </p:txBody>
      </p:sp>
      <p:sp>
        <p:nvSpPr>
          <p:cNvPr id="2" name="Tekstvak 1">
            <a:extLst>
              <a:ext uri="{FF2B5EF4-FFF2-40B4-BE49-F238E27FC236}">
                <a16:creationId xmlns:a16="http://schemas.microsoft.com/office/drawing/2014/main" id="{042B8E29-1D42-20AF-0341-1BF7FFDD18B3}"/>
              </a:ext>
            </a:extLst>
          </p:cNvPr>
          <p:cNvSpPr txBox="1"/>
          <p:nvPr/>
        </p:nvSpPr>
        <p:spPr>
          <a:xfrm>
            <a:off x="8870730" y="1619084"/>
            <a:ext cx="2617076" cy="2585323"/>
          </a:xfrm>
          <a:prstGeom prst="rect">
            <a:avLst/>
          </a:prstGeom>
          <a:noFill/>
        </p:spPr>
        <p:txBody>
          <a:bodyPr wrap="square" lIns="91440" tIns="45720" rIns="91440" bIns="45720" rtlCol="0" anchor="t">
            <a:spAutoFit/>
          </a:bodyPr>
          <a:lstStyle/>
          <a:p>
            <a:pPr algn="l" rtl="0" fontAlgn="base"/>
            <a:r>
              <a:rPr lang="nl-NL" sz="1800" i="0" u="none" strike="noStrike" dirty="0">
                <a:solidFill>
                  <a:srgbClr val="000000"/>
                </a:solidFill>
                <a:effectLst/>
                <a:highlight>
                  <a:srgbClr val="FFFF00"/>
                </a:highlight>
                <a:latin typeface="Arial" panose="020B0604020202020204" pitchFamily="34" charset="0"/>
              </a:rPr>
              <a:t>Hier weergeven welk thema is uitgewerkt</a:t>
            </a:r>
          </a:p>
          <a:p>
            <a:pPr algn="l" rtl="0" fontAlgn="base"/>
            <a:endParaRPr lang="nl-NL" sz="1800" dirty="0">
              <a:highlight>
                <a:srgbClr val="FFFF00"/>
              </a:highlight>
              <a:latin typeface="Arial" panose="020B0604020202020204" pitchFamily="34" charset="0"/>
            </a:endParaRPr>
          </a:p>
          <a:p>
            <a:pPr fontAlgn="base"/>
            <a:r>
              <a:rPr lang="nl-NL" sz="1800" dirty="0">
                <a:highlight>
                  <a:srgbClr val="FFFF00"/>
                </a:highlight>
                <a:latin typeface="Arial"/>
                <a:cs typeface="Arial"/>
              </a:rPr>
              <a:t>En waar op de routekaart </a:t>
            </a:r>
            <a:r>
              <a:rPr lang="nl-NL" dirty="0">
                <a:highlight>
                  <a:srgbClr val="FFFF00"/>
                </a:highlight>
                <a:latin typeface="Arial"/>
                <a:cs typeface="Arial"/>
              </a:rPr>
              <a:t>Financiële Zorgen </a:t>
            </a:r>
            <a:r>
              <a:rPr lang="nl-NL" sz="1800" dirty="0">
                <a:highlight>
                  <a:srgbClr val="FFFF00"/>
                </a:highlight>
                <a:latin typeface="Arial"/>
                <a:cs typeface="Arial"/>
              </a:rPr>
              <a:t>zich dit thema bevindt: aangeven van de scope</a:t>
            </a:r>
            <a:endParaRPr lang="en-US" i="0" dirty="0">
              <a:effectLst/>
              <a:highlight>
                <a:srgbClr val="FFFF00"/>
              </a:highlight>
              <a:latin typeface="Arial"/>
              <a:cs typeface="Arial"/>
            </a:endParaRPr>
          </a:p>
          <a:p>
            <a:endParaRPr lang="nl-NL" dirty="0"/>
          </a:p>
        </p:txBody>
      </p:sp>
      <p:pic>
        <p:nvPicPr>
          <p:cNvPr id="5" name="Afbeelding 4" descr="Afbeelding met diagram&#10;&#10;Automatisch gegenereerde beschrijving">
            <a:extLst>
              <a:ext uri="{FF2B5EF4-FFF2-40B4-BE49-F238E27FC236}">
                <a16:creationId xmlns:a16="http://schemas.microsoft.com/office/drawing/2014/main" id="{CC042D51-DD9D-2A8A-37E5-13DE55A34BCB}"/>
              </a:ext>
            </a:extLst>
          </p:cNvPr>
          <p:cNvPicPr>
            <a:picLocks noChangeAspect="1"/>
          </p:cNvPicPr>
          <p:nvPr/>
        </p:nvPicPr>
        <p:blipFill>
          <a:blip r:embed="rId3"/>
          <a:stretch>
            <a:fillRect/>
          </a:stretch>
        </p:blipFill>
        <p:spPr>
          <a:xfrm>
            <a:off x="923060" y="1553685"/>
            <a:ext cx="7726954" cy="4631835"/>
          </a:xfrm>
          <a:prstGeom prst="rect">
            <a:avLst/>
          </a:prstGeom>
        </p:spPr>
      </p:pic>
    </p:spTree>
    <p:extLst>
      <p:ext uri="{BB962C8B-B14F-4D97-AF65-F5344CB8AC3E}">
        <p14:creationId xmlns:p14="http://schemas.microsoft.com/office/powerpoint/2010/main" val="3398331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a:extLst>
              <a:ext uri="{FF2B5EF4-FFF2-40B4-BE49-F238E27FC236}">
                <a16:creationId xmlns:a16="http://schemas.microsoft.com/office/drawing/2014/main" id="{DE047CA4-A8F2-4032-B90C-186B7B62B1B6}"/>
              </a:ext>
            </a:extLst>
          </p:cNvPr>
          <p:cNvSpPr>
            <a:spLocks noGrp="1"/>
          </p:cNvSpPr>
          <p:nvPr>
            <p:ph type="title"/>
          </p:nvPr>
        </p:nvSpPr>
        <p:spPr>
          <a:xfrm>
            <a:off x="1079500" y="933450"/>
            <a:ext cx="10033000" cy="528638"/>
          </a:xfrm>
        </p:spPr>
        <p:txBody>
          <a:bodyPr/>
          <a:lstStyle/>
          <a:p>
            <a:pPr eaLnBrk="1" hangingPunct="1"/>
            <a:r>
              <a:rPr lang="nl-NL" altLang="x-none">
                <a:latin typeface="Arial" panose="020B0604020202020204" pitchFamily="34" charset="0"/>
                <a:cs typeface="Arial" panose="020B0604020202020204" pitchFamily="34" charset="0"/>
              </a:rPr>
              <a:t>Aanpak</a:t>
            </a:r>
          </a:p>
        </p:txBody>
      </p:sp>
      <p:sp>
        <p:nvSpPr>
          <p:cNvPr id="4" name="Rechthoek 3">
            <a:extLst>
              <a:ext uri="{FF2B5EF4-FFF2-40B4-BE49-F238E27FC236}">
                <a16:creationId xmlns:a16="http://schemas.microsoft.com/office/drawing/2014/main" id="{91C7424A-D845-4B5C-8097-A194D4343448}"/>
              </a:ext>
            </a:extLst>
          </p:cNvPr>
          <p:cNvSpPr/>
          <p:nvPr/>
        </p:nvSpPr>
        <p:spPr>
          <a:xfrm>
            <a:off x="5974813" y="3244334"/>
            <a:ext cx="242374" cy="369332"/>
          </a:xfrm>
          <a:prstGeom prst="rect">
            <a:avLst/>
          </a:prstGeom>
        </p:spPr>
        <p:txBody>
          <a:bodyPr wrap="none">
            <a:spAutoFit/>
          </a:bodyPr>
          <a:lstStyle/>
          <a:p>
            <a:r>
              <a:rPr lang="x-none">
                <a:solidFill>
                  <a:srgbClr val="000000"/>
                </a:solidFill>
                <a:latin typeface="Times New Roman" panose="02020603050405020304" pitchFamily="18" charset="0"/>
              </a:rPr>
              <a:t> </a:t>
            </a:r>
            <a:endParaRPr lang="x-none">
              <a:solidFill>
                <a:srgbClr val="000000"/>
              </a:solidFill>
            </a:endParaRPr>
          </a:p>
        </p:txBody>
      </p:sp>
      <p:graphicFrame>
        <p:nvGraphicFramePr>
          <p:cNvPr id="7" name="Diagram 6">
            <a:extLst>
              <a:ext uri="{FF2B5EF4-FFF2-40B4-BE49-F238E27FC236}">
                <a16:creationId xmlns:a16="http://schemas.microsoft.com/office/drawing/2014/main" id="{8B82B936-9C0F-7941-BFE9-624F5D0BE0CD}"/>
              </a:ext>
            </a:extLst>
          </p:cNvPr>
          <p:cNvGraphicFramePr/>
          <p:nvPr/>
        </p:nvGraphicFramePr>
        <p:xfrm>
          <a:off x="2799411" y="1239408"/>
          <a:ext cx="5308270" cy="46493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hteraccolade 1">
            <a:extLst>
              <a:ext uri="{FF2B5EF4-FFF2-40B4-BE49-F238E27FC236}">
                <a16:creationId xmlns:a16="http://schemas.microsoft.com/office/drawing/2014/main" id="{2E2B211F-5549-4F21-8C76-D6A7B02C62ED}"/>
              </a:ext>
            </a:extLst>
          </p:cNvPr>
          <p:cNvSpPr/>
          <p:nvPr/>
        </p:nvSpPr>
        <p:spPr>
          <a:xfrm>
            <a:off x="8334103" y="1110343"/>
            <a:ext cx="627017" cy="1959428"/>
          </a:xfrm>
          <a:prstGeom prst="rightBrace">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3" name="Tekstvak 2">
            <a:extLst>
              <a:ext uri="{FF2B5EF4-FFF2-40B4-BE49-F238E27FC236}">
                <a16:creationId xmlns:a16="http://schemas.microsoft.com/office/drawing/2014/main" id="{31CFAF18-4EA5-8CFC-42D7-49C893D9838E}"/>
              </a:ext>
            </a:extLst>
          </p:cNvPr>
          <p:cNvSpPr txBox="1"/>
          <p:nvPr/>
        </p:nvSpPr>
        <p:spPr>
          <a:xfrm>
            <a:off x="9091748" y="1958152"/>
            <a:ext cx="1447704" cy="338554"/>
          </a:xfrm>
          <a:prstGeom prst="rect">
            <a:avLst/>
          </a:prstGeom>
          <a:noFill/>
        </p:spPr>
        <p:txBody>
          <a:bodyPr wrap="none" rtlCol="0">
            <a:spAutoFit/>
          </a:bodyPr>
          <a:lstStyle/>
          <a:p>
            <a:r>
              <a:rPr lang="nl-NL" sz="1600"/>
              <a:t>Voorbereiding</a:t>
            </a:r>
          </a:p>
        </p:txBody>
      </p:sp>
      <p:sp>
        <p:nvSpPr>
          <p:cNvPr id="5" name="Tekstvak 4">
            <a:extLst>
              <a:ext uri="{FF2B5EF4-FFF2-40B4-BE49-F238E27FC236}">
                <a16:creationId xmlns:a16="http://schemas.microsoft.com/office/drawing/2014/main" id="{2443AD38-6864-B551-452B-DB28F7D9675E}"/>
              </a:ext>
            </a:extLst>
          </p:cNvPr>
          <p:cNvSpPr txBox="1"/>
          <p:nvPr/>
        </p:nvSpPr>
        <p:spPr>
          <a:xfrm>
            <a:off x="9138800" y="3271652"/>
            <a:ext cx="2826324" cy="1077218"/>
          </a:xfrm>
          <a:prstGeom prst="rect">
            <a:avLst/>
          </a:prstGeom>
          <a:noFill/>
        </p:spPr>
        <p:txBody>
          <a:bodyPr wrap="square" lIns="91440" tIns="45720" rIns="91440" bIns="45720" rtlCol="0" anchor="t">
            <a:spAutoFit/>
          </a:bodyPr>
          <a:lstStyle/>
          <a:p>
            <a:r>
              <a:rPr lang="nl-NL" sz="1600" dirty="0">
                <a:highlight>
                  <a:srgbClr val="FFFF00"/>
                </a:highlight>
              </a:rPr>
              <a:t>Data</a:t>
            </a:r>
            <a:r>
              <a:rPr lang="nl-NL" sz="1600" dirty="0"/>
              <a:t>:</a:t>
            </a:r>
          </a:p>
          <a:p>
            <a:r>
              <a:rPr lang="nl-NL" sz="1600" dirty="0"/>
              <a:t>2 inwonersreis sessies met inwoners en budgetbeheerders</a:t>
            </a:r>
          </a:p>
        </p:txBody>
      </p:sp>
      <p:sp>
        <p:nvSpPr>
          <p:cNvPr id="6" name="Rechteraccolade 5">
            <a:extLst>
              <a:ext uri="{FF2B5EF4-FFF2-40B4-BE49-F238E27FC236}">
                <a16:creationId xmlns:a16="http://schemas.microsoft.com/office/drawing/2014/main" id="{C64D4D91-ABC4-166D-3D31-D88DE86312EB}"/>
              </a:ext>
            </a:extLst>
          </p:cNvPr>
          <p:cNvSpPr/>
          <p:nvPr/>
        </p:nvSpPr>
        <p:spPr>
          <a:xfrm>
            <a:off x="8329439" y="3244334"/>
            <a:ext cx="627017" cy="1306287"/>
          </a:xfrm>
          <a:prstGeom prst="rightBrace">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8" name="Rechteraccolade 7">
            <a:extLst>
              <a:ext uri="{FF2B5EF4-FFF2-40B4-BE49-F238E27FC236}">
                <a16:creationId xmlns:a16="http://schemas.microsoft.com/office/drawing/2014/main" id="{43593516-06E0-30C8-E66B-FDCCF2BF64AF}"/>
              </a:ext>
            </a:extLst>
          </p:cNvPr>
          <p:cNvSpPr/>
          <p:nvPr/>
        </p:nvSpPr>
        <p:spPr>
          <a:xfrm>
            <a:off x="8329439" y="4708551"/>
            <a:ext cx="627017" cy="1306287"/>
          </a:xfrm>
          <a:prstGeom prst="rightBrace">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9" name="Tekstvak 8">
            <a:extLst>
              <a:ext uri="{FF2B5EF4-FFF2-40B4-BE49-F238E27FC236}">
                <a16:creationId xmlns:a16="http://schemas.microsoft.com/office/drawing/2014/main" id="{2CF5A3A6-8FB3-522C-2E90-05B84E822742}"/>
              </a:ext>
            </a:extLst>
          </p:cNvPr>
          <p:cNvSpPr txBox="1"/>
          <p:nvPr/>
        </p:nvSpPr>
        <p:spPr>
          <a:xfrm>
            <a:off x="9138800" y="4705946"/>
            <a:ext cx="2865739" cy="1569660"/>
          </a:xfrm>
          <a:prstGeom prst="rect">
            <a:avLst/>
          </a:prstGeom>
          <a:noFill/>
        </p:spPr>
        <p:txBody>
          <a:bodyPr wrap="square" lIns="91440" tIns="45720" rIns="91440" bIns="45720" rtlCol="0" anchor="t">
            <a:spAutoFit/>
          </a:bodyPr>
          <a:lstStyle/>
          <a:p>
            <a:r>
              <a:rPr lang="nl-NL" sz="1600" dirty="0">
                <a:highlight>
                  <a:srgbClr val="FFFF00"/>
                </a:highlight>
              </a:rPr>
              <a:t>Data</a:t>
            </a:r>
            <a:r>
              <a:rPr lang="nl-NL" sz="1600" dirty="0"/>
              <a:t>:</a:t>
            </a:r>
          </a:p>
          <a:p>
            <a:r>
              <a:rPr lang="nl-NL" sz="1600" dirty="0"/>
              <a:t>Sessies met organisatie</a:t>
            </a:r>
          </a:p>
          <a:p>
            <a:pPr marL="285750" indent="-285750">
              <a:buFont typeface="Calibri"/>
              <a:buChar char="-"/>
            </a:pPr>
            <a:r>
              <a:rPr lang="nl-NL" sz="1600" dirty="0"/>
              <a:t>Budgetbeheerders</a:t>
            </a:r>
          </a:p>
          <a:p>
            <a:pPr marL="285750" indent="-285750">
              <a:buFont typeface="Calibri"/>
              <a:buChar char="-"/>
            </a:pPr>
            <a:r>
              <a:rPr lang="nl-NL" sz="1600" dirty="0"/>
              <a:t>Beleid</a:t>
            </a:r>
          </a:p>
          <a:p>
            <a:pPr marL="285750" indent="-285750">
              <a:buFont typeface="Calibri"/>
              <a:buChar char="-"/>
            </a:pPr>
            <a:r>
              <a:rPr lang="nl-NL" sz="1600" dirty="0"/>
              <a:t>Informatiekundig</a:t>
            </a:r>
          </a:p>
          <a:p>
            <a:pPr marL="285750" indent="-285750">
              <a:buFont typeface="Calibri"/>
              <a:buChar char="-"/>
            </a:pPr>
            <a:r>
              <a:rPr lang="nl-NL" sz="1600" dirty="0"/>
              <a:t>Communicatie</a:t>
            </a:r>
          </a:p>
        </p:txBody>
      </p:sp>
    </p:spTree>
    <p:extLst>
      <p:ext uri="{BB962C8B-B14F-4D97-AF65-F5344CB8AC3E}">
        <p14:creationId xmlns:p14="http://schemas.microsoft.com/office/powerpoint/2010/main" val="1260507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83E328-54B6-F6FC-F4C2-9804E92FA2A6}"/>
              </a:ext>
            </a:extLst>
          </p:cNvPr>
          <p:cNvSpPr>
            <a:spLocks noGrp="1"/>
          </p:cNvSpPr>
          <p:nvPr>
            <p:ph type="title"/>
          </p:nvPr>
        </p:nvSpPr>
        <p:spPr/>
        <p:txBody>
          <a:bodyPr/>
          <a:lstStyle/>
          <a:p>
            <a:r>
              <a:rPr lang="nl-NL" err="1"/>
              <a:t>Persona’s</a:t>
            </a:r>
            <a:endParaRPr lang="nl-NL"/>
          </a:p>
        </p:txBody>
      </p:sp>
      <p:pic>
        <p:nvPicPr>
          <p:cNvPr id="10" name="Afbeelding 9" descr="Afbeelding met tekst&#10;&#10;Automatisch gegenereerde beschrijving">
            <a:extLst>
              <a:ext uri="{FF2B5EF4-FFF2-40B4-BE49-F238E27FC236}">
                <a16:creationId xmlns:a16="http://schemas.microsoft.com/office/drawing/2014/main" id="{B89F0F45-FCD2-251C-A8CA-DA644C6F19F2}"/>
              </a:ext>
            </a:extLst>
          </p:cNvPr>
          <p:cNvPicPr>
            <a:picLocks noChangeAspect="1"/>
          </p:cNvPicPr>
          <p:nvPr/>
        </p:nvPicPr>
        <p:blipFill>
          <a:blip r:embed="rId2"/>
          <a:stretch>
            <a:fillRect/>
          </a:stretch>
        </p:blipFill>
        <p:spPr>
          <a:xfrm>
            <a:off x="7665176" y="313896"/>
            <a:ext cx="3131923" cy="1762882"/>
          </a:xfrm>
          <a:prstGeom prst="rect">
            <a:avLst/>
          </a:prstGeom>
          <a:effectLst>
            <a:outerShdw blurRad="50800" dist="38100" dir="2700000" algn="tl" rotWithShape="0">
              <a:prstClr val="black">
                <a:alpha val="40000"/>
              </a:prstClr>
            </a:outerShdw>
          </a:effectLst>
        </p:spPr>
      </p:pic>
      <p:pic>
        <p:nvPicPr>
          <p:cNvPr id="12" name="Afbeelding 11" descr="Afbeelding met tekst, schermopname, krant&#10;&#10;Automatisch gegenereerde beschrijving">
            <a:extLst>
              <a:ext uri="{FF2B5EF4-FFF2-40B4-BE49-F238E27FC236}">
                <a16:creationId xmlns:a16="http://schemas.microsoft.com/office/drawing/2014/main" id="{DCF8477B-1B36-1B29-2F82-B0A4BCF4692A}"/>
              </a:ext>
            </a:extLst>
          </p:cNvPr>
          <p:cNvPicPr>
            <a:picLocks noChangeAspect="1"/>
          </p:cNvPicPr>
          <p:nvPr/>
        </p:nvPicPr>
        <p:blipFill>
          <a:blip r:embed="rId3"/>
          <a:stretch>
            <a:fillRect/>
          </a:stretch>
        </p:blipFill>
        <p:spPr>
          <a:xfrm>
            <a:off x="8817562" y="1793530"/>
            <a:ext cx="3189432" cy="1775183"/>
          </a:xfrm>
          <a:prstGeom prst="rect">
            <a:avLst/>
          </a:prstGeom>
          <a:effectLst>
            <a:outerShdw blurRad="50800" dist="38100" dir="2700000" algn="tl" rotWithShape="0">
              <a:prstClr val="black">
                <a:alpha val="40000"/>
              </a:prstClr>
            </a:outerShdw>
          </a:effectLst>
        </p:spPr>
      </p:pic>
      <p:pic>
        <p:nvPicPr>
          <p:cNvPr id="8" name="Afbeelding 7">
            <a:extLst>
              <a:ext uri="{FF2B5EF4-FFF2-40B4-BE49-F238E27FC236}">
                <a16:creationId xmlns:a16="http://schemas.microsoft.com/office/drawing/2014/main" id="{61C3DD5C-B580-658F-3462-760AC16A6B91}"/>
              </a:ext>
            </a:extLst>
          </p:cNvPr>
          <p:cNvPicPr>
            <a:picLocks noChangeAspect="1"/>
          </p:cNvPicPr>
          <p:nvPr/>
        </p:nvPicPr>
        <p:blipFill>
          <a:blip r:embed="rId4"/>
          <a:stretch>
            <a:fillRect/>
          </a:stretch>
        </p:blipFill>
        <p:spPr>
          <a:xfrm>
            <a:off x="7669793" y="2995323"/>
            <a:ext cx="3228476" cy="1776382"/>
          </a:xfrm>
          <a:prstGeom prst="rect">
            <a:avLst/>
          </a:prstGeom>
          <a:effectLst>
            <a:outerShdw blurRad="50800" dist="38100" dir="2700000" algn="tl" rotWithShape="0">
              <a:prstClr val="black">
                <a:alpha val="40000"/>
              </a:prstClr>
            </a:outerShdw>
          </a:effectLst>
        </p:spPr>
      </p:pic>
      <p:pic>
        <p:nvPicPr>
          <p:cNvPr id="6" name="Afbeelding 5">
            <a:extLst>
              <a:ext uri="{FF2B5EF4-FFF2-40B4-BE49-F238E27FC236}">
                <a16:creationId xmlns:a16="http://schemas.microsoft.com/office/drawing/2014/main" id="{CA232A26-365D-4EF4-3351-1A0469259187}"/>
              </a:ext>
            </a:extLst>
          </p:cNvPr>
          <p:cNvPicPr>
            <a:picLocks noChangeAspect="1"/>
          </p:cNvPicPr>
          <p:nvPr/>
        </p:nvPicPr>
        <p:blipFill>
          <a:blip r:embed="rId5"/>
          <a:stretch>
            <a:fillRect/>
          </a:stretch>
        </p:blipFill>
        <p:spPr>
          <a:xfrm>
            <a:off x="8564885" y="4458765"/>
            <a:ext cx="3233004" cy="1845229"/>
          </a:xfrm>
          <a:prstGeom prst="rect">
            <a:avLst/>
          </a:prstGeom>
          <a:effectLst>
            <a:outerShdw blurRad="50800" dist="38100" dir="2700000" algn="tl" rotWithShape="0">
              <a:prstClr val="black">
                <a:alpha val="40000"/>
              </a:prstClr>
            </a:outerShdw>
          </a:effectLst>
        </p:spPr>
      </p:pic>
      <p:sp>
        <p:nvSpPr>
          <p:cNvPr id="13" name="Tekstvak 12">
            <a:extLst>
              <a:ext uri="{FF2B5EF4-FFF2-40B4-BE49-F238E27FC236}">
                <a16:creationId xmlns:a16="http://schemas.microsoft.com/office/drawing/2014/main" id="{CDE5C3E5-8853-D532-3FD8-9F8C760F3CEB}"/>
              </a:ext>
            </a:extLst>
          </p:cNvPr>
          <p:cNvSpPr txBox="1"/>
          <p:nvPr/>
        </p:nvSpPr>
        <p:spPr>
          <a:xfrm>
            <a:off x="1078800" y="1793530"/>
            <a:ext cx="6101254" cy="3416320"/>
          </a:xfrm>
          <a:prstGeom prst="rect">
            <a:avLst/>
          </a:prstGeom>
          <a:noFill/>
        </p:spPr>
        <p:txBody>
          <a:bodyPr wrap="square">
            <a:spAutoFit/>
          </a:bodyPr>
          <a:lstStyle/>
          <a:p>
            <a:pPr algn="l" rtl="0" fontAlgn="base"/>
            <a:r>
              <a:rPr lang="nl-NL" sz="1800" b="1" i="0" u="none" strike="noStrike" dirty="0">
                <a:solidFill>
                  <a:srgbClr val="000000"/>
                </a:solidFill>
                <a:effectLst/>
                <a:latin typeface="Arial" panose="020B0604020202020204" pitchFamily="34" charset="0"/>
              </a:rPr>
              <a:t>4 </a:t>
            </a:r>
            <a:r>
              <a:rPr lang="nl-NL" sz="1800" b="1" i="0" u="none" strike="noStrike" dirty="0" err="1">
                <a:solidFill>
                  <a:srgbClr val="000000"/>
                </a:solidFill>
                <a:effectLst/>
                <a:latin typeface="Arial" panose="020B0604020202020204" pitchFamily="34" charset="0"/>
              </a:rPr>
              <a:t>persona’s</a:t>
            </a:r>
            <a:r>
              <a:rPr lang="nl-NL" sz="1800" b="1" i="0" u="none" strike="noStrike" dirty="0">
                <a:solidFill>
                  <a:srgbClr val="000000"/>
                </a:solidFill>
                <a:effectLst/>
                <a:latin typeface="Arial" panose="020B0604020202020204" pitchFamily="34" charset="0"/>
              </a:rPr>
              <a:t> met kenmerken</a:t>
            </a:r>
            <a:r>
              <a:rPr lang="nl-NL" sz="1800" b="0" i="0" u="none" strike="noStrike" dirty="0">
                <a:solidFill>
                  <a:srgbClr val="000000"/>
                </a:solidFill>
                <a:effectLst/>
                <a:latin typeface="Arial" panose="020B0604020202020204" pitchFamily="34" charset="0"/>
              </a:rPr>
              <a:t>:</a:t>
            </a:r>
            <a:r>
              <a:rPr lang="en-US" sz="1800" b="0" i="0" dirty="0">
                <a:solidFill>
                  <a:srgbClr val="000000"/>
                </a:solidFill>
                <a:effectLst/>
                <a:latin typeface="Arial" panose="020B0604020202020204" pitchFamily="34" charset="0"/>
              </a:rPr>
              <a:t>​</a:t>
            </a:r>
            <a:endParaRPr lang="en-US" b="0" i="0" dirty="0">
              <a:solidFill>
                <a:srgbClr val="000000"/>
              </a:solidFill>
              <a:effectLst/>
              <a:latin typeface="Arial" panose="020B0604020202020204" pitchFamily="34" charset="0"/>
            </a:endParaRPr>
          </a:p>
          <a:p>
            <a:pPr algn="l" rtl="0" fontAlgn="base"/>
            <a:r>
              <a:rPr lang="en-US" sz="1800" b="0" i="0" dirty="0">
                <a:solidFill>
                  <a:srgbClr val="000000"/>
                </a:solidFill>
                <a:effectLst/>
                <a:latin typeface="Arial" panose="020B0604020202020204" pitchFamily="34" charset="0"/>
              </a:rPr>
              <a:t>​</a:t>
            </a:r>
            <a:endParaRPr lang="en-US" b="0" i="0" dirty="0">
              <a:solidFill>
                <a:srgbClr val="000000"/>
              </a:solidFill>
              <a:effectLst/>
              <a:latin typeface="Arial" panose="020B0604020202020204" pitchFamily="34" charset="0"/>
            </a:endParaRPr>
          </a:p>
          <a:p>
            <a:pPr marL="342900" indent="-342900" algn="l" rtl="0" fontAlgn="base">
              <a:buFont typeface="+mj-lt"/>
              <a:buAutoNum type="arabicPeriod"/>
            </a:pPr>
            <a:r>
              <a:rPr lang="nl-NL" sz="1800" b="0" i="0" u="none" strike="noStrike" dirty="0">
                <a:solidFill>
                  <a:srgbClr val="000000"/>
                </a:solidFill>
                <a:effectLst/>
                <a:highlight>
                  <a:srgbClr val="FFFF00"/>
                </a:highlight>
                <a:latin typeface="Arial" panose="020B0604020202020204" pitchFamily="34" charset="0"/>
              </a:rPr>
              <a:t>Ellis, geen problematische schulden en laaggeletterd</a:t>
            </a:r>
            <a:r>
              <a:rPr lang="en-US" sz="1800" b="0" i="0" dirty="0">
                <a:solidFill>
                  <a:srgbClr val="000000"/>
                </a:solidFill>
                <a:effectLst/>
                <a:highlight>
                  <a:srgbClr val="FFFF00"/>
                </a:highlight>
                <a:latin typeface="Arial" panose="020B0604020202020204" pitchFamily="34" charset="0"/>
              </a:rPr>
              <a:t>​</a:t>
            </a:r>
            <a:br>
              <a:rPr lang="en-US" sz="1800" b="0" i="0" dirty="0">
                <a:solidFill>
                  <a:srgbClr val="000000"/>
                </a:solidFill>
                <a:effectLst/>
                <a:highlight>
                  <a:srgbClr val="FFFF00"/>
                </a:highlight>
                <a:latin typeface="Arial" panose="020B0604020202020204" pitchFamily="34" charset="0"/>
              </a:rPr>
            </a:br>
            <a:r>
              <a:rPr lang="en-US" sz="1800" b="0" i="0" dirty="0">
                <a:solidFill>
                  <a:srgbClr val="000000"/>
                </a:solidFill>
                <a:effectLst/>
                <a:highlight>
                  <a:srgbClr val="FFFF00"/>
                </a:highlight>
                <a:latin typeface="Arial" panose="020B0604020202020204" pitchFamily="34" charset="0"/>
              </a:rPr>
              <a:t>​</a:t>
            </a:r>
            <a:endParaRPr lang="en-US" b="0" i="0" dirty="0">
              <a:solidFill>
                <a:srgbClr val="000000"/>
              </a:solidFill>
              <a:effectLst/>
              <a:highlight>
                <a:srgbClr val="FFFF00"/>
              </a:highlight>
              <a:latin typeface="Arial" panose="020B0604020202020204" pitchFamily="34" charset="0"/>
            </a:endParaRPr>
          </a:p>
          <a:p>
            <a:pPr marL="342900" indent="-342900" algn="l" rtl="0" fontAlgn="base">
              <a:buFont typeface="+mj-lt"/>
              <a:buAutoNum type="arabicPeriod"/>
            </a:pPr>
            <a:r>
              <a:rPr lang="nl-NL" sz="1800" b="0" i="0" u="none" strike="noStrike" dirty="0">
                <a:solidFill>
                  <a:srgbClr val="000000"/>
                </a:solidFill>
                <a:effectLst/>
                <a:highlight>
                  <a:srgbClr val="FFFF00"/>
                </a:highlight>
                <a:latin typeface="Arial" panose="020B0604020202020204" pitchFamily="34" charset="0"/>
              </a:rPr>
              <a:t>Tanya, problematische schulden, achterliggende problematiek en stress</a:t>
            </a:r>
            <a:r>
              <a:rPr lang="en-US" sz="1800" b="0" i="0" dirty="0">
                <a:solidFill>
                  <a:srgbClr val="000000"/>
                </a:solidFill>
                <a:effectLst/>
                <a:highlight>
                  <a:srgbClr val="FFFF00"/>
                </a:highlight>
                <a:latin typeface="Arial" panose="020B0604020202020204" pitchFamily="34" charset="0"/>
              </a:rPr>
              <a:t>​</a:t>
            </a:r>
            <a:br>
              <a:rPr lang="en-US" sz="1800" b="0" i="0" dirty="0">
                <a:solidFill>
                  <a:srgbClr val="000000"/>
                </a:solidFill>
                <a:effectLst/>
                <a:highlight>
                  <a:srgbClr val="FFFF00"/>
                </a:highlight>
                <a:latin typeface="Arial" panose="020B0604020202020204" pitchFamily="34" charset="0"/>
              </a:rPr>
            </a:br>
            <a:r>
              <a:rPr lang="en-US" sz="1800" b="0" i="0" dirty="0">
                <a:solidFill>
                  <a:srgbClr val="000000"/>
                </a:solidFill>
                <a:effectLst/>
                <a:highlight>
                  <a:srgbClr val="FFFF00"/>
                </a:highlight>
                <a:latin typeface="Arial" panose="020B0604020202020204" pitchFamily="34" charset="0"/>
              </a:rPr>
              <a:t>​</a:t>
            </a:r>
            <a:endParaRPr lang="en-US" dirty="0">
              <a:solidFill>
                <a:srgbClr val="000000"/>
              </a:solidFill>
              <a:highlight>
                <a:srgbClr val="FFFF00"/>
              </a:highlight>
              <a:latin typeface="Arial" panose="020B0604020202020204" pitchFamily="34" charset="0"/>
            </a:endParaRPr>
          </a:p>
          <a:p>
            <a:pPr marL="342900" indent="-342900" algn="l" rtl="0" fontAlgn="base">
              <a:buFont typeface="+mj-lt"/>
              <a:buAutoNum type="arabicPeriod"/>
            </a:pPr>
            <a:r>
              <a:rPr lang="nl-NL" sz="1800" b="0" i="0" u="none" strike="noStrike" dirty="0" err="1">
                <a:solidFill>
                  <a:srgbClr val="000000"/>
                </a:solidFill>
                <a:effectLst/>
                <a:highlight>
                  <a:srgbClr val="FFFF00"/>
                </a:highlight>
                <a:latin typeface="Arial" panose="020B0604020202020204" pitchFamily="34" charset="0"/>
              </a:rPr>
              <a:t>Halima</a:t>
            </a:r>
            <a:r>
              <a:rPr lang="nl-NL" sz="1800" b="0" i="0" u="none" strike="noStrike" dirty="0">
                <a:solidFill>
                  <a:srgbClr val="000000"/>
                </a:solidFill>
                <a:effectLst/>
                <a:highlight>
                  <a:srgbClr val="FFFF00"/>
                </a:highlight>
                <a:latin typeface="Arial" panose="020B0604020202020204" pitchFamily="34" charset="0"/>
              </a:rPr>
              <a:t>, geen problematische schulden, heeft geen begeleider, maakt liever gebruik van sociaal netwerk</a:t>
            </a:r>
            <a:r>
              <a:rPr lang="en-US" sz="1800" b="0" i="0" dirty="0">
                <a:solidFill>
                  <a:srgbClr val="000000"/>
                </a:solidFill>
                <a:effectLst/>
                <a:highlight>
                  <a:srgbClr val="FFFF00"/>
                </a:highlight>
                <a:latin typeface="Arial" panose="020B0604020202020204" pitchFamily="34" charset="0"/>
              </a:rPr>
              <a:t>​</a:t>
            </a:r>
            <a:br>
              <a:rPr lang="en-US" sz="1800" b="0" i="0" dirty="0">
                <a:solidFill>
                  <a:srgbClr val="000000"/>
                </a:solidFill>
                <a:effectLst/>
                <a:highlight>
                  <a:srgbClr val="FFFF00"/>
                </a:highlight>
                <a:latin typeface="Arial" panose="020B0604020202020204" pitchFamily="34" charset="0"/>
              </a:rPr>
            </a:br>
            <a:r>
              <a:rPr lang="en-US" sz="1800" b="0" i="0" dirty="0">
                <a:solidFill>
                  <a:srgbClr val="000000"/>
                </a:solidFill>
                <a:effectLst/>
                <a:highlight>
                  <a:srgbClr val="FFFF00"/>
                </a:highlight>
                <a:latin typeface="Arial" panose="020B0604020202020204" pitchFamily="34" charset="0"/>
              </a:rPr>
              <a:t>​</a:t>
            </a:r>
            <a:endParaRPr lang="en-US" dirty="0">
              <a:solidFill>
                <a:srgbClr val="000000"/>
              </a:solidFill>
              <a:highlight>
                <a:srgbClr val="FFFF00"/>
              </a:highlight>
              <a:latin typeface="Arial" panose="020B0604020202020204" pitchFamily="34" charset="0"/>
            </a:endParaRPr>
          </a:p>
          <a:p>
            <a:pPr marL="342900" indent="-342900" algn="l" rtl="0" fontAlgn="base">
              <a:buFont typeface="+mj-lt"/>
              <a:buAutoNum type="arabicPeriod"/>
            </a:pPr>
            <a:r>
              <a:rPr lang="nl-NL" sz="1800" b="0" i="0" u="none" strike="noStrike" dirty="0">
                <a:solidFill>
                  <a:srgbClr val="000000"/>
                </a:solidFill>
                <a:effectLst/>
                <a:highlight>
                  <a:srgbClr val="FFFF00"/>
                </a:highlight>
                <a:latin typeface="Arial" panose="020B0604020202020204" pitchFamily="34" charset="0"/>
              </a:rPr>
              <a:t>Ronald, problematische schulden en psychische problemen</a:t>
            </a:r>
            <a:r>
              <a:rPr lang="en-US" sz="1800" b="0" i="0" dirty="0">
                <a:solidFill>
                  <a:srgbClr val="000000"/>
                </a:solidFill>
                <a:effectLst/>
                <a:highlight>
                  <a:srgbClr val="FFFF00"/>
                </a:highlight>
                <a:latin typeface="Arial" panose="020B0604020202020204" pitchFamily="34" charset="0"/>
              </a:rPr>
              <a:t>​</a:t>
            </a:r>
            <a:endParaRPr lang="en-US" b="0" i="0" dirty="0">
              <a:solidFill>
                <a:srgbClr val="000000"/>
              </a:solidFill>
              <a:effectLst/>
              <a:highlight>
                <a:srgbClr val="FFFF00"/>
              </a:highlight>
              <a:latin typeface="Arial" panose="020B0604020202020204" pitchFamily="34" charset="0"/>
            </a:endParaRPr>
          </a:p>
        </p:txBody>
      </p:sp>
      <p:sp>
        <p:nvSpPr>
          <p:cNvPr id="14" name="Tekstvak 13">
            <a:extLst>
              <a:ext uri="{FF2B5EF4-FFF2-40B4-BE49-F238E27FC236}">
                <a16:creationId xmlns:a16="http://schemas.microsoft.com/office/drawing/2014/main" id="{04F072D7-45D9-07D9-CD40-199A25F08F2E}"/>
              </a:ext>
            </a:extLst>
          </p:cNvPr>
          <p:cNvSpPr txBox="1"/>
          <p:nvPr/>
        </p:nvSpPr>
        <p:spPr>
          <a:xfrm rot="20550518">
            <a:off x="3090335" y="3680779"/>
            <a:ext cx="7526174" cy="707886"/>
          </a:xfrm>
          <a:prstGeom prst="rect">
            <a:avLst/>
          </a:prstGeom>
          <a:noFill/>
        </p:spPr>
        <p:txBody>
          <a:bodyPr wrap="square" rtlCol="0">
            <a:spAutoFit/>
          </a:bodyPr>
          <a:lstStyle/>
          <a:p>
            <a:pPr algn="ctr"/>
            <a:r>
              <a:rPr lang="nl-NL" sz="4000" dirty="0"/>
              <a:t>Voorbeelden</a:t>
            </a:r>
          </a:p>
        </p:txBody>
      </p:sp>
    </p:spTree>
    <p:extLst>
      <p:ext uri="{BB962C8B-B14F-4D97-AF65-F5344CB8AC3E}">
        <p14:creationId xmlns:p14="http://schemas.microsoft.com/office/powerpoint/2010/main" val="1788379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
          <p:cNvSpPr txBox="1">
            <a:spLocks noGrp="1"/>
          </p:cNvSpPr>
          <p:nvPr>
            <p:ph type="title"/>
          </p:nvPr>
        </p:nvSpPr>
        <p:spPr>
          <a:xfrm>
            <a:off x="165600" y="205255"/>
            <a:ext cx="3455405" cy="579067"/>
          </a:xfrm>
          <a:prstGeom prst="rect">
            <a:avLst/>
          </a:prstGeom>
          <a:solidFill>
            <a:schemeClr val="lt1"/>
          </a:solid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nl-NL"/>
              <a:t>Ellis</a:t>
            </a:r>
            <a:endParaRPr/>
          </a:p>
        </p:txBody>
      </p:sp>
      <p:pic>
        <p:nvPicPr>
          <p:cNvPr id="320" name="Google Shape;320;p3"/>
          <p:cNvPicPr preferRelativeResize="0">
            <a:picLocks noGrp="1"/>
          </p:cNvPicPr>
          <p:nvPr>
            <p:ph type="pic" idx="2"/>
          </p:nvPr>
        </p:nvPicPr>
        <p:blipFill rotWithShape="1">
          <a:blip r:embed="rId4">
            <a:alphaModFix/>
          </a:blip>
          <a:srcRect l="5877" r="5867"/>
          <a:stretch/>
        </p:blipFill>
        <p:spPr>
          <a:xfrm>
            <a:off x="247510" y="1545309"/>
            <a:ext cx="1214436" cy="809623"/>
          </a:xfrm>
          <a:prstGeom prst="rect">
            <a:avLst/>
          </a:prstGeom>
          <a:solidFill>
            <a:schemeClr val="lt1"/>
          </a:solidFill>
          <a:ln w="2857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pic>
      <p:pic>
        <p:nvPicPr>
          <p:cNvPr id="321" name="Google Shape;321;p3"/>
          <p:cNvPicPr preferRelativeResize="0">
            <a:picLocks noGrp="1"/>
          </p:cNvPicPr>
          <p:nvPr>
            <p:ph type="pic" idx="5"/>
          </p:nvPr>
        </p:nvPicPr>
        <p:blipFill rotWithShape="1">
          <a:blip r:embed="rId5">
            <a:alphaModFix/>
          </a:blip>
          <a:srcRect l="22862" r="22863"/>
          <a:stretch/>
        </p:blipFill>
        <p:spPr>
          <a:xfrm rot="-670606">
            <a:off x="4757738" y="1528763"/>
            <a:ext cx="1214437" cy="1174750"/>
          </a:xfrm>
          <a:prstGeom prst="rect">
            <a:avLst/>
          </a:prstGeom>
          <a:solidFill>
            <a:schemeClr val="lt1"/>
          </a:solidFill>
          <a:ln w="2857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pic>
      <p:sp>
        <p:nvSpPr>
          <p:cNvPr id="322" name="Google Shape;322;p3"/>
          <p:cNvSpPr txBox="1">
            <a:spLocks noGrp="1"/>
          </p:cNvSpPr>
          <p:nvPr>
            <p:ph type="body" idx="1"/>
          </p:nvPr>
        </p:nvSpPr>
        <p:spPr>
          <a:xfrm>
            <a:off x="3503300" y="3600396"/>
            <a:ext cx="2811000" cy="3097529"/>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t" anchorCtr="0">
            <a:normAutofit/>
          </a:bodyPr>
          <a:lstStyle/>
          <a:p>
            <a:pPr marL="0" lvl="0" indent="0" algn="l" rtl="0">
              <a:lnSpc>
                <a:spcPct val="100000"/>
              </a:lnSpc>
              <a:spcBef>
                <a:spcPts val="475"/>
              </a:spcBef>
              <a:spcAft>
                <a:spcPts val="0"/>
              </a:spcAft>
              <a:buSzPts val="952"/>
              <a:buNone/>
            </a:pPr>
            <a:r>
              <a:rPr lang="nl-NL" sz="1100">
                <a:latin typeface="Arial"/>
                <a:ea typeface="Arial"/>
                <a:cs typeface="Arial"/>
                <a:sym typeface="Arial"/>
              </a:rPr>
              <a:t>Ellis heeft inmiddels een schuld bij </a:t>
            </a:r>
            <a:r>
              <a:rPr lang="nl-NL" sz="1100"/>
              <a:t>haar</a:t>
            </a:r>
            <a:r>
              <a:rPr lang="nl-NL" sz="1100">
                <a:latin typeface="Arial"/>
                <a:ea typeface="Arial"/>
                <a:cs typeface="Arial"/>
                <a:sym typeface="Arial"/>
              </a:rPr>
              <a:t> telefoonprovider. Ze maakt zich zorgen over het betalen van de huur en overige vaste lasten. Ze opent de post niet meer, uit angst voor nog meer aanmaningen. Bovendien zijn de brieven erg moeilijk om te begrijpen voor haar.</a:t>
            </a:r>
            <a:endParaRPr/>
          </a:p>
          <a:p>
            <a:pPr marL="0" lvl="0" indent="0" algn="l" rtl="0">
              <a:lnSpc>
                <a:spcPct val="100000"/>
              </a:lnSpc>
              <a:spcBef>
                <a:spcPts val="475"/>
              </a:spcBef>
              <a:spcAft>
                <a:spcPts val="0"/>
              </a:spcAft>
              <a:buSzPts val="952"/>
              <a:buNone/>
            </a:pPr>
            <a:endParaRPr sz="1100"/>
          </a:p>
          <a:p>
            <a:pPr marL="0" lvl="0" indent="0" algn="l" rtl="0">
              <a:lnSpc>
                <a:spcPct val="100000"/>
              </a:lnSpc>
              <a:spcBef>
                <a:spcPts val="475"/>
              </a:spcBef>
              <a:spcAft>
                <a:spcPts val="0"/>
              </a:spcAft>
              <a:buSzPts val="952"/>
              <a:buNone/>
            </a:pPr>
            <a:r>
              <a:rPr lang="nl-NL" sz="1100"/>
              <a:t>Ze ontvangt</a:t>
            </a:r>
            <a:r>
              <a:rPr lang="nl-NL" sz="1100">
                <a:latin typeface="Arial"/>
                <a:ea typeface="Arial"/>
                <a:cs typeface="Arial"/>
                <a:sym typeface="Arial"/>
              </a:rPr>
              <a:t> coaching bij Bindkracht, waarbij ze wordt geholpen om inzicht in haar inkomsten en uitgaven te krijgen. </a:t>
            </a:r>
            <a:r>
              <a:rPr lang="nl-NL" sz="1100"/>
              <a:t>Zij en haar coach concluderen dat de coaching niet meer voldoende is voor haar. Ze wordt overgedragen aan ‘budgetbeheer’ vanuit de gemeente. </a:t>
            </a:r>
            <a:endParaRPr/>
          </a:p>
        </p:txBody>
      </p:sp>
      <p:sp>
        <p:nvSpPr>
          <p:cNvPr id="323" name="Google Shape;323;p3"/>
          <p:cNvSpPr txBox="1">
            <a:spLocks noGrp="1"/>
          </p:cNvSpPr>
          <p:nvPr>
            <p:ph type="body" idx="7"/>
          </p:nvPr>
        </p:nvSpPr>
        <p:spPr>
          <a:xfrm>
            <a:off x="9601525" y="3580989"/>
            <a:ext cx="2288325" cy="310953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t" anchorCtr="0">
            <a:noAutofit/>
          </a:bodyPr>
          <a:lstStyle/>
          <a:p>
            <a:pPr marL="171446" lvl="0" indent="-171446" algn="l" rtl="0">
              <a:lnSpc>
                <a:spcPct val="100000"/>
              </a:lnSpc>
              <a:spcBef>
                <a:spcPts val="475"/>
              </a:spcBef>
              <a:spcAft>
                <a:spcPts val="0"/>
              </a:spcAft>
              <a:buSzPts val="1100"/>
              <a:buFont typeface="Arial"/>
              <a:buChar char="•"/>
            </a:pPr>
            <a:r>
              <a:rPr lang="nl-NL" sz="1100"/>
              <a:t>Ze zal extra aandacht nodig hebben vanwege haar laaggeletterdheid, om inzicht en overzicht in de financiële situatie te verschaffen</a:t>
            </a:r>
            <a:endParaRPr sz="1100">
              <a:latin typeface="Arial"/>
              <a:ea typeface="Arial"/>
              <a:cs typeface="Arial"/>
              <a:sym typeface="Arial"/>
            </a:endParaRPr>
          </a:p>
          <a:p>
            <a:pPr marL="171446" lvl="0" indent="-171446" algn="l" rtl="0">
              <a:lnSpc>
                <a:spcPct val="100000"/>
              </a:lnSpc>
              <a:spcBef>
                <a:spcPts val="475"/>
              </a:spcBef>
              <a:spcAft>
                <a:spcPts val="0"/>
              </a:spcAft>
              <a:buSzPts val="1100"/>
              <a:buFont typeface="Arial"/>
              <a:buChar char="•"/>
            </a:pPr>
            <a:r>
              <a:rPr lang="nl-NL" sz="1100">
                <a:latin typeface="Arial"/>
                <a:ea typeface="Arial"/>
                <a:cs typeface="Arial"/>
                <a:sym typeface="Arial"/>
              </a:rPr>
              <a:t>Ze wil wel hulp, maar dat mag niemand weten</a:t>
            </a:r>
            <a:endParaRPr sz="1100"/>
          </a:p>
          <a:p>
            <a:pPr marL="171446" lvl="0" indent="-171446" algn="l" rtl="0">
              <a:lnSpc>
                <a:spcPct val="100000"/>
              </a:lnSpc>
              <a:spcBef>
                <a:spcPts val="475"/>
              </a:spcBef>
              <a:spcAft>
                <a:spcPts val="0"/>
              </a:spcAft>
              <a:buSzPts val="1100"/>
              <a:buFont typeface="Arial"/>
              <a:buChar char="•"/>
            </a:pPr>
            <a:r>
              <a:rPr lang="nl-NL" sz="1100">
                <a:solidFill>
                  <a:srgbClr val="0C0C0C"/>
                </a:solidFill>
              </a:rPr>
              <a:t>Haalbare doelen stellen om gemotiveerd te blijven</a:t>
            </a:r>
            <a:endParaRPr/>
          </a:p>
          <a:p>
            <a:pPr marL="171446" lvl="0" indent="-171446" algn="l" rtl="0">
              <a:lnSpc>
                <a:spcPct val="100000"/>
              </a:lnSpc>
              <a:spcBef>
                <a:spcPts val="475"/>
              </a:spcBef>
              <a:spcAft>
                <a:spcPts val="0"/>
              </a:spcAft>
              <a:buSzPts val="1100"/>
              <a:buFont typeface="Arial"/>
              <a:buChar char="•"/>
            </a:pPr>
            <a:r>
              <a:rPr lang="nl-NL" sz="1100">
                <a:solidFill>
                  <a:srgbClr val="0C0C0C"/>
                </a:solidFill>
              </a:rPr>
              <a:t>Communicatie eenvoudig maken met veel beeldgebruik</a:t>
            </a:r>
            <a:endParaRPr sz="1100"/>
          </a:p>
          <a:p>
            <a:pPr marL="171446" lvl="0" indent="-171446" algn="l" rtl="0">
              <a:lnSpc>
                <a:spcPct val="100000"/>
              </a:lnSpc>
              <a:spcBef>
                <a:spcPts val="475"/>
              </a:spcBef>
              <a:spcAft>
                <a:spcPts val="0"/>
              </a:spcAft>
              <a:buSzPts val="1100"/>
              <a:buFont typeface="Arial"/>
              <a:buChar char="•"/>
            </a:pPr>
            <a:r>
              <a:rPr lang="nl-NL" sz="1100">
                <a:solidFill>
                  <a:srgbClr val="0C0C0C"/>
                </a:solidFill>
                <a:latin typeface="Arial"/>
                <a:ea typeface="Arial"/>
                <a:cs typeface="Arial"/>
                <a:sym typeface="Arial"/>
              </a:rPr>
              <a:t>Gezinszorg voor Ellis helpen verminderen, sociale contacten mobiliseren</a:t>
            </a:r>
            <a:endParaRPr sz="1100">
              <a:solidFill>
                <a:srgbClr val="0C0C0C"/>
              </a:solidFill>
              <a:latin typeface="Arial"/>
              <a:ea typeface="Arial"/>
              <a:cs typeface="Arial"/>
              <a:sym typeface="Arial"/>
            </a:endParaRPr>
          </a:p>
          <a:p>
            <a:pPr marL="0" lvl="0" indent="0" algn="l" rtl="0">
              <a:lnSpc>
                <a:spcPct val="100000"/>
              </a:lnSpc>
              <a:spcBef>
                <a:spcPts val="475"/>
              </a:spcBef>
              <a:spcAft>
                <a:spcPts val="0"/>
              </a:spcAft>
              <a:buSzPts val="960"/>
              <a:buNone/>
            </a:pPr>
            <a:endParaRPr sz="1100">
              <a:latin typeface="Arial"/>
              <a:ea typeface="Arial"/>
              <a:cs typeface="Arial"/>
              <a:sym typeface="Arial"/>
            </a:endParaRPr>
          </a:p>
        </p:txBody>
      </p:sp>
      <p:sp>
        <p:nvSpPr>
          <p:cNvPr id="324" name="Google Shape;324;p3"/>
          <p:cNvSpPr txBox="1">
            <a:spLocks noGrp="1"/>
          </p:cNvSpPr>
          <p:nvPr>
            <p:ph type="body" idx="8"/>
          </p:nvPr>
        </p:nvSpPr>
        <p:spPr>
          <a:xfrm>
            <a:off x="6520423" y="4827026"/>
            <a:ext cx="2918701" cy="1863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t" anchorCtr="0">
            <a:noAutofit/>
          </a:bodyPr>
          <a:lstStyle/>
          <a:p>
            <a:pPr marL="171446" lvl="0" indent="-171446" algn="l" rtl="0">
              <a:lnSpc>
                <a:spcPct val="100000"/>
              </a:lnSpc>
              <a:spcBef>
                <a:spcPts val="0"/>
              </a:spcBef>
              <a:spcAft>
                <a:spcPts val="0"/>
              </a:spcAft>
              <a:buSzPts val="1100"/>
              <a:buFont typeface="Arial"/>
              <a:buChar char="•"/>
            </a:pPr>
            <a:r>
              <a:rPr lang="nl-NL" sz="1100">
                <a:latin typeface="Arial"/>
                <a:ea typeface="Arial"/>
                <a:cs typeface="Arial"/>
                <a:sym typeface="Arial"/>
              </a:rPr>
              <a:t>Ze praat niet graag over persoonlijke omstandigheden</a:t>
            </a:r>
            <a:r>
              <a:rPr lang="nl-NL" sz="1100"/>
              <a:t> rondom </a:t>
            </a:r>
            <a:r>
              <a:rPr lang="nl-NL" sz="1100">
                <a:latin typeface="Arial"/>
                <a:ea typeface="Arial"/>
                <a:cs typeface="Arial"/>
                <a:sym typeface="Arial"/>
              </a:rPr>
              <a:t>de zorg die zij heeft voor Martin en de kinderen </a:t>
            </a:r>
            <a:endParaRPr sz="1100"/>
          </a:p>
          <a:p>
            <a:pPr marL="171446" lvl="0" indent="-171446" algn="l" rtl="0">
              <a:lnSpc>
                <a:spcPct val="100000"/>
              </a:lnSpc>
              <a:spcBef>
                <a:spcPts val="475"/>
              </a:spcBef>
              <a:spcAft>
                <a:spcPts val="0"/>
              </a:spcAft>
              <a:buSzPts val="1100"/>
              <a:buFont typeface="Arial"/>
              <a:buChar char="•"/>
            </a:pPr>
            <a:r>
              <a:rPr lang="nl-NL" sz="1100">
                <a:latin typeface="Arial"/>
                <a:ea typeface="Arial"/>
                <a:cs typeface="Arial"/>
                <a:sym typeface="Arial"/>
              </a:rPr>
              <a:t>Heeft administratie niet op orde, waardoor ze slecht inzicht heeft in de situatie</a:t>
            </a:r>
            <a:r>
              <a:rPr lang="nl-NL" sz="1100"/>
              <a:t>. </a:t>
            </a:r>
            <a:endParaRPr/>
          </a:p>
          <a:p>
            <a:pPr marL="171446" lvl="0" indent="-171446" algn="l" rtl="0">
              <a:lnSpc>
                <a:spcPct val="100000"/>
              </a:lnSpc>
              <a:spcBef>
                <a:spcPts val="475"/>
              </a:spcBef>
              <a:spcAft>
                <a:spcPts val="0"/>
              </a:spcAft>
              <a:buSzPts val="1100"/>
              <a:buFont typeface="Arial"/>
              <a:buChar char="•"/>
            </a:pPr>
            <a:r>
              <a:rPr lang="nl-NL" sz="1100">
                <a:latin typeface="Arial"/>
                <a:ea typeface="Arial"/>
                <a:cs typeface="Arial"/>
                <a:sym typeface="Arial"/>
              </a:rPr>
              <a:t>Ze begrijp (</a:t>
            </a:r>
            <a:r>
              <a:rPr lang="nl-NL" sz="1100" err="1">
                <a:latin typeface="Arial"/>
                <a:ea typeface="Arial"/>
                <a:cs typeface="Arial"/>
                <a:sym typeface="Arial"/>
              </a:rPr>
              <a:t>overheids</a:t>
            </a:r>
            <a:r>
              <a:rPr lang="nl-NL" sz="1100"/>
              <a:t>)-communicatie niet goed</a:t>
            </a:r>
            <a:endParaRPr sz="1100">
              <a:latin typeface="Arial"/>
              <a:ea typeface="Arial"/>
              <a:cs typeface="Arial"/>
              <a:sym typeface="Arial"/>
            </a:endParaRPr>
          </a:p>
          <a:p>
            <a:pPr marL="171446" lvl="0" indent="-171446" algn="l" rtl="0">
              <a:lnSpc>
                <a:spcPct val="100000"/>
              </a:lnSpc>
              <a:spcBef>
                <a:spcPts val="475"/>
              </a:spcBef>
              <a:spcAft>
                <a:spcPts val="0"/>
              </a:spcAft>
              <a:buSzPts val="1100"/>
              <a:buFont typeface="Arial"/>
              <a:buChar char="•"/>
            </a:pPr>
            <a:r>
              <a:rPr lang="nl-NL" sz="1100">
                <a:latin typeface="Arial"/>
                <a:ea typeface="Arial"/>
                <a:cs typeface="Arial"/>
                <a:sym typeface="Arial"/>
              </a:rPr>
              <a:t>Het is lastig gemotiveerd te blijven, als er steeds nieuwe schuldeisers komen en er geen perspectief wordt geboden</a:t>
            </a:r>
            <a:endParaRPr sz="1100"/>
          </a:p>
          <a:p>
            <a:pPr marL="0" lvl="0" indent="0" algn="l" rtl="0">
              <a:lnSpc>
                <a:spcPct val="100000"/>
              </a:lnSpc>
              <a:spcBef>
                <a:spcPts val="475"/>
              </a:spcBef>
              <a:spcAft>
                <a:spcPts val="0"/>
              </a:spcAft>
              <a:buSzPts val="888"/>
              <a:buNone/>
            </a:pPr>
            <a:endParaRPr sz="1100"/>
          </a:p>
        </p:txBody>
      </p:sp>
      <p:pic>
        <p:nvPicPr>
          <p:cNvPr id="325" name="Google Shape;325;p3"/>
          <p:cNvPicPr preferRelativeResize="0">
            <a:picLocks noGrp="1"/>
          </p:cNvPicPr>
          <p:nvPr>
            <p:ph type="pic" idx="16"/>
          </p:nvPr>
        </p:nvPicPr>
        <p:blipFill rotWithShape="1">
          <a:blip r:embed="rId6">
            <a:alphaModFix/>
          </a:blip>
          <a:srcRect t="4519" b="4518"/>
          <a:stretch/>
        </p:blipFill>
        <p:spPr>
          <a:xfrm rot="512536">
            <a:off x="7476704" y="471064"/>
            <a:ext cx="1833028" cy="1735641"/>
          </a:xfrm>
          <a:prstGeom prst="rect">
            <a:avLst/>
          </a:prstGeom>
          <a:solidFill>
            <a:schemeClr val="lt1"/>
          </a:solidFill>
          <a:ln>
            <a:noFill/>
          </a:ln>
        </p:spPr>
      </p:pic>
      <p:sp>
        <p:nvSpPr>
          <p:cNvPr id="326" name="Google Shape;326;p3"/>
          <p:cNvSpPr txBox="1">
            <a:spLocks noGrp="1"/>
          </p:cNvSpPr>
          <p:nvPr>
            <p:ph type="body" idx="17"/>
          </p:nvPr>
        </p:nvSpPr>
        <p:spPr>
          <a:xfrm rot="515556">
            <a:off x="7410335" y="2248008"/>
            <a:ext cx="1965764" cy="563145"/>
          </a:xfrm>
          <a:prstGeom prst="rect">
            <a:avLst/>
          </a:prstGeom>
          <a:noFill/>
          <a:ln>
            <a:noFill/>
          </a:ln>
        </p:spPr>
        <p:txBody>
          <a:bodyPr spcFirstLastPara="1" wrap="square" lIns="36000" tIns="0" rIns="36000" bIns="0" anchor="ctr" anchorCtr="0">
            <a:noAutofit/>
          </a:bodyPr>
          <a:lstStyle/>
          <a:p>
            <a:pPr marL="0" lvl="0" indent="0" algn="l" rtl="0">
              <a:lnSpc>
                <a:spcPct val="90000"/>
              </a:lnSpc>
              <a:spcBef>
                <a:spcPts val="0"/>
              </a:spcBef>
              <a:spcAft>
                <a:spcPts val="0"/>
              </a:spcAft>
              <a:buSzPts val="2560"/>
              <a:buNone/>
            </a:pPr>
            <a:r>
              <a:rPr lang="nl-NL">
                <a:latin typeface="Arial"/>
                <a:ea typeface="Arial"/>
                <a:cs typeface="Arial"/>
                <a:sym typeface="Arial"/>
              </a:rPr>
              <a:t>Ellis (34)</a:t>
            </a:r>
            <a:endParaRPr>
              <a:latin typeface="Arial"/>
              <a:ea typeface="Arial"/>
              <a:cs typeface="Arial"/>
              <a:sym typeface="Arial"/>
            </a:endParaRPr>
          </a:p>
        </p:txBody>
      </p:sp>
      <p:sp>
        <p:nvSpPr>
          <p:cNvPr id="327" name="Google Shape;327;p3"/>
          <p:cNvSpPr txBox="1">
            <a:spLocks noGrp="1"/>
          </p:cNvSpPr>
          <p:nvPr>
            <p:ph type="body" idx="19"/>
          </p:nvPr>
        </p:nvSpPr>
        <p:spPr>
          <a:xfrm>
            <a:off x="302150" y="3647550"/>
            <a:ext cx="2965800" cy="30504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t" anchorCtr="0">
            <a:normAutofit/>
          </a:bodyPr>
          <a:lstStyle/>
          <a:p>
            <a:pPr marL="0" lvl="0" indent="0" algn="l" rtl="0">
              <a:lnSpc>
                <a:spcPct val="100000"/>
              </a:lnSpc>
              <a:spcBef>
                <a:spcPts val="0"/>
              </a:spcBef>
              <a:spcAft>
                <a:spcPts val="0"/>
              </a:spcAft>
              <a:buSzPts val="1120"/>
              <a:buNone/>
            </a:pPr>
            <a:r>
              <a:rPr lang="nl-NL" sz="1100">
                <a:latin typeface="Arial"/>
                <a:ea typeface="Arial"/>
                <a:cs typeface="Arial"/>
                <a:sym typeface="Arial"/>
              </a:rPr>
              <a:t>Ellis is getrouwd met Martin. </a:t>
            </a:r>
            <a:r>
              <a:rPr lang="nl-NL" sz="1100"/>
              <a:t>Ze hebben samen</a:t>
            </a:r>
            <a:r>
              <a:rPr lang="nl-NL" sz="1100">
                <a:latin typeface="Arial"/>
                <a:ea typeface="Arial"/>
                <a:cs typeface="Arial"/>
                <a:sym typeface="Arial"/>
              </a:rPr>
              <a:t> 2 kinderen (4 en </a:t>
            </a:r>
            <a:r>
              <a:rPr lang="nl-NL" sz="1100"/>
              <a:t>7 </a:t>
            </a:r>
            <a:r>
              <a:rPr lang="nl-NL" sz="1100">
                <a:latin typeface="Arial"/>
                <a:ea typeface="Arial"/>
                <a:cs typeface="Arial"/>
                <a:sym typeface="Arial"/>
              </a:rPr>
              <a:t>jaar) en wonen in een huurhuis in </a:t>
            </a:r>
            <a:r>
              <a:rPr lang="nl-NL" sz="1100" err="1"/>
              <a:t>Heseveld</a:t>
            </a:r>
            <a:r>
              <a:rPr lang="nl-NL" sz="1100">
                <a:latin typeface="Arial"/>
                <a:ea typeface="Arial"/>
                <a:cs typeface="Arial"/>
                <a:sym typeface="Arial"/>
              </a:rPr>
              <a:t>. Ze is niet gelu</a:t>
            </a:r>
            <a:r>
              <a:rPr lang="nl-NL" sz="1100"/>
              <a:t>kkig in haar huwelijk en haar kinderen vragen veel extra aandacht. </a:t>
            </a:r>
            <a:endParaRPr sz="1100">
              <a:latin typeface="Arial"/>
              <a:ea typeface="Arial"/>
              <a:cs typeface="Arial"/>
              <a:sym typeface="Arial"/>
            </a:endParaRPr>
          </a:p>
          <a:p>
            <a:pPr marL="0" lvl="0" indent="0" algn="l" rtl="0">
              <a:lnSpc>
                <a:spcPct val="100000"/>
              </a:lnSpc>
              <a:spcBef>
                <a:spcPts val="0"/>
              </a:spcBef>
              <a:spcAft>
                <a:spcPts val="0"/>
              </a:spcAft>
              <a:buSzPts val="1120"/>
              <a:buNone/>
            </a:pPr>
            <a:endParaRPr sz="1100"/>
          </a:p>
          <a:p>
            <a:pPr marL="0" lvl="0" indent="0" algn="l" rtl="0">
              <a:lnSpc>
                <a:spcPct val="100000"/>
              </a:lnSpc>
              <a:spcBef>
                <a:spcPts val="0"/>
              </a:spcBef>
              <a:spcAft>
                <a:spcPts val="0"/>
              </a:spcAft>
              <a:buSzPts val="1120"/>
              <a:buNone/>
            </a:pPr>
            <a:r>
              <a:rPr lang="nl-NL" sz="1100">
                <a:latin typeface="Arial"/>
                <a:ea typeface="Arial"/>
                <a:cs typeface="Arial"/>
                <a:sym typeface="Arial"/>
              </a:rPr>
              <a:t>Ellis heeft veel sociale contacten, houdt van familie en gezelligheid. </a:t>
            </a:r>
            <a:r>
              <a:rPr lang="nl-NL" sz="1100"/>
              <a:t>Ze</a:t>
            </a:r>
            <a:r>
              <a:rPr lang="nl-NL" sz="1100">
                <a:latin typeface="Arial"/>
                <a:ea typeface="Arial"/>
                <a:cs typeface="Arial"/>
                <a:sym typeface="Arial"/>
              </a:rPr>
              <a:t> is ondernemend</a:t>
            </a:r>
            <a:r>
              <a:rPr lang="nl-NL" sz="1100"/>
              <a:t> en actief in de buurt,</a:t>
            </a:r>
            <a:r>
              <a:rPr lang="nl-NL" sz="1100">
                <a:latin typeface="Arial"/>
                <a:ea typeface="Arial"/>
                <a:cs typeface="Arial"/>
                <a:sym typeface="Arial"/>
              </a:rPr>
              <a:t> zeer zorgzaam</a:t>
            </a:r>
            <a:r>
              <a:rPr lang="nl-NL" sz="1100"/>
              <a:t> en </a:t>
            </a:r>
            <a:r>
              <a:rPr lang="nl-NL" sz="1100">
                <a:latin typeface="Arial"/>
                <a:ea typeface="Arial"/>
                <a:cs typeface="Arial"/>
                <a:sym typeface="Arial"/>
              </a:rPr>
              <a:t>gericht op samenwerking. Ze heeft moeite met lezen en schrijven. </a:t>
            </a:r>
            <a:endParaRPr/>
          </a:p>
          <a:p>
            <a:pPr marL="0" lvl="0" indent="0" algn="l" rtl="0">
              <a:lnSpc>
                <a:spcPct val="100000"/>
              </a:lnSpc>
              <a:spcBef>
                <a:spcPts val="0"/>
              </a:spcBef>
              <a:spcAft>
                <a:spcPts val="0"/>
              </a:spcAft>
              <a:buSzPts val="1120"/>
              <a:buNone/>
            </a:pPr>
            <a:endParaRPr sz="1100"/>
          </a:p>
          <a:p>
            <a:pPr marL="0" lvl="0" indent="0" algn="l" rtl="0">
              <a:lnSpc>
                <a:spcPct val="100000"/>
              </a:lnSpc>
              <a:spcBef>
                <a:spcPts val="0"/>
              </a:spcBef>
              <a:spcAft>
                <a:spcPts val="0"/>
              </a:spcAft>
              <a:buSzPts val="1120"/>
              <a:buNone/>
            </a:pPr>
            <a:r>
              <a:rPr lang="nl-NL" sz="1100">
                <a:latin typeface="Arial"/>
                <a:ea typeface="Arial"/>
                <a:cs typeface="Arial"/>
                <a:sym typeface="Arial"/>
              </a:rPr>
              <a:t>Martin is al langere tijd werkloos en Ellis was thuishulp voo</a:t>
            </a:r>
            <a:r>
              <a:rPr lang="nl-NL" sz="1100"/>
              <a:t>r 24 uur per week, maar verloor haar baan 3 maanden geleden. De spanning in het huwelijk stijgt door de financiële situatie en de stress die dit oplevert. </a:t>
            </a:r>
            <a:endParaRPr/>
          </a:p>
          <a:p>
            <a:pPr marL="0" lvl="0" indent="0" algn="l" rtl="0">
              <a:lnSpc>
                <a:spcPct val="100000"/>
              </a:lnSpc>
              <a:spcBef>
                <a:spcPts val="0"/>
              </a:spcBef>
              <a:spcAft>
                <a:spcPts val="0"/>
              </a:spcAft>
              <a:buSzPts val="1120"/>
              <a:buNone/>
            </a:pPr>
            <a:endParaRPr sz="1100"/>
          </a:p>
        </p:txBody>
      </p:sp>
      <p:pic>
        <p:nvPicPr>
          <p:cNvPr id="328" name="Google Shape;328;p3" descr="Tessafilm_2"/>
          <p:cNvPicPr preferRelativeResize="0"/>
          <p:nvPr/>
        </p:nvPicPr>
        <p:blipFill rotWithShape="1">
          <a:blip r:embed="rId7">
            <a:alphaModFix/>
          </a:blip>
          <a:srcRect l="71863" b="90001"/>
          <a:stretch/>
        </p:blipFill>
        <p:spPr>
          <a:xfrm rot="878318">
            <a:off x="601449" y="1414538"/>
            <a:ext cx="473250" cy="184124"/>
          </a:xfrm>
          <a:prstGeom prst="rect">
            <a:avLst/>
          </a:prstGeom>
          <a:noFill/>
          <a:ln>
            <a:noFill/>
          </a:ln>
        </p:spPr>
      </p:pic>
      <p:pic>
        <p:nvPicPr>
          <p:cNvPr id="329" name="Google Shape;329;p3" descr="Tessafilm_2"/>
          <p:cNvPicPr preferRelativeResize="0"/>
          <p:nvPr/>
        </p:nvPicPr>
        <p:blipFill rotWithShape="1">
          <a:blip r:embed="rId7">
            <a:alphaModFix/>
          </a:blip>
          <a:srcRect l="71863" b="90001"/>
          <a:stretch/>
        </p:blipFill>
        <p:spPr>
          <a:xfrm rot="-1381454">
            <a:off x="1868315" y="1362754"/>
            <a:ext cx="473250" cy="184124"/>
          </a:xfrm>
          <a:prstGeom prst="rect">
            <a:avLst/>
          </a:prstGeom>
          <a:noFill/>
          <a:ln>
            <a:noFill/>
          </a:ln>
        </p:spPr>
      </p:pic>
      <p:pic>
        <p:nvPicPr>
          <p:cNvPr id="330" name="Google Shape;330;p3" descr="Tessafilm_2"/>
          <p:cNvPicPr preferRelativeResize="0"/>
          <p:nvPr/>
        </p:nvPicPr>
        <p:blipFill rotWithShape="1">
          <a:blip r:embed="rId7">
            <a:alphaModFix/>
          </a:blip>
          <a:srcRect l="71863" b="90001"/>
          <a:stretch/>
        </p:blipFill>
        <p:spPr>
          <a:xfrm rot="-10073928">
            <a:off x="3763581" y="1362755"/>
            <a:ext cx="473250" cy="184124"/>
          </a:xfrm>
          <a:prstGeom prst="rect">
            <a:avLst/>
          </a:prstGeom>
          <a:noFill/>
          <a:ln>
            <a:noFill/>
          </a:ln>
        </p:spPr>
      </p:pic>
      <p:pic>
        <p:nvPicPr>
          <p:cNvPr id="331" name="Google Shape;331;p3" descr="Tessafilm_2"/>
          <p:cNvPicPr preferRelativeResize="0"/>
          <p:nvPr/>
        </p:nvPicPr>
        <p:blipFill rotWithShape="1">
          <a:blip r:embed="rId7">
            <a:alphaModFix/>
          </a:blip>
          <a:srcRect l="71863" b="90001"/>
          <a:stretch/>
        </p:blipFill>
        <p:spPr>
          <a:xfrm rot="9753811">
            <a:off x="4875144" y="1438205"/>
            <a:ext cx="473250" cy="184124"/>
          </a:xfrm>
          <a:prstGeom prst="rect">
            <a:avLst/>
          </a:prstGeom>
          <a:noFill/>
          <a:ln>
            <a:noFill/>
          </a:ln>
        </p:spPr>
      </p:pic>
      <p:sp>
        <p:nvSpPr>
          <p:cNvPr id="332" name="Google Shape;332;p3"/>
          <p:cNvSpPr txBox="1">
            <a:spLocks noGrp="1"/>
          </p:cNvSpPr>
          <p:nvPr>
            <p:ph type="body" idx="20"/>
          </p:nvPr>
        </p:nvSpPr>
        <p:spPr>
          <a:xfrm>
            <a:off x="162518" y="688136"/>
            <a:ext cx="7239816" cy="714847"/>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1920"/>
              <a:buNone/>
            </a:pPr>
            <a:r>
              <a:rPr lang="nl-NL">
                <a:latin typeface="Arial"/>
                <a:ea typeface="Arial"/>
                <a:cs typeface="Arial"/>
                <a:sym typeface="Arial"/>
              </a:rPr>
              <a:t>Inwoner</a:t>
            </a:r>
            <a:r>
              <a:rPr lang="nl-NL"/>
              <a:t> –</a:t>
            </a:r>
            <a:r>
              <a:rPr lang="nl-NL">
                <a:latin typeface="Arial"/>
                <a:ea typeface="Arial"/>
                <a:cs typeface="Arial"/>
                <a:sym typeface="Arial"/>
              </a:rPr>
              <a:t> (</a:t>
            </a:r>
            <a:r>
              <a:rPr lang="nl-NL"/>
              <a:t>nog) geen problematische schulden</a:t>
            </a:r>
            <a:endParaRPr/>
          </a:p>
        </p:txBody>
      </p:sp>
      <p:sp>
        <p:nvSpPr>
          <p:cNvPr id="333" name="Google Shape;333;p3"/>
          <p:cNvSpPr/>
          <p:nvPr/>
        </p:nvSpPr>
        <p:spPr>
          <a:xfrm>
            <a:off x="9654363" y="128774"/>
            <a:ext cx="2462272" cy="1559149"/>
          </a:xfrm>
          <a:prstGeom prst="wedgeEllipseCallout">
            <a:avLst>
              <a:gd name="adj1" fmla="val -49818"/>
              <a:gd name="adj2" fmla="val 44438"/>
            </a:avLst>
          </a:prstGeom>
          <a:solidFill>
            <a:schemeClr val="lt1"/>
          </a:solidFill>
          <a:ln w="12700" cap="flat" cmpd="sng">
            <a:solidFill>
              <a:srgbClr val="276E8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276E8D"/>
              </a:buClr>
              <a:buSzPts val="1600"/>
              <a:buFont typeface="Arial"/>
              <a:buNone/>
            </a:pPr>
            <a:r>
              <a:rPr lang="nl-NL" sz="1600" b="0" i="1" u="none" strike="noStrike" cap="none">
                <a:solidFill>
                  <a:srgbClr val="276E8D"/>
                </a:solidFill>
                <a:latin typeface="Arial"/>
                <a:ea typeface="Arial"/>
                <a:cs typeface="Arial"/>
                <a:sym typeface="Arial"/>
              </a:rPr>
              <a:t>“Ik wil alles doen om voor mijn gezin te kunnen zorgen”</a:t>
            </a:r>
            <a:endParaRPr sz="1400" b="0" i="0" u="none" strike="noStrike" cap="none">
              <a:solidFill>
                <a:srgbClr val="000000"/>
              </a:solidFill>
              <a:latin typeface="Arial"/>
              <a:ea typeface="Arial"/>
              <a:cs typeface="Arial"/>
              <a:sym typeface="Arial"/>
            </a:endParaRPr>
          </a:p>
        </p:txBody>
      </p:sp>
      <p:sp>
        <p:nvSpPr>
          <p:cNvPr id="334" name="Google Shape;334;p3"/>
          <p:cNvSpPr txBox="1"/>
          <p:nvPr/>
        </p:nvSpPr>
        <p:spPr>
          <a:xfrm>
            <a:off x="9503489" y="3200196"/>
            <a:ext cx="2515200" cy="4002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68A2E"/>
              </a:buClr>
              <a:buSzPts val="2000"/>
              <a:buFont typeface="Arial"/>
              <a:buNone/>
            </a:pPr>
            <a:r>
              <a:rPr lang="nl-NL" sz="2000" b="1" i="0" u="none" strike="noStrike" cap="none">
                <a:solidFill>
                  <a:srgbClr val="F68A2E"/>
                </a:solidFill>
                <a:latin typeface="Arial"/>
                <a:ea typeface="Arial"/>
                <a:cs typeface="Arial"/>
                <a:sym typeface="Arial"/>
              </a:rPr>
              <a:t>Aandachtspunten</a:t>
            </a:r>
            <a:endParaRPr sz="1400" b="0" i="0" u="none" strike="noStrike" cap="none">
              <a:solidFill>
                <a:srgbClr val="000000"/>
              </a:solidFill>
              <a:latin typeface="Arial"/>
              <a:ea typeface="Arial"/>
              <a:cs typeface="Arial"/>
              <a:sym typeface="Arial"/>
            </a:endParaRPr>
          </a:p>
        </p:txBody>
      </p:sp>
      <p:sp>
        <p:nvSpPr>
          <p:cNvPr id="335" name="Google Shape;335;p3"/>
          <p:cNvSpPr txBox="1"/>
          <p:nvPr/>
        </p:nvSpPr>
        <p:spPr>
          <a:xfrm>
            <a:off x="6423054" y="4443617"/>
            <a:ext cx="2515200" cy="4002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68A2E"/>
              </a:buClr>
              <a:buSzPts val="2000"/>
              <a:buFont typeface="Arial"/>
              <a:buNone/>
            </a:pPr>
            <a:r>
              <a:rPr lang="nl-NL" sz="2000" b="1" i="0" u="none" strike="noStrike" cap="none">
                <a:solidFill>
                  <a:srgbClr val="F68A2E"/>
                </a:solidFill>
                <a:latin typeface="Arial"/>
                <a:ea typeface="Arial"/>
                <a:cs typeface="Arial"/>
                <a:sym typeface="Arial"/>
              </a:rPr>
              <a:t>Belemmeringen</a:t>
            </a:r>
            <a:endParaRPr sz="1400" b="0" i="0" u="none" strike="noStrike" cap="none">
              <a:solidFill>
                <a:srgbClr val="000000"/>
              </a:solidFill>
              <a:latin typeface="Arial"/>
              <a:ea typeface="Arial"/>
              <a:cs typeface="Arial"/>
              <a:sym typeface="Arial"/>
            </a:endParaRPr>
          </a:p>
        </p:txBody>
      </p:sp>
      <p:sp>
        <p:nvSpPr>
          <p:cNvPr id="336" name="Google Shape;336;p3"/>
          <p:cNvSpPr txBox="1"/>
          <p:nvPr/>
        </p:nvSpPr>
        <p:spPr>
          <a:xfrm>
            <a:off x="6423148" y="3180879"/>
            <a:ext cx="2515106"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68A2E"/>
              </a:buClr>
              <a:buSzPts val="2000"/>
              <a:buFont typeface="Arial"/>
              <a:buNone/>
            </a:pPr>
            <a:r>
              <a:rPr lang="nl-NL" sz="2000" b="1" i="0" u="none" strike="noStrike" cap="none">
                <a:solidFill>
                  <a:srgbClr val="F68A2E"/>
                </a:solidFill>
                <a:latin typeface="Arial"/>
                <a:ea typeface="Arial"/>
                <a:cs typeface="Arial"/>
                <a:sym typeface="Arial"/>
              </a:rPr>
              <a:t>Doel</a:t>
            </a:r>
            <a:endParaRPr sz="1400" b="0" i="0" u="none" strike="noStrike" cap="none">
              <a:solidFill>
                <a:srgbClr val="000000"/>
              </a:solidFill>
              <a:latin typeface="Arial"/>
              <a:ea typeface="Arial"/>
              <a:cs typeface="Arial"/>
              <a:sym typeface="Arial"/>
            </a:endParaRPr>
          </a:p>
        </p:txBody>
      </p:sp>
      <p:sp>
        <p:nvSpPr>
          <p:cNvPr id="337" name="Google Shape;337;p3"/>
          <p:cNvSpPr txBox="1"/>
          <p:nvPr/>
        </p:nvSpPr>
        <p:spPr>
          <a:xfrm>
            <a:off x="3397799" y="3168217"/>
            <a:ext cx="2515200" cy="4002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68A2E"/>
              </a:buClr>
              <a:buSzPts val="2000"/>
              <a:buFont typeface="Arial"/>
              <a:buNone/>
            </a:pPr>
            <a:r>
              <a:rPr lang="nl-NL" sz="2000" b="1" i="0" u="none" strike="noStrike" cap="none">
                <a:solidFill>
                  <a:srgbClr val="F68A2E"/>
                </a:solidFill>
                <a:latin typeface="Arial"/>
                <a:ea typeface="Arial"/>
                <a:cs typeface="Arial"/>
                <a:sym typeface="Arial"/>
              </a:rPr>
              <a:t>Aanleiding</a:t>
            </a:r>
            <a:endParaRPr sz="1400" b="0" i="0" u="none" strike="noStrike" cap="none">
              <a:solidFill>
                <a:srgbClr val="000000"/>
              </a:solidFill>
              <a:latin typeface="Arial"/>
              <a:ea typeface="Arial"/>
              <a:cs typeface="Arial"/>
              <a:sym typeface="Arial"/>
            </a:endParaRPr>
          </a:p>
        </p:txBody>
      </p:sp>
      <p:sp>
        <p:nvSpPr>
          <p:cNvPr id="338" name="Google Shape;338;p3"/>
          <p:cNvSpPr txBox="1"/>
          <p:nvPr/>
        </p:nvSpPr>
        <p:spPr>
          <a:xfrm>
            <a:off x="198651" y="3180879"/>
            <a:ext cx="2515106"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68A2E"/>
              </a:buClr>
              <a:buSzPts val="2000"/>
              <a:buFont typeface="Arial"/>
              <a:buNone/>
            </a:pPr>
            <a:r>
              <a:rPr lang="nl-NL" sz="2000" b="1" i="0" u="none" strike="noStrike" cap="none">
                <a:solidFill>
                  <a:srgbClr val="F68A2E"/>
                </a:solidFill>
                <a:latin typeface="Arial"/>
                <a:ea typeface="Arial"/>
                <a:cs typeface="Arial"/>
                <a:sym typeface="Arial"/>
              </a:rPr>
              <a:t>Persoonlijk</a:t>
            </a:r>
            <a:endParaRPr sz="1400" b="0" i="0" u="none" strike="noStrike" cap="none">
              <a:solidFill>
                <a:srgbClr val="000000"/>
              </a:solidFill>
              <a:latin typeface="Arial"/>
              <a:ea typeface="Arial"/>
              <a:cs typeface="Arial"/>
              <a:sym typeface="Arial"/>
            </a:endParaRPr>
          </a:p>
        </p:txBody>
      </p:sp>
      <p:sp>
        <p:nvSpPr>
          <p:cNvPr id="339" name="Google Shape;339;p3"/>
          <p:cNvSpPr txBox="1">
            <a:spLocks noGrp="1"/>
          </p:cNvSpPr>
          <p:nvPr>
            <p:ph type="body" idx="6"/>
          </p:nvPr>
        </p:nvSpPr>
        <p:spPr>
          <a:xfrm>
            <a:off x="6520575" y="3640124"/>
            <a:ext cx="2918700" cy="7149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t" anchorCtr="0">
            <a:normAutofit/>
          </a:bodyPr>
          <a:lstStyle/>
          <a:p>
            <a:pPr marL="0" lvl="0" indent="0" algn="l" rtl="0">
              <a:lnSpc>
                <a:spcPct val="100000"/>
              </a:lnSpc>
              <a:spcBef>
                <a:spcPts val="0"/>
              </a:spcBef>
              <a:spcAft>
                <a:spcPts val="0"/>
              </a:spcAft>
              <a:buSzPts val="1120"/>
              <a:buNone/>
            </a:pPr>
            <a:r>
              <a:rPr lang="nl-NL" sz="1100"/>
              <a:t>Rust en overzicht in de chaos. Ze wil naar de toekomst kijken en ervoor zorgen dat haar (financiële) gezinssituatie niet verder verslechtert. </a:t>
            </a:r>
            <a:endParaRPr sz="1100"/>
          </a:p>
        </p:txBody>
      </p:sp>
      <p:sp>
        <p:nvSpPr>
          <p:cNvPr id="340" name="Google Shape;340;p3"/>
          <p:cNvSpPr txBox="1">
            <a:spLocks noGrp="1"/>
          </p:cNvSpPr>
          <p:nvPr>
            <p:ph type="body" idx="9"/>
          </p:nvPr>
        </p:nvSpPr>
        <p:spPr>
          <a:xfrm>
            <a:off x="9854703" y="1643985"/>
            <a:ext cx="1702490" cy="288000"/>
          </a:xfrm>
          <a:prstGeom prst="rect">
            <a:avLst/>
          </a:prstGeom>
          <a:noFill/>
          <a:ln>
            <a:noFill/>
          </a:ln>
        </p:spPr>
        <p:txBody>
          <a:bodyPr spcFirstLastPara="1" wrap="square" lIns="36000" tIns="36000" rIns="36000" bIns="36000" anchor="ctr" anchorCtr="0">
            <a:noAutofit/>
          </a:bodyPr>
          <a:lstStyle/>
          <a:p>
            <a:pPr marL="0" lvl="0" indent="0" algn="ctr" rtl="0">
              <a:lnSpc>
                <a:spcPct val="90000"/>
              </a:lnSpc>
              <a:spcBef>
                <a:spcPts val="0"/>
              </a:spcBef>
              <a:spcAft>
                <a:spcPts val="0"/>
              </a:spcAft>
              <a:buSzPts val="1120"/>
              <a:buNone/>
            </a:pPr>
            <a:r>
              <a:rPr lang="nl-NL"/>
              <a:t>Proactief</a:t>
            </a:r>
            <a:endParaRPr/>
          </a:p>
        </p:txBody>
      </p:sp>
      <p:sp>
        <p:nvSpPr>
          <p:cNvPr id="341" name="Google Shape;341;p3"/>
          <p:cNvSpPr txBox="1">
            <a:spLocks noGrp="1"/>
          </p:cNvSpPr>
          <p:nvPr>
            <p:ph type="body" idx="13"/>
          </p:nvPr>
        </p:nvSpPr>
        <p:spPr>
          <a:xfrm>
            <a:off x="10711922" y="1966967"/>
            <a:ext cx="1702500" cy="288000"/>
          </a:xfrm>
          <a:prstGeom prst="rect">
            <a:avLst/>
          </a:prstGeom>
          <a:noFill/>
          <a:ln>
            <a:noFill/>
          </a:ln>
        </p:spPr>
        <p:txBody>
          <a:bodyPr spcFirstLastPara="1" wrap="square" lIns="36000" tIns="36000" rIns="36000" bIns="36000" anchor="ctr" anchorCtr="0">
            <a:noAutofit/>
          </a:bodyPr>
          <a:lstStyle/>
          <a:p>
            <a:pPr marL="0" lvl="0" indent="0" algn="ctr" rtl="0">
              <a:lnSpc>
                <a:spcPct val="90000"/>
              </a:lnSpc>
              <a:spcBef>
                <a:spcPts val="0"/>
              </a:spcBef>
              <a:spcAft>
                <a:spcPts val="0"/>
              </a:spcAft>
              <a:buSzPts val="1120"/>
              <a:buNone/>
            </a:pPr>
            <a:r>
              <a:rPr lang="nl-NL"/>
              <a:t>Zorgzaam</a:t>
            </a:r>
            <a:endParaRPr/>
          </a:p>
        </p:txBody>
      </p:sp>
      <p:sp>
        <p:nvSpPr>
          <p:cNvPr id="342" name="Google Shape;342;p3"/>
          <p:cNvSpPr txBox="1">
            <a:spLocks noGrp="1"/>
          </p:cNvSpPr>
          <p:nvPr>
            <p:ph type="body" idx="14"/>
          </p:nvPr>
        </p:nvSpPr>
        <p:spPr>
          <a:xfrm>
            <a:off x="9981332" y="2275269"/>
            <a:ext cx="1702500" cy="288000"/>
          </a:xfrm>
          <a:prstGeom prst="rect">
            <a:avLst/>
          </a:prstGeom>
          <a:noFill/>
          <a:ln>
            <a:noFill/>
          </a:ln>
        </p:spPr>
        <p:txBody>
          <a:bodyPr spcFirstLastPara="1" wrap="square" lIns="36000" tIns="36000" rIns="36000" bIns="36000" anchor="ctr" anchorCtr="0">
            <a:noAutofit/>
          </a:bodyPr>
          <a:lstStyle/>
          <a:p>
            <a:pPr marL="0" lvl="0" indent="0" algn="ctr" rtl="0">
              <a:lnSpc>
                <a:spcPct val="90000"/>
              </a:lnSpc>
              <a:spcBef>
                <a:spcPts val="0"/>
              </a:spcBef>
              <a:spcAft>
                <a:spcPts val="0"/>
              </a:spcAft>
              <a:buSzPts val="1120"/>
              <a:buNone/>
            </a:pPr>
            <a:r>
              <a:rPr lang="nl-NL"/>
              <a:t>Laaggeletterd</a:t>
            </a:r>
            <a:endParaRPr/>
          </a:p>
        </p:txBody>
      </p:sp>
      <p:sp>
        <p:nvSpPr>
          <p:cNvPr id="343" name="Google Shape;343;p3"/>
          <p:cNvSpPr txBox="1">
            <a:spLocks noGrp="1"/>
          </p:cNvSpPr>
          <p:nvPr>
            <p:ph type="body" idx="15"/>
          </p:nvPr>
        </p:nvSpPr>
        <p:spPr>
          <a:xfrm>
            <a:off x="10596962" y="2583582"/>
            <a:ext cx="1702500" cy="288000"/>
          </a:xfrm>
          <a:prstGeom prst="rect">
            <a:avLst/>
          </a:prstGeom>
          <a:noFill/>
          <a:ln>
            <a:noFill/>
          </a:ln>
        </p:spPr>
        <p:txBody>
          <a:bodyPr spcFirstLastPara="1" wrap="square" lIns="36000" tIns="36000" rIns="36000" bIns="36000" anchor="ctr" anchorCtr="0">
            <a:noAutofit/>
          </a:bodyPr>
          <a:lstStyle/>
          <a:p>
            <a:pPr marL="0" lvl="0" indent="0" algn="ctr" rtl="0">
              <a:lnSpc>
                <a:spcPct val="90000"/>
              </a:lnSpc>
              <a:spcBef>
                <a:spcPts val="0"/>
              </a:spcBef>
              <a:spcAft>
                <a:spcPts val="0"/>
              </a:spcAft>
              <a:buSzPts val="1120"/>
              <a:buNone/>
            </a:pPr>
            <a:r>
              <a:rPr lang="nl-NL"/>
              <a:t>Sociaal</a:t>
            </a:r>
            <a:endParaRPr/>
          </a:p>
        </p:txBody>
      </p:sp>
      <p:pic>
        <p:nvPicPr>
          <p:cNvPr id="344" name="Google Shape;344;p3" descr="Afbeelding met overdekt, persoon, stilstaand, gedecoreerd&#10;&#10;Automatisch gegenereerde beschrijving"/>
          <p:cNvPicPr preferRelativeResize="0">
            <a:picLocks noGrp="1"/>
          </p:cNvPicPr>
          <p:nvPr>
            <p:ph type="pic" idx="4"/>
          </p:nvPr>
        </p:nvPicPr>
        <p:blipFill rotWithShape="1">
          <a:blip r:embed="rId8">
            <a:alphaModFix/>
          </a:blip>
          <a:srcRect l="18985" r="18985"/>
          <a:stretch/>
        </p:blipFill>
        <p:spPr>
          <a:xfrm rot="370800">
            <a:off x="3223410" y="1467230"/>
            <a:ext cx="1214437" cy="1174750"/>
          </a:xfrm>
          <a:prstGeom prst="rect">
            <a:avLst/>
          </a:prstGeom>
          <a:solidFill>
            <a:schemeClr val="lt1"/>
          </a:solidFill>
          <a:ln w="2857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pic>
      <p:pic>
        <p:nvPicPr>
          <p:cNvPr id="345" name="Google Shape;345;p3" descr="Afbeelding met buiten, oranje, persoon, gras&#10;&#10;Automatisch gegenereerde beschrijving"/>
          <p:cNvPicPr preferRelativeResize="0"/>
          <p:nvPr/>
        </p:nvPicPr>
        <p:blipFill rotWithShape="1">
          <a:blip r:embed="rId9">
            <a:alphaModFix/>
          </a:blip>
          <a:srcRect l="15541" r="15541"/>
          <a:stretch/>
        </p:blipFill>
        <p:spPr>
          <a:xfrm rot="-625577">
            <a:off x="1716065" y="1505465"/>
            <a:ext cx="1214437" cy="1174750"/>
          </a:xfrm>
          <a:prstGeom prst="rect">
            <a:avLst/>
          </a:prstGeom>
          <a:solidFill>
            <a:schemeClr val="lt1"/>
          </a:solidFill>
          <a:ln w="2857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pic>
    </p:spTree>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2"/>
          <p:cNvSpPr txBox="1">
            <a:spLocks noGrp="1"/>
          </p:cNvSpPr>
          <p:nvPr>
            <p:ph type="title"/>
          </p:nvPr>
        </p:nvSpPr>
        <p:spPr>
          <a:xfrm>
            <a:off x="165600" y="205255"/>
            <a:ext cx="7192366" cy="579067"/>
          </a:xfrm>
          <a:prstGeom prst="rect">
            <a:avLst/>
          </a:prstGeom>
          <a:solidFill>
            <a:schemeClr val="lt1"/>
          </a:solid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nl-NL"/>
              <a:t>Tanya</a:t>
            </a:r>
            <a:endParaRPr/>
          </a:p>
        </p:txBody>
      </p:sp>
      <p:pic>
        <p:nvPicPr>
          <p:cNvPr id="352" name="Google Shape;352;p2"/>
          <p:cNvPicPr preferRelativeResize="0">
            <a:picLocks noGrp="1"/>
          </p:cNvPicPr>
          <p:nvPr>
            <p:ph type="pic" idx="2"/>
          </p:nvPr>
        </p:nvPicPr>
        <p:blipFill rotWithShape="1">
          <a:blip r:embed="rId3">
            <a:alphaModFix/>
          </a:blip>
          <a:srcRect/>
          <a:stretch/>
        </p:blipFill>
        <p:spPr>
          <a:xfrm>
            <a:off x="232650" y="1594440"/>
            <a:ext cx="1214437" cy="945176"/>
          </a:xfrm>
          <a:prstGeom prst="rect">
            <a:avLst/>
          </a:prstGeom>
          <a:solidFill>
            <a:schemeClr val="lt1"/>
          </a:solidFill>
          <a:ln w="2857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pic>
      <p:pic>
        <p:nvPicPr>
          <p:cNvPr id="353" name="Google Shape;353;p2" descr="Afbeelding met binnen, persoon, tafel, zitten&#10;&#10;Automatisch gegenereerde beschrijving"/>
          <p:cNvPicPr preferRelativeResize="0">
            <a:picLocks noGrp="1"/>
          </p:cNvPicPr>
          <p:nvPr>
            <p:ph type="pic" idx="4"/>
          </p:nvPr>
        </p:nvPicPr>
        <p:blipFill rotWithShape="1">
          <a:blip r:embed="rId4">
            <a:alphaModFix/>
          </a:blip>
          <a:srcRect l="14464" r="14463"/>
          <a:stretch/>
        </p:blipFill>
        <p:spPr>
          <a:xfrm rot="370800">
            <a:off x="3223410" y="1467230"/>
            <a:ext cx="1214437" cy="1174750"/>
          </a:xfrm>
          <a:prstGeom prst="rect">
            <a:avLst/>
          </a:prstGeom>
          <a:solidFill>
            <a:schemeClr val="lt1"/>
          </a:solidFill>
          <a:ln w="2857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pic>
      <p:pic>
        <p:nvPicPr>
          <p:cNvPr id="354" name="Google Shape;354;p2"/>
          <p:cNvPicPr preferRelativeResize="0">
            <a:picLocks noGrp="1"/>
          </p:cNvPicPr>
          <p:nvPr>
            <p:ph type="pic" idx="5"/>
          </p:nvPr>
        </p:nvPicPr>
        <p:blipFill rotWithShape="1">
          <a:blip r:embed="rId5">
            <a:alphaModFix/>
          </a:blip>
          <a:srcRect/>
          <a:stretch/>
        </p:blipFill>
        <p:spPr>
          <a:xfrm rot="-670604">
            <a:off x="4709860" y="1514707"/>
            <a:ext cx="1214437" cy="810612"/>
          </a:xfrm>
          <a:prstGeom prst="rect">
            <a:avLst/>
          </a:prstGeom>
          <a:solidFill>
            <a:schemeClr val="lt1"/>
          </a:solidFill>
          <a:ln w="2857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pic>
      <p:sp>
        <p:nvSpPr>
          <p:cNvPr id="355" name="Google Shape;355;p2"/>
          <p:cNvSpPr txBox="1">
            <a:spLocks noGrp="1"/>
          </p:cNvSpPr>
          <p:nvPr>
            <p:ph type="body" idx="1"/>
          </p:nvPr>
        </p:nvSpPr>
        <p:spPr>
          <a:xfrm>
            <a:off x="3315450" y="3647550"/>
            <a:ext cx="2918700" cy="30429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t" anchorCtr="0">
            <a:normAutofit/>
          </a:bodyPr>
          <a:lstStyle/>
          <a:p>
            <a:pPr marL="0" indent="0">
              <a:lnSpc>
                <a:spcPct val="100000"/>
              </a:lnSpc>
              <a:spcBef>
                <a:spcPts val="0"/>
              </a:spcBef>
              <a:buSzPts val="1036"/>
            </a:pPr>
            <a:r>
              <a:rPr lang="nl-NL" err="1">
                <a:latin typeface="Arial"/>
                <a:cs typeface="Arial"/>
              </a:rPr>
              <a:t>Tanya’s</a:t>
            </a:r>
            <a:r>
              <a:rPr lang="nl-NL">
                <a:latin typeface="Arial"/>
                <a:ea typeface="Arial"/>
                <a:cs typeface="Arial"/>
                <a:sym typeface="Arial"/>
              </a:rPr>
              <a:t> ex-man had een eigen bedrijf, dat failliet is gegaan. Haar deel van de schuld (60.000 euro), vooral veroorzaakt door het faillissement, hangt als een molensteen om haar nek. Daarnaast is sinds de </a:t>
            </a:r>
            <a:r>
              <a:rPr lang="nl-NL">
                <a:latin typeface="Arial"/>
                <a:cs typeface="Arial"/>
              </a:rPr>
              <a:t>coronapandemie</a:t>
            </a:r>
            <a:r>
              <a:rPr lang="nl-NL">
                <a:latin typeface="Arial"/>
                <a:ea typeface="Arial"/>
                <a:cs typeface="Arial"/>
                <a:sym typeface="Arial"/>
              </a:rPr>
              <a:t> haar werk als evenementen-fotografe volledig opgedroogd. </a:t>
            </a:r>
            <a:endParaRPr/>
          </a:p>
          <a:p>
            <a:pPr marL="0" lvl="0" indent="0" algn="l" rtl="0">
              <a:lnSpc>
                <a:spcPct val="100000"/>
              </a:lnSpc>
              <a:spcBef>
                <a:spcPts val="0"/>
              </a:spcBef>
              <a:spcAft>
                <a:spcPts val="0"/>
              </a:spcAft>
              <a:buSzPts val="1036"/>
              <a:buNone/>
            </a:pPr>
            <a:endParaRPr/>
          </a:p>
          <a:p>
            <a:pPr marL="0" indent="0">
              <a:lnSpc>
                <a:spcPct val="100000"/>
              </a:lnSpc>
              <a:spcBef>
                <a:spcPts val="0"/>
              </a:spcBef>
              <a:buSzPts val="1036"/>
            </a:pPr>
            <a:r>
              <a:rPr lang="nl-NL">
                <a:latin typeface="Arial"/>
                <a:cs typeface="Arial"/>
              </a:rPr>
              <a:t>Ze was gewend alles zelf op te lossen, maar heeft uiteindelijk toch hulp gevonden in een schuldentraject van de gemeente. </a:t>
            </a:r>
            <a:r>
              <a:rPr lang="nl-NL">
                <a:latin typeface="Arial"/>
                <a:ea typeface="Arial"/>
                <a:cs typeface="Arial"/>
                <a:sym typeface="Arial"/>
              </a:rPr>
              <a:t>De schuldregeling en budgetbeheer loopt. De coaching kan starten en budgetbeheer kan afgebouwd worden. </a:t>
            </a:r>
            <a:endParaRPr/>
          </a:p>
        </p:txBody>
      </p:sp>
      <p:sp>
        <p:nvSpPr>
          <p:cNvPr id="356" name="Google Shape;356;p2"/>
          <p:cNvSpPr txBox="1">
            <a:spLocks noGrp="1"/>
          </p:cNvSpPr>
          <p:nvPr>
            <p:ph type="body" idx="7"/>
          </p:nvPr>
        </p:nvSpPr>
        <p:spPr>
          <a:xfrm>
            <a:off x="9332487" y="3640125"/>
            <a:ext cx="2631117" cy="30429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t" anchorCtr="0">
            <a:noAutofit/>
          </a:bodyPr>
          <a:lstStyle/>
          <a:p>
            <a:pPr marL="171446" lvl="0" indent="-171446" algn="l" rtl="0">
              <a:lnSpc>
                <a:spcPct val="100000"/>
              </a:lnSpc>
              <a:spcBef>
                <a:spcPts val="0"/>
              </a:spcBef>
              <a:spcAft>
                <a:spcPts val="0"/>
              </a:spcAft>
              <a:buSzPts val="1100"/>
              <a:buFont typeface="Arial"/>
              <a:buChar char="•"/>
            </a:pPr>
            <a:r>
              <a:rPr lang="nl-NL">
                <a:solidFill>
                  <a:srgbClr val="0C0C0C"/>
                </a:solidFill>
                <a:latin typeface="Arial"/>
                <a:ea typeface="Arial"/>
                <a:cs typeface="Arial"/>
                <a:sym typeface="Arial"/>
              </a:rPr>
              <a:t>Ze is plotseling in deze situatie beland en voor haar schuldentraject niet bekend geweest met hulpverlening </a:t>
            </a:r>
            <a:endParaRPr/>
          </a:p>
          <a:p>
            <a:pPr marL="171446" lvl="0" indent="-171446" algn="l" rtl="0">
              <a:lnSpc>
                <a:spcPct val="100000"/>
              </a:lnSpc>
              <a:spcBef>
                <a:spcPts val="0"/>
              </a:spcBef>
              <a:spcAft>
                <a:spcPts val="0"/>
              </a:spcAft>
              <a:buSzPts val="1100"/>
              <a:buFont typeface="Arial"/>
              <a:buChar char="•"/>
            </a:pPr>
            <a:r>
              <a:rPr lang="nl-NL">
                <a:solidFill>
                  <a:srgbClr val="0C0C0C"/>
                </a:solidFill>
                <a:latin typeface="Arial"/>
                <a:ea typeface="Arial"/>
                <a:cs typeface="Arial"/>
                <a:sym typeface="Arial"/>
              </a:rPr>
              <a:t>Ze wil als mens behandeld worden: niet ‘veroordelen’ en aandacht voor  de ‘menskant’ van haar situatie</a:t>
            </a:r>
            <a:endParaRPr/>
          </a:p>
          <a:p>
            <a:pPr marL="171446" lvl="0" indent="-171446" algn="l" rtl="0">
              <a:lnSpc>
                <a:spcPct val="100000"/>
              </a:lnSpc>
              <a:spcBef>
                <a:spcPts val="0"/>
              </a:spcBef>
              <a:spcAft>
                <a:spcPts val="0"/>
              </a:spcAft>
              <a:buSzPts val="1100"/>
              <a:buFont typeface="Arial"/>
              <a:buChar char="•"/>
            </a:pPr>
            <a:r>
              <a:rPr lang="nl-NL">
                <a:solidFill>
                  <a:srgbClr val="0C0C0C"/>
                </a:solidFill>
                <a:latin typeface="Arial"/>
                <a:ea typeface="Arial"/>
                <a:cs typeface="Arial"/>
                <a:sym typeface="Arial"/>
              </a:rPr>
              <a:t>Snelle, goede hulp en stressreductie</a:t>
            </a:r>
            <a:endParaRPr/>
          </a:p>
          <a:p>
            <a:pPr marL="171446" lvl="0" indent="-171446" algn="l" rtl="0">
              <a:lnSpc>
                <a:spcPct val="100000"/>
              </a:lnSpc>
              <a:spcBef>
                <a:spcPts val="0"/>
              </a:spcBef>
              <a:spcAft>
                <a:spcPts val="0"/>
              </a:spcAft>
              <a:buSzPts val="1100"/>
              <a:buFont typeface="Arial"/>
              <a:buChar char="•"/>
            </a:pPr>
            <a:r>
              <a:rPr lang="nl-NL">
                <a:solidFill>
                  <a:srgbClr val="0C0C0C"/>
                </a:solidFill>
              </a:rPr>
              <a:t>Ze vindt het niet fijn om een nieuw contactpersoon te krijgen</a:t>
            </a:r>
            <a:endParaRPr/>
          </a:p>
          <a:p>
            <a:pPr marL="171446" lvl="0" indent="-171446" algn="l" rtl="0">
              <a:lnSpc>
                <a:spcPct val="100000"/>
              </a:lnSpc>
              <a:spcBef>
                <a:spcPts val="0"/>
              </a:spcBef>
              <a:spcAft>
                <a:spcPts val="0"/>
              </a:spcAft>
              <a:buSzPts val="1100"/>
              <a:buFont typeface="Arial"/>
              <a:buChar char="•"/>
            </a:pPr>
            <a:r>
              <a:rPr lang="nl-NL">
                <a:solidFill>
                  <a:srgbClr val="0C0C0C"/>
                </a:solidFill>
              </a:rPr>
              <a:t>Ze wil een gevoel van controle over haar geld, weten wat ‘ze’ met haar geld doen</a:t>
            </a:r>
            <a:endParaRPr/>
          </a:p>
        </p:txBody>
      </p:sp>
      <p:sp>
        <p:nvSpPr>
          <p:cNvPr id="357" name="Google Shape;357;p2"/>
          <p:cNvSpPr txBox="1">
            <a:spLocks noGrp="1"/>
          </p:cNvSpPr>
          <p:nvPr>
            <p:ph type="body" idx="8"/>
          </p:nvPr>
        </p:nvSpPr>
        <p:spPr>
          <a:xfrm>
            <a:off x="6375225" y="4833709"/>
            <a:ext cx="2872225" cy="185666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t" anchorCtr="0">
            <a:noAutofit/>
          </a:bodyPr>
          <a:lstStyle/>
          <a:p>
            <a:pPr marL="171446" lvl="0" indent="-171446" algn="l" rtl="0">
              <a:lnSpc>
                <a:spcPct val="100000"/>
              </a:lnSpc>
              <a:spcBef>
                <a:spcPts val="0"/>
              </a:spcBef>
              <a:spcAft>
                <a:spcPts val="0"/>
              </a:spcAft>
              <a:buSzPts val="1100"/>
              <a:buFont typeface="Arial"/>
              <a:buChar char="•"/>
            </a:pPr>
            <a:r>
              <a:rPr lang="nl-NL">
                <a:latin typeface="Arial"/>
                <a:ea typeface="Arial"/>
                <a:cs typeface="Arial"/>
                <a:sym typeface="Arial"/>
              </a:rPr>
              <a:t>Ze schaamt zich voor haar schulden </a:t>
            </a:r>
            <a:endParaRPr/>
          </a:p>
          <a:p>
            <a:pPr marL="171446" lvl="0" indent="-171446" algn="l" rtl="0">
              <a:lnSpc>
                <a:spcPct val="100000"/>
              </a:lnSpc>
              <a:spcBef>
                <a:spcPts val="0"/>
              </a:spcBef>
              <a:spcAft>
                <a:spcPts val="0"/>
              </a:spcAft>
              <a:buSzPts val="1100"/>
              <a:buFont typeface="Arial"/>
              <a:buChar char="•"/>
            </a:pPr>
            <a:r>
              <a:rPr lang="nl-NL">
                <a:latin typeface="Arial"/>
                <a:ea typeface="Arial"/>
                <a:cs typeface="Arial"/>
                <a:sym typeface="Arial"/>
              </a:rPr>
              <a:t>Ze heeft het idee dat ze gefaald heeft als moeder</a:t>
            </a:r>
            <a:endParaRPr/>
          </a:p>
          <a:p>
            <a:pPr marL="171446" lvl="0" indent="-171446" algn="l" rtl="0">
              <a:lnSpc>
                <a:spcPct val="100000"/>
              </a:lnSpc>
              <a:spcBef>
                <a:spcPts val="0"/>
              </a:spcBef>
              <a:spcAft>
                <a:spcPts val="0"/>
              </a:spcAft>
              <a:buSzPts val="1100"/>
              <a:buFont typeface="Arial"/>
              <a:buChar char="•"/>
            </a:pPr>
            <a:r>
              <a:rPr lang="nl-NL"/>
              <a:t>Ze e</a:t>
            </a:r>
            <a:r>
              <a:rPr lang="nl-NL">
                <a:latin typeface="Arial"/>
                <a:ea typeface="Arial"/>
                <a:cs typeface="Arial"/>
                <a:sym typeface="Arial"/>
              </a:rPr>
              <a:t>rvaart veel spanning &amp; stress door de vechtscheiding met haar ex-man</a:t>
            </a:r>
            <a:endParaRPr/>
          </a:p>
          <a:p>
            <a:pPr marL="171446" lvl="0" indent="-171446" algn="l" rtl="0">
              <a:lnSpc>
                <a:spcPct val="100000"/>
              </a:lnSpc>
              <a:spcBef>
                <a:spcPts val="0"/>
              </a:spcBef>
              <a:spcAft>
                <a:spcPts val="0"/>
              </a:spcAft>
              <a:buSzPts val="1100"/>
              <a:buFont typeface="Arial"/>
              <a:buChar char="•"/>
            </a:pPr>
            <a:r>
              <a:rPr lang="nl-NL">
                <a:latin typeface="Arial"/>
                <a:ea typeface="Arial"/>
                <a:cs typeface="Arial"/>
                <a:sym typeface="Arial"/>
              </a:rPr>
              <a:t>Ze wil niet elke keer opnieuw hetzelfde verhaal vertellen</a:t>
            </a:r>
            <a:endParaRPr/>
          </a:p>
          <a:p>
            <a:pPr marL="171446" lvl="0" indent="-101596" algn="l" rtl="0">
              <a:lnSpc>
                <a:spcPct val="100000"/>
              </a:lnSpc>
              <a:spcBef>
                <a:spcPts val="475"/>
              </a:spcBef>
              <a:spcAft>
                <a:spcPts val="0"/>
              </a:spcAft>
              <a:buSzPts val="1100"/>
              <a:buFont typeface="Arial"/>
              <a:buNone/>
            </a:pPr>
            <a:endParaRPr>
              <a:latin typeface="Arial"/>
              <a:ea typeface="Arial"/>
              <a:cs typeface="Arial"/>
              <a:sym typeface="Arial"/>
            </a:endParaRPr>
          </a:p>
        </p:txBody>
      </p:sp>
      <p:sp>
        <p:nvSpPr>
          <p:cNvPr id="358" name="Google Shape;358;p2"/>
          <p:cNvSpPr txBox="1">
            <a:spLocks noGrp="1"/>
          </p:cNvSpPr>
          <p:nvPr>
            <p:ph type="body" idx="17"/>
          </p:nvPr>
        </p:nvSpPr>
        <p:spPr>
          <a:xfrm rot="515556">
            <a:off x="7277584" y="2223483"/>
            <a:ext cx="1965764" cy="563145"/>
          </a:xfrm>
          <a:prstGeom prst="rect">
            <a:avLst/>
          </a:prstGeom>
          <a:noFill/>
          <a:ln>
            <a:noFill/>
          </a:ln>
        </p:spPr>
        <p:txBody>
          <a:bodyPr spcFirstLastPara="1" wrap="square" lIns="36000" tIns="0" rIns="36000" bIns="0" anchor="ctr" anchorCtr="0">
            <a:noAutofit/>
          </a:bodyPr>
          <a:lstStyle/>
          <a:p>
            <a:pPr marL="0" lvl="0" indent="0" algn="l" rtl="0">
              <a:lnSpc>
                <a:spcPct val="90000"/>
              </a:lnSpc>
              <a:spcBef>
                <a:spcPts val="0"/>
              </a:spcBef>
              <a:spcAft>
                <a:spcPts val="0"/>
              </a:spcAft>
              <a:buSzPts val="2560"/>
              <a:buNone/>
            </a:pPr>
            <a:r>
              <a:rPr lang="nl-NL" sz="2800">
                <a:latin typeface="Arial"/>
                <a:ea typeface="Arial"/>
                <a:cs typeface="Arial"/>
                <a:sym typeface="Arial"/>
              </a:rPr>
              <a:t>Tanya (42)</a:t>
            </a:r>
            <a:endParaRPr sz="2800">
              <a:latin typeface="Arial"/>
              <a:ea typeface="Arial"/>
              <a:cs typeface="Arial"/>
              <a:sym typeface="Arial"/>
            </a:endParaRPr>
          </a:p>
        </p:txBody>
      </p:sp>
      <p:sp>
        <p:nvSpPr>
          <p:cNvPr id="359" name="Google Shape;359;p2"/>
          <p:cNvSpPr txBox="1">
            <a:spLocks noGrp="1"/>
          </p:cNvSpPr>
          <p:nvPr>
            <p:ph type="body" idx="19"/>
          </p:nvPr>
        </p:nvSpPr>
        <p:spPr>
          <a:xfrm>
            <a:off x="302149" y="3647550"/>
            <a:ext cx="2872225" cy="30429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t" anchorCtr="0">
            <a:normAutofit/>
          </a:bodyPr>
          <a:lstStyle/>
          <a:p>
            <a:pPr marL="0" lvl="0" indent="0" algn="l" rtl="0">
              <a:lnSpc>
                <a:spcPct val="100000"/>
              </a:lnSpc>
              <a:spcBef>
                <a:spcPts val="0"/>
              </a:spcBef>
              <a:spcAft>
                <a:spcPts val="0"/>
              </a:spcAft>
              <a:buSzPts val="1120"/>
              <a:buNone/>
            </a:pPr>
            <a:r>
              <a:rPr lang="nl-NL">
                <a:latin typeface="Arial"/>
                <a:ea typeface="Arial"/>
                <a:cs typeface="Arial"/>
                <a:sym typeface="Arial"/>
              </a:rPr>
              <a:t>Tanya is zelfstandig evenementen-fotografe, en woont met haar 2 kinderen (van 12 en 14 jaar) en kat in een huurhuis in Nijm</a:t>
            </a:r>
            <a:r>
              <a:rPr lang="nl-NL"/>
              <a:t>egen</a:t>
            </a:r>
            <a:r>
              <a:rPr lang="nl-NL">
                <a:latin typeface="Arial"/>
                <a:ea typeface="Arial"/>
                <a:cs typeface="Arial"/>
                <a:sym typeface="Arial"/>
              </a:rPr>
              <a:t>.</a:t>
            </a:r>
            <a:endParaRPr>
              <a:latin typeface="Arial"/>
              <a:ea typeface="Arial"/>
              <a:cs typeface="Arial"/>
              <a:sym typeface="Arial"/>
            </a:endParaRPr>
          </a:p>
          <a:p>
            <a:pPr marL="0" lvl="0" indent="0" algn="l" rtl="0">
              <a:lnSpc>
                <a:spcPct val="100000"/>
              </a:lnSpc>
              <a:spcBef>
                <a:spcPts val="475"/>
              </a:spcBef>
              <a:spcAft>
                <a:spcPts val="0"/>
              </a:spcAft>
              <a:buSzPts val="1120"/>
              <a:buNone/>
            </a:pPr>
            <a:r>
              <a:rPr lang="nl-NL">
                <a:latin typeface="Arial"/>
                <a:ea typeface="Arial"/>
                <a:cs typeface="Arial"/>
                <a:sym typeface="Arial"/>
              </a:rPr>
              <a:t>Onlangs is in een vechtscheiding beland, waarbij naast advocaten ook</a:t>
            </a:r>
            <a:r>
              <a:rPr lang="nl-NL"/>
              <a:t> vele schuldeisers, incasso’s en deurwaarders kwamen kijken.</a:t>
            </a:r>
            <a:endParaRPr>
              <a:latin typeface="Arial"/>
              <a:ea typeface="Arial"/>
              <a:cs typeface="Arial"/>
              <a:sym typeface="Arial"/>
            </a:endParaRPr>
          </a:p>
          <a:p>
            <a:pPr marL="0" lvl="0" indent="0" algn="l" rtl="0">
              <a:lnSpc>
                <a:spcPct val="100000"/>
              </a:lnSpc>
              <a:spcBef>
                <a:spcPts val="475"/>
              </a:spcBef>
              <a:spcAft>
                <a:spcPts val="0"/>
              </a:spcAft>
              <a:buSzPts val="1120"/>
              <a:buNone/>
            </a:pPr>
            <a:r>
              <a:rPr lang="nl-NL">
                <a:latin typeface="Arial"/>
                <a:ea typeface="Arial"/>
                <a:cs typeface="Arial"/>
                <a:sym typeface="Arial"/>
              </a:rPr>
              <a:t>Ze is zelfredzaam en goed verzorgd: aan de buitenkant zie je niet dat ze vaak piekert en ‘s nachts wakker ligt. Ze vindt zichzelf een slechte moeder en maakt zich daar grote zorgen over. </a:t>
            </a:r>
            <a:endParaRPr>
              <a:latin typeface="Arial"/>
              <a:ea typeface="Arial"/>
              <a:cs typeface="Arial"/>
              <a:sym typeface="Arial"/>
            </a:endParaRPr>
          </a:p>
          <a:p>
            <a:pPr marL="0" lvl="0" indent="0" algn="l" rtl="0">
              <a:lnSpc>
                <a:spcPct val="100000"/>
              </a:lnSpc>
              <a:spcBef>
                <a:spcPts val="475"/>
              </a:spcBef>
              <a:spcAft>
                <a:spcPts val="0"/>
              </a:spcAft>
              <a:buSzPts val="1120"/>
              <a:buNone/>
            </a:pPr>
            <a:endParaRPr>
              <a:latin typeface="Arial"/>
              <a:ea typeface="Arial"/>
              <a:cs typeface="Arial"/>
              <a:sym typeface="Arial"/>
            </a:endParaRPr>
          </a:p>
        </p:txBody>
      </p:sp>
      <p:pic>
        <p:nvPicPr>
          <p:cNvPr id="360" name="Google Shape;360;p2" descr="Tessafilm_2"/>
          <p:cNvPicPr preferRelativeResize="0"/>
          <p:nvPr/>
        </p:nvPicPr>
        <p:blipFill rotWithShape="1">
          <a:blip r:embed="rId6">
            <a:alphaModFix/>
          </a:blip>
          <a:srcRect l="71863" b="90001"/>
          <a:stretch/>
        </p:blipFill>
        <p:spPr>
          <a:xfrm rot="878318">
            <a:off x="601449" y="1414538"/>
            <a:ext cx="473250" cy="184124"/>
          </a:xfrm>
          <a:prstGeom prst="rect">
            <a:avLst/>
          </a:prstGeom>
          <a:noFill/>
          <a:ln>
            <a:noFill/>
          </a:ln>
        </p:spPr>
      </p:pic>
      <p:pic>
        <p:nvPicPr>
          <p:cNvPr id="361" name="Google Shape;361;p2" descr="Tessafilm_2"/>
          <p:cNvPicPr preferRelativeResize="0"/>
          <p:nvPr/>
        </p:nvPicPr>
        <p:blipFill rotWithShape="1">
          <a:blip r:embed="rId6">
            <a:alphaModFix/>
          </a:blip>
          <a:srcRect l="71863" b="90001"/>
          <a:stretch/>
        </p:blipFill>
        <p:spPr>
          <a:xfrm rot="-1381454">
            <a:off x="1868315" y="1362754"/>
            <a:ext cx="473250" cy="184124"/>
          </a:xfrm>
          <a:prstGeom prst="rect">
            <a:avLst/>
          </a:prstGeom>
          <a:noFill/>
          <a:ln>
            <a:noFill/>
          </a:ln>
        </p:spPr>
      </p:pic>
      <p:pic>
        <p:nvPicPr>
          <p:cNvPr id="362" name="Google Shape;362;p2" descr="Tessafilm_2"/>
          <p:cNvPicPr preferRelativeResize="0"/>
          <p:nvPr/>
        </p:nvPicPr>
        <p:blipFill rotWithShape="1">
          <a:blip r:embed="rId6">
            <a:alphaModFix/>
          </a:blip>
          <a:srcRect l="71863" b="90001"/>
          <a:stretch/>
        </p:blipFill>
        <p:spPr>
          <a:xfrm rot="-10073928">
            <a:off x="3763581" y="1362755"/>
            <a:ext cx="473250" cy="184124"/>
          </a:xfrm>
          <a:prstGeom prst="rect">
            <a:avLst/>
          </a:prstGeom>
          <a:noFill/>
          <a:ln>
            <a:noFill/>
          </a:ln>
        </p:spPr>
      </p:pic>
      <p:pic>
        <p:nvPicPr>
          <p:cNvPr id="363" name="Google Shape;363;p2" descr="Tessafilm_2"/>
          <p:cNvPicPr preferRelativeResize="0"/>
          <p:nvPr/>
        </p:nvPicPr>
        <p:blipFill rotWithShape="1">
          <a:blip r:embed="rId6">
            <a:alphaModFix/>
          </a:blip>
          <a:srcRect l="71863" b="90001"/>
          <a:stretch/>
        </p:blipFill>
        <p:spPr>
          <a:xfrm rot="9753811">
            <a:off x="4875144" y="1438205"/>
            <a:ext cx="473250" cy="184124"/>
          </a:xfrm>
          <a:prstGeom prst="rect">
            <a:avLst/>
          </a:prstGeom>
          <a:noFill/>
          <a:ln>
            <a:noFill/>
          </a:ln>
        </p:spPr>
      </p:pic>
      <p:sp>
        <p:nvSpPr>
          <p:cNvPr id="364" name="Google Shape;364;p2"/>
          <p:cNvSpPr txBox="1">
            <a:spLocks noGrp="1"/>
          </p:cNvSpPr>
          <p:nvPr>
            <p:ph type="body" idx="20"/>
          </p:nvPr>
        </p:nvSpPr>
        <p:spPr>
          <a:xfrm>
            <a:off x="162518" y="708255"/>
            <a:ext cx="7084079" cy="442307"/>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1920"/>
              <a:buNone/>
            </a:pPr>
            <a:r>
              <a:rPr lang="nl-NL"/>
              <a:t>Inwoner – problematische schulden </a:t>
            </a:r>
            <a:endParaRPr/>
          </a:p>
        </p:txBody>
      </p:sp>
      <p:sp>
        <p:nvSpPr>
          <p:cNvPr id="365" name="Google Shape;365;p2"/>
          <p:cNvSpPr/>
          <p:nvPr/>
        </p:nvSpPr>
        <p:spPr>
          <a:xfrm>
            <a:off x="9654363" y="128774"/>
            <a:ext cx="2462272" cy="1559149"/>
          </a:xfrm>
          <a:prstGeom prst="wedgeEllipseCallout">
            <a:avLst>
              <a:gd name="adj1" fmla="val -49818"/>
              <a:gd name="adj2" fmla="val 44438"/>
            </a:avLst>
          </a:prstGeom>
          <a:solidFill>
            <a:schemeClr val="lt1"/>
          </a:solidFill>
          <a:ln w="12700" cap="flat" cmpd="sng">
            <a:solidFill>
              <a:srgbClr val="276E8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276E8D"/>
              </a:buClr>
              <a:buSzPts val="1600"/>
              <a:buFont typeface="Arial"/>
              <a:buNone/>
            </a:pPr>
            <a:r>
              <a:rPr lang="nl-NL" sz="1600" b="0" i="1" u="none" strike="noStrike" cap="none">
                <a:solidFill>
                  <a:srgbClr val="276E8D"/>
                </a:solidFill>
                <a:latin typeface="Arial"/>
                <a:ea typeface="Arial"/>
                <a:cs typeface="Arial"/>
                <a:sym typeface="Arial"/>
              </a:rPr>
              <a:t>“Kom ik hier wel weer uit? Ik wil zo graag rust voor mij en de kinderen”</a:t>
            </a:r>
            <a:endParaRPr sz="1400" b="0" i="0" u="none" strike="noStrike" cap="none">
              <a:solidFill>
                <a:srgbClr val="000000"/>
              </a:solidFill>
              <a:latin typeface="Arial"/>
              <a:ea typeface="Arial"/>
              <a:cs typeface="Arial"/>
              <a:sym typeface="Arial"/>
            </a:endParaRPr>
          </a:p>
        </p:txBody>
      </p:sp>
      <p:sp>
        <p:nvSpPr>
          <p:cNvPr id="366" name="Google Shape;366;p2"/>
          <p:cNvSpPr txBox="1"/>
          <p:nvPr/>
        </p:nvSpPr>
        <p:spPr>
          <a:xfrm>
            <a:off x="9303590" y="3178734"/>
            <a:ext cx="2515200" cy="4002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68A2E"/>
              </a:buClr>
              <a:buSzPts val="2000"/>
              <a:buFont typeface="Arial"/>
              <a:buNone/>
            </a:pPr>
            <a:r>
              <a:rPr lang="nl-NL" sz="2000" b="1" i="0" u="none" strike="noStrike" cap="none">
                <a:solidFill>
                  <a:srgbClr val="F68A2E"/>
                </a:solidFill>
                <a:latin typeface="Arial"/>
                <a:ea typeface="Arial"/>
                <a:cs typeface="Arial"/>
                <a:sym typeface="Arial"/>
              </a:rPr>
              <a:t>Aandachtspunten</a:t>
            </a:r>
            <a:endParaRPr sz="1400" b="0" i="0" u="none" strike="noStrike" cap="none">
              <a:solidFill>
                <a:srgbClr val="000000"/>
              </a:solidFill>
              <a:latin typeface="Arial"/>
              <a:ea typeface="Arial"/>
              <a:cs typeface="Arial"/>
              <a:sym typeface="Arial"/>
            </a:endParaRPr>
          </a:p>
        </p:txBody>
      </p:sp>
      <p:sp>
        <p:nvSpPr>
          <p:cNvPr id="367" name="Google Shape;367;p2"/>
          <p:cNvSpPr txBox="1"/>
          <p:nvPr/>
        </p:nvSpPr>
        <p:spPr>
          <a:xfrm>
            <a:off x="6290188" y="4433598"/>
            <a:ext cx="2515106"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68A2E"/>
              </a:buClr>
              <a:buSzPts val="2000"/>
              <a:buFont typeface="Arial"/>
              <a:buNone/>
            </a:pPr>
            <a:r>
              <a:rPr lang="nl-NL" sz="2000" b="1" i="0" u="none" strike="noStrike" cap="none">
                <a:solidFill>
                  <a:srgbClr val="F68A2E"/>
                </a:solidFill>
                <a:latin typeface="Arial"/>
                <a:ea typeface="Arial"/>
                <a:cs typeface="Arial"/>
                <a:sym typeface="Arial"/>
              </a:rPr>
              <a:t>Belemmeringen</a:t>
            </a:r>
            <a:endParaRPr sz="1400" b="0" i="0" u="none" strike="noStrike" cap="none">
              <a:solidFill>
                <a:srgbClr val="000000"/>
              </a:solidFill>
              <a:latin typeface="Arial"/>
              <a:ea typeface="Arial"/>
              <a:cs typeface="Arial"/>
              <a:sym typeface="Arial"/>
            </a:endParaRPr>
          </a:p>
        </p:txBody>
      </p:sp>
      <p:sp>
        <p:nvSpPr>
          <p:cNvPr id="368" name="Google Shape;368;p2"/>
          <p:cNvSpPr txBox="1"/>
          <p:nvPr/>
        </p:nvSpPr>
        <p:spPr>
          <a:xfrm>
            <a:off x="6290188" y="3183219"/>
            <a:ext cx="2515106"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68A2E"/>
              </a:buClr>
              <a:buSzPts val="2000"/>
              <a:buFont typeface="Arial"/>
              <a:buNone/>
            </a:pPr>
            <a:r>
              <a:rPr lang="nl-NL" sz="2000" b="1" i="0" u="none" strike="noStrike" cap="none">
                <a:solidFill>
                  <a:srgbClr val="F68A2E"/>
                </a:solidFill>
                <a:latin typeface="Arial"/>
                <a:ea typeface="Arial"/>
                <a:cs typeface="Arial"/>
                <a:sym typeface="Arial"/>
              </a:rPr>
              <a:t>Doel</a:t>
            </a:r>
            <a:endParaRPr sz="1400" b="0" i="0" u="none" strike="noStrike" cap="none">
              <a:solidFill>
                <a:srgbClr val="000000"/>
              </a:solidFill>
              <a:latin typeface="Arial"/>
              <a:ea typeface="Arial"/>
              <a:cs typeface="Arial"/>
              <a:sym typeface="Arial"/>
            </a:endParaRPr>
          </a:p>
        </p:txBody>
      </p:sp>
      <p:sp>
        <p:nvSpPr>
          <p:cNvPr id="369" name="Google Shape;369;p2"/>
          <p:cNvSpPr txBox="1"/>
          <p:nvPr/>
        </p:nvSpPr>
        <p:spPr>
          <a:xfrm>
            <a:off x="3231371" y="3178644"/>
            <a:ext cx="2515200" cy="4002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68A2E"/>
              </a:buClr>
              <a:buSzPts val="2000"/>
              <a:buFont typeface="Arial"/>
              <a:buNone/>
            </a:pPr>
            <a:r>
              <a:rPr lang="nl-NL" sz="2000" b="1" i="0" u="none" strike="noStrike" cap="none">
                <a:solidFill>
                  <a:srgbClr val="F68A2E"/>
                </a:solidFill>
                <a:latin typeface="Arial"/>
                <a:ea typeface="Arial"/>
                <a:cs typeface="Arial"/>
                <a:sym typeface="Arial"/>
              </a:rPr>
              <a:t>Aanleiding</a:t>
            </a:r>
            <a:endParaRPr sz="1400" b="0" i="0" u="none" strike="noStrike" cap="none">
              <a:solidFill>
                <a:srgbClr val="000000"/>
              </a:solidFill>
              <a:latin typeface="Arial"/>
              <a:ea typeface="Arial"/>
              <a:cs typeface="Arial"/>
              <a:sym typeface="Arial"/>
            </a:endParaRPr>
          </a:p>
        </p:txBody>
      </p:sp>
      <p:sp>
        <p:nvSpPr>
          <p:cNvPr id="370" name="Google Shape;370;p2"/>
          <p:cNvSpPr txBox="1"/>
          <p:nvPr/>
        </p:nvSpPr>
        <p:spPr>
          <a:xfrm>
            <a:off x="189534" y="3178734"/>
            <a:ext cx="2515106"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68A2E"/>
              </a:buClr>
              <a:buSzPts val="2000"/>
              <a:buFont typeface="Arial"/>
              <a:buNone/>
            </a:pPr>
            <a:r>
              <a:rPr lang="nl-NL" sz="2000" b="1" i="0" u="none" strike="noStrike" cap="none">
                <a:solidFill>
                  <a:srgbClr val="F68A2E"/>
                </a:solidFill>
                <a:latin typeface="Arial"/>
                <a:ea typeface="Arial"/>
                <a:cs typeface="Arial"/>
                <a:sym typeface="Arial"/>
              </a:rPr>
              <a:t>Persoonlijk</a:t>
            </a:r>
            <a:endParaRPr sz="1400" b="0" i="0" u="none" strike="noStrike" cap="none">
              <a:solidFill>
                <a:srgbClr val="000000"/>
              </a:solidFill>
              <a:latin typeface="Arial"/>
              <a:ea typeface="Arial"/>
              <a:cs typeface="Arial"/>
              <a:sym typeface="Arial"/>
            </a:endParaRPr>
          </a:p>
        </p:txBody>
      </p:sp>
      <p:sp>
        <p:nvSpPr>
          <p:cNvPr id="371" name="Google Shape;371;p2"/>
          <p:cNvSpPr txBox="1">
            <a:spLocks noGrp="1"/>
          </p:cNvSpPr>
          <p:nvPr>
            <p:ph type="body" idx="6"/>
          </p:nvPr>
        </p:nvSpPr>
        <p:spPr>
          <a:xfrm>
            <a:off x="6375225" y="3640120"/>
            <a:ext cx="2872225" cy="793477"/>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t" anchorCtr="0">
            <a:noAutofit/>
          </a:bodyPr>
          <a:lstStyle/>
          <a:p>
            <a:pPr marL="0" lvl="0" indent="0" algn="l" rtl="0">
              <a:lnSpc>
                <a:spcPct val="100000"/>
              </a:lnSpc>
              <a:spcBef>
                <a:spcPts val="0"/>
              </a:spcBef>
              <a:spcAft>
                <a:spcPts val="0"/>
              </a:spcAft>
              <a:buSzPts val="1120"/>
              <a:buNone/>
            </a:pPr>
            <a:r>
              <a:rPr lang="nl-NL">
                <a:latin typeface="Arial"/>
                <a:ea typeface="Arial"/>
                <a:cs typeface="Arial"/>
                <a:sym typeface="Arial"/>
              </a:rPr>
              <a:t>Rust en perspectief op een oplossing voor haar schulden. </a:t>
            </a:r>
            <a:r>
              <a:rPr lang="nl-NL">
                <a:solidFill>
                  <a:srgbClr val="0C0C0C"/>
                </a:solidFill>
                <a:latin typeface="Arial"/>
                <a:ea typeface="Arial"/>
                <a:cs typeface="Arial"/>
                <a:sym typeface="Arial"/>
              </a:rPr>
              <a:t>Stabiliteit voor de kinderen, zij mogen niets van haar problemen merken.</a:t>
            </a:r>
            <a:endParaRPr/>
          </a:p>
          <a:p>
            <a:pPr marL="0" lvl="0" indent="0" algn="l" rtl="0">
              <a:lnSpc>
                <a:spcPct val="100000"/>
              </a:lnSpc>
              <a:spcBef>
                <a:spcPts val="475"/>
              </a:spcBef>
              <a:spcAft>
                <a:spcPts val="0"/>
              </a:spcAft>
              <a:buSzPts val="1120"/>
              <a:buNone/>
            </a:pPr>
            <a:endParaRPr>
              <a:latin typeface="Arial"/>
              <a:ea typeface="Arial"/>
              <a:cs typeface="Arial"/>
              <a:sym typeface="Arial"/>
            </a:endParaRPr>
          </a:p>
        </p:txBody>
      </p:sp>
      <p:sp>
        <p:nvSpPr>
          <p:cNvPr id="372" name="Google Shape;372;p2"/>
          <p:cNvSpPr txBox="1">
            <a:spLocks noGrp="1"/>
          </p:cNvSpPr>
          <p:nvPr>
            <p:ph type="body" idx="9"/>
          </p:nvPr>
        </p:nvSpPr>
        <p:spPr>
          <a:xfrm>
            <a:off x="9854703" y="1643985"/>
            <a:ext cx="1702490" cy="288000"/>
          </a:xfrm>
          <a:prstGeom prst="rect">
            <a:avLst/>
          </a:prstGeom>
          <a:noFill/>
          <a:ln>
            <a:noFill/>
          </a:ln>
        </p:spPr>
        <p:txBody>
          <a:bodyPr spcFirstLastPara="1" wrap="square" lIns="36000" tIns="36000" rIns="36000" bIns="36000" anchor="ctr" anchorCtr="0">
            <a:noAutofit/>
          </a:bodyPr>
          <a:lstStyle/>
          <a:p>
            <a:pPr marL="0" lvl="0" indent="0" algn="ctr" rtl="0">
              <a:lnSpc>
                <a:spcPct val="90000"/>
              </a:lnSpc>
              <a:spcBef>
                <a:spcPts val="0"/>
              </a:spcBef>
              <a:spcAft>
                <a:spcPts val="0"/>
              </a:spcAft>
              <a:buSzPts val="1120"/>
              <a:buNone/>
            </a:pPr>
            <a:r>
              <a:rPr lang="nl-NL"/>
              <a:t>Zelfredzaam</a:t>
            </a:r>
            <a:endParaRPr/>
          </a:p>
        </p:txBody>
      </p:sp>
      <p:sp>
        <p:nvSpPr>
          <p:cNvPr id="373" name="Google Shape;373;p2"/>
          <p:cNvSpPr txBox="1">
            <a:spLocks noGrp="1"/>
          </p:cNvSpPr>
          <p:nvPr>
            <p:ph type="body" idx="13"/>
          </p:nvPr>
        </p:nvSpPr>
        <p:spPr>
          <a:xfrm>
            <a:off x="10415147" y="1977154"/>
            <a:ext cx="1702490" cy="288000"/>
          </a:xfrm>
          <a:prstGeom prst="rect">
            <a:avLst/>
          </a:prstGeom>
          <a:noFill/>
          <a:ln>
            <a:noFill/>
          </a:ln>
        </p:spPr>
        <p:txBody>
          <a:bodyPr spcFirstLastPara="1" wrap="square" lIns="36000" tIns="36000" rIns="36000" bIns="36000" anchor="ctr" anchorCtr="0">
            <a:noAutofit/>
          </a:bodyPr>
          <a:lstStyle/>
          <a:p>
            <a:pPr marL="0" lvl="0" indent="0" algn="ctr" rtl="0">
              <a:lnSpc>
                <a:spcPct val="90000"/>
              </a:lnSpc>
              <a:spcBef>
                <a:spcPts val="0"/>
              </a:spcBef>
              <a:spcAft>
                <a:spcPts val="0"/>
              </a:spcAft>
              <a:buSzPts val="1120"/>
              <a:buNone/>
            </a:pPr>
            <a:r>
              <a:rPr lang="nl-NL"/>
              <a:t>Verzorgd</a:t>
            </a:r>
            <a:endParaRPr/>
          </a:p>
        </p:txBody>
      </p:sp>
      <p:sp>
        <p:nvSpPr>
          <p:cNvPr id="374" name="Google Shape;374;p2"/>
          <p:cNvSpPr txBox="1">
            <a:spLocks noGrp="1"/>
          </p:cNvSpPr>
          <p:nvPr>
            <p:ph type="body" idx="14"/>
          </p:nvPr>
        </p:nvSpPr>
        <p:spPr>
          <a:xfrm>
            <a:off x="9761694" y="2289944"/>
            <a:ext cx="1702490" cy="288000"/>
          </a:xfrm>
          <a:prstGeom prst="rect">
            <a:avLst/>
          </a:prstGeom>
          <a:noFill/>
          <a:ln>
            <a:noFill/>
          </a:ln>
        </p:spPr>
        <p:txBody>
          <a:bodyPr spcFirstLastPara="1" wrap="square" lIns="36000" tIns="36000" rIns="36000" bIns="36000" anchor="ctr" anchorCtr="0">
            <a:noAutofit/>
          </a:bodyPr>
          <a:lstStyle/>
          <a:p>
            <a:pPr marL="0" lvl="0" indent="0" algn="ctr" rtl="0">
              <a:lnSpc>
                <a:spcPct val="90000"/>
              </a:lnSpc>
              <a:spcBef>
                <a:spcPts val="0"/>
              </a:spcBef>
              <a:spcAft>
                <a:spcPts val="0"/>
              </a:spcAft>
              <a:buSzPts val="1120"/>
              <a:buNone/>
            </a:pPr>
            <a:r>
              <a:rPr lang="nl-NL"/>
              <a:t>Geen hulpvrager</a:t>
            </a:r>
            <a:endParaRPr/>
          </a:p>
        </p:txBody>
      </p:sp>
      <p:sp>
        <p:nvSpPr>
          <p:cNvPr id="375" name="Google Shape;375;p2"/>
          <p:cNvSpPr txBox="1">
            <a:spLocks noGrp="1"/>
          </p:cNvSpPr>
          <p:nvPr>
            <p:ph type="body" idx="15"/>
          </p:nvPr>
        </p:nvSpPr>
        <p:spPr>
          <a:xfrm>
            <a:off x="10436037" y="2577944"/>
            <a:ext cx="1702490" cy="288000"/>
          </a:xfrm>
          <a:prstGeom prst="rect">
            <a:avLst/>
          </a:prstGeom>
          <a:noFill/>
          <a:ln>
            <a:noFill/>
          </a:ln>
        </p:spPr>
        <p:txBody>
          <a:bodyPr spcFirstLastPara="1" wrap="square" lIns="36000" tIns="36000" rIns="36000" bIns="36000" anchor="ctr" anchorCtr="0">
            <a:noAutofit/>
          </a:bodyPr>
          <a:lstStyle/>
          <a:p>
            <a:pPr marL="0" lvl="0" indent="0" algn="ctr" rtl="0">
              <a:lnSpc>
                <a:spcPct val="90000"/>
              </a:lnSpc>
              <a:spcBef>
                <a:spcPts val="0"/>
              </a:spcBef>
              <a:spcAft>
                <a:spcPts val="0"/>
              </a:spcAft>
              <a:buSzPts val="1120"/>
              <a:buNone/>
            </a:pPr>
            <a:r>
              <a:rPr lang="nl-NL"/>
              <a:t>Perfectionist</a:t>
            </a:r>
            <a:endParaRPr/>
          </a:p>
        </p:txBody>
      </p:sp>
      <p:pic>
        <p:nvPicPr>
          <p:cNvPr id="376" name="Google Shape;376;p2"/>
          <p:cNvPicPr preferRelativeResize="0">
            <a:picLocks noGrp="1"/>
          </p:cNvPicPr>
          <p:nvPr>
            <p:ph type="pic" idx="16"/>
          </p:nvPr>
        </p:nvPicPr>
        <p:blipFill rotWithShape="1">
          <a:blip r:embed="rId7">
            <a:alphaModFix/>
          </a:blip>
          <a:srcRect t="3126" b="3126"/>
          <a:stretch/>
        </p:blipFill>
        <p:spPr>
          <a:xfrm rot="512536">
            <a:off x="7476704" y="471064"/>
            <a:ext cx="1833028" cy="1735641"/>
          </a:xfrm>
          <a:prstGeom prst="rect">
            <a:avLst/>
          </a:prstGeom>
          <a:solidFill>
            <a:schemeClr val="lt1"/>
          </a:solidFill>
          <a:ln>
            <a:noFill/>
          </a:ln>
        </p:spPr>
      </p:pic>
      <p:pic>
        <p:nvPicPr>
          <p:cNvPr id="377" name="Google Shape;377;p2" descr="Afbeelding met persoon, camera&#10;&#10;Automatisch gegenereerde beschrijving"/>
          <p:cNvPicPr preferRelativeResize="0">
            <a:picLocks noGrp="1"/>
          </p:cNvPicPr>
          <p:nvPr>
            <p:ph type="pic" idx="3"/>
          </p:nvPr>
        </p:nvPicPr>
        <p:blipFill rotWithShape="1">
          <a:blip r:embed="rId8">
            <a:alphaModFix/>
          </a:blip>
          <a:srcRect l="15514" r="15514"/>
          <a:stretch/>
        </p:blipFill>
        <p:spPr>
          <a:xfrm rot="-625577">
            <a:off x="1644765" y="1488609"/>
            <a:ext cx="1214437" cy="1174750"/>
          </a:xfrm>
          <a:prstGeom prst="rect">
            <a:avLst/>
          </a:prstGeom>
          <a:solidFill>
            <a:schemeClr val="lt1"/>
          </a:solidFill>
          <a:ln w="2857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pic>
    </p:spTree>
  </p:cSld>
  <p:clrMapOvr>
    <a:masterClrMapping/>
  </p:clrMapOvr>
</p:sld>
</file>

<file path=ppt/theme/theme1.xml><?xml version="1.0" encoding="utf-8"?>
<a:theme xmlns:a="http://schemas.openxmlformats.org/drawingml/2006/main" name="VNG Titels">
  <a:themeElements>
    <a:clrScheme name="Aangepast 23">
      <a:dk1>
        <a:srgbClr val="000000"/>
      </a:dk1>
      <a:lt1>
        <a:srgbClr val="FFFFFF"/>
      </a:lt1>
      <a:dk2>
        <a:srgbClr val="002C64"/>
      </a:dk2>
      <a:lt2>
        <a:srgbClr val="00A9F3"/>
      </a:lt2>
      <a:accent1>
        <a:srgbClr val="8EBAE5"/>
      </a:accent1>
      <a:accent2>
        <a:srgbClr val="3DB7E4"/>
      </a:accent2>
      <a:accent3>
        <a:srgbClr val="002F5F"/>
      </a:accent3>
      <a:accent4>
        <a:srgbClr val="F0AB00"/>
      </a:accent4>
      <a:accent5>
        <a:srgbClr val="008541"/>
      </a:accent5>
      <a:accent6>
        <a:srgbClr val="C20016"/>
      </a:accent6>
      <a:hlink>
        <a:srgbClr val="999999"/>
      </a:hlink>
      <a:folHlink>
        <a:srgbClr val="CCCCCC"/>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e1" id="{CE455056-2E07-40E3-A23C-F1856412D281}" vid="{E190F73E-30FE-4981-A67C-E1D98411DE6E}"/>
    </a:ext>
  </a:extLst>
</a:theme>
</file>

<file path=ppt/theme/theme2.xml><?xml version="1.0" encoding="utf-8"?>
<a:theme xmlns:a="http://schemas.openxmlformats.org/drawingml/2006/main" name="VNG_Basis - kopie">
  <a:themeElements>
    <a:clrScheme name="Aangepast 17">
      <a:dk1>
        <a:srgbClr val="000000"/>
      </a:dk1>
      <a:lt1>
        <a:srgbClr val="FFFFFF"/>
      </a:lt1>
      <a:dk2>
        <a:srgbClr val="002C64"/>
      </a:dk2>
      <a:lt2>
        <a:srgbClr val="00A9F3"/>
      </a:lt2>
      <a:accent1>
        <a:srgbClr val="8EBAE5"/>
      </a:accent1>
      <a:accent2>
        <a:srgbClr val="3DB7E4"/>
      </a:accent2>
      <a:accent3>
        <a:srgbClr val="002F5F"/>
      </a:accent3>
      <a:accent4>
        <a:srgbClr val="F0AB00"/>
      </a:accent4>
      <a:accent5>
        <a:srgbClr val="00853C"/>
      </a:accent5>
      <a:accent6>
        <a:srgbClr val="C20015"/>
      </a:accent6>
      <a:hlink>
        <a:srgbClr val="999999"/>
      </a:hlink>
      <a:folHlink>
        <a:srgbClr val="CCCCCC"/>
      </a:folHlink>
    </a:clrScheme>
    <a:fontScheme name="V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CE455056-2E07-40E3-A23C-F1856412D281}" vid="{436D15DC-6C1F-43E0-BA25-266AD42F8E4E}"/>
    </a:ext>
  </a:extLst>
</a:theme>
</file>

<file path=ppt/theme/theme3.xml><?xml version="1.0" encoding="utf-8"?>
<a:theme xmlns:a="http://schemas.openxmlformats.org/drawingml/2006/main" name="1_VNG_Basis - kopie">
  <a:themeElements>
    <a:clrScheme name="Aangepast 17">
      <a:dk1>
        <a:srgbClr val="000000"/>
      </a:dk1>
      <a:lt1>
        <a:srgbClr val="FFFFFF"/>
      </a:lt1>
      <a:dk2>
        <a:srgbClr val="002C64"/>
      </a:dk2>
      <a:lt2>
        <a:srgbClr val="00A9F3"/>
      </a:lt2>
      <a:accent1>
        <a:srgbClr val="8EBAE5"/>
      </a:accent1>
      <a:accent2>
        <a:srgbClr val="3DB7E4"/>
      </a:accent2>
      <a:accent3>
        <a:srgbClr val="002F5F"/>
      </a:accent3>
      <a:accent4>
        <a:srgbClr val="F0AB00"/>
      </a:accent4>
      <a:accent5>
        <a:srgbClr val="00853C"/>
      </a:accent5>
      <a:accent6>
        <a:srgbClr val="C20015"/>
      </a:accent6>
      <a:hlink>
        <a:srgbClr val="999999"/>
      </a:hlink>
      <a:folHlink>
        <a:srgbClr val="CCCCCC"/>
      </a:folHlink>
    </a:clrScheme>
    <a:fontScheme name="V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CE455056-2E07-40E3-A23C-F1856412D281}" vid="{436D15DC-6C1F-43E0-BA25-266AD42F8E4E}"/>
    </a:ext>
  </a:extLst>
</a:theme>
</file>

<file path=ppt/theme/theme4.xml><?xml version="1.0" encoding="utf-8"?>
<a:theme xmlns:a="http://schemas.openxmlformats.org/drawingml/2006/main" name="VNG_Basis - kopie">
  <a:themeElements>
    <a:clrScheme name="Aangepast 17">
      <a:dk1>
        <a:srgbClr val="000000"/>
      </a:dk1>
      <a:lt1>
        <a:srgbClr val="FFFFFF"/>
      </a:lt1>
      <a:dk2>
        <a:srgbClr val="002C64"/>
      </a:dk2>
      <a:lt2>
        <a:srgbClr val="00A9F3"/>
      </a:lt2>
      <a:accent1>
        <a:srgbClr val="8EBAE5"/>
      </a:accent1>
      <a:accent2>
        <a:srgbClr val="3DB7E4"/>
      </a:accent2>
      <a:accent3>
        <a:srgbClr val="002F5F"/>
      </a:accent3>
      <a:accent4>
        <a:srgbClr val="F0AB00"/>
      </a:accent4>
      <a:accent5>
        <a:srgbClr val="00853C"/>
      </a:accent5>
      <a:accent6>
        <a:srgbClr val="C20015"/>
      </a:accent6>
      <a:hlink>
        <a:srgbClr val="999999"/>
      </a:hlink>
      <a:folHlink>
        <a:srgbClr val="CCCC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VNG_Basis - kopie">
  <a:themeElements>
    <a:clrScheme name="Aangepast 17">
      <a:dk1>
        <a:srgbClr val="000000"/>
      </a:dk1>
      <a:lt1>
        <a:srgbClr val="FFFFFF"/>
      </a:lt1>
      <a:dk2>
        <a:srgbClr val="002C64"/>
      </a:dk2>
      <a:lt2>
        <a:srgbClr val="00A9F3"/>
      </a:lt2>
      <a:accent1>
        <a:srgbClr val="8EBAE5"/>
      </a:accent1>
      <a:accent2>
        <a:srgbClr val="3DB7E4"/>
      </a:accent2>
      <a:accent3>
        <a:srgbClr val="002F5F"/>
      </a:accent3>
      <a:accent4>
        <a:srgbClr val="F0AB00"/>
      </a:accent4>
      <a:accent5>
        <a:srgbClr val="00853C"/>
      </a:accent5>
      <a:accent6>
        <a:srgbClr val="C20015"/>
      </a:accent6>
      <a:hlink>
        <a:srgbClr val="999999"/>
      </a:hlink>
      <a:folHlink>
        <a:srgbClr val="CCCC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0AC8AA04E56F04A96573BFF550D1C3A" ma:contentTypeVersion="13" ma:contentTypeDescription="Een nieuw document maken." ma:contentTypeScope="" ma:versionID="8410cf69f0b34c72e837f12cad7d3ed6">
  <xsd:schema xmlns:xsd="http://www.w3.org/2001/XMLSchema" xmlns:xs="http://www.w3.org/2001/XMLSchema" xmlns:p="http://schemas.microsoft.com/office/2006/metadata/properties" xmlns:ns2="c31f1e7b-e372-42c6-afc6-d0b672151c14" xmlns:ns3="8f832746-ef68-4d1d-bece-f1a0b94298de" targetNamespace="http://schemas.microsoft.com/office/2006/metadata/properties" ma:root="true" ma:fieldsID="ef15cd58fa98db746589c2ac17960e6b" ns2:_="" ns3:_="">
    <xsd:import namespace="c31f1e7b-e372-42c6-afc6-d0b672151c14"/>
    <xsd:import namespace="8f832746-ef68-4d1d-bece-f1a0b94298d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1f1e7b-e372-42c6-afc6-d0b672151c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Afbeeldingtags" ma:readOnly="false" ma:fieldId="{5cf76f15-5ced-4ddc-b409-7134ff3c332f}" ma:taxonomyMulti="true" ma:sspId="a99bed0e-432a-4091-b929-67b863917b64"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f832746-ef68-4d1d-bece-f1a0b94298de"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element name="TaxCatchAll" ma:index="17" nillable="true" ma:displayName="Taxonomy Catch All Column" ma:hidden="true" ma:list="{7ea9a606-5ac6-4696-8a72-d86a54a76434}" ma:internalName="TaxCatchAll" ma:showField="CatchAllData" ma:web="8f832746-ef68-4d1d-bece-f1a0b94298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c31f1e7b-e372-42c6-afc6-d0b672151c14" xsi:nil="true"/>
    <TaxCatchAll xmlns="8f832746-ef68-4d1d-bece-f1a0b94298de" xsi:nil="true"/>
    <lcf76f155ced4ddcb4097134ff3c332f xmlns="c31f1e7b-e372-42c6-afc6-d0b672151c14">
      <Terms xmlns="http://schemas.microsoft.com/office/infopath/2007/PartnerControls"/>
    </lcf76f155ced4ddcb4097134ff3c332f>
    <SharedWithUsers xmlns="8f832746-ef68-4d1d-bece-f1a0b94298de">
      <UserInfo>
        <DisplayName>Jacqueline Westerbeek</DisplayName>
        <AccountId>47</AccountId>
        <AccountType/>
      </UserInfo>
      <UserInfo>
        <DisplayName>Mariëlle Fleuren</DisplayName>
        <AccountId>27</AccountId>
        <AccountType/>
      </UserInfo>
    </SharedWithUsers>
  </documentManagement>
</p:properties>
</file>

<file path=customXml/itemProps1.xml><?xml version="1.0" encoding="utf-8"?>
<ds:datastoreItem xmlns:ds="http://schemas.openxmlformats.org/officeDocument/2006/customXml" ds:itemID="{CECBAEF7-1D08-4AAB-8189-75E6EFF1870B}">
  <ds:schemaRefs>
    <ds:schemaRef ds:uri="http://schemas.microsoft.com/sharepoint/v3/contenttype/forms"/>
  </ds:schemaRefs>
</ds:datastoreItem>
</file>

<file path=customXml/itemProps2.xml><?xml version="1.0" encoding="utf-8"?>
<ds:datastoreItem xmlns:ds="http://schemas.openxmlformats.org/officeDocument/2006/customXml" ds:itemID="{F20E787F-FF00-4AA0-88A3-9B94F45B38B2}">
  <ds:schemaRefs>
    <ds:schemaRef ds:uri="8f832746-ef68-4d1d-bece-f1a0b94298de"/>
    <ds:schemaRef ds:uri="c31f1e7b-e372-42c6-afc6-d0b672151c1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ACBA729-3377-45E9-BD31-A0241A316326}">
  <ds:schemaRefs>
    <ds:schemaRef ds:uri="1bd2c2b8-c9e4-4548-b6a5-c5aec7c00b2c"/>
    <ds:schemaRef ds:uri="4c78aff5-1915-467e-8926-fc156a35ca64"/>
    <ds:schemaRef ds:uri="6d720f19-bc48-4c95-8018-f1b9fea511ff"/>
    <ds:schemaRef ds:uri="8f832746-ef68-4d1d-bece-f1a0b94298de"/>
    <ds:schemaRef ds:uri="c31f1e7b-e372-42c6-afc6-d0b672151c1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2381</Words>
  <Application>Microsoft Office PowerPoint</Application>
  <PresentationFormat>Breedbeeld</PresentationFormat>
  <Paragraphs>250</Paragraphs>
  <Slides>18</Slides>
  <Notes>12</Notes>
  <HiddenSlides>0</HiddenSlides>
  <MMClips>0</MMClips>
  <ScaleCrop>false</ScaleCrop>
  <HeadingPairs>
    <vt:vector size="4" baseType="variant">
      <vt:variant>
        <vt:lpstr>Thema</vt:lpstr>
      </vt:variant>
      <vt:variant>
        <vt:i4>5</vt:i4>
      </vt:variant>
      <vt:variant>
        <vt:lpstr>Diatitels</vt:lpstr>
      </vt:variant>
      <vt:variant>
        <vt:i4>18</vt:i4>
      </vt:variant>
    </vt:vector>
  </HeadingPairs>
  <TitlesOfParts>
    <vt:vector size="23" baseType="lpstr">
      <vt:lpstr>VNG Titels</vt:lpstr>
      <vt:lpstr>VNG_Basis - kopie</vt:lpstr>
      <vt:lpstr>1_VNG_Basis - kopie</vt:lpstr>
      <vt:lpstr>VNG_Basis - kopie</vt:lpstr>
      <vt:lpstr>VNG_Basis - kopie</vt:lpstr>
      <vt:lpstr>Service blueprints  Thema  Resultaten en aanbevelingen </vt:lpstr>
      <vt:lpstr>Inhoud</vt:lpstr>
      <vt:lpstr>Opdracht</vt:lpstr>
      <vt:lpstr>Huidige situatie</vt:lpstr>
      <vt:lpstr>Scope en doel</vt:lpstr>
      <vt:lpstr>Aanpak</vt:lpstr>
      <vt:lpstr>Persona’s</vt:lpstr>
      <vt:lpstr>Ellis</vt:lpstr>
      <vt:lpstr>Tanya</vt:lpstr>
      <vt:lpstr>Halima</vt:lpstr>
      <vt:lpstr>Ronald</vt:lpstr>
      <vt:lpstr>Klantreizen</vt:lpstr>
      <vt:lpstr>Resultaten</vt:lpstr>
      <vt:lpstr>4 klantreizen/SBP’s </vt:lpstr>
      <vt:lpstr>Inwoner Ellis titel inwonersreis</vt:lpstr>
      <vt:lpstr>Belangrijke stappen en consequenties  voor de gemeente</vt:lpstr>
      <vt:lpstr>Aanbevelingen VNG</vt:lpstr>
      <vt:lpstr>Mijlpalen ‘fit en trots’ en ‘met vertrouwen de toekomst tegemoet’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Frans Kersseboom</dc:creator>
  <cp:lastModifiedBy>Jacqueline Westerbeek</cp:lastModifiedBy>
  <cp:revision>46</cp:revision>
  <cp:lastPrinted>2020-05-14T07:21:59Z</cp:lastPrinted>
  <dcterms:created xsi:type="dcterms:W3CDTF">2019-09-16T08:31:16Z</dcterms:created>
  <dcterms:modified xsi:type="dcterms:W3CDTF">2024-01-10T10:21:42Z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0x010100E0AC8AA04E56F04A96573BFF550D1C3A</vt:lpwstr>
  </property>
  <property fmtid="{D5CDD505-2E9C-101B-9397-08002B2CF9AE}" pid="3" name="MediaServiceImageTags">
    <vt:lpwstr/>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xd_Signature">
    <vt:bool>false</vt:bool>
  </property>
  <property fmtid="{D5CDD505-2E9C-101B-9397-08002B2CF9AE}" pid="12" name="SharedWithUsers">
    <vt:lpwstr>635;#Mariëlle Fleuren;#494;#Jacqueline Westerbeek</vt:lpwstr>
  </property>
</Properties>
</file>