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4"/>
    <p:sldMasterId id="2147483656" r:id="rId5"/>
    <p:sldMasterId id="2147483658" r:id="rId6"/>
  </p:sldMasterIdLst>
  <p:notesMasterIdLst>
    <p:notesMasterId r:id="rId21"/>
  </p:notesMasterIdLst>
  <p:sldIdLst>
    <p:sldId id="354" r:id="rId7"/>
    <p:sldId id="545" r:id="rId8"/>
    <p:sldId id="527" r:id="rId9"/>
    <p:sldId id="576" r:id="rId10"/>
    <p:sldId id="393" r:id="rId11"/>
    <p:sldId id="263" r:id="rId12"/>
    <p:sldId id="264" r:id="rId13"/>
    <p:sldId id="599" r:id="rId14"/>
    <p:sldId id="544" r:id="rId15"/>
    <p:sldId id="604" r:id="rId16"/>
    <p:sldId id="265" r:id="rId17"/>
    <p:sldId id="601" r:id="rId18"/>
    <p:sldId id="603" r:id="rId19"/>
    <p:sldId id="537" r:id="rId20"/>
  </p:sldIdLst>
  <p:sldSz cx="12192000" cy="6858000"/>
  <p:notesSz cx="1695450" cy="6858000"/>
  <p:embeddedFontLst>
    <p:embeddedFont>
      <p:font typeface="ＭＳ Ｐゴシック" panose="020B0600070205080204" pitchFamily="34" charset="-128"/>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gW6tLA9geC4C+uI26IXFdRkFh37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7F0C2E-9B74-6980-5C03-55AA1DAC8D5F}" name="Eduard Cachet" initials="EC" userId="S::eduard.cachet@vng.nl::ce7cab1c-6e53-49cb-b5dd-8960a88bb61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10F0F-9266-F8AF-D6DD-2406A305A630}" v="62" dt="2022-10-10T08:55:10.547"/>
    <p1510:client id="{AD23FC12-6389-06A4-09F8-3F2EF1A60989}" v="395" dt="2023-05-12T10:08:09.388"/>
    <p1510:client id="{CDFAE91D-E9A1-747F-7024-5B91B81F297A}" v="10" dt="2022-10-10T08:05:53.539"/>
    <p1510:client id="{D33D452E-D8BE-3153-AF1F-8BDC3D61BAF7}" v="63" dt="2024-01-09T20:26:50.427"/>
    <p1510:client id="{E18BB6DA-011B-F55A-6FF1-DDD0359650EC}" v="13" dt="2023-07-26T07:43:34.028"/>
    <p1510:client id="{EF3A6489-2153-2BAC-2EB6-D5B669C1297D}" v="17" dt="2023-12-22T09:11:47.410"/>
    <p1510:client id="{FA6469B5-BB86-74CD-57F6-8A42C996D399}" v="9" dt="2022-12-05T08:48:02.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830"/>
  </p:normalViewPr>
  <p:slideViewPr>
    <p:cSldViewPr snapToGrid="0">
      <p:cViewPr varScale="1">
        <p:scale>
          <a:sx n="121" d="100"/>
          <a:sy n="121" d="100"/>
        </p:scale>
        <p:origin x="7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1.fntdata"/><Relationship Id="rId27" Type="http://customschemas.google.com/relationships/presentationmetadata" Target="meta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5A304F-12C9-AE47-9B75-865D79729F15}" type="doc">
      <dgm:prSet loTypeId="urn:microsoft.com/office/officeart/2005/8/layout/process4" loCatId="" qsTypeId="urn:microsoft.com/office/officeart/2005/8/quickstyle/simple4" qsCatId="simple" csTypeId="urn:microsoft.com/office/officeart/2005/8/colors/accent1_2" csCatId="accent1" phldr="1"/>
      <dgm:spPr/>
      <dgm:t>
        <a:bodyPr/>
        <a:lstStyle/>
        <a:p>
          <a:endParaRPr lang="nl-NL"/>
        </a:p>
      </dgm:t>
    </dgm:pt>
    <dgm:pt modelId="{6B220DC3-2E26-E34E-9E19-F41EECDF7E51}">
      <dgm:prSet phldrT="[Tekst]" custT="1"/>
      <dgm:spPr>
        <a:solidFill>
          <a:schemeClr val="bg1">
            <a:lumMod val="95000"/>
          </a:schemeClr>
        </a:solidFill>
        <a:ln w="2540">
          <a:solidFill>
            <a:schemeClr val="tx1"/>
          </a:solidFill>
        </a:ln>
      </dgm:spPr>
      <dgm:t>
        <a:bodyPr/>
        <a:lstStyle/>
        <a:p>
          <a:r>
            <a:rPr lang="nl-NL" sz="1200" b="1" dirty="0">
              <a:solidFill>
                <a:srgbClr val="000000"/>
              </a:solidFill>
            </a:rPr>
            <a:t>Thema en afbakening: </a:t>
          </a:r>
          <a:r>
            <a:rPr lang="nl-NL" sz="1200" b="0" dirty="0">
              <a:solidFill>
                <a:srgbClr val="000000"/>
              </a:solidFill>
            </a:rPr>
            <a:t>wat willen we bereiken?</a:t>
          </a:r>
          <a:endParaRPr lang="nl-NL" sz="1200" dirty="0">
            <a:solidFill>
              <a:srgbClr val="000000"/>
            </a:solidFill>
          </a:endParaRPr>
        </a:p>
      </dgm:t>
    </dgm:pt>
    <dgm:pt modelId="{56A85437-6CFE-A146-A8B1-8912EFAFB7CA}" type="parTrans" cxnId="{9068C25C-4B24-1649-955A-4C7D5BD4AD79}">
      <dgm:prSet/>
      <dgm:spPr/>
      <dgm:t>
        <a:bodyPr/>
        <a:lstStyle/>
        <a:p>
          <a:endParaRPr lang="nl-NL" sz="1200"/>
        </a:p>
      </dgm:t>
    </dgm:pt>
    <dgm:pt modelId="{11E2C146-1E41-DD43-9B2B-76F3BE53C8F4}" type="sibTrans" cxnId="{9068C25C-4B24-1649-955A-4C7D5BD4AD79}">
      <dgm:prSet/>
      <dgm:spPr/>
      <dgm:t>
        <a:bodyPr/>
        <a:lstStyle/>
        <a:p>
          <a:endParaRPr lang="nl-NL" sz="1200"/>
        </a:p>
      </dgm:t>
    </dgm:pt>
    <dgm:pt modelId="{CC2997BC-197D-0A4E-9B50-584BBB4AB08B}">
      <dgm:prSet phldrT="[Tekst]" custT="1"/>
      <dgm:spPr>
        <a:solidFill>
          <a:schemeClr val="bg1">
            <a:lumMod val="95000"/>
          </a:schemeClr>
        </a:solidFill>
        <a:ln w="2540">
          <a:solidFill>
            <a:schemeClr val="tx1"/>
          </a:solidFill>
        </a:ln>
      </dgm:spPr>
      <dgm:t>
        <a:bodyPr/>
        <a:lstStyle/>
        <a:p>
          <a:r>
            <a:rPr lang="nl-NL" sz="1200" b="1" dirty="0" err="1">
              <a:solidFill>
                <a:srgbClr val="000000"/>
              </a:solidFill>
            </a:rPr>
            <a:t>Persona’s</a:t>
          </a:r>
          <a:r>
            <a:rPr lang="nl-NL" sz="1200" b="1" dirty="0">
              <a:solidFill>
                <a:srgbClr val="000000"/>
              </a:solidFill>
            </a:rPr>
            <a:t>:</a:t>
          </a:r>
          <a:r>
            <a:rPr lang="nl-NL" sz="1200" dirty="0">
              <a:solidFill>
                <a:srgbClr val="000000"/>
              </a:solidFill>
            </a:rPr>
            <a:t> in wie gaan we ons verplaatsen?</a:t>
          </a:r>
        </a:p>
      </dgm:t>
    </dgm:pt>
    <dgm:pt modelId="{41F0DD81-62AA-F84E-8DE5-718D293AA420}" type="parTrans" cxnId="{56232C42-7E93-854B-9B9C-AA346FE4B013}">
      <dgm:prSet/>
      <dgm:spPr/>
      <dgm:t>
        <a:bodyPr/>
        <a:lstStyle/>
        <a:p>
          <a:endParaRPr lang="nl-NL" sz="1200"/>
        </a:p>
      </dgm:t>
    </dgm:pt>
    <dgm:pt modelId="{7331ADFA-2553-6440-A49A-28EF163B55CA}" type="sibTrans" cxnId="{56232C42-7E93-854B-9B9C-AA346FE4B013}">
      <dgm:prSet/>
      <dgm:spPr/>
      <dgm:t>
        <a:bodyPr/>
        <a:lstStyle/>
        <a:p>
          <a:endParaRPr lang="nl-NL" sz="1200"/>
        </a:p>
      </dgm:t>
    </dgm:pt>
    <dgm:pt modelId="{6A268C25-558F-AC48-B518-76668BFD2889}">
      <dgm:prSet phldrT="[Tekst]" custT="1"/>
      <dgm:spPr>
        <a:solidFill>
          <a:schemeClr val="bg1">
            <a:lumMod val="95000"/>
          </a:schemeClr>
        </a:solidFill>
        <a:ln w="2540">
          <a:solidFill>
            <a:schemeClr val="tx1"/>
          </a:solidFill>
        </a:ln>
      </dgm:spPr>
      <dgm:t>
        <a:bodyPr/>
        <a:lstStyle/>
        <a:p>
          <a:r>
            <a:rPr lang="nl-NL" sz="1200" b="1" dirty="0">
              <a:solidFill>
                <a:schemeClr val="tx1"/>
              </a:solidFill>
              <a:latin typeface="Arial"/>
            </a:rPr>
            <a:t>Inwonerreis</a:t>
          </a:r>
          <a:r>
            <a:rPr lang="nl-NL" sz="1200" dirty="0">
              <a:solidFill>
                <a:schemeClr val="tx1"/>
              </a:solidFill>
            </a:rPr>
            <a:t>: de ‘ideale’ flow die men doorloopt</a:t>
          </a:r>
        </a:p>
      </dgm:t>
    </dgm:pt>
    <dgm:pt modelId="{46511A1A-F773-1D42-8ED7-7A928F8FE535}" type="parTrans" cxnId="{13F67D81-D1A6-B640-B721-6926E79C8E33}">
      <dgm:prSet/>
      <dgm:spPr/>
      <dgm:t>
        <a:bodyPr/>
        <a:lstStyle/>
        <a:p>
          <a:endParaRPr lang="nl-NL" sz="1200"/>
        </a:p>
      </dgm:t>
    </dgm:pt>
    <dgm:pt modelId="{7C8A385E-DAFD-B04F-99F2-20227624E191}" type="sibTrans" cxnId="{13F67D81-D1A6-B640-B721-6926E79C8E33}">
      <dgm:prSet/>
      <dgm:spPr/>
      <dgm:t>
        <a:bodyPr/>
        <a:lstStyle/>
        <a:p>
          <a:endParaRPr lang="nl-NL" sz="1200"/>
        </a:p>
      </dgm:t>
    </dgm:pt>
    <dgm:pt modelId="{5C1F45B3-9FE4-E640-B1C6-51CB2F8506BA}">
      <dgm:prSet phldrT="[Tekst]" custT="1"/>
      <dgm:spPr>
        <a:solidFill>
          <a:schemeClr val="bg1">
            <a:lumMod val="95000"/>
          </a:schemeClr>
        </a:solidFill>
        <a:ln w="2540">
          <a:solidFill>
            <a:schemeClr val="tx1"/>
          </a:solidFill>
        </a:ln>
      </dgm:spPr>
      <dgm:t>
        <a:bodyPr/>
        <a:lstStyle/>
        <a:p>
          <a:r>
            <a:rPr lang="nl-NL" sz="1200" b="1" dirty="0">
              <a:solidFill>
                <a:schemeClr val="tx1"/>
              </a:solidFill>
            </a:rPr>
            <a:t>‘Ik wil...’</a:t>
          </a:r>
          <a:r>
            <a:rPr lang="nl-NL" sz="1200" dirty="0">
              <a:solidFill>
                <a:schemeClr val="tx1"/>
              </a:solidFill>
            </a:rPr>
            <a:t> : inzicht in </a:t>
          </a:r>
          <a:r>
            <a:rPr lang="nl-NL" sz="1200" dirty="0">
              <a:solidFill>
                <a:schemeClr val="tx1"/>
              </a:solidFill>
              <a:latin typeface="Arial"/>
            </a:rPr>
            <a:t>vereisten</a:t>
          </a:r>
          <a:endParaRPr lang="nl-NL" sz="1200" dirty="0">
            <a:solidFill>
              <a:schemeClr val="tx1"/>
            </a:solidFill>
          </a:endParaRPr>
        </a:p>
      </dgm:t>
    </dgm:pt>
    <dgm:pt modelId="{75085FDA-33B8-044E-82CF-812BE9469ECB}" type="parTrans" cxnId="{CB38722B-0640-1246-86B8-42FB8FCBD5CE}">
      <dgm:prSet/>
      <dgm:spPr/>
      <dgm:t>
        <a:bodyPr/>
        <a:lstStyle/>
        <a:p>
          <a:endParaRPr lang="nl-NL" sz="1200"/>
        </a:p>
      </dgm:t>
    </dgm:pt>
    <dgm:pt modelId="{C2453264-8797-0247-8C0F-69CF3CE839CE}" type="sibTrans" cxnId="{CB38722B-0640-1246-86B8-42FB8FCBD5CE}">
      <dgm:prSet/>
      <dgm:spPr/>
      <dgm:t>
        <a:bodyPr/>
        <a:lstStyle/>
        <a:p>
          <a:endParaRPr lang="nl-NL" sz="1200"/>
        </a:p>
      </dgm:t>
    </dgm:pt>
    <dgm:pt modelId="{02B9E488-8F69-B54C-993A-EE84D7493D7E}">
      <dgm:prSet phldrT="[Tekst]" custT="1"/>
      <dgm:spPr>
        <a:solidFill>
          <a:schemeClr val="tx2"/>
        </a:solidFill>
        <a:ln w="2540">
          <a:solidFill>
            <a:schemeClr val="tx1"/>
          </a:solidFill>
        </a:ln>
      </dgm:spPr>
      <dgm:t>
        <a:bodyPr/>
        <a:lstStyle/>
        <a:p>
          <a:r>
            <a:rPr lang="nl-NL" sz="1200" b="1" dirty="0">
              <a:solidFill>
                <a:schemeClr val="bg1"/>
              </a:solidFill>
            </a:rPr>
            <a:t>Service </a:t>
          </a:r>
          <a:r>
            <a:rPr lang="nl-NL" sz="1200" b="1" dirty="0" err="1">
              <a:solidFill>
                <a:schemeClr val="bg1"/>
              </a:solidFill>
            </a:rPr>
            <a:t>blueprints</a:t>
          </a:r>
          <a:r>
            <a:rPr lang="nl-NL" sz="1200" b="1" dirty="0">
              <a:solidFill>
                <a:schemeClr val="bg1"/>
              </a:solidFill>
            </a:rPr>
            <a:t>: </a:t>
          </a:r>
          <a:r>
            <a:rPr lang="nl-NL" sz="1200" b="0" dirty="0">
              <a:solidFill>
                <a:schemeClr val="bg1"/>
              </a:solidFill>
            </a:rPr>
            <a:t>wat hebben we nodig?</a:t>
          </a:r>
        </a:p>
      </dgm:t>
    </dgm:pt>
    <dgm:pt modelId="{DCF0CB6D-9489-A242-AFD4-6AD9B8A7AC7D}" type="parTrans" cxnId="{3441707E-E3EB-8B49-BFE2-77F4E3AC849B}">
      <dgm:prSet/>
      <dgm:spPr/>
      <dgm:t>
        <a:bodyPr/>
        <a:lstStyle/>
        <a:p>
          <a:endParaRPr lang="nl-NL" sz="1200"/>
        </a:p>
      </dgm:t>
    </dgm:pt>
    <dgm:pt modelId="{C321C23B-58B0-8149-8DC8-009CCE4476E6}" type="sibTrans" cxnId="{3441707E-E3EB-8B49-BFE2-77F4E3AC849B}">
      <dgm:prSet/>
      <dgm:spPr/>
      <dgm:t>
        <a:bodyPr/>
        <a:lstStyle/>
        <a:p>
          <a:endParaRPr lang="nl-NL" sz="1200"/>
        </a:p>
      </dgm:t>
    </dgm:pt>
    <dgm:pt modelId="{48AD28E6-0608-5145-A36D-3196FEBD26C1}">
      <dgm:prSet phldrT="[Tekst]" custT="1"/>
      <dgm:spPr>
        <a:solidFill>
          <a:schemeClr val="bg1">
            <a:lumMod val="95000"/>
          </a:schemeClr>
        </a:solidFill>
        <a:ln w="2540">
          <a:solidFill>
            <a:schemeClr val="tx1"/>
          </a:solidFill>
        </a:ln>
      </dgm:spPr>
      <dgm:t>
        <a:bodyPr/>
        <a:lstStyle/>
        <a:p>
          <a:pPr rtl="0"/>
          <a:r>
            <a:rPr lang="nl-NL" sz="1200" b="1" dirty="0">
              <a:solidFill>
                <a:srgbClr val="000000"/>
              </a:solidFill>
              <a:latin typeface="Arial"/>
            </a:rPr>
            <a:t>Verhalen van inwoners</a:t>
          </a:r>
          <a:r>
            <a:rPr lang="nl-NL" sz="1200" dirty="0">
              <a:solidFill>
                <a:srgbClr val="000000"/>
              </a:solidFill>
            </a:rPr>
            <a:t>: vanuit welke situatie(s)?</a:t>
          </a:r>
          <a:r>
            <a:rPr lang="nl-NL" sz="1200" dirty="0">
              <a:solidFill>
                <a:srgbClr val="000000"/>
              </a:solidFill>
              <a:latin typeface="Arial"/>
            </a:rPr>
            <a:t> </a:t>
          </a:r>
          <a:endParaRPr lang="nl-NL" sz="1200" dirty="0">
            <a:solidFill>
              <a:srgbClr val="000000"/>
            </a:solidFill>
          </a:endParaRPr>
        </a:p>
      </dgm:t>
    </dgm:pt>
    <dgm:pt modelId="{28E8A7F4-EF1E-594D-8FC0-87944F55C733}" type="parTrans" cxnId="{CA181847-7534-294E-88D6-A07C1C430A15}">
      <dgm:prSet/>
      <dgm:spPr/>
      <dgm:t>
        <a:bodyPr/>
        <a:lstStyle/>
        <a:p>
          <a:endParaRPr lang="nl-NL" sz="1200"/>
        </a:p>
      </dgm:t>
    </dgm:pt>
    <dgm:pt modelId="{AC424F35-9831-BC49-80B1-5B0CE931490C}" type="sibTrans" cxnId="{CA181847-7534-294E-88D6-A07C1C430A15}">
      <dgm:prSet/>
      <dgm:spPr/>
      <dgm:t>
        <a:bodyPr/>
        <a:lstStyle/>
        <a:p>
          <a:endParaRPr lang="nl-NL" sz="1200"/>
        </a:p>
      </dgm:t>
    </dgm:pt>
    <dgm:pt modelId="{2C46A183-4125-004F-9C45-73228F552812}">
      <dgm:prSet phldrT="[Tekst]" custT="1"/>
      <dgm:spPr>
        <a:solidFill>
          <a:schemeClr val="tx2"/>
        </a:solidFill>
        <a:ln w="2540">
          <a:solidFill>
            <a:schemeClr val="tx1"/>
          </a:solidFill>
        </a:ln>
      </dgm:spPr>
      <dgm:t>
        <a:bodyPr/>
        <a:lstStyle/>
        <a:p>
          <a:r>
            <a:rPr lang="nl-NL" sz="1200" b="1" dirty="0" err="1">
              <a:solidFill>
                <a:schemeClr val="bg1"/>
              </a:solidFill>
            </a:rPr>
            <a:t>Ist</a:t>
          </a:r>
          <a:r>
            <a:rPr lang="nl-NL" sz="1200" b="1" dirty="0">
              <a:solidFill>
                <a:schemeClr val="bg1"/>
              </a:solidFill>
            </a:rPr>
            <a:t>/</a:t>
          </a:r>
          <a:r>
            <a:rPr lang="nl-NL" sz="1200" b="1" dirty="0" err="1">
              <a:solidFill>
                <a:schemeClr val="bg1"/>
              </a:solidFill>
            </a:rPr>
            <a:t>soll</a:t>
          </a:r>
          <a:r>
            <a:rPr lang="nl-NL" sz="1200" b="1" dirty="0">
              <a:solidFill>
                <a:schemeClr val="bg1"/>
              </a:solidFill>
            </a:rPr>
            <a:t>: </a:t>
          </a:r>
          <a:r>
            <a:rPr lang="nl-NL" sz="1200" b="0" dirty="0">
              <a:solidFill>
                <a:schemeClr val="bg1"/>
              </a:solidFill>
            </a:rPr>
            <a:t>consequenties</a:t>
          </a:r>
        </a:p>
      </dgm:t>
    </dgm:pt>
    <dgm:pt modelId="{0771A661-E09B-EC44-B787-7EECF7DF9C65}" type="parTrans" cxnId="{441A7DCB-5AE9-E946-BF1E-E408AF3E880E}">
      <dgm:prSet/>
      <dgm:spPr/>
      <dgm:t>
        <a:bodyPr/>
        <a:lstStyle/>
        <a:p>
          <a:endParaRPr lang="nl-NL" sz="1200"/>
        </a:p>
      </dgm:t>
    </dgm:pt>
    <dgm:pt modelId="{4A941EF8-B6FE-A74E-8613-6B9DEF243C13}" type="sibTrans" cxnId="{441A7DCB-5AE9-E946-BF1E-E408AF3E880E}">
      <dgm:prSet/>
      <dgm:spPr/>
      <dgm:t>
        <a:bodyPr/>
        <a:lstStyle/>
        <a:p>
          <a:endParaRPr lang="nl-NL" sz="1200"/>
        </a:p>
      </dgm:t>
    </dgm:pt>
    <dgm:pt modelId="{5F803586-69B2-A24D-9D4D-624EF4599F77}" type="pres">
      <dgm:prSet presAssocID="{AF5A304F-12C9-AE47-9B75-865D79729F15}" presName="Name0" presStyleCnt="0">
        <dgm:presLayoutVars>
          <dgm:dir/>
          <dgm:animLvl val="lvl"/>
          <dgm:resizeHandles val="exact"/>
        </dgm:presLayoutVars>
      </dgm:prSet>
      <dgm:spPr/>
    </dgm:pt>
    <dgm:pt modelId="{65B771F3-56E0-144A-8AA4-4B57026D7D3B}" type="pres">
      <dgm:prSet presAssocID="{2C46A183-4125-004F-9C45-73228F552812}" presName="boxAndChildren" presStyleCnt="0"/>
      <dgm:spPr/>
    </dgm:pt>
    <dgm:pt modelId="{A5984E32-A3E1-434D-875E-458D79D6DD66}" type="pres">
      <dgm:prSet presAssocID="{2C46A183-4125-004F-9C45-73228F552812}" presName="parentTextBox" presStyleLbl="node1" presStyleIdx="0" presStyleCnt="7"/>
      <dgm:spPr/>
    </dgm:pt>
    <dgm:pt modelId="{79A8B760-B7D5-8640-ACC7-564DA14D6E9D}" type="pres">
      <dgm:prSet presAssocID="{C321C23B-58B0-8149-8DC8-009CCE4476E6}" presName="sp" presStyleCnt="0"/>
      <dgm:spPr/>
    </dgm:pt>
    <dgm:pt modelId="{C4F3207A-3370-7E45-BDBB-2484944C4FB7}" type="pres">
      <dgm:prSet presAssocID="{02B9E488-8F69-B54C-993A-EE84D7493D7E}" presName="arrowAndChildren" presStyleCnt="0"/>
      <dgm:spPr/>
    </dgm:pt>
    <dgm:pt modelId="{9D786EE7-3564-B04C-B743-1296DD5FE3ED}" type="pres">
      <dgm:prSet presAssocID="{02B9E488-8F69-B54C-993A-EE84D7493D7E}" presName="parentTextArrow" presStyleLbl="node1" presStyleIdx="1" presStyleCnt="7"/>
      <dgm:spPr/>
    </dgm:pt>
    <dgm:pt modelId="{1DAAF24A-7CA2-3E48-AC60-0A76103B2E34}" type="pres">
      <dgm:prSet presAssocID="{C2453264-8797-0247-8C0F-69CF3CE839CE}" presName="sp" presStyleCnt="0"/>
      <dgm:spPr/>
    </dgm:pt>
    <dgm:pt modelId="{8B81B68B-6903-1C4E-B97B-E22BEEA99509}" type="pres">
      <dgm:prSet presAssocID="{5C1F45B3-9FE4-E640-B1C6-51CB2F8506BA}" presName="arrowAndChildren" presStyleCnt="0"/>
      <dgm:spPr/>
    </dgm:pt>
    <dgm:pt modelId="{D83545FF-3D5E-2447-B581-472EBD5FBA58}" type="pres">
      <dgm:prSet presAssocID="{5C1F45B3-9FE4-E640-B1C6-51CB2F8506BA}" presName="parentTextArrow" presStyleLbl="node1" presStyleIdx="2" presStyleCnt="7"/>
      <dgm:spPr/>
    </dgm:pt>
    <dgm:pt modelId="{1E1BDAFD-BE7D-E140-8F04-47729B3A7940}" type="pres">
      <dgm:prSet presAssocID="{7C8A385E-DAFD-B04F-99F2-20227624E191}" presName="sp" presStyleCnt="0"/>
      <dgm:spPr/>
    </dgm:pt>
    <dgm:pt modelId="{9D48931F-EFA9-9646-89C3-14835DB442A9}" type="pres">
      <dgm:prSet presAssocID="{6A268C25-558F-AC48-B518-76668BFD2889}" presName="arrowAndChildren" presStyleCnt="0"/>
      <dgm:spPr/>
    </dgm:pt>
    <dgm:pt modelId="{66407637-EA5E-8546-B71F-0E9A8057371B}" type="pres">
      <dgm:prSet presAssocID="{6A268C25-558F-AC48-B518-76668BFD2889}" presName="parentTextArrow" presStyleLbl="node1" presStyleIdx="3" presStyleCnt="7"/>
      <dgm:spPr/>
    </dgm:pt>
    <dgm:pt modelId="{FB5F1F5C-0862-2F49-AD34-AAC49E4A599D}" type="pres">
      <dgm:prSet presAssocID="{AC424F35-9831-BC49-80B1-5B0CE931490C}" presName="sp" presStyleCnt="0"/>
      <dgm:spPr/>
    </dgm:pt>
    <dgm:pt modelId="{81200D13-F834-534B-9F7E-FFACB2A301F5}" type="pres">
      <dgm:prSet presAssocID="{48AD28E6-0608-5145-A36D-3196FEBD26C1}" presName="arrowAndChildren" presStyleCnt="0"/>
      <dgm:spPr/>
    </dgm:pt>
    <dgm:pt modelId="{54F9CF12-0115-BE4F-B8E8-2C6EFFB5CCAF}" type="pres">
      <dgm:prSet presAssocID="{48AD28E6-0608-5145-A36D-3196FEBD26C1}" presName="parentTextArrow" presStyleLbl="node1" presStyleIdx="4" presStyleCnt="7"/>
      <dgm:spPr/>
    </dgm:pt>
    <dgm:pt modelId="{8D34F5B7-9228-FF4A-BC9D-E6E974B9B6E7}" type="pres">
      <dgm:prSet presAssocID="{7331ADFA-2553-6440-A49A-28EF163B55CA}" presName="sp" presStyleCnt="0"/>
      <dgm:spPr/>
    </dgm:pt>
    <dgm:pt modelId="{C4EA5BDF-8347-EB48-812D-01F67CE313EE}" type="pres">
      <dgm:prSet presAssocID="{CC2997BC-197D-0A4E-9B50-584BBB4AB08B}" presName="arrowAndChildren" presStyleCnt="0"/>
      <dgm:spPr/>
    </dgm:pt>
    <dgm:pt modelId="{2EBCCFAE-309F-0945-8691-01BAE73A0C2B}" type="pres">
      <dgm:prSet presAssocID="{CC2997BC-197D-0A4E-9B50-584BBB4AB08B}" presName="parentTextArrow" presStyleLbl="node1" presStyleIdx="5" presStyleCnt="7"/>
      <dgm:spPr/>
    </dgm:pt>
    <dgm:pt modelId="{10DF93F9-68C7-2247-9E93-94D580230A03}" type="pres">
      <dgm:prSet presAssocID="{11E2C146-1E41-DD43-9B2B-76F3BE53C8F4}" presName="sp" presStyleCnt="0"/>
      <dgm:spPr/>
    </dgm:pt>
    <dgm:pt modelId="{602284EC-95E4-3247-BD9C-BB07F7D40230}" type="pres">
      <dgm:prSet presAssocID="{6B220DC3-2E26-E34E-9E19-F41EECDF7E51}" presName="arrowAndChildren" presStyleCnt="0"/>
      <dgm:spPr/>
    </dgm:pt>
    <dgm:pt modelId="{6F7266A4-B047-594A-8E47-B53D2CFD26E0}" type="pres">
      <dgm:prSet presAssocID="{6B220DC3-2E26-E34E-9E19-F41EECDF7E51}" presName="parentTextArrow" presStyleLbl="node1" presStyleIdx="6" presStyleCnt="7"/>
      <dgm:spPr/>
    </dgm:pt>
  </dgm:ptLst>
  <dgm:cxnLst>
    <dgm:cxn modelId="{F67C5613-C442-7B4C-8B71-7E0669EB55DB}" type="presOf" srcId="{5C1F45B3-9FE4-E640-B1C6-51CB2F8506BA}" destId="{D83545FF-3D5E-2447-B581-472EBD5FBA58}" srcOrd="0" destOrd="0" presId="urn:microsoft.com/office/officeart/2005/8/layout/process4"/>
    <dgm:cxn modelId="{8EF94D16-16F0-BA44-84B4-8B0B417BA548}" type="presOf" srcId="{48AD28E6-0608-5145-A36D-3196FEBD26C1}" destId="{54F9CF12-0115-BE4F-B8E8-2C6EFFB5CCAF}" srcOrd="0" destOrd="0" presId="urn:microsoft.com/office/officeart/2005/8/layout/process4"/>
    <dgm:cxn modelId="{DE6CB426-F0CF-A847-A2CD-A179C02687FA}" type="presOf" srcId="{6B220DC3-2E26-E34E-9E19-F41EECDF7E51}" destId="{6F7266A4-B047-594A-8E47-B53D2CFD26E0}" srcOrd="0" destOrd="0" presId="urn:microsoft.com/office/officeart/2005/8/layout/process4"/>
    <dgm:cxn modelId="{CB38722B-0640-1246-86B8-42FB8FCBD5CE}" srcId="{AF5A304F-12C9-AE47-9B75-865D79729F15}" destId="{5C1F45B3-9FE4-E640-B1C6-51CB2F8506BA}" srcOrd="4" destOrd="0" parTransId="{75085FDA-33B8-044E-82CF-812BE9469ECB}" sibTransId="{C2453264-8797-0247-8C0F-69CF3CE839CE}"/>
    <dgm:cxn modelId="{9068C25C-4B24-1649-955A-4C7D5BD4AD79}" srcId="{AF5A304F-12C9-AE47-9B75-865D79729F15}" destId="{6B220DC3-2E26-E34E-9E19-F41EECDF7E51}" srcOrd="0" destOrd="0" parTransId="{56A85437-6CFE-A146-A8B1-8912EFAFB7CA}" sibTransId="{11E2C146-1E41-DD43-9B2B-76F3BE53C8F4}"/>
    <dgm:cxn modelId="{56232C42-7E93-854B-9B9C-AA346FE4B013}" srcId="{AF5A304F-12C9-AE47-9B75-865D79729F15}" destId="{CC2997BC-197D-0A4E-9B50-584BBB4AB08B}" srcOrd="1" destOrd="0" parTransId="{41F0DD81-62AA-F84E-8DE5-718D293AA420}" sibTransId="{7331ADFA-2553-6440-A49A-28EF163B55CA}"/>
    <dgm:cxn modelId="{CA181847-7534-294E-88D6-A07C1C430A15}" srcId="{AF5A304F-12C9-AE47-9B75-865D79729F15}" destId="{48AD28E6-0608-5145-A36D-3196FEBD26C1}" srcOrd="2" destOrd="0" parTransId="{28E8A7F4-EF1E-594D-8FC0-87944F55C733}" sibTransId="{AC424F35-9831-BC49-80B1-5B0CE931490C}"/>
    <dgm:cxn modelId="{78921974-B5C4-CC49-B6DD-D3BD4276A7E0}" type="presOf" srcId="{02B9E488-8F69-B54C-993A-EE84D7493D7E}" destId="{9D786EE7-3564-B04C-B743-1296DD5FE3ED}" srcOrd="0" destOrd="0" presId="urn:microsoft.com/office/officeart/2005/8/layout/process4"/>
    <dgm:cxn modelId="{3441707E-E3EB-8B49-BFE2-77F4E3AC849B}" srcId="{AF5A304F-12C9-AE47-9B75-865D79729F15}" destId="{02B9E488-8F69-B54C-993A-EE84D7493D7E}" srcOrd="5" destOrd="0" parTransId="{DCF0CB6D-9489-A242-AFD4-6AD9B8A7AC7D}" sibTransId="{C321C23B-58B0-8149-8DC8-009CCE4476E6}"/>
    <dgm:cxn modelId="{13F67D81-D1A6-B640-B721-6926E79C8E33}" srcId="{AF5A304F-12C9-AE47-9B75-865D79729F15}" destId="{6A268C25-558F-AC48-B518-76668BFD2889}" srcOrd="3" destOrd="0" parTransId="{46511A1A-F773-1D42-8ED7-7A928F8FE535}" sibTransId="{7C8A385E-DAFD-B04F-99F2-20227624E191}"/>
    <dgm:cxn modelId="{347ACCC0-2638-6948-AE12-A048F282E508}" type="presOf" srcId="{2C46A183-4125-004F-9C45-73228F552812}" destId="{A5984E32-A3E1-434D-875E-458D79D6DD66}" srcOrd="0" destOrd="0" presId="urn:microsoft.com/office/officeart/2005/8/layout/process4"/>
    <dgm:cxn modelId="{935F3EC5-41FD-C841-9731-2E0BB88F479C}" type="presOf" srcId="{CC2997BC-197D-0A4E-9B50-584BBB4AB08B}" destId="{2EBCCFAE-309F-0945-8691-01BAE73A0C2B}" srcOrd="0" destOrd="0" presId="urn:microsoft.com/office/officeart/2005/8/layout/process4"/>
    <dgm:cxn modelId="{441A7DCB-5AE9-E946-BF1E-E408AF3E880E}" srcId="{AF5A304F-12C9-AE47-9B75-865D79729F15}" destId="{2C46A183-4125-004F-9C45-73228F552812}" srcOrd="6" destOrd="0" parTransId="{0771A661-E09B-EC44-B787-7EECF7DF9C65}" sibTransId="{4A941EF8-B6FE-A74E-8613-6B9DEF243C13}"/>
    <dgm:cxn modelId="{D94CA4D6-5FFB-3843-9596-AA0D0790B7E3}" type="presOf" srcId="{6A268C25-558F-AC48-B518-76668BFD2889}" destId="{66407637-EA5E-8546-B71F-0E9A8057371B}" srcOrd="0" destOrd="0" presId="urn:microsoft.com/office/officeart/2005/8/layout/process4"/>
    <dgm:cxn modelId="{441EE9F0-EF3A-224A-84E1-95A283ADBA7D}" type="presOf" srcId="{AF5A304F-12C9-AE47-9B75-865D79729F15}" destId="{5F803586-69B2-A24D-9D4D-624EF4599F77}" srcOrd="0" destOrd="0" presId="urn:microsoft.com/office/officeart/2005/8/layout/process4"/>
    <dgm:cxn modelId="{86FAB0CE-2407-8B47-BF24-DE5735E1B59B}" type="presParOf" srcId="{5F803586-69B2-A24D-9D4D-624EF4599F77}" destId="{65B771F3-56E0-144A-8AA4-4B57026D7D3B}" srcOrd="0" destOrd="0" presId="urn:microsoft.com/office/officeart/2005/8/layout/process4"/>
    <dgm:cxn modelId="{3FF1DE60-4074-CF48-8F9C-33FF51B5A3DF}" type="presParOf" srcId="{65B771F3-56E0-144A-8AA4-4B57026D7D3B}" destId="{A5984E32-A3E1-434D-875E-458D79D6DD66}" srcOrd="0" destOrd="0" presId="urn:microsoft.com/office/officeart/2005/8/layout/process4"/>
    <dgm:cxn modelId="{8DBA9842-1457-8F42-918D-4EEFA6F2B665}" type="presParOf" srcId="{5F803586-69B2-A24D-9D4D-624EF4599F77}" destId="{79A8B760-B7D5-8640-ACC7-564DA14D6E9D}" srcOrd="1" destOrd="0" presId="urn:microsoft.com/office/officeart/2005/8/layout/process4"/>
    <dgm:cxn modelId="{F5531913-4687-A044-83BD-41570FCB3B83}" type="presParOf" srcId="{5F803586-69B2-A24D-9D4D-624EF4599F77}" destId="{C4F3207A-3370-7E45-BDBB-2484944C4FB7}" srcOrd="2" destOrd="0" presId="urn:microsoft.com/office/officeart/2005/8/layout/process4"/>
    <dgm:cxn modelId="{19A5D3DE-AD52-E64E-9CBA-284C7EDA73C1}" type="presParOf" srcId="{C4F3207A-3370-7E45-BDBB-2484944C4FB7}" destId="{9D786EE7-3564-B04C-B743-1296DD5FE3ED}" srcOrd="0" destOrd="0" presId="urn:microsoft.com/office/officeart/2005/8/layout/process4"/>
    <dgm:cxn modelId="{CCBE9C0E-F489-CB45-B60B-025457AC643C}" type="presParOf" srcId="{5F803586-69B2-A24D-9D4D-624EF4599F77}" destId="{1DAAF24A-7CA2-3E48-AC60-0A76103B2E34}" srcOrd="3" destOrd="0" presId="urn:microsoft.com/office/officeart/2005/8/layout/process4"/>
    <dgm:cxn modelId="{9252C285-6949-DC45-B3A8-70C0BEAD6BB8}" type="presParOf" srcId="{5F803586-69B2-A24D-9D4D-624EF4599F77}" destId="{8B81B68B-6903-1C4E-B97B-E22BEEA99509}" srcOrd="4" destOrd="0" presId="urn:microsoft.com/office/officeart/2005/8/layout/process4"/>
    <dgm:cxn modelId="{F1EA8C8A-63F1-2B41-952D-7217755B94E4}" type="presParOf" srcId="{8B81B68B-6903-1C4E-B97B-E22BEEA99509}" destId="{D83545FF-3D5E-2447-B581-472EBD5FBA58}" srcOrd="0" destOrd="0" presId="urn:microsoft.com/office/officeart/2005/8/layout/process4"/>
    <dgm:cxn modelId="{BD62E1A0-97E3-B740-933C-24C98C035756}" type="presParOf" srcId="{5F803586-69B2-A24D-9D4D-624EF4599F77}" destId="{1E1BDAFD-BE7D-E140-8F04-47729B3A7940}" srcOrd="5" destOrd="0" presId="urn:microsoft.com/office/officeart/2005/8/layout/process4"/>
    <dgm:cxn modelId="{17EB96E3-22B1-1347-88E6-00FDB52BA68A}" type="presParOf" srcId="{5F803586-69B2-A24D-9D4D-624EF4599F77}" destId="{9D48931F-EFA9-9646-89C3-14835DB442A9}" srcOrd="6" destOrd="0" presId="urn:microsoft.com/office/officeart/2005/8/layout/process4"/>
    <dgm:cxn modelId="{559C87B0-CE9A-8944-9C0A-3CC9F4231024}" type="presParOf" srcId="{9D48931F-EFA9-9646-89C3-14835DB442A9}" destId="{66407637-EA5E-8546-B71F-0E9A8057371B}" srcOrd="0" destOrd="0" presId="urn:microsoft.com/office/officeart/2005/8/layout/process4"/>
    <dgm:cxn modelId="{6A35B6F6-AAB8-8340-9CF3-64D090BB9C5B}" type="presParOf" srcId="{5F803586-69B2-A24D-9D4D-624EF4599F77}" destId="{FB5F1F5C-0862-2F49-AD34-AAC49E4A599D}" srcOrd="7" destOrd="0" presId="urn:microsoft.com/office/officeart/2005/8/layout/process4"/>
    <dgm:cxn modelId="{60D20397-3231-1643-A2E6-C89234A60958}" type="presParOf" srcId="{5F803586-69B2-A24D-9D4D-624EF4599F77}" destId="{81200D13-F834-534B-9F7E-FFACB2A301F5}" srcOrd="8" destOrd="0" presId="urn:microsoft.com/office/officeart/2005/8/layout/process4"/>
    <dgm:cxn modelId="{BFBFEA31-A12E-6F4C-9E7A-FA8E3FA4D966}" type="presParOf" srcId="{81200D13-F834-534B-9F7E-FFACB2A301F5}" destId="{54F9CF12-0115-BE4F-B8E8-2C6EFFB5CCAF}" srcOrd="0" destOrd="0" presId="urn:microsoft.com/office/officeart/2005/8/layout/process4"/>
    <dgm:cxn modelId="{75BA0C5D-F423-FA44-9EF2-502585EFE2E0}" type="presParOf" srcId="{5F803586-69B2-A24D-9D4D-624EF4599F77}" destId="{8D34F5B7-9228-FF4A-BC9D-E6E974B9B6E7}" srcOrd="9" destOrd="0" presId="urn:microsoft.com/office/officeart/2005/8/layout/process4"/>
    <dgm:cxn modelId="{0BF5B863-DF07-234B-B4CA-18B4D0AD8925}" type="presParOf" srcId="{5F803586-69B2-A24D-9D4D-624EF4599F77}" destId="{C4EA5BDF-8347-EB48-812D-01F67CE313EE}" srcOrd="10" destOrd="0" presId="urn:microsoft.com/office/officeart/2005/8/layout/process4"/>
    <dgm:cxn modelId="{CCC92542-EE13-DF4B-BC1B-6E8095B369AD}" type="presParOf" srcId="{C4EA5BDF-8347-EB48-812D-01F67CE313EE}" destId="{2EBCCFAE-309F-0945-8691-01BAE73A0C2B}" srcOrd="0" destOrd="0" presId="urn:microsoft.com/office/officeart/2005/8/layout/process4"/>
    <dgm:cxn modelId="{F3ACEEF0-C722-574C-8621-E834A35099B4}" type="presParOf" srcId="{5F803586-69B2-A24D-9D4D-624EF4599F77}" destId="{10DF93F9-68C7-2247-9E93-94D580230A03}" srcOrd="11" destOrd="0" presId="urn:microsoft.com/office/officeart/2005/8/layout/process4"/>
    <dgm:cxn modelId="{0DF92AB4-6659-AA47-B026-571B7165AD3E}" type="presParOf" srcId="{5F803586-69B2-A24D-9D4D-624EF4599F77}" destId="{602284EC-95E4-3247-BD9C-BB07F7D40230}" srcOrd="12" destOrd="0" presId="urn:microsoft.com/office/officeart/2005/8/layout/process4"/>
    <dgm:cxn modelId="{8BAE3BE9-F7C9-CE48-AF3D-CC27D48835AA}" type="presParOf" srcId="{602284EC-95E4-3247-BD9C-BB07F7D40230}" destId="{6F7266A4-B047-594A-8E47-B53D2CFD26E0}"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84E32-A3E1-434D-875E-458D79D6DD66}">
      <dsp:nvSpPr>
        <dsp:cNvPr id="0" name=""/>
        <dsp:cNvSpPr/>
      </dsp:nvSpPr>
      <dsp:spPr>
        <a:xfrm>
          <a:off x="0" y="4190595"/>
          <a:ext cx="5308270" cy="458574"/>
        </a:xfrm>
        <a:prstGeom prst="rect">
          <a:avLst/>
        </a:prstGeom>
        <a:solidFill>
          <a:schemeClr val="tx2"/>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err="1">
              <a:solidFill>
                <a:schemeClr val="bg1"/>
              </a:solidFill>
            </a:rPr>
            <a:t>Ist</a:t>
          </a:r>
          <a:r>
            <a:rPr lang="nl-NL" sz="1200" b="1" kern="1200" dirty="0">
              <a:solidFill>
                <a:schemeClr val="bg1"/>
              </a:solidFill>
            </a:rPr>
            <a:t>/</a:t>
          </a:r>
          <a:r>
            <a:rPr lang="nl-NL" sz="1200" b="1" kern="1200" dirty="0" err="1">
              <a:solidFill>
                <a:schemeClr val="bg1"/>
              </a:solidFill>
            </a:rPr>
            <a:t>soll</a:t>
          </a:r>
          <a:r>
            <a:rPr lang="nl-NL" sz="1200" b="1" kern="1200" dirty="0">
              <a:solidFill>
                <a:schemeClr val="bg1"/>
              </a:solidFill>
            </a:rPr>
            <a:t>: </a:t>
          </a:r>
          <a:r>
            <a:rPr lang="nl-NL" sz="1200" b="0" kern="1200" dirty="0">
              <a:solidFill>
                <a:schemeClr val="bg1"/>
              </a:solidFill>
            </a:rPr>
            <a:t>consequenties</a:t>
          </a:r>
        </a:p>
      </dsp:txBody>
      <dsp:txXfrm>
        <a:off x="0" y="4190595"/>
        <a:ext cx="5308270" cy="458574"/>
      </dsp:txXfrm>
    </dsp:sp>
    <dsp:sp modelId="{9D786EE7-3564-B04C-B743-1296DD5FE3ED}">
      <dsp:nvSpPr>
        <dsp:cNvPr id="0" name=""/>
        <dsp:cNvSpPr/>
      </dsp:nvSpPr>
      <dsp:spPr>
        <a:xfrm rot="10800000">
          <a:off x="0" y="3492186"/>
          <a:ext cx="5308270" cy="705287"/>
        </a:xfrm>
        <a:prstGeom prst="upArrowCallout">
          <a:avLst/>
        </a:prstGeom>
        <a:solidFill>
          <a:schemeClr val="tx2"/>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bg1"/>
              </a:solidFill>
            </a:rPr>
            <a:t>Service </a:t>
          </a:r>
          <a:r>
            <a:rPr lang="nl-NL" sz="1200" b="1" kern="1200" dirty="0" err="1">
              <a:solidFill>
                <a:schemeClr val="bg1"/>
              </a:solidFill>
            </a:rPr>
            <a:t>blueprints</a:t>
          </a:r>
          <a:r>
            <a:rPr lang="nl-NL" sz="1200" b="1" kern="1200" dirty="0">
              <a:solidFill>
                <a:schemeClr val="bg1"/>
              </a:solidFill>
            </a:rPr>
            <a:t>: </a:t>
          </a:r>
          <a:r>
            <a:rPr lang="nl-NL" sz="1200" b="0" kern="1200" dirty="0">
              <a:solidFill>
                <a:schemeClr val="bg1"/>
              </a:solidFill>
            </a:rPr>
            <a:t>wat hebben we nodig?</a:t>
          </a:r>
        </a:p>
      </dsp:txBody>
      <dsp:txXfrm rot="10800000">
        <a:off x="0" y="3492186"/>
        <a:ext cx="5308270" cy="458274"/>
      </dsp:txXfrm>
    </dsp:sp>
    <dsp:sp modelId="{D83545FF-3D5E-2447-B581-472EBD5FBA58}">
      <dsp:nvSpPr>
        <dsp:cNvPr id="0" name=""/>
        <dsp:cNvSpPr/>
      </dsp:nvSpPr>
      <dsp:spPr>
        <a:xfrm rot="10800000">
          <a:off x="0" y="2793777"/>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tx1"/>
              </a:solidFill>
            </a:rPr>
            <a:t>‘Ik wil...’</a:t>
          </a:r>
          <a:r>
            <a:rPr lang="nl-NL" sz="1200" kern="1200" dirty="0">
              <a:solidFill>
                <a:schemeClr val="tx1"/>
              </a:solidFill>
            </a:rPr>
            <a:t> : inzicht in </a:t>
          </a:r>
          <a:r>
            <a:rPr lang="nl-NL" sz="1200" kern="1200" dirty="0">
              <a:solidFill>
                <a:schemeClr val="tx1"/>
              </a:solidFill>
              <a:latin typeface="Arial"/>
            </a:rPr>
            <a:t>vereisten</a:t>
          </a:r>
          <a:endParaRPr lang="nl-NL" sz="1200" kern="1200" dirty="0">
            <a:solidFill>
              <a:schemeClr val="tx1"/>
            </a:solidFill>
          </a:endParaRPr>
        </a:p>
      </dsp:txBody>
      <dsp:txXfrm rot="10800000">
        <a:off x="0" y="2793777"/>
        <a:ext cx="5308270" cy="458274"/>
      </dsp:txXfrm>
    </dsp:sp>
    <dsp:sp modelId="{66407637-EA5E-8546-B71F-0E9A8057371B}">
      <dsp:nvSpPr>
        <dsp:cNvPr id="0" name=""/>
        <dsp:cNvSpPr/>
      </dsp:nvSpPr>
      <dsp:spPr>
        <a:xfrm rot="10800000">
          <a:off x="0" y="2095368"/>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chemeClr val="tx1"/>
              </a:solidFill>
              <a:latin typeface="Arial"/>
            </a:rPr>
            <a:t>Inwonerreis</a:t>
          </a:r>
          <a:r>
            <a:rPr lang="nl-NL" sz="1200" kern="1200" dirty="0">
              <a:solidFill>
                <a:schemeClr val="tx1"/>
              </a:solidFill>
            </a:rPr>
            <a:t>: de ‘ideale’ flow die men doorloopt</a:t>
          </a:r>
        </a:p>
      </dsp:txBody>
      <dsp:txXfrm rot="10800000">
        <a:off x="0" y="2095368"/>
        <a:ext cx="5308270" cy="458274"/>
      </dsp:txXfrm>
    </dsp:sp>
    <dsp:sp modelId="{54F9CF12-0115-BE4F-B8E8-2C6EFFB5CCAF}">
      <dsp:nvSpPr>
        <dsp:cNvPr id="0" name=""/>
        <dsp:cNvSpPr/>
      </dsp:nvSpPr>
      <dsp:spPr>
        <a:xfrm rot="10800000">
          <a:off x="0" y="1396959"/>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nl-NL" sz="1200" b="1" kern="1200" dirty="0">
              <a:solidFill>
                <a:srgbClr val="000000"/>
              </a:solidFill>
              <a:latin typeface="Arial"/>
            </a:rPr>
            <a:t>Verhalen van inwoners</a:t>
          </a:r>
          <a:r>
            <a:rPr lang="nl-NL" sz="1200" kern="1200" dirty="0">
              <a:solidFill>
                <a:srgbClr val="000000"/>
              </a:solidFill>
            </a:rPr>
            <a:t>: vanuit welke situatie(s)?</a:t>
          </a:r>
          <a:r>
            <a:rPr lang="nl-NL" sz="1200" kern="1200" dirty="0">
              <a:solidFill>
                <a:srgbClr val="000000"/>
              </a:solidFill>
              <a:latin typeface="Arial"/>
            </a:rPr>
            <a:t> </a:t>
          </a:r>
          <a:endParaRPr lang="nl-NL" sz="1200" kern="1200" dirty="0">
            <a:solidFill>
              <a:srgbClr val="000000"/>
            </a:solidFill>
          </a:endParaRPr>
        </a:p>
      </dsp:txBody>
      <dsp:txXfrm rot="10800000">
        <a:off x="0" y="1396959"/>
        <a:ext cx="5308270" cy="458274"/>
      </dsp:txXfrm>
    </dsp:sp>
    <dsp:sp modelId="{2EBCCFAE-309F-0945-8691-01BAE73A0C2B}">
      <dsp:nvSpPr>
        <dsp:cNvPr id="0" name=""/>
        <dsp:cNvSpPr/>
      </dsp:nvSpPr>
      <dsp:spPr>
        <a:xfrm rot="10800000">
          <a:off x="0" y="698549"/>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err="1">
              <a:solidFill>
                <a:srgbClr val="000000"/>
              </a:solidFill>
            </a:rPr>
            <a:t>Persona’s</a:t>
          </a:r>
          <a:r>
            <a:rPr lang="nl-NL" sz="1200" b="1" kern="1200" dirty="0">
              <a:solidFill>
                <a:srgbClr val="000000"/>
              </a:solidFill>
            </a:rPr>
            <a:t>:</a:t>
          </a:r>
          <a:r>
            <a:rPr lang="nl-NL" sz="1200" kern="1200" dirty="0">
              <a:solidFill>
                <a:srgbClr val="000000"/>
              </a:solidFill>
            </a:rPr>
            <a:t> in wie gaan we ons verplaatsen?</a:t>
          </a:r>
        </a:p>
      </dsp:txBody>
      <dsp:txXfrm rot="10800000">
        <a:off x="0" y="698549"/>
        <a:ext cx="5308270" cy="458274"/>
      </dsp:txXfrm>
    </dsp:sp>
    <dsp:sp modelId="{6F7266A4-B047-594A-8E47-B53D2CFD26E0}">
      <dsp:nvSpPr>
        <dsp:cNvPr id="0" name=""/>
        <dsp:cNvSpPr/>
      </dsp:nvSpPr>
      <dsp:spPr>
        <a:xfrm rot="10800000">
          <a:off x="0" y="140"/>
          <a:ext cx="5308270" cy="705287"/>
        </a:xfrm>
        <a:prstGeom prst="upArrowCallout">
          <a:avLst/>
        </a:prstGeom>
        <a:solidFill>
          <a:schemeClr val="bg1">
            <a:lumMod val="95000"/>
          </a:schemeClr>
        </a:solidFill>
        <a:ln w="2540">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nl-NL" sz="1200" b="1" kern="1200" dirty="0">
              <a:solidFill>
                <a:srgbClr val="000000"/>
              </a:solidFill>
            </a:rPr>
            <a:t>Thema en afbakening: </a:t>
          </a:r>
          <a:r>
            <a:rPr lang="nl-NL" sz="1200" b="0" kern="1200" dirty="0">
              <a:solidFill>
                <a:srgbClr val="000000"/>
              </a:solidFill>
            </a:rPr>
            <a:t>wat willen we bereiken?</a:t>
          </a:r>
          <a:endParaRPr lang="nl-NL" sz="1200" kern="1200" dirty="0">
            <a:solidFill>
              <a:srgbClr val="000000"/>
            </a:solidFill>
          </a:endParaRPr>
        </a:p>
      </dsp:txBody>
      <dsp:txXfrm rot="10800000">
        <a:off x="0" y="140"/>
        <a:ext cx="5308270" cy="4582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734695" cy="185577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960363" y="0"/>
            <a:ext cx="734695" cy="185577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0248900" y="4622800"/>
            <a:ext cx="22193250" cy="12484099"/>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35131200"/>
            <a:ext cx="734695" cy="185576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04C10E27-28D5-4C14-A4B2-1360CAD825F9}"/>
              </a:ext>
            </a:extLst>
          </p:cNvPr>
          <p:cNvSpPr>
            <a:spLocks noGrp="1" noRot="1" noChangeAspect="1" noChangeArrowheads="1" noTextEdit="1"/>
          </p:cNvSpPr>
          <p:nvPr>
            <p:ph type="sldImg"/>
          </p:nvPr>
        </p:nvSpPr>
        <p:spPr bwMode="auto">
          <a:xfrm>
            <a:off x="-10248900" y="4622800"/>
            <a:ext cx="22193250" cy="12484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1FCCDE20-FB0E-48F6-8E88-4654A59D35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rtl="0" latinLnBrk="0"/>
            <a:br>
              <a:rPr lang="nl-NL">
                <a:effectLst/>
              </a:rPr>
            </a:br>
            <a:endParaRPr lang="nl-NL">
              <a:effectLst/>
            </a:endParaRPr>
          </a:p>
          <a:p>
            <a:endParaRPr lang="nl-NL"/>
          </a:p>
          <a:p>
            <a:br>
              <a:rPr lang="nl-NL">
                <a:effectLst/>
              </a:rPr>
            </a:br>
            <a:endParaRPr lang="nl-NL">
              <a:effectLst/>
            </a:endParaRPr>
          </a:p>
          <a:p>
            <a:pPr rtl="0" latinLnBrk="0"/>
            <a:br>
              <a:rPr lang="nl-NL">
                <a:effectLst/>
              </a:rPr>
            </a:br>
            <a:endParaRPr lang="nl-NL">
              <a:effectLst/>
            </a:endParaRPr>
          </a:p>
          <a:p>
            <a:pPr defTabSz="912813" eaLnBrk="1" hangingPunct="1">
              <a:spcBef>
                <a:spcPct val="0"/>
              </a:spcBef>
            </a:pPr>
            <a:endParaRPr lang="nl-NL" altLang="x-none"/>
          </a:p>
        </p:txBody>
      </p:sp>
      <p:sp>
        <p:nvSpPr>
          <p:cNvPr id="6148" name="Tijdelijke aanduiding voor dianummer 3">
            <a:extLst>
              <a:ext uri="{FF2B5EF4-FFF2-40B4-BE49-F238E27FC236}">
                <a16:creationId xmlns:a16="http://schemas.microsoft.com/office/drawing/2014/main" id="{00830B06-C1D1-4C8B-9D9A-270EE6B039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2813" rtl="0" eaLnBrk="1" fontAlgn="base" latinLnBrk="0" hangingPunct="1">
              <a:lnSpc>
                <a:spcPct val="100000"/>
              </a:lnSpc>
              <a:spcBef>
                <a:spcPct val="0"/>
              </a:spcBef>
              <a:spcAft>
                <a:spcPct val="0"/>
              </a:spcAft>
              <a:buClrTx/>
              <a:buSzTx/>
              <a:buFontTx/>
              <a:buNone/>
              <a:tabLst/>
              <a:defRPr/>
            </a:pPr>
            <a:fld id="{A97B7E0C-0DED-4545-B191-A721779FD6A1}" type="slidenum">
              <a:rPr kumimoji="0" lang="nl-NL"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2813" rtl="0" eaLnBrk="1" fontAlgn="base" latinLnBrk="0" hangingPunct="1">
                <a:lnSpc>
                  <a:spcPct val="100000"/>
                </a:lnSpc>
                <a:spcBef>
                  <a:spcPct val="0"/>
                </a:spcBef>
                <a:spcAft>
                  <a:spcPct val="0"/>
                </a:spcAft>
                <a:buClrTx/>
                <a:buSzTx/>
                <a:buFontTx/>
                <a:buNone/>
                <a:tabLst/>
                <a:defRPr/>
              </a:pPr>
              <a:t>1</a:t>
            </a:fld>
            <a:endParaRPr kumimoji="0" lang="nl-NL"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70268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13</a:t>
            </a:fld>
            <a:endParaRPr lang="x-none"/>
          </a:p>
        </p:txBody>
      </p:sp>
    </p:spTree>
    <p:extLst>
      <p:ext uri="{BB962C8B-B14F-4D97-AF65-F5344CB8AC3E}">
        <p14:creationId xmlns:p14="http://schemas.microsoft.com/office/powerpoint/2010/main" val="400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57E224-C829-FC4D-BF78-516D13CB1E50}" type="slidenum">
              <a:rPr lang="en-US" smtClean="0"/>
              <a:t>3</a:t>
            </a:fld>
            <a:endParaRPr lang="en-US"/>
          </a:p>
        </p:txBody>
      </p:sp>
    </p:spTree>
    <p:extLst>
      <p:ext uri="{BB962C8B-B14F-4D97-AF65-F5344CB8AC3E}">
        <p14:creationId xmlns:p14="http://schemas.microsoft.com/office/powerpoint/2010/main" val="272243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857E224-C829-FC4D-BF78-516D13CB1E50}" type="slidenum">
              <a:rPr lang="en-US" smtClean="0"/>
              <a:t>5</a:t>
            </a:fld>
            <a:endParaRPr lang="en-US"/>
          </a:p>
        </p:txBody>
      </p:sp>
    </p:spTree>
    <p:extLst>
      <p:ext uri="{BB962C8B-B14F-4D97-AF65-F5344CB8AC3E}">
        <p14:creationId xmlns:p14="http://schemas.microsoft.com/office/powerpoint/2010/main" val="504564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7:notes"/>
          <p:cNvSpPr txBox="1">
            <a:spLocks noGrp="1"/>
          </p:cNvSpPr>
          <p:nvPr>
            <p:ph type="body" idx="1"/>
          </p:nvPr>
        </p:nvSpPr>
        <p:spPr>
          <a:xfrm>
            <a:off x="169545" y="17799978"/>
            <a:ext cx="1356360" cy="1456361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37: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2000"/>
              <a:t>1. Inwoner Ellis met niet-problematische schulden die 'uitgecoacht' is bij Bindkracht, en soepel overgaat naar budgetbeheer van de gemeente</a:t>
            </a:r>
            <a:endParaRPr sz="4000"/>
          </a:p>
        </p:txBody>
      </p:sp>
      <p:sp>
        <p:nvSpPr>
          <p:cNvPr id="317" name="Google Shape;317;p3: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8</a:t>
            </a:fld>
            <a:endParaRPr lang="x-none"/>
          </a:p>
        </p:txBody>
      </p:sp>
    </p:spTree>
    <p:extLst>
      <p:ext uri="{BB962C8B-B14F-4D97-AF65-F5344CB8AC3E}">
        <p14:creationId xmlns:p14="http://schemas.microsoft.com/office/powerpoint/2010/main" val="1388797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9</a:t>
            </a:fld>
            <a:endParaRPr lang="x-none"/>
          </a:p>
        </p:txBody>
      </p:sp>
    </p:spTree>
    <p:extLst>
      <p:ext uri="{BB962C8B-B14F-4D97-AF65-F5344CB8AC3E}">
        <p14:creationId xmlns:p14="http://schemas.microsoft.com/office/powerpoint/2010/main" val="355118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notes"/>
          <p:cNvSpPr>
            <a:spLocks noGrp="1" noRot="1" noChangeAspect="1"/>
          </p:cNvSpPr>
          <p:nvPr>
            <p:ph type="sldImg" idx="2"/>
          </p:nvPr>
        </p:nvSpPr>
        <p:spPr>
          <a:xfrm>
            <a:off x="-10248900" y="4622800"/>
            <a:ext cx="22193250" cy="1248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2:notes"/>
          <p:cNvSpPr txBox="1">
            <a:spLocks noGrp="1"/>
          </p:cNvSpPr>
          <p:nvPr>
            <p:ph type="body" idx="1"/>
          </p:nvPr>
        </p:nvSpPr>
        <p:spPr>
          <a:xfrm>
            <a:off x="169545" y="17799978"/>
            <a:ext cx="1356360" cy="14563618"/>
          </a:xfrm>
          <a:prstGeom prst="rect">
            <a:avLst/>
          </a:prstGeom>
          <a:noFill/>
          <a:ln>
            <a:noFill/>
          </a:ln>
        </p:spPr>
        <p:txBody>
          <a:bodyPr spcFirstLastPara="1" wrap="square" lIns="91425" tIns="45700" rIns="91425" bIns="45700" anchor="t" anchorCtr="0">
            <a:noAutofit/>
          </a:bodyPr>
          <a:lstStyle/>
          <a:p>
            <a:pPr marL="267970" lvl="0" indent="-267970" algn="l" rtl="0">
              <a:lnSpc>
                <a:spcPct val="100000"/>
              </a:lnSpc>
              <a:spcBef>
                <a:spcPts val="0"/>
              </a:spcBef>
              <a:spcAft>
                <a:spcPts val="0"/>
              </a:spcAft>
              <a:buSzPts val="1400"/>
              <a:buNone/>
            </a:pPr>
            <a:r>
              <a:rPr lang="nl-NL" sz="1200"/>
              <a:t>2. Inwoner Tanya met problematische schulden die gecoacht is door de klantmanager en die aan het eind van het schuldentraject nog een poosje budgetbeheer nodig heeft</a:t>
            </a:r>
            <a:endParaRPr/>
          </a:p>
        </p:txBody>
      </p:sp>
      <p:sp>
        <p:nvSpPr>
          <p:cNvPr id="349" name="Google Shape;349;p2:notes"/>
          <p:cNvSpPr txBox="1">
            <a:spLocks noGrp="1"/>
          </p:cNvSpPr>
          <p:nvPr>
            <p:ph type="sldNum" idx="12"/>
          </p:nvPr>
        </p:nvSpPr>
        <p:spPr>
          <a:xfrm>
            <a:off x="960363" y="35131200"/>
            <a:ext cx="734695" cy="185576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0248900" y="4622800"/>
            <a:ext cx="22193250" cy="12484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2082F1F-E228-489A-B696-08C5E63142B4}" type="slidenum">
              <a:rPr lang="x-none" smtClean="0"/>
              <a:t>12</a:t>
            </a:fld>
            <a:endParaRPr lang="x-none"/>
          </a:p>
        </p:txBody>
      </p:sp>
    </p:spTree>
    <p:extLst>
      <p:ext uri="{BB962C8B-B14F-4D97-AF65-F5344CB8AC3E}">
        <p14:creationId xmlns:p14="http://schemas.microsoft.com/office/powerpoint/2010/main" val="979850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ERSONA ORANJE">
  <p:cSld name="PERSONA ORANJE">
    <p:spTree>
      <p:nvGrpSpPr>
        <p:cNvPr id="1" name="Shape 20"/>
        <p:cNvGrpSpPr/>
        <p:nvPr/>
      </p:nvGrpSpPr>
      <p:grpSpPr>
        <a:xfrm>
          <a:off x="0" y="0"/>
          <a:ext cx="0" cy="0"/>
          <a:chOff x="0" y="0"/>
          <a:chExt cx="0" cy="0"/>
        </a:xfrm>
      </p:grpSpPr>
      <p:pic>
        <p:nvPicPr>
          <p:cNvPr id="21" name="Google Shape;21;p15"/>
          <p:cNvPicPr preferRelativeResize="0"/>
          <p:nvPr/>
        </p:nvPicPr>
        <p:blipFill rotWithShape="1">
          <a:blip r:embed="rId2">
            <a:alphaModFix/>
          </a:blip>
          <a:srcRect/>
          <a:stretch/>
        </p:blipFill>
        <p:spPr>
          <a:xfrm>
            <a:off x="0" y="1327508"/>
            <a:ext cx="9144000" cy="1819370"/>
          </a:xfrm>
          <a:prstGeom prst="rect">
            <a:avLst/>
          </a:prstGeom>
          <a:noFill/>
          <a:ln>
            <a:noFill/>
          </a:ln>
        </p:spPr>
      </p:pic>
      <p:sp>
        <p:nvSpPr>
          <p:cNvPr id="22" name="Google Shape;22;p15"/>
          <p:cNvSpPr txBox="1">
            <a:spLocks noGrp="1"/>
          </p:cNvSpPr>
          <p:nvPr>
            <p:ph type="title"/>
          </p:nvPr>
        </p:nvSpPr>
        <p:spPr>
          <a:xfrm>
            <a:off x="165600" y="205255"/>
            <a:ext cx="7192366" cy="579067"/>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pic>
        <p:nvPicPr>
          <p:cNvPr id="23" name="Google Shape;23;p15"/>
          <p:cNvPicPr preferRelativeResize="0"/>
          <p:nvPr/>
        </p:nvPicPr>
        <p:blipFill rotWithShape="1">
          <a:blip r:embed="rId2">
            <a:alphaModFix/>
          </a:blip>
          <a:srcRect/>
          <a:stretch/>
        </p:blipFill>
        <p:spPr>
          <a:xfrm>
            <a:off x="3048000" y="1327508"/>
            <a:ext cx="9144000" cy="1819370"/>
          </a:xfrm>
          <a:prstGeom prst="rect">
            <a:avLst/>
          </a:prstGeom>
          <a:noFill/>
          <a:ln>
            <a:noFill/>
          </a:ln>
        </p:spPr>
      </p:pic>
      <p:sp>
        <p:nvSpPr>
          <p:cNvPr id="24" name="Google Shape;24;p15"/>
          <p:cNvSpPr>
            <a:spLocks noGrp="1"/>
          </p:cNvSpPr>
          <p:nvPr>
            <p:ph type="pic" idx="2"/>
          </p:nvPr>
        </p:nvSpPr>
        <p:spPr>
          <a:xfrm>
            <a:off x="245915" y="152918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R="0" lvl="0" algn="l" rtl="0">
              <a:lnSpc>
                <a:spcPct val="90000"/>
              </a:lnSpc>
              <a:spcBef>
                <a:spcPts val="475"/>
              </a:spcBef>
              <a:spcAft>
                <a:spcPts val="0"/>
              </a:spcAft>
              <a:buClr>
                <a:srgbClr val="00A9F3"/>
              </a:buClr>
              <a:buSzPts val="960"/>
              <a:buFont typeface="Arial"/>
              <a:buNone/>
              <a:defRPr sz="12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5" name="Google Shape;25;p15"/>
          <p:cNvSpPr>
            <a:spLocks noGrp="1"/>
          </p:cNvSpPr>
          <p:nvPr>
            <p:ph type="pic" idx="3"/>
          </p:nvPr>
        </p:nvSpPr>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R="0" lvl="0" algn="l" rtl="0">
              <a:lnSpc>
                <a:spcPct val="90000"/>
              </a:lnSpc>
              <a:spcBef>
                <a:spcPts val="475"/>
              </a:spcBef>
              <a:spcAft>
                <a:spcPts val="0"/>
              </a:spcAft>
              <a:buClr>
                <a:srgbClr val="00A9F3"/>
              </a:buClr>
              <a:buSzPts val="960"/>
              <a:buFont typeface="Arial"/>
              <a:buNone/>
              <a:defRPr sz="12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Google Shape;26;p15"/>
          <p:cNvSpPr>
            <a:spLocks noGrp="1"/>
          </p:cNvSpPr>
          <p:nvPr>
            <p:ph type="pic" idx="4"/>
          </p:nvPr>
        </p:nvSpPr>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R="0" lvl="0" algn="l" rtl="0">
              <a:lnSpc>
                <a:spcPct val="90000"/>
              </a:lnSpc>
              <a:spcBef>
                <a:spcPts val="475"/>
              </a:spcBef>
              <a:spcAft>
                <a:spcPts val="0"/>
              </a:spcAft>
              <a:buClr>
                <a:srgbClr val="00A9F3"/>
              </a:buClr>
              <a:buSzPts val="960"/>
              <a:buFont typeface="Arial"/>
              <a:buNone/>
              <a:defRPr sz="12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 name="Google Shape;27;p15"/>
          <p:cNvSpPr>
            <a:spLocks noGrp="1"/>
          </p:cNvSpPr>
          <p:nvPr>
            <p:ph type="pic" idx="5"/>
          </p:nvPr>
        </p:nvSpPr>
        <p:spPr>
          <a:xfrm rot="-670604">
            <a:off x="4701146" y="153733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R="0" lvl="0" algn="l" rtl="0">
              <a:lnSpc>
                <a:spcPct val="90000"/>
              </a:lnSpc>
              <a:spcBef>
                <a:spcPts val="475"/>
              </a:spcBef>
              <a:spcAft>
                <a:spcPts val="0"/>
              </a:spcAft>
              <a:buClr>
                <a:srgbClr val="00A9F3"/>
              </a:buClr>
              <a:buSzPts val="960"/>
              <a:buFont typeface="Arial"/>
              <a:buNone/>
              <a:defRPr sz="12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 name="Google Shape;28;p15"/>
          <p:cNvSpPr txBox="1">
            <a:spLocks noGrp="1"/>
          </p:cNvSpPr>
          <p:nvPr>
            <p:ph type="body" idx="1"/>
          </p:nvPr>
        </p:nvSpPr>
        <p:spPr>
          <a:xfrm>
            <a:off x="3781483" y="3647538"/>
            <a:ext cx="2532784" cy="258283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5"/>
          <p:cNvSpPr txBox="1">
            <a:spLocks noGrp="1"/>
          </p:cNvSpPr>
          <p:nvPr>
            <p:ph type="body" idx="6"/>
          </p:nvPr>
        </p:nvSpPr>
        <p:spPr>
          <a:xfrm>
            <a:off x="6520583" y="364012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5"/>
          <p:cNvSpPr txBox="1">
            <a:spLocks noGrp="1"/>
          </p:cNvSpPr>
          <p:nvPr>
            <p:ph type="body" idx="7"/>
          </p:nvPr>
        </p:nvSpPr>
        <p:spPr>
          <a:xfrm>
            <a:off x="9696819" y="3640121"/>
            <a:ext cx="2246757" cy="3138378"/>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5"/>
          <p:cNvSpPr txBox="1">
            <a:spLocks noGrp="1"/>
          </p:cNvSpPr>
          <p:nvPr>
            <p:ph type="body" idx="8"/>
          </p:nvPr>
        </p:nvSpPr>
        <p:spPr>
          <a:xfrm>
            <a:off x="6520583" y="5414431"/>
            <a:ext cx="2918616" cy="13500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32" name="Google Shape;32;p15"/>
          <p:cNvGrpSpPr/>
          <p:nvPr/>
        </p:nvGrpSpPr>
        <p:grpSpPr>
          <a:xfrm>
            <a:off x="6514312" y="3312575"/>
            <a:ext cx="463601" cy="161849"/>
            <a:chOff x="3547" y="2072"/>
            <a:chExt cx="338" cy="118"/>
          </a:xfrm>
        </p:grpSpPr>
        <p:sp>
          <p:nvSpPr>
            <p:cNvPr id="33" name="Google Shape;33;p15"/>
            <p:cNvSpPr/>
            <p:nvPr/>
          </p:nvSpPr>
          <p:spPr>
            <a:xfrm>
              <a:off x="3547" y="2072"/>
              <a:ext cx="106" cy="116"/>
            </a:xfrm>
            <a:custGeom>
              <a:avLst/>
              <a:gdLst/>
              <a:ahLst/>
              <a:cxnLst/>
              <a:rect l="l" t="t" r="r" b="b"/>
              <a:pathLst>
                <a:path w="187" h="205" extrusionOk="0">
                  <a:moveTo>
                    <a:pt x="19" y="32"/>
                  </a:moveTo>
                  <a:cubicBezTo>
                    <a:pt x="0" y="32"/>
                    <a:pt x="0" y="32"/>
                    <a:pt x="0" y="32"/>
                  </a:cubicBezTo>
                  <a:cubicBezTo>
                    <a:pt x="0" y="0"/>
                    <a:pt x="0" y="0"/>
                    <a:pt x="0" y="0"/>
                  </a:cubicBezTo>
                  <a:cubicBezTo>
                    <a:pt x="83" y="0"/>
                    <a:pt x="83" y="0"/>
                    <a:pt x="83" y="0"/>
                  </a:cubicBezTo>
                  <a:cubicBezTo>
                    <a:pt x="146" y="0"/>
                    <a:pt x="187" y="38"/>
                    <a:pt x="187" y="102"/>
                  </a:cubicBezTo>
                  <a:cubicBezTo>
                    <a:pt x="187" y="167"/>
                    <a:pt x="146" y="205"/>
                    <a:pt x="83" y="205"/>
                  </a:cubicBezTo>
                  <a:cubicBezTo>
                    <a:pt x="38" y="205"/>
                    <a:pt x="38" y="205"/>
                    <a:pt x="38" y="205"/>
                  </a:cubicBezTo>
                  <a:cubicBezTo>
                    <a:pt x="24" y="205"/>
                    <a:pt x="19" y="199"/>
                    <a:pt x="19" y="185"/>
                  </a:cubicBezTo>
                  <a:lnTo>
                    <a:pt x="19" y="32"/>
                  </a:lnTo>
                  <a:close/>
                  <a:moveTo>
                    <a:pt x="63" y="173"/>
                  </a:moveTo>
                  <a:cubicBezTo>
                    <a:pt x="81" y="173"/>
                    <a:pt x="81" y="173"/>
                    <a:pt x="81" y="173"/>
                  </a:cubicBezTo>
                  <a:cubicBezTo>
                    <a:pt x="122" y="173"/>
                    <a:pt x="148" y="149"/>
                    <a:pt x="148" y="102"/>
                  </a:cubicBezTo>
                  <a:cubicBezTo>
                    <a:pt x="148" y="57"/>
                    <a:pt x="121" y="32"/>
                    <a:pt x="81" y="32"/>
                  </a:cubicBezTo>
                  <a:cubicBezTo>
                    <a:pt x="56" y="32"/>
                    <a:pt x="56" y="32"/>
                    <a:pt x="56" y="32"/>
                  </a:cubicBezTo>
                  <a:cubicBezTo>
                    <a:pt x="56" y="167"/>
                    <a:pt x="56" y="167"/>
                    <a:pt x="56" y="167"/>
                  </a:cubicBezTo>
                  <a:cubicBezTo>
                    <a:pt x="56" y="171"/>
                    <a:pt x="59" y="173"/>
                    <a:pt x="63" y="1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34" name="Google Shape;34;p15"/>
            <p:cNvSpPr/>
            <p:nvPr/>
          </p:nvSpPr>
          <p:spPr>
            <a:xfrm>
              <a:off x="3660" y="2103"/>
              <a:ext cx="91" cy="87"/>
            </a:xfrm>
            <a:custGeom>
              <a:avLst/>
              <a:gdLst/>
              <a:ahLst/>
              <a:cxnLst/>
              <a:rect l="l" t="t" r="r" b="b"/>
              <a:pathLst>
                <a:path w="161" h="153" extrusionOk="0">
                  <a:moveTo>
                    <a:pt x="81" y="0"/>
                  </a:moveTo>
                  <a:cubicBezTo>
                    <a:pt x="126" y="0"/>
                    <a:pt x="161" y="32"/>
                    <a:pt x="161" y="77"/>
                  </a:cubicBezTo>
                  <a:cubicBezTo>
                    <a:pt x="161" y="122"/>
                    <a:pt x="126" y="153"/>
                    <a:pt x="81" y="153"/>
                  </a:cubicBezTo>
                  <a:cubicBezTo>
                    <a:pt x="36" y="153"/>
                    <a:pt x="0" y="122"/>
                    <a:pt x="0" y="77"/>
                  </a:cubicBezTo>
                  <a:cubicBezTo>
                    <a:pt x="0" y="32"/>
                    <a:pt x="36" y="0"/>
                    <a:pt x="81" y="0"/>
                  </a:cubicBezTo>
                  <a:close/>
                  <a:moveTo>
                    <a:pt x="81" y="122"/>
                  </a:moveTo>
                  <a:cubicBezTo>
                    <a:pt x="105" y="122"/>
                    <a:pt x="125" y="104"/>
                    <a:pt x="125" y="77"/>
                  </a:cubicBezTo>
                  <a:cubicBezTo>
                    <a:pt x="125" y="49"/>
                    <a:pt x="105" y="31"/>
                    <a:pt x="81" y="31"/>
                  </a:cubicBezTo>
                  <a:cubicBezTo>
                    <a:pt x="57" y="31"/>
                    <a:pt x="37" y="49"/>
                    <a:pt x="37" y="77"/>
                  </a:cubicBezTo>
                  <a:cubicBezTo>
                    <a:pt x="37" y="104"/>
                    <a:pt x="57" y="122"/>
                    <a:pt x="81"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35" name="Google Shape;35;p15"/>
            <p:cNvSpPr/>
            <p:nvPr/>
          </p:nvSpPr>
          <p:spPr>
            <a:xfrm>
              <a:off x="3759" y="2103"/>
              <a:ext cx="79" cy="87"/>
            </a:xfrm>
            <a:custGeom>
              <a:avLst/>
              <a:gdLst/>
              <a:ahLst/>
              <a:cxnLst/>
              <a:rect l="l" t="t" r="r" b="b"/>
              <a:pathLst>
                <a:path w="140" h="153" extrusionOk="0">
                  <a:moveTo>
                    <a:pt x="75" y="0"/>
                  </a:moveTo>
                  <a:cubicBezTo>
                    <a:pt x="117" y="0"/>
                    <a:pt x="140" y="30"/>
                    <a:pt x="140" y="69"/>
                  </a:cubicBezTo>
                  <a:cubicBezTo>
                    <a:pt x="140" y="74"/>
                    <a:pt x="139" y="83"/>
                    <a:pt x="139" y="83"/>
                  </a:cubicBezTo>
                  <a:cubicBezTo>
                    <a:pt x="37" y="83"/>
                    <a:pt x="37" y="83"/>
                    <a:pt x="37" y="83"/>
                  </a:cubicBezTo>
                  <a:cubicBezTo>
                    <a:pt x="40" y="109"/>
                    <a:pt x="59" y="122"/>
                    <a:pt x="82" y="122"/>
                  </a:cubicBezTo>
                  <a:cubicBezTo>
                    <a:pt x="105" y="122"/>
                    <a:pt x="123" y="106"/>
                    <a:pt x="123" y="106"/>
                  </a:cubicBezTo>
                  <a:cubicBezTo>
                    <a:pt x="138" y="131"/>
                    <a:pt x="138" y="131"/>
                    <a:pt x="138" y="131"/>
                  </a:cubicBezTo>
                  <a:cubicBezTo>
                    <a:pt x="138" y="131"/>
                    <a:pt x="116" y="153"/>
                    <a:pt x="79" y="153"/>
                  </a:cubicBezTo>
                  <a:cubicBezTo>
                    <a:pt x="30" y="153"/>
                    <a:pt x="0" y="118"/>
                    <a:pt x="0" y="77"/>
                  </a:cubicBezTo>
                  <a:cubicBezTo>
                    <a:pt x="0" y="31"/>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36" name="Google Shape;36;p15"/>
            <p:cNvSpPr/>
            <p:nvPr/>
          </p:nvSpPr>
          <p:spPr>
            <a:xfrm>
              <a:off x="3844" y="2072"/>
              <a:ext cx="41" cy="116"/>
            </a:xfrm>
            <a:custGeom>
              <a:avLst/>
              <a:gdLst/>
              <a:ahLst/>
              <a:cxnLst/>
              <a:rect l="l" t="t" r="r" b="b"/>
              <a:pathLst>
                <a:path w="72" h="205" extrusionOk="0">
                  <a:moveTo>
                    <a:pt x="18" y="38"/>
                  </a:moveTo>
                  <a:cubicBezTo>
                    <a:pt x="18" y="34"/>
                    <a:pt x="15" y="32"/>
                    <a:pt x="11" y="32"/>
                  </a:cubicBezTo>
                  <a:cubicBezTo>
                    <a:pt x="0" y="32"/>
                    <a:pt x="0" y="32"/>
                    <a:pt x="0" y="32"/>
                  </a:cubicBezTo>
                  <a:cubicBezTo>
                    <a:pt x="0" y="0"/>
                    <a:pt x="0" y="0"/>
                    <a:pt x="0" y="0"/>
                  </a:cubicBezTo>
                  <a:cubicBezTo>
                    <a:pt x="35" y="0"/>
                    <a:pt x="35" y="0"/>
                    <a:pt x="35" y="0"/>
                  </a:cubicBezTo>
                  <a:cubicBezTo>
                    <a:pt x="48" y="0"/>
                    <a:pt x="54" y="7"/>
                    <a:pt x="54" y="20"/>
                  </a:cubicBezTo>
                  <a:cubicBezTo>
                    <a:pt x="54" y="168"/>
                    <a:pt x="54" y="168"/>
                    <a:pt x="54" y="168"/>
                  </a:cubicBezTo>
                  <a:cubicBezTo>
                    <a:pt x="54" y="172"/>
                    <a:pt x="56" y="174"/>
                    <a:pt x="60" y="174"/>
                  </a:cubicBezTo>
                  <a:cubicBezTo>
                    <a:pt x="72" y="174"/>
                    <a:pt x="72" y="174"/>
                    <a:pt x="72" y="174"/>
                  </a:cubicBezTo>
                  <a:cubicBezTo>
                    <a:pt x="72" y="205"/>
                    <a:pt x="72" y="205"/>
                    <a:pt x="72" y="205"/>
                  </a:cubicBezTo>
                  <a:cubicBezTo>
                    <a:pt x="37" y="205"/>
                    <a:pt x="37" y="205"/>
                    <a:pt x="37" y="205"/>
                  </a:cubicBezTo>
                  <a:cubicBezTo>
                    <a:pt x="23" y="205"/>
                    <a:pt x="18" y="199"/>
                    <a:pt x="18" y="185"/>
                  </a:cubicBezTo>
                  <a:lnTo>
                    <a:pt x="18" y="3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grpSp>
      <p:grpSp>
        <p:nvGrpSpPr>
          <p:cNvPr id="37" name="Google Shape;37;p15"/>
          <p:cNvGrpSpPr/>
          <p:nvPr/>
        </p:nvGrpSpPr>
        <p:grpSpPr>
          <a:xfrm>
            <a:off x="9713403" y="3316320"/>
            <a:ext cx="1054761" cy="163221"/>
            <a:chOff x="1305" y="378"/>
            <a:chExt cx="769" cy="119"/>
          </a:xfrm>
        </p:grpSpPr>
        <p:sp>
          <p:nvSpPr>
            <p:cNvPr id="38" name="Google Shape;38;p15"/>
            <p:cNvSpPr/>
            <p:nvPr/>
          </p:nvSpPr>
          <p:spPr>
            <a:xfrm>
              <a:off x="1305" y="379"/>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39" name="Google Shape;39;p15"/>
            <p:cNvSpPr/>
            <p:nvPr/>
          </p:nvSpPr>
          <p:spPr>
            <a:xfrm>
              <a:off x="1404"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0" name="Google Shape;40;p15"/>
            <p:cNvSpPr/>
            <p:nvPr/>
          </p:nvSpPr>
          <p:spPr>
            <a:xfrm>
              <a:off x="1489" y="379"/>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0"/>
                    <a:pt x="54" y="70"/>
                    <a:pt x="54" y="70"/>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6" y="204"/>
                    <a:pt x="120" y="198"/>
                    <a:pt x="120" y="185"/>
                  </a:cubicBezTo>
                  <a:cubicBezTo>
                    <a:pt x="120" y="117"/>
                    <a:pt x="120" y="117"/>
                    <a:pt x="120" y="117"/>
                  </a:cubicBezTo>
                  <a:cubicBezTo>
                    <a:pt x="120" y="99"/>
                    <a:pt x="115" y="87"/>
                    <a:pt x="96" y="87"/>
                  </a:cubicBezTo>
                  <a:cubicBezTo>
                    <a:pt x="77" y="87"/>
                    <a:pt x="62" y="100"/>
                    <a:pt x="57" y="118"/>
                  </a:cubicBezTo>
                  <a:cubicBezTo>
                    <a:pt x="55" y="123"/>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1" name="Google Shape;41;p15"/>
            <p:cNvSpPr/>
            <p:nvPr/>
          </p:nvSpPr>
          <p:spPr>
            <a:xfrm>
              <a:off x="1593" y="410"/>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2" name="Google Shape;42;p15"/>
            <p:cNvSpPr/>
            <p:nvPr/>
          </p:nvSpPr>
          <p:spPr>
            <a:xfrm>
              <a:off x="1691" y="410"/>
              <a:ext cx="80"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3" name="Google Shape;43;p15"/>
            <p:cNvSpPr/>
            <p:nvPr/>
          </p:nvSpPr>
          <p:spPr>
            <a:xfrm>
              <a:off x="1778" y="378"/>
              <a:ext cx="51" cy="117"/>
            </a:xfrm>
            <a:custGeom>
              <a:avLst/>
              <a:gdLst/>
              <a:ahLst/>
              <a:cxnLst/>
              <a:rect l="l" t="t" r="r" b="b"/>
              <a:pathLst>
                <a:path w="90" h="206" extrusionOk="0">
                  <a:moveTo>
                    <a:pt x="18" y="88"/>
                  </a:moveTo>
                  <a:cubicBezTo>
                    <a:pt x="0" y="88"/>
                    <a:pt x="0" y="88"/>
                    <a:pt x="0" y="88"/>
                  </a:cubicBezTo>
                  <a:cubicBezTo>
                    <a:pt x="0" y="59"/>
                    <a:pt x="0" y="59"/>
                    <a:pt x="0" y="59"/>
                  </a:cubicBezTo>
                  <a:cubicBezTo>
                    <a:pt x="18" y="59"/>
                    <a:pt x="18" y="59"/>
                    <a:pt x="18" y="59"/>
                  </a:cubicBezTo>
                  <a:cubicBezTo>
                    <a:pt x="18" y="55"/>
                    <a:pt x="18" y="55"/>
                    <a:pt x="18" y="55"/>
                  </a:cubicBezTo>
                  <a:cubicBezTo>
                    <a:pt x="18" y="7"/>
                    <a:pt x="57" y="0"/>
                    <a:pt x="78" y="0"/>
                  </a:cubicBezTo>
                  <a:cubicBezTo>
                    <a:pt x="85" y="0"/>
                    <a:pt x="90" y="1"/>
                    <a:pt x="90" y="1"/>
                  </a:cubicBezTo>
                  <a:cubicBezTo>
                    <a:pt x="90" y="32"/>
                    <a:pt x="90" y="32"/>
                    <a:pt x="90" y="32"/>
                  </a:cubicBezTo>
                  <a:cubicBezTo>
                    <a:pt x="90" y="32"/>
                    <a:pt x="87" y="32"/>
                    <a:pt x="83" y="32"/>
                  </a:cubicBezTo>
                  <a:cubicBezTo>
                    <a:pt x="72" y="32"/>
                    <a:pt x="54" y="34"/>
                    <a:pt x="54" y="56"/>
                  </a:cubicBezTo>
                  <a:cubicBezTo>
                    <a:pt x="54" y="59"/>
                    <a:pt x="54" y="59"/>
                    <a:pt x="54" y="59"/>
                  </a:cubicBezTo>
                  <a:cubicBezTo>
                    <a:pt x="86" y="59"/>
                    <a:pt x="86" y="59"/>
                    <a:pt x="86" y="59"/>
                  </a:cubicBezTo>
                  <a:cubicBezTo>
                    <a:pt x="86" y="88"/>
                    <a:pt x="86" y="88"/>
                    <a:pt x="86" y="88"/>
                  </a:cubicBezTo>
                  <a:cubicBezTo>
                    <a:pt x="54" y="88"/>
                    <a:pt x="54" y="88"/>
                    <a:pt x="54" y="88"/>
                  </a:cubicBezTo>
                  <a:cubicBezTo>
                    <a:pt x="54" y="206"/>
                    <a:pt x="54" y="206"/>
                    <a:pt x="54" y="206"/>
                  </a:cubicBezTo>
                  <a:cubicBezTo>
                    <a:pt x="18" y="206"/>
                    <a:pt x="18" y="206"/>
                    <a:pt x="18" y="206"/>
                  </a:cubicBezTo>
                  <a:lnTo>
                    <a:pt x="18" y="8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4" name="Google Shape;44;p15"/>
            <p:cNvSpPr/>
            <p:nvPr/>
          </p:nvSpPr>
          <p:spPr>
            <a:xfrm>
              <a:off x="1830" y="389"/>
              <a:ext cx="52" cy="107"/>
            </a:xfrm>
            <a:custGeom>
              <a:avLst/>
              <a:gdLst/>
              <a:ahLst/>
              <a:cxnLst/>
              <a:rect l="l" t="t" r="r" b="b"/>
              <a:pathLst>
                <a:path w="91" h="189" extrusionOk="0">
                  <a:moveTo>
                    <a:pt x="19" y="69"/>
                  </a:moveTo>
                  <a:cubicBezTo>
                    <a:pt x="0" y="69"/>
                    <a:pt x="0" y="69"/>
                    <a:pt x="0" y="69"/>
                  </a:cubicBezTo>
                  <a:cubicBezTo>
                    <a:pt x="0" y="40"/>
                    <a:pt x="0" y="40"/>
                    <a:pt x="0" y="40"/>
                  </a:cubicBezTo>
                  <a:cubicBezTo>
                    <a:pt x="20" y="40"/>
                    <a:pt x="20" y="40"/>
                    <a:pt x="20" y="40"/>
                  </a:cubicBezTo>
                  <a:cubicBezTo>
                    <a:pt x="20" y="0"/>
                    <a:pt x="20" y="0"/>
                    <a:pt x="20" y="0"/>
                  </a:cubicBezTo>
                  <a:cubicBezTo>
                    <a:pt x="56" y="0"/>
                    <a:pt x="56" y="0"/>
                    <a:pt x="56" y="0"/>
                  </a:cubicBezTo>
                  <a:cubicBezTo>
                    <a:pt x="56" y="40"/>
                    <a:pt x="56" y="40"/>
                    <a:pt x="56" y="40"/>
                  </a:cubicBezTo>
                  <a:cubicBezTo>
                    <a:pt x="89" y="40"/>
                    <a:pt x="89" y="40"/>
                    <a:pt x="89" y="40"/>
                  </a:cubicBezTo>
                  <a:cubicBezTo>
                    <a:pt x="89" y="69"/>
                    <a:pt x="89" y="69"/>
                    <a:pt x="89" y="69"/>
                  </a:cubicBezTo>
                  <a:cubicBezTo>
                    <a:pt x="56" y="69"/>
                    <a:pt x="56" y="69"/>
                    <a:pt x="56" y="69"/>
                  </a:cubicBezTo>
                  <a:cubicBezTo>
                    <a:pt x="56" y="129"/>
                    <a:pt x="56" y="129"/>
                    <a:pt x="56" y="129"/>
                  </a:cubicBezTo>
                  <a:cubicBezTo>
                    <a:pt x="56" y="153"/>
                    <a:pt x="75" y="156"/>
                    <a:pt x="85" y="156"/>
                  </a:cubicBezTo>
                  <a:cubicBezTo>
                    <a:pt x="89" y="156"/>
                    <a:pt x="91" y="156"/>
                    <a:pt x="91" y="156"/>
                  </a:cubicBezTo>
                  <a:cubicBezTo>
                    <a:pt x="91" y="188"/>
                    <a:pt x="91" y="188"/>
                    <a:pt x="91" y="188"/>
                  </a:cubicBezTo>
                  <a:cubicBezTo>
                    <a:pt x="91" y="188"/>
                    <a:pt x="87" y="189"/>
                    <a:pt x="80" y="189"/>
                  </a:cubicBezTo>
                  <a:cubicBezTo>
                    <a:pt x="60" y="189"/>
                    <a:pt x="19" y="183"/>
                    <a:pt x="19" y="133"/>
                  </a:cubicBezTo>
                  <a:lnTo>
                    <a:pt x="19" y="69"/>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5" name="Google Shape;45;p15"/>
            <p:cNvSpPr/>
            <p:nvPr/>
          </p:nvSpPr>
          <p:spPr>
            <a:xfrm>
              <a:off x="1890" y="410"/>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8"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6" name="Google Shape;46;p15"/>
            <p:cNvSpPr/>
            <p:nvPr/>
          </p:nvSpPr>
          <p:spPr>
            <a:xfrm>
              <a:off x="1975" y="410"/>
              <a:ext cx="99"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grpSp>
      <p:grpSp>
        <p:nvGrpSpPr>
          <p:cNvPr id="47" name="Google Shape;47;p15"/>
          <p:cNvGrpSpPr/>
          <p:nvPr/>
        </p:nvGrpSpPr>
        <p:grpSpPr>
          <a:xfrm>
            <a:off x="6520583" y="5108497"/>
            <a:ext cx="1647293" cy="205740"/>
            <a:chOff x="1211" y="638"/>
            <a:chExt cx="1201" cy="150"/>
          </a:xfrm>
        </p:grpSpPr>
        <p:sp>
          <p:nvSpPr>
            <p:cNvPr id="48" name="Google Shape;48;p15"/>
            <p:cNvSpPr/>
            <p:nvPr/>
          </p:nvSpPr>
          <p:spPr>
            <a:xfrm>
              <a:off x="1211" y="638"/>
              <a:ext cx="90" cy="116"/>
            </a:xfrm>
            <a:custGeom>
              <a:avLst/>
              <a:gdLst/>
              <a:ahLst/>
              <a:cxnLst/>
              <a:rect l="l" t="t" r="r" b="b"/>
              <a:pathLst>
                <a:path w="159" h="204" extrusionOk="0">
                  <a:moveTo>
                    <a:pt x="18" y="32"/>
                  </a:moveTo>
                  <a:cubicBezTo>
                    <a:pt x="0" y="32"/>
                    <a:pt x="0" y="32"/>
                    <a:pt x="0" y="32"/>
                  </a:cubicBezTo>
                  <a:cubicBezTo>
                    <a:pt x="0" y="0"/>
                    <a:pt x="0" y="0"/>
                    <a:pt x="0" y="0"/>
                  </a:cubicBezTo>
                  <a:cubicBezTo>
                    <a:pt x="88" y="0"/>
                    <a:pt x="88" y="0"/>
                    <a:pt x="88" y="0"/>
                  </a:cubicBezTo>
                  <a:cubicBezTo>
                    <a:pt x="125" y="0"/>
                    <a:pt x="151" y="19"/>
                    <a:pt x="151" y="52"/>
                  </a:cubicBezTo>
                  <a:cubicBezTo>
                    <a:pt x="151" y="75"/>
                    <a:pt x="139" y="90"/>
                    <a:pt x="127" y="96"/>
                  </a:cubicBezTo>
                  <a:cubicBezTo>
                    <a:pt x="127" y="97"/>
                    <a:pt x="127" y="97"/>
                    <a:pt x="127" y="97"/>
                  </a:cubicBezTo>
                  <a:cubicBezTo>
                    <a:pt x="149" y="103"/>
                    <a:pt x="159" y="124"/>
                    <a:pt x="159" y="145"/>
                  </a:cubicBezTo>
                  <a:cubicBezTo>
                    <a:pt x="159" y="186"/>
                    <a:pt x="127" y="204"/>
                    <a:pt x="89" y="204"/>
                  </a:cubicBezTo>
                  <a:cubicBezTo>
                    <a:pt x="38" y="204"/>
                    <a:pt x="38" y="204"/>
                    <a:pt x="38" y="204"/>
                  </a:cubicBezTo>
                  <a:cubicBezTo>
                    <a:pt x="24" y="204"/>
                    <a:pt x="18" y="198"/>
                    <a:pt x="18" y="185"/>
                  </a:cubicBezTo>
                  <a:lnTo>
                    <a:pt x="18" y="32"/>
                  </a:lnTo>
                  <a:close/>
                  <a:moveTo>
                    <a:pt x="88" y="83"/>
                  </a:moveTo>
                  <a:cubicBezTo>
                    <a:pt x="104" y="83"/>
                    <a:pt x="113" y="72"/>
                    <a:pt x="113" y="57"/>
                  </a:cubicBezTo>
                  <a:cubicBezTo>
                    <a:pt x="113" y="42"/>
                    <a:pt x="104" y="32"/>
                    <a:pt x="88" y="32"/>
                  </a:cubicBezTo>
                  <a:cubicBezTo>
                    <a:pt x="56" y="32"/>
                    <a:pt x="56" y="32"/>
                    <a:pt x="56" y="32"/>
                  </a:cubicBezTo>
                  <a:cubicBezTo>
                    <a:pt x="56" y="83"/>
                    <a:pt x="56" y="83"/>
                    <a:pt x="56" y="83"/>
                  </a:cubicBezTo>
                  <a:lnTo>
                    <a:pt x="88" y="83"/>
                  </a:lnTo>
                  <a:close/>
                  <a:moveTo>
                    <a:pt x="62" y="172"/>
                  </a:moveTo>
                  <a:cubicBezTo>
                    <a:pt x="92" y="172"/>
                    <a:pt x="92" y="172"/>
                    <a:pt x="92" y="172"/>
                  </a:cubicBezTo>
                  <a:cubicBezTo>
                    <a:pt x="110" y="172"/>
                    <a:pt x="120" y="160"/>
                    <a:pt x="120" y="142"/>
                  </a:cubicBezTo>
                  <a:cubicBezTo>
                    <a:pt x="120" y="126"/>
                    <a:pt x="110" y="113"/>
                    <a:pt x="92" y="113"/>
                  </a:cubicBezTo>
                  <a:cubicBezTo>
                    <a:pt x="56" y="113"/>
                    <a:pt x="56" y="113"/>
                    <a:pt x="56" y="113"/>
                  </a:cubicBezTo>
                  <a:cubicBezTo>
                    <a:pt x="56" y="166"/>
                    <a:pt x="56" y="166"/>
                    <a:pt x="56" y="166"/>
                  </a:cubicBezTo>
                  <a:cubicBezTo>
                    <a:pt x="56" y="170"/>
                    <a:pt x="58" y="172"/>
                    <a:pt x="62" y="17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49" name="Google Shape;49;p15"/>
            <p:cNvSpPr/>
            <p:nvPr/>
          </p:nvSpPr>
          <p:spPr>
            <a:xfrm>
              <a:off x="1310" y="669"/>
              <a:ext cx="79"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0" name="Google Shape;50;p15"/>
            <p:cNvSpPr/>
            <p:nvPr/>
          </p:nvSpPr>
          <p:spPr>
            <a:xfrm>
              <a:off x="1395" y="638"/>
              <a:ext cx="41" cy="116"/>
            </a:xfrm>
            <a:custGeom>
              <a:avLst/>
              <a:gdLst/>
              <a:ahLst/>
              <a:cxnLst/>
              <a:rect l="l" t="t" r="r" b="b"/>
              <a:pathLst>
                <a:path w="72"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6"/>
                    <a:pt x="55" y="19"/>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1" name="Google Shape;51;p15"/>
            <p:cNvSpPr/>
            <p:nvPr/>
          </p:nvSpPr>
          <p:spPr>
            <a:xfrm>
              <a:off x="1442"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5"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2" name="Google Shape;52;p15"/>
            <p:cNvSpPr/>
            <p:nvPr/>
          </p:nvSpPr>
          <p:spPr>
            <a:xfrm>
              <a:off x="1528" y="669"/>
              <a:ext cx="148" cy="85"/>
            </a:xfrm>
            <a:custGeom>
              <a:avLst/>
              <a:gdLst/>
              <a:ahLst/>
              <a:cxnLst/>
              <a:rect l="l" t="t" r="r" b="b"/>
              <a:pathLst>
                <a:path w="260" h="150" extrusionOk="0">
                  <a:moveTo>
                    <a:pt x="18" y="41"/>
                  </a:moveTo>
                  <a:cubicBezTo>
                    <a:pt x="18"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3" y="30"/>
                    <a:pt x="53" y="30"/>
                  </a:cubicBezTo>
                  <a:cubicBezTo>
                    <a:pt x="53" y="30"/>
                    <a:pt x="53" y="30"/>
                    <a:pt x="53" y="30"/>
                  </a:cubicBezTo>
                  <a:cubicBezTo>
                    <a:pt x="60" y="16"/>
                    <a:pt x="78" y="0"/>
                    <a:pt x="101" y="0"/>
                  </a:cubicBezTo>
                  <a:cubicBezTo>
                    <a:pt x="123" y="0"/>
                    <a:pt x="137" y="10"/>
                    <a:pt x="144"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5" y="119"/>
                    <a:pt x="249" y="119"/>
                  </a:cubicBezTo>
                  <a:cubicBezTo>
                    <a:pt x="260" y="119"/>
                    <a:pt x="260" y="119"/>
                    <a:pt x="260" y="119"/>
                  </a:cubicBezTo>
                  <a:cubicBezTo>
                    <a:pt x="260" y="150"/>
                    <a:pt x="260" y="150"/>
                    <a:pt x="260" y="150"/>
                  </a:cubicBezTo>
                  <a:cubicBezTo>
                    <a:pt x="225" y="150"/>
                    <a:pt x="225" y="150"/>
                    <a:pt x="225" y="150"/>
                  </a:cubicBezTo>
                  <a:cubicBezTo>
                    <a:pt x="212" y="150"/>
                    <a:pt x="206" y="144"/>
                    <a:pt x="206" y="131"/>
                  </a:cubicBezTo>
                  <a:cubicBezTo>
                    <a:pt x="206" y="63"/>
                    <a:pt x="206" y="63"/>
                    <a:pt x="206" y="63"/>
                  </a:cubicBezTo>
                  <a:cubicBezTo>
                    <a:pt x="206" y="46"/>
                    <a:pt x="203" y="33"/>
                    <a:pt x="186" y="33"/>
                  </a:cubicBezTo>
                  <a:cubicBezTo>
                    <a:pt x="167" y="33"/>
                    <a:pt x="154" y="48"/>
                    <a:pt x="150" y="67"/>
                  </a:cubicBezTo>
                  <a:cubicBezTo>
                    <a:pt x="149" y="73"/>
                    <a:pt x="148" y="79"/>
                    <a:pt x="148" y="86"/>
                  </a:cubicBezTo>
                  <a:cubicBezTo>
                    <a:pt x="148" y="150"/>
                    <a:pt x="148" y="150"/>
                    <a:pt x="148" y="150"/>
                  </a:cubicBezTo>
                  <a:cubicBezTo>
                    <a:pt x="112" y="150"/>
                    <a:pt x="112" y="150"/>
                    <a:pt x="112" y="150"/>
                  </a:cubicBezTo>
                  <a:cubicBezTo>
                    <a:pt x="112" y="63"/>
                    <a:pt x="112" y="63"/>
                    <a:pt x="112" y="63"/>
                  </a:cubicBezTo>
                  <a:cubicBezTo>
                    <a:pt x="112" y="47"/>
                    <a:pt x="109" y="33"/>
                    <a:pt x="92" y="33"/>
                  </a:cubicBezTo>
                  <a:cubicBezTo>
                    <a:pt x="73" y="33"/>
                    <a:pt x="61" y="48"/>
                    <a:pt x="56" y="67"/>
                  </a:cubicBezTo>
                  <a:cubicBezTo>
                    <a:pt x="55" y="73"/>
                    <a:pt x="54" y="79"/>
                    <a:pt x="54" y="86"/>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3" name="Google Shape;53;p15"/>
            <p:cNvSpPr/>
            <p:nvPr/>
          </p:nvSpPr>
          <p:spPr>
            <a:xfrm>
              <a:off x="1679" y="669"/>
              <a:ext cx="147" cy="85"/>
            </a:xfrm>
            <a:custGeom>
              <a:avLst/>
              <a:gdLst/>
              <a:ahLst/>
              <a:cxnLst/>
              <a:rect l="l" t="t" r="r" b="b"/>
              <a:pathLst>
                <a:path w="260"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60" y="16"/>
                    <a:pt x="77" y="0"/>
                    <a:pt x="100" y="0"/>
                  </a:cubicBezTo>
                  <a:cubicBezTo>
                    <a:pt x="123" y="0"/>
                    <a:pt x="137" y="10"/>
                    <a:pt x="143" y="30"/>
                  </a:cubicBezTo>
                  <a:cubicBezTo>
                    <a:pt x="144" y="30"/>
                    <a:pt x="144" y="30"/>
                    <a:pt x="144" y="30"/>
                  </a:cubicBezTo>
                  <a:cubicBezTo>
                    <a:pt x="152" y="14"/>
                    <a:pt x="171" y="0"/>
                    <a:pt x="194" y="0"/>
                  </a:cubicBezTo>
                  <a:cubicBezTo>
                    <a:pt x="225" y="0"/>
                    <a:pt x="242" y="17"/>
                    <a:pt x="242" y="56"/>
                  </a:cubicBezTo>
                  <a:cubicBezTo>
                    <a:pt x="242" y="113"/>
                    <a:pt x="242" y="113"/>
                    <a:pt x="242" y="113"/>
                  </a:cubicBezTo>
                  <a:cubicBezTo>
                    <a:pt x="242" y="117"/>
                    <a:pt x="244" y="119"/>
                    <a:pt x="249" y="119"/>
                  </a:cubicBezTo>
                  <a:cubicBezTo>
                    <a:pt x="260" y="119"/>
                    <a:pt x="260" y="119"/>
                    <a:pt x="260" y="119"/>
                  </a:cubicBezTo>
                  <a:cubicBezTo>
                    <a:pt x="260" y="150"/>
                    <a:pt x="260" y="150"/>
                    <a:pt x="260" y="150"/>
                  </a:cubicBezTo>
                  <a:cubicBezTo>
                    <a:pt x="225" y="150"/>
                    <a:pt x="225" y="150"/>
                    <a:pt x="225" y="150"/>
                  </a:cubicBezTo>
                  <a:cubicBezTo>
                    <a:pt x="211" y="150"/>
                    <a:pt x="206" y="144"/>
                    <a:pt x="206" y="131"/>
                  </a:cubicBezTo>
                  <a:cubicBezTo>
                    <a:pt x="206" y="63"/>
                    <a:pt x="206" y="63"/>
                    <a:pt x="206" y="63"/>
                  </a:cubicBezTo>
                  <a:cubicBezTo>
                    <a:pt x="206" y="46"/>
                    <a:pt x="202" y="33"/>
                    <a:pt x="185" y="33"/>
                  </a:cubicBezTo>
                  <a:cubicBezTo>
                    <a:pt x="167" y="33"/>
                    <a:pt x="154" y="48"/>
                    <a:pt x="150" y="67"/>
                  </a:cubicBezTo>
                  <a:cubicBezTo>
                    <a:pt x="149" y="73"/>
                    <a:pt x="148" y="79"/>
                    <a:pt x="148" y="86"/>
                  </a:cubicBezTo>
                  <a:cubicBezTo>
                    <a:pt x="148" y="150"/>
                    <a:pt x="148" y="150"/>
                    <a:pt x="148" y="150"/>
                  </a:cubicBezTo>
                  <a:cubicBezTo>
                    <a:pt x="111" y="150"/>
                    <a:pt x="111" y="150"/>
                    <a:pt x="111" y="150"/>
                  </a:cubicBezTo>
                  <a:cubicBezTo>
                    <a:pt x="111" y="63"/>
                    <a:pt x="111" y="63"/>
                    <a:pt x="111" y="63"/>
                  </a:cubicBezTo>
                  <a:cubicBezTo>
                    <a:pt x="111" y="47"/>
                    <a:pt x="109" y="33"/>
                    <a:pt x="92" y="33"/>
                  </a:cubicBezTo>
                  <a:cubicBezTo>
                    <a:pt x="73" y="33"/>
                    <a:pt x="61" y="48"/>
                    <a:pt x="56" y="67"/>
                  </a:cubicBezTo>
                  <a:cubicBezTo>
                    <a:pt x="55" y="73"/>
                    <a:pt x="54" y="79"/>
                    <a:pt x="54" y="86"/>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4" name="Google Shape;54;p15"/>
            <p:cNvSpPr/>
            <p:nvPr/>
          </p:nvSpPr>
          <p:spPr>
            <a:xfrm>
              <a:off x="1832" y="669"/>
              <a:ext cx="78" cy="87"/>
            </a:xfrm>
            <a:custGeom>
              <a:avLst/>
              <a:gdLst/>
              <a:ahLst/>
              <a:cxnLst/>
              <a:rect l="l" t="t" r="r" b="b"/>
              <a:pathLst>
                <a:path w="139" h="154" extrusionOk="0">
                  <a:moveTo>
                    <a:pt x="74" y="0"/>
                  </a:moveTo>
                  <a:cubicBezTo>
                    <a:pt x="116" y="0"/>
                    <a:pt x="139" y="31"/>
                    <a:pt x="139" y="69"/>
                  </a:cubicBezTo>
                  <a:cubicBezTo>
                    <a:pt x="139" y="74"/>
                    <a:pt x="138" y="83"/>
                    <a:pt x="138"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5"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5" name="Google Shape;55;p15"/>
            <p:cNvSpPr/>
            <p:nvPr/>
          </p:nvSpPr>
          <p:spPr>
            <a:xfrm>
              <a:off x="1917" y="669"/>
              <a:ext cx="60" cy="85"/>
            </a:xfrm>
            <a:custGeom>
              <a:avLst/>
              <a:gdLst/>
              <a:ahLst/>
              <a:cxnLst/>
              <a:rect l="l" t="t" r="r" b="b"/>
              <a:pathLst>
                <a:path w="106"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6"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3"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6" name="Google Shape;56;p15"/>
            <p:cNvSpPr/>
            <p:nvPr/>
          </p:nvSpPr>
          <p:spPr>
            <a:xfrm>
              <a:off x="1982" y="638"/>
              <a:ext cx="41"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4" y="63"/>
                    <a:pt x="54" y="77"/>
                  </a:cubicBezTo>
                  <a:cubicBezTo>
                    <a:pt x="54" y="167"/>
                    <a:pt x="54" y="167"/>
                    <a:pt x="54" y="167"/>
                  </a:cubicBezTo>
                  <a:cubicBezTo>
                    <a:pt x="54" y="171"/>
                    <a:pt x="57" y="173"/>
                    <a:pt x="61" y="173"/>
                  </a:cubicBezTo>
                  <a:cubicBezTo>
                    <a:pt x="72" y="173"/>
                    <a:pt x="72" y="173"/>
                    <a:pt x="72" y="173"/>
                  </a:cubicBezTo>
                  <a:cubicBezTo>
                    <a:pt x="72" y="204"/>
                    <a:pt x="72" y="204"/>
                    <a:pt x="72" y="204"/>
                  </a:cubicBezTo>
                  <a:cubicBezTo>
                    <a:pt x="37" y="204"/>
                    <a:pt x="37" y="204"/>
                    <a:pt x="37" y="204"/>
                  </a:cubicBezTo>
                  <a:cubicBezTo>
                    <a:pt x="24" y="204"/>
                    <a:pt x="18" y="198"/>
                    <a:pt x="18" y="185"/>
                  </a:cubicBezTo>
                  <a:lnTo>
                    <a:pt x="18" y="95"/>
                  </a:lnTo>
                  <a:close/>
                  <a:moveTo>
                    <a:pt x="20" y="0"/>
                  </a:moveTo>
                  <a:cubicBezTo>
                    <a:pt x="51" y="0"/>
                    <a:pt x="51" y="0"/>
                    <a:pt x="51" y="0"/>
                  </a:cubicBezTo>
                  <a:cubicBezTo>
                    <a:pt x="51" y="33"/>
                    <a:pt x="51" y="33"/>
                    <a:pt x="51"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7" name="Google Shape;57;p15"/>
            <p:cNvSpPr/>
            <p:nvPr/>
          </p:nvSpPr>
          <p:spPr>
            <a:xfrm>
              <a:off x="2027" y="669"/>
              <a:ext cx="98" cy="85"/>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6"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3"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8" name="Google Shape;58;p15"/>
            <p:cNvSpPr/>
            <p:nvPr/>
          </p:nvSpPr>
          <p:spPr>
            <a:xfrm>
              <a:off x="2130" y="669"/>
              <a:ext cx="92" cy="119"/>
            </a:xfrm>
            <a:custGeom>
              <a:avLst/>
              <a:gdLst/>
              <a:ahLst/>
              <a:cxnLst/>
              <a:rect l="l" t="t" r="r" b="b"/>
              <a:pathLst>
                <a:path w="161" h="211" extrusionOk="0">
                  <a:moveTo>
                    <a:pt x="65" y="0"/>
                  </a:moveTo>
                  <a:cubicBezTo>
                    <a:pt x="99" y="0"/>
                    <a:pt x="110" y="21"/>
                    <a:pt x="110" y="21"/>
                  </a:cubicBezTo>
                  <a:cubicBezTo>
                    <a:pt x="111" y="21"/>
                    <a:pt x="111" y="21"/>
                    <a:pt x="111" y="21"/>
                  </a:cubicBezTo>
                  <a:cubicBezTo>
                    <a:pt x="111" y="21"/>
                    <a:pt x="111" y="19"/>
                    <a:pt x="111" y="17"/>
                  </a:cubicBezTo>
                  <a:cubicBezTo>
                    <a:pt x="111" y="10"/>
                    <a:pt x="115" y="3"/>
                    <a:pt x="127" y="3"/>
                  </a:cubicBezTo>
                  <a:cubicBezTo>
                    <a:pt x="161" y="3"/>
                    <a:pt x="161" y="3"/>
                    <a:pt x="161" y="3"/>
                  </a:cubicBezTo>
                  <a:cubicBezTo>
                    <a:pt x="161" y="34"/>
                    <a:pt x="161" y="34"/>
                    <a:pt x="161" y="34"/>
                  </a:cubicBezTo>
                  <a:cubicBezTo>
                    <a:pt x="150" y="34"/>
                    <a:pt x="150" y="34"/>
                    <a:pt x="150" y="34"/>
                  </a:cubicBezTo>
                  <a:cubicBezTo>
                    <a:pt x="146" y="34"/>
                    <a:pt x="143" y="36"/>
                    <a:pt x="143" y="40"/>
                  </a:cubicBezTo>
                  <a:cubicBezTo>
                    <a:pt x="143" y="141"/>
                    <a:pt x="143" y="141"/>
                    <a:pt x="143" y="141"/>
                  </a:cubicBezTo>
                  <a:cubicBezTo>
                    <a:pt x="143" y="192"/>
                    <a:pt x="104" y="211"/>
                    <a:pt x="66" y="211"/>
                  </a:cubicBezTo>
                  <a:cubicBezTo>
                    <a:pt x="47" y="211"/>
                    <a:pt x="28" y="205"/>
                    <a:pt x="14" y="198"/>
                  </a:cubicBezTo>
                  <a:cubicBezTo>
                    <a:pt x="25" y="169"/>
                    <a:pt x="25" y="169"/>
                    <a:pt x="25" y="169"/>
                  </a:cubicBezTo>
                  <a:cubicBezTo>
                    <a:pt x="25" y="169"/>
                    <a:pt x="43" y="179"/>
                    <a:pt x="66" y="179"/>
                  </a:cubicBezTo>
                  <a:cubicBezTo>
                    <a:pt x="88" y="179"/>
                    <a:pt x="107" y="169"/>
                    <a:pt x="107" y="143"/>
                  </a:cubicBezTo>
                  <a:cubicBezTo>
                    <a:pt x="107" y="136"/>
                    <a:pt x="107" y="136"/>
                    <a:pt x="107" y="136"/>
                  </a:cubicBezTo>
                  <a:cubicBezTo>
                    <a:pt x="107" y="133"/>
                    <a:pt x="107" y="128"/>
                    <a:pt x="107" y="128"/>
                  </a:cubicBezTo>
                  <a:cubicBezTo>
                    <a:pt x="107" y="128"/>
                    <a:pt x="107" y="128"/>
                    <a:pt x="107" y="128"/>
                  </a:cubicBezTo>
                  <a:cubicBezTo>
                    <a:pt x="98" y="141"/>
                    <a:pt x="85" y="147"/>
                    <a:pt x="66" y="147"/>
                  </a:cubicBezTo>
                  <a:cubicBezTo>
                    <a:pt x="24" y="147"/>
                    <a:pt x="0" y="113"/>
                    <a:pt x="0" y="73"/>
                  </a:cubicBezTo>
                  <a:cubicBezTo>
                    <a:pt x="0" y="33"/>
                    <a:pt x="23" y="0"/>
                    <a:pt x="65" y="0"/>
                  </a:cubicBezTo>
                  <a:close/>
                  <a:moveTo>
                    <a:pt x="108" y="73"/>
                  </a:moveTo>
                  <a:cubicBezTo>
                    <a:pt x="108" y="40"/>
                    <a:pt x="91" y="31"/>
                    <a:pt x="71" y="31"/>
                  </a:cubicBezTo>
                  <a:cubicBezTo>
                    <a:pt x="49" y="31"/>
                    <a:pt x="37" y="47"/>
                    <a:pt x="37" y="72"/>
                  </a:cubicBezTo>
                  <a:cubicBezTo>
                    <a:pt x="37" y="97"/>
                    <a:pt x="50" y="116"/>
                    <a:pt x="74" y="116"/>
                  </a:cubicBezTo>
                  <a:cubicBezTo>
                    <a:pt x="91" y="116"/>
                    <a:pt x="108" y="106"/>
                    <a:pt x="108" y="7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59" name="Google Shape;59;p15"/>
            <p:cNvSpPr/>
            <p:nvPr/>
          </p:nvSpPr>
          <p:spPr>
            <a:xfrm>
              <a:off x="2227" y="669"/>
              <a:ext cx="79" cy="87"/>
            </a:xfrm>
            <a:custGeom>
              <a:avLst/>
              <a:gdLst/>
              <a:ahLst/>
              <a:cxnLst/>
              <a:rect l="l" t="t" r="r" b="b"/>
              <a:pathLst>
                <a:path w="140" h="154" extrusionOk="0">
                  <a:moveTo>
                    <a:pt x="75" y="0"/>
                  </a:moveTo>
                  <a:cubicBezTo>
                    <a:pt x="117" y="0"/>
                    <a:pt x="140" y="31"/>
                    <a:pt x="140" y="69"/>
                  </a:cubicBezTo>
                  <a:cubicBezTo>
                    <a:pt x="140" y="74"/>
                    <a:pt x="139" y="83"/>
                    <a:pt x="139" y="83"/>
                  </a:cubicBezTo>
                  <a:cubicBezTo>
                    <a:pt x="38" y="83"/>
                    <a:pt x="38" y="83"/>
                    <a:pt x="38" y="83"/>
                  </a:cubicBezTo>
                  <a:cubicBezTo>
                    <a:pt x="41" y="109"/>
                    <a:pt x="60" y="122"/>
                    <a:pt x="82" y="122"/>
                  </a:cubicBezTo>
                  <a:cubicBezTo>
                    <a:pt x="106" y="122"/>
                    <a:pt x="123" y="106"/>
                    <a:pt x="123" y="106"/>
                  </a:cubicBezTo>
                  <a:cubicBezTo>
                    <a:pt x="138" y="131"/>
                    <a:pt x="138" y="131"/>
                    <a:pt x="138" y="131"/>
                  </a:cubicBezTo>
                  <a:cubicBezTo>
                    <a:pt x="138" y="131"/>
                    <a:pt x="116" y="154"/>
                    <a:pt x="79" y="154"/>
                  </a:cubicBezTo>
                  <a:cubicBezTo>
                    <a:pt x="31" y="154"/>
                    <a:pt x="0" y="118"/>
                    <a:pt x="0" y="77"/>
                  </a:cubicBezTo>
                  <a:cubicBezTo>
                    <a:pt x="0" y="31"/>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0" name="Google Shape;60;p15"/>
            <p:cNvSpPr/>
            <p:nvPr/>
          </p:nvSpPr>
          <p:spPr>
            <a:xfrm>
              <a:off x="2313" y="669"/>
              <a:ext cx="99" cy="85"/>
            </a:xfrm>
            <a:custGeom>
              <a:avLst/>
              <a:gdLst/>
              <a:ahLst/>
              <a:cxnLst/>
              <a:rect l="l" t="t" r="r" b="b"/>
              <a:pathLst>
                <a:path w="174" h="150" extrusionOk="0">
                  <a:moveTo>
                    <a:pt x="18" y="41"/>
                  </a:moveTo>
                  <a:cubicBezTo>
                    <a:pt x="18" y="36"/>
                    <a:pt x="15" y="34"/>
                    <a:pt x="11"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2" y="30"/>
                    <a:pt x="52" y="30"/>
                  </a:cubicBezTo>
                  <a:cubicBezTo>
                    <a:pt x="53" y="30"/>
                    <a:pt x="53" y="30"/>
                    <a:pt x="53" y="30"/>
                  </a:cubicBezTo>
                  <a:cubicBezTo>
                    <a:pt x="59" y="18"/>
                    <a:pt x="75" y="0"/>
                    <a:pt x="105"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4"/>
                    <a:pt x="119" y="131"/>
                  </a:cubicBezTo>
                  <a:cubicBezTo>
                    <a:pt x="119" y="63"/>
                    <a:pt x="119" y="63"/>
                    <a:pt x="119" y="63"/>
                  </a:cubicBezTo>
                  <a:cubicBezTo>
                    <a:pt x="119" y="45"/>
                    <a:pt x="115" y="33"/>
                    <a:pt x="96"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grpSp>
      <p:grpSp>
        <p:nvGrpSpPr>
          <p:cNvPr id="61" name="Google Shape;61;p15"/>
          <p:cNvGrpSpPr/>
          <p:nvPr/>
        </p:nvGrpSpPr>
        <p:grpSpPr>
          <a:xfrm>
            <a:off x="3807837" y="3320435"/>
            <a:ext cx="1844802" cy="161849"/>
            <a:chOff x="1117" y="905"/>
            <a:chExt cx="1345" cy="118"/>
          </a:xfrm>
        </p:grpSpPr>
        <p:sp>
          <p:nvSpPr>
            <p:cNvPr id="62" name="Google Shape;62;p15"/>
            <p:cNvSpPr/>
            <p:nvPr/>
          </p:nvSpPr>
          <p:spPr>
            <a:xfrm>
              <a:off x="1117" y="905"/>
              <a:ext cx="43" cy="116"/>
            </a:xfrm>
            <a:custGeom>
              <a:avLst/>
              <a:gdLst/>
              <a:ahLst/>
              <a:cxnLst/>
              <a:rect l="l" t="t" r="r" b="b"/>
              <a:pathLst>
                <a:path w="43" h="116" extrusionOk="0">
                  <a:moveTo>
                    <a:pt x="0" y="98"/>
                  </a:moveTo>
                  <a:lnTo>
                    <a:pt x="11" y="98"/>
                  </a:lnTo>
                  <a:lnTo>
                    <a:pt x="11" y="19"/>
                  </a:lnTo>
                  <a:lnTo>
                    <a:pt x="0" y="19"/>
                  </a:lnTo>
                  <a:lnTo>
                    <a:pt x="0" y="0"/>
                  </a:lnTo>
                  <a:lnTo>
                    <a:pt x="43" y="0"/>
                  </a:lnTo>
                  <a:lnTo>
                    <a:pt x="43" y="19"/>
                  </a:lnTo>
                  <a:lnTo>
                    <a:pt x="31" y="19"/>
                  </a:lnTo>
                  <a:lnTo>
                    <a:pt x="31" y="98"/>
                  </a:lnTo>
                  <a:lnTo>
                    <a:pt x="43" y="98"/>
                  </a:lnTo>
                  <a:lnTo>
                    <a:pt x="43" y="116"/>
                  </a:lnTo>
                  <a:lnTo>
                    <a:pt x="0" y="116"/>
                  </a:lnTo>
                  <a:lnTo>
                    <a:pt x="0" y="9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3" name="Google Shape;63;p15"/>
            <p:cNvSpPr/>
            <p:nvPr/>
          </p:nvSpPr>
          <p:spPr>
            <a:xfrm>
              <a:off x="1169" y="905"/>
              <a:ext cx="85"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9" y="0"/>
                    <a:pt x="55" y="3"/>
                    <a:pt x="55" y="16"/>
                  </a:cubicBezTo>
                  <a:cubicBezTo>
                    <a:pt x="55" y="109"/>
                    <a:pt x="55" y="109"/>
                    <a:pt x="55" y="109"/>
                  </a:cubicBezTo>
                  <a:cubicBezTo>
                    <a:pt x="66" y="109"/>
                    <a:pt x="66" y="109"/>
                    <a:pt x="66" y="109"/>
                  </a:cubicBezTo>
                  <a:cubicBezTo>
                    <a:pt x="70" y="109"/>
                    <a:pt x="76" y="108"/>
                    <a:pt x="80" y="104"/>
                  </a:cubicBezTo>
                  <a:cubicBezTo>
                    <a:pt x="110" y="57"/>
                    <a:pt x="110" y="57"/>
                    <a:pt x="110" y="57"/>
                  </a:cubicBezTo>
                  <a:cubicBezTo>
                    <a:pt x="150" y="57"/>
                    <a:pt x="150" y="57"/>
                    <a:pt x="150" y="57"/>
                  </a:cubicBezTo>
                  <a:cubicBezTo>
                    <a:pt x="113" y="113"/>
                    <a:pt x="113" y="113"/>
                    <a:pt x="113" y="113"/>
                  </a:cubicBezTo>
                  <a:cubicBezTo>
                    <a:pt x="107"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2" y="204"/>
                    <a:pt x="107" y="202"/>
                    <a:pt x="101" y="192"/>
                  </a:cubicBezTo>
                  <a:cubicBezTo>
                    <a:pt x="76" y="146"/>
                    <a:pt x="76" y="146"/>
                    <a:pt x="76" y="146"/>
                  </a:cubicBezTo>
                  <a:cubicBezTo>
                    <a:pt x="74" y="140"/>
                    <a:pt x="68" y="140"/>
                    <a:pt x="63" y="140"/>
                  </a:cubicBezTo>
                  <a:cubicBezTo>
                    <a:pt x="55" y="140"/>
                    <a:pt x="55" y="140"/>
                    <a:pt x="55" y="140"/>
                  </a:cubicBezTo>
                  <a:cubicBezTo>
                    <a:pt x="55" y="204"/>
                    <a:pt x="55" y="204"/>
                    <a:pt x="55"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4" name="Google Shape;64;p15"/>
            <p:cNvSpPr/>
            <p:nvPr/>
          </p:nvSpPr>
          <p:spPr>
            <a:xfrm>
              <a:off x="1305"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5" name="Google Shape;65;p15"/>
            <p:cNvSpPr/>
            <p:nvPr/>
          </p:nvSpPr>
          <p:spPr>
            <a:xfrm>
              <a:off x="1395" y="936"/>
              <a:ext cx="98" cy="85"/>
            </a:xfrm>
            <a:custGeom>
              <a:avLst/>
              <a:gdLst/>
              <a:ahLst/>
              <a:cxnLst/>
              <a:rect l="l" t="t" r="r" b="b"/>
              <a:pathLst>
                <a:path w="174" h="150" extrusionOk="0">
                  <a:moveTo>
                    <a:pt x="17" y="41"/>
                  </a:moveTo>
                  <a:cubicBezTo>
                    <a:pt x="17" y="36"/>
                    <a:pt x="15" y="34"/>
                    <a:pt x="11" y="34"/>
                  </a:cubicBezTo>
                  <a:cubicBezTo>
                    <a:pt x="0" y="34"/>
                    <a:pt x="0" y="34"/>
                    <a:pt x="0" y="34"/>
                  </a:cubicBezTo>
                  <a:cubicBezTo>
                    <a:pt x="0" y="3"/>
                    <a:pt x="0" y="3"/>
                    <a:pt x="0" y="3"/>
                  </a:cubicBezTo>
                  <a:cubicBezTo>
                    <a:pt x="33" y="3"/>
                    <a:pt x="33" y="3"/>
                    <a:pt x="33" y="3"/>
                  </a:cubicBezTo>
                  <a:cubicBezTo>
                    <a:pt x="46" y="3"/>
                    <a:pt x="53" y="9"/>
                    <a:pt x="53" y="20"/>
                  </a:cubicBezTo>
                  <a:cubicBezTo>
                    <a:pt x="53" y="24"/>
                    <a:pt x="53" y="24"/>
                    <a:pt x="53" y="24"/>
                  </a:cubicBezTo>
                  <a:cubicBezTo>
                    <a:pt x="53" y="27"/>
                    <a:pt x="52" y="30"/>
                    <a:pt x="52" y="30"/>
                  </a:cubicBezTo>
                  <a:cubicBezTo>
                    <a:pt x="53" y="30"/>
                    <a:pt x="53" y="30"/>
                    <a:pt x="53" y="30"/>
                  </a:cubicBezTo>
                  <a:cubicBezTo>
                    <a:pt x="59" y="18"/>
                    <a:pt x="75" y="0"/>
                    <a:pt x="104" y="0"/>
                  </a:cubicBezTo>
                  <a:cubicBezTo>
                    <a:pt x="137" y="0"/>
                    <a:pt x="156" y="17"/>
                    <a:pt x="156" y="56"/>
                  </a:cubicBezTo>
                  <a:cubicBezTo>
                    <a:pt x="156" y="113"/>
                    <a:pt x="156" y="113"/>
                    <a:pt x="156" y="113"/>
                  </a:cubicBezTo>
                  <a:cubicBezTo>
                    <a:pt x="156" y="117"/>
                    <a:pt x="158" y="119"/>
                    <a:pt x="162" y="119"/>
                  </a:cubicBezTo>
                  <a:cubicBezTo>
                    <a:pt x="174" y="119"/>
                    <a:pt x="174" y="119"/>
                    <a:pt x="174" y="119"/>
                  </a:cubicBezTo>
                  <a:cubicBezTo>
                    <a:pt x="174" y="150"/>
                    <a:pt x="174" y="150"/>
                    <a:pt x="174" y="150"/>
                  </a:cubicBezTo>
                  <a:cubicBezTo>
                    <a:pt x="139" y="150"/>
                    <a:pt x="139" y="150"/>
                    <a:pt x="139" y="150"/>
                  </a:cubicBezTo>
                  <a:cubicBezTo>
                    <a:pt x="125" y="150"/>
                    <a:pt x="119" y="145"/>
                    <a:pt x="119" y="131"/>
                  </a:cubicBezTo>
                  <a:cubicBezTo>
                    <a:pt x="119" y="63"/>
                    <a:pt x="119" y="63"/>
                    <a:pt x="119" y="63"/>
                  </a:cubicBezTo>
                  <a:cubicBezTo>
                    <a:pt x="119" y="45"/>
                    <a:pt x="114" y="33"/>
                    <a:pt x="96" y="33"/>
                  </a:cubicBezTo>
                  <a:cubicBezTo>
                    <a:pt x="76" y="33"/>
                    <a:pt x="62" y="46"/>
                    <a:pt x="57" y="63"/>
                  </a:cubicBezTo>
                  <a:cubicBezTo>
                    <a:pt x="55" y="69"/>
                    <a:pt x="54" y="76"/>
                    <a:pt x="54" y="83"/>
                  </a:cubicBezTo>
                  <a:cubicBezTo>
                    <a:pt x="54" y="150"/>
                    <a:pt x="54" y="150"/>
                    <a:pt x="54" y="150"/>
                  </a:cubicBezTo>
                  <a:cubicBezTo>
                    <a:pt x="17" y="150"/>
                    <a:pt x="17" y="150"/>
                    <a:pt x="17" y="150"/>
                  </a:cubicBezTo>
                  <a:lnTo>
                    <a:pt x="17"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6" name="Google Shape;66;p15"/>
            <p:cNvSpPr/>
            <p:nvPr/>
          </p:nvSpPr>
          <p:spPr>
            <a:xfrm>
              <a:off x="1544"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10" y="68"/>
                    <a:pt x="110" y="63"/>
                  </a:cubicBezTo>
                  <a:cubicBezTo>
                    <a:pt x="110" y="37"/>
                    <a:pt x="110" y="37"/>
                    <a:pt x="110" y="37"/>
                  </a:cubicBezTo>
                  <a:cubicBezTo>
                    <a:pt x="110" y="33"/>
                    <a:pt x="107" y="31"/>
                    <a:pt x="103" y="31"/>
                  </a:cubicBezTo>
                  <a:cubicBezTo>
                    <a:pt x="92" y="31"/>
                    <a:pt x="92" y="31"/>
                    <a:pt x="92" y="31"/>
                  </a:cubicBezTo>
                  <a:cubicBezTo>
                    <a:pt x="92" y="0"/>
                    <a:pt x="92" y="0"/>
                    <a:pt x="92" y="0"/>
                  </a:cubicBezTo>
                  <a:cubicBezTo>
                    <a:pt x="127" y="0"/>
                    <a:pt x="127" y="0"/>
                    <a:pt x="127" y="0"/>
                  </a:cubicBezTo>
                  <a:cubicBezTo>
                    <a:pt x="140" y="0"/>
                    <a:pt x="146" y="6"/>
                    <a:pt x="146" y="19"/>
                  </a:cubicBezTo>
                  <a:cubicBezTo>
                    <a:pt x="146" y="167"/>
                    <a:pt x="146" y="167"/>
                    <a:pt x="146" y="167"/>
                  </a:cubicBezTo>
                  <a:cubicBezTo>
                    <a:pt x="146" y="171"/>
                    <a:pt x="149" y="173"/>
                    <a:pt x="153"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6" y="208"/>
                  </a:cubicBezTo>
                  <a:cubicBezTo>
                    <a:pt x="26" y="208"/>
                    <a:pt x="0" y="176"/>
                    <a:pt x="0" y="131"/>
                  </a:cubicBezTo>
                  <a:cubicBezTo>
                    <a:pt x="0" y="84"/>
                    <a:pt x="28" y="54"/>
                    <a:pt x="67" y="54"/>
                  </a:cubicBezTo>
                  <a:close/>
                  <a:moveTo>
                    <a:pt x="111" y="131"/>
                  </a:moveTo>
                  <a:cubicBezTo>
                    <a:pt x="111" y="108"/>
                    <a:pt x="99" y="85"/>
                    <a:pt x="74" y="85"/>
                  </a:cubicBezTo>
                  <a:cubicBezTo>
                    <a:pt x="54" y="85"/>
                    <a:pt x="37" y="102"/>
                    <a:pt x="37" y="131"/>
                  </a:cubicBezTo>
                  <a:cubicBezTo>
                    <a:pt x="37" y="159"/>
                    <a:pt x="52" y="177"/>
                    <a:pt x="74" y="177"/>
                  </a:cubicBezTo>
                  <a:cubicBezTo>
                    <a:pt x="93" y="177"/>
                    <a:pt x="111" y="163"/>
                    <a:pt x="111"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7" name="Google Shape;67;p15"/>
            <p:cNvSpPr/>
            <p:nvPr/>
          </p:nvSpPr>
          <p:spPr>
            <a:xfrm>
              <a:off x="1646"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5"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8" name="Google Shape;68;p15"/>
            <p:cNvSpPr/>
            <p:nvPr/>
          </p:nvSpPr>
          <p:spPr>
            <a:xfrm>
              <a:off x="1780" y="936"/>
              <a:ext cx="92" cy="87"/>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3"/>
                  </a:moveTo>
                  <a:cubicBezTo>
                    <a:pt x="104" y="123"/>
                    <a:pt x="124" y="104"/>
                    <a:pt x="124" y="77"/>
                  </a:cubicBezTo>
                  <a:cubicBezTo>
                    <a:pt x="124" y="50"/>
                    <a:pt x="104" y="31"/>
                    <a:pt x="80" y="31"/>
                  </a:cubicBezTo>
                  <a:cubicBezTo>
                    <a:pt x="57" y="31"/>
                    <a:pt x="37" y="50"/>
                    <a:pt x="37" y="77"/>
                  </a:cubicBezTo>
                  <a:cubicBezTo>
                    <a:pt x="37" y="104"/>
                    <a:pt x="57" y="123"/>
                    <a:pt x="80" y="123"/>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69" name="Google Shape;69;p15"/>
            <p:cNvSpPr/>
            <p:nvPr/>
          </p:nvSpPr>
          <p:spPr>
            <a:xfrm>
              <a:off x="1877" y="938"/>
              <a:ext cx="85" cy="83"/>
            </a:xfrm>
            <a:custGeom>
              <a:avLst/>
              <a:gdLst/>
              <a:ahLst/>
              <a:cxnLst/>
              <a:rect l="l" t="t" r="r" b="b"/>
              <a:pathLst>
                <a:path w="150" h="147" extrusionOk="0">
                  <a:moveTo>
                    <a:pt x="11" y="37"/>
                  </a:moveTo>
                  <a:cubicBezTo>
                    <a:pt x="10" y="33"/>
                    <a:pt x="7" y="31"/>
                    <a:pt x="3" y="31"/>
                  </a:cubicBezTo>
                  <a:cubicBezTo>
                    <a:pt x="0" y="31"/>
                    <a:pt x="0" y="31"/>
                    <a:pt x="0" y="31"/>
                  </a:cubicBezTo>
                  <a:cubicBezTo>
                    <a:pt x="0" y="0"/>
                    <a:pt x="0" y="0"/>
                    <a:pt x="0" y="0"/>
                  </a:cubicBezTo>
                  <a:cubicBezTo>
                    <a:pt x="21" y="0"/>
                    <a:pt x="21" y="0"/>
                    <a:pt x="21" y="0"/>
                  </a:cubicBezTo>
                  <a:cubicBezTo>
                    <a:pt x="33" y="0"/>
                    <a:pt x="39" y="4"/>
                    <a:pt x="42" y="14"/>
                  </a:cubicBezTo>
                  <a:cubicBezTo>
                    <a:pt x="70" y="91"/>
                    <a:pt x="70" y="91"/>
                    <a:pt x="70" y="91"/>
                  </a:cubicBezTo>
                  <a:cubicBezTo>
                    <a:pt x="73" y="100"/>
                    <a:pt x="76" y="112"/>
                    <a:pt x="76" y="112"/>
                  </a:cubicBezTo>
                  <a:cubicBezTo>
                    <a:pt x="76" y="112"/>
                    <a:pt x="76" y="112"/>
                    <a:pt x="76" y="112"/>
                  </a:cubicBezTo>
                  <a:cubicBezTo>
                    <a:pt x="76" y="112"/>
                    <a:pt x="78" y="100"/>
                    <a:pt x="81" y="91"/>
                  </a:cubicBezTo>
                  <a:cubicBezTo>
                    <a:pt x="109" y="14"/>
                    <a:pt x="109" y="14"/>
                    <a:pt x="109" y="14"/>
                  </a:cubicBezTo>
                  <a:cubicBezTo>
                    <a:pt x="113" y="4"/>
                    <a:pt x="119" y="0"/>
                    <a:pt x="131" y="0"/>
                  </a:cubicBezTo>
                  <a:cubicBezTo>
                    <a:pt x="150" y="0"/>
                    <a:pt x="150" y="0"/>
                    <a:pt x="150" y="0"/>
                  </a:cubicBezTo>
                  <a:cubicBezTo>
                    <a:pt x="150" y="31"/>
                    <a:pt x="150" y="31"/>
                    <a:pt x="150" y="31"/>
                  </a:cubicBezTo>
                  <a:cubicBezTo>
                    <a:pt x="147" y="31"/>
                    <a:pt x="147" y="31"/>
                    <a:pt x="147" y="31"/>
                  </a:cubicBezTo>
                  <a:cubicBezTo>
                    <a:pt x="143" y="31"/>
                    <a:pt x="140" y="33"/>
                    <a:pt x="139" y="37"/>
                  </a:cubicBezTo>
                  <a:cubicBezTo>
                    <a:pt x="97" y="147"/>
                    <a:pt x="97" y="147"/>
                    <a:pt x="97" y="147"/>
                  </a:cubicBezTo>
                  <a:cubicBezTo>
                    <a:pt x="53" y="147"/>
                    <a:pt x="53" y="147"/>
                    <a:pt x="53" y="147"/>
                  </a:cubicBezTo>
                  <a:lnTo>
                    <a:pt x="11"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70" name="Google Shape;70;p15"/>
            <p:cNvSpPr/>
            <p:nvPr/>
          </p:nvSpPr>
          <p:spPr>
            <a:xfrm>
              <a:off x="1968"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7" y="83"/>
                    <a:pt x="37" y="83"/>
                    <a:pt x="37" y="83"/>
                  </a:cubicBezTo>
                  <a:cubicBezTo>
                    <a:pt x="40" y="109"/>
                    <a:pt x="59" y="123"/>
                    <a:pt x="82" y="123"/>
                  </a:cubicBezTo>
                  <a:cubicBezTo>
                    <a:pt x="105" y="123"/>
                    <a:pt x="123" y="106"/>
                    <a:pt x="123" y="106"/>
                  </a:cubicBezTo>
                  <a:cubicBezTo>
                    <a:pt x="138" y="132"/>
                    <a:pt x="138" y="132"/>
                    <a:pt x="138" y="132"/>
                  </a:cubicBezTo>
                  <a:cubicBezTo>
                    <a:pt x="138" y="132"/>
                    <a:pt x="116" y="154"/>
                    <a:pt x="79" y="154"/>
                  </a:cubicBezTo>
                  <a:cubicBezTo>
                    <a:pt x="30" y="154"/>
                    <a:pt x="0" y="119"/>
                    <a:pt x="0" y="77"/>
                  </a:cubicBezTo>
                  <a:cubicBezTo>
                    <a:pt x="0" y="32"/>
                    <a:pt x="31" y="0"/>
                    <a:pt x="75" y="0"/>
                  </a:cubicBezTo>
                  <a:close/>
                  <a:moveTo>
                    <a:pt x="102" y="58"/>
                  </a:moveTo>
                  <a:cubicBezTo>
                    <a:pt x="102" y="40"/>
                    <a:pt x="90" y="28"/>
                    <a:pt x="75" y="28"/>
                  </a:cubicBezTo>
                  <a:cubicBezTo>
                    <a:pt x="56" y="28"/>
                    <a:pt x="43" y="39"/>
                    <a:pt x="39"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71" name="Google Shape;71;p15"/>
            <p:cNvSpPr/>
            <p:nvPr/>
          </p:nvSpPr>
          <p:spPr>
            <a:xfrm>
              <a:off x="2057" y="937"/>
              <a:ext cx="61" cy="84"/>
            </a:xfrm>
            <a:custGeom>
              <a:avLst/>
              <a:gdLst/>
              <a:ahLst/>
              <a:cxnLst/>
              <a:rect l="l" t="t" r="r" b="b"/>
              <a:pathLst>
                <a:path w="107" h="149" extrusionOk="0">
                  <a:moveTo>
                    <a:pt x="18" y="40"/>
                  </a:moveTo>
                  <a:cubicBezTo>
                    <a:pt x="18" y="35"/>
                    <a:pt x="16" y="33"/>
                    <a:pt x="12" y="33"/>
                  </a:cubicBezTo>
                  <a:cubicBezTo>
                    <a:pt x="0" y="33"/>
                    <a:pt x="0" y="33"/>
                    <a:pt x="0" y="33"/>
                  </a:cubicBezTo>
                  <a:cubicBezTo>
                    <a:pt x="0" y="2"/>
                    <a:pt x="0" y="2"/>
                    <a:pt x="0" y="2"/>
                  </a:cubicBezTo>
                  <a:cubicBezTo>
                    <a:pt x="34" y="2"/>
                    <a:pt x="34" y="2"/>
                    <a:pt x="34" y="2"/>
                  </a:cubicBezTo>
                  <a:cubicBezTo>
                    <a:pt x="47" y="2"/>
                    <a:pt x="53" y="8"/>
                    <a:pt x="53" y="20"/>
                  </a:cubicBezTo>
                  <a:cubicBezTo>
                    <a:pt x="53" y="29"/>
                    <a:pt x="53" y="29"/>
                    <a:pt x="53" y="29"/>
                  </a:cubicBezTo>
                  <a:cubicBezTo>
                    <a:pt x="53" y="34"/>
                    <a:pt x="53" y="38"/>
                    <a:pt x="53" y="38"/>
                  </a:cubicBezTo>
                  <a:cubicBezTo>
                    <a:pt x="53" y="38"/>
                    <a:pt x="53" y="38"/>
                    <a:pt x="53" y="38"/>
                  </a:cubicBezTo>
                  <a:cubicBezTo>
                    <a:pt x="60" y="17"/>
                    <a:pt x="77" y="0"/>
                    <a:pt x="100" y="0"/>
                  </a:cubicBezTo>
                  <a:cubicBezTo>
                    <a:pt x="103" y="0"/>
                    <a:pt x="107" y="1"/>
                    <a:pt x="107" y="1"/>
                  </a:cubicBezTo>
                  <a:cubicBezTo>
                    <a:pt x="107" y="37"/>
                    <a:pt x="107" y="37"/>
                    <a:pt x="107" y="37"/>
                  </a:cubicBezTo>
                  <a:cubicBezTo>
                    <a:pt x="107" y="37"/>
                    <a:pt x="103" y="36"/>
                    <a:pt x="98" y="36"/>
                  </a:cubicBezTo>
                  <a:cubicBezTo>
                    <a:pt x="82" y="36"/>
                    <a:pt x="64" y="45"/>
                    <a:pt x="58" y="67"/>
                  </a:cubicBezTo>
                  <a:cubicBezTo>
                    <a:pt x="56"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72" name="Google Shape;72;p15"/>
            <p:cNvSpPr/>
            <p:nvPr/>
          </p:nvSpPr>
          <p:spPr>
            <a:xfrm>
              <a:off x="2122" y="905"/>
              <a:ext cx="99" cy="116"/>
            </a:xfrm>
            <a:custGeom>
              <a:avLst/>
              <a:gdLst/>
              <a:ahLst/>
              <a:cxnLst/>
              <a:rect l="l" t="t" r="r" b="b"/>
              <a:pathLst>
                <a:path w="174" h="204" extrusionOk="0">
                  <a:moveTo>
                    <a:pt x="18" y="37"/>
                  </a:moveTo>
                  <a:cubicBezTo>
                    <a:pt x="18" y="33"/>
                    <a:pt x="15" y="31"/>
                    <a:pt x="11" y="31"/>
                  </a:cubicBezTo>
                  <a:cubicBezTo>
                    <a:pt x="0" y="31"/>
                    <a:pt x="0" y="31"/>
                    <a:pt x="0" y="31"/>
                  </a:cubicBezTo>
                  <a:cubicBezTo>
                    <a:pt x="0" y="0"/>
                    <a:pt x="0" y="0"/>
                    <a:pt x="0" y="0"/>
                  </a:cubicBezTo>
                  <a:cubicBezTo>
                    <a:pt x="35" y="0"/>
                    <a:pt x="35" y="0"/>
                    <a:pt x="35" y="0"/>
                  </a:cubicBezTo>
                  <a:cubicBezTo>
                    <a:pt x="48" y="0"/>
                    <a:pt x="54" y="6"/>
                    <a:pt x="54" y="19"/>
                  </a:cubicBezTo>
                  <a:cubicBezTo>
                    <a:pt x="54" y="71"/>
                    <a:pt x="54" y="71"/>
                    <a:pt x="54" y="71"/>
                  </a:cubicBezTo>
                  <a:cubicBezTo>
                    <a:pt x="54" y="78"/>
                    <a:pt x="54" y="83"/>
                    <a:pt x="54" y="83"/>
                  </a:cubicBezTo>
                  <a:cubicBezTo>
                    <a:pt x="54" y="83"/>
                    <a:pt x="54" y="83"/>
                    <a:pt x="54" y="83"/>
                  </a:cubicBezTo>
                  <a:cubicBezTo>
                    <a:pt x="61" y="69"/>
                    <a:pt x="79" y="54"/>
                    <a:pt x="105" y="54"/>
                  </a:cubicBezTo>
                  <a:cubicBezTo>
                    <a:pt x="138" y="54"/>
                    <a:pt x="156" y="71"/>
                    <a:pt x="156" y="110"/>
                  </a:cubicBezTo>
                  <a:cubicBezTo>
                    <a:pt x="156" y="167"/>
                    <a:pt x="156" y="167"/>
                    <a:pt x="156" y="167"/>
                  </a:cubicBezTo>
                  <a:cubicBezTo>
                    <a:pt x="156" y="171"/>
                    <a:pt x="158" y="173"/>
                    <a:pt x="162" y="173"/>
                  </a:cubicBezTo>
                  <a:cubicBezTo>
                    <a:pt x="174" y="173"/>
                    <a:pt x="174" y="173"/>
                    <a:pt x="174" y="173"/>
                  </a:cubicBezTo>
                  <a:cubicBezTo>
                    <a:pt x="174" y="204"/>
                    <a:pt x="174" y="204"/>
                    <a:pt x="174" y="204"/>
                  </a:cubicBezTo>
                  <a:cubicBezTo>
                    <a:pt x="139" y="204"/>
                    <a:pt x="139" y="204"/>
                    <a:pt x="139" y="204"/>
                  </a:cubicBezTo>
                  <a:cubicBezTo>
                    <a:pt x="125" y="204"/>
                    <a:pt x="120" y="199"/>
                    <a:pt x="120" y="185"/>
                  </a:cubicBezTo>
                  <a:cubicBezTo>
                    <a:pt x="120" y="117"/>
                    <a:pt x="120" y="117"/>
                    <a:pt x="120" y="117"/>
                  </a:cubicBezTo>
                  <a:cubicBezTo>
                    <a:pt x="120" y="99"/>
                    <a:pt x="115" y="87"/>
                    <a:pt x="96" y="87"/>
                  </a:cubicBezTo>
                  <a:cubicBezTo>
                    <a:pt x="77" y="87"/>
                    <a:pt x="62" y="100"/>
                    <a:pt x="57" y="118"/>
                  </a:cubicBezTo>
                  <a:cubicBezTo>
                    <a:pt x="55" y="124"/>
                    <a:pt x="54" y="130"/>
                    <a:pt x="54" y="137"/>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73" name="Google Shape;73;p15"/>
            <p:cNvSpPr/>
            <p:nvPr/>
          </p:nvSpPr>
          <p:spPr>
            <a:xfrm>
              <a:off x="2229" y="936"/>
              <a:ext cx="79" cy="87"/>
            </a:xfrm>
            <a:custGeom>
              <a:avLst/>
              <a:gdLst/>
              <a:ahLst/>
              <a:cxnLst/>
              <a:rect l="l" t="t" r="r" b="b"/>
              <a:pathLst>
                <a:path w="140" h="154" extrusionOk="0">
                  <a:moveTo>
                    <a:pt x="75" y="0"/>
                  </a:moveTo>
                  <a:cubicBezTo>
                    <a:pt x="117" y="0"/>
                    <a:pt x="140" y="31"/>
                    <a:pt x="140" y="70"/>
                  </a:cubicBezTo>
                  <a:cubicBezTo>
                    <a:pt x="140" y="74"/>
                    <a:pt x="139" y="83"/>
                    <a:pt x="139" y="83"/>
                  </a:cubicBezTo>
                  <a:cubicBezTo>
                    <a:pt x="38" y="83"/>
                    <a:pt x="38" y="83"/>
                    <a:pt x="38" y="83"/>
                  </a:cubicBezTo>
                  <a:cubicBezTo>
                    <a:pt x="41" y="109"/>
                    <a:pt x="60" y="123"/>
                    <a:pt x="82" y="123"/>
                  </a:cubicBezTo>
                  <a:cubicBezTo>
                    <a:pt x="106" y="123"/>
                    <a:pt x="123" y="106"/>
                    <a:pt x="123" y="106"/>
                  </a:cubicBezTo>
                  <a:cubicBezTo>
                    <a:pt x="138" y="132"/>
                    <a:pt x="138" y="132"/>
                    <a:pt x="138" y="132"/>
                  </a:cubicBezTo>
                  <a:cubicBezTo>
                    <a:pt x="138" y="132"/>
                    <a:pt x="116" y="154"/>
                    <a:pt x="79" y="154"/>
                  </a:cubicBezTo>
                  <a:cubicBezTo>
                    <a:pt x="31" y="154"/>
                    <a:pt x="0" y="119"/>
                    <a:pt x="0" y="77"/>
                  </a:cubicBezTo>
                  <a:cubicBezTo>
                    <a:pt x="0" y="32"/>
                    <a:pt x="31" y="0"/>
                    <a:pt x="75" y="0"/>
                  </a:cubicBezTo>
                  <a:close/>
                  <a:moveTo>
                    <a:pt x="103" y="58"/>
                  </a:moveTo>
                  <a:cubicBezTo>
                    <a:pt x="102" y="40"/>
                    <a:pt x="90" y="28"/>
                    <a:pt x="75" y="28"/>
                  </a:cubicBezTo>
                  <a:cubicBezTo>
                    <a:pt x="56" y="28"/>
                    <a:pt x="43" y="39"/>
                    <a:pt x="39" y="58"/>
                  </a:cubicBezTo>
                  <a:lnTo>
                    <a:pt x="103"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74" name="Google Shape;74;p15"/>
            <p:cNvSpPr/>
            <p:nvPr/>
          </p:nvSpPr>
          <p:spPr>
            <a:xfrm>
              <a:off x="2319" y="905"/>
              <a:ext cx="41" cy="116"/>
            </a:xfrm>
            <a:custGeom>
              <a:avLst/>
              <a:gdLst/>
              <a:ahLst/>
              <a:cxnLst/>
              <a:rect l="l" t="t" r="r" b="b"/>
              <a:pathLst>
                <a:path w="72" h="204" extrusionOk="0">
                  <a:moveTo>
                    <a:pt x="18" y="95"/>
                  </a:moveTo>
                  <a:cubicBezTo>
                    <a:pt x="18" y="90"/>
                    <a:pt x="15" y="88"/>
                    <a:pt x="11" y="88"/>
                  </a:cubicBezTo>
                  <a:cubicBezTo>
                    <a:pt x="0" y="88"/>
                    <a:pt x="0" y="88"/>
                    <a:pt x="0" y="88"/>
                  </a:cubicBezTo>
                  <a:cubicBezTo>
                    <a:pt x="0" y="57"/>
                    <a:pt x="0" y="57"/>
                    <a:pt x="0" y="57"/>
                  </a:cubicBezTo>
                  <a:cubicBezTo>
                    <a:pt x="35" y="57"/>
                    <a:pt x="35" y="57"/>
                    <a:pt x="35" y="57"/>
                  </a:cubicBezTo>
                  <a:cubicBezTo>
                    <a:pt x="48" y="57"/>
                    <a:pt x="54" y="63"/>
                    <a:pt x="54" y="77"/>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4" y="204"/>
                    <a:pt x="18" y="199"/>
                    <a:pt x="18" y="185"/>
                  </a:cubicBezTo>
                  <a:lnTo>
                    <a:pt x="18" y="95"/>
                  </a:lnTo>
                  <a:close/>
                  <a:moveTo>
                    <a:pt x="19" y="0"/>
                  </a:moveTo>
                  <a:cubicBezTo>
                    <a:pt x="51" y="0"/>
                    <a:pt x="51" y="0"/>
                    <a:pt x="51" y="0"/>
                  </a:cubicBezTo>
                  <a:cubicBezTo>
                    <a:pt x="51" y="33"/>
                    <a:pt x="51" y="33"/>
                    <a:pt x="51" y="33"/>
                  </a:cubicBezTo>
                  <a:cubicBezTo>
                    <a:pt x="19" y="33"/>
                    <a:pt x="19" y="33"/>
                    <a:pt x="19" y="33"/>
                  </a:cubicBezTo>
                  <a:lnTo>
                    <a:pt x="19"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75" name="Google Shape;75;p15"/>
            <p:cNvSpPr/>
            <p:nvPr/>
          </p:nvSpPr>
          <p:spPr>
            <a:xfrm>
              <a:off x="2369" y="905"/>
              <a:ext cx="93" cy="118"/>
            </a:xfrm>
            <a:custGeom>
              <a:avLst/>
              <a:gdLst/>
              <a:ahLst/>
              <a:cxnLst/>
              <a:rect l="l" t="t" r="r" b="b"/>
              <a:pathLst>
                <a:path w="164" h="208" extrusionOk="0">
                  <a:moveTo>
                    <a:pt x="67" y="54"/>
                  </a:moveTo>
                  <a:cubicBezTo>
                    <a:pt x="99" y="54"/>
                    <a:pt x="109" y="72"/>
                    <a:pt x="109" y="72"/>
                  </a:cubicBezTo>
                  <a:cubicBezTo>
                    <a:pt x="110" y="72"/>
                    <a:pt x="110" y="72"/>
                    <a:pt x="110" y="72"/>
                  </a:cubicBezTo>
                  <a:cubicBezTo>
                    <a:pt x="110" y="72"/>
                    <a:pt x="109" y="68"/>
                    <a:pt x="109" y="63"/>
                  </a:cubicBezTo>
                  <a:cubicBezTo>
                    <a:pt x="109" y="37"/>
                    <a:pt x="109" y="37"/>
                    <a:pt x="109" y="37"/>
                  </a:cubicBezTo>
                  <a:cubicBezTo>
                    <a:pt x="109" y="33"/>
                    <a:pt x="107" y="31"/>
                    <a:pt x="103" y="31"/>
                  </a:cubicBezTo>
                  <a:cubicBezTo>
                    <a:pt x="92" y="31"/>
                    <a:pt x="92" y="31"/>
                    <a:pt x="92" y="31"/>
                  </a:cubicBezTo>
                  <a:cubicBezTo>
                    <a:pt x="92" y="0"/>
                    <a:pt x="92" y="0"/>
                    <a:pt x="92" y="0"/>
                  </a:cubicBezTo>
                  <a:cubicBezTo>
                    <a:pt x="126" y="0"/>
                    <a:pt x="126" y="0"/>
                    <a:pt x="126" y="0"/>
                  </a:cubicBezTo>
                  <a:cubicBezTo>
                    <a:pt x="140" y="0"/>
                    <a:pt x="146" y="6"/>
                    <a:pt x="146" y="19"/>
                  </a:cubicBezTo>
                  <a:cubicBezTo>
                    <a:pt x="146" y="167"/>
                    <a:pt x="146" y="167"/>
                    <a:pt x="146" y="167"/>
                  </a:cubicBezTo>
                  <a:cubicBezTo>
                    <a:pt x="146" y="171"/>
                    <a:pt x="148" y="173"/>
                    <a:pt x="152" y="173"/>
                  </a:cubicBezTo>
                  <a:cubicBezTo>
                    <a:pt x="164" y="173"/>
                    <a:pt x="164" y="173"/>
                    <a:pt x="164" y="173"/>
                  </a:cubicBezTo>
                  <a:cubicBezTo>
                    <a:pt x="164" y="204"/>
                    <a:pt x="164" y="204"/>
                    <a:pt x="164" y="204"/>
                  </a:cubicBezTo>
                  <a:cubicBezTo>
                    <a:pt x="130" y="204"/>
                    <a:pt x="130" y="204"/>
                    <a:pt x="130" y="204"/>
                  </a:cubicBezTo>
                  <a:cubicBezTo>
                    <a:pt x="117" y="204"/>
                    <a:pt x="112" y="198"/>
                    <a:pt x="112" y="189"/>
                  </a:cubicBezTo>
                  <a:cubicBezTo>
                    <a:pt x="112" y="186"/>
                    <a:pt x="112" y="184"/>
                    <a:pt x="112" y="184"/>
                  </a:cubicBezTo>
                  <a:cubicBezTo>
                    <a:pt x="111" y="184"/>
                    <a:pt x="111" y="184"/>
                    <a:pt x="111" y="184"/>
                  </a:cubicBezTo>
                  <a:cubicBezTo>
                    <a:pt x="111" y="184"/>
                    <a:pt x="99" y="208"/>
                    <a:pt x="65" y="208"/>
                  </a:cubicBezTo>
                  <a:cubicBezTo>
                    <a:pt x="26" y="208"/>
                    <a:pt x="0" y="176"/>
                    <a:pt x="0" y="131"/>
                  </a:cubicBezTo>
                  <a:cubicBezTo>
                    <a:pt x="0" y="84"/>
                    <a:pt x="28" y="54"/>
                    <a:pt x="67" y="54"/>
                  </a:cubicBezTo>
                  <a:close/>
                  <a:moveTo>
                    <a:pt x="110" y="131"/>
                  </a:moveTo>
                  <a:cubicBezTo>
                    <a:pt x="110" y="108"/>
                    <a:pt x="99" y="85"/>
                    <a:pt x="74" y="85"/>
                  </a:cubicBezTo>
                  <a:cubicBezTo>
                    <a:pt x="54" y="85"/>
                    <a:pt x="37" y="102"/>
                    <a:pt x="37" y="131"/>
                  </a:cubicBezTo>
                  <a:cubicBezTo>
                    <a:pt x="37" y="159"/>
                    <a:pt x="52" y="177"/>
                    <a:pt x="73" y="177"/>
                  </a:cubicBezTo>
                  <a:cubicBezTo>
                    <a:pt x="92" y="177"/>
                    <a:pt x="110" y="163"/>
                    <a:pt x="110" y="131"/>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grpSp>
      <p:sp>
        <p:nvSpPr>
          <p:cNvPr id="76" name="Google Shape;76;p15"/>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5"/>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chemeClr val="lt1"/>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5"/>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lvl1pPr marL="457200" lvl="0" indent="-228600" algn="ctr">
              <a:lnSpc>
                <a:spcPct val="90000"/>
              </a:lnSpc>
              <a:spcBef>
                <a:spcPts val="475"/>
              </a:spcBef>
              <a:spcAft>
                <a:spcPts val="0"/>
              </a:spcAft>
              <a:buSzPts val="1120"/>
              <a:buNone/>
              <a:defRPr sz="1400">
                <a:solidFill>
                  <a:srgbClr val="F58220"/>
                </a:solidFill>
              </a:defRPr>
            </a:lvl1pPr>
            <a:lvl2pPr marL="914400" lvl="1" indent="-228600" algn="l">
              <a:lnSpc>
                <a:spcPct val="90000"/>
              </a:lnSpc>
              <a:spcBef>
                <a:spcPts val="438"/>
              </a:spcBef>
              <a:spcAft>
                <a:spcPts val="0"/>
              </a:spcAft>
              <a:buSzPts val="960"/>
              <a:buNone/>
              <a:defRPr sz="1200"/>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5"/>
          <p:cNvSpPr>
            <a:spLocks noGrp="1"/>
          </p:cNvSpPr>
          <p:nvPr>
            <p:ph type="pic" idx="16"/>
          </p:nvPr>
        </p:nvSpPr>
        <p:spPr>
          <a:xfrm rot="512536">
            <a:off x="7476704" y="471064"/>
            <a:ext cx="1833028" cy="1735641"/>
          </a:xfrm>
          <a:prstGeom prst="rect">
            <a:avLst/>
          </a:prstGeom>
          <a:solidFill>
            <a:schemeClr val="lt1"/>
          </a:solidFill>
          <a:ln>
            <a:noFill/>
          </a:ln>
        </p:spPr>
        <p:txBody>
          <a:bodyPr spcFirstLastPara="1" wrap="square" lIns="0" tIns="0" rIns="0" bIns="0" anchor="t" anchorCtr="0">
            <a:normAutofit/>
          </a:bodyPr>
          <a:lstStyle>
            <a:lvl1pPr marR="0" lvl="0" algn="l" rtl="0">
              <a:lnSpc>
                <a:spcPct val="90000"/>
              </a:lnSpc>
              <a:spcBef>
                <a:spcPts val="475"/>
              </a:spcBef>
              <a:spcAft>
                <a:spcPts val="0"/>
              </a:spcAft>
              <a:buClr>
                <a:srgbClr val="00A9F3"/>
              </a:buClr>
              <a:buSzPts val="960"/>
              <a:buFont typeface="Arial"/>
              <a:buNone/>
              <a:defRPr sz="12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rgbClr val="00A9F3"/>
              </a:buClr>
              <a:buSzPts val="224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rgbClr val="00A9F3"/>
              </a:buClr>
              <a:buSzPts val="192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363"/>
              </a:spcBef>
              <a:spcAft>
                <a:spcPts val="0"/>
              </a:spcAft>
              <a:buClr>
                <a:srgbClr val="00A9F3"/>
              </a:buClr>
              <a:buSzPts val="16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325"/>
              </a:spcBef>
              <a:spcAft>
                <a:spcPts val="0"/>
              </a:spcAft>
              <a:buClr>
                <a:srgbClr val="00A9F3"/>
              </a:buClr>
              <a:buSzPts val="16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81" name="Google Shape;81;p15"/>
          <p:cNvSpPr/>
          <p:nvPr/>
        </p:nvSpPr>
        <p:spPr>
          <a:xfrm rot="518318">
            <a:off x="7370312" y="334930"/>
            <a:ext cx="2045037" cy="2370219"/>
          </a:xfrm>
          <a:custGeom>
            <a:avLst/>
            <a:gdLst/>
            <a:ahLst/>
            <a:cxnLst/>
            <a:rect l="l" t="t" r="r" b="b"/>
            <a:pathLst>
              <a:path w="3576427" h="4288644" extrusionOk="0">
                <a:moveTo>
                  <a:pt x="229770" y="240785"/>
                </a:moveTo>
                <a:lnTo>
                  <a:pt x="229770" y="3391928"/>
                </a:lnTo>
                <a:lnTo>
                  <a:pt x="3346656" y="3391928"/>
                </a:lnTo>
                <a:lnTo>
                  <a:pt x="3346656" y="240785"/>
                </a:lnTo>
                <a:close/>
                <a:moveTo>
                  <a:pt x="0" y="0"/>
                </a:moveTo>
                <a:lnTo>
                  <a:pt x="3576427" y="0"/>
                </a:lnTo>
                <a:lnTo>
                  <a:pt x="3576427" y="4288644"/>
                </a:lnTo>
                <a:lnTo>
                  <a:pt x="0" y="4288644"/>
                </a:lnTo>
                <a:close/>
              </a:path>
            </a:pathLst>
          </a:custGeom>
          <a:blipFill rotWithShape="1">
            <a:blip r:embed="rId3">
              <a:alphaModFix/>
            </a:blip>
            <a:stretch>
              <a:fillRect/>
            </a:stretch>
          </a:blip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82" name="Google Shape;82;p15"/>
          <p:cNvSpPr txBox="1">
            <a:spLocks noGrp="1"/>
          </p:cNvSpPr>
          <p:nvPr>
            <p:ph type="body" idx="17"/>
          </p:nvPr>
        </p:nvSpPr>
        <p:spPr>
          <a:xfrm rot="515739">
            <a:off x="7277641" y="2147352"/>
            <a:ext cx="1965860" cy="563150"/>
          </a:xfrm>
          <a:prstGeom prst="rect">
            <a:avLst/>
          </a:prstGeom>
          <a:noFill/>
          <a:ln>
            <a:noFill/>
          </a:ln>
        </p:spPr>
        <p:txBody>
          <a:bodyPr spcFirstLastPara="1" wrap="square" lIns="36000" tIns="0" rIns="36000" bIns="0" anchor="ctr" anchorCtr="0">
            <a:noAutofit/>
          </a:bodyPr>
          <a:lstStyle>
            <a:lvl1pPr marL="457200" lvl="0" indent="-228600" algn="l">
              <a:lnSpc>
                <a:spcPct val="90000"/>
              </a:lnSpc>
              <a:spcBef>
                <a:spcPts val="475"/>
              </a:spcBef>
              <a:spcAft>
                <a:spcPts val="0"/>
              </a:spcAft>
              <a:buSzPts val="2560"/>
              <a:buNone/>
              <a:defRPr sz="3200">
                <a:solidFill>
                  <a:srgbClr val="005479"/>
                </a:solidFill>
                <a:latin typeface="Bad Script"/>
                <a:ea typeface="Bad Script"/>
                <a:cs typeface="Bad Script"/>
                <a:sym typeface="Bad Script"/>
              </a:defRPr>
            </a:lvl1pPr>
            <a:lvl2pPr marL="914400" lvl="1" indent="-228600" algn="l">
              <a:lnSpc>
                <a:spcPct val="90000"/>
              </a:lnSpc>
              <a:spcBef>
                <a:spcPts val="438"/>
              </a:spcBef>
              <a:spcAft>
                <a:spcPts val="0"/>
              </a:spcAft>
              <a:buSzPts val="720"/>
              <a:buNone/>
              <a:defRPr sz="900"/>
            </a:lvl2pPr>
            <a:lvl3pPr marL="1371600" lvl="2" indent="-228600" algn="l">
              <a:lnSpc>
                <a:spcPct val="90000"/>
              </a:lnSpc>
              <a:spcBef>
                <a:spcPts val="400"/>
              </a:spcBef>
              <a:spcAft>
                <a:spcPts val="0"/>
              </a:spcAft>
              <a:buSzPts val="640"/>
              <a:buNone/>
              <a:defRPr sz="800"/>
            </a:lvl3pPr>
            <a:lvl4pPr marL="1828800" lvl="3" indent="-228600" algn="l">
              <a:lnSpc>
                <a:spcPct val="90000"/>
              </a:lnSpc>
              <a:spcBef>
                <a:spcPts val="363"/>
              </a:spcBef>
              <a:spcAft>
                <a:spcPts val="0"/>
              </a:spcAft>
              <a:buSzPts val="560"/>
              <a:buNone/>
              <a:defRPr sz="700"/>
            </a:lvl4pPr>
            <a:lvl5pPr marL="2286000" lvl="4" indent="-228600" algn="l">
              <a:lnSpc>
                <a:spcPct val="90000"/>
              </a:lnSpc>
              <a:spcBef>
                <a:spcPts val="325"/>
              </a:spcBef>
              <a:spcAft>
                <a:spcPts val="0"/>
              </a:spcAft>
              <a:buSzPts val="560"/>
              <a:buNone/>
              <a:defRPr sz="7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3" name="Google Shape;83;p15" descr="Tessafilm_2"/>
          <p:cNvPicPr preferRelativeResize="0"/>
          <p:nvPr/>
        </p:nvPicPr>
        <p:blipFill rotWithShape="1">
          <a:blip r:embed="rId4">
            <a:alphaModFix/>
          </a:blip>
          <a:srcRect l="71863" b="90001"/>
          <a:stretch/>
        </p:blipFill>
        <p:spPr>
          <a:xfrm rot="878318">
            <a:off x="8154908" y="87480"/>
            <a:ext cx="907954" cy="353251"/>
          </a:xfrm>
          <a:prstGeom prst="rect">
            <a:avLst/>
          </a:prstGeom>
          <a:noFill/>
          <a:ln>
            <a:noFill/>
          </a:ln>
        </p:spPr>
      </p:pic>
      <p:sp>
        <p:nvSpPr>
          <p:cNvPr id="84" name="Google Shape;84;p15"/>
          <p:cNvSpPr>
            <a:spLocks noGrp="1"/>
          </p:cNvSpPr>
          <p:nvPr>
            <p:ph type="pic" idx="18"/>
          </p:nvPr>
        </p:nvSpPr>
        <p:spPr>
          <a:xfrm rot="-222709">
            <a:off x="9750430" y="208314"/>
            <a:ext cx="1232447" cy="1183808"/>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R="0" lvl="0" algn="l" rtl="0">
              <a:lnSpc>
                <a:spcPct val="90000"/>
              </a:lnSpc>
              <a:spcBef>
                <a:spcPts val="475"/>
              </a:spcBef>
              <a:spcAft>
                <a:spcPts val="0"/>
              </a:spcAft>
              <a:buClr>
                <a:srgbClr val="00A9F3"/>
              </a:buClr>
              <a:buSzPts val="960"/>
              <a:buFont typeface="Arial"/>
              <a:buNone/>
              <a:defRPr sz="1200" b="0" i="0" u="none" strike="noStrike" cap="none">
                <a:solidFill>
                  <a:schemeClr val="dk1"/>
                </a:solidFill>
                <a:latin typeface="Arial"/>
                <a:ea typeface="Arial"/>
                <a:cs typeface="Arial"/>
                <a:sym typeface="Arial"/>
              </a:defRPr>
            </a:lvl1pPr>
            <a:lvl2pPr marR="0" lvl="1"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R="0" lvl="2"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5" name="Google Shape;85;p15"/>
          <p:cNvSpPr txBox="1">
            <a:spLocks noGrp="1"/>
          </p:cNvSpPr>
          <p:nvPr>
            <p:ph type="body" idx="19"/>
          </p:nvPr>
        </p:nvSpPr>
        <p:spPr>
          <a:xfrm>
            <a:off x="302150" y="3647538"/>
            <a:ext cx="3318855" cy="259485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lvl1pPr marL="457200" lvl="0" indent="-228600" algn="l">
              <a:lnSpc>
                <a:spcPct val="90000"/>
              </a:lnSpc>
              <a:spcBef>
                <a:spcPts val="475"/>
              </a:spcBef>
              <a:spcAft>
                <a:spcPts val="0"/>
              </a:spcAft>
              <a:buSzPts val="960"/>
              <a:buNone/>
              <a:defRPr sz="1200"/>
            </a:lvl1pPr>
            <a:lvl2pPr marL="914400" lvl="1" indent="-228600" algn="l">
              <a:lnSpc>
                <a:spcPct val="90000"/>
              </a:lnSpc>
              <a:spcBef>
                <a:spcPts val="438"/>
              </a:spcBef>
              <a:spcAft>
                <a:spcPts val="0"/>
              </a:spcAft>
              <a:buSzPts val="960"/>
              <a:buNone/>
              <a:defRPr sz="1200"/>
            </a:lvl2pPr>
            <a:lvl3pPr marL="1371600" lvl="2" indent="-228600" algn="l">
              <a:lnSpc>
                <a:spcPct val="90000"/>
              </a:lnSpc>
              <a:spcBef>
                <a:spcPts val="400"/>
              </a:spcBef>
              <a:spcAft>
                <a:spcPts val="0"/>
              </a:spcAft>
              <a:buSzPts val="960"/>
              <a:buNone/>
              <a:defRPr sz="1200"/>
            </a:lvl3pPr>
            <a:lvl4pPr marL="1828800" lvl="3" indent="-228600" algn="l">
              <a:lnSpc>
                <a:spcPct val="90000"/>
              </a:lnSpc>
              <a:spcBef>
                <a:spcPts val="363"/>
              </a:spcBef>
              <a:spcAft>
                <a:spcPts val="0"/>
              </a:spcAft>
              <a:buSzPts val="960"/>
              <a:buNone/>
              <a:defRPr sz="1200"/>
            </a:lvl4pPr>
            <a:lvl5pPr marL="2286000" lvl="4" indent="-228600" algn="l">
              <a:lnSpc>
                <a:spcPct val="90000"/>
              </a:lnSpc>
              <a:spcBef>
                <a:spcPts val="325"/>
              </a:spcBef>
              <a:spcAft>
                <a:spcPts val="0"/>
              </a:spcAft>
              <a:buSzPts val="96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86" name="Google Shape;86;p15"/>
          <p:cNvGrpSpPr/>
          <p:nvPr/>
        </p:nvGrpSpPr>
        <p:grpSpPr>
          <a:xfrm>
            <a:off x="329885" y="3297118"/>
            <a:ext cx="1190549" cy="205740"/>
            <a:chOff x="1022" y="1139"/>
            <a:chExt cx="868" cy="150"/>
          </a:xfrm>
        </p:grpSpPr>
        <p:sp>
          <p:nvSpPr>
            <p:cNvPr id="87" name="Google Shape;87;p15"/>
            <p:cNvSpPr/>
            <p:nvPr/>
          </p:nvSpPr>
          <p:spPr>
            <a:xfrm>
              <a:off x="1022" y="1139"/>
              <a:ext cx="90" cy="116"/>
            </a:xfrm>
            <a:custGeom>
              <a:avLst/>
              <a:gdLst/>
              <a:ahLst/>
              <a:cxnLst/>
              <a:rect l="l" t="t" r="r" b="b"/>
              <a:pathLst>
                <a:path w="159" h="204" extrusionOk="0">
                  <a:moveTo>
                    <a:pt x="19" y="32"/>
                  </a:moveTo>
                  <a:cubicBezTo>
                    <a:pt x="0" y="32"/>
                    <a:pt x="0" y="32"/>
                    <a:pt x="0" y="32"/>
                  </a:cubicBezTo>
                  <a:cubicBezTo>
                    <a:pt x="0" y="0"/>
                    <a:pt x="0" y="0"/>
                    <a:pt x="0" y="0"/>
                  </a:cubicBezTo>
                  <a:cubicBezTo>
                    <a:pt x="93" y="0"/>
                    <a:pt x="93" y="0"/>
                    <a:pt x="93" y="0"/>
                  </a:cubicBezTo>
                  <a:cubicBezTo>
                    <a:pt x="132" y="0"/>
                    <a:pt x="159" y="26"/>
                    <a:pt x="159" y="66"/>
                  </a:cubicBezTo>
                  <a:cubicBezTo>
                    <a:pt x="159" y="106"/>
                    <a:pt x="132" y="134"/>
                    <a:pt x="93" y="134"/>
                  </a:cubicBezTo>
                  <a:cubicBezTo>
                    <a:pt x="56" y="134"/>
                    <a:pt x="56" y="134"/>
                    <a:pt x="56" y="134"/>
                  </a:cubicBezTo>
                  <a:cubicBezTo>
                    <a:pt x="56" y="204"/>
                    <a:pt x="56" y="204"/>
                    <a:pt x="56" y="204"/>
                  </a:cubicBezTo>
                  <a:cubicBezTo>
                    <a:pt x="19" y="204"/>
                    <a:pt x="19" y="204"/>
                    <a:pt x="19" y="204"/>
                  </a:cubicBezTo>
                  <a:lnTo>
                    <a:pt x="19" y="32"/>
                  </a:lnTo>
                  <a:close/>
                  <a:moveTo>
                    <a:pt x="87" y="101"/>
                  </a:moveTo>
                  <a:cubicBezTo>
                    <a:pt x="108" y="101"/>
                    <a:pt x="120" y="87"/>
                    <a:pt x="120" y="66"/>
                  </a:cubicBezTo>
                  <a:cubicBezTo>
                    <a:pt x="120" y="45"/>
                    <a:pt x="108" y="32"/>
                    <a:pt x="87" y="32"/>
                  </a:cubicBezTo>
                  <a:cubicBezTo>
                    <a:pt x="56" y="32"/>
                    <a:pt x="56" y="32"/>
                    <a:pt x="56" y="32"/>
                  </a:cubicBezTo>
                  <a:cubicBezTo>
                    <a:pt x="56" y="101"/>
                    <a:pt x="56" y="101"/>
                    <a:pt x="56" y="101"/>
                  </a:cubicBezTo>
                  <a:lnTo>
                    <a:pt x="87" y="10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88" name="Google Shape;88;p15"/>
            <p:cNvSpPr/>
            <p:nvPr/>
          </p:nvSpPr>
          <p:spPr>
            <a:xfrm>
              <a:off x="1117" y="1169"/>
              <a:ext cx="79" cy="88"/>
            </a:xfrm>
            <a:custGeom>
              <a:avLst/>
              <a:gdLst/>
              <a:ahLst/>
              <a:cxnLst/>
              <a:rect l="l" t="t" r="r" b="b"/>
              <a:pathLst>
                <a:path w="139" h="154" extrusionOk="0">
                  <a:moveTo>
                    <a:pt x="74" y="0"/>
                  </a:moveTo>
                  <a:cubicBezTo>
                    <a:pt x="116" y="0"/>
                    <a:pt x="139" y="31"/>
                    <a:pt x="139" y="69"/>
                  </a:cubicBezTo>
                  <a:cubicBezTo>
                    <a:pt x="139" y="74"/>
                    <a:pt x="139" y="83"/>
                    <a:pt x="139" y="83"/>
                  </a:cubicBezTo>
                  <a:cubicBezTo>
                    <a:pt x="37" y="83"/>
                    <a:pt x="37" y="83"/>
                    <a:pt x="37" y="83"/>
                  </a:cubicBezTo>
                  <a:cubicBezTo>
                    <a:pt x="40" y="109"/>
                    <a:pt x="59" y="122"/>
                    <a:pt x="81" y="122"/>
                  </a:cubicBezTo>
                  <a:cubicBezTo>
                    <a:pt x="105" y="122"/>
                    <a:pt x="122" y="106"/>
                    <a:pt x="122" y="106"/>
                  </a:cubicBezTo>
                  <a:cubicBezTo>
                    <a:pt x="138" y="131"/>
                    <a:pt x="138" y="131"/>
                    <a:pt x="138" y="131"/>
                  </a:cubicBezTo>
                  <a:cubicBezTo>
                    <a:pt x="138" y="131"/>
                    <a:pt x="115" y="154"/>
                    <a:pt x="79" y="154"/>
                  </a:cubicBezTo>
                  <a:cubicBezTo>
                    <a:pt x="30" y="154"/>
                    <a:pt x="0" y="118"/>
                    <a:pt x="0" y="77"/>
                  </a:cubicBezTo>
                  <a:cubicBezTo>
                    <a:pt x="0" y="31"/>
                    <a:pt x="30" y="0"/>
                    <a:pt x="74" y="0"/>
                  </a:cubicBezTo>
                  <a:close/>
                  <a:moveTo>
                    <a:pt x="102" y="58"/>
                  </a:moveTo>
                  <a:cubicBezTo>
                    <a:pt x="101" y="40"/>
                    <a:pt x="89" y="28"/>
                    <a:pt x="74" y="28"/>
                  </a:cubicBezTo>
                  <a:cubicBezTo>
                    <a:pt x="56" y="28"/>
                    <a:pt x="42" y="39"/>
                    <a:pt x="38" y="58"/>
                  </a:cubicBezTo>
                  <a:lnTo>
                    <a:pt x="102" y="58"/>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89" name="Google Shape;89;p15"/>
            <p:cNvSpPr/>
            <p:nvPr/>
          </p:nvSpPr>
          <p:spPr>
            <a:xfrm>
              <a:off x="1206" y="1170"/>
              <a:ext cx="61" cy="85"/>
            </a:xfrm>
            <a:custGeom>
              <a:avLst/>
              <a:gdLst/>
              <a:ahLst/>
              <a:cxnLst/>
              <a:rect l="l" t="t" r="r" b="b"/>
              <a:pathLst>
                <a:path w="106" h="149" extrusionOk="0">
                  <a:moveTo>
                    <a:pt x="18" y="40"/>
                  </a:moveTo>
                  <a:cubicBezTo>
                    <a:pt x="18" y="35"/>
                    <a:pt x="15" y="33"/>
                    <a:pt x="11" y="33"/>
                  </a:cubicBezTo>
                  <a:cubicBezTo>
                    <a:pt x="0" y="33"/>
                    <a:pt x="0" y="33"/>
                    <a:pt x="0" y="33"/>
                  </a:cubicBezTo>
                  <a:cubicBezTo>
                    <a:pt x="0" y="2"/>
                    <a:pt x="0" y="2"/>
                    <a:pt x="0" y="2"/>
                  </a:cubicBezTo>
                  <a:cubicBezTo>
                    <a:pt x="33" y="2"/>
                    <a:pt x="33" y="2"/>
                    <a:pt x="33" y="2"/>
                  </a:cubicBezTo>
                  <a:cubicBezTo>
                    <a:pt x="46" y="2"/>
                    <a:pt x="53" y="8"/>
                    <a:pt x="53" y="20"/>
                  </a:cubicBezTo>
                  <a:cubicBezTo>
                    <a:pt x="53" y="29"/>
                    <a:pt x="53" y="29"/>
                    <a:pt x="53" y="29"/>
                  </a:cubicBezTo>
                  <a:cubicBezTo>
                    <a:pt x="53" y="34"/>
                    <a:pt x="52" y="38"/>
                    <a:pt x="52" y="38"/>
                  </a:cubicBezTo>
                  <a:cubicBezTo>
                    <a:pt x="53" y="38"/>
                    <a:pt x="53" y="38"/>
                    <a:pt x="53" y="38"/>
                  </a:cubicBezTo>
                  <a:cubicBezTo>
                    <a:pt x="60" y="17"/>
                    <a:pt x="77" y="0"/>
                    <a:pt x="100" y="0"/>
                  </a:cubicBezTo>
                  <a:cubicBezTo>
                    <a:pt x="103" y="0"/>
                    <a:pt x="106" y="1"/>
                    <a:pt x="106" y="1"/>
                  </a:cubicBezTo>
                  <a:cubicBezTo>
                    <a:pt x="106" y="37"/>
                    <a:pt x="106" y="37"/>
                    <a:pt x="106" y="37"/>
                  </a:cubicBezTo>
                  <a:cubicBezTo>
                    <a:pt x="106" y="37"/>
                    <a:pt x="102" y="36"/>
                    <a:pt x="97" y="36"/>
                  </a:cubicBezTo>
                  <a:cubicBezTo>
                    <a:pt x="82" y="36"/>
                    <a:pt x="64" y="45"/>
                    <a:pt x="57" y="67"/>
                  </a:cubicBezTo>
                  <a:cubicBezTo>
                    <a:pt x="55" y="74"/>
                    <a:pt x="54" y="82"/>
                    <a:pt x="54" y="91"/>
                  </a:cubicBezTo>
                  <a:cubicBezTo>
                    <a:pt x="54" y="149"/>
                    <a:pt x="54" y="149"/>
                    <a:pt x="54" y="149"/>
                  </a:cubicBezTo>
                  <a:cubicBezTo>
                    <a:pt x="18" y="149"/>
                    <a:pt x="18" y="149"/>
                    <a:pt x="18" y="149"/>
                  </a:cubicBezTo>
                  <a:lnTo>
                    <a:pt x="18" y="4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0" name="Google Shape;90;p15"/>
            <p:cNvSpPr/>
            <p:nvPr/>
          </p:nvSpPr>
          <p:spPr>
            <a:xfrm>
              <a:off x="1275" y="1169"/>
              <a:ext cx="66" cy="88"/>
            </a:xfrm>
            <a:custGeom>
              <a:avLst/>
              <a:gdLst/>
              <a:ahLst/>
              <a:cxnLst/>
              <a:rect l="l" t="t" r="r" b="b"/>
              <a:pathLst>
                <a:path w="117" h="154" extrusionOk="0">
                  <a:moveTo>
                    <a:pt x="17" y="103"/>
                  </a:moveTo>
                  <a:cubicBezTo>
                    <a:pt x="17" y="103"/>
                    <a:pt x="36" y="125"/>
                    <a:pt x="61" y="125"/>
                  </a:cubicBezTo>
                  <a:cubicBezTo>
                    <a:pt x="72" y="125"/>
                    <a:pt x="81" y="120"/>
                    <a:pt x="81" y="111"/>
                  </a:cubicBezTo>
                  <a:cubicBezTo>
                    <a:pt x="81" y="90"/>
                    <a:pt x="3" y="90"/>
                    <a:pt x="3" y="43"/>
                  </a:cubicBezTo>
                  <a:cubicBezTo>
                    <a:pt x="3" y="13"/>
                    <a:pt x="30" y="0"/>
                    <a:pt x="60" y="0"/>
                  </a:cubicBezTo>
                  <a:cubicBezTo>
                    <a:pt x="80" y="0"/>
                    <a:pt x="112" y="6"/>
                    <a:pt x="112" y="30"/>
                  </a:cubicBezTo>
                  <a:cubicBezTo>
                    <a:pt x="112" y="46"/>
                    <a:pt x="112" y="46"/>
                    <a:pt x="112" y="46"/>
                  </a:cubicBezTo>
                  <a:cubicBezTo>
                    <a:pt x="80" y="46"/>
                    <a:pt x="80" y="46"/>
                    <a:pt x="80" y="46"/>
                  </a:cubicBezTo>
                  <a:cubicBezTo>
                    <a:pt x="80" y="38"/>
                    <a:pt x="80" y="38"/>
                    <a:pt x="80" y="38"/>
                  </a:cubicBezTo>
                  <a:cubicBezTo>
                    <a:pt x="80" y="31"/>
                    <a:pt x="69" y="28"/>
                    <a:pt x="61" y="28"/>
                  </a:cubicBezTo>
                  <a:cubicBezTo>
                    <a:pt x="48" y="28"/>
                    <a:pt x="39" y="33"/>
                    <a:pt x="39" y="41"/>
                  </a:cubicBezTo>
                  <a:cubicBezTo>
                    <a:pt x="39" y="64"/>
                    <a:pt x="117" y="60"/>
                    <a:pt x="117" y="109"/>
                  </a:cubicBezTo>
                  <a:cubicBezTo>
                    <a:pt x="117" y="136"/>
                    <a:pt x="93" y="154"/>
                    <a:pt x="61" y="154"/>
                  </a:cubicBezTo>
                  <a:cubicBezTo>
                    <a:pt x="20" y="154"/>
                    <a:pt x="0" y="127"/>
                    <a:pt x="0" y="127"/>
                  </a:cubicBezTo>
                  <a:lnTo>
                    <a:pt x="17" y="103"/>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1" name="Google Shape;91;p15"/>
            <p:cNvSpPr/>
            <p:nvPr/>
          </p:nvSpPr>
          <p:spPr>
            <a:xfrm>
              <a:off x="1352" y="1169"/>
              <a:ext cx="92" cy="88"/>
            </a:xfrm>
            <a:custGeom>
              <a:avLst/>
              <a:gdLst/>
              <a:ahLst/>
              <a:cxnLst/>
              <a:rect l="l" t="t" r="r" b="b"/>
              <a:pathLst>
                <a:path w="161" h="154" extrusionOk="0">
                  <a:moveTo>
                    <a:pt x="80" y="0"/>
                  </a:moveTo>
                  <a:cubicBezTo>
                    <a:pt x="125" y="0"/>
                    <a:pt x="161" y="32"/>
                    <a:pt x="161" y="77"/>
                  </a:cubicBezTo>
                  <a:cubicBezTo>
                    <a:pt x="161" y="122"/>
                    <a:pt x="125" y="154"/>
                    <a:pt x="80" y="154"/>
                  </a:cubicBezTo>
                  <a:cubicBezTo>
                    <a:pt x="35" y="154"/>
                    <a:pt x="0" y="122"/>
                    <a:pt x="0" y="77"/>
                  </a:cubicBezTo>
                  <a:cubicBezTo>
                    <a:pt x="0" y="32"/>
                    <a:pt x="35" y="0"/>
                    <a:pt x="80" y="0"/>
                  </a:cubicBezTo>
                  <a:close/>
                  <a:moveTo>
                    <a:pt x="80" y="122"/>
                  </a:moveTo>
                  <a:cubicBezTo>
                    <a:pt x="104" y="122"/>
                    <a:pt x="124" y="104"/>
                    <a:pt x="124" y="77"/>
                  </a:cubicBezTo>
                  <a:cubicBezTo>
                    <a:pt x="124" y="50"/>
                    <a:pt x="104" y="31"/>
                    <a:pt x="80" y="31"/>
                  </a:cubicBezTo>
                  <a:cubicBezTo>
                    <a:pt x="56" y="31"/>
                    <a:pt x="36" y="50"/>
                    <a:pt x="36" y="77"/>
                  </a:cubicBezTo>
                  <a:cubicBezTo>
                    <a:pt x="36" y="104"/>
                    <a:pt x="56"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2" name="Google Shape;92;p15"/>
            <p:cNvSpPr/>
            <p:nvPr/>
          </p:nvSpPr>
          <p:spPr>
            <a:xfrm>
              <a:off x="1454" y="1169"/>
              <a:ext cx="91" cy="88"/>
            </a:xfrm>
            <a:custGeom>
              <a:avLst/>
              <a:gdLst/>
              <a:ahLst/>
              <a:cxnLst/>
              <a:rect l="l" t="t" r="r" b="b"/>
              <a:pathLst>
                <a:path w="161" h="154" extrusionOk="0">
                  <a:moveTo>
                    <a:pt x="80" y="0"/>
                  </a:moveTo>
                  <a:cubicBezTo>
                    <a:pt x="125" y="0"/>
                    <a:pt x="161" y="32"/>
                    <a:pt x="161" y="77"/>
                  </a:cubicBezTo>
                  <a:cubicBezTo>
                    <a:pt x="161" y="122"/>
                    <a:pt x="125" y="154"/>
                    <a:pt x="80" y="154"/>
                  </a:cubicBezTo>
                  <a:cubicBezTo>
                    <a:pt x="36" y="154"/>
                    <a:pt x="0" y="122"/>
                    <a:pt x="0" y="77"/>
                  </a:cubicBezTo>
                  <a:cubicBezTo>
                    <a:pt x="0" y="32"/>
                    <a:pt x="36" y="0"/>
                    <a:pt x="80" y="0"/>
                  </a:cubicBezTo>
                  <a:close/>
                  <a:moveTo>
                    <a:pt x="80" y="122"/>
                  </a:moveTo>
                  <a:cubicBezTo>
                    <a:pt x="104" y="122"/>
                    <a:pt x="124" y="104"/>
                    <a:pt x="124" y="77"/>
                  </a:cubicBezTo>
                  <a:cubicBezTo>
                    <a:pt x="124" y="50"/>
                    <a:pt x="104" y="31"/>
                    <a:pt x="80" y="31"/>
                  </a:cubicBezTo>
                  <a:cubicBezTo>
                    <a:pt x="57" y="31"/>
                    <a:pt x="37" y="50"/>
                    <a:pt x="37" y="77"/>
                  </a:cubicBezTo>
                  <a:cubicBezTo>
                    <a:pt x="37" y="104"/>
                    <a:pt x="57" y="122"/>
                    <a:pt x="80" y="122"/>
                  </a:cubicBez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3" name="Google Shape;93;p15"/>
            <p:cNvSpPr/>
            <p:nvPr/>
          </p:nvSpPr>
          <p:spPr>
            <a:xfrm>
              <a:off x="1554" y="1169"/>
              <a:ext cx="98" cy="86"/>
            </a:xfrm>
            <a:custGeom>
              <a:avLst/>
              <a:gdLst/>
              <a:ahLst/>
              <a:cxnLst/>
              <a:rect l="l" t="t" r="r" b="b"/>
              <a:pathLst>
                <a:path w="174" h="150" extrusionOk="0">
                  <a:moveTo>
                    <a:pt x="18" y="41"/>
                  </a:moveTo>
                  <a:cubicBezTo>
                    <a:pt x="18" y="36"/>
                    <a:pt x="16" y="34"/>
                    <a:pt x="12" y="34"/>
                  </a:cubicBezTo>
                  <a:cubicBezTo>
                    <a:pt x="0" y="34"/>
                    <a:pt x="0" y="34"/>
                    <a:pt x="0" y="34"/>
                  </a:cubicBezTo>
                  <a:cubicBezTo>
                    <a:pt x="0" y="3"/>
                    <a:pt x="0" y="3"/>
                    <a:pt x="0" y="3"/>
                  </a:cubicBezTo>
                  <a:cubicBezTo>
                    <a:pt x="34" y="3"/>
                    <a:pt x="34" y="3"/>
                    <a:pt x="34" y="3"/>
                  </a:cubicBezTo>
                  <a:cubicBezTo>
                    <a:pt x="47" y="3"/>
                    <a:pt x="53" y="9"/>
                    <a:pt x="53" y="20"/>
                  </a:cubicBezTo>
                  <a:cubicBezTo>
                    <a:pt x="53" y="24"/>
                    <a:pt x="53" y="24"/>
                    <a:pt x="53" y="24"/>
                  </a:cubicBezTo>
                  <a:cubicBezTo>
                    <a:pt x="53" y="27"/>
                    <a:pt x="53" y="30"/>
                    <a:pt x="53" y="30"/>
                  </a:cubicBezTo>
                  <a:cubicBezTo>
                    <a:pt x="53" y="30"/>
                    <a:pt x="53" y="30"/>
                    <a:pt x="53" y="30"/>
                  </a:cubicBezTo>
                  <a:cubicBezTo>
                    <a:pt x="60" y="18"/>
                    <a:pt x="75" y="0"/>
                    <a:pt x="105" y="0"/>
                  </a:cubicBezTo>
                  <a:cubicBezTo>
                    <a:pt x="138" y="0"/>
                    <a:pt x="156" y="17"/>
                    <a:pt x="156" y="56"/>
                  </a:cubicBezTo>
                  <a:cubicBezTo>
                    <a:pt x="156" y="113"/>
                    <a:pt x="156" y="113"/>
                    <a:pt x="156" y="113"/>
                  </a:cubicBezTo>
                  <a:cubicBezTo>
                    <a:pt x="156" y="117"/>
                    <a:pt x="159" y="119"/>
                    <a:pt x="163" y="119"/>
                  </a:cubicBezTo>
                  <a:cubicBezTo>
                    <a:pt x="174" y="119"/>
                    <a:pt x="174" y="119"/>
                    <a:pt x="174" y="119"/>
                  </a:cubicBezTo>
                  <a:cubicBezTo>
                    <a:pt x="174" y="150"/>
                    <a:pt x="174" y="150"/>
                    <a:pt x="174" y="150"/>
                  </a:cubicBezTo>
                  <a:cubicBezTo>
                    <a:pt x="139" y="150"/>
                    <a:pt x="139" y="150"/>
                    <a:pt x="139" y="150"/>
                  </a:cubicBezTo>
                  <a:cubicBezTo>
                    <a:pt x="126" y="150"/>
                    <a:pt x="120" y="144"/>
                    <a:pt x="120" y="131"/>
                  </a:cubicBezTo>
                  <a:cubicBezTo>
                    <a:pt x="120" y="63"/>
                    <a:pt x="120" y="63"/>
                    <a:pt x="120" y="63"/>
                  </a:cubicBezTo>
                  <a:cubicBezTo>
                    <a:pt x="120" y="45"/>
                    <a:pt x="115" y="33"/>
                    <a:pt x="97" y="33"/>
                  </a:cubicBezTo>
                  <a:cubicBezTo>
                    <a:pt x="77" y="33"/>
                    <a:pt x="62" y="46"/>
                    <a:pt x="57" y="63"/>
                  </a:cubicBezTo>
                  <a:cubicBezTo>
                    <a:pt x="55" y="69"/>
                    <a:pt x="54" y="76"/>
                    <a:pt x="54" y="83"/>
                  </a:cubicBezTo>
                  <a:cubicBezTo>
                    <a:pt x="54" y="150"/>
                    <a:pt x="54" y="150"/>
                    <a:pt x="54" y="150"/>
                  </a:cubicBezTo>
                  <a:cubicBezTo>
                    <a:pt x="18" y="150"/>
                    <a:pt x="18" y="150"/>
                    <a:pt x="18" y="150"/>
                  </a:cubicBezTo>
                  <a:lnTo>
                    <a:pt x="18" y="41"/>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4" name="Google Shape;94;p15"/>
            <p:cNvSpPr/>
            <p:nvPr/>
          </p:nvSpPr>
          <p:spPr>
            <a:xfrm>
              <a:off x="1658" y="1139"/>
              <a:ext cx="41" cy="116"/>
            </a:xfrm>
            <a:custGeom>
              <a:avLst/>
              <a:gdLst/>
              <a:ahLst/>
              <a:cxnLst/>
              <a:rect l="l" t="t" r="r" b="b"/>
              <a:pathLst>
                <a:path w="72" h="204" extrusionOk="0">
                  <a:moveTo>
                    <a:pt x="17" y="37"/>
                  </a:moveTo>
                  <a:cubicBezTo>
                    <a:pt x="17" y="33"/>
                    <a:pt x="15" y="31"/>
                    <a:pt x="11" y="31"/>
                  </a:cubicBezTo>
                  <a:cubicBezTo>
                    <a:pt x="0" y="31"/>
                    <a:pt x="0" y="31"/>
                    <a:pt x="0" y="31"/>
                  </a:cubicBezTo>
                  <a:cubicBezTo>
                    <a:pt x="0" y="0"/>
                    <a:pt x="0" y="0"/>
                    <a:pt x="0" y="0"/>
                  </a:cubicBezTo>
                  <a:cubicBezTo>
                    <a:pt x="34" y="0"/>
                    <a:pt x="34" y="0"/>
                    <a:pt x="34" y="0"/>
                  </a:cubicBezTo>
                  <a:cubicBezTo>
                    <a:pt x="48" y="0"/>
                    <a:pt x="54" y="6"/>
                    <a:pt x="54" y="19"/>
                  </a:cubicBezTo>
                  <a:cubicBezTo>
                    <a:pt x="54" y="167"/>
                    <a:pt x="54" y="167"/>
                    <a:pt x="54" y="167"/>
                  </a:cubicBezTo>
                  <a:cubicBezTo>
                    <a:pt x="54" y="171"/>
                    <a:pt x="56" y="173"/>
                    <a:pt x="60" y="173"/>
                  </a:cubicBezTo>
                  <a:cubicBezTo>
                    <a:pt x="72" y="173"/>
                    <a:pt x="72" y="173"/>
                    <a:pt x="72" y="173"/>
                  </a:cubicBezTo>
                  <a:cubicBezTo>
                    <a:pt x="72" y="204"/>
                    <a:pt x="72" y="204"/>
                    <a:pt x="72" y="204"/>
                  </a:cubicBezTo>
                  <a:cubicBezTo>
                    <a:pt x="37" y="204"/>
                    <a:pt x="37" y="204"/>
                    <a:pt x="37" y="204"/>
                  </a:cubicBezTo>
                  <a:cubicBezTo>
                    <a:pt x="23" y="204"/>
                    <a:pt x="17" y="198"/>
                    <a:pt x="17" y="185"/>
                  </a:cubicBezTo>
                  <a:lnTo>
                    <a:pt x="17"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5" name="Google Shape;95;p15"/>
            <p:cNvSpPr/>
            <p:nvPr/>
          </p:nvSpPr>
          <p:spPr>
            <a:xfrm>
              <a:off x="1707" y="1139"/>
              <a:ext cx="40" cy="116"/>
            </a:xfrm>
            <a:custGeom>
              <a:avLst/>
              <a:gdLst/>
              <a:ahLst/>
              <a:cxnLst/>
              <a:rect l="l" t="t" r="r" b="b"/>
              <a:pathLst>
                <a:path w="72" h="204" extrusionOk="0">
                  <a:moveTo>
                    <a:pt x="18" y="95"/>
                  </a:moveTo>
                  <a:cubicBezTo>
                    <a:pt x="18" y="90"/>
                    <a:pt x="16" y="88"/>
                    <a:pt x="12" y="88"/>
                  </a:cubicBezTo>
                  <a:cubicBezTo>
                    <a:pt x="0" y="88"/>
                    <a:pt x="0" y="88"/>
                    <a:pt x="0" y="88"/>
                  </a:cubicBezTo>
                  <a:cubicBezTo>
                    <a:pt x="0" y="57"/>
                    <a:pt x="0" y="57"/>
                    <a:pt x="0" y="57"/>
                  </a:cubicBezTo>
                  <a:cubicBezTo>
                    <a:pt x="35" y="57"/>
                    <a:pt x="35" y="57"/>
                    <a:pt x="35" y="57"/>
                  </a:cubicBezTo>
                  <a:cubicBezTo>
                    <a:pt x="49" y="57"/>
                    <a:pt x="55" y="63"/>
                    <a:pt x="55" y="77"/>
                  </a:cubicBezTo>
                  <a:cubicBezTo>
                    <a:pt x="55" y="167"/>
                    <a:pt x="55" y="167"/>
                    <a:pt x="55" y="167"/>
                  </a:cubicBezTo>
                  <a:cubicBezTo>
                    <a:pt x="55" y="171"/>
                    <a:pt x="57" y="173"/>
                    <a:pt x="61" y="173"/>
                  </a:cubicBezTo>
                  <a:cubicBezTo>
                    <a:pt x="72" y="173"/>
                    <a:pt x="72" y="173"/>
                    <a:pt x="72" y="173"/>
                  </a:cubicBezTo>
                  <a:cubicBezTo>
                    <a:pt x="72" y="204"/>
                    <a:pt x="72" y="204"/>
                    <a:pt x="72" y="204"/>
                  </a:cubicBezTo>
                  <a:cubicBezTo>
                    <a:pt x="38" y="204"/>
                    <a:pt x="38" y="204"/>
                    <a:pt x="38" y="204"/>
                  </a:cubicBezTo>
                  <a:cubicBezTo>
                    <a:pt x="24" y="204"/>
                    <a:pt x="18" y="198"/>
                    <a:pt x="18" y="185"/>
                  </a:cubicBezTo>
                  <a:lnTo>
                    <a:pt x="18" y="95"/>
                  </a:lnTo>
                  <a:close/>
                  <a:moveTo>
                    <a:pt x="20" y="0"/>
                  </a:moveTo>
                  <a:cubicBezTo>
                    <a:pt x="52" y="0"/>
                    <a:pt x="52" y="0"/>
                    <a:pt x="52" y="0"/>
                  </a:cubicBezTo>
                  <a:cubicBezTo>
                    <a:pt x="52" y="33"/>
                    <a:pt x="52" y="33"/>
                    <a:pt x="52" y="33"/>
                  </a:cubicBezTo>
                  <a:cubicBezTo>
                    <a:pt x="20" y="33"/>
                    <a:pt x="20" y="33"/>
                    <a:pt x="20" y="33"/>
                  </a:cubicBezTo>
                  <a:lnTo>
                    <a:pt x="20"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6" name="Google Shape;96;p15"/>
            <p:cNvSpPr/>
            <p:nvPr/>
          </p:nvSpPr>
          <p:spPr>
            <a:xfrm>
              <a:off x="1749" y="1139"/>
              <a:ext cx="40" cy="150"/>
            </a:xfrm>
            <a:custGeom>
              <a:avLst/>
              <a:gdLst/>
              <a:ahLst/>
              <a:cxnLst/>
              <a:rect l="l" t="t" r="r" b="b"/>
              <a:pathLst>
                <a:path w="72" h="264" extrusionOk="0">
                  <a:moveTo>
                    <a:pt x="6" y="233"/>
                  </a:moveTo>
                  <a:cubicBezTo>
                    <a:pt x="16" y="233"/>
                    <a:pt x="36" y="229"/>
                    <a:pt x="36" y="206"/>
                  </a:cubicBezTo>
                  <a:cubicBezTo>
                    <a:pt x="36" y="95"/>
                    <a:pt x="36" y="95"/>
                    <a:pt x="36" y="95"/>
                  </a:cubicBezTo>
                  <a:cubicBezTo>
                    <a:pt x="36" y="90"/>
                    <a:pt x="33" y="88"/>
                    <a:pt x="29" y="88"/>
                  </a:cubicBezTo>
                  <a:cubicBezTo>
                    <a:pt x="18" y="88"/>
                    <a:pt x="18" y="88"/>
                    <a:pt x="18" y="88"/>
                  </a:cubicBezTo>
                  <a:cubicBezTo>
                    <a:pt x="18" y="57"/>
                    <a:pt x="18" y="57"/>
                    <a:pt x="18" y="57"/>
                  </a:cubicBezTo>
                  <a:cubicBezTo>
                    <a:pt x="52" y="57"/>
                    <a:pt x="52" y="57"/>
                    <a:pt x="52" y="57"/>
                  </a:cubicBezTo>
                  <a:cubicBezTo>
                    <a:pt x="66" y="57"/>
                    <a:pt x="72" y="63"/>
                    <a:pt x="72" y="77"/>
                  </a:cubicBezTo>
                  <a:cubicBezTo>
                    <a:pt x="72" y="208"/>
                    <a:pt x="72" y="208"/>
                    <a:pt x="72" y="208"/>
                  </a:cubicBezTo>
                  <a:cubicBezTo>
                    <a:pt x="72" y="258"/>
                    <a:pt x="31" y="264"/>
                    <a:pt x="11" y="264"/>
                  </a:cubicBezTo>
                  <a:cubicBezTo>
                    <a:pt x="4" y="264"/>
                    <a:pt x="0" y="263"/>
                    <a:pt x="0" y="263"/>
                  </a:cubicBezTo>
                  <a:cubicBezTo>
                    <a:pt x="0" y="232"/>
                    <a:pt x="0" y="232"/>
                    <a:pt x="0" y="232"/>
                  </a:cubicBezTo>
                  <a:cubicBezTo>
                    <a:pt x="0" y="232"/>
                    <a:pt x="2" y="233"/>
                    <a:pt x="6" y="233"/>
                  </a:cubicBezTo>
                  <a:close/>
                  <a:moveTo>
                    <a:pt x="37" y="0"/>
                  </a:moveTo>
                  <a:cubicBezTo>
                    <a:pt x="69" y="0"/>
                    <a:pt x="69" y="0"/>
                    <a:pt x="69" y="0"/>
                  </a:cubicBezTo>
                  <a:cubicBezTo>
                    <a:pt x="69" y="33"/>
                    <a:pt x="69" y="33"/>
                    <a:pt x="69" y="33"/>
                  </a:cubicBezTo>
                  <a:cubicBezTo>
                    <a:pt x="37" y="33"/>
                    <a:pt x="37" y="33"/>
                    <a:pt x="37" y="33"/>
                  </a:cubicBezTo>
                  <a:lnTo>
                    <a:pt x="37" y="0"/>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sp>
          <p:nvSpPr>
            <p:cNvPr id="97" name="Google Shape;97;p15"/>
            <p:cNvSpPr/>
            <p:nvPr/>
          </p:nvSpPr>
          <p:spPr>
            <a:xfrm>
              <a:off x="1804" y="1139"/>
              <a:ext cx="86" cy="116"/>
            </a:xfrm>
            <a:custGeom>
              <a:avLst/>
              <a:gdLst/>
              <a:ahLst/>
              <a:cxnLst/>
              <a:rect l="l" t="t" r="r" b="b"/>
              <a:pathLst>
                <a:path w="151" h="204" extrusionOk="0">
                  <a:moveTo>
                    <a:pt x="18" y="37"/>
                  </a:moveTo>
                  <a:cubicBezTo>
                    <a:pt x="18" y="33"/>
                    <a:pt x="16" y="31"/>
                    <a:pt x="12" y="31"/>
                  </a:cubicBezTo>
                  <a:cubicBezTo>
                    <a:pt x="0" y="31"/>
                    <a:pt x="0" y="31"/>
                    <a:pt x="0" y="31"/>
                  </a:cubicBezTo>
                  <a:cubicBezTo>
                    <a:pt x="0" y="0"/>
                    <a:pt x="0" y="0"/>
                    <a:pt x="0" y="0"/>
                  </a:cubicBezTo>
                  <a:cubicBezTo>
                    <a:pt x="35" y="0"/>
                    <a:pt x="35" y="0"/>
                    <a:pt x="35" y="0"/>
                  </a:cubicBezTo>
                  <a:cubicBezTo>
                    <a:pt x="48" y="0"/>
                    <a:pt x="54" y="3"/>
                    <a:pt x="54" y="16"/>
                  </a:cubicBezTo>
                  <a:cubicBezTo>
                    <a:pt x="54" y="109"/>
                    <a:pt x="54" y="109"/>
                    <a:pt x="54" y="109"/>
                  </a:cubicBezTo>
                  <a:cubicBezTo>
                    <a:pt x="65" y="109"/>
                    <a:pt x="65" y="109"/>
                    <a:pt x="65" y="109"/>
                  </a:cubicBezTo>
                  <a:cubicBezTo>
                    <a:pt x="70" y="109"/>
                    <a:pt x="76" y="108"/>
                    <a:pt x="79" y="104"/>
                  </a:cubicBezTo>
                  <a:cubicBezTo>
                    <a:pt x="109" y="57"/>
                    <a:pt x="109" y="57"/>
                    <a:pt x="109" y="57"/>
                  </a:cubicBezTo>
                  <a:cubicBezTo>
                    <a:pt x="150" y="57"/>
                    <a:pt x="150" y="57"/>
                    <a:pt x="150" y="57"/>
                  </a:cubicBezTo>
                  <a:cubicBezTo>
                    <a:pt x="113" y="113"/>
                    <a:pt x="113" y="113"/>
                    <a:pt x="113" y="113"/>
                  </a:cubicBezTo>
                  <a:cubicBezTo>
                    <a:pt x="106" y="122"/>
                    <a:pt x="102" y="124"/>
                    <a:pt x="102" y="124"/>
                  </a:cubicBezTo>
                  <a:cubicBezTo>
                    <a:pt x="102" y="125"/>
                    <a:pt x="102" y="125"/>
                    <a:pt x="102" y="125"/>
                  </a:cubicBezTo>
                  <a:cubicBezTo>
                    <a:pt x="102" y="125"/>
                    <a:pt x="107" y="127"/>
                    <a:pt x="112" y="136"/>
                  </a:cubicBezTo>
                  <a:cubicBezTo>
                    <a:pt x="129" y="168"/>
                    <a:pt x="129" y="168"/>
                    <a:pt x="129" y="168"/>
                  </a:cubicBezTo>
                  <a:cubicBezTo>
                    <a:pt x="131" y="172"/>
                    <a:pt x="134" y="173"/>
                    <a:pt x="141" y="173"/>
                  </a:cubicBezTo>
                  <a:cubicBezTo>
                    <a:pt x="151" y="173"/>
                    <a:pt x="151" y="173"/>
                    <a:pt x="151" y="173"/>
                  </a:cubicBezTo>
                  <a:cubicBezTo>
                    <a:pt x="151" y="204"/>
                    <a:pt x="151" y="204"/>
                    <a:pt x="151" y="204"/>
                  </a:cubicBezTo>
                  <a:cubicBezTo>
                    <a:pt x="124" y="204"/>
                    <a:pt x="124" y="204"/>
                    <a:pt x="124" y="204"/>
                  </a:cubicBezTo>
                  <a:cubicBezTo>
                    <a:pt x="111" y="204"/>
                    <a:pt x="106" y="202"/>
                    <a:pt x="101" y="191"/>
                  </a:cubicBezTo>
                  <a:cubicBezTo>
                    <a:pt x="76" y="145"/>
                    <a:pt x="76" y="145"/>
                    <a:pt x="76" y="145"/>
                  </a:cubicBezTo>
                  <a:cubicBezTo>
                    <a:pt x="73" y="140"/>
                    <a:pt x="67" y="140"/>
                    <a:pt x="63" y="140"/>
                  </a:cubicBezTo>
                  <a:cubicBezTo>
                    <a:pt x="54" y="140"/>
                    <a:pt x="54" y="140"/>
                    <a:pt x="54" y="140"/>
                  </a:cubicBezTo>
                  <a:cubicBezTo>
                    <a:pt x="54" y="204"/>
                    <a:pt x="54" y="204"/>
                    <a:pt x="54" y="204"/>
                  </a:cubicBezTo>
                  <a:cubicBezTo>
                    <a:pt x="18" y="204"/>
                    <a:pt x="18" y="204"/>
                    <a:pt x="18" y="204"/>
                  </a:cubicBezTo>
                  <a:lnTo>
                    <a:pt x="18" y="37"/>
                  </a:lnTo>
                  <a:close/>
                </a:path>
              </a:pathLst>
            </a:custGeom>
            <a:solidFill>
              <a:srgbClr val="F582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94567"/>
                </a:solidFill>
                <a:latin typeface="Arial"/>
                <a:ea typeface="Arial"/>
                <a:cs typeface="Arial"/>
                <a:sym typeface="Arial"/>
              </a:endParaRPr>
            </a:p>
          </p:txBody>
        </p:sp>
      </p:grpSp>
      <p:sp>
        <p:nvSpPr>
          <p:cNvPr id="98" name="Google Shape;98;p15"/>
          <p:cNvSpPr txBox="1">
            <a:spLocks noGrp="1"/>
          </p:cNvSpPr>
          <p:nvPr>
            <p:ph type="body" idx="20"/>
          </p:nvPr>
        </p:nvSpPr>
        <p:spPr>
          <a:xfrm>
            <a:off x="176526" y="844239"/>
            <a:ext cx="7886700" cy="44230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475"/>
              </a:spcBef>
              <a:spcAft>
                <a:spcPts val="0"/>
              </a:spcAft>
              <a:buSzPts val="1920"/>
              <a:buNone/>
              <a:defRPr/>
            </a:lvl1pPr>
            <a:lvl2pPr marL="914400" lvl="1" indent="-320040" algn="l">
              <a:lnSpc>
                <a:spcPct val="90000"/>
              </a:lnSpc>
              <a:spcBef>
                <a:spcPts val="438"/>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363"/>
              </a:spcBef>
              <a:spcAft>
                <a:spcPts val="0"/>
              </a:spcAft>
              <a:buSzPts val="1440"/>
              <a:buChar char="•"/>
              <a:defRPr/>
            </a:lvl4pPr>
            <a:lvl5pPr marL="2286000" lvl="4" indent="-320039" algn="l">
              <a:lnSpc>
                <a:spcPct val="90000"/>
              </a:lnSpc>
              <a:spcBef>
                <a:spcPts val="325"/>
              </a:spcBef>
              <a:spcAft>
                <a:spcPts val="0"/>
              </a:spcAft>
              <a:buSzPts val="144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dia: VNG" type="title">
  <p:cSld name="TITLE">
    <p:spTree>
      <p:nvGrpSpPr>
        <p:cNvPr id="1" name="Shape 114"/>
        <p:cNvGrpSpPr/>
        <p:nvPr/>
      </p:nvGrpSpPr>
      <p:grpSpPr>
        <a:xfrm>
          <a:off x="0" y="0"/>
          <a:ext cx="0" cy="0"/>
          <a:chOff x="0" y="0"/>
          <a:chExt cx="0" cy="0"/>
        </a:xfrm>
      </p:grpSpPr>
      <p:pic>
        <p:nvPicPr>
          <p:cNvPr id="115" name="Google Shape;115;p22"/>
          <p:cNvPicPr preferRelativeResize="0"/>
          <p:nvPr/>
        </p:nvPicPr>
        <p:blipFill rotWithShape="1">
          <a:blip r:embed="rId2">
            <a:alphaModFix/>
          </a:blip>
          <a:srcRect/>
          <a:stretch/>
        </p:blipFill>
        <p:spPr>
          <a:xfrm>
            <a:off x="7340600" y="1854200"/>
            <a:ext cx="4864100" cy="4343400"/>
          </a:xfrm>
          <a:prstGeom prst="rect">
            <a:avLst/>
          </a:prstGeom>
          <a:noFill/>
          <a:ln>
            <a:noFill/>
          </a:ln>
        </p:spPr>
      </p:pic>
      <p:sp>
        <p:nvSpPr>
          <p:cNvPr id="116" name="Google Shape;116;p22"/>
          <p:cNvSpPr/>
          <p:nvPr/>
        </p:nvSpPr>
        <p:spPr>
          <a:xfrm>
            <a:off x="0" y="5238750"/>
            <a:ext cx="9702800" cy="1619250"/>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17" name="Google Shape;117;p22"/>
          <p:cNvPicPr preferRelativeResize="0"/>
          <p:nvPr/>
        </p:nvPicPr>
        <p:blipFill rotWithShape="1">
          <a:blip r:embed="rId3">
            <a:alphaModFix/>
          </a:blip>
          <a:srcRect/>
          <a:stretch/>
        </p:blipFill>
        <p:spPr>
          <a:xfrm>
            <a:off x="71438" y="-71438"/>
            <a:ext cx="3571875" cy="2039938"/>
          </a:xfrm>
          <a:prstGeom prst="rect">
            <a:avLst/>
          </a:prstGeom>
          <a:noFill/>
          <a:ln>
            <a:noFill/>
          </a:ln>
        </p:spPr>
      </p:pic>
      <p:sp>
        <p:nvSpPr>
          <p:cNvPr id="118" name="Google Shape;118;p22"/>
          <p:cNvSpPr txBox="1">
            <a:spLocks noGrp="1"/>
          </p:cNvSpPr>
          <p:nvPr>
            <p:ph type="ctrTitle"/>
          </p:nvPr>
        </p:nvSpPr>
        <p:spPr>
          <a:xfrm>
            <a:off x="1080000" y="2160000"/>
            <a:ext cx="6120000" cy="1440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SzPts val="1400"/>
              <a:buNone/>
              <a:defRPr sz="48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2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chemeClr val="lt2"/>
                </a:solidFill>
                <a:latin typeface="Arial"/>
                <a:ea typeface="Arial"/>
                <a:cs typeface="Arial"/>
                <a:sym typeface="Arial"/>
              </a:defRPr>
            </a:lvl9pPr>
          </a:lstStyle>
          <a:p>
            <a:endParaRPr/>
          </a:p>
        </p:txBody>
      </p:sp>
      <p:sp>
        <p:nvSpPr>
          <p:cNvPr id="119" name="Google Shape;119;p22"/>
          <p:cNvSpPr txBox="1">
            <a:spLocks noGrp="1"/>
          </p:cNvSpPr>
          <p:nvPr>
            <p:ph type="subTitle" idx="1"/>
          </p:nvPr>
        </p:nvSpPr>
        <p:spPr>
          <a:xfrm>
            <a:off x="1080000" y="3959940"/>
            <a:ext cx="6120000" cy="1080000"/>
          </a:xfrm>
          <a:prstGeom prst="rect">
            <a:avLst/>
          </a:prstGeom>
          <a:noFill/>
          <a:ln>
            <a:noFill/>
          </a:ln>
        </p:spPr>
        <p:txBody>
          <a:bodyPr spcFirstLastPara="1" wrap="square" lIns="0" tIns="0" rIns="0" bIns="0" anchor="t" anchorCtr="0">
            <a:noAutofit/>
          </a:bodyPr>
          <a:lstStyle>
            <a:lvl1pPr marR="0" lvl="0" algn="l" rtl="0">
              <a:lnSpc>
                <a:spcPct val="90000"/>
              </a:lnSpc>
              <a:spcBef>
                <a:spcPts val="480"/>
              </a:spcBef>
              <a:spcAft>
                <a:spcPts val="0"/>
              </a:spcAft>
              <a:buClr>
                <a:schemeClr val="lt2"/>
              </a:buClr>
              <a:buSzPts val="1920"/>
              <a:buFont typeface="Arial"/>
              <a:buNone/>
              <a:defRPr sz="2400" b="0" i="0" u="none" strike="noStrike" cap="none">
                <a:solidFill>
                  <a:schemeClr val="dk1"/>
                </a:solidFill>
                <a:latin typeface="Arial"/>
                <a:ea typeface="Arial"/>
                <a:cs typeface="Arial"/>
                <a:sym typeface="Arial"/>
              </a:defRPr>
            </a:lvl1pPr>
            <a:lvl2pPr marR="0" lvl="1" algn="ctr" rtl="0">
              <a:lnSpc>
                <a:spcPct val="90000"/>
              </a:lnSpc>
              <a:spcBef>
                <a:spcPts val="400"/>
              </a:spcBef>
              <a:spcAft>
                <a:spcPts val="0"/>
              </a:spcAft>
              <a:buClr>
                <a:schemeClr val="lt2"/>
              </a:buClr>
              <a:buSzPts val="1600"/>
              <a:buFont typeface="Arial"/>
              <a:buNone/>
              <a:defRPr sz="2000" b="0" i="0" u="none" strike="noStrike" cap="none">
                <a:solidFill>
                  <a:srgbClr val="888888"/>
                </a:solidFill>
                <a:latin typeface="Arial"/>
                <a:ea typeface="Arial"/>
                <a:cs typeface="Arial"/>
                <a:sym typeface="Arial"/>
              </a:defRPr>
            </a:lvl2pPr>
            <a:lvl3pPr marR="0" lvl="2" algn="ctr" rtl="0">
              <a:lnSpc>
                <a:spcPct val="90000"/>
              </a:lnSpc>
              <a:spcBef>
                <a:spcPts val="360"/>
              </a:spcBef>
              <a:spcAft>
                <a:spcPts val="0"/>
              </a:spcAft>
              <a:buClr>
                <a:schemeClr val="lt2"/>
              </a:buClr>
              <a:buSzPts val="1440"/>
              <a:buFont typeface="Arial"/>
              <a:buNone/>
              <a:defRPr sz="1800" b="0" i="0" u="none" strike="noStrike" cap="none">
                <a:solidFill>
                  <a:srgbClr val="888888"/>
                </a:solidFill>
                <a:latin typeface="Arial"/>
                <a:ea typeface="Arial"/>
                <a:cs typeface="Arial"/>
                <a:sym typeface="Arial"/>
              </a:defRPr>
            </a:lvl3pPr>
            <a:lvl4pPr marR="0" lvl="3" algn="ctr" rtl="0">
              <a:lnSpc>
                <a:spcPct val="90000"/>
              </a:lnSpc>
              <a:spcBef>
                <a:spcPts val="320"/>
              </a:spcBef>
              <a:spcAft>
                <a:spcPts val="0"/>
              </a:spcAft>
              <a:buClr>
                <a:schemeClr val="lt2"/>
              </a:buClr>
              <a:buSzPts val="1280"/>
              <a:buFont typeface="Arial"/>
              <a:buNone/>
              <a:defRPr sz="1600" b="0" i="0" u="none" strike="noStrike" cap="none">
                <a:solidFill>
                  <a:srgbClr val="888888"/>
                </a:solidFill>
                <a:latin typeface="Arial"/>
                <a:ea typeface="Arial"/>
                <a:cs typeface="Arial"/>
                <a:sym typeface="Arial"/>
              </a:defRPr>
            </a:lvl4pPr>
            <a:lvl5pPr marR="0" lvl="4" algn="ctr" rtl="0">
              <a:lnSpc>
                <a:spcPct val="90000"/>
              </a:lnSpc>
              <a:spcBef>
                <a:spcPts val="320"/>
              </a:spcBef>
              <a:spcAft>
                <a:spcPts val="0"/>
              </a:spcAft>
              <a:buClr>
                <a:schemeClr val="lt2"/>
              </a:buClr>
              <a:buSzPts val="1280"/>
              <a:buFont typeface="Arial"/>
              <a:buNone/>
              <a:defRPr sz="1600" b="0" i="0" u="none" strike="noStrike" cap="none">
                <a:solidFill>
                  <a:srgbClr val="888888"/>
                </a:solidFill>
                <a:latin typeface="Arial"/>
                <a:ea typeface="Arial"/>
                <a:cs typeface="Arial"/>
                <a:sym typeface="Arial"/>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20" name="Google Shape;120;p22"/>
          <p:cNvSpPr txBox="1">
            <a:spLocks noGrp="1"/>
          </p:cNvSpPr>
          <p:nvPr>
            <p:ph type="dt" idx="10"/>
          </p:nvPr>
        </p:nvSpPr>
        <p:spPr>
          <a:xfrm>
            <a:off x="1079500" y="6480175"/>
            <a:ext cx="4070350" cy="365125"/>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kstdia: titel met tekst" type="obj">
  <p:cSld name="OBJECT">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24"/>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kstdia: titel met tekst 2k">
  <p:cSld name="Tekstdia: titel met tekst 2k">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3" name="Google Shape;133;p25"/>
          <p:cNvSpPr txBox="1">
            <a:spLocks noGrp="1"/>
          </p:cNvSpPr>
          <p:nvPr>
            <p:ph type="body" idx="1"/>
          </p:nvPr>
        </p:nvSpPr>
        <p:spPr>
          <a:xfrm>
            <a:off x="1080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5"/>
          <p:cNvSpPr txBox="1">
            <a:spLocks noGrp="1"/>
          </p:cNvSpPr>
          <p:nvPr>
            <p:ph type="body" idx="2"/>
          </p:nvPr>
        </p:nvSpPr>
        <p:spPr>
          <a:xfrm>
            <a:off x="6252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kstdia: titel ">
  <p:cSld name="Tekstdia: titel ">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kstdia: tekst">
  <p:cSld name="Tekstdia: tekst">
    <p:spTree>
      <p:nvGrpSpPr>
        <p:cNvPr id="1" name="Shape 137"/>
        <p:cNvGrpSpPr/>
        <p:nvPr/>
      </p:nvGrpSpPr>
      <p:grpSpPr>
        <a:xfrm>
          <a:off x="0" y="0"/>
          <a:ext cx="0" cy="0"/>
          <a:chOff x="0" y="0"/>
          <a:chExt cx="0" cy="0"/>
        </a:xfrm>
      </p:grpSpPr>
      <p:sp>
        <p:nvSpPr>
          <p:cNvPr id="138" name="Google Shape;138;p27"/>
          <p:cNvSpPr txBox="1">
            <a:spLocks noGrp="1"/>
          </p:cNvSpPr>
          <p:nvPr>
            <p:ph type="body" idx="1"/>
          </p:nvPr>
        </p:nvSpPr>
        <p:spPr>
          <a:xfrm>
            <a:off x="1080000" y="1080000"/>
            <a:ext cx="10033200" cy="522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kstdia: beeld">
  <p:cSld name="Tekstdia: beeld">
    <p:spTree>
      <p:nvGrpSpPr>
        <p:cNvPr id="1" name="Shape 139"/>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kstdia: aflopend beeld">
  <p:cSld name="Tekstdia: aflopend beeld">
    <p:spTree>
      <p:nvGrpSpPr>
        <p:cNvPr id="1" name="Shape 140"/>
        <p:cNvGrpSpPr/>
        <p:nvPr/>
      </p:nvGrpSpPr>
      <p:grpSpPr>
        <a:xfrm>
          <a:off x="0" y="0"/>
          <a:ext cx="0" cy="0"/>
          <a:chOff x="0" y="0"/>
          <a:chExt cx="0" cy="0"/>
        </a:xfrm>
      </p:grpSpPr>
      <p:sp>
        <p:nvSpPr>
          <p:cNvPr id="141" name="Google Shape;141;p2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42" name="Google Shape;142;p29"/>
          <p:cNvGrpSpPr/>
          <p:nvPr/>
        </p:nvGrpSpPr>
        <p:grpSpPr>
          <a:xfrm>
            <a:off x="-7374" y="6415994"/>
            <a:ext cx="4949825" cy="449261"/>
            <a:chOff x="0" y="6408737"/>
            <a:chExt cx="4949825" cy="449261"/>
          </a:xfrm>
        </p:grpSpPr>
        <p:sp>
          <p:nvSpPr>
            <p:cNvPr id="143" name="Google Shape;143;p29"/>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4" name="Google Shape;144;p29"/>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45" name="Google Shape;145;p29"/>
          <p:cNvPicPr preferRelativeResize="0"/>
          <p:nvPr/>
        </p:nvPicPr>
        <p:blipFill rotWithShape="1">
          <a:blip r:embed="rId2">
            <a:alphaModFix/>
          </a:blip>
          <a:srcRect/>
          <a:stretch/>
        </p:blipFill>
        <p:spPr>
          <a:xfrm>
            <a:off x="485775" y="0"/>
            <a:ext cx="2149475" cy="12287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kstdia: titel met tekst">
  <p:cSld name="Tekstdia: titel met tekst">
    <p:spTree>
      <p:nvGrpSpPr>
        <p:cNvPr id="1" name="Shape 99"/>
        <p:cNvGrpSpPr/>
        <p:nvPr/>
      </p:nvGrpSpPr>
      <p:grpSpPr>
        <a:xfrm>
          <a:off x="0" y="0"/>
          <a:ext cx="0" cy="0"/>
          <a:chOff x="0" y="0"/>
          <a:chExt cx="0" cy="0"/>
        </a:xfrm>
      </p:grpSpPr>
      <p:sp>
        <p:nvSpPr>
          <p:cNvPr id="100" name="Google Shape;100;p16"/>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solidFill>
                  <a:srgbClr val="00A9F3"/>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1" name="Google Shape;101;p16"/>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kstdia: titel ">
  <p:cSld name="Tekstdia: titel ">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kstdia: tekst">
  <p:cSld name="Tekstdia: tekst">
    <p:spTree>
      <p:nvGrpSpPr>
        <p:cNvPr id="1" name="Shape 104"/>
        <p:cNvGrpSpPr/>
        <p:nvPr/>
      </p:nvGrpSpPr>
      <p:grpSpPr>
        <a:xfrm>
          <a:off x="0" y="0"/>
          <a:ext cx="0" cy="0"/>
          <a:chOff x="0" y="0"/>
          <a:chExt cx="0" cy="0"/>
        </a:xfrm>
      </p:grpSpPr>
      <p:sp>
        <p:nvSpPr>
          <p:cNvPr id="105" name="Google Shape;105;p18"/>
          <p:cNvSpPr txBox="1">
            <a:spLocks noGrp="1"/>
          </p:cNvSpPr>
          <p:nvPr>
            <p:ph type="body" idx="1"/>
          </p:nvPr>
        </p:nvSpPr>
        <p:spPr>
          <a:xfrm>
            <a:off x="1080000" y="1080000"/>
            <a:ext cx="10033200" cy="522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kstdia: beeld">
  <p:cSld name="Tekstdia: beeld">
    <p:spTree>
      <p:nvGrpSpPr>
        <p:cNvPr id="1" name="Shape 10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kstdia: aflopend beeld">
  <p:cSld name="Tekstdia: aflopend beeld">
    <p:spTree>
      <p:nvGrpSpPr>
        <p:cNvPr id="1" name="Shape 107"/>
        <p:cNvGrpSpPr/>
        <p:nvPr/>
      </p:nvGrpSpPr>
      <p:grpSpPr>
        <a:xfrm>
          <a:off x="0" y="0"/>
          <a:ext cx="0" cy="0"/>
          <a:chOff x="0" y="0"/>
          <a:chExt cx="0" cy="0"/>
        </a:xfrm>
      </p:grpSpPr>
      <p:sp>
        <p:nvSpPr>
          <p:cNvPr id="108" name="Google Shape;108;p2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9" name="Google Shape;109;p20"/>
          <p:cNvGrpSpPr/>
          <p:nvPr/>
        </p:nvGrpSpPr>
        <p:grpSpPr>
          <a:xfrm>
            <a:off x="-7374" y="6415994"/>
            <a:ext cx="4949825" cy="449261"/>
            <a:chOff x="0" y="6408737"/>
            <a:chExt cx="4949825" cy="449261"/>
          </a:xfrm>
        </p:grpSpPr>
        <p:sp>
          <p:nvSpPr>
            <p:cNvPr id="110" name="Google Shape;110;p20"/>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 name="Google Shape;111;p20"/>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12" name="Google Shape;112;p20"/>
          <p:cNvPicPr preferRelativeResize="0"/>
          <p:nvPr/>
        </p:nvPicPr>
        <p:blipFill rotWithShape="1">
          <a:blip r:embed="rId2">
            <a:alphaModFix/>
          </a:blip>
          <a:srcRect/>
          <a:stretch/>
        </p:blipFill>
        <p:spPr>
          <a:xfrm>
            <a:off x="485775" y="0"/>
            <a:ext cx="2149475" cy="12287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de stijl te bewerken</a:t>
            </a:r>
            <a:endParaRPr lang="nl-NL" dirty="0"/>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148972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de stijl te bewerken</a:t>
            </a:r>
            <a:endParaRPr lang="nl-NL" dirty="0"/>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301616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kstdia: titel met tekst 2k" type="obj">
  <p:cSld name="1_Tekstdia: titel met tekst 2k">
    <p:spTree>
      <p:nvGrpSpPr>
        <p:cNvPr id="1" name="Shape 128"/>
        <p:cNvGrpSpPr/>
        <p:nvPr/>
      </p:nvGrpSpPr>
      <p:grpSpPr>
        <a:xfrm>
          <a:off x="0" y="0"/>
          <a:ext cx="0" cy="0"/>
          <a:chOff x="0" y="0"/>
          <a:chExt cx="0" cy="0"/>
        </a:xfrm>
      </p:grpSpPr>
      <p:sp>
        <p:nvSpPr>
          <p:cNvPr id="129" name="Google Shape;129;p43"/>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0" name="Google Shape;130;p43"/>
          <p:cNvSpPr txBox="1">
            <a:spLocks noGrp="1"/>
          </p:cNvSpPr>
          <p:nvPr>
            <p:ph type="body" idx="1"/>
          </p:nvPr>
        </p:nvSpPr>
        <p:spPr>
          <a:xfrm>
            <a:off x="1080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31" name="Google Shape;131;p43"/>
          <p:cNvSpPr txBox="1">
            <a:spLocks noGrp="1"/>
          </p:cNvSpPr>
          <p:nvPr>
            <p:ph type="body" idx="2"/>
          </p:nvPr>
        </p:nvSpPr>
        <p:spPr>
          <a:xfrm>
            <a:off x="6252000" y="1800000"/>
            <a:ext cx="4860000" cy="4500000"/>
          </a:xfrm>
          <a:prstGeom prst="rect">
            <a:avLst/>
          </a:prstGeom>
          <a:noFill/>
          <a:ln>
            <a:noFill/>
          </a:ln>
        </p:spPr>
        <p:txBody>
          <a:bodyPr spcFirstLastPara="1" wrap="square" lIns="0" tIns="0" rIns="0" bIns="0" anchor="t" anchorCtr="0">
            <a:noAutofit/>
          </a:bodyPr>
          <a:lstStyle>
            <a:lvl1pPr marL="457200" lvl="0" indent="-350520" algn="l">
              <a:lnSpc>
                <a:spcPct val="90000"/>
              </a:lnSpc>
              <a:spcBef>
                <a:spcPts val="475"/>
              </a:spcBef>
              <a:spcAft>
                <a:spcPts val="0"/>
              </a:spcAft>
              <a:buClr>
                <a:srgbClr val="00A9F3"/>
              </a:buClr>
              <a:buSzPts val="1920"/>
              <a:buChar char="•"/>
              <a:defRPr/>
            </a:lvl1pPr>
            <a:lvl2pPr marL="914400" lvl="1" indent="-340360" algn="l">
              <a:lnSpc>
                <a:spcPct val="90000"/>
              </a:lnSpc>
              <a:spcBef>
                <a:spcPts val="438"/>
              </a:spcBef>
              <a:spcAft>
                <a:spcPts val="0"/>
              </a:spcAft>
              <a:buClr>
                <a:srgbClr val="00A9F3"/>
              </a:buClr>
              <a:buSzPts val="1760"/>
              <a:buChar char="•"/>
              <a:defRPr/>
            </a:lvl2pPr>
            <a:lvl3pPr marL="1371600" lvl="2" indent="-330200" algn="l">
              <a:lnSpc>
                <a:spcPct val="90000"/>
              </a:lnSpc>
              <a:spcBef>
                <a:spcPts val="400"/>
              </a:spcBef>
              <a:spcAft>
                <a:spcPts val="0"/>
              </a:spcAft>
              <a:buClr>
                <a:srgbClr val="00A9F3"/>
              </a:buClr>
              <a:buSzPts val="1600"/>
              <a:buChar char="•"/>
              <a:defRPr/>
            </a:lvl3pPr>
            <a:lvl4pPr marL="1828800" lvl="3" indent="-320039" algn="l">
              <a:lnSpc>
                <a:spcPct val="90000"/>
              </a:lnSpc>
              <a:spcBef>
                <a:spcPts val="363"/>
              </a:spcBef>
              <a:spcAft>
                <a:spcPts val="0"/>
              </a:spcAft>
              <a:buClr>
                <a:srgbClr val="00A9F3"/>
              </a:buClr>
              <a:buSzPts val="1440"/>
              <a:buChar char="•"/>
              <a:defRPr/>
            </a:lvl4pPr>
            <a:lvl5pPr marL="2286000" lvl="4" indent="-309879" algn="l">
              <a:lnSpc>
                <a:spcPct val="90000"/>
              </a:lnSpc>
              <a:spcBef>
                <a:spcPts val="325"/>
              </a:spcBef>
              <a:spcAft>
                <a:spcPts val="0"/>
              </a:spcAft>
              <a:buClr>
                <a:srgbClr val="00A9F3"/>
              </a:buClr>
              <a:buSzPts val="128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extLst>
      <p:ext uri="{BB962C8B-B14F-4D97-AF65-F5344CB8AC3E}">
        <p14:creationId xmlns:p14="http://schemas.microsoft.com/office/powerpoint/2010/main" val="1219085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3"/>
          <p:cNvPicPr preferRelativeResize="0"/>
          <p:nvPr/>
        </p:nvPicPr>
        <p:blipFill rotWithShape="1">
          <a:blip r:embed="rId11">
            <a:alphaModFix/>
          </a:blip>
          <a:srcRect/>
          <a:stretch/>
        </p:blipFill>
        <p:spPr>
          <a:xfrm>
            <a:off x="485775" y="0"/>
            <a:ext cx="2149475" cy="1228725"/>
          </a:xfrm>
          <a:prstGeom prst="rect">
            <a:avLst/>
          </a:prstGeom>
          <a:noFill/>
          <a:ln>
            <a:noFill/>
          </a:ln>
        </p:spPr>
      </p:pic>
      <p:grpSp>
        <p:nvGrpSpPr>
          <p:cNvPr id="11" name="Google Shape;11;p13"/>
          <p:cNvGrpSpPr/>
          <p:nvPr/>
        </p:nvGrpSpPr>
        <p:grpSpPr>
          <a:xfrm>
            <a:off x="-7374" y="6415994"/>
            <a:ext cx="4949825" cy="449261"/>
            <a:chOff x="0" y="6408737"/>
            <a:chExt cx="4949825" cy="449261"/>
          </a:xfrm>
        </p:grpSpPr>
        <p:sp>
          <p:nvSpPr>
            <p:cNvPr id="12" name="Google Shape;12;p13"/>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3" name="Google Shape;13;p13"/>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dk1"/>
                </a:solidFill>
                <a:latin typeface="Arial"/>
                <a:ea typeface="Arial"/>
                <a:cs typeface="Arial"/>
                <a:sym typeface="Arial"/>
              </a:endParaRPr>
            </a:p>
          </p:txBody>
        </p:sp>
      </p:grpSp>
      <p:sp>
        <p:nvSpPr>
          <p:cNvPr id="14" name="Google Shape;14;p13"/>
          <p:cNvSpPr txBox="1">
            <a:spLocks noGrp="1"/>
          </p:cNvSpPr>
          <p:nvPr>
            <p:ph type="title"/>
          </p:nvPr>
        </p:nvSpPr>
        <p:spPr>
          <a:xfrm>
            <a:off x="1079500" y="1079500"/>
            <a:ext cx="10033000" cy="7207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5pPr>
            <a:lvl6pPr marR="0" lvl="5"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6pPr>
            <a:lvl7pPr marR="0" lvl="6"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7pPr>
            <a:lvl8pPr marR="0" lvl="7"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8pPr>
            <a:lvl9pPr marR="0" lvl="8"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9pPr>
          </a:lstStyle>
          <a:p>
            <a:endParaRPr/>
          </a:p>
        </p:txBody>
      </p:sp>
      <p:sp>
        <p:nvSpPr>
          <p:cNvPr id="15" name="Google Shape;15;p13"/>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marR="0" lvl="0" indent="-350520" algn="l" rtl="0">
              <a:lnSpc>
                <a:spcPct val="90000"/>
              </a:lnSpc>
              <a:spcBef>
                <a:spcPts val="475"/>
              </a:spcBef>
              <a:spcAft>
                <a:spcPts val="0"/>
              </a:spcAft>
              <a:buClr>
                <a:srgbClr val="00A9F3"/>
              </a:buClr>
              <a:buSzPts val="1920"/>
              <a:buFont typeface="Arial"/>
              <a:buChar char="•"/>
              <a:defRPr sz="2400" b="0" i="0" u="none" strike="noStrike" cap="none">
                <a:solidFill>
                  <a:schemeClr val="dk1"/>
                </a:solidFill>
                <a:latin typeface="Arial"/>
                <a:ea typeface="Arial"/>
                <a:cs typeface="Arial"/>
                <a:sym typeface="Arial"/>
              </a:defRPr>
            </a:lvl1pPr>
            <a:lvl2pPr marL="914400" marR="0" lvl="1" indent="-340360"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L="1828800" marR="0" lvl="3" indent="-320039"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66" r:id="rId7"/>
    <p:sldLayoutId id="2147483667" r:id="rId8"/>
    <p:sldLayoutId id="214748366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pic>
        <p:nvPicPr>
          <p:cNvPr id="122" name="Google Shape;122;p23"/>
          <p:cNvPicPr preferRelativeResize="0"/>
          <p:nvPr/>
        </p:nvPicPr>
        <p:blipFill rotWithShape="1">
          <a:blip r:embed="rId8">
            <a:alphaModFix/>
          </a:blip>
          <a:srcRect/>
          <a:stretch/>
        </p:blipFill>
        <p:spPr>
          <a:xfrm>
            <a:off x="485775" y="0"/>
            <a:ext cx="2149475" cy="1228725"/>
          </a:xfrm>
          <a:prstGeom prst="rect">
            <a:avLst/>
          </a:prstGeom>
          <a:noFill/>
          <a:ln>
            <a:noFill/>
          </a:ln>
        </p:spPr>
      </p:pic>
      <p:grpSp>
        <p:nvGrpSpPr>
          <p:cNvPr id="123" name="Google Shape;123;p23"/>
          <p:cNvGrpSpPr/>
          <p:nvPr/>
        </p:nvGrpSpPr>
        <p:grpSpPr>
          <a:xfrm>
            <a:off x="-7374" y="6415994"/>
            <a:ext cx="4949825" cy="449261"/>
            <a:chOff x="0" y="6408737"/>
            <a:chExt cx="4949825" cy="449261"/>
          </a:xfrm>
        </p:grpSpPr>
        <p:sp>
          <p:nvSpPr>
            <p:cNvPr id="124" name="Google Shape;124;p23"/>
            <p:cNvSpPr/>
            <p:nvPr/>
          </p:nvSpPr>
          <p:spPr>
            <a:xfrm>
              <a:off x="0"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5" name="Google Shape;125;p23"/>
            <p:cNvSpPr/>
            <p:nvPr/>
          </p:nvSpPr>
          <p:spPr>
            <a:xfrm>
              <a:off x="2257781" y="6408737"/>
              <a:ext cx="2692044" cy="449261"/>
            </a:xfrm>
            <a:custGeom>
              <a:avLst/>
              <a:gdLst/>
              <a:ahLst/>
              <a:cxnLst/>
              <a:rect l="l" t="t" r="r" b="b"/>
              <a:pathLst>
                <a:path w="12672" h="2116" extrusionOk="0">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6" name="Google Shape;126;p23"/>
          <p:cNvSpPr txBox="1">
            <a:spLocks noGrp="1"/>
          </p:cNvSpPr>
          <p:nvPr>
            <p:ph type="title"/>
          </p:nvPr>
        </p:nvSpPr>
        <p:spPr>
          <a:xfrm>
            <a:off x="1079500" y="1079500"/>
            <a:ext cx="10033000" cy="720725"/>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1pPr>
            <a:lvl2pPr marR="0" lvl="1"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2pPr>
            <a:lvl3pPr marR="0" lvl="2"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3pPr>
            <a:lvl4pPr marR="0" lvl="3"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4pPr>
            <a:lvl5pPr marR="0" lvl="4"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5pPr>
            <a:lvl6pPr marR="0" lvl="5"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6pPr>
            <a:lvl7pPr marR="0" lvl="6"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7pPr>
            <a:lvl8pPr marR="0" lvl="7"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8pPr>
            <a:lvl9pPr marR="0" lvl="8" algn="l" rtl="0">
              <a:lnSpc>
                <a:spcPct val="90000"/>
              </a:lnSpc>
              <a:spcBef>
                <a:spcPts val="0"/>
              </a:spcBef>
              <a:spcAft>
                <a:spcPts val="0"/>
              </a:spcAft>
              <a:buSzPts val="1400"/>
              <a:buNone/>
              <a:defRPr sz="3200" b="1" i="0" u="none" strike="noStrike" cap="none">
                <a:solidFill>
                  <a:srgbClr val="00A9F3"/>
                </a:solidFill>
                <a:latin typeface="Arial"/>
                <a:ea typeface="Arial"/>
                <a:cs typeface="Arial"/>
                <a:sym typeface="Arial"/>
              </a:defRPr>
            </a:lvl9pPr>
          </a:lstStyle>
          <a:p>
            <a:endParaRPr/>
          </a:p>
        </p:txBody>
      </p:sp>
      <p:sp>
        <p:nvSpPr>
          <p:cNvPr id="127" name="Google Shape;127;p23"/>
          <p:cNvSpPr txBox="1">
            <a:spLocks noGrp="1"/>
          </p:cNvSpPr>
          <p:nvPr>
            <p:ph type="body" idx="1"/>
          </p:nvPr>
        </p:nvSpPr>
        <p:spPr>
          <a:xfrm>
            <a:off x="1079500" y="1800225"/>
            <a:ext cx="10033000" cy="4500563"/>
          </a:xfrm>
          <a:prstGeom prst="rect">
            <a:avLst/>
          </a:prstGeom>
          <a:noFill/>
          <a:ln>
            <a:noFill/>
          </a:ln>
        </p:spPr>
        <p:txBody>
          <a:bodyPr spcFirstLastPara="1" wrap="square" lIns="0" tIns="0" rIns="0" bIns="0" anchor="t" anchorCtr="0">
            <a:noAutofit/>
          </a:bodyPr>
          <a:lstStyle>
            <a:lvl1pPr marL="457200" marR="0" lvl="0" indent="-350520" algn="l" rtl="0">
              <a:lnSpc>
                <a:spcPct val="90000"/>
              </a:lnSpc>
              <a:spcBef>
                <a:spcPts val="475"/>
              </a:spcBef>
              <a:spcAft>
                <a:spcPts val="0"/>
              </a:spcAft>
              <a:buClr>
                <a:srgbClr val="00A9F3"/>
              </a:buClr>
              <a:buSzPts val="1920"/>
              <a:buFont typeface="Arial"/>
              <a:buChar char="•"/>
              <a:defRPr sz="2400" b="0" i="0" u="none" strike="noStrike" cap="none">
                <a:solidFill>
                  <a:schemeClr val="dk1"/>
                </a:solidFill>
                <a:latin typeface="Arial"/>
                <a:ea typeface="Arial"/>
                <a:cs typeface="Arial"/>
                <a:sym typeface="Arial"/>
              </a:defRPr>
            </a:lvl1pPr>
            <a:lvl2pPr marL="914400" marR="0" lvl="1" indent="-340360" algn="l" rtl="0">
              <a:lnSpc>
                <a:spcPct val="90000"/>
              </a:lnSpc>
              <a:spcBef>
                <a:spcPts val="438"/>
              </a:spcBef>
              <a:spcAft>
                <a:spcPts val="0"/>
              </a:spcAft>
              <a:buClr>
                <a:srgbClr val="00A9F3"/>
              </a:buClr>
              <a:buSzPts val="1760"/>
              <a:buFont typeface="Arial"/>
              <a:buChar char="•"/>
              <a:defRPr sz="2200" b="0" i="0" u="none" strike="noStrike" cap="none">
                <a:solidFill>
                  <a:schemeClr val="dk1"/>
                </a:solidFill>
                <a:latin typeface="Arial"/>
                <a:ea typeface="Arial"/>
                <a:cs typeface="Arial"/>
                <a:sym typeface="Arial"/>
              </a:defRPr>
            </a:lvl2pPr>
            <a:lvl3pPr marL="1371600" marR="0" lvl="2" indent="-330200" algn="l" rtl="0">
              <a:lnSpc>
                <a:spcPct val="90000"/>
              </a:lnSpc>
              <a:spcBef>
                <a:spcPts val="400"/>
              </a:spcBef>
              <a:spcAft>
                <a:spcPts val="0"/>
              </a:spcAft>
              <a:buClr>
                <a:srgbClr val="00A9F3"/>
              </a:buClr>
              <a:buSzPts val="1600"/>
              <a:buFont typeface="Arial"/>
              <a:buChar char="•"/>
              <a:defRPr sz="2000" b="0" i="0" u="none" strike="noStrike" cap="none">
                <a:solidFill>
                  <a:schemeClr val="dk1"/>
                </a:solidFill>
                <a:latin typeface="Arial"/>
                <a:ea typeface="Arial"/>
                <a:cs typeface="Arial"/>
                <a:sym typeface="Arial"/>
              </a:defRPr>
            </a:lvl3pPr>
            <a:lvl4pPr marL="1828800" marR="0" lvl="3" indent="-320039" algn="l" rtl="0">
              <a:lnSpc>
                <a:spcPct val="90000"/>
              </a:lnSpc>
              <a:spcBef>
                <a:spcPts val="363"/>
              </a:spcBef>
              <a:spcAft>
                <a:spcPts val="0"/>
              </a:spcAft>
              <a:buClr>
                <a:srgbClr val="00A9F3"/>
              </a:buClr>
              <a:buSzPts val="1440"/>
              <a:buFont typeface="Arial"/>
              <a:buChar char="•"/>
              <a:defRPr sz="1800" b="0" i="0" u="none" strike="noStrike" cap="none">
                <a:solidFill>
                  <a:schemeClr val="dk1"/>
                </a:solidFill>
                <a:latin typeface="Arial"/>
                <a:ea typeface="Arial"/>
                <a:cs typeface="Arial"/>
                <a:sym typeface="Arial"/>
              </a:defRPr>
            </a:lvl4pPr>
            <a:lvl5pPr marL="2286000" marR="0" lvl="4" indent="-309879" algn="l" rtl="0">
              <a:lnSpc>
                <a:spcPct val="90000"/>
              </a:lnSpc>
              <a:spcBef>
                <a:spcPts val="325"/>
              </a:spcBef>
              <a:spcAft>
                <a:spcPts val="0"/>
              </a:spcAft>
              <a:buClr>
                <a:srgbClr val="00A9F3"/>
              </a:buClr>
              <a:buSzPts val="128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jdelijke aanduiding voor datum 3">
            <a:extLst>
              <a:ext uri="{FF2B5EF4-FFF2-40B4-BE49-F238E27FC236}">
                <a16:creationId xmlns:a16="http://schemas.microsoft.com/office/drawing/2014/main" id="{0E48AE3C-6E4F-4571-93AD-4E2BF4B58DA0}"/>
              </a:ext>
            </a:extLst>
          </p:cNvPr>
          <p:cNvSpPr>
            <a:spLocks noGrp="1" noChangeArrowheads="1"/>
          </p:cNvSpPr>
          <p:nvPr>
            <p:ph type="dt" sz="quarter" idx="10"/>
          </p:nvPr>
        </p:nvSpPr>
        <p:spPr bwMode="auto">
          <a:xfrm>
            <a:off x="1079500" y="5640388"/>
            <a:ext cx="5661025" cy="804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defTabSz="912813">
              <a:defRPr>
                <a:solidFill>
                  <a:schemeClr val="tx1"/>
                </a:solidFill>
                <a:latin typeface="Arial" panose="020B0604020202020204" pitchFamily="34" charset="0"/>
              </a:defRPr>
            </a:lvl1pPr>
            <a:lvl2pPr marL="742950" indent="-285750" defTabSz="912813">
              <a:defRPr>
                <a:solidFill>
                  <a:schemeClr val="tx1"/>
                </a:solidFill>
                <a:latin typeface="Arial" panose="020B0604020202020204" pitchFamily="34" charset="0"/>
              </a:defRPr>
            </a:lvl2pPr>
            <a:lvl3pPr marL="1143000" indent="-228600" defTabSz="912813">
              <a:defRPr>
                <a:solidFill>
                  <a:schemeClr val="tx1"/>
                </a:solidFill>
                <a:latin typeface="Arial" panose="020B0604020202020204" pitchFamily="34" charset="0"/>
              </a:defRPr>
            </a:lvl3pPr>
            <a:lvl4pPr marL="1600200" indent="-228600" defTabSz="912813">
              <a:defRPr>
                <a:solidFill>
                  <a:schemeClr val="tx1"/>
                </a:solidFill>
                <a:latin typeface="Arial" panose="020B0604020202020204" pitchFamily="34" charset="0"/>
              </a:defRPr>
            </a:lvl4pPr>
            <a:lvl5pPr marL="2057400" indent="-228600" defTabSz="912813">
              <a:defRPr>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2813" rtl="0" eaLnBrk="0" fontAlgn="base" latinLnBrk="0" hangingPunct="0">
              <a:lnSpc>
                <a:spcPct val="100000"/>
              </a:lnSpc>
              <a:spcBef>
                <a:spcPct val="0"/>
              </a:spcBef>
              <a:spcAft>
                <a:spcPct val="0"/>
              </a:spcAft>
              <a:buClrTx/>
              <a:buSzTx/>
              <a:buFontTx/>
              <a:buNone/>
              <a:tabLst/>
              <a:defRPr/>
            </a:pPr>
            <a:r>
              <a:rPr lang="nl-NL" altLang="x-none" sz="1800" b="1" dirty="0">
                <a:solidFill>
                  <a:srgbClr val="FFFFFF"/>
                </a:solidFill>
              </a:rPr>
              <a:t>Datum</a:t>
            </a:r>
            <a:endParaRPr kumimoji="0" lang="nl-NL" altLang="x-none" sz="1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9" name="Titel 1">
            <a:extLst>
              <a:ext uri="{FF2B5EF4-FFF2-40B4-BE49-F238E27FC236}">
                <a16:creationId xmlns:a16="http://schemas.microsoft.com/office/drawing/2014/main" id="{1FCA953A-465B-4049-97C0-82F90ABB0F3E}"/>
              </a:ext>
            </a:extLst>
          </p:cNvPr>
          <p:cNvSpPr>
            <a:spLocks noGrp="1" noChangeArrowheads="1"/>
          </p:cNvSpPr>
          <p:nvPr>
            <p:ph type="ctrTitle"/>
          </p:nvPr>
        </p:nvSpPr>
        <p:spPr bwMode="auto">
          <a:xfrm>
            <a:off x="954073" y="1929633"/>
            <a:ext cx="6567266" cy="31623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nl-NL" altLang="x-none" sz="3600" dirty="0">
                <a:ea typeface="ＭＳ Ｐゴシック"/>
              </a:rPr>
              <a:t>Service Blueprints</a:t>
            </a:r>
            <a:br>
              <a:rPr lang="nl-NL" altLang="x-none" sz="3600" dirty="0">
                <a:ea typeface="ＭＳ Ｐゴシック" panose="020B0600070205080204" pitchFamily="34" charset="-128"/>
              </a:rPr>
            </a:br>
            <a:r>
              <a:rPr lang="nl-NL" altLang="x-none" sz="3600" dirty="0">
                <a:highlight>
                  <a:srgbClr val="FFFF00"/>
                </a:highlight>
                <a:ea typeface="ＭＳ Ｐゴシック"/>
              </a:rPr>
              <a:t>Thema</a:t>
            </a:r>
            <a:br>
              <a:rPr lang="nl-NL" altLang="x-none" sz="3600" dirty="0">
                <a:ea typeface="ＭＳ Ｐゴシック"/>
              </a:rPr>
            </a:br>
            <a:r>
              <a:rPr lang="nl-NL" altLang="x-none" sz="3600" dirty="0">
                <a:ea typeface="ＭＳ Ｐゴシック"/>
              </a:rPr>
              <a:t>Gemeente </a:t>
            </a:r>
            <a:r>
              <a:rPr lang="nl-NL" altLang="x-none" sz="3600" dirty="0">
                <a:highlight>
                  <a:srgbClr val="FFFF00"/>
                </a:highlight>
                <a:ea typeface="ＭＳ Ｐゴシック"/>
              </a:rPr>
              <a:t>Naam</a:t>
            </a:r>
            <a:br>
              <a:rPr lang="nl-NL" altLang="x-none" sz="3600" dirty="0">
                <a:ea typeface="ＭＳ Ｐゴシック"/>
              </a:rPr>
            </a:br>
            <a:br>
              <a:rPr lang="nl-NL" altLang="x-none" dirty="0">
                <a:ea typeface="ＭＳ Ｐゴシック"/>
              </a:rPr>
            </a:br>
            <a:r>
              <a:rPr lang="nl-NL" altLang="x-none" sz="2000" dirty="0">
                <a:ea typeface="ＭＳ Ｐゴシック"/>
              </a:rPr>
              <a:t>Service Blueprint</a:t>
            </a:r>
            <a:br>
              <a:rPr lang="nl-NL" altLang="x-none" sz="2000" dirty="0">
                <a:ea typeface="ＭＳ Ｐゴシック" panose="020B0600070205080204" pitchFamily="34" charset="-128"/>
              </a:rPr>
            </a:br>
            <a:r>
              <a:rPr lang="nl-NL" altLang="x-none" sz="2000" dirty="0">
                <a:ea typeface="ＭＳ Ｐゴシック"/>
              </a:rPr>
              <a:t>sessie </a:t>
            </a:r>
            <a:endParaRPr lang="nl-NL" dirty="0"/>
          </a:p>
        </p:txBody>
      </p:sp>
      <p:sp>
        <p:nvSpPr>
          <p:cNvPr id="2" name="Tekstvak 1">
            <a:extLst>
              <a:ext uri="{FF2B5EF4-FFF2-40B4-BE49-F238E27FC236}">
                <a16:creationId xmlns:a16="http://schemas.microsoft.com/office/drawing/2014/main" id="{CDF4630A-6A0C-02A0-D3F9-92DC6DF4FDA5}"/>
              </a:ext>
            </a:extLst>
          </p:cNvPr>
          <p:cNvSpPr txBox="1"/>
          <p:nvPr/>
        </p:nvSpPr>
        <p:spPr>
          <a:xfrm>
            <a:off x="9953713" y="619628"/>
            <a:ext cx="1587294" cy="307777"/>
          </a:xfrm>
          <a:prstGeom prst="rect">
            <a:avLst/>
          </a:prstGeom>
          <a:noFill/>
        </p:spPr>
        <p:txBody>
          <a:bodyPr wrap="none" rtlCol="0">
            <a:spAutoFit/>
          </a:bodyPr>
          <a:lstStyle/>
          <a:p>
            <a:r>
              <a:rPr lang="nl-NL" dirty="0">
                <a:highlight>
                  <a:srgbClr val="FFFF00"/>
                </a:highlight>
              </a:rPr>
              <a:t>LOGO Gemeente</a:t>
            </a:r>
          </a:p>
        </p:txBody>
      </p:sp>
    </p:spTree>
    <p:extLst>
      <p:ext uri="{BB962C8B-B14F-4D97-AF65-F5344CB8AC3E}">
        <p14:creationId xmlns:p14="http://schemas.microsoft.com/office/powerpoint/2010/main" val="170265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D4EAD-A1C5-B153-41CD-BA59746E8458}"/>
              </a:ext>
            </a:extLst>
          </p:cNvPr>
          <p:cNvSpPr>
            <a:spLocks noGrp="1"/>
          </p:cNvSpPr>
          <p:nvPr>
            <p:ph type="title"/>
          </p:nvPr>
        </p:nvSpPr>
        <p:spPr/>
        <p:txBody>
          <a:bodyPr/>
          <a:lstStyle/>
          <a:p>
            <a:r>
              <a:rPr lang="nl-NL" dirty="0"/>
              <a:t>Pauze</a:t>
            </a:r>
          </a:p>
        </p:txBody>
      </p:sp>
      <p:pic>
        <p:nvPicPr>
          <p:cNvPr id="3" name="Afbeelding 2" descr="Afbeelding met schets, tekening, Lijnillustraties, clipart&#10;&#10;Automatisch gegenereerde beschrijving">
            <a:extLst>
              <a:ext uri="{FF2B5EF4-FFF2-40B4-BE49-F238E27FC236}">
                <a16:creationId xmlns:a16="http://schemas.microsoft.com/office/drawing/2014/main" id="{E528430C-A97C-F2D4-0E7C-F00253D4FE6E}"/>
              </a:ext>
            </a:extLst>
          </p:cNvPr>
          <p:cNvPicPr>
            <a:picLocks noChangeAspect="1"/>
          </p:cNvPicPr>
          <p:nvPr/>
        </p:nvPicPr>
        <p:blipFill>
          <a:blip r:embed="rId2"/>
          <a:stretch>
            <a:fillRect/>
          </a:stretch>
        </p:blipFill>
        <p:spPr>
          <a:xfrm>
            <a:off x="4110896" y="326924"/>
            <a:ext cx="5035368" cy="5794476"/>
          </a:xfrm>
          <a:prstGeom prst="rect">
            <a:avLst/>
          </a:prstGeom>
        </p:spPr>
      </p:pic>
    </p:spTree>
    <p:extLst>
      <p:ext uri="{BB962C8B-B14F-4D97-AF65-F5344CB8AC3E}">
        <p14:creationId xmlns:p14="http://schemas.microsoft.com/office/powerpoint/2010/main" val="2434412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
          <p:cNvSpPr txBox="1">
            <a:spLocks noGrp="1"/>
          </p:cNvSpPr>
          <p:nvPr>
            <p:ph type="title"/>
          </p:nvPr>
        </p:nvSpPr>
        <p:spPr>
          <a:xfrm>
            <a:off x="165600" y="205255"/>
            <a:ext cx="7192366"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Tanya</a:t>
            </a:r>
            <a:endParaRPr/>
          </a:p>
        </p:txBody>
      </p:sp>
      <p:pic>
        <p:nvPicPr>
          <p:cNvPr id="352" name="Google Shape;352;p2"/>
          <p:cNvPicPr preferRelativeResize="0">
            <a:picLocks noGrp="1"/>
          </p:cNvPicPr>
          <p:nvPr>
            <p:ph type="pic" idx="2"/>
          </p:nvPr>
        </p:nvPicPr>
        <p:blipFill rotWithShape="1">
          <a:blip r:embed="rId3">
            <a:alphaModFix/>
          </a:blip>
          <a:srcRect/>
          <a:stretch/>
        </p:blipFill>
        <p:spPr>
          <a:xfrm>
            <a:off x="232650" y="1594440"/>
            <a:ext cx="1214437" cy="945176"/>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3" name="Google Shape;353;p2" descr="Afbeelding met binnen, persoon, tafel, zitten&#10;&#10;Automatisch gegenereerde beschrijving"/>
          <p:cNvPicPr preferRelativeResize="0">
            <a:picLocks noGrp="1"/>
          </p:cNvPicPr>
          <p:nvPr>
            <p:ph type="pic" idx="4"/>
          </p:nvPr>
        </p:nvPicPr>
        <p:blipFill rotWithShape="1">
          <a:blip r:embed="rId4">
            <a:alphaModFix/>
          </a:blip>
          <a:srcRect l="14464" r="14463"/>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54" name="Google Shape;354;p2"/>
          <p:cNvPicPr preferRelativeResize="0">
            <a:picLocks noGrp="1"/>
          </p:cNvPicPr>
          <p:nvPr>
            <p:ph type="pic" idx="5"/>
          </p:nvPr>
        </p:nvPicPr>
        <p:blipFill rotWithShape="1">
          <a:blip r:embed="rId5">
            <a:alphaModFix/>
          </a:blip>
          <a:srcRect/>
          <a:stretch/>
        </p:blipFill>
        <p:spPr>
          <a:xfrm rot="-670604">
            <a:off x="4709860" y="1514707"/>
            <a:ext cx="1214437" cy="810612"/>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55" name="Google Shape;355;p2"/>
          <p:cNvSpPr txBox="1">
            <a:spLocks noGrp="1"/>
          </p:cNvSpPr>
          <p:nvPr>
            <p:ph type="body" idx="1"/>
          </p:nvPr>
        </p:nvSpPr>
        <p:spPr>
          <a:xfrm>
            <a:off x="3315450" y="3647550"/>
            <a:ext cx="2918700"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036"/>
              <a:buNone/>
            </a:pPr>
            <a:r>
              <a:rPr lang="nl-NL"/>
              <a:t>Tanya’s</a:t>
            </a:r>
            <a:r>
              <a:rPr lang="nl-NL">
                <a:latin typeface="Arial"/>
                <a:ea typeface="Arial"/>
                <a:cs typeface="Arial"/>
                <a:sym typeface="Arial"/>
              </a:rPr>
              <a:t> ex-man had een eigen bedrijf, dat failliet is gegaan. Haar deel van de schuld (60.000 euro), vooral veroorzaakt door het faillissement, hangt als een molensteen om haar nek. Daarnaast is sinds de </a:t>
            </a:r>
            <a:r>
              <a:rPr lang="nl-NL"/>
              <a:t>coronapandemie</a:t>
            </a:r>
            <a:r>
              <a:rPr lang="nl-NL">
                <a:latin typeface="Arial"/>
                <a:ea typeface="Arial"/>
                <a:cs typeface="Arial"/>
                <a:sym typeface="Arial"/>
              </a:rPr>
              <a:t> haar werk als evenementen-fotografe volledig opgedroogd. </a:t>
            </a:r>
            <a:endParaRPr/>
          </a:p>
          <a:p>
            <a:pPr marL="0" lvl="0" indent="0" algn="l" rtl="0">
              <a:lnSpc>
                <a:spcPct val="100000"/>
              </a:lnSpc>
              <a:spcBef>
                <a:spcPts val="0"/>
              </a:spcBef>
              <a:spcAft>
                <a:spcPts val="0"/>
              </a:spcAft>
              <a:buSzPts val="1036"/>
              <a:buNone/>
            </a:pPr>
            <a:endParaRPr/>
          </a:p>
          <a:p>
            <a:pPr marL="0" lvl="0" indent="0" algn="l" rtl="0">
              <a:lnSpc>
                <a:spcPct val="100000"/>
              </a:lnSpc>
              <a:spcBef>
                <a:spcPts val="0"/>
              </a:spcBef>
              <a:spcAft>
                <a:spcPts val="0"/>
              </a:spcAft>
              <a:buSzPts val="1036"/>
              <a:buNone/>
            </a:pPr>
            <a:r>
              <a:rPr lang="nl-NL"/>
              <a:t>Ze was gewend alles zelf op te lossen, maar heeft uiteindelijk toch hulp gevonden in een schuldentraject van de gemeente. </a:t>
            </a:r>
            <a:r>
              <a:rPr lang="nl-NL">
                <a:latin typeface="Arial"/>
                <a:ea typeface="Arial"/>
                <a:cs typeface="Arial"/>
                <a:sym typeface="Arial"/>
              </a:rPr>
              <a:t>De coaching is bijna afgerond, maar ze zal nog een tijdje gebruik blijven maken van budgetbeheer. </a:t>
            </a:r>
            <a:endParaRPr/>
          </a:p>
        </p:txBody>
      </p:sp>
      <p:sp>
        <p:nvSpPr>
          <p:cNvPr id="356" name="Google Shape;356;p2"/>
          <p:cNvSpPr txBox="1">
            <a:spLocks noGrp="1"/>
          </p:cNvSpPr>
          <p:nvPr>
            <p:ph type="body" idx="7"/>
          </p:nvPr>
        </p:nvSpPr>
        <p:spPr>
          <a:xfrm>
            <a:off x="9332487" y="3640125"/>
            <a:ext cx="2631117"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Ze is plotseling in deze situatie beland en voor haar schuldentraject niet bekend geweest met hulpverlening </a:t>
            </a:r>
            <a:endParaRPr/>
          </a:p>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Ze wil als mens behandeld worden: niet ‘veroordelen’ en aandacht voor  de ‘menskant’ van haar situatie</a:t>
            </a:r>
            <a:endParaRPr/>
          </a:p>
          <a:p>
            <a:pPr marL="171446" lvl="0" indent="-171446" algn="l" rtl="0">
              <a:lnSpc>
                <a:spcPct val="100000"/>
              </a:lnSpc>
              <a:spcBef>
                <a:spcPts val="0"/>
              </a:spcBef>
              <a:spcAft>
                <a:spcPts val="0"/>
              </a:spcAft>
              <a:buSzPts val="1100"/>
              <a:buFont typeface="Arial"/>
              <a:buChar char="•"/>
            </a:pPr>
            <a:r>
              <a:rPr lang="nl-NL">
                <a:solidFill>
                  <a:srgbClr val="0C0C0C"/>
                </a:solidFill>
                <a:latin typeface="Arial"/>
                <a:ea typeface="Arial"/>
                <a:cs typeface="Arial"/>
                <a:sym typeface="Arial"/>
              </a:rPr>
              <a:t>Snelle, goede hulp en stressreductie</a:t>
            </a:r>
            <a:endParaRPr/>
          </a:p>
          <a:p>
            <a:pPr marL="171446" lvl="0" indent="-171446" algn="l" rtl="0">
              <a:lnSpc>
                <a:spcPct val="100000"/>
              </a:lnSpc>
              <a:spcBef>
                <a:spcPts val="0"/>
              </a:spcBef>
              <a:spcAft>
                <a:spcPts val="0"/>
              </a:spcAft>
              <a:buSzPts val="1100"/>
              <a:buFont typeface="Arial"/>
              <a:buChar char="•"/>
            </a:pPr>
            <a:r>
              <a:rPr lang="nl-NL">
                <a:solidFill>
                  <a:srgbClr val="0C0C0C"/>
                </a:solidFill>
              </a:rPr>
              <a:t>Ze vindt het niet fijn om een nieuw contactpersoon te krijgen</a:t>
            </a:r>
            <a:endParaRPr/>
          </a:p>
          <a:p>
            <a:pPr marL="171446" lvl="0" indent="-171446" algn="l" rtl="0">
              <a:lnSpc>
                <a:spcPct val="100000"/>
              </a:lnSpc>
              <a:spcBef>
                <a:spcPts val="0"/>
              </a:spcBef>
              <a:spcAft>
                <a:spcPts val="0"/>
              </a:spcAft>
              <a:buSzPts val="1100"/>
              <a:buFont typeface="Arial"/>
              <a:buChar char="•"/>
            </a:pPr>
            <a:r>
              <a:rPr lang="nl-NL">
                <a:solidFill>
                  <a:srgbClr val="0C0C0C"/>
                </a:solidFill>
              </a:rPr>
              <a:t>Ze wil een gevoel van controle over haar geld, weten wat ‘ze’ met haar geld doen</a:t>
            </a:r>
            <a:endParaRPr/>
          </a:p>
        </p:txBody>
      </p:sp>
      <p:sp>
        <p:nvSpPr>
          <p:cNvPr id="357" name="Google Shape;357;p2"/>
          <p:cNvSpPr txBox="1">
            <a:spLocks noGrp="1"/>
          </p:cNvSpPr>
          <p:nvPr>
            <p:ph type="body" idx="8"/>
          </p:nvPr>
        </p:nvSpPr>
        <p:spPr>
          <a:xfrm>
            <a:off x="6375225" y="4833709"/>
            <a:ext cx="2872225" cy="185666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schaamt zich voor haar schulden </a:t>
            </a:r>
            <a:endParaRPr/>
          </a:p>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heeft het idee dat ze gefaald heeft als moeder</a:t>
            </a:r>
            <a:endParaRPr/>
          </a:p>
          <a:p>
            <a:pPr marL="171446" lvl="0" indent="-171446" algn="l" rtl="0">
              <a:lnSpc>
                <a:spcPct val="100000"/>
              </a:lnSpc>
              <a:spcBef>
                <a:spcPts val="0"/>
              </a:spcBef>
              <a:spcAft>
                <a:spcPts val="0"/>
              </a:spcAft>
              <a:buSzPts val="1100"/>
              <a:buFont typeface="Arial"/>
              <a:buChar char="•"/>
            </a:pPr>
            <a:r>
              <a:rPr lang="nl-NL"/>
              <a:t>Ze e</a:t>
            </a:r>
            <a:r>
              <a:rPr lang="nl-NL">
                <a:latin typeface="Arial"/>
                <a:ea typeface="Arial"/>
                <a:cs typeface="Arial"/>
                <a:sym typeface="Arial"/>
              </a:rPr>
              <a:t>rvaart veel spanning &amp; stress door de vechtscheiding met haar ex-man</a:t>
            </a:r>
            <a:endParaRPr/>
          </a:p>
          <a:p>
            <a:pPr marL="171446" lvl="0" indent="-171446" algn="l" rtl="0">
              <a:lnSpc>
                <a:spcPct val="100000"/>
              </a:lnSpc>
              <a:spcBef>
                <a:spcPts val="0"/>
              </a:spcBef>
              <a:spcAft>
                <a:spcPts val="0"/>
              </a:spcAft>
              <a:buSzPts val="1100"/>
              <a:buFont typeface="Arial"/>
              <a:buChar char="•"/>
            </a:pPr>
            <a:r>
              <a:rPr lang="nl-NL">
                <a:latin typeface="Arial"/>
                <a:ea typeface="Arial"/>
                <a:cs typeface="Arial"/>
                <a:sym typeface="Arial"/>
              </a:rPr>
              <a:t>Ze wil niet elke keer opnieuw hetzelfde verhaal vertellen</a:t>
            </a:r>
            <a:endParaRPr/>
          </a:p>
          <a:p>
            <a:pPr marL="171446" lvl="0" indent="-101596" algn="l" rtl="0">
              <a:lnSpc>
                <a:spcPct val="100000"/>
              </a:lnSpc>
              <a:spcBef>
                <a:spcPts val="475"/>
              </a:spcBef>
              <a:spcAft>
                <a:spcPts val="0"/>
              </a:spcAft>
              <a:buSzPts val="1100"/>
              <a:buFont typeface="Arial"/>
              <a:buNone/>
            </a:pPr>
            <a:endParaRPr>
              <a:latin typeface="Arial"/>
              <a:ea typeface="Arial"/>
              <a:cs typeface="Arial"/>
              <a:sym typeface="Arial"/>
            </a:endParaRPr>
          </a:p>
        </p:txBody>
      </p:sp>
      <p:sp>
        <p:nvSpPr>
          <p:cNvPr id="358" name="Google Shape;358;p2"/>
          <p:cNvSpPr txBox="1">
            <a:spLocks noGrp="1"/>
          </p:cNvSpPr>
          <p:nvPr>
            <p:ph type="body" idx="17"/>
          </p:nvPr>
        </p:nvSpPr>
        <p:spPr>
          <a:xfrm rot="515556">
            <a:off x="7277584" y="2223483"/>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sz="2800">
                <a:latin typeface="Arial"/>
                <a:ea typeface="Arial"/>
                <a:cs typeface="Arial"/>
                <a:sym typeface="Arial"/>
              </a:rPr>
              <a:t>Tanya (42)</a:t>
            </a:r>
            <a:endParaRPr sz="2800">
              <a:latin typeface="Arial"/>
              <a:ea typeface="Arial"/>
              <a:cs typeface="Arial"/>
              <a:sym typeface="Arial"/>
            </a:endParaRPr>
          </a:p>
        </p:txBody>
      </p:sp>
      <p:sp>
        <p:nvSpPr>
          <p:cNvPr id="359" name="Google Shape;359;p2"/>
          <p:cNvSpPr txBox="1">
            <a:spLocks noGrp="1"/>
          </p:cNvSpPr>
          <p:nvPr>
            <p:ph type="body" idx="19"/>
          </p:nvPr>
        </p:nvSpPr>
        <p:spPr>
          <a:xfrm>
            <a:off x="302149" y="3647550"/>
            <a:ext cx="2872225" cy="3042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Tanya is zelfstandig evenementen-fotografe, en woont met haar 2 kinderen (van 12 en 14 jaar) en kat in een huurhuis in Nijm</a:t>
            </a:r>
            <a:r>
              <a:rPr lang="nl-NL"/>
              <a:t>egen</a:t>
            </a:r>
            <a:r>
              <a:rPr lang="nl-NL">
                <a:latin typeface="Arial"/>
                <a:ea typeface="Arial"/>
                <a:cs typeface="Arial"/>
                <a:sym typeface="Arial"/>
              </a:rPr>
              <a:t>.</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Onlangs is in een vechtscheiding beland, waarbij naast advocaten ook</a:t>
            </a:r>
            <a:r>
              <a:rPr lang="nl-NL"/>
              <a:t> vele schuldeisers, incasso’s en deurwaarders kwamen kijken.</a:t>
            </a:r>
            <a:endParaRPr>
              <a:latin typeface="Arial"/>
              <a:ea typeface="Arial"/>
              <a:cs typeface="Arial"/>
              <a:sym typeface="Arial"/>
            </a:endParaRPr>
          </a:p>
          <a:p>
            <a:pPr marL="0" lvl="0" indent="0" algn="l" rtl="0">
              <a:lnSpc>
                <a:spcPct val="100000"/>
              </a:lnSpc>
              <a:spcBef>
                <a:spcPts val="475"/>
              </a:spcBef>
              <a:spcAft>
                <a:spcPts val="0"/>
              </a:spcAft>
              <a:buSzPts val="1120"/>
              <a:buNone/>
            </a:pPr>
            <a:r>
              <a:rPr lang="nl-NL">
                <a:latin typeface="Arial"/>
                <a:ea typeface="Arial"/>
                <a:cs typeface="Arial"/>
                <a:sym typeface="Arial"/>
              </a:rPr>
              <a:t>Ze is zelfredzaam en goed verzorgd: aan de buitenkant zie je niet dat ze vaak piekert en ‘s nachts wakker ligt. Ze vindt zichzelf een slechte moeder en maakt zich daar grote zorgen over. </a:t>
            </a:r>
            <a:endParaRPr>
              <a:latin typeface="Arial"/>
              <a:ea typeface="Arial"/>
              <a:cs typeface="Arial"/>
              <a:sym typeface="Arial"/>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pic>
        <p:nvPicPr>
          <p:cNvPr id="360" name="Google Shape;360;p2" descr="Tessafilm_2"/>
          <p:cNvPicPr preferRelativeResize="0"/>
          <p:nvPr/>
        </p:nvPicPr>
        <p:blipFill rotWithShape="1">
          <a:blip r:embed="rId6">
            <a:alphaModFix/>
          </a:blip>
          <a:srcRect l="71863" b="90001"/>
          <a:stretch/>
        </p:blipFill>
        <p:spPr>
          <a:xfrm rot="878318">
            <a:off x="601449" y="1414538"/>
            <a:ext cx="473250" cy="184124"/>
          </a:xfrm>
          <a:prstGeom prst="rect">
            <a:avLst/>
          </a:prstGeom>
          <a:noFill/>
          <a:ln>
            <a:noFill/>
          </a:ln>
        </p:spPr>
      </p:pic>
      <p:pic>
        <p:nvPicPr>
          <p:cNvPr id="361" name="Google Shape;361;p2" descr="Tessafilm_2"/>
          <p:cNvPicPr preferRelativeResize="0"/>
          <p:nvPr/>
        </p:nvPicPr>
        <p:blipFill rotWithShape="1">
          <a:blip r:embed="rId6">
            <a:alphaModFix/>
          </a:blip>
          <a:srcRect l="71863" b="90001"/>
          <a:stretch/>
        </p:blipFill>
        <p:spPr>
          <a:xfrm rot="-1381454">
            <a:off x="1868315" y="1362754"/>
            <a:ext cx="473250" cy="184124"/>
          </a:xfrm>
          <a:prstGeom prst="rect">
            <a:avLst/>
          </a:prstGeom>
          <a:noFill/>
          <a:ln>
            <a:noFill/>
          </a:ln>
        </p:spPr>
      </p:pic>
      <p:pic>
        <p:nvPicPr>
          <p:cNvPr id="362" name="Google Shape;362;p2" descr="Tessafilm_2"/>
          <p:cNvPicPr preferRelativeResize="0"/>
          <p:nvPr/>
        </p:nvPicPr>
        <p:blipFill rotWithShape="1">
          <a:blip r:embed="rId6">
            <a:alphaModFix/>
          </a:blip>
          <a:srcRect l="71863" b="90001"/>
          <a:stretch/>
        </p:blipFill>
        <p:spPr>
          <a:xfrm rot="-10073928">
            <a:off x="3763581" y="1362755"/>
            <a:ext cx="473250" cy="184124"/>
          </a:xfrm>
          <a:prstGeom prst="rect">
            <a:avLst/>
          </a:prstGeom>
          <a:noFill/>
          <a:ln>
            <a:noFill/>
          </a:ln>
        </p:spPr>
      </p:pic>
      <p:pic>
        <p:nvPicPr>
          <p:cNvPr id="363" name="Google Shape;363;p2" descr="Tessafilm_2"/>
          <p:cNvPicPr preferRelativeResize="0"/>
          <p:nvPr/>
        </p:nvPicPr>
        <p:blipFill rotWithShape="1">
          <a:blip r:embed="rId6">
            <a:alphaModFix/>
          </a:blip>
          <a:srcRect l="71863" b="90001"/>
          <a:stretch/>
        </p:blipFill>
        <p:spPr>
          <a:xfrm rot="9753811">
            <a:off x="4875144" y="1438205"/>
            <a:ext cx="473250" cy="184124"/>
          </a:xfrm>
          <a:prstGeom prst="rect">
            <a:avLst/>
          </a:prstGeom>
          <a:noFill/>
          <a:ln>
            <a:noFill/>
          </a:ln>
        </p:spPr>
      </p:pic>
      <p:sp>
        <p:nvSpPr>
          <p:cNvPr id="364" name="Google Shape;364;p2"/>
          <p:cNvSpPr txBox="1">
            <a:spLocks noGrp="1"/>
          </p:cNvSpPr>
          <p:nvPr>
            <p:ph type="body" idx="20"/>
          </p:nvPr>
        </p:nvSpPr>
        <p:spPr>
          <a:xfrm>
            <a:off x="162518" y="708255"/>
            <a:ext cx="7084079" cy="44230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t>Inwoner – problematische schulden </a:t>
            </a:r>
            <a:endParaRPr/>
          </a:p>
        </p:txBody>
      </p:sp>
      <p:sp>
        <p:nvSpPr>
          <p:cNvPr id="365" name="Google Shape;365;p2"/>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a:solidFill>
                  <a:srgbClr val="276E8D"/>
                </a:solidFill>
                <a:latin typeface="Arial"/>
                <a:ea typeface="Arial"/>
                <a:cs typeface="Arial"/>
                <a:sym typeface="Arial"/>
              </a:rPr>
              <a:t>“Kom ik hier wel weer uit? Ik wil zo graag rust voor mij en de kinderen”</a:t>
            </a:r>
            <a:endParaRPr sz="1400" b="0" i="0" u="none" strike="noStrike" cap="none">
              <a:solidFill>
                <a:srgbClr val="000000"/>
              </a:solidFill>
              <a:latin typeface="Arial"/>
              <a:ea typeface="Arial"/>
              <a:cs typeface="Arial"/>
              <a:sym typeface="Arial"/>
            </a:endParaRPr>
          </a:p>
        </p:txBody>
      </p:sp>
      <p:sp>
        <p:nvSpPr>
          <p:cNvPr id="366" name="Google Shape;366;p2"/>
          <p:cNvSpPr txBox="1"/>
          <p:nvPr/>
        </p:nvSpPr>
        <p:spPr>
          <a:xfrm>
            <a:off x="9303590" y="317873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67" name="Google Shape;367;p2"/>
          <p:cNvSpPr txBox="1"/>
          <p:nvPr/>
        </p:nvSpPr>
        <p:spPr>
          <a:xfrm>
            <a:off x="6290188" y="4433598"/>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68" name="Google Shape;368;p2"/>
          <p:cNvSpPr txBox="1"/>
          <p:nvPr/>
        </p:nvSpPr>
        <p:spPr>
          <a:xfrm>
            <a:off x="6290188" y="318321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69" name="Google Shape;369;p2"/>
          <p:cNvSpPr txBox="1"/>
          <p:nvPr/>
        </p:nvSpPr>
        <p:spPr>
          <a:xfrm>
            <a:off x="3231371" y="3178644"/>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70" name="Google Shape;370;p2"/>
          <p:cNvSpPr txBox="1"/>
          <p:nvPr/>
        </p:nvSpPr>
        <p:spPr>
          <a:xfrm>
            <a:off x="189534" y="3178734"/>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371" name="Google Shape;371;p2"/>
          <p:cNvSpPr txBox="1">
            <a:spLocks noGrp="1"/>
          </p:cNvSpPr>
          <p:nvPr>
            <p:ph type="body" idx="6"/>
          </p:nvPr>
        </p:nvSpPr>
        <p:spPr>
          <a:xfrm>
            <a:off x="6375225" y="3640120"/>
            <a:ext cx="2872225" cy="793477"/>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0" lvl="0" indent="0" algn="l" rtl="0">
              <a:lnSpc>
                <a:spcPct val="100000"/>
              </a:lnSpc>
              <a:spcBef>
                <a:spcPts val="0"/>
              </a:spcBef>
              <a:spcAft>
                <a:spcPts val="0"/>
              </a:spcAft>
              <a:buSzPts val="1120"/>
              <a:buNone/>
            </a:pPr>
            <a:r>
              <a:rPr lang="nl-NL">
                <a:latin typeface="Arial"/>
                <a:ea typeface="Arial"/>
                <a:cs typeface="Arial"/>
                <a:sym typeface="Arial"/>
              </a:rPr>
              <a:t>Rust en perspectief op een oplossing voor haar schulden. </a:t>
            </a:r>
            <a:r>
              <a:rPr lang="nl-NL">
                <a:solidFill>
                  <a:srgbClr val="0C0C0C"/>
                </a:solidFill>
                <a:latin typeface="Arial"/>
                <a:ea typeface="Arial"/>
                <a:cs typeface="Arial"/>
                <a:sym typeface="Arial"/>
              </a:rPr>
              <a:t>Stabiliteit voor de kinderen, zij mogen niets van haar problemen merken.</a:t>
            </a:r>
            <a:endParaRPr/>
          </a:p>
          <a:p>
            <a:pPr marL="0" lvl="0" indent="0" algn="l" rtl="0">
              <a:lnSpc>
                <a:spcPct val="100000"/>
              </a:lnSpc>
              <a:spcBef>
                <a:spcPts val="475"/>
              </a:spcBef>
              <a:spcAft>
                <a:spcPts val="0"/>
              </a:spcAft>
              <a:buSzPts val="1120"/>
              <a:buNone/>
            </a:pPr>
            <a:endParaRPr>
              <a:latin typeface="Arial"/>
              <a:ea typeface="Arial"/>
              <a:cs typeface="Arial"/>
              <a:sym typeface="Arial"/>
            </a:endParaRPr>
          </a:p>
        </p:txBody>
      </p:sp>
      <p:sp>
        <p:nvSpPr>
          <p:cNvPr id="372" name="Google Shape;372;p2"/>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Zelfredzaam</a:t>
            </a:r>
            <a:endParaRPr/>
          </a:p>
        </p:txBody>
      </p:sp>
      <p:sp>
        <p:nvSpPr>
          <p:cNvPr id="373" name="Google Shape;373;p2"/>
          <p:cNvSpPr txBox="1">
            <a:spLocks noGrp="1"/>
          </p:cNvSpPr>
          <p:nvPr>
            <p:ph type="body" idx="13"/>
          </p:nvPr>
        </p:nvSpPr>
        <p:spPr>
          <a:xfrm>
            <a:off x="10415147" y="197715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Verzorgd</a:t>
            </a:r>
            <a:endParaRPr/>
          </a:p>
        </p:txBody>
      </p:sp>
      <p:sp>
        <p:nvSpPr>
          <p:cNvPr id="374" name="Google Shape;374;p2"/>
          <p:cNvSpPr txBox="1">
            <a:spLocks noGrp="1"/>
          </p:cNvSpPr>
          <p:nvPr>
            <p:ph type="body" idx="14"/>
          </p:nvPr>
        </p:nvSpPr>
        <p:spPr>
          <a:xfrm>
            <a:off x="9761694" y="2289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Geen hulpvrager</a:t>
            </a:r>
            <a:endParaRPr/>
          </a:p>
        </p:txBody>
      </p:sp>
      <p:sp>
        <p:nvSpPr>
          <p:cNvPr id="375" name="Google Shape;375;p2"/>
          <p:cNvSpPr txBox="1">
            <a:spLocks noGrp="1"/>
          </p:cNvSpPr>
          <p:nvPr>
            <p:ph type="body" idx="15"/>
          </p:nvPr>
        </p:nvSpPr>
        <p:spPr>
          <a:xfrm>
            <a:off x="10436037" y="2577944"/>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Perfectionist</a:t>
            </a:r>
            <a:endParaRPr/>
          </a:p>
        </p:txBody>
      </p:sp>
      <p:pic>
        <p:nvPicPr>
          <p:cNvPr id="376" name="Google Shape;376;p2"/>
          <p:cNvPicPr preferRelativeResize="0">
            <a:picLocks noGrp="1"/>
          </p:cNvPicPr>
          <p:nvPr>
            <p:ph type="pic" idx="16"/>
          </p:nvPr>
        </p:nvPicPr>
        <p:blipFill rotWithShape="1">
          <a:blip r:embed="rId7">
            <a:alphaModFix/>
          </a:blip>
          <a:srcRect t="3126" b="3126"/>
          <a:stretch/>
        </p:blipFill>
        <p:spPr>
          <a:xfrm rot="512536">
            <a:off x="7476704" y="471064"/>
            <a:ext cx="1833028" cy="1735641"/>
          </a:xfrm>
          <a:prstGeom prst="rect">
            <a:avLst/>
          </a:prstGeom>
          <a:solidFill>
            <a:schemeClr val="lt1"/>
          </a:solidFill>
          <a:ln>
            <a:noFill/>
          </a:ln>
        </p:spPr>
      </p:pic>
      <p:pic>
        <p:nvPicPr>
          <p:cNvPr id="377" name="Google Shape;377;p2" descr="Afbeelding met persoon, camera&#10;&#10;Automatisch gegenereerde beschrijving"/>
          <p:cNvPicPr preferRelativeResize="0">
            <a:picLocks noGrp="1"/>
          </p:cNvPicPr>
          <p:nvPr>
            <p:ph type="pic" idx="3"/>
          </p:nvPr>
        </p:nvPicPr>
        <p:blipFill rotWithShape="1">
          <a:blip r:embed="rId8">
            <a:alphaModFix/>
          </a:blip>
          <a:srcRect l="15514" r="15514"/>
          <a:stretch/>
        </p:blipFill>
        <p:spPr>
          <a:xfrm rot="-625577">
            <a:off x="1644765" y="1488609"/>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FCEEF-D5D6-450D-BD34-CDFA85DDFBEC}"/>
              </a:ext>
            </a:extLst>
          </p:cNvPr>
          <p:cNvSpPr>
            <a:spLocks noGrp="1"/>
          </p:cNvSpPr>
          <p:nvPr>
            <p:ph type="title"/>
          </p:nvPr>
        </p:nvSpPr>
        <p:spPr/>
        <p:txBody>
          <a:bodyPr/>
          <a:lstStyle/>
          <a:p>
            <a:r>
              <a:rPr lang="nl-NL" dirty="0"/>
              <a:t>Inwonerreis</a:t>
            </a:r>
          </a:p>
        </p:txBody>
      </p:sp>
      <p:sp>
        <p:nvSpPr>
          <p:cNvPr id="4" name="Tijdelijke aanduiding voor inhoud 3">
            <a:extLst>
              <a:ext uri="{FF2B5EF4-FFF2-40B4-BE49-F238E27FC236}">
                <a16:creationId xmlns:a16="http://schemas.microsoft.com/office/drawing/2014/main" id="{3DEAD820-F14E-AE9C-0C54-BBF088B722EC}"/>
              </a:ext>
            </a:extLst>
          </p:cNvPr>
          <p:cNvSpPr>
            <a:spLocks noGrp="1"/>
          </p:cNvSpPr>
          <p:nvPr>
            <p:ph idx="1"/>
          </p:nvPr>
        </p:nvSpPr>
        <p:spPr>
          <a:xfrm>
            <a:off x="1079499" y="1800226"/>
            <a:ext cx="10733559" cy="856478"/>
          </a:xfrm>
        </p:spPr>
        <p:txBody>
          <a:bodyPr/>
          <a:lstStyle/>
          <a:p>
            <a:pPr marL="267970" indent="-267970"/>
            <a:r>
              <a:rPr lang="nl-NL" sz="1800" dirty="0">
                <a:solidFill>
                  <a:srgbClr val="000000"/>
                </a:solidFill>
              </a:rPr>
              <a:t>T</a:t>
            </a:r>
            <a:r>
              <a:rPr lang="nl-NL" sz="1800" dirty="0">
                <a:solidFill>
                  <a:srgbClr val="000000"/>
                </a:solidFill>
                <a:highlight>
                  <a:srgbClr val="FFFF00"/>
                </a:highlight>
              </a:rPr>
              <a:t>itel</a:t>
            </a:r>
            <a:r>
              <a:rPr lang="nl-NL" sz="1800" b="0" i="0" u="none" strike="noStrike" dirty="0">
                <a:solidFill>
                  <a:srgbClr val="000000"/>
                </a:solidFill>
                <a:effectLst/>
                <a:highlight>
                  <a:srgbClr val="FFFF00"/>
                </a:highlight>
              </a:rPr>
              <a:t> 2</a:t>
            </a:r>
            <a:endParaRPr lang="nl-NL" sz="2000" dirty="0">
              <a:highlight>
                <a:srgbClr val="FFFF00"/>
              </a:highlight>
            </a:endParaRPr>
          </a:p>
        </p:txBody>
      </p:sp>
      <p:sp>
        <p:nvSpPr>
          <p:cNvPr id="3" name="Tekstvak 2">
            <a:extLst>
              <a:ext uri="{FF2B5EF4-FFF2-40B4-BE49-F238E27FC236}">
                <a16:creationId xmlns:a16="http://schemas.microsoft.com/office/drawing/2014/main" id="{C355BDE7-C55A-D66D-9BD3-68F595384CF8}"/>
              </a:ext>
            </a:extLst>
          </p:cNvPr>
          <p:cNvSpPr txBox="1"/>
          <p:nvPr/>
        </p:nvSpPr>
        <p:spPr>
          <a:xfrm>
            <a:off x="1001486" y="3026229"/>
            <a:ext cx="9716121" cy="2585323"/>
          </a:xfrm>
          <a:prstGeom prst="rect">
            <a:avLst/>
          </a:prstGeom>
          <a:noFill/>
        </p:spPr>
        <p:txBody>
          <a:bodyPr wrap="none" lIns="91440" tIns="45720" rIns="91440" bIns="45720" rtlCol="0" anchor="t">
            <a:spAutoFit/>
          </a:bodyPr>
          <a:lstStyle/>
          <a:p>
            <a:r>
              <a:rPr lang="nl-NL" sz="1800" u="sng" dirty="0"/>
              <a:t>Een aantal resultaten uit de inwonerreis sessie van </a:t>
            </a:r>
            <a:r>
              <a:rPr lang="nl-NL" sz="1800" u="sng" dirty="0">
                <a:highlight>
                  <a:srgbClr val="FFFF00"/>
                </a:highlight>
              </a:rPr>
              <a:t>datum</a:t>
            </a:r>
            <a:r>
              <a:rPr lang="nl-NL" sz="1800" u="sng" dirty="0"/>
              <a:t>:</a:t>
            </a:r>
          </a:p>
          <a:p>
            <a:pPr marL="285750" indent="-285750">
              <a:buChar char="•"/>
            </a:pPr>
            <a:r>
              <a:rPr lang="nl-NL" sz="1800" dirty="0">
                <a:highlight>
                  <a:srgbClr val="FFFF00"/>
                </a:highlight>
              </a:rPr>
              <a:t>Voorbeelden:</a:t>
            </a:r>
          </a:p>
          <a:p>
            <a:pPr marL="285750" lvl="1" indent="-285750">
              <a:buFont typeface="Arial"/>
              <a:buChar char="•"/>
            </a:pPr>
            <a:r>
              <a:rPr lang="nl-NL" sz="1800" dirty="0">
                <a:highlight>
                  <a:srgbClr val="FFFF00"/>
                </a:highlight>
              </a:rPr>
              <a:t>Eén contactpersoon</a:t>
            </a:r>
          </a:p>
          <a:p>
            <a:pPr marL="285750" indent="-285750">
              <a:buChar char="•"/>
            </a:pPr>
            <a:r>
              <a:rPr lang="nl-NL" sz="1800" dirty="0">
                <a:highlight>
                  <a:srgbClr val="FFFF00"/>
                </a:highlight>
              </a:rPr>
              <a:t>'Op maat' plan voor afbouw: hoe ziet dit eruit? </a:t>
            </a:r>
          </a:p>
          <a:p>
            <a:pPr marL="285750" indent="-285750">
              <a:buChar char="•"/>
            </a:pPr>
            <a:r>
              <a:rPr lang="nl-NL" sz="1800" dirty="0">
                <a:highlight>
                  <a:srgbClr val="FFFF00"/>
                </a:highlight>
              </a:rPr>
              <a:t>Hulp bij 'andere' zaken dan beheer, andere leefgebieden, meer zelfvertrouwen krijgen, </a:t>
            </a:r>
            <a:r>
              <a:rPr lang="nl-NL" sz="1800" dirty="0" err="1">
                <a:highlight>
                  <a:srgbClr val="FFFF00"/>
                </a:highlight>
              </a:rPr>
              <a:t>enz</a:t>
            </a:r>
            <a:endParaRPr lang="nl-NL" sz="1800" dirty="0">
              <a:highlight>
                <a:srgbClr val="FFFF00"/>
              </a:highlight>
            </a:endParaRPr>
          </a:p>
          <a:p>
            <a:pPr marL="285750" indent="-285750">
              <a:buChar char="•"/>
            </a:pPr>
            <a:r>
              <a:rPr lang="nl-NL" sz="1800" dirty="0">
                <a:highlight>
                  <a:srgbClr val="FFFF00"/>
                </a:highlight>
              </a:rPr>
              <a:t>Inzet van vrijwilligers/ervaringsdeskundigen</a:t>
            </a:r>
          </a:p>
          <a:p>
            <a:br>
              <a:rPr lang="en-US" sz="1800" dirty="0"/>
            </a:br>
            <a:endParaRPr lang="en-US" sz="1800" dirty="0"/>
          </a:p>
          <a:p>
            <a:endParaRPr lang="nl-NL" sz="1800" dirty="0"/>
          </a:p>
        </p:txBody>
      </p:sp>
    </p:spTree>
    <p:extLst>
      <p:ext uri="{BB962C8B-B14F-4D97-AF65-F5344CB8AC3E}">
        <p14:creationId xmlns:p14="http://schemas.microsoft.com/office/powerpoint/2010/main" val="201341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FCEEF-D5D6-450D-BD34-CDFA85DDFBEC}"/>
              </a:ext>
            </a:extLst>
          </p:cNvPr>
          <p:cNvSpPr>
            <a:spLocks noGrp="1"/>
          </p:cNvSpPr>
          <p:nvPr>
            <p:ph type="title"/>
          </p:nvPr>
        </p:nvSpPr>
        <p:spPr/>
        <p:txBody>
          <a:bodyPr/>
          <a:lstStyle/>
          <a:p>
            <a:r>
              <a:rPr lang="nl-NL" dirty="0"/>
              <a:t>Aan de slag</a:t>
            </a:r>
          </a:p>
        </p:txBody>
      </p:sp>
      <p:sp>
        <p:nvSpPr>
          <p:cNvPr id="3" name="Tijdelijke aanduiding voor inhoud 2">
            <a:extLst>
              <a:ext uri="{FF2B5EF4-FFF2-40B4-BE49-F238E27FC236}">
                <a16:creationId xmlns:a16="http://schemas.microsoft.com/office/drawing/2014/main" id="{229A0AF6-E505-4B8A-BA7E-58554FC4FBD1}"/>
              </a:ext>
            </a:extLst>
          </p:cNvPr>
          <p:cNvSpPr>
            <a:spLocks noGrp="1"/>
          </p:cNvSpPr>
          <p:nvPr>
            <p:ph idx="1"/>
          </p:nvPr>
        </p:nvSpPr>
        <p:spPr>
          <a:xfrm>
            <a:off x="1079500" y="1800225"/>
            <a:ext cx="4258044" cy="4500563"/>
          </a:xfrm>
        </p:spPr>
        <p:txBody>
          <a:bodyPr/>
          <a:lstStyle/>
          <a:p>
            <a:pPr marL="267970" indent="-267970"/>
            <a:r>
              <a:rPr lang="nl-NL" dirty="0">
                <a:latin typeface="Arial"/>
                <a:cs typeface="Arial"/>
              </a:rPr>
              <a:t>Wat zijn, vanuit jullie perspectief, de consequenties van de ideale </a:t>
            </a:r>
            <a:r>
              <a:rPr lang="nl-NL" dirty="0"/>
              <a:t>inwonerreis</a:t>
            </a:r>
            <a:r>
              <a:rPr lang="nl-NL" dirty="0">
                <a:latin typeface="Arial"/>
                <a:cs typeface="Arial"/>
              </a:rPr>
              <a:t> voor </a:t>
            </a:r>
            <a:r>
              <a:rPr lang="nl-NL" dirty="0">
                <a:highlight>
                  <a:srgbClr val="FFFF00"/>
                </a:highlight>
                <a:latin typeface="Arial"/>
                <a:cs typeface="Arial"/>
              </a:rPr>
              <a:t>Tanya</a:t>
            </a:r>
            <a:r>
              <a:rPr lang="nl-NL" dirty="0">
                <a:latin typeface="Arial"/>
                <a:cs typeface="Arial"/>
              </a:rPr>
              <a:t>?</a:t>
            </a:r>
          </a:p>
          <a:p>
            <a:pPr marL="267970" indent="-267970"/>
            <a:endParaRPr lang="nl-NL" dirty="0"/>
          </a:p>
        </p:txBody>
      </p:sp>
      <p:pic>
        <p:nvPicPr>
          <p:cNvPr id="5" name="Afbeelding 4">
            <a:extLst>
              <a:ext uri="{FF2B5EF4-FFF2-40B4-BE49-F238E27FC236}">
                <a16:creationId xmlns:a16="http://schemas.microsoft.com/office/drawing/2014/main" id="{F05091D9-D407-5B4E-92B6-51EDF9C7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884" y="442917"/>
            <a:ext cx="5633388" cy="5972166"/>
          </a:xfrm>
          <a:prstGeom prst="rect">
            <a:avLst/>
          </a:prstGeom>
        </p:spPr>
      </p:pic>
    </p:spTree>
    <p:extLst>
      <p:ext uri="{BB962C8B-B14F-4D97-AF65-F5344CB8AC3E}">
        <p14:creationId xmlns:p14="http://schemas.microsoft.com/office/powerpoint/2010/main" val="21388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69A025C-0E92-DB4F-9508-C4B3071D8A6B}"/>
              </a:ext>
            </a:extLst>
          </p:cNvPr>
          <p:cNvSpPr>
            <a:spLocks noGrp="1"/>
          </p:cNvSpPr>
          <p:nvPr>
            <p:ph type="title"/>
          </p:nvPr>
        </p:nvSpPr>
        <p:spPr>
          <a:xfrm>
            <a:off x="1253619" y="2063847"/>
            <a:ext cx="9207000" cy="720000"/>
          </a:xfrm>
        </p:spPr>
        <p:txBody>
          <a:bodyPr/>
          <a:lstStyle/>
          <a:p>
            <a:pPr algn="ctr"/>
            <a:r>
              <a:rPr lang="nl-NL" dirty="0"/>
              <a:t>Zijn er nog vragen?</a:t>
            </a:r>
            <a:br>
              <a:rPr lang="nl-NL" dirty="0"/>
            </a:br>
            <a:br>
              <a:rPr lang="nl-NL" dirty="0"/>
            </a:br>
            <a:br>
              <a:rPr lang="nl-NL" dirty="0"/>
            </a:br>
            <a:br>
              <a:rPr lang="nl-NL" dirty="0"/>
            </a:br>
            <a:r>
              <a:rPr lang="nl-NL" b="0" dirty="0">
                <a:solidFill>
                  <a:schemeClr val="tx1"/>
                </a:solidFill>
              </a:rPr>
              <a:t>Bedankt voor uw waardevolle input!</a:t>
            </a:r>
          </a:p>
        </p:txBody>
      </p:sp>
    </p:spTree>
    <p:extLst>
      <p:ext uri="{BB962C8B-B14F-4D97-AF65-F5344CB8AC3E}">
        <p14:creationId xmlns:p14="http://schemas.microsoft.com/office/powerpoint/2010/main" val="128940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2144B5-6942-CB40-94FC-38B139BFE99A}"/>
              </a:ext>
            </a:extLst>
          </p:cNvPr>
          <p:cNvSpPr>
            <a:spLocks noGrp="1"/>
          </p:cNvSpPr>
          <p:nvPr>
            <p:ph type="title"/>
          </p:nvPr>
        </p:nvSpPr>
        <p:spPr/>
        <p:txBody>
          <a:bodyPr/>
          <a:lstStyle/>
          <a:p>
            <a:r>
              <a:rPr lang="nl-NL" dirty="0"/>
              <a:t>Agenda</a:t>
            </a:r>
          </a:p>
        </p:txBody>
      </p:sp>
      <p:sp>
        <p:nvSpPr>
          <p:cNvPr id="3" name="Tijdelijke aanduiding voor inhoud 2">
            <a:extLst>
              <a:ext uri="{FF2B5EF4-FFF2-40B4-BE49-F238E27FC236}">
                <a16:creationId xmlns:a16="http://schemas.microsoft.com/office/drawing/2014/main" id="{4441A274-BA26-FA46-BFBC-27429CCE9D7F}"/>
              </a:ext>
            </a:extLst>
          </p:cNvPr>
          <p:cNvSpPr>
            <a:spLocks noGrp="1"/>
          </p:cNvSpPr>
          <p:nvPr>
            <p:ph idx="1"/>
          </p:nvPr>
        </p:nvSpPr>
        <p:spPr>
          <a:xfrm>
            <a:off x="1080000" y="1800000"/>
            <a:ext cx="10204772" cy="4500000"/>
          </a:xfrm>
        </p:spPr>
        <p:txBody>
          <a:bodyPr/>
          <a:lstStyle/>
          <a:p>
            <a:pPr marL="267970" indent="-267970"/>
            <a:r>
              <a:rPr lang="nl-NL" dirty="0"/>
              <a:t>Kort voorstelrondje</a:t>
            </a:r>
          </a:p>
          <a:p>
            <a:pPr marL="267970" indent="-267970"/>
            <a:r>
              <a:rPr lang="nl-NL" dirty="0">
                <a:latin typeface="Arial"/>
                <a:cs typeface="Arial"/>
              </a:rPr>
              <a:t>Korte terugblik op vorige sessie</a:t>
            </a:r>
            <a:endParaRPr lang="nl-NL" dirty="0"/>
          </a:p>
          <a:p>
            <a:pPr marL="267970" indent="-267970"/>
            <a:r>
              <a:rPr lang="nl-NL" dirty="0"/>
              <a:t>Service blueprint 1 uitwerken</a:t>
            </a:r>
          </a:p>
          <a:p>
            <a:pPr marL="267970" indent="-267970"/>
            <a:r>
              <a:rPr lang="nl-NL" dirty="0"/>
              <a:t>Korte pauze</a:t>
            </a:r>
          </a:p>
          <a:p>
            <a:pPr marL="267970" indent="-267970"/>
            <a:r>
              <a:rPr lang="nl-NL" dirty="0"/>
              <a:t>Service blueprint 2 uitwerken</a:t>
            </a:r>
          </a:p>
          <a:p>
            <a:pPr marL="267970" indent="-267970"/>
            <a:r>
              <a:rPr lang="nl-NL" dirty="0"/>
              <a:t>Afsluiting en vervolg</a:t>
            </a:r>
          </a:p>
        </p:txBody>
      </p:sp>
    </p:spTree>
    <p:extLst>
      <p:ext uri="{BB962C8B-B14F-4D97-AF65-F5344CB8AC3E}">
        <p14:creationId xmlns:p14="http://schemas.microsoft.com/office/powerpoint/2010/main" val="178566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4CBE7-08F8-E949-8D80-29CC15F844B3}"/>
              </a:ext>
            </a:extLst>
          </p:cNvPr>
          <p:cNvSpPr>
            <a:spLocks noGrp="1"/>
          </p:cNvSpPr>
          <p:nvPr>
            <p:ph type="title"/>
          </p:nvPr>
        </p:nvSpPr>
        <p:spPr/>
        <p:txBody>
          <a:bodyPr/>
          <a:lstStyle/>
          <a:p>
            <a:r>
              <a:rPr lang="nl-NL" dirty="0"/>
              <a:t>Kort voorstelrondje</a:t>
            </a:r>
          </a:p>
        </p:txBody>
      </p:sp>
      <p:pic>
        <p:nvPicPr>
          <p:cNvPr id="3" name="Afbeelding 2" descr="Afbeelding met schets, tekening, Lijnillustraties, lijntekening&#10;&#10;Automatisch gegenereerde beschrijving">
            <a:extLst>
              <a:ext uri="{FF2B5EF4-FFF2-40B4-BE49-F238E27FC236}">
                <a16:creationId xmlns:a16="http://schemas.microsoft.com/office/drawing/2014/main" id="{6F438698-391A-FF91-BFD8-0E0E8FBE21D4}"/>
              </a:ext>
            </a:extLst>
          </p:cNvPr>
          <p:cNvPicPr>
            <a:picLocks noChangeAspect="1"/>
          </p:cNvPicPr>
          <p:nvPr/>
        </p:nvPicPr>
        <p:blipFill rotWithShape="1">
          <a:blip r:embed="rId3"/>
          <a:srcRect t="16140" r="194" b="17062"/>
          <a:stretch/>
        </p:blipFill>
        <p:spPr>
          <a:xfrm>
            <a:off x="1885667" y="1440442"/>
            <a:ext cx="7771865" cy="4251420"/>
          </a:xfrm>
          <a:prstGeom prst="rect">
            <a:avLst/>
          </a:prstGeom>
        </p:spPr>
      </p:pic>
    </p:spTree>
    <p:extLst>
      <p:ext uri="{BB962C8B-B14F-4D97-AF65-F5344CB8AC3E}">
        <p14:creationId xmlns:p14="http://schemas.microsoft.com/office/powerpoint/2010/main" val="706877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1B4C9224-C813-2246-A1C3-EDD3DE807925}"/>
              </a:ext>
            </a:extLst>
          </p:cNvPr>
          <p:cNvSpPr>
            <a:spLocks noGrp="1"/>
          </p:cNvSpPr>
          <p:nvPr>
            <p:ph type="title"/>
          </p:nvPr>
        </p:nvSpPr>
        <p:spPr>
          <a:xfrm>
            <a:off x="1079500" y="933450"/>
            <a:ext cx="10033000" cy="528638"/>
          </a:xfrm>
        </p:spPr>
        <p:txBody>
          <a:bodyPr/>
          <a:lstStyle/>
          <a:p>
            <a:pPr eaLnBrk="1" hangingPunct="1"/>
            <a:r>
              <a:rPr lang="nl-NL" altLang="x-none" dirty="0">
                <a:latin typeface="Arial" panose="020B0604020202020204" pitchFamily="34" charset="0"/>
                <a:cs typeface="Arial" panose="020B0604020202020204" pitchFamily="34" charset="0"/>
              </a:rPr>
              <a:t>Korte terugblik</a:t>
            </a:r>
          </a:p>
        </p:txBody>
      </p:sp>
      <p:sp>
        <p:nvSpPr>
          <p:cNvPr id="7" name="Tekstvak 6">
            <a:extLst>
              <a:ext uri="{FF2B5EF4-FFF2-40B4-BE49-F238E27FC236}">
                <a16:creationId xmlns:a16="http://schemas.microsoft.com/office/drawing/2014/main" id="{92212F9E-0564-7891-C5DD-055C02DC53B4}"/>
              </a:ext>
            </a:extLst>
          </p:cNvPr>
          <p:cNvSpPr txBox="1"/>
          <p:nvPr/>
        </p:nvSpPr>
        <p:spPr>
          <a:xfrm>
            <a:off x="8870730" y="1619084"/>
            <a:ext cx="2617076" cy="2246769"/>
          </a:xfrm>
          <a:prstGeom prst="rect">
            <a:avLst/>
          </a:prstGeom>
          <a:noFill/>
        </p:spPr>
        <p:txBody>
          <a:bodyPr wrap="square" lIns="91440" tIns="45720" rIns="91440" bIns="45720" rtlCol="0" anchor="t">
            <a:spAutoFit/>
          </a:bodyPr>
          <a:lstStyle/>
          <a:p>
            <a:pPr algn="l" rtl="0" fontAlgn="base"/>
            <a:r>
              <a:rPr lang="nl-NL" sz="1800" i="0" u="none" strike="noStrike" dirty="0">
                <a:solidFill>
                  <a:srgbClr val="000000"/>
                </a:solidFill>
                <a:effectLst/>
                <a:highlight>
                  <a:srgbClr val="FFFF00"/>
                </a:highlight>
                <a:latin typeface="Arial" panose="020B0604020202020204" pitchFamily="34" charset="0"/>
              </a:rPr>
              <a:t>Hier weergeven wat het thema inhoudt</a:t>
            </a:r>
          </a:p>
          <a:p>
            <a:pPr algn="l" rtl="0" fontAlgn="base"/>
            <a:endParaRPr lang="nl-NL" sz="1800" dirty="0">
              <a:highlight>
                <a:srgbClr val="FFFF00"/>
              </a:highlight>
              <a:latin typeface="Arial" panose="020B0604020202020204" pitchFamily="34" charset="0"/>
            </a:endParaRPr>
          </a:p>
          <a:p>
            <a:pPr fontAlgn="base"/>
            <a:r>
              <a:rPr lang="nl-NL" sz="1800" dirty="0">
                <a:highlight>
                  <a:srgbClr val="FFFF00"/>
                </a:highlight>
              </a:rPr>
              <a:t>En waar op de routekaart FZ zich bevindt: aangeven van het bereik</a:t>
            </a:r>
            <a:endParaRPr lang="nl-NL" sz="1800" i="0" dirty="0">
              <a:solidFill>
                <a:srgbClr val="000000"/>
              </a:solidFill>
              <a:effectLst/>
              <a:highlight>
                <a:srgbClr val="FFFF00"/>
              </a:highlight>
              <a:latin typeface="Arial" panose="020B0604020202020204" pitchFamily="34" charset="0"/>
            </a:endParaRPr>
          </a:p>
          <a:p>
            <a:endParaRPr lang="nl-NL" dirty="0"/>
          </a:p>
        </p:txBody>
      </p:sp>
      <p:pic>
        <p:nvPicPr>
          <p:cNvPr id="2" name="Afbeelding 2" descr="Afbeelding met diagram&#10;&#10;Automatisch gegenereerde beschrijving">
            <a:extLst>
              <a:ext uri="{FF2B5EF4-FFF2-40B4-BE49-F238E27FC236}">
                <a16:creationId xmlns:a16="http://schemas.microsoft.com/office/drawing/2014/main" id="{330271A2-FECD-551A-F742-75E781498F6F}"/>
              </a:ext>
            </a:extLst>
          </p:cNvPr>
          <p:cNvPicPr>
            <a:picLocks noChangeAspect="1"/>
          </p:cNvPicPr>
          <p:nvPr/>
        </p:nvPicPr>
        <p:blipFill>
          <a:blip r:embed="rId2"/>
          <a:stretch>
            <a:fillRect/>
          </a:stretch>
        </p:blipFill>
        <p:spPr>
          <a:xfrm>
            <a:off x="923060" y="1432972"/>
            <a:ext cx="7726954" cy="4631835"/>
          </a:xfrm>
          <a:prstGeom prst="rect">
            <a:avLst/>
          </a:prstGeom>
        </p:spPr>
      </p:pic>
    </p:spTree>
    <p:extLst>
      <p:ext uri="{BB962C8B-B14F-4D97-AF65-F5344CB8AC3E}">
        <p14:creationId xmlns:p14="http://schemas.microsoft.com/office/powerpoint/2010/main" val="559074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DE047CA4-A8F2-4032-B90C-186B7B62B1B6}"/>
              </a:ext>
            </a:extLst>
          </p:cNvPr>
          <p:cNvSpPr>
            <a:spLocks noGrp="1"/>
          </p:cNvSpPr>
          <p:nvPr>
            <p:ph type="title"/>
          </p:nvPr>
        </p:nvSpPr>
        <p:spPr>
          <a:xfrm>
            <a:off x="1079500" y="933450"/>
            <a:ext cx="10033000" cy="528638"/>
          </a:xfrm>
        </p:spPr>
        <p:txBody>
          <a:bodyPr/>
          <a:lstStyle/>
          <a:p>
            <a:pPr eaLnBrk="1" hangingPunct="1"/>
            <a:r>
              <a:rPr lang="nl-NL" altLang="x-none" dirty="0">
                <a:latin typeface="Arial" panose="020B0604020202020204" pitchFamily="34" charset="0"/>
                <a:cs typeface="Arial" panose="020B0604020202020204" pitchFamily="34" charset="0"/>
              </a:rPr>
              <a:t>Aanpak</a:t>
            </a:r>
          </a:p>
        </p:txBody>
      </p:sp>
      <p:sp>
        <p:nvSpPr>
          <p:cNvPr id="4" name="Rechthoek 3">
            <a:extLst>
              <a:ext uri="{FF2B5EF4-FFF2-40B4-BE49-F238E27FC236}">
                <a16:creationId xmlns:a16="http://schemas.microsoft.com/office/drawing/2014/main" id="{91C7424A-D845-4B5C-8097-A194D4343448}"/>
              </a:ext>
            </a:extLst>
          </p:cNvPr>
          <p:cNvSpPr/>
          <p:nvPr/>
        </p:nvSpPr>
        <p:spPr>
          <a:xfrm>
            <a:off x="5974813" y="3244334"/>
            <a:ext cx="242374" cy="369332"/>
          </a:xfrm>
          <a:prstGeom prst="rect">
            <a:avLst/>
          </a:prstGeom>
        </p:spPr>
        <p:txBody>
          <a:bodyPr wrap="none">
            <a:spAutoFit/>
          </a:bodyPr>
          <a:lstStyle/>
          <a:p>
            <a:r>
              <a:rPr lang="x-none" dirty="0">
                <a:solidFill>
                  <a:srgbClr val="000000"/>
                </a:solidFill>
                <a:latin typeface="Times New Roman" panose="02020603050405020304" pitchFamily="18" charset="0"/>
              </a:rPr>
              <a:t> </a:t>
            </a:r>
            <a:endParaRPr lang="x-none" dirty="0">
              <a:solidFill>
                <a:srgbClr val="000000"/>
              </a:solidFill>
            </a:endParaRPr>
          </a:p>
        </p:txBody>
      </p:sp>
      <p:graphicFrame>
        <p:nvGraphicFramePr>
          <p:cNvPr id="7" name="Diagram 6">
            <a:extLst>
              <a:ext uri="{FF2B5EF4-FFF2-40B4-BE49-F238E27FC236}">
                <a16:creationId xmlns:a16="http://schemas.microsoft.com/office/drawing/2014/main" id="{8B82B936-9C0F-7941-BFE9-624F5D0BE0CD}"/>
              </a:ext>
            </a:extLst>
          </p:cNvPr>
          <p:cNvGraphicFramePr/>
          <p:nvPr>
            <p:extLst>
              <p:ext uri="{D42A27DB-BD31-4B8C-83A1-F6EECF244321}">
                <p14:modId xmlns:p14="http://schemas.microsoft.com/office/powerpoint/2010/main" val="1803304574"/>
              </p:ext>
            </p:extLst>
          </p:nvPr>
        </p:nvGraphicFramePr>
        <p:xfrm>
          <a:off x="2799411" y="1239408"/>
          <a:ext cx="5308270" cy="464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kstvak 9">
            <a:extLst>
              <a:ext uri="{FF2B5EF4-FFF2-40B4-BE49-F238E27FC236}">
                <a16:creationId xmlns:a16="http://schemas.microsoft.com/office/drawing/2014/main" id="{2271CA70-B44C-1B45-8D47-E0F0AB101B31}"/>
              </a:ext>
            </a:extLst>
          </p:cNvPr>
          <p:cNvSpPr txBox="1"/>
          <p:nvPr/>
        </p:nvSpPr>
        <p:spPr>
          <a:xfrm>
            <a:off x="8700691" y="3742120"/>
            <a:ext cx="2665299" cy="276999"/>
          </a:xfrm>
          <a:prstGeom prst="rect">
            <a:avLst/>
          </a:prstGeom>
          <a:noFill/>
        </p:spPr>
        <p:txBody>
          <a:bodyPr wrap="square" rtlCol="0">
            <a:spAutoFit/>
          </a:bodyPr>
          <a:lstStyle/>
          <a:p>
            <a:r>
              <a:rPr lang="nl-NL" sz="1200" b="1" dirty="0">
                <a:solidFill>
                  <a:schemeClr val="bg2"/>
                </a:solidFill>
                <a:highlight>
                  <a:srgbClr val="FFFF00"/>
                </a:highlight>
              </a:rPr>
              <a:t>Datum</a:t>
            </a:r>
          </a:p>
        </p:txBody>
      </p:sp>
      <p:sp>
        <p:nvSpPr>
          <p:cNvPr id="22" name="Vierkante haak rechts 21">
            <a:extLst>
              <a:ext uri="{FF2B5EF4-FFF2-40B4-BE49-F238E27FC236}">
                <a16:creationId xmlns:a16="http://schemas.microsoft.com/office/drawing/2014/main" id="{297D9F23-B0F8-2940-A0B5-A214729DD110}"/>
              </a:ext>
            </a:extLst>
          </p:cNvPr>
          <p:cNvSpPr/>
          <p:nvPr/>
        </p:nvSpPr>
        <p:spPr>
          <a:xfrm>
            <a:off x="8445334" y="3541824"/>
            <a:ext cx="146304" cy="732456"/>
          </a:xfrm>
          <a:prstGeom prst="righ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chemeClr val="bg1">
                  <a:lumMod val="75000"/>
                </a:schemeClr>
              </a:solidFill>
            </a:endParaRPr>
          </a:p>
        </p:txBody>
      </p:sp>
      <p:sp>
        <p:nvSpPr>
          <p:cNvPr id="2" name="Tekstvak 1">
            <a:extLst>
              <a:ext uri="{FF2B5EF4-FFF2-40B4-BE49-F238E27FC236}">
                <a16:creationId xmlns:a16="http://schemas.microsoft.com/office/drawing/2014/main" id="{EB9DC9D3-584C-E21E-BC3C-E1C74CBC007C}"/>
              </a:ext>
            </a:extLst>
          </p:cNvPr>
          <p:cNvSpPr txBox="1"/>
          <p:nvPr/>
        </p:nvSpPr>
        <p:spPr>
          <a:xfrm>
            <a:off x="8700691" y="5093126"/>
            <a:ext cx="2665299" cy="276999"/>
          </a:xfrm>
          <a:prstGeom prst="rect">
            <a:avLst/>
          </a:prstGeom>
          <a:noFill/>
        </p:spPr>
        <p:txBody>
          <a:bodyPr wrap="square" rtlCol="0">
            <a:spAutoFit/>
          </a:bodyPr>
          <a:lstStyle/>
          <a:p>
            <a:r>
              <a:rPr lang="nl-NL" sz="1200" b="1" dirty="0">
                <a:solidFill>
                  <a:schemeClr val="bg2"/>
                </a:solidFill>
                <a:highlight>
                  <a:srgbClr val="FFFF00"/>
                </a:highlight>
              </a:rPr>
              <a:t>Vandaag</a:t>
            </a:r>
          </a:p>
        </p:txBody>
      </p:sp>
      <p:sp>
        <p:nvSpPr>
          <p:cNvPr id="3" name="Vierkante haak rechts 2">
            <a:extLst>
              <a:ext uri="{FF2B5EF4-FFF2-40B4-BE49-F238E27FC236}">
                <a16:creationId xmlns:a16="http://schemas.microsoft.com/office/drawing/2014/main" id="{1BF25405-49DE-36B9-E638-E8575A6C8043}"/>
              </a:ext>
            </a:extLst>
          </p:cNvPr>
          <p:cNvSpPr/>
          <p:nvPr/>
        </p:nvSpPr>
        <p:spPr>
          <a:xfrm>
            <a:off x="8445334" y="4892830"/>
            <a:ext cx="146304" cy="732456"/>
          </a:xfrm>
          <a:prstGeom prst="rightBracket">
            <a:avLst/>
          </a:prstGeom>
          <a:ln w="254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solidFill>
                <a:schemeClr val="bg1">
                  <a:lumMod val="75000"/>
                </a:schemeClr>
              </a:solidFill>
            </a:endParaRPr>
          </a:p>
        </p:txBody>
      </p:sp>
    </p:spTree>
    <p:extLst>
      <p:ext uri="{BB962C8B-B14F-4D97-AF65-F5344CB8AC3E}">
        <p14:creationId xmlns:p14="http://schemas.microsoft.com/office/powerpoint/2010/main" val="1260507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7"/>
          <p:cNvSpPr txBox="1">
            <a:spLocks noGrp="1"/>
          </p:cNvSpPr>
          <p:nvPr>
            <p:ph type="title"/>
          </p:nvPr>
        </p:nvSpPr>
        <p:spPr>
          <a:xfrm>
            <a:off x="1080000" y="1080000"/>
            <a:ext cx="10033200" cy="720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Persona’s</a:t>
            </a:r>
            <a:endParaRPr/>
          </a:p>
        </p:txBody>
      </p:sp>
      <p:sp>
        <p:nvSpPr>
          <p:cNvPr id="309" name="Google Shape;309;p37"/>
          <p:cNvSpPr txBox="1">
            <a:spLocks noGrp="1"/>
          </p:cNvSpPr>
          <p:nvPr>
            <p:ph type="body" idx="1"/>
          </p:nvPr>
        </p:nvSpPr>
        <p:spPr>
          <a:xfrm>
            <a:off x="1080000" y="1800000"/>
            <a:ext cx="5852141" cy="4500000"/>
          </a:xfrm>
          <a:prstGeom prst="rect">
            <a:avLst/>
          </a:prstGeom>
          <a:noFill/>
          <a:ln>
            <a:noFill/>
          </a:ln>
        </p:spPr>
        <p:txBody>
          <a:bodyPr spcFirstLastPara="1" wrap="square" lIns="0" tIns="0" rIns="0" bIns="0" anchor="t" anchorCtr="0">
            <a:noAutofit/>
          </a:bodyPr>
          <a:lstStyle/>
          <a:p>
            <a:pPr marL="106679" lvl="0" indent="0" algn="l" rtl="0">
              <a:lnSpc>
                <a:spcPct val="90000"/>
              </a:lnSpc>
              <a:spcBef>
                <a:spcPts val="475"/>
              </a:spcBef>
              <a:spcAft>
                <a:spcPts val="0"/>
              </a:spcAft>
              <a:buSzPts val="1920"/>
              <a:buNone/>
            </a:pPr>
            <a:r>
              <a:rPr lang="nl-NL" sz="1800" b="1" dirty="0"/>
              <a:t>4 </a:t>
            </a:r>
            <a:r>
              <a:rPr lang="nl-NL" sz="1800" b="1" dirty="0" err="1"/>
              <a:t>persona’s</a:t>
            </a:r>
            <a:r>
              <a:rPr lang="nl-NL" sz="1800" b="1" dirty="0"/>
              <a:t> met kenmerken</a:t>
            </a:r>
            <a:r>
              <a:rPr lang="nl-NL" sz="1800" dirty="0"/>
              <a:t>:</a:t>
            </a:r>
            <a:endParaRPr lang="nl-NL" dirty="0"/>
          </a:p>
          <a:p>
            <a:pPr marL="106679" indent="0">
              <a:buNone/>
            </a:pPr>
            <a:r>
              <a:rPr lang="nl-NL" sz="1800" dirty="0"/>
              <a:t>Hier de </a:t>
            </a:r>
            <a:r>
              <a:rPr lang="nl-NL" sz="1800" dirty="0" err="1"/>
              <a:t>persona’s</a:t>
            </a:r>
            <a:r>
              <a:rPr lang="nl-NL" sz="1800" dirty="0"/>
              <a:t> weergeven die je gaat gebruiken -&gt; zie database met </a:t>
            </a:r>
            <a:r>
              <a:rPr lang="nl-NL" sz="1800" dirty="0" err="1"/>
              <a:t>persona’s</a:t>
            </a:r>
            <a:r>
              <a:rPr lang="nl-NL" sz="1800" dirty="0"/>
              <a:t>/of bestaande aanpassen/ of nieuwe maken:</a:t>
            </a:r>
          </a:p>
          <a:p>
            <a:pPr marL="916939" lvl="1" indent="-342899" algn="l" rtl="0">
              <a:lnSpc>
                <a:spcPct val="90000"/>
              </a:lnSpc>
              <a:spcBef>
                <a:spcPts val="438"/>
              </a:spcBef>
              <a:spcAft>
                <a:spcPts val="0"/>
              </a:spcAft>
              <a:buSzPts val="1920"/>
              <a:buFont typeface="Arial"/>
              <a:buAutoNum type="arabicPeriod"/>
            </a:pPr>
            <a:r>
              <a:rPr lang="nl-NL" sz="1800" dirty="0">
                <a:highlight>
                  <a:srgbClr val="FFFF00"/>
                </a:highlight>
              </a:rPr>
              <a:t>Ellis, geen problematische schulden en laaggeletterd</a:t>
            </a:r>
            <a:endParaRPr sz="1800" dirty="0">
              <a:highlight>
                <a:srgbClr val="FFFF00"/>
              </a:highlight>
            </a:endParaRPr>
          </a:p>
          <a:p>
            <a:pPr marL="916939" lvl="1" indent="-342899" algn="l" rtl="0">
              <a:lnSpc>
                <a:spcPct val="90000"/>
              </a:lnSpc>
              <a:spcBef>
                <a:spcPts val="438"/>
              </a:spcBef>
              <a:spcAft>
                <a:spcPts val="0"/>
              </a:spcAft>
              <a:buSzPts val="1920"/>
              <a:buFont typeface="Arial"/>
              <a:buAutoNum type="arabicPeriod"/>
            </a:pPr>
            <a:r>
              <a:rPr lang="nl-NL" sz="1800" dirty="0">
                <a:highlight>
                  <a:srgbClr val="FFFF00"/>
                </a:highlight>
              </a:rPr>
              <a:t>Tanya, problematische schulden, achterliggende problematiek en stress</a:t>
            </a:r>
          </a:p>
          <a:p>
            <a:pPr marL="916939" lvl="1" indent="-342899" algn="l" rtl="0">
              <a:lnSpc>
                <a:spcPct val="90000"/>
              </a:lnSpc>
              <a:spcBef>
                <a:spcPts val="438"/>
              </a:spcBef>
              <a:spcAft>
                <a:spcPts val="0"/>
              </a:spcAft>
              <a:buSzPts val="1920"/>
              <a:buFont typeface="Arial"/>
              <a:buAutoNum type="arabicPeriod"/>
            </a:pPr>
            <a:r>
              <a:rPr lang="nl-NL" sz="1800" dirty="0" err="1">
                <a:highlight>
                  <a:srgbClr val="FFFF00"/>
                </a:highlight>
              </a:rPr>
              <a:t>Halima</a:t>
            </a:r>
            <a:r>
              <a:rPr lang="nl-NL" sz="1800" dirty="0">
                <a:highlight>
                  <a:srgbClr val="FFFF00"/>
                </a:highlight>
              </a:rPr>
              <a:t>, geen problematische schulden, heeft geen begeleider, maakt liever gebruik van sociaal netwerk</a:t>
            </a:r>
            <a:endParaRPr sz="1800" dirty="0">
              <a:highlight>
                <a:srgbClr val="FFFF00"/>
              </a:highlight>
            </a:endParaRPr>
          </a:p>
          <a:p>
            <a:pPr marL="916939" lvl="1" indent="-342899" algn="l" rtl="0">
              <a:lnSpc>
                <a:spcPct val="90000"/>
              </a:lnSpc>
              <a:spcBef>
                <a:spcPts val="438"/>
              </a:spcBef>
              <a:spcAft>
                <a:spcPts val="0"/>
              </a:spcAft>
              <a:buSzPts val="1920"/>
              <a:buFont typeface="Arial"/>
              <a:buAutoNum type="arabicPeriod"/>
            </a:pPr>
            <a:r>
              <a:rPr lang="nl-NL" sz="1800" dirty="0">
                <a:highlight>
                  <a:srgbClr val="FFFF00"/>
                </a:highlight>
              </a:rPr>
              <a:t>Ronald, problematische schulden en psychische problemen</a:t>
            </a:r>
            <a:endParaRPr dirty="0">
              <a:highlight>
                <a:srgbClr val="FFFF00"/>
              </a:highlight>
            </a:endParaRPr>
          </a:p>
          <a:p>
            <a:pPr marL="574040" lvl="1" indent="0" algn="l" rtl="0">
              <a:lnSpc>
                <a:spcPct val="90000"/>
              </a:lnSpc>
              <a:spcBef>
                <a:spcPts val="438"/>
              </a:spcBef>
              <a:spcAft>
                <a:spcPts val="0"/>
              </a:spcAft>
              <a:buSzPts val="1760"/>
              <a:buNone/>
            </a:pPr>
            <a:endParaRPr sz="1800" dirty="0"/>
          </a:p>
        </p:txBody>
      </p:sp>
      <p:pic>
        <p:nvPicPr>
          <p:cNvPr id="310" name="Google Shape;310;p37" descr="Afbeelding met tekst&#10;&#10;Automatisch gegenereerde beschrijving"/>
          <p:cNvPicPr preferRelativeResize="0"/>
          <p:nvPr/>
        </p:nvPicPr>
        <p:blipFill rotWithShape="1">
          <a:blip r:embed="rId3">
            <a:alphaModFix/>
          </a:blip>
          <a:srcRect/>
          <a:stretch/>
        </p:blipFill>
        <p:spPr>
          <a:xfrm>
            <a:off x="7665176" y="313896"/>
            <a:ext cx="3131923" cy="1762882"/>
          </a:xfrm>
          <a:prstGeom prst="rect">
            <a:avLst/>
          </a:prstGeom>
          <a:noFill/>
          <a:ln>
            <a:noFill/>
          </a:ln>
          <a:effectLst>
            <a:outerShdw blurRad="50800" dist="38100" dir="2700000" algn="tl" rotWithShape="0">
              <a:srgbClr val="000000">
                <a:alpha val="40000"/>
              </a:srgbClr>
            </a:outerShdw>
          </a:effectLst>
        </p:spPr>
      </p:pic>
      <p:pic>
        <p:nvPicPr>
          <p:cNvPr id="311" name="Google Shape;311;p37" descr="Afbeelding met tekst, schermopname, krant&#10;&#10;Automatisch gegenereerde beschrijving"/>
          <p:cNvPicPr preferRelativeResize="0"/>
          <p:nvPr/>
        </p:nvPicPr>
        <p:blipFill rotWithShape="1">
          <a:blip r:embed="rId4">
            <a:alphaModFix/>
          </a:blip>
          <a:srcRect/>
          <a:stretch/>
        </p:blipFill>
        <p:spPr>
          <a:xfrm>
            <a:off x="8817562" y="1793530"/>
            <a:ext cx="3189432" cy="1775183"/>
          </a:xfrm>
          <a:prstGeom prst="rect">
            <a:avLst/>
          </a:prstGeom>
          <a:noFill/>
          <a:ln>
            <a:noFill/>
          </a:ln>
          <a:effectLst>
            <a:outerShdw blurRad="50800" dist="38100" dir="2700000" algn="tl" rotWithShape="0">
              <a:srgbClr val="000000">
                <a:alpha val="40000"/>
              </a:srgbClr>
            </a:outerShdw>
          </a:effectLst>
        </p:spPr>
      </p:pic>
      <p:pic>
        <p:nvPicPr>
          <p:cNvPr id="312" name="Google Shape;312;p37"/>
          <p:cNvPicPr preferRelativeResize="0"/>
          <p:nvPr/>
        </p:nvPicPr>
        <p:blipFill rotWithShape="1">
          <a:blip r:embed="rId5">
            <a:alphaModFix/>
          </a:blip>
          <a:srcRect/>
          <a:stretch/>
        </p:blipFill>
        <p:spPr>
          <a:xfrm>
            <a:off x="7669793" y="2995323"/>
            <a:ext cx="3228476" cy="1776382"/>
          </a:xfrm>
          <a:prstGeom prst="rect">
            <a:avLst/>
          </a:prstGeom>
          <a:noFill/>
          <a:ln>
            <a:noFill/>
          </a:ln>
          <a:effectLst>
            <a:outerShdw blurRad="50800" dist="38100" dir="2700000" algn="tl" rotWithShape="0">
              <a:srgbClr val="000000">
                <a:alpha val="40000"/>
              </a:srgbClr>
            </a:outerShdw>
          </a:effectLst>
        </p:spPr>
      </p:pic>
      <p:pic>
        <p:nvPicPr>
          <p:cNvPr id="313" name="Google Shape;313;p37"/>
          <p:cNvPicPr preferRelativeResize="0"/>
          <p:nvPr/>
        </p:nvPicPr>
        <p:blipFill rotWithShape="1">
          <a:blip r:embed="rId6">
            <a:alphaModFix/>
          </a:blip>
          <a:srcRect/>
          <a:stretch/>
        </p:blipFill>
        <p:spPr>
          <a:xfrm>
            <a:off x="8564885" y="4458765"/>
            <a:ext cx="3233004" cy="1845229"/>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
          <p:cNvSpPr txBox="1">
            <a:spLocks noGrp="1"/>
          </p:cNvSpPr>
          <p:nvPr>
            <p:ph type="title"/>
          </p:nvPr>
        </p:nvSpPr>
        <p:spPr>
          <a:xfrm>
            <a:off x="165600" y="205255"/>
            <a:ext cx="3455405" cy="579067"/>
          </a:xfrm>
          <a:prstGeom prst="rect">
            <a:avLst/>
          </a:prstGeom>
          <a:solidFill>
            <a:schemeClr val="lt1"/>
          </a:solid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400"/>
              <a:buNone/>
            </a:pPr>
            <a:r>
              <a:rPr lang="nl-NL"/>
              <a:t>Ellis</a:t>
            </a:r>
            <a:endParaRPr/>
          </a:p>
        </p:txBody>
      </p:sp>
      <p:pic>
        <p:nvPicPr>
          <p:cNvPr id="320" name="Google Shape;320;p3"/>
          <p:cNvPicPr preferRelativeResize="0">
            <a:picLocks noGrp="1"/>
          </p:cNvPicPr>
          <p:nvPr>
            <p:ph type="pic" idx="2"/>
          </p:nvPr>
        </p:nvPicPr>
        <p:blipFill rotWithShape="1">
          <a:blip r:embed="rId3">
            <a:alphaModFix/>
          </a:blip>
          <a:srcRect l="5877" r="5867"/>
          <a:stretch/>
        </p:blipFill>
        <p:spPr>
          <a:xfrm>
            <a:off x="247510" y="1545309"/>
            <a:ext cx="1214436" cy="809623"/>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21" name="Google Shape;321;p3"/>
          <p:cNvPicPr preferRelativeResize="0">
            <a:picLocks noGrp="1"/>
          </p:cNvPicPr>
          <p:nvPr>
            <p:ph type="pic" idx="5"/>
          </p:nvPr>
        </p:nvPicPr>
        <p:blipFill rotWithShape="1">
          <a:blip r:embed="rId4">
            <a:alphaModFix/>
          </a:blip>
          <a:srcRect l="22862" r="22863"/>
          <a:stretch/>
        </p:blipFill>
        <p:spPr>
          <a:xfrm rot="-670606">
            <a:off x="4757738" y="1528763"/>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
        <p:nvSpPr>
          <p:cNvPr id="322" name="Google Shape;322;p3"/>
          <p:cNvSpPr txBox="1">
            <a:spLocks noGrp="1"/>
          </p:cNvSpPr>
          <p:nvPr>
            <p:ph type="body" idx="1"/>
          </p:nvPr>
        </p:nvSpPr>
        <p:spPr>
          <a:xfrm>
            <a:off x="3503300" y="3600396"/>
            <a:ext cx="2811000" cy="309752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475"/>
              </a:spcBef>
              <a:spcAft>
                <a:spcPts val="0"/>
              </a:spcAft>
              <a:buSzPts val="952"/>
              <a:buNone/>
            </a:pPr>
            <a:r>
              <a:rPr lang="nl-NL" sz="1100">
                <a:latin typeface="Arial"/>
                <a:ea typeface="Arial"/>
                <a:cs typeface="Arial"/>
                <a:sym typeface="Arial"/>
              </a:rPr>
              <a:t>Ellis heeft inmiddels een schuld bij </a:t>
            </a:r>
            <a:r>
              <a:rPr lang="nl-NL" sz="1100"/>
              <a:t>haar</a:t>
            </a:r>
            <a:r>
              <a:rPr lang="nl-NL" sz="1100">
                <a:latin typeface="Arial"/>
                <a:ea typeface="Arial"/>
                <a:cs typeface="Arial"/>
                <a:sym typeface="Arial"/>
              </a:rPr>
              <a:t> telefoonprovider. Ze maakt zich zorgen over het betalen van de huur en overige vaste lasten. Ze opent de post niet meer, uit angst voor nog meer aanmaningen. Bovendien zijn de brieven erg moeilijk om te begrijpen voor haar.</a:t>
            </a:r>
            <a:endParaRPr/>
          </a:p>
          <a:p>
            <a:pPr marL="0" lvl="0" indent="0" algn="l" rtl="0">
              <a:lnSpc>
                <a:spcPct val="100000"/>
              </a:lnSpc>
              <a:spcBef>
                <a:spcPts val="475"/>
              </a:spcBef>
              <a:spcAft>
                <a:spcPts val="0"/>
              </a:spcAft>
              <a:buSzPts val="952"/>
              <a:buNone/>
            </a:pPr>
            <a:endParaRPr sz="1100"/>
          </a:p>
          <a:p>
            <a:pPr marL="0" lvl="0" indent="0" algn="l" rtl="0">
              <a:lnSpc>
                <a:spcPct val="100000"/>
              </a:lnSpc>
              <a:spcBef>
                <a:spcPts val="475"/>
              </a:spcBef>
              <a:spcAft>
                <a:spcPts val="0"/>
              </a:spcAft>
              <a:buSzPts val="952"/>
              <a:buNone/>
            </a:pPr>
            <a:r>
              <a:rPr lang="nl-NL" sz="1100"/>
              <a:t>Ze ontvangt</a:t>
            </a:r>
            <a:r>
              <a:rPr lang="nl-NL" sz="1100">
                <a:latin typeface="Arial"/>
                <a:ea typeface="Arial"/>
                <a:cs typeface="Arial"/>
                <a:sym typeface="Arial"/>
              </a:rPr>
              <a:t> coaching bij Bindkracht, waarbij ze wordt geholpen om inzicht in haar inkomsten en uitgaven te krijgen. </a:t>
            </a:r>
            <a:r>
              <a:rPr lang="nl-NL" sz="1100"/>
              <a:t>Zij en haar coach concluderen dat de coaching niet meer voldoende is voor haar. Ze wordt overgedragen aan ‘budgetbeheer’ vanuit de gemeente. </a:t>
            </a:r>
            <a:endParaRPr/>
          </a:p>
        </p:txBody>
      </p:sp>
      <p:sp>
        <p:nvSpPr>
          <p:cNvPr id="323" name="Google Shape;323;p3"/>
          <p:cNvSpPr txBox="1">
            <a:spLocks noGrp="1"/>
          </p:cNvSpPr>
          <p:nvPr>
            <p:ph type="body" idx="7"/>
          </p:nvPr>
        </p:nvSpPr>
        <p:spPr>
          <a:xfrm>
            <a:off x="9601525" y="3580989"/>
            <a:ext cx="2288325" cy="310953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475"/>
              </a:spcBef>
              <a:spcAft>
                <a:spcPts val="0"/>
              </a:spcAft>
              <a:buSzPts val="1100"/>
              <a:buFont typeface="Arial"/>
              <a:buChar char="•"/>
            </a:pPr>
            <a:r>
              <a:rPr lang="nl-NL" sz="1100"/>
              <a:t>Ze zal extra aandacht nodig hebben vanwege haar laaggeletterdheid, om inzicht en overzicht in de financiële situatie te verschaffen</a:t>
            </a:r>
            <a:endParaRPr sz="1100">
              <a:latin typeface="Arial"/>
              <a:ea typeface="Arial"/>
              <a:cs typeface="Arial"/>
              <a:sym typeface="Arial"/>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Ze wil wel hulp, maar dat mag niemand weten</a:t>
            </a:r>
            <a:endParaRPr sz="1100"/>
          </a:p>
          <a:p>
            <a:pPr marL="171446" lvl="0" indent="-171446" algn="l" rtl="0">
              <a:lnSpc>
                <a:spcPct val="100000"/>
              </a:lnSpc>
              <a:spcBef>
                <a:spcPts val="475"/>
              </a:spcBef>
              <a:spcAft>
                <a:spcPts val="0"/>
              </a:spcAft>
              <a:buSzPts val="1100"/>
              <a:buFont typeface="Arial"/>
              <a:buChar char="•"/>
            </a:pPr>
            <a:r>
              <a:rPr lang="nl-NL" sz="1100">
                <a:solidFill>
                  <a:srgbClr val="0C0C0C"/>
                </a:solidFill>
              </a:rPr>
              <a:t>Haalbare doelen stellen om gemotiveerd te blijven</a:t>
            </a:r>
            <a:endParaRPr/>
          </a:p>
          <a:p>
            <a:pPr marL="171446" lvl="0" indent="-171446" algn="l" rtl="0">
              <a:lnSpc>
                <a:spcPct val="100000"/>
              </a:lnSpc>
              <a:spcBef>
                <a:spcPts val="475"/>
              </a:spcBef>
              <a:spcAft>
                <a:spcPts val="0"/>
              </a:spcAft>
              <a:buSzPts val="1100"/>
              <a:buFont typeface="Arial"/>
              <a:buChar char="•"/>
            </a:pPr>
            <a:r>
              <a:rPr lang="nl-NL" sz="1100">
                <a:solidFill>
                  <a:srgbClr val="0C0C0C"/>
                </a:solidFill>
              </a:rPr>
              <a:t>Communicatie eenvoudig maken met veel beeldgebruik</a:t>
            </a:r>
            <a:endParaRPr sz="1100"/>
          </a:p>
          <a:p>
            <a:pPr marL="171446" lvl="0" indent="-171446" algn="l" rtl="0">
              <a:lnSpc>
                <a:spcPct val="100000"/>
              </a:lnSpc>
              <a:spcBef>
                <a:spcPts val="475"/>
              </a:spcBef>
              <a:spcAft>
                <a:spcPts val="0"/>
              </a:spcAft>
              <a:buSzPts val="1100"/>
              <a:buFont typeface="Arial"/>
              <a:buChar char="•"/>
            </a:pPr>
            <a:r>
              <a:rPr lang="nl-NL" sz="1100">
                <a:solidFill>
                  <a:srgbClr val="0C0C0C"/>
                </a:solidFill>
                <a:latin typeface="Arial"/>
                <a:ea typeface="Arial"/>
                <a:cs typeface="Arial"/>
                <a:sym typeface="Arial"/>
              </a:rPr>
              <a:t>Gezinszorg voor Ellis helpen verminderen, sociale contacten mobiliseren</a:t>
            </a:r>
            <a:endParaRPr sz="1100">
              <a:solidFill>
                <a:srgbClr val="0C0C0C"/>
              </a:solidFill>
              <a:latin typeface="Arial"/>
              <a:ea typeface="Arial"/>
              <a:cs typeface="Arial"/>
              <a:sym typeface="Arial"/>
            </a:endParaRPr>
          </a:p>
          <a:p>
            <a:pPr marL="0" lvl="0" indent="0" algn="l" rtl="0">
              <a:lnSpc>
                <a:spcPct val="100000"/>
              </a:lnSpc>
              <a:spcBef>
                <a:spcPts val="475"/>
              </a:spcBef>
              <a:spcAft>
                <a:spcPts val="0"/>
              </a:spcAft>
              <a:buSzPts val="960"/>
              <a:buNone/>
            </a:pPr>
            <a:endParaRPr sz="1100">
              <a:latin typeface="Arial"/>
              <a:ea typeface="Arial"/>
              <a:cs typeface="Arial"/>
              <a:sym typeface="Arial"/>
            </a:endParaRPr>
          </a:p>
        </p:txBody>
      </p:sp>
      <p:sp>
        <p:nvSpPr>
          <p:cNvPr id="324" name="Google Shape;324;p3"/>
          <p:cNvSpPr txBox="1">
            <a:spLocks noGrp="1"/>
          </p:cNvSpPr>
          <p:nvPr>
            <p:ph type="body" idx="8"/>
          </p:nvPr>
        </p:nvSpPr>
        <p:spPr>
          <a:xfrm>
            <a:off x="6520423" y="4827026"/>
            <a:ext cx="2918701" cy="1863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Autofit/>
          </a:bodyPr>
          <a:lstStyle/>
          <a:p>
            <a:pPr marL="171446" lvl="0" indent="-171446" algn="l" rtl="0">
              <a:lnSpc>
                <a:spcPct val="100000"/>
              </a:lnSpc>
              <a:spcBef>
                <a:spcPts val="0"/>
              </a:spcBef>
              <a:spcAft>
                <a:spcPts val="0"/>
              </a:spcAft>
              <a:buSzPts val="1100"/>
              <a:buFont typeface="Arial"/>
              <a:buChar char="•"/>
            </a:pPr>
            <a:r>
              <a:rPr lang="nl-NL" sz="1100">
                <a:latin typeface="Arial"/>
                <a:ea typeface="Arial"/>
                <a:cs typeface="Arial"/>
                <a:sym typeface="Arial"/>
              </a:rPr>
              <a:t>Ze praat niet graag over persoonlijke omstandigheden</a:t>
            </a:r>
            <a:r>
              <a:rPr lang="nl-NL" sz="1100"/>
              <a:t> rondom </a:t>
            </a:r>
            <a:r>
              <a:rPr lang="nl-NL" sz="1100">
                <a:latin typeface="Arial"/>
                <a:ea typeface="Arial"/>
                <a:cs typeface="Arial"/>
                <a:sym typeface="Arial"/>
              </a:rPr>
              <a:t>de zorg die zij heeft voor Martin en de kinderen </a:t>
            </a:r>
            <a:endParaRPr sz="1100"/>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Heeft administratie niet op orde, waardoor ze slecht inzicht heeft in de situatie</a:t>
            </a:r>
            <a:r>
              <a:rPr lang="nl-NL" sz="1100"/>
              <a:t>. </a:t>
            </a:r>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Ze begrijp (overheids</a:t>
            </a:r>
            <a:r>
              <a:rPr lang="nl-NL" sz="1100"/>
              <a:t>)-communicatie niet goed</a:t>
            </a:r>
            <a:endParaRPr sz="1100">
              <a:latin typeface="Arial"/>
              <a:ea typeface="Arial"/>
              <a:cs typeface="Arial"/>
              <a:sym typeface="Arial"/>
            </a:endParaRPr>
          </a:p>
          <a:p>
            <a:pPr marL="171446" lvl="0" indent="-171446" algn="l" rtl="0">
              <a:lnSpc>
                <a:spcPct val="100000"/>
              </a:lnSpc>
              <a:spcBef>
                <a:spcPts val="475"/>
              </a:spcBef>
              <a:spcAft>
                <a:spcPts val="0"/>
              </a:spcAft>
              <a:buSzPts val="1100"/>
              <a:buFont typeface="Arial"/>
              <a:buChar char="•"/>
            </a:pPr>
            <a:r>
              <a:rPr lang="nl-NL" sz="1100">
                <a:latin typeface="Arial"/>
                <a:ea typeface="Arial"/>
                <a:cs typeface="Arial"/>
                <a:sym typeface="Arial"/>
              </a:rPr>
              <a:t>Het is lastig gemotiveerd te blijven, als er steeds nieuwe schuldeisers komen en er geen perspectief wordt geboden</a:t>
            </a:r>
            <a:endParaRPr sz="1100"/>
          </a:p>
          <a:p>
            <a:pPr marL="0" lvl="0" indent="0" algn="l" rtl="0">
              <a:lnSpc>
                <a:spcPct val="100000"/>
              </a:lnSpc>
              <a:spcBef>
                <a:spcPts val="475"/>
              </a:spcBef>
              <a:spcAft>
                <a:spcPts val="0"/>
              </a:spcAft>
              <a:buSzPts val="888"/>
              <a:buNone/>
            </a:pPr>
            <a:endParaRPr sz="1100"/>
          </a:p>
        </p:txBody>
      </p:sp>
      <p:pic>
        <p:nvPicPr>
          <p:cNvPr id="325" name="Google Shape;325;p3"/>
          <p:cNvPicPr preferRelativeResize="0">
            <a:picLocks noGrp="1"/>
          </p:cNvPicPr>
          <p:nvPr>
            <p:ph type="pic" idx="16"/>
          </p:nvPr>
        </p:nvPicPr>
        <p:blipFill rotWithShape="1">
          <a:blip r:embed="rId5">
            <a:alphaModFix/>
          </a:blip>
          <a:srcRect t="4519" b="4518"/>
          <a:stretch/>
        </p:blipFill>
        <p:spPr>
          <a:xfrm rot="512536">
            <a:off x="7476704" y="471064"/>
            <a:ext cx="1833028" cy="1735641"/>
          </a:xfrm>
          <a:prstGeom prst="rect">
            <a:avLst/>
          </a:prstGeom>
          <a:solidFill>
            <a:schemeClr val="lt1"/>
          </a:solidFill>
          <a:ln>
            <a:noFill/>
          </a:ln>
        </p:spPr>
      </p:pic>
      <p:sp>
        <p:nvSpPr>
          <p:cNvPr id="326" name="Google Shape;326;p3"/>
          <p:cNvSpPr txBox="1">
            <a:spLocks noGrp="1"/>
          </p:cNvSpPr>
          <p:nvPr>
            <p:ph type="body" idx="17"/>
          </p:nvPr>
        </p:nvSpPr>
        <p:spPr>
          <a:xfrm rot="515556">
            <a:off x="7410335" y="2248008"/>
            <a:ext cx="1965764" cy="563145"/>
          </a:xfrm>
          <a:prstGeom prst="rect">
            <a:avLst/>
          </a:prstGeom>
          <a:noFill/>
          <a:ln>
            <a:noFill/>
          </a:ln>
        </p:spPr>
        <p:txBody>
          <a:bodyPr spcFirstLastPara="1" wrap="square" lIns="36000" tIns="0" rIns="36000" bIns="0" anchor="ctr" anchorCtr="0">
            <a:noAutofit/>
          </a:bodyPr>
          <a:lstStyle/>
          <a:p>
            <a:pPr marL="0" lvl="0" indent="0" algn="l" rtl="0">
              <a:lnSpc>
                <a:spcPct val="90000"/>
              </a:lnSpc>
              <a:spcBef>
                <a:spcPts val="0"/>
              </a:spcBef>
              <a:spcAft>
                <a:spcPts val="0"/>
              </a:spcAft>
              <a:buSzPts val="2560"/>
              <a:buNone/>
            </a:pPr>
            <a:r>
              <a:rPr lang="nl-NL">
                <a:latin typeface="Arial"/>
                <a:ea typeface="Arial"/>
                <a:cs typeface="Arial"/>
                <a:sym typeface="Arial"/>
              </a:rPr>
              <a:t>Ellis (34)</a:t>
            </a:r>
            <a:endParaRPr>
              <a:latin typeface="Arial"/>
              <a:ea typeface="Arial"/>
              <a:cs typeface="Arial"/>
              <a:sym typeface="Arial"/>
            </a:endParaRPr>
          </a:p>
        </p:txBody>
      </p:sp>
      <p:sp>
        <p:nvSpPr>
          <p:cNvPr id="327" name="Google Shape;327;p3"/>
          <p:cNvSpPr txBox="1">
            <a:spLocks noGrp="1"/>
          </p:cNvSpPr>
          <p:nvPr>
            <p:ph type="body" idx="19"/>
          </p:nvPr>
        </p:nvSpPr>
        <p:spPr>
          <a:xfrm>
            <a:off x="302150" y="3647550"/>
            <a:ext cx="2965800" cy="30504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a:latin typeface="Arial"/>
                <a:ea typeface="Arial"/>
                <a:cs typeface="Arial"/>
                <a:sym typeface="Arial"/>
              </a:rPr>
              <a:t>Ellis is getrouwd met Martin. </a:t>
            </a:r>
            <a:r>
              <a:rPr lang="nl-NL" sz="1100"/>
              <a:t>Ze hebben samen</a:t>
            </a:r>
            <a:r>
              <a:rPr lang="nl-NL" sz="1100">
                <a:latin typeface="Arial"/>
                <a:ea typeface="Arial"/>
                <a:cs typeface="Arial"/>
                <a:sym typeface="Arial"/>
              </a:rPr>
              <a:t> 2 kinderen (4 en </a:t>
            </a:r>
            <a:r>
              <a:rPr lang="nl-NL" sz="1100"/>
              <a:t>7 </a:t>
            </a:r>
            <a:r>
              <a:rPr lang="nl-NL" sz="1100">
                <a:latin typeface="Arial"/>
                <a:ea typeface="Arial"/>
                <a:cs typeface="Arial"/>
                <a:sym typeface="Arial"/>
              </a:rPr>
              <a:t>jaar) en wonen in een huurhuis in </a:t>
            </a:r>
            <a:r>
              <a:rPr lang="nl-NL" sz="1100" err="1"/>
              <a:t>Heseveld</a:t>
            </a:r>
            <a:r>
              <a:rPr lang="nl-NL" sz="1100">
                <a:latin typeface="Arial"/>
                <a:ea typeface="Arial"/>
                <a:cs typeface="Arial"/>
                <a:sym typeface="Arial"/>
              </a:rPr>
              <a:t>. Ze is niet gelu</a:t>
            </a:r>
            <a:r>
              <a:rPr lang="nl-NL" sz="1100"/>
              <a:t>kkig in haar huwelijk en haar kinderen vragen veel extra aandacht. </a:t>
            </a:r>
            <a:endParaRPr sz="1100">
              <a:latin typeface="Arial"/>
              <a:ea typeface="Arial"/>
              <a:cs typeface="Arial"/>
              <a:sym typeface="Arial"/>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a:latin typeface="Arial"/>
                <a:ea typeface="Arial"/>
                <a:cs typeface="Arial"/>
                <a:sym typeface="Arial"/>
              </a:rPr>
              <a:t>Ellis heeft veel sociale contacten, houdt van familie en gezelligheid. </a:t>
            </a:r>
            <a:r>
              <a:rPr lang="nl-NL" sz="1100"/>
              <a:t>Ze</a:t>
            </a:r>
            <a:r>
              <a:rPr lang="nl-NL" sz="1100">
                <a:latin typeface="Arial"/>
                <a:ea typeface="Arial"/>
                <a:cs typeface="Arial"/>
                <a:sym typeface="Arial"/>
              </a:rPr>
              <a:t> is ondernemend</a:t>
            </a:r>
            <a:r>
              <a:rPr lang="nl-NL" sz="1100"/>
              <a:t> en actief in de buurt,</a:t>
            </a:r>
            <a:r>
              <a:rPr lang="nl-NL" sz="1100">
                <a:latin typeface="Arial"/>
                <a:ea typeface="Arial"/>
                <a:cs typeface="Arial"/>
                <a:sym typeface="Arial"/>
              </a:rPr>
              <a:t> zeer zorgzaam</a:t>
            </a:r>
            <a:r>
              <a:rPr lang="nl-NL" sz="1100"/>
              <a:t> en </a:t>
            </a:r>
            <a:r>
              <a:rPr lang="nl-NL" sz="1100">
                <a:latin typeface="Arial"/>
                <a:ea typeface="Arial"/>
                <a:cs typeface="Arial"/>
                <a:sym typeface="Arial"/>
              </a:rPr>
              <a:t>gericht op samenwerking. Ze heeft moeite met lezen en schrijven. </a:t>
            </a:r>
            <a:endParaRPr/>
          </a:p>
          <a:p>
            <a:pPr marL="0" lvl="0" indent="0" algn="l" rtl="0">
              <a:lnSpc>
                <a:spcPct val="100000"/>
              </a:lnSpc>
              <a:spcBef>
                <a:spcPts val="0"/>
              </a:spcBef>
              <a:spcAft>
                <a:spcPts val="0"/>
              </a:spcAft>
              <a:buSzPts val="1120"/>
              <a:buNone/>
            </a:pPr>
            <a:endParaRPr sz="1100"/>
          </a:p>
          <a:p>
            <a:pPr marL="0" lvl="0" indent="0" algn="l" rtl="0">
              <a:lnSpc>
                <a:spcPct val="100000"/>
              </a:lnSpc>
              <a:spcBef>
                <a:spcPts val="0"/>
              </a:spcBef>
              <a:spcAft>
                <a:spcPts val="0"/>
              </a:spcAft>
              <a:buSzPts val="1120"/>
              <a:buNone/>
            </a:pPr>
            <a:r>
              <a:rPr lang="nl-NL" sz="1100">
                <a:latin typeface="Arial"/>
                <a:ea typeface="Arial"/>
                <a:cs typeface="Arial"/>
                <a:sym typeface="Arial"/>
              </a:rPr>
              <a:t>Martin is al langere tijd werkloos en Ellis was thuishulp voo</a:t>
            </a:r>
            <a:r>
              <a:rPr lang="nl-NL" sz="1100"/>
              <a:t>r 24 uur per week, maar verloor haar baan 3 maanden geleden. De spanning in het huwelijk stijgt door de financiële situatie en de stress die dit oplevert. </a:t>
            </a:r>
            <a:endParaRPr/>
          </a:p>
          <a:p>
            <a:pPr marL="0" lvl="0" indent="0" algn="l" rtl="0">
              <a:lnSpc>
                <a:spcPct val="100000"/>
              </a:lnSpc>
              <a:spcBef>
                <a:spcPts val="0"/>
              </a:spcBef>
              <a:spcAft>
                <a:spcPts val="0"/>
              </a:spcAft>
              <a:buSzPts val="1120"/>
              <a:buNone/>
            </a:pPr>
            <a:endParaRPr sz="1100"/>
          </a:p>
        </p:txBody>
      </p:sp>
      <p:pic>
        <p:nvPicPr>
          <p:cNvPr id="328" name="Google Shape;328;p3" descr="Tessafilm_2"/>
          <p:cNvPicPr preferRelativeResize="0"/>
          <p:nvPr/>
        </p:nvPicPr>
        <p:blipFill rotWithShape="1">
          <a:blip r:embed="rId6">
            <a:alphaModFix/>
          </a:blip>
          <a:srcRect l="71863" b="90001"/>
          <a:stretch/>
        </p:blipFill>
        <p:spPr>
          <a:xfrm rot="878318">
            <a:off x="601449" y="1414538"/>
            <a:ext cx="473250" cy="184124"/>
          </a:xfrm>
          <a:prstGeom prst="rect">
            <a:avLst/>
          </a:prstGeom>
          <a:noFill/>
          <a:ln>
            <a:noFill/>
          </a:ln>
        </p:spPr>
      </p:pic>
      <p:pic>
        <p:nvPicPr>
          <p:cNvPr id="329" name="Google Shape;329;p3" descr="Tessafilm_2"/>
          <p:cNvPicPr preferRelativeResize="0"/>
          <p:nvPr/>
        </p:nvPicPr>
        <p:blipFill rotWithShape="1">
          <a:blip r:embed="rId6">
            <a:alphaModFix/>
          </a:blip>
          <a:srcRect l="71863" b="90001"/>
          <a:stretch/>
        </p:blipFill>
        <p:spPr>
          <a:xfrm rot="-1381454">
            <a:off x="1868315" y="1362754"/>
            <a:ext cx="473250" cy="184124"/>
          </a:xfrm>
          <a:prstGeom prst="rect">
            <a:avLst/>
          </a:prstGeom>
          <a:noFill/>
          <a:ln>
            <a:noFill/>
          </a:ln>
        </p:spPr>
      </p:pic>
      <p:pic>
        <p:nvPicPr>
          <p:cNvPr id="330" name="Google Shape;330;p3" descr="Tessafilm_2"/>
          <p:cNvPicPr preferRelativeResize="0"/>
          <p:nvPr/>
        </p:nvPicPr>
        <p:blipFill rotWithShape="1">
          <a:blip r:embed="rId6">
            <a:alphaModFix/>
          </a:blip>
          <a:srcRect l="71863" b="90001"/>
          <a:stretch/>
        </p:blipFill>
        <p:spPr>
          <a:xfrm rot="-10073928">
            <a:off x="3763581" y="1362755"/>
            <a:ext cx="473250" cy="184124"/>
          </a:xfrm>
          <a:prstGeom prst="rect">
            <a:avLst/>
          </a:prstGeom>
          <a:noFill/>
          <a:ln>
            <a:noFill/>
          </a:ln>
        </p:spPr>
      </p:pic>
      <p:pic>
        <p:nvPicPr>
          <p:cNvPr id="331" name="Google Shape;331;p3" descr="Tessafilm_2"/>
          <p:cNvPicPr preferRelativeResize="0"/>
          <p:nvPr/>
        </p:nvPicPr>
        <p:blipFill rotWithShape="1">
          <a:blip r:embed="rId6">
            <a:alphaModFix/>
          </a:blip>
          <a:srcRect l="71863" b="90001"/>
          <a:stretch/>
        </p:blipFill>
        <p:spPr>
          <a:xfrm rot="9753811">
            <a:off x="4875144" y="1438205"/>
            <a:ext cx="473250" cy="184124"/>
          </a:xfrm>
          <a:prstGeom prst="rect">
            <a:avLst/>
          </a:prstGeom>
          <a:noFill/>
          <a:ln>
            <a:noFill/>
          </a:ln>
        </p:spPr>
      </p:pic>
      <p:sp>
        <p:nvSpPr>
          <p:cNvPr id="332" name="Google Shape;332;p3"/>
          <p:cNvSpPr txBox="1">
            <a:spLocks noGrp="1"/>
          </p:cNvSpPr>
          <p:nvPr>
            <p:ph type="body" idx="20"/>
          </p:nvPr>
        </p:nvSpPr>
        <p:spPr>
          <a:xfrm>
            <a:off x="162518" y="688136"/>
            <a:ext cx="7239816" cy="714847"/>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1920"/>
              <a:buNone/>
            </a:pPr>
            <a:r>
              <a:rPr lang="nl-NL">
                <a:latin typeface="Arial"/>
                <a:ea typeface="Arial"/>
                <a:cs typeface="Arial"/>
                <a:sym typeface="Arial"/>
              </a:rPr>
              <a:t>Inwoner</a:t>
            </a:r>
            <a:r>
              <a:rPr lang="nl-NL"/>
              <a:t> –</a:t>
            </a:r>
            <a:r>
              <a:rPr lang="nl-NL">
                <a:latin typeface="Arial"/>
                <a:ea typeface="Arial"/>
                <a:cs typeface="Arial"/>
                <a:sym typeface="Arial"/>
              </a:rPr>
              <a:t> (</a:t>
            </a:r>
            <a:r>
              <a:rPr lang="nl-NL"/>
              <a:t>nog) geen problematische schulden</a:t>
            </a:r>
            <a:endParaRPr/>
          </a:p>
        </p:txBody>
      </p:sp>
      <p:sp>
        <p:nvSpPr>
          <p:cNvPr id="333" name="Google Shape;333;p3"/>
          <p:cNvSpPr/>
          <p:nvPr/>
        </p:nvSpPr>
        <p:spPr>
          <a:xfrm>
            <a:off x="9654363" y="128774"/>
            <a:ext cx="2462272" cy="1559149"/>
          </a:xfrm>
          <a:prstGeom prst="wedgeEllipseCallout">
            <a:avLst>
              <a:gd name="adj1" fmla="val -49818"/>
              <a:gd name="adj2" fmla="val 44438"/>
            </a:avLst>
          </a:prstGeom>
          <a:solidFill>
            <a:schemeClr val="lt1"/>
          </a:solidFill>
          <a:ln w="12700" cap="flat" cmpd="sng">
            <a:solidFill>
              <a:srgbClr val="276E8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76E8D"/>
              </a:buClr>
              <a:buSzPts val="1600"/>
              <a:buFont typeface="Arial"/>
              <a:buNone/>
            </a:pPr>
            <a:r>
              <a:rPr lang="nl-NL" sz="1600" b="0" i="1" u="none" strike="noStrike" cap="none">
                <a:solidFill>
                  <a:srgbClr val="276E8D"/>
                </a:solidFill>
                <a:latin typeface="Arial"/>
                <a:ea typeface="Arial"/>
                <a:cs typeface="Arial"/>
                <a:sym typeface="Arial"/>
              </a:rPr>
              <a:t>“Ik wil alles doen om voor mijn gezin te kunnen zorgen”</a:t>
            </a:r>
            <a:endParaRPr sz="1400" b="0" i="0" u="none" strike="noStrike" cap="none">
              <a:solidFill>
                <a:srgbClr val="000000"/>
              </a:solidFill>
              <a:latin typeface="Arial"/>
              <a:ea typeface="Arial"/>
              <a:cs typeface="Arial"/>
              <a:sym typeface="Arial"/>
            </a:endParaRPr>
          </a:p>
        </p:txBody>
      </p:sp>
      <p:sp>
        <p:nvSpPr>
          <p:cNvPr id="334" name="Google Shape;334;p3"/>
          <p:cNvSpPr txBox="1"/>
          <p:nvPr/>
        </p:nvSpPr>
        <p:spPr>
          <a:xfrm>
            <a:off x="9503489" y="3200196"/>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Aandachtspunten</a:t>
            </a:r>
            <a:endParaRPr sz="1400" b="0" i="0" u="none" strike="noStrike" cap="none">
              <a:solidFill>
                <a:srgbClr val="000000"/>
              </a:solidFill>
              <a:latin typeface="Arial"/>
              <a:ea typeface="Arial"/>
              <a:cs typeface="Arial"/>
              <a:sym typeface="Arial"/>
            </a:endParaRPr>
          </a:p>
        </p:txBody>
      </p:sp>
      <p:sp>
        <p:nvSpPr>
          <p:cNvPr id="335" name="Google Shape;335;p3"/>
          <p:cNvSpPr txBox="1"/>
          <p:nvPr/>
        </p:nvSpPr>
        <p:spPr>
          <a:xfrm>
            <a:off x="6423054" y="44436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Belemmeringen</a:t>
            </a:r>
            <a:endParaRPr sz="1400" b="0" i="0" u="none" strike="noStrike" cap="none">
              <a:solidFill>
                <a:srgbClr val="000000"/>
              </a:solidFill>
              <a:latin typeface="Arial"/>
              <a:ea typeface="Arial"/>
              <a:cs typeface="Arial"/>
              <a:sym typeface="Arial"/>
            </a:endParaRPr>
          </a:p>
        </p:txBody>
      </p:sp>
      <p:sp>
        <p:nvSpPr>
          <p:cNvPr id="336" name="Google Shape;336;p3"/>
          <p:cNvSpPr txBox="1"/>
          <p:nvPr/>
        </p:nvSpPr>
        <p:spPr>
          <a:xfrm>
            <a:off x="6423148"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Doel</a:t>
            </a:r>
            <a:endParaRPr sz="1400" b="0" i="0" u="none" strike="noStrike" cap="none">
              <a:solidFill>
                <a:srgbClr val="000000"/>
              </a:solidFill>
              <a:latin typeface="Arial"/>
              <a:ea typeface="Arial"/>
              <a:cs typeface="Arial"/>
              <a:sym typeface="Arial"/>
            </a:endParaRPr>
          </a:p>
        </p:txBody>
      </p:sp>
      <p:sp>
        <p:nvSpPr>
          <p:cNvPr id="337" name="Google Shape;337;p3"/>
          <p:cNvSpPr txBox="1"/>
          <p:nvPr/>
        </p:nvSpPr>
        <p:spPr>
          <a:xfrm>
            <a:off x="3397799" y="3168217"/>
            <a:ext cx="2515200" cy="4002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Aanleiding</a:t>
            </a:r>
            <a:endParaRPr sz="1400" b="0" i="0" u="none" strike="noStrike" cap="none">
              <a:solidFill>
                <a:srgbClr val="000000"/>
              </a:solidFill>
              <a:latin typeface="Arial"/>
              <a:ea typeface="Arial"/>
              <a:cs typeface="Arial"/>
              <a:sym typeface="Arial"/>
            </a:endParaRPr>
          </a:p>
        </p:txBody>
      </p:sp>
      <p:sp>
        <p:nvSpPr>
          <p:cNvPr id="338" name="Google Shape;338;p3"/>
          <p:cNvSpPr txBox="1"/>
          <p:nvPr/>
        </p:nvSpPr>
        <p:spPr>
          <a:xfrm>
            <a:off x="198651" y="3180879"/>
            <a:ext cx="2515106" cy="40011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68A2E"/>
              </a:buClr>
              <a:buSzPts val="2000"/>
              <a:buFont typeface="Arial"/>
              <a:buNone/>
            </a:pPr>
            <a:r>
              <a:rPr lang="nl-NL" sz="2000" b="1" i="0" u="none" strike="noStrike" cap="none">
                <a:solidFill>
                  <a:srgbClr val="F68A2E"/>
                </a:solidFill>
                <a:latin typeface="Arial"/>
                <a:ea typeface="Arial"/>
                <a:cs typeface="Arial"/>
                <a:sym typeface="Arial"/>
              </a:rPr>
              <a:t>Persoonlijk</a:t>
            </a:r>
            <a:endParaRPr sz="1400" b="0" i="0" u="none" strike="noStrike" cap="none">
              <a:solidFill>
                <a:srgbClr val="000000"/>
              </a:solidFill>
              <a:latin typeface="Arial"/>
              <a:ea typeface="Arial"/>
              <a:cs typeface="Arial"/>
              <a:sym typeface="Arial"/>
            </a:endParaRPr>
          </a:p>
        </p:txBody>
      </p:sp>
      <p:sp>
        <p:nvSpPr>
          <p:cNvPr id="339" name="Google Shape;339;p3"/>
          <p:cNvSpPr txBox="1">
            <a:spLocks noGrp="1"/>
          </p:cNvSpPr>
          <p:nvPr>
            <p:ph type="body" idx="6"/>
          </p:nvPr>
        </p:nvSpPr>
        <p:spPr>
          <a:xfrm>
            <a:off x="6520575" y="3640124"/>
            <a:ext cx="2918700" cy="7149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0" tIns="0" rIns="0" bIns="0" anchor="t" anchorCtr="0">
            <a:normAutofit/>
          </a:bodyPr>
          <a:lstStyle/>
          <a:p>
            <a:pPr marL="0" lvl="0" indent="0" algn="l" rtl="0">
              <a:lnSpc>
                <a:spcPct val="100000"/>
              </a:lnSpc>
              <a:spcBef>
                <a:spcPts val="0"/>
              </a:spcBef>
              <a:spcAft>
                <a:spcPts val="0"/>
              </a:spcAft>
              <a:buSzPts val="1120"/>
              <a:buNone/>
            </a:pPr>
            <a:r>
              <a:rPr lang="nl-NL" sz="1100"/>
              <a:t>Rust en overzicht in de chaos. Ze wil naar de toekomst kijken en ervoor zorgen dat haar (financiële) gezinssituatie niet verder verslechtert. </a:t>
            </a:r>
            <a:endParaRPr sz="1100"/>
          </a:p>
        </p:txBody>
      </p:sp>
      <p:sp>
        <p:nvSpPr>
          <p:cNvPr id="340" name="Google Shape;340;p3"/>
          <p:cNvSpPr txBox="1">
            <a:spLocks noGrp="1"/>
          </p:cNvSpPr>
          <p:nvPr>
            <p:ph type="body" idx="9"/>
          </p:nvPr>
        </p:nvSpPr>
        <p:spPr>
          <a:xfrm>
            <a:off x="9854703" y="1643985"/>
            <a:ext cx="170249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Proactief</a:t>
            </a:r>
            <a:endParaRPr/>
          </a:p>
        </p:txBody>
      </p:sp>
      <p:sp>
        <p:nvSpPr>
          <p:cNvPr id="341" name="Google Shape;341;p3"/>
          <p:cNvSpPr txBox="1">
            <a:spLocks noGrp="1"/>
          </p:cNvSpPr>
          <p:nvPr>
            <p:ph type="body" idx="13"/>
          </p:nvPr>
        </p:nvSpPr>
        <p:spPr>
          <a:xfrm>
            <a:off x="10711922" y="1966967"/>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Zorgzaam</a:t>
            </a:r>
            <a:endParaRPr/>
          </a:p>
        </p:txBody>
      </p:sp>
      <p:sp>
        <p:nvSpPr>
          <p:cNvPr id="342" name="Google Shape;342;p3"/>
          <p:cNvSpPr txBox="1">
            <a:spLocks noGrp="1"/>
          </p:cNvSpPr>
          <p:nvPr>
            <p:ph type="body" idx="14"/>
          </p:nvPr>
        </p:nvSpPr>
        <p:spPr>
          <a:xfrm>
            <a:off x="9981332" y="2275269"/>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Laaggeletterd</a:t>
            </a:r>
            <a:endParaRPr/>
          </a:p>
        </p:txBody>
      </p:sp>
      <p:sp>
        <p:nvSpPr>
          <p:cNvPr id="343" name="Google Shape;343;p3"/>
          <p:cNvSpPr txBox="1">
            <a:spLocks noGrp="1"/>
          </p:cNvSpPr>
          <p:nvPr>
            <p:ph type="body" idx="15"/>
          </p:nvPr>
        </p:nvSpPr>
        <p:spPr>
          <a:xfrm>
            <a:off x="10596962" y="2583582"/>
            <a:ext cx="1702500" cy="288000"/>
          </a:xfrm>
          <a:prstGeom prst="rect">
            <a:avLst/>
          </a:prstGeom>
          <a:noFill/>
          <a:ln>
            <a:noFill/>
          </a:ln>
        </p:spPr>
        <p:txBody>
          <a:bodyPr spcFirstLastPara="1" wrap="square" lIns="36000" tIns="36000" rIns="36000" bIns="36000" anchor="ctr" anchorCtr="0">
            <a:noAutofit/>
          </a:bodyPr>
          <a:lstStyle/>
          <a:p>
            <a:pPr marL="0" lvl="0" indent="0" algn="ctr" rtl="0">
              <a:lnSpc>
                <a:spcPct val="90000"/>
              </a:lnSpc>
              <a:spcBef>
                <a:spcPts val="0"/>
              </a:spcBef>
              <a:spcAft>
                <a:spcPts val="0"/>
              </a:spcAft>
              <a:buSzPts val="1120"/>
              <a:buNone/>
            </a:pPr>
            <a:r>
              <a:rPr lang="nl-NL"/>
              <a:t>Sociaal</a:t>
            </a:r>
            <a:endParaRPr/>
          </a:p>
        </p:txBody>
      </p:sp>
      <p:pic>
        <p:nvPicPr>
          <p:cNvPr id="344" name="Google Shape;344;p3" descr="Afbeelding met overdekt, persoon, stilstaand, gedecoreerd&#10;&#10;Automatisch gegenereerde beschrijving"/>
          <p:cNvPicPr preferRelativeResize="0">
            <a:picLocks noGrp="1"/>
          </p:cNvPicPr>
          <p:nvPr>
            <p:ph type="pic" idx="4"/>
          </p:nvPr>
        </p:nvPicPr>
        <p:blipFill rotWithShape="1">
          <a:blip r:embed="rId7">
            <a:alphaModFix/>
          </a:blip>
          <a:srcRect l="18985" r="18985"/>
          <a:stretch/>
        </p:blipFill>
        <p:spPr>
          <a:xfrm rot="370800">
            <a:off x="3223410" y="1467230"/>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pic>
        <p:nvPicPr>
          <p:cNvPr id="345" name="Google Shape;345;p3" descr="Afbeelding met buiten, oranje, persoon, gras&#10;&#10;Automatisch gegenereerde beschrijving"/>
          <p:cNvPicPr preferRelativeResize="0"/>
          <p:nvPr/>
        </p:nvPicPr>
        <p:blipFill rotWithShape="1">
          <a:blip r:embed="rId8">
            <a:alphaModFix/>
          </a:blip>
          <a:srcRect l="15541" r="15541"/>
          <a:stretch/>
        </p:blipFill>
        <p:spPr>
          <a:xfrm rot="-625577">
            <a:off x="1716065" y="1505465"/>
            <a:ext cx="1214437" cy="1174750"/>
          </a:xfrm>
          <a:prstGeom prst="rect">
            <a:avLst/>
          </a:prstGeom>
          <a:solidFill>
            <a:schemeClr val="lt1"/>
          </a:solidFill>
          <a:ln w="28575" cap="flat" cmpd="sng">
            <a:solidFill>
              <a:schemeClr val="lt1"/>
            </a:solidFill>
            <a:prstDash val="solid"/>
            <a:round/>
            <a:headEnd type="none" w="sm" len="sm"/>
            <a:tailEnd type="none" w="sm" len="sm"/>
          </a:ln>
          <a:effectLst>
            <a:outerShdw blurRad="50800" dist="381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FCEEF-D5D6-450D-BD34-CDFA85DDFBEC}"/>
              </a:ext>
            </a:extLst>
          </p:cNvPr>
          <p:cNvSpPr>
            <a:spLocks noGrp="1"/>
          </p:cNvSpPr>
          <p:nvPr>
            <p:ph type="title"/>
          </p:nvPr>
        </p:nvSpPr>
        <p:spPr/>
        <p:txBody>
          <a:bodyPr/>
          <a:lstStyle/>
          <a:p>
            <a:r>
              <a:rPr lang="nl-NL" dirty="0"/>
              <a:t>Inwonerreis</a:t>
            </a:r>
          </a:p>
        </p:txBody>
      </p:sp>
      <p:sp>
        <p:nvSpPr>
          <p:cNvPr id="4" name="Tijdelijke aanduiding voor inhoud 3">
            <a:extLst>
              <a:ext uri="{FF2B5EF4-FFF2-40B4-BE49-F238E27FC236}">
                <a16:creationId xmlns:a16="http://schemas.microsoft.com/office/drawing/2014/main" id="{3DEAD820-F14E-AE9C-0C54-BBF088B722EC}"/>
              </a:ext>
            </a:extLst>
          </p:cNvPr>
          <p:cNvSpPr>
            <a:spLocks noGrp="1"/>
          </p:cNvSpPr>
          <p:nvPr>
            <p:ph idx="1"/>
          </p:nvPr>
        </p:nvSpPr>
        <p:spPr>
          <a:xfrm>
            <a:off x="1079499" y="1800226"/>
            <a:ext cx="10733559" cy="856478"/>
          </a:xfrm>
        </p:spPr>
        <p:txBody>
          <a:bodyPr/>
          <a:lstStyle/>
          <a:p>
            <a:pPr marL="267970" indent="-267970"/>
            <a:r>
              <a:rPr lang="nl-NL" sz="2000" dirty="0">
                <a:solidFill>
                  <a:srgbClr val="000000"/>
                </a:solidFill>
              </a:rPr>
              <a:t>Titel</a:t>
            </a:r>
            <a:endParaRPr lang="nl-NL" sz="2000" dirty="0">
              <a:solidFill>
                <a:schemeClr val="tx1"/>
              </a:solidFill>
            </a:endParaRPr>
          </a:p>
          <a:p>
            <a:pPr marL="267970" indent="-267970">
              <a:buClr>
                <a:schemeClr val="bg1"/>
              </a:buClr>
            </a:pPr>
            <a:endParaRPr lang="nl-NL" sz="2000" dirty="0"/>
          </a:p>
        </p:txBody>
      </p:sp>
      <p:sp>
        <p:nvSpPr>
          <p:cNvPr id="3" name="Tekstvak 2">
            <a:extLst>
              <a:ext uri="{FF2B5EF4-FFF2-40B4-BE49-F238E27FC236}">
                <a16:creationId xmlns:a16="http://schemas.microsoft.com/office/drawing/2014/main" id="{2047E3BB-1423-9120-421C-76D6714A9F36}"/>
              </a:ext>
            </a:extLst>
          </p:cNvPr>
          <p:cNvSpPr txBox="1"/>
          <p:nvPr/>
        </p:nvSpPr>
        <p:spPr>
          <a:xfrm>
            <a:off x="1001486" y="3026229"/>
            <a:ext cx="9868898" cy="3570208"/>
          </a:xfrm>
          <a:prstGeom prst="rect">
            <a:avLst/>
          </a:prstGeom>
          <a:noFill/>
        </p:spPr>
        <p:txBody>
          <a:bodyPr wrap="square" lIns="91440" tIns="45720" rIns="91440" bIns="45720" rtlCol="0" anchor="t">
            <a:spAutoFit/>
          </a:bodyPr>
          <a:lstStyle/>
          <a:p>
            <a:r>
              <a:rPr lang="nl-NL" sz="2000" u="sng" dirty="0"/>
              <a:t>Een aantal resultaten uit de klantreis sessie van </a:t>
            </a:r>
            <a:r>
              <a:rPr lang="nl-NL" sz="2000" u="sng" dirty="0">
                <a:highlight>
                  <a:srgbClr val="FFFF00"/>
                </a:highlight>
              </a:rPr>
              <a:t>datum</a:t>
            </a:r>
            <a:r>
              <a:rPr lang="nl-NL" sz="2000" u="sng" dirty="0"/>
              <a:t>:</a:t>
            </a:r>
          </a:p>
          <a:p>
            <a:endParaRPr lang="nl-NL" sz="2000" dirty="0">
              <a:highlight>
                <a:srgbClr val="FFFF00"/>
              </a:highlight>
            </a:endParaRPr>
          </a:p>
          <a:p>
            <a:pPr marL="285750" indent="-285750">
              <a:buChar char="•"/>
            </a:pPr>
            <a:r>
              <a:rPr lang="nl-NL" sz="1600" dirty="0">
                <a:highlight>
                  <a:srgbClr val="FFFF00"/>
                </a:highlight>
              </a:rPr>
              <a:t>Voorbeelden:</a:t>
            </a:r>
          </a:p>
          <a:p>
            <a:pPr marL="285750" indent="-285750">
              <a:buChar char="•"/>
            </a:pPr>
            <a:r>
              <a:rPr lang="nl-NL" sz="1600" dirty="0">
                <a:highlight>
                  <a:srgbClr val="FFFF00"/>
                </a:highlight>
              </a:rPr>
              <a:t>Vooraankondiging (ruim van tevoren) dat er ze overgaan naar de gemeente </a:t>
            </a:r>
          </a:p>
          <a:p>
            <a:pPr marL="285750" indent="-285750">
              <a:buChar char="•"/>
            </a:pPr>
            <a:r>
              <a:rPr lang="nl-NL" sz="1600" dirty="0">
                <a:highlight>
                  <a:srgbClr val="FFFF00"/>
                </a:highlight>
              </a:rPr>
              <a:t>Kunnen aangeven als je geen klik met de budgetbeheerder hebt</a:t>
            </a:r>
          </a:p>
          <a:p>
            <a:pPr marL="285750" indent="-285750">
              <a:buChar char="•"/>
            </a:pPr>
            <a:r>
              <a:rPr lang="nl-NL" sz="1600" dirty="0">
                <a:highlight>
                  <a:srgbClr val="FFFF00"/>
                </a:highlight>
              </a:rPr>
              <a:t>Zelf frequentie van overleg kunnen bepalen</a:t>
            </a:r>
          </a:p>
          <a:p>
            <a:pPr marL="285750" indent="-285750">
              <a:buChar char="•"/>
            </a:pPr>
            <a:r>
              <a:rPr lang="nl-NL" sz="1600" dirty="0">
                <a:highlight>
                  <a:srgbClr val="FFFF00"/>
                </a:highlight>
              </a:rPr>
              <a:t>Zelf type communicatiekanaal kunnen bepalen: bijvoorbeeld WhatsApp</a:t>
            </a:r>
          </a:p>
          <a:p>
            <a:pPr marL="285750" indent="-285750">
              <a:buChar char="•"/>
            </a:pPr>
            <a:r>
              <a:rPr lang="nl-NL" sz="1600" dirty="0">
                <a:highlight>
                  <a:srgbClr val="FFFF00"/>
                </a:highlight>
              </a:rPr>
              <a:t>Helpen bij Mijn Geldzaken; persoonlijke instructie krijgen</a:t>
            </a:r>
          </a:p>
          <a:p>
            <a:pPr marL="285750" indent="-285750">
              <a:buChar char="•"/>
            </a:pPr>
            <a:r>
              <a:rPr lang="nl-NL" sz="1600" dirty="0">
                <a:highlight>
                  <a:srgbClr val="FFFF00"/>
                </a:highlight>
              </a:rPr>
              <a:t>Inzage geven in alle 'potjes' waar de doelgroep recht op heeft</a:t>
            </a:r>
          </a:p>
          <a:p>
            <a:endParaRPr lang="nl-NL" dirty="0">
              <a:highlight>
                <a:srgbClr val="FFFF00"/>
              </a:highlight>
            </a:endParaRPr>
          </a:p>
          <a:p>
            <a:endParaRPr lang="nl-NL" sz="2000" dirty="0">
              <a:highlight>
                <a:srgbClr val="FFFF00"/>
              </a:highlight>
            </a:endParaRPr>
          </a:p>
          <a:p>
            <a:endParaRPr lang="nl-NL" sz="2000" dirty="0">
              <a:highlight>
                <a:srgbClr val="FFFF00"/>
              </a:highlight>
            </a:endParaRPr>
          </a:p>
          <a:p>
            <a:endParaRPr lang="nl-NL" sz="2000" dirty="0">
              <a:highlight>
                <a:srgbClr val="FFFF00"/>
              </a:highlight>
            </a:endParaRPr>
          </a:p>
        </p:txBody>
      </p:sp>
    </p:spTree>
    <p:extLst>
      <p:ext uri="{BB962C8B-B14F-4D97-AF65-F5344CB8AC3E}">
        <p14:creationId xmlns:p14="http://schemas.microsoft.com/office/powerpoint/2010/main" val="4150422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FCEEF-D5D6-450D-BD34-CDFA85DDFBEC}"/>
              </a:ext>
            </a:extLst>
          </p:cNvPr>
          <p:cNvSpPr>
            <a:spLocks noGrp="1"/>
          </p:cNvSpPr>
          <p:nvPr>
            <p:ph type="title"/>
          </p:nvPr>
        </p:nvSpPr>
        <p:spPr/>
        <p:txBody>
          <a:bodyPr/>
          <a:lstStyle/>
          <a:p>
            <a:r>
              <a:rPr lang="nl-NL" dirty="0"/>
              <a:t>Aan de slag</a:t>
            </a:r>
          </a:p>
        </p:txBody>
      </p:sp>
      <p:sp>
        <p:nvSpPr>
          <p:cNvPr id="3" name="Tijdelijke aanduiding voor inhoud 2">
            <a:extLst>
              <a:ext uri="{FF2B5EF4-FFF2-40B4-BE49-F238E27FC236}">
                <a16:creationId xmlns:a16="http://schemas.microsoft.com/office/drawing/2014/main" id="{229A0AF6-E505-4B8A-BA7E-58554FC4FBD1}"/>
              </a:ext>
            </a:extLst>
          </p:cNvPr>
          <p:cNvSpPr>
            <a:spLocks noGrp="1"/>
          </p:cNvSpPr>
          <p:nvPr>
            <p:ph idx="1"/>
          </p:nvPr>
        </p:nvSpPr>
        <p:spPr>
          <a:xfrm>
            <a:off x="1079500" y="1800225"/>
            <a:ext cx="4258044" cy="4500563"/>
          </a:xfrm>
        </p:spPr>
        <p:txBody>
          <a:bodyPr/>
          <a:lstStyle/>
          <a:p>
            <a:pPr marL="267970" indent="-267970"/>
            <a:r>
              <a:rPr lang="nl-NL" dirty="0">
                <a:latin typeface="Arial"/>
                <a:cs typeface="Arial"/>
              </a:rPr>
              <a:t>Wat zijn, vanuit jullie perspectief, de consequenties van de ideale </a:t>
            </a:r>
            <a:r>
              <a:rPr lang="nl-NL" dirty="0"/>
              <a:t>inwonerreis</a:t>
            </a:r>
            <a:r>
              <a:rPr lang="nl-NL" dirty="0">
                <a:latin typeface="Arial"/>
                <a:cs typeface="Arial"/>
              </a:rPr>
              <a:t> voor </a:t>
            </a:r>
            <a:r>
              <a:rPr lang="nl-NL" dirty="0">
                <a:highlight>
                  <a:srgbClr val="FFFF00"/>
                </a:highlight>
                <a:latin typeface="Arial"/>
                <a:cs typeface="Arial"/>
              </a:rPr>
              <a:t>Ellis</a:t>
            </a:r>
            <a:r>
              <a:rPr lang="nl-NL" dirty="0">
                <a:latin typeface="Arial"/>
                <a:cs typeface="Arial"/>
              </a:rPr>
              <a:t>?</a:t>
            </a:r>
          </a:p>
          <a:p>
            <a:pPr marL="267970" indent="-267970"/>
            <a:endParaRPr lang="nl-NL" dirty="0"/>
          </a:p>
        </p:txBody>
      </p:sp>
      <p:pic>
        <p:nvPicPr>
          <p:cNvPr id="5" name="Afbeelding 4">
            <a:extLst>
              <a:ext uri="{FF2B5EF4-FFF2-40B4-BE49-F238E27FC236}">
                <a16:creationId xmlns:a16="http://schemas.microsoft.com/office/drawing/2014/main" id="{F05091D9-D407-5B4E-92B6-51EDF9C79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6884" y="442917"/>
            <a:ext cx="5633388" cy="5972166"/>
          </a:xfrm>
          <a:prstGeom prst="rect">
            <a:avLst/>
          </a:prstGeom>
        </p:spPr>
      </p:pic>
    </p:spTree>
    <p:extLst>
      <p:ext uri="{BB962C8B-B14F-4D97-AF65-F5344CB8AC3E}">
        <p14:creationId xmlns:p14="http://schemas.microsoft.com/office/powerpoint/2010/main" val="1679606684"/>
      </p:ext>
    </p:extLst>
  </p:cSld>
  <p:clrMapOvr>
    <a:masterClrMapping/>
  </p:clrMapOvr>
</p:sld>
</file>

<file path=ppt/theme/theme1.xml><?xml version="1.0" encoding="utf-8"?>
<a:theme xmlns:a="http://schemas.openxmlformats.org/drawingml/2006/main" name="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NG_Basis - kop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c31f1e7b-e372-42c6-afc6-d0b672151c14" xsi:nil="true"/>
    <SharedWithUsers xmlns="8f832746-ef68-4d1d-bece-f1a0b94298de">
      <UserInfo>
        <DisplayName>Tjeert Poelman</DisplayName>
        <AccountId>69</AccountId>
        <AccountType/>
      </UserInfo>
      <UserInfo>
        <DisplayName>Arno Naafs</DisplayName>
        <AccountId>353</AccountId>
        <AccountType/>
      </UserInfo>
    </SharedWithUsers>
    <TaxCatchAll xmlns="8f832746-ef68-4d1d-bece-f1a0b94298de" xsi:nil="true"/>
    <lcf76f155ced4ddcb4097134ff3c332f xmlns="c31f1e7b-e372-42c6-afc6-d0b672151c1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0AC8AA04E56F04A96573BFF550D1C3A" ma:contentTypeVersion="13" ma:contentTypeDescription="Een nieuw document maken." ma:contentTypeScope="" ma:versionID="8410cf69f0b34c72e837f12cad7d3ed6">
  <xsd:schema xmlns:xsd="http://www.w3.org/2001/XMLSchema" xmlns:xs="http://www.w3.org/2001/XMLSchema" xmlns:p="http://schemas.microsoft.com/office/2006/metadata/properties" xmlns:ns2="c31f1e7b-e372-42c6-afc6-d0b672151c14" xmlns:ns3="8f832746-ef68-4d1d-bece-f1a0b94298de" targetNamespace="http://schemas.microsoft.com/office/2006/metadata/properties" ma:root="true" ma:fieldsID="ef15cd58fa98db746589c2ac17960e6b" ns2:_="" ns3:_="">
    <xsd:import namespace="c31f1e7b-e372-42c6-afc6-d0b672151c14"/>
    <xsd:import namespace="8f832746-ef68-4d1d-bece-f1a0b94298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1f1e7b-e372-42c6-afc6-d0b672151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a99bed0e-432a-4091-b929-67b863917b6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f832746-ef68-4d1d-bece-f1a0b94298de"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17" nillable="true" ma:displayName="Taxonomy Catch All Column" ma:hidden="true" ma:list="{7ea9a606-5ac6-4696-8a72-d86a54a76434}" ma:internalName="TaxCatchAll" ma:showField="CatchAllData" ma:web="8f832746-ef68-4d1d-bece-f1a0b94298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20032F-4BF0-4973-9765-624DAFA1AD27}">
  <ds:schemaRefs>
    <ds:schemaRef ds:uri="http://schemas.microsoft.com/office/2006/metadata/properties"/>
    <ds:schemaRef ds:uri="http://schemas.microsoft.com/office/infopath/2007/PartnerControls"/>
    <ds:schemaRef ds:uri="4c78aff5-1915-467e-8926-fc156a35ca64"/>
    <ds:schemaRef ds:uri="1bd2c2b8-c9e4-4548-b6a5-c5aec7c00b2c"/>
    <ds:schemaRef ds:uri="c31f1e7b-e372-42c6-afc6-d0b672151c14"/>
    <ds:schemaRef ds:uri="8f832746-ef68-4d1d-bece-f1a0b94298de"/>
  </ds:schemaRefs>
</ds:datastoreItem>
</file>

<file path=customXml/itemProps2.xml><?xml version="1.0" encoding="utf-8"?>
<ds:datastoreItem xmlns:ds="http://schemas.openxmlformats.org/officeDocument/2006/customXml" ds:itemID="{9558F201-7FE4-4BEC-BCF0-4989AAE0E9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1f1e7b-e372-42c6-afc6-d0b672151c14"/>
    <ds:schemaRef ds:uri="8f832746-ef68-4d1d-bece-f1a0b94298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22CE765-B4F7-4443-91A4-977CB9B11B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337</TotalTime>
  <Words>1157</Words>
  <Application>Microsoft Office PowerPoint</Application>
  <PresentationFormat>Breedbeeld</PresentationFormat>
  <Paragraphs>136</Paragraphs>
  <Slides>14</Slides>
  <Notes>10</Notes>
  <HiddenSlides>0</HiddenSlides>
  <MMClips>0</MMClips>
  <ScaleCrop>false</ScaleCrop>
  <HeadingPairs>
    <vt:vector size="4" baseType="variant">
      <vt:variant>
        <vt:lpstr>Thema</vt:lpstr>
      </vt:variant>
      <vt:variant>
        <vt:i4>3</vt:i4>
      </vt:variant>
      <vt:variant>
        <vt:lpstr>Diatitels</vt:lpstr>
      </vt:variant>
      <vt:variant>
        <vt:i4>14</vt:i4>
      </vt:variant>
    </vt:vector>
  </HeadingPairs>
  <TitlesOfParts>
    <vt:vector size="17" baseType="lpstr">
      <vt:lpstr>VNG_Basis - kopie</vt:lpstr>
      <vt:lpstr>VNG Titels</vt:lpstr>
      <vt:lpstr>1_VNG_Basis - kopie</vt:lpstr>
      <vt:lpstr>Service Blueprints Thema Gemeente Naam  Service Blueprint sessie </vt:lpstr>
      <vt:lpstr>Agenda</vt:lpstr>
      <vt:lpstr>Kort voorstelrondje</vt:lpstr>
      <vt:lpstr>Korte terugblik</vt:lpstr>
      <vt:lpstr>Aanpak</vt:lpstr>
      <vt:lpstr>Persona’s</vt:lpstr>
      <vt:lpstr>Ellis</vt:lpstr>
      <vt:lpstr>Inwonerreis</vt:lpstr>
      <vt:lpstr>Aan de slag</vt:lpstr>
      <vt:lpstr>Pauze</vt:lpstr>
      <vt:lpstr>Tanya</vt:lpstr>
      <vt:lpstr>Inwonerreis</vt:lpstr>
      <vt:lpstr>Aan de slag</vt:lpstr>
      <vt:lpstr>Zijn er nog vragen?    Bedankt voor uw waardevolle input!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&lt;Naam&gt;</dc:title>
  <dc:creator>Frans Kersseboom</dc:creator>
  <cp:lastModifiedBy>Jacqueline Westerbeek</cp:lastModifiedBy>
  <cp:revision>145</cp:revision>
  <dcterms:created xsi:type="dcterms:W3CDTF">2019-09-16T08:31:16Z</dcterms:created>
  <dcterms:modified xsi:type="dcterms:W3CDTF">2024-01-09T20:27:08Z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0x010100E0AC8AA04E56F04A96573BFF550D1C3A</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69;#Tjeert Poelman;#353;#Arno Naafs</vt:lpwstr>
  </property>
</Properties>
</file>