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72" r:id="rId6"/>
  </p:sldMasterIdLst>
  <p:notesMasterIdLst>
    <p:notesMasterId r:id="rId18"/>
  </p:notesMasterIdLst>
  <p:handoutMasterIdLst>
    <p:handoutMasterId r:id="rId19"/>
  </p:handoutMasterIdLst>
  <p:sldIdLst>
    <p:sldId id="354" r:id="rId7"/>
    <p:sldId id="545" r:id="rId8"/>
    <p:sldId id="527" r:id="rId9"/>
    <p:sldId id="576" r:id="rId10"/>
    <p:sldId id="393" r:id="rId11"/>
    <p:sldId id="263" r:id="rId12"/>
    <p:sldId id="264" r:id="rId13"/>
    <p:sldId id="265" r:id="rId14"/>
    <p:sldId id="268" r:id="rId15"/>
    <p:sldId id="544" r:id="rId16"/>
    <p:sldId id="537"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41"/>
    <a:srgbClr val="01ADFF"/>
    <a:srgbClr val="AC4CAA"/>
    <a:srgbClr val="D7A800"/>
    <a:srgbClr val="00D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039F6-6E4C-7535-010E-3BF5A8802D72}" v="34" dt="2024-01-09T17:05:35.930"/>
    <p1510:client id="{320D5381-ABA6-E1DF-AD6A-16C08777C1FB}" v="58" dt="2023-06-12T13:22:33.957"/>
    <p1510:client id="{41E9897D-A95A-85E9-FC27-173A50008D22}" v="11" dt="2023-04-20T10:27:24.543"/>
    <p1510:client id="{868AAFFA-4224-48FB-D7CA-51265139CCCE}" v="66" dt="2022-04-13T13:23:29.905"/>
    <p1510:client id="{965BC6D1-34A0-5D41-C0A1-59B17392E26E}" v="40" dt="2023-07-26T07:34:37.747"/>
    <p1510:client id="{A1522DCA-CB01-FBC7-FAF9-535A15784F84}" v="27" dt="2022-04-14T07:46:27.611"/>
    <p1510:client id="{AFDDF710-AE8F-BE62-164D-87DE6E2C4768}" v="1" dt="2023-04-18T12:40:45.291"/>
    <p1510:client id="{D911FE50-1C31-B636-4A31-5F7372CE2201}" v="115" dt="2023-04-26T13:45:35.513"/>
    <p1510:client id="{DC9C0E30-3978-40D4-9DCF-86F1CF5414AF}" v="74" dt="2023-04-24T14:19:46.10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A304F-12C9-AE47-9B75-865D79729F15}"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nl-NL"/>
        </a:p>
      </dgm:t>
    </dgm:pt>
    <dgm:pt modelId="{6B220DC3-2E26-E34E-9E19-F41EECDF7E51}">
      <dgm:prSet phldrT="[Tekst]" custT="1"/>
      <dgm:spPr>
        <a:solidFill>
          <a:schemeClr val="bg1">
            <a:lumMod val="95000"/>
          </a:schemeClr>
        </a:solidFill>
        <a:ln w="2540">
          <a:solidFill>
            <a:schemeClr val="tx1"/>
          </a:solidFill>
        </a:ln>
      </dgm:spPr>
      <dgm:t>
        <a:bodyPr/>
        <a:lstStyle/>
        <a:p>
          <a:pPr rtl="0"/>
          <a:r>
            <a:rPr lang="nl-NL" sz="1200" b="0">
              <a:solidFill>
                <a:srgbClr val="000000"/>
              </a:solidFill>
            </a:rPr>
            <a:t>Thema</a:t>
          </a:r>
          <a:r>
            <a:rPr lang="nl-NL" sz="1200" b="0">
              <a:solidFill>
                <a:srgbClr val="000000"/>
              </a:solidFill>
              <a:latin typeface="Arial"/>
            </a:rPr>
            <a:t>: </a:t>
          </a:r>
          <a:r>
            <a:rPr lang="nl-NL" sz="1200" b="0">
              <a:solidFill>
                <a:srgbClr val="000000"/>
              </a:solidFill>
            </a:rPr>
            <a:t>wat willen we bereiken?</a:t>
          </a:r>
          <a:endParaRPr lang="nl-NL" sz="1200">
            <a:solidFill>
              <a:srgbClr val="000000"/>
            </a:solidFill>
          </a:endParaRPr>
        </a:p>
      </dgm:t>
    </dgm:pt>
    <dgm:pt modelId="{56A85437-6CFE-A146-A8B1-8912EFAFB7CA}" type="parTrans" cxnId="{9068C25C-4B24-1649-955A-4C7D5BD4AD79}">
      <dgm:prSet/>
      <dgm:spPr/>
      <dgm:t>
        <a:bodyPr/>
        <a:lstStyle/>
        <a:p>
          <a:endParaRPr lang="nl-NL" sz="1200"/>
        </a:p>
      </dgm:t>
    </dgm:pt>
    <dgm:pt modelId="{11E2C146-1E41-DD43-9B2B-76F3BE53C8F4}" type="sibTrans" cxnId="{9068C25C-4B24-1649-955A-4C7D5BD4AD79}">
      <dgm:prSet/>
      <dgm:spPr/>
      <dgm:t>
        <a:bodyPr/>
        <a:lstStyle/>
        <a:p>
          <a:endParaRPr lang="nl-NL" sz="1200"/>
        </a:p>
      </dgm:t>
    </dgm:pt>
    <dgm:pt modelId="{CC2997BC-197D-0A4E-9B50-584BBB4AB08B}">
      <dgm:prSet phldrT="[Tekst]" custT="1"/>
      <dgm:spPr>
        <a:solidFill>
          <a:schemeClr val="bg1">
            <a:lumMod val="95000"/>
          </a:schemeClr>
        </a:solidFill>
        <a:ln w="2540">
          <a:solidFill>
            <a:schemeClr val="tx1"/>
          </a:solidFill>
        </a:ln>
      </dgm:spPr>
      <dgm:t>
        <a:bodyPr/>
        <a:lstStyle/>
        <a:p>
          <a:r>
            <a:rPr lang="nl-NL" sz="1200" b="0" err="1">
              <a:solidFill>
                <a:srgbClr val="000000"/>
              </a:solidFill>
            </a:rPr>
            <a:t>Persona’s</a:t>
          </a:r>
          <a:r>
            <a:rPr lang="nl-NL" sz="1200" b="0">
              <a:solidFill>
                <a:srgbClr val="000000"/>
              </a:solidFill>
            </a:rPr>
            <a:t>: in wie </a:t>
          </a:r>
          <a:r>
            <a:rPr lang="nl-NL" sz="1200">
              <a:solidFill>
                <a:srgbClr val="000000"/>
              </a:solidFill>
            </a:rPr>
            <a:t>gaan we ons verplaatsen?</a:t>
          </a:r>
        </a:p>
      </dgm:t>
    </dgm:pt>
    <dgm:pt modelId="{41F0DD81-62AA-F84E-8DE5-718D293AA420}" type="parTrans" cxnId="{56232C42-7E93-854B-9B9C-AA346FE4B013}">
      <dgm:prSet/>
      <dgm:spPr/>
      <dgm:t>
        <a:bodyPr/>
        <a:lstStyle/>
        <a:p>
          <a:endParaRPr lang="nl-NL" sz="1200"/>
        </a:p>
      </dgm:t>
    </dgm:pt>
    <dgm:pt modelId="{7331ADFA-2553-6440-A49A-28EF163B55CA}" type="sibTrans" cxnId="{56232C42-7E93-854B-9B9C-AA346FE4B013}">
      <dgm:prSet/>
      <dgm:spPr/>
      <dgm:t>
        <a:bodyPr/>
        <a:lstStyle/>
        <a:p>
          <a:endParaRPr lang="nl-NL" sz="1200"/>
        </a:p>
      </dgm:t>
    </dgm:pt>
    <dgm:pt modelId="{6A268C25-558F-AC48-B518-76668BFD2889}">
      <dgm:prSet phldrT="[Tekst]" custT="1"/>
      <dgm:spPr>
        <a:solidFill>
          <a:schemeClr val="bg2"/>
        </a:solidFill>
        <a:ln w="2540">
          <a:solidFill>
            <a:schemeClr val="tx1"/>
          </a:solidFill>
        </a:ln>
      </dgm:spPr>
      <dgm:t>
        <a:bodyPr/>
        <a:lstStyle/>
        <a:p>
          <a:pPr rtl="0"/>
          <a:r>
            <a:rPr lang="nl-NL" sz="1200" b="1">
              <a:solidFill>
                <a:schemeClr val="bg1"/>
              </a:solidFill>
            </a:rPr>
            <a:t>Klantreis</a:t>
          </a:r>
          <a:r>
            <a:rPr lang="nl-NL" sz="1200">
              <a:solidFill>
                <a:schemeClr val="bg1"/>
              </a:solidFill>
            </a:rPr>
            <a:t>: de ‘ideale’</a:t>
          </a:r>
          <a:r>
            <a:rPr lang="nl-NL" sz="1200">
              <a:solidFill>
                <a:schemeClr val="bg1"/>
              </a:solidFill>
              <a:latin typeface="Arial"/>
            </a:rPr>
            <a:t> reis </a:t>
          </a:r>
          <a:r>
            <a:rPr lang="nl-NL" sz="1200">
              <a:solidFill>
                <a:schemeClr val="bg1"/>
              </a:solidFill>
            </a:rPr>
            <a:t>die </a:t>
          </a:r>
          <a:r>
            <a:rPr lang="nl-NL" sz="1200">
              <a:solidFill>
                <a:schemeClr val="bg1"/>
              </a:solidFill>
              <a:latin typeface="Arial"/>
            </a:rPr>
            <a:t>iemand doorloopt</a:t>
          </a:r>
          <a:endParaRPr lang="nl-NL" sz="1200">
            <a:solidFill>
              <a:schemeClr val="bg1"/>
            </a:solidFill>
          </a:endParaRPr>
        </a:p>
      </dgm:t>
    </dgm:pt>
    <dgm:pt modelId="{46511A1A-F773-1D42-8ED7-7A928F8FE535}" type="parTrans" cxnId="{13F67D81-D1A6-B640-B721-6926E79C8E33}">
      <dgm:prSet/>
      <dgm:spPr/>
      <dgm:t>
        <a:bodyPr/>
        <a:lstStyle/>
        <a:p>
          <a:endParaRPr lang="nl-NL" sz="1200"/>
        </a:p>
      </dgm:t>
    </dgm:pt>
    <dgm:pt modelId="{7C8A385E-DAFD-B04F-99F2-20227624E191}" type="sibTrans" cxnId="{13F67D81-D1A6-B640-B721-6926E79C8E33}">
      <dgm:prSet/>
      <dgm:spPr/>
      <dgm:t>
        <a:bodyPr/>
        <a:lstStyle/>
        <a:p>
          <a:endParaRPr lang="nl-NL" sz="1200"/>
        </a:p>
      </dgm:t>
    </dgm:pt>
    <dgm:pt modelId="{5C1F45B3-9FE4-E640-B1C6-51CB2F8506BA}">
      <dgm:prSet phldrT="[Tekst]" custT="1"/>
      <dgm:spPr>
        <a:solidFill>
          <a:schemeClr val="bg2"/>
        </a:solidFill>
        <a:ln w="2540">
          <a:solidFill>
            <a:schemeClr val="tx1"/>
          </a:solidFill>
        </a:ln>
      </dgm:spPr>
      <dgm:t>
        <a:bodyPr/>
        <a:lstStyle/>
        <a:p>
          <a:pPr rtl="0"/>
          <a:r>
            <a:rPr lang="nl-NL" sz="1200" b="1">
              <a:solidFill>
                <a:schemeClr val="bg1"/>
              </a:solidFill>
            </a:rPr>
            <a:t>‘Ik wil...’</a:t>
          </a:r>
          <a:r>
            <a:rPr lang="nl-NL" sz="1200">
              <a:solidFill>
                <a:schemeClr val="bg1"/>
              </a:solidFill>
            </a:rPr>
            <a:t> </a:t>
          </a:r>
          <a:endParaRPr lang="nl-NL" sz="1200">
            <a:solidFill>
              <a:schemeClr val="bg1"/>
            </a:solidFill>
            <a:latin typeface="Arial"/>
          </a:endParaRPr>
        </a:p>
      </dgm:t>
    </dgm:pt>
    <dgm:pt modelId="{75085FDA-33B8-044E-82CF-812BE9469ECB}" type="parTrans" cxnId="{CB38722B-0640-1246-86B8-42FB8FCBD5CE}">
      <dgm:prSet/>
      <dgm:spPr/>
      <dgm:t>
        <a:bodyPr/>
        <a:lstStyle/>
        <a:p>
          <a:endParaRPr lang="nl-NL" sz="1200"/>
        </a:p>
      </dgm:t>
    </dgm:pt>
    <dgm:pt modelId="{C2453264-8797-0247-8C0F-69CF3CE839CE}" type="sibTrans" cxnId="{CB38722B-0640-1246-86B8-42FB8FCBD5CE}">
      <dgm:prSet/>
      <dgm:spPr/>
      <dgm:t>
        <a:bodyPr/>
        <a:lstStyle/>
        <a:p>
          <a:endParaRPr lang="nl-NL" sz="1200"/>
        </a:p>
      </dgm:t>
    </dgm:pt>
    <dgm:pt modelId="{48AD28E6-0608-5145-A36D-3196FEBD26C1}">
      <dgm:prSet phldrT="[Tekst]" custT="1"/>
      <dgm:spPr>
        <a:solidFill>
          <a:schemeClr val="bg1">
            <a:lumMod val="95000"/>
          </a:schemeClr>
        </a:solidFill>
        <a:ln w="2540">
          <a:solidFill>
            <a:schemeClr val="tx1"/>
          </a:solidFill>
        </a:ln>
      </dgm:spPr>
      <dgm:t>
        <a:bodyPr/>
        <a:lstStyle/>
        <a:p>
          <a:pPr rtl="0"/>
          <a:r>
            <a:rPr lang="nl-NL" sz="1200" b="0">
              <a:solidFill>
                <a:srgbClr val="000000"/>
              </a:solidFill>
              <a:latin typeface="Arial"/>
            </a:rPr>
            <a:t>Vanuit</a:t>
          </a:r>
          <a:r>
            <a:rPr lang="nl-NL" sz="1200">
              <a:solidFill>
                <a:srgbClr val="000000"/>
              </a:solidFill>
              <a:latin typeface="Arial"/>
            </a:rPr>
            <a:t> </a:t>
          </a:r>
          <a:r>
            <a:rPr lang="nl-NL" sz="1200">
              <a:solidFill>
                <a:srgbClr val="000000"/>
              </a:solidFill>
            </a:rPr>
            <a:t>welke situatie(s)?</a:t>
          </a:r>
          <a:r>
            <a:rPr lang="nl-NL" sz="1200">
              <a:solidFill>
                <a:srgbClr val="000000"/>
              </a:solidFill>
              <a:latin typeface="Arial"/>
            </a:rPr>
            <a:t> </a:t>
          </a:r>
          <a:endParaRPr lang="nl-NL" sz="1200">
            <a:solidFill>
              <a:srgbClr val="000000"/>
            </a:solidFill>
          </a:endParaRPr>
        </a:p>
      </dgm:t>
    </dgm:pt>
    <dgm:pt modelId="{28E8A7F4-EF1E-594D-8FC0-87944F55C733}" type="parTrans" cxnId="{CA181847-7534-294E-88D6-A07C1C430A15}">
      <dgm:prSet/>
      <dgm:spPr/>
      <dgm:t>
        <a:bodyPr/>
        <a:lstStyle/>
        <a:p>
          <a:endParaRPr lang="nl-NL" sz="1200"/>
        </a:p>
      </dgm:t>
    </dgm:pt>
    <dgm:pt modelId="{AC424F35-9831-BC49-80B1-5B0CE931490C}" type="sibTrans" cxnId="{CA181847-7534-294E-88D6-A07C1C430A15}">
      <dgm:prSet/>
      <dgm:spPr/>
      <dgm:t>
        <a:bodyPr/>
        <a:lstStyle/>
        <a:p>
          <a:endParaRPr lang="nl-NL" sz="1200"/>
        </a:p>
      </dgm:t>
    </dgm:pt>
    <dgm:pt modelId="{2C46A183-4125-004F-9C45-73228F552812}">
      <dgm:prSet phldrT="[Tekst]" phldr="0" custT="1"/>
      <dgm:spPr>
        <a:solidFill>
          <a:schemeClr val="bg1">
            <a:lumMod val="95000"/>
          </a:schemeClr>
        </a:solidFill>
        <a:ln w="2540">
          <a:solidFill>
            <a:schemeClr val="tx1"/>
          </a:solidFill>
        </a:ln>
      </dgm:spPr>
      <dgm:t>
        <a:bodyPr/>
        <a:lstStyle/>
        <a:p>
          <a:pPr rtl="0"/>
          <a:r>
            <a:rPr lang="nl-NL" sz="1200" b="0">
              <a:solidFill>
                <a:schemeClr val="tx1"/>
              </a:solidFill>
              <a:latin typeface="Arial"/>
            </a:rPr>
            <a:t>Wat moeten we intern regelen en aanpassen?</a:t>
          </a:r>
          <a:endParaRPr lang="nl-NL" sz="1200" b="0">
            <a:solidFill>
              <a:schemeClr val="tx1"/>
            </a:solidFill>
          </a:endParaRPr>
        </a:p>
      </dgm:t>
    </dgm:pt>
    <dgm:pt modelId="{0771A661-E09B-EC44-B787-7EECF7DF9C65}" type="parTrans" cxnId="{441A7DCB-5AE9-E946-BF1E-E408AF3E880E}">
      <dgm:prSet/>
      <dgm:spPr/>
      <dgm:t>
        <a:bodyPr/>
        <a:lstStyle/>
        <a:p>
          <a:endParaRPr lang="nl-NL" sz="1200"/>
        </a:p>
      </dgm:t>
    </dgm:pt>
    <dgm:pt modelId="{4A941EF8-B6FE-A74E-8613-6B9DEF243C13}" type="sibTrans" cxnId="{441A7DCB-5AE9-E946-BF1E-E408AF3E880E}">
      <dgm:prSet/>
      <dgm:spPr/>
      <dgm:t>
        <a:bodyPr/>
        <a:lstStyle/>
        <a:p>
          <a:endParaRPr lang="nl-NL" sz="1200"/>
        </a:p>
      </dgm:t>
    </dgm:pt>
    <dgm:pt modelId="{F47AADBA-4216-4022-9ED9-160CE3F0C673}">
      <dgm:prSet phldr="0" custT="1"/>
      <dgm:spPr>
        <a:solidFill>
          <a:schemeClr val="bg1">
            <a:lumMod val="95000"/>
          </a:schemeClr>
        </a:solidFill>
        <a:ln>
          <a:solidFill>
            <a:schemeClr val="tx1"/>
          </a:solidFill>
        </a:ln>
      </dgm:spPr>
      <dgm:t>
        <a:bodyPr/>
        <a:lstStyle/>
        <a:p>
          <a:r>
            <a:rPr lang="nl-NL" sz="1100" b="0">
              <a:solidFill>
                <a:schemeClr val="tx1"/>
              </a:solidFill>
              <a:latin typeface="Arial"/>
            </a:rPr>
            <a:t>Wat</a:t>
          </a:r>
          <a:r>
            <a:rPr lang="nl-NL" sz="1100" b="0">
              <a:solidFill>
                <a:schemeClr val="tx1"/>
              </a:solidFill>
            </a:rPr>
            <a:t> hebben we nodig?</a:t>
          </a:r>
          <a:endParaRPr lang="nl-NL" sz="1100"/>
        </a:p>
      </dgm:t>
    </dgm:pt>
    <dgm:pt modelId="{70F6AF54-E15D-4768-9099-EF645F7C176B}" type="parTrans" cxnId="{0F677BC9-1EFF-49BB-B01C-7DB67F8135AD}">
      <dgm:prSet/>
      <dgm:spPr/>
      <dgm:t>
        <a:bodyPr/>
        <a:lstStyle/>
        <a:p>
          <a:endParaRPr lang="nl-NL"/>
        </a:p>
      </dgm:t>
    </dgm:pt>
    <dgm:pt modelId="{936EB0C1-F732-4C50-8526-623D45CED8DE}" type="sibTrans" cxnId="{0F677BC9-1EFF-49BB-B01C-7DB67F8135AD}">
      <dgm:prSet/>
      <dgm:spPr/>
      <dgm:t>
        <a:bodyPr/>
        <a:lstStyle/>
        <a:p>
          <a:endParaRPr lang="nl-NL"/>
        </a:p>
      </dgm:t>
    </dgm:pt>
    <dgm:pt modelId="{5F803586-69B2-A24D-9D4D-624EF4599F77}" type="pres">
      <dgm:prSet presAssocID="{AF5A304F-12C9-AE47-9B75-865D79729F15}" presName="Name0" presStyleCnt="0">
        <dgm:presLayoutVars>
          <dgm:dir/>
          <dgm:animLvl val="lvl"/>
          <dgm:resizeHandles val="exact"/>
        </dgm:presLayoutVars>
      </dgm:prSet>
      <dgm:spPr/>
    </dgm:pt>
    <dgm:pt modelId="{65B771F3-56E0-144A-8AA4-4B57026D7D3B}" type="pres">
      <dgm:prSet presAssocID="{2C46A183-4125-004F-9C45-73228F552812}" presName="boxAndChildren" presStyleCnt="0"/>
      <dgm:spPr/>
    </dgm:pt>
    <dgm:pt modelId="{A5984E32-A3E1-434D-875E-458D79D6DD66}" type="pres">
      <dgm:prSet presAssocID="{2C46A183-4125-004F-9C45-73228F552812}" presName="parentTextBox" presStyleLbl="node1" presStyleIdx="0" presStyleCnt="7"/>
      <dgm:spPr/>
    </dgm:pt>
    <dgm:pt modelId="{92C2ACDF-1769-4E5D-B75E-6EE72A32249A}" type="pres">
      <dgm:prSet presAssocID="{936EB0C1-F732-4C50-8526-623D45CED8DE}" presName="sp" presStyleCnt="0"/>
      <dgm:spPr/>
    </dgm:pt>
    <dgm:pt modelId="{F16E2FEC-0D22-401C-903D-B5E6681007C8}" type="pres">
      <dgm:prSet presAssocID="{F47AADBA-4216-4022-9ED9-160CE3F0C673}" presName="arrowAndChildren" presStyleCnt="0"/>
      <dgm:spPr/>
    </dgm:pt>
    <dgm:pt modelId="{198E776A-4946-4AE2-A6E7-22EE4777EA36}" type="pres">
      <dgm:prSet presAssocID="{F47AADBA-4216-4022-9ED9-160CE3F0C673}" presName="parentTextArrow" presStyleLbl="node1" presStyleIdx="1" presStyleCnt="7"/>
      <dgm:spPr/>
    </dgm:pt>
    <dgm:pt modelId="{1DAAF24A-7CA2-3E48-AC60-0A76103B2E34}" type="pres">
      <dgm:prSet presAssocID="{C2453264-8797-0247-8C0F-69CF3CE839CE}" presName="sp" presStyleCnt="0"/>
      <dgm:spPr/>
    </dgm:pt>
    <dgm:pt modelId="{8B81B68B-6903-1C4E-B97B-E22BEEA99509}" type="pres">
      <dgm:prSet presAssocID="{5C1F45B3-9FE4-E640-B1C6-51CB2F8506BA}" presName="arrowAndChildren" presStyleCnt="0"/>
      <dgm:spPr/>
    </dgm:pt>
    <dgm:pt modelId="{D83545FF-3D5E-2447-B581-472EBD5FBA58}" type="pres">
      <dgm:prSet presAssocID="{5C1F45B3-9FE4-E640-B1C6-51CB2F8506BA}" presName="parentTextArrow" presStyleLbl="node1" presStyleIdx="2" presStyleCnt="7"/>
      <dgm:spPr/>
    </dgm:pt>
    <dgm:pt modelId="{1E1BDAFD-BE7D-E140-8F04-47729B3A7940}" type="pres">
      <dgm:prSet presAssocID="{7C8A385E-DAFD-B04F-99F2-20227624E191}" presName="sp" presStyleCnt="0"/>
      <dgm:spPr/>
    </dgm:pt>
    <dgm:pt modelId="{9D48931F-EFA9-9646-89C3-14835DB442A9}" type="pres">
      <dgm:prSet presAssocID="{6A268C25-558F-AC48-B518-76668BFD2889}" presName="arrowAndChildren" presStyleCnt="0"/>
      <dgm:spPr/>
    </dgm:pt>
    <dgm:pt modelId="{66407637-EA5E-8546-B71F-0E9A8057371B}" type="pres">
      <dgm:prSet presAssocID="{6A268C25-558F-AC48-B518-76668BFD2889}" presName="parentTextArrow" presStyleLbl="node1" presStyleIdx="3" presStyleCnt="7"/>
      <dgm:spPr/>
    </dgm:pt>
    <dgm:pt modelId="{FB5F1F5C-0862-2F49-AD34-AAC49E4A599D}" type="pres">
      <dgm:prSet presAssocID="{AC424F35-9831-BC49-80B1-5B0CE931490C}" presName="sp" presStyleCnt="0"/>
      <dgm:spPr/>
    </dgm:pt>
    <dgm:pt modelId="{81200D13-F834-534B-9F7E-FFACB2A301F5}" type="pres">
      <dgm:prSet presAssocID="{48AD28E6-0608-5145-A36D-3196FEBD26C1}" presName="arrowAndChildren" presStyleCnt="0"/>
      <dgm:spPr/>
    </dgm:pt>
    <dgm:pt modelId="{54F9CF12-0115-BE4F-B8E8-2C6EFFB5CCAF}" type="pres">
      <dgm:prSet presAssocID="{48AD28E6-0608-5145-A36D-3196FEBD26C1}" presName="parentTextArrow" presStyleLbl="node1" presStyleIdx="4" presStyleCnt="7"/>
      <dgm:spPr/>
    </dgm:pt>
    <dgm:pt modelId="{8D34F5B7-9228-FF4A-BC9D-E6E974B9B6E7}" type="pres">
      <dgm:prSet presAssocID="{7331ADFA-2553-6440-A49A-28EF163B55CA}" presName="sp" presStyleCnt="0"/>
      <dgm:spPr/>
    </dgm:pt>
    <dgm:pt modelId="{C4EA5BDF-8347-EB48-812D-01F67CE313EE}" type="pres">
      <dgm:prSet presAssocID="{CC2997BC-197D-0A4E-9B50-584BBB4AB08B}" presName="arrowAndChildren" presStyleCnt="0"/>
      <dgm:spPr/>
    </dgm:pt>
    <dgm:pt modelId="{2EBCCFAE-309F-0945-8691-01BAE73A0C2B}" type="pres">
      <dgm:prSet presAssocID="{CC2997BC-197D-0A4E-9B50-584BBB4AB08B}" presName="parentTextArrow" presStyleLbl="node1" presStyleIdx="5" presStyleCnt="7"/>
      <dgm:spPr/>
    </dgm:pt>
    <dgm:pt modelId="{10DF93F9-68C7-2247-9E93-94D580230A03}" type="pres">
      <dgm:prSet presAssocID="{11E2C146-1E41-DD43-9B2B-76F3BE53C8F4}" presName="sp" presStyleCnt="0"/>
      <dgm:spPr/>
    </dgm:pt>
    <dgm:pt modelId="{602284EC-95E4-3247-BD9C-BB07F7D40230}" type="pres">
      <dgm:prSet presAssocID="{6B220DC3-2E26-E34E-9E19-F41EECDF7E51}" presName="arrowAndChildren" presStyleCnt="0"/>
      <dgm:spPr/>
    </dgm:pt>
    <dgm:pt modelId="{6F7266A4-B047-594A-8E47-B53D2CFD26E0}" type="pres">
      <dgm:prSet presAssocID="{6B220DC3-2E26-E34E-9E19-F41EECDF7E51}" presName="parentTextArrow" presStyleLbl="node1" presStyleIdx="6" presStyleCnt="7"/>
      <dgm:spPr/>
    </dgm:pt>
  </dgm:ptLst>
  <dgm:cxnLst>
    <dgm:cxn modelId="{11F72A20-4EBB-4C74-A7B8-E58747CE5C65}" type="presOf" srcId="{CC2997BC-197D-0A4E-9B50-584BBB4AB08B}" destId="{2EBCCFAE-309F-0945-8691-01BAE73A0C2B}" srcOrd="0" destOrd="0" presId="urn:microsoft.com/office/officeart/2005/8/layout/process4"/>
    <dgm:cxn modelId="{CB38722B-0640-1246-86B8-42FB8FCBD5CE}" srcId="{AF5A304F-12C9-AE47-9B75-865D79729F15}" destId="{5C1F45B3-9FE4-E640-B1C6-51CB2F8506BA}" srcOrd="4" destOrd="0" parTransId="{75085FDA-33B8-044E-82CF-812BE9469ECB}" sibTransId="{C2453264-8797-0247-8C0F-69CF3CE839CE}"/>
    <dgm:cxn modelId="{9068C25C-4B24-1649-955A-4C7D5BD4AD79}" srcId="{AF5A304F-12C9-AE47-9B75-865D79729F15}" destId="{6B220DC3-2E26-E34E-9E19-F41EECDF7E51}" srcOrd="0" destOrd="0" parTransId="{56A85437-6CFE-A146-A8B1-8912EFAFB7CA}" sibTransId="{11E2C146-1E41-DD43-9B2B-76F3BE53C8F4}"/>
    <dgm:cxn modelId="{DA33655D-E9F4-4AAA-BDEE-2E54BB08E211}" type="presOf" srcId="{6B220DC3-2E26-E34E-9E19-F41EECDF7E51}" destId="{6F7266A4-B047-594A-8E47-B53D2CFD26E0}" srcOrd="0" destOrd="0" presId="urn:microsoft.com/office/officeart/2005/8/layout/process4"/>
    <dgm:cxn modelId="{56232C42-7E93-854B-9B9C-AA346FE4B013}" srcId="{AF5A304F-12C9-AE47-9B75-865D79729F15}" destId="{CC2997BC-197D-0A4E-9B50-584BBB4AB08B}" srcOrd="1" destOrd="0" parTransId="{41F0DD81-62AA-F84E-8DE5-718D293AA420}" sibTransId="{7331ADFA-2553-6440-A49A-28EF163B55CA}"/>
    <dgm:cxn modelId="{CA181847-7534-294E-88D6-A07C1C430A15}" srcId="{AF5A304F-12C9-AE47-9B75-865D79729F15}" destId="{48AD28E6-0608-5145-A36D-3196FEBD26C1}" srcOrd="2" destOrd="0" parTransId="{28E8A7F4-EF1E-594D-8FC0-87944F55C733}" sibTransId="{AC424F35-9831-BC49-80B1-5B0CE931490C}"/>
    <dgm:cxn modelId="{760EB86E-725D-4665-BB25-4844A74BCE8F}" type="presOf" srcId="{5C1F45B3-9FE4-E640-B1C6-51CB2F8506BA}" destId="{D83545FF-3D5E-2447-B581-472EBD5FBA58}" srcOrd="0" destOrd="0" presId="urn:microsoft.com/office/officeart/2005/8/layout/process4"/>
    <dgm:cxn modelId="{13F67D81-D1A6-B640-B721-6926E79C8E33}" srcId="{AF5A304F-12C9-AE47-9B75-865D79729F15}" destId="{6A268C25-558F-AC48-B518-76668BFD2889}" srcOrd="3" destOrd="0" parTransId="{46511A1A-F773-1D42-8ED7-7A928F8FE535}" sibTransId="{7C8A385E-DAFD-B04F-99F2-20227624E191}"/>
    <dgm:cxn modelId="{7BD0969E-3562-4B96-8914-14DEB343485D}" type="presOf" srcId="{F47AADBA-4216-4022-9ED9-160CE3F0C673}" destId="{198E776A-4946-4AE2-A6E7-22EE4777EA36}" srcOrd="0" destOrd="0" presId="urn:microsoft.com/office/officeart/2005/8/layout/process4"/>
    <dgm:cxn modelId="{13BE30A8-3AAE-437F-94C0-F76DCBDC803B}" type="presOf" srcId="{2C46A183-4125-004F-9C45-73228F552812}" destId="{A5984E32-A3E1-434D-875E-458D79D6DD66}" srcOrd="0" destOrd="0" presId="urn:microsoft.com/office/officeart/2005/8/layout/process4"/>
    <dgm:cxn modelId="{2EBC8CB9-A06C-4CEE-806C-77C5D903E84D}" type="presOf" srcId="{6A268C25-558F-AC48-B518-76668BFD2889}" destId="{66407637-EA5E-8546-B71F-0E9A8057371B}" srcOrd="0" destOrd="0" presId="urn:microsoft.com/office/officeart/2005/8/layout/process4"/>
    <dgm:cxn modelId="{0F677BC9-1EFF-49BB-B01C-7DB67F8135AD}" srcId="{AF5A304F-12C9-AE47-9B75-865D79729F15}" destId="{F47AADBA-4216-4022-9ED9-160CE3F0C673}" srcOrd="5" destOrd="0" parTransId="{70F6AF54-E15D-4768-9099-EF645F7C176B}" sibTransId="{936EB0C1-F732-4C50-8526-623D45CED8DE}"/>
    <dgm:cxn modelId="{441A7DCB-5AE9-E946-BF1E-E408AF3E880E}" srcId="{AF5A304F-12C9-AE47-9B75-865D79729F15}" destId="{2C46A183-4125-004F-9C45-73228F552812}" srcOrd="6" destOrd="0" parTransId="{0771A661-E09B-EC44-B787-7EECF7DF9C65}" sibTransId="{4A941EF8-B6FE-A74E-8613-6B9DEF243C13}"/>
    <dgm:cxn modelId="{75DD3CE9-751E-4B4B-AEDF-D70C4C183483}" type="presOf" srcId="{48AD28E6-0608-5145-A36D-3196FEBD26C1}" destId="{54F9CF12-0115-BE4F-B8E8-2C6EFFB5CCAF}" srcOrd="0" destOrd="0" presId="urn:microsoft.com/office/officeart/2005/8/layout/process4"/>
    <dgm:cxn modelId="{441EE9F0-EF3A-224A-84E1-95A283ADBA7D}" type="presOf" srcId="{AF5A304F-12C9-AE47-9B75-865D79729F15}" destId="{5F803586-69B2-A24D-9D4D-624EF4599F77}" srcOrd="0" destOrd="0" presId="urn:microsoft.com/office/officeart/2005/8/layout/process4"/>
    <dgm:cxn modelId="{C255A334-55B5-4012-94D9-04DC14FD10A5}" type="presParOf" srcId="{5F803586-69B2-A24D-9D4D-624EF4599F77}" destId="{65B771F3-56E0-144A-8AA4-4B57026D7D3B}" srcOrd="0" destOrd="0" presId="urn:microsoft.com/office/officeart/2005/8/layout/process4"/>
    <dgm:cxn modelId="{DAFDE997-D035-4645-B802-E29ED386D697}" type="presParOf" srcId="{65B771F3-56E0-144A-8AA4-4B57026D7D3B}" destId="{A5984E32-A3E1-434D-875E-458D79D6DD66}" srcOrd="0" destOrd="0" presId="urn:microsoft.com/office/officeart/2005/8/layout/process4"/>
    <dgm:cxn modelId="{C4D63496-0B55-4FA9-8CD7-BA32DC8E9348}" type="presParOf" srcId="{5F803586-69B2-A24D-9D4D-624EF4599F77}" destId="{92C2ACDF-1769-4E5D-B75E-6EE72A32249A}" srcOrd="1" destOrd="0" presId="urn:microsoft.com/office/officeart/2005/8/layout/process4"/>
    <dgm:cxn modelId="{8ABBDD26-6B98-437D-AC42-66556C4E75C6}" type="presParOf" srcId="{5F803586-69B2-A24D-9D4D-624EF4599F77}" destId="{F16E2FEC-0D22-401C-903D-B5E6681007C8}" srcOrd="2" destOrd="0" presId="urn:microsoft.com/office/officeart/2005/8/layout/process4"/>
    <dgm:cxn modelId="{078B0701-02A3-4197-8C57-D2CB0D8C464E}" type="presParOf" srcId="{F16E2FEC-0D22-401C-903D-B5E6681007C8}" destId="{198E776A-4946-4AE2-A6E7-22EE4777EA36}" srcOrd="0" destOrd="0" presId="urn:microsoft.com/office/officeart/2005/8/layout/process4"/>
    <dgm:cxn modelId="{701CD7C3-E132-42ED-88B0-2F1589000060}" type="presParOf" srcId="{5F803586-69B2-A24D-9D4D-624EF4599F77}" destId="{1DAAF24A-7CA2-3E48-AC60-0A76103B2E34}" srcOrd="3" destOrd="0" presId="urn:microsoft.com/office/officeart/2005/8/layout/process4"/>
    <dgm:cxn modelId="{79CAA8AE-4EF7-438B-8338-DBB4FD247D19}" type="presParOf" srcId="{5F803586-69B2-A24D-9D4D-624EF4599F77}" destId="{8B81B68B-6903-1C4E-B97B-E22BEEA99509}" srcOrd="4" destOrd="0" presId="urn:microsoft.com/office/officeart/2005/8/layout/process4"/>
    <dgm:cxn modelId="{648070C4-6224-4FDF-AE51-8F0918AE71FB}" type="presParOf" srcId="{8B81B68B-6903-1C4E-B97B-E22BEEA99509}" destId="{D83545FF-3D5E-2447-B581-472EBD5FBA58}" srcOrd="0" destOrd="0" presId="urn:microsoft.com/office/officeart/2005/8/layout/process4"/>
    <dgm:cxn modelId="{F7E2182B-CE9B-46B0-AC2A-ADA825C7EF3B}" type="presParOf" srcId="{5F803586-69B2-A24D-9D4D-624EF4599F77}" destId="{1E1BDAFD-BE7D-E140-8F04-47729B3A7940}" srcOrd="5" destOrd="0" presId="urn:microsoft.com/office/officeart/2005/8/layout/process4"/>
    <dgm:cxn modelId="{B7B7B25E-1C39-4375-8782-97712A035773}" type="presParOf" srcId="{5F803586-69B2-A24D-9D4D-624EF4599F77}" destId="{9D48931F-EFA9-9646-89C3-14835DB442A9}" srcOrd="6" destOrd="0" presId="urn:microsoft.com/office/officeart/2005/8/layout/process4"/>
    <dgm:cxn modelId="{0DC36691-61BB-4168-A0A7-A58B8465D72A}" type="presParOf" srcId="{9D48931F-EFA9-9646-89C3-14835DB442A9}" destId="{66407637-EA5E-8546-B71F-0E9A8057371B}" srcOrd="0" destOrd="0" presId="urn:microsoft.com/office/officeart/2005/8/layout/process4"/>
    <dgm:cxn modelId="{AE22F1F9-F236-4FEF-B634-B902DB227F50}" type="presParOf" srcId="{5F803586-69B2-A24D-9D4D-624EF4599F77}" destId="{FB5F1F5C-0862-2F49-AD34-AAC49E4A599D}" srcOrd="7" destOrd="0" presId="urn:microsoft.com/office/officeart/2005/8/layout/process4"/>
    <dgm:cxn modelId="{C6BA1D2E-CB7A-4B1A-B523-A5D8D39E764A}" type="presParOf" srcId="{5F803586-69B2-A24D-9D4D-624EF4599F77}" destId="{81200D13-F834-534B-9F7E-FFACB2A301F5}" srcOrd="8" destOrd="0" presId="urn:microsoft.com/office/officeart/2005/8/layout/process4"/>
    <dgm:cxn modelId="{7CD6B91A-2435-47C8-A809-542D06EE1891}" type="presParOf" srcId="{81200D13-F834-534B-9F7E-FFACB2A301F5}" destId="{54F9CF12-0115-BE4F-B8E8-2C6EFFB5CCAF}" srcOrd="0" destOrd="0" presId="urn:microsoft.com/office/officeart/2005/8/layout/process4"/>
    <dgm:cxn modelId="{486D3283-057F-497A-AA0D-A0D106EC2382}" type="presParOf" srcId="{5F803586-69B2-A24D-9D4D-624EF4599F77}" destId="{8D34F5B7-9228-FF4A-BC9D-E6E974B9B6E7}" srcOrd="9" destOrd="0" presId="urn:microsoft.com/office/officeart/2005/8/layout/process4"/>
    <dgm:cxn modelId="{AF6C7D4B-A8A0-466C-A202-449E5E229E21}" type="presParOf" srcId="{5F803586-69B2-A24D-9D4D-624EF4599F77}" destId="{C4EA5BDF-8347-EB48-812D-01F67CE313EE}" srcOrd="10" destOrd="0" presId="urn:microsoft.com/office/officeart/2005/8/layout/process4"/>
    <dgm:cxn modelId="{91C728D9-4A9C-4872-A9F0-486F6B0AD427}" type="presParOf" srcId="{C4EA5BDF-8347-EB48-812D-01F67CE313EE}" destId="{2EBCCFAE-309F-0945-8691-01BAE73A0C2B}" srcOrd="0" destOrd="0" presId="urn:microsoft.com/office/officeart/2005/8/layout/process4"/>
    <dgm:cxn modelId="{F911BE1B-BC22-41E0-85EA-C3A616124FC1}" type="presParOf" srcId="{5F803586-69B2-A24D-9D4D-624EF4599F77}" destId="{10DF93F9-68C7-2247-9E93-94D580230A03}" srcOrd="11" destOrd="0" presId="urn:microsoft.com/office/officeart/2005/8/layout/process4"/>
    <dgm:cxn modelId="{6F831E93-C415-4C82-AC53-B889287D1916}" type="presParOf" srcId="{5F803586-69B2-A24D-9D4D-624EF4599F77}" destId="{602284EC-95E4-3247-BD9C-BB07F7D40230}" srcOrd="12" destOrd="0" presId="urn:microsoft.com/office/officeart/2005/8/layout/process4"/>
    <dgm:cxn modelId="{9C22149F-7D38-441A-8EB6-223ECFE4DD76}" type="presParOf" srcId="{602284EC-95E4-3247-BD9C-BB07F7D40230}" destId="{6F7266A4-B047-594A-8E47-B53D2CFD26E0}" srcOrd="0" destOrd="0" presId="urn:microsoft.com/office/officeart/2005/8/layout/process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84E32-A3E1-434D-875E-458D79D6DD66}">
      <dsp:nvSpPr>
        <dsp:cNvPr id="0" name=""/>
        <dsp:cNvSpPr/>
      </dsp:nvSpPr>
      <dsp:spPr>
        <a:xfrm>
          <a:off x="0" y="4190595"/>
          <a:ext cx="5308270" cy="458574"/>
        </a:xfrm>
        <a:prstGeom prst="rect">
          <a:avLst/>
        </a:prstGeom>
        <a:solidFill>
          <a:schemeClr val="bg1">
            <a:lumMod val="95000"/>
          </a:schemeClr>
        </a:solidFill>
        <a:ln w="254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nl-NL" sz="1200" b="0" kern="1200">
              <a:solidFill>
                <a:schemeClr val="tx1"/>
              </a:solidFill>
              <a:latin typeface="Arial"/>
            </a:rPr>
            <a:t>Wat moeten we intern regelen en aanpassen?</a:t>
          </a:r>
          <a:endParaRPr lang="nl-NL" sz="1200" b="0" kern="1200">
            <a:solidFill>
              <a:schemeClr val="tx1"/>
            </a:solidFill>
          </a:endParaRPr>
        </a:p>
      </dsp:txBody>
      <dsp:txXfrm>
        <a:off x="0" y="4190595"/>
        <a:ext cx="5308270" cy="458574"/>
      </dsp:txXfrm>
    </dsp:sp>
    <dsp:sp modelId="{198E776A-4946-4AE2-A6E7-22EE4777EA36}">
      <dsp:nvSpPr>
        <dsp:cNvPr id="0" name=""/>
        <dsp:cNvSpPr/>
      </dsp:nvSpPr>
      <dsp:spPr>
        <a:xfrm rot="10800000">
          <a:off x="0" y="3492186"/>
          <a:ext cx="5308270" cy="705287"/>
        </a:xfrm>
        <a:prstGeom prst="upArrowCallout">
          <a:avLst/>
        </a:prstGeom>
        <a:solidFill>
          <a:schemeClr val="bg1">
            <a:lumMod val="95000"/>
          </a:schemeClr>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nl-NL" sz="1100" b="0" kern="1200">
              <a:solidFill>
                <a:schemeClr val="tx1"/>
              </a:solidFill>
              <a:latin typeface="Arial"/>
            </a:rPr>
            <a:t>Wat</a:t>
          </a:r>
          <a:r>
            <a:rPr lang="nl-NL" sz="1100" b="0" kern="1200">
              <a:solidFill>
                <a:schemeClr val="tx1"/>
              </a:solidFill>
            </a:rPr>
            <a:t> hebben we nodig?</a:t>
          </a:r>
          <a:endParaRPr lang="nl-NL" sz="1100" kern="1200"/>
        </a:p>
      </dsp:txBody>
      <dsp:txXfrm rot="10800000">
        <a:off x="0" y="3492186"/>
        <a:ext cx="5308270" cy="458274"/>
      </dsp:txXfrm>
    </dsp:sp>
    <dsp:sp modelId="{D83545FF-3D5E-2447-B581-472EBD5FBA58}">
      <dsp:nvSpPr>
        <dsp:cNvPr id="0" name=""/>
        <dsp:cNvSpPr/>
      </dsp:nvSpPr>
      <dsp:spPr>
        <a:xfrm rot="10800000">
          <a:off x="0" y="2793777"/>
          <a:ext cx="5308270" cy="705287"/>
        </a:xfrm>
        <a:prstGeom prst="upArrowCallout">
          <a:avLst/>
        </a:prstGeom>
        <a:solidFill>
          <a:schemeClr val="bg2"/>
        </a:solidFill>
        <a:ln w="254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nl-NL" sz="1200" b="1" kern="1200">
              <a:solidFill>
                <a:schemeClr val="bg1"/>
              </a:solidFill>
            </a:rPr>
            <a:t>‘Ik wil...’</a:t>
          </a:r>
          <a:r>
            <a:rPr lang="nl-NL" sz="1200" kern="1200">
              <a:solidFill>
                <a:schemeClr val="bg1"/>
              </a:solidFill>
            </a:rPr>
            <a:t> </a:t>
          </a:r>
          <a:endParaRPr lang="nl-NL" sz="1200" kern="1200">
            <a:solidFill>
              <a:schemeClr val="bg1"/>
            </a:solidFill>
            <a:latin typeface="Arial"/>
          </a:endParaRPr>
        </a:p>
      </dsp:txBody>
      <dsp:txXfrm rot="10800000">
        <a:off x="0" y="2793777"/>
        <a:ext cx="5308270" cy="458274"/>
      </dsp:txXfrm>
    </dsp:sp>
    <dsp:sp modelId="{66407637-EA5E-8546-B71F-0E9A8057371B}">
      <dsp:nvSpPr>
        <dsp:cNvPr id="0" name=""/>
        <dsp:cNvSpPr/>
      </dsp:nvSpPr>
      <dsp:spPr>
        <a:xfrm rot="10800000">
          <a:off x="0" y="2095368"/>
          <a:ext cx="5308270" cy="705287"/>
        </a:xfrm>
        <a:prstGeom prst="upArrowCallout">
          <a:avLst/>
        </a:prstGeom>
        <a:solidFill>
          <a:schemeClr val="bg2"/>
        </a:solidFill>
        <a:ln w="254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nl-NL" sz="1200" b="1" kern="1200">
              <a:solidFill>
                <a:schemeClr val="bg1"/>
              </a:solidFill>
            </a:rPr>
            <a:t>Klantreis</a:t>
          </a:r>
          <a:r>
            <a:rPr lang="nl-NL" sz="1200" kern="1200">
              <a:solidFill>
                <a:schemeClr val="bg1"/>
              </a:solidFill>
            </a:rPr>
            <a:t>: de ‘ideale’</a:t>
          </a:r>
          <a:r>
            <a:rPr lang="nl-NL" sz="1200" kern="1200">
              <a:solidFill>
                <a:schemeClr val="bg1"/>
              </a:solidFill>
              <a:latin typeface="Arial"/>
            </a:rPr>
            <a:t> reis </a:t>
          </a:r>
          <a:r>
            <a:rPr lang="nl-NL" sz="1200" kern="1200">
              <a:solidFill>
                <a:schemeClr val="bg1"/>
              </a:solidFill>
            </a:rPr>
            <a:t>die </a:t>
          </a:r>
          <a:r>
            <a:rPr lang="nl-NL" sz="1200" kern="1200">
              <a:solidFill>
                <a:schemeClr val="bg1"/>
              </a:solidFill>
              <a:latin typeface="Arial"/>
            </a:rPr>
            <a:t>iemand doorloopt</a:t>
          </a:r>
          <a:endParaRPr lang="nl-NL" sz="1200" kern="1200">
            <a:solidFill>
              <a:schemeClr val="bg1"/>
            </a:solidFill>
          </a:endParaRPr>
        </a:p>
      </dsp:txBody>
      <dsp:txXfrm rot="10800000">
        <a:off x="0" y="2095368"/>
        <a:ext cx="5308270" cy="458274"/>
      </dsp:txXfrm>
    </dsp:sp>
    <dsp:sp modelId="{54F9CF12-0115-BE4F-B8E8-2C6EFFB5CCAF}">
      <dsp:nvSpPr>
        <dsp:cNvPr id="0" name=""/>
        <dsp:cNvSpPr/>
      </dsp:nvSpPr>
      <dsp:spPr>
        <a:xfrm rot="10800000">
          <a:off x="0" y="1396959"/>
          <a:ext cx="5308270" cy="705287"/>
        </a:xfrm>
        <a:prstGeom prst="upArrowCallout">
          <a:avLst/>
        </a:prstGeom>
        <a:solidFill>
          <a:schemeClr val="bg1">
            <a:lumMod val="95000"/>
          </a:schemeClr>
        </a:solidFill>
        <a:ln w="254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nl-NL" sz="1200" b="0" kern="1200">
              <a:solidFill>
                <a:srgbClr val="000000"/>
              </a:solidFill>
              <a:latin typeface="Arial"/>
            </a:rPr>
            <a:t>Vanuit</a:t>
          </a:r>
          <a:r>
            <a:rPr lang="nl-NL" sz="1200" kern="1200">
              <a:solidFill>
                <a:srgbClr val="000000"/>
              </a:solidFill>
              <a:latin typeface="Arial"/>
            </a:rPr>
            <a:t> </a:t>
          </a:r>
          <a:r>
            <a:rPr lang="nl-NL" sz="1200" kern="1200">
              <a:solidFill>
                <a:srgbClr val="000000"/>
              </a:solidFill>
            </a:rPr>
            <a:t>welke situatie(s)?</a:t>
          </a:r>
          <a:r>
            <a:rPr lang="nl-NL" sz="1200" kern="1200">
              <a:solidFill>
                <a:srgbClr val="000000"/>
              </a:solidFill>
              <a:latin typeface="Arial"/>
            </a:rPr>
            <a:t> </a:t>
          </a:r>
          <a:endParaRPr lang="nl-NL" sz="1200" kern="1200">
            <a:solidFill>
              <a:srgbClr val="000000"/>
            </a:solidFill>
          </a:endParaRPr>
        </a:p>
      </dsp:txBody>
      <dsp:txXfrm rot="10800000">
        <a:off x="0" y="1396959"/>
        <a:ext cx="5308270" cy="458274"/>
      </dsp:txXfrm>
    </dsp:sp>
    <dsp:sp modelId="{2EBCCFAE-309F-0945-8691-01BAE73A0C2B}">
      <dsp:nvSpPr>
        <dsp:cNvPr id="0" name=""/>
        <dsp:cNvSpPr/>
      </dsp:nvSpPr>
      <dsp:spPr>
        <a:xfrm rot="10800000">
          <a:off x="0" y="698549"/>
          <a:ext cx="5308270" cy="705287"/>
        </a:xfrm>
        <a:prstGeom prst="upArrowCallout">
          <a:avLst/>
        </a:prstGeom>
        <a:solidFill>
          <a:schemeClr val="bg1">
            <a:lumMod val="95000"/>
          </a:schemeClr>
        </a:solidFill>
        <a:ln w="254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0" kern="1200" err="1">
              <a:solidFill>
                <a:srgbClr val="000000"/>
              </a:solidFill>
            </a:rPr>
            <a:t>Persona’s</a:t>
          </a:r>
          <a:r>
            <a:rPr lang="nl-NL" sz="1200" b="0" kern="1200">
              <a:solidFill>
                <a:srgbClr val="000000"/>
              </a:solidFill>
            </a:rPr>
            <a:t>: in wie </a:t>
          </a:r>
          <a:r>
            <a:rPr lang="nl-NL" sz="1200" kern="1200">
              <a:solidFill>
                <a:srgbClr val="000000"/>
              </a:solidFill>
            </a:rPr>
            <a:t>gaan we ons verplaatsen?</a:t>
          </a:r>
        </a:p>
      </dsp:txBody>
      <dsp:txXfrm rot="10800000">
        <a:off x="0" y="698549"/>
        <a:ext cx="5308270" cy="458274"/>
      </dsp:txXfrm>
    </dsp:sp>
    <dsp:sp modelId="{6F7266A4-B047-594A-8E47-B53D2CFD26E0}">
      <dsp:nvSpPr>
        <dsp:cNvPr id="0" name=""/>
        <dsp:cNvSpPr/>
      </dsp:nvSpPr>
      <dsp:spPr>
        <a:xfrm rot="10800000">
          <a:off x="0" y="140"/>
          <a:ext cx="5308270" cy="705287"/>
        </a:xfrm>
        <a:prstGeom prst="upArrowCallout">
          <a:avLst/>
        </a:prstGeom>
        <a:solidFill>
          <a:schemeClr val="bg1">
            <a:lumMod val="95000"/>
          </a:schemeClr>
        </a:solidFill>
        <a:ln w="254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nl-NL" sz="1200" b="0" kern="1200">
              <a:solidFill>
                <a:srgbClr val="000000"/>
              </a:solidFill>
            </a:rPr>
            <a:t>Thema</a:t>
          </a:r>
          <a:r>
            <a:rPr lang="nl-NL" sz="1200" b="0" kern="1200">
              <a:solidFill>
                <a:srgbClr val="000000"/>
              </a:solidFill>
              <a:latin typeface="Arial"/>
            </a:rPr>
            <a:t>: </a:t>
          </a:r>
          <a:r>
            <a:rPr lang="nl-NL" sz="1200" b="0" kern="1200">
              <a:solidFill>
                <a:srgbClr val="000000"/>
              </a:solidFill>
            </a:rPr>
            <a:t>wat willen we bereiken?</a:t>
          </a:r>
          <a:endParaRPr lang="nl-NL" sz="1200" kern="1200">
            <a:solidFill>
              <a:srgbClr val="000000"/>
            </a:solidFill>
          </a:endParaRPr>
        </a:p>
      </dsp:txBody>
      <dsp:txXfrm rot="10800000">
        <a:off x="0" y="140"/>
        <a:ext cx="5308270" cy="4582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E0AEF3C-265F-A848-8DFD-1ED1F53970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D63E14EB-7291-5B44-B8F3-CCB77EC4C3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8DD4FD-FFD0-E44D-AC8F-2C943E9F1CC1}" type="datetimeFigureOut">
              <a:rPr lang="nl-NL" smtClean="0"/>
              <a:t>9-1-2024</a:t>
            </a:fld>
            <a:endParaRPr lang="nl-NL"/>
          </a:p>
        </p:txBody>
      </p:sp>
      <p:sp>
        <p:nvSpPr>
          <p:cNvPr id="4" name="Tijdelijke aanduiding voor voettekst 3">
            <a:extLst>
              <a:ext uri="{FF2B5EF4-FFF2-40B4-BE49-F238E27FC236}">
                <a16:creationId xmlns:a16="http://schemas.microsoft.com/office/drawing/2014/main" id="{D6C9A05C-CDEB-044D-8A97-113A2EDE58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FA46321-65E3-6441-A08B-191B846A25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9E8EA2-BB96-7E4E-8E36-38C416AABDC2}" type="slidenum">
              <a:rPr lang="nl-NL" smtClean="0"/>
              <a:t>‹nr.›</a:t>
            </a:fld>
            <a:endParaRPr lang="nl-NL"/>
          </a:p>
        </p:txBody>
      </p:sp>
    </p:spTree>
    <p:extLst>
      <p:ext uri="{BB962C8B-B14F-4D97-AF65-F5344CB8AC3E}">
        <p14:creationId xmlns:p14="http://schemas.microsoft.com/office/powerpoint/2010/main" val="669911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97FC8-B00E-41E4-8037-9A8474565DBA}" type="datetimeFigureOut">
              <a:rPr lang="x-none" smtClean="0"/>
              <a:t>9-1-2024</a:t>
            </a:fld>
            <a:endParaRPr lang="x-non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x-non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82F1F-E228-489A-B696-08C5E63142B4}" type="slidenum">
              <a:rPr lang="x-none" smtClean="0"/>
              <a:t>‹nr.›</a:t>
            </a:fld>
            <a:endParaRPr lang="x-none"/>
          </a:p>
        </p:txBody>
      </p:sp>
    </p:spTree>
    <p:extLst>
      <p:ext uri="{BB962C8B-B14F-4D97-AF65-F5344CB8AC3E}">
        <p14:creationId xmlns:p14="http://schemas.microsoft.com/office/powerpoint/2010/main" val="35799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04C10E27-28D5-4C14-A4B2-1360CAD825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FCCDE20-FB0E-48F6-8E88-4654A59D35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latinLnBrk="0"/>
            <a:br>
              <a:rPr lang="nl-NL">
                <a:effectLst/>
              </a:rPr>
            </a:br>
            <a:endParaRPr lang="nl-NL">
              <a:effectLst/>
            </a:endParaRPr>
          </a:p>
          <a:p>
            <a:endParaRPr lang="nl-NL"/>
          </a:p>
          <a:p>
            <a:br>
              <a:rPr lang="nl-NL">
                <a:effectLst/>
              </a:rPr>
            </a:br>
            <a:endParaRPr lang="nl-NL">
              <a:effectLst/>
            </a:endParaRPr>
          </a:p>
          <a:p>
            <a:pPr rtl="0" latinLnBrk="0"/>
            <a:br>
              <a:rPr lang="nl-NL">
                <a:effectLst/>
              </a:rPr>
            </a:br>
            <a:endParaRPr lang="nl-NL">
              <a:effectLst/>
            </a:endParaRPr>
          </a:p>
          <a:p>
            <a:pPr defTabSz="912813" eaLnBrk="1" hangingPunct="1">
              <a:spcBef>
                <a:spcPct val="0"/>
              </a:spcBef>
            </a:pPr>
            <a:endParaRPr lang="nl-NL" altLang="x-none"/>
          </a:p>
        </p:txBody>
      </p:sp>
      <p:sp>
        <p:nvSpPr>
          <p:cNvPr id="6148" name="Tijdelijke aanduiding voor dianummer 3">
            <a:extLst>
              <a:ext uri="{FF2B5EF4-FFF2-40B4-BE49-F238E27FC236}">
                <a16:creationId xmlns:a16="http://schemas.microsoft.com/office/drawing/2014/main" id="{00830B06-C1D1-4C8B-9D9A-270EE6B03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A97B7E0C-0DED-4545-B191-A721779FD6A1}" type="slidenum">
              <a:rPr kumimoji="0" lang="nl-NL"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a:t>
            </a:fld>
            <a:endParaRPr kumimoji="0" lang="nl-NL"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0702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857E224-C829-FC4D-BF78-516D13CB1E50}" type="slidenum">
              <a:rPr lang="en-US" smtClean="0"/>
              <a:t>3</a:t>
            </a:fld>
            <a:endParaRPr lang="en-US"/>
          </a:p>
        </p:txBody>
      </p:sp>
    </p:spTree>
    <p:extLst>
      <p:ext uri="{BB962C8B-B14F-4D97-AF65-F5344CB8AC3E}">
        <p14:creationId xmlns:p14="http://schemas.microsoft.com/office/powerpoint/2010/main" val="272243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2082F1F-E228-489A-B696-08C5E63142B4}" type="slidenum">
              <a:rPr lang="x-none" smtClean="0"/>
              <a:t>4</a:t>
            </a:fld>
            <a:endParaRPr lang="x-none"/>
          </a:p>
        </p:txBody>
      </p:sp>
    </p:spTree>
    <p:extLst>
      <p:ext uri="{BB962C8B-B14F-4D97-AF65-F5344CB8AC3E}">
        <p14:creationId xmlns:p14="http://schemas.microsoft.com/office/powerpoint/2010/main" val="43219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857E224-C829-FC4D-BF78-516D13CB1E50}" type="slidenum">
              <a:rPr lang="en-US" smtClean="0"/>
              <a:t>5</a:t>
            </a:fld>
            <a:endParaRPr lang="en-US"/>
          </a:p>
        </p:txBody>
      </p:sp>
    </p:spTree>
    <p:extLst>
      <p:ext uri="{BB962C8B-B14F-4D97-AF65-F5344CB8AC3E}">
        <p14:creationId xmlns:p14="http://schemas.microsoft.com/office/powerpoint/2010/main" val="50456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7:notes"/>
          <p:cNvSpPr txBox="1">
            <a:spLocks noGrp="1"/>
          </p:cNvSpPr>
          <p:nvPr>
            <p:ph type="body" idx="1"/>
          </p:nvPr>
        </p:nvSpPr>
        <p:spPr>
          <a:xfrm>
            <a:off x="169545" y="17799978"/>
            <a:ext cx="1356360" cy="1456361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7: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267970" lvl="0" indent="-267970" algn="l" rtl="0">
              <a:lnSpc>
                <a:spcPct val="100000"/>
              </a:lnSpc>
              <a:spcBef>
                <a:spcPts val="0"/>
              </a:spcBef>
              <a:spcAft>
                <a:spcPts val="0"/>
              </a:spcAft>
              <a:buSzPts val="1400"/>
              <a:buNone/>
            </a:pPr>
            <a:r>
              <a:rPr lang="nl-NL" sz="2000"/>
              <a:t>1. Inwoner Ellis met niet-problematische schulden die 'uitgecoacht' is bij Bindkracht, en soepel overgaat naar budgetbeheer van de gemeente</a:t>
            </a:r>
            <a:endParaRPr sz="4000"/>
          </a:p>
        </p:txBody>
      </p:sp>
      <p:sp>
        <p:nvSpPr>
          <p:cNvPr id="317" name="Google Shape;317;p3: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267970" lvl="0" indent="-267970" algn="l" rtl="0">
              <a:lnSpc>
                <a:spcPct val="100000"/>
              </a:lnSpc>
              <a:spcBef>
                <a:spcPts val="0"/>
              </a:spcBef>
              <a:spcAft>
                <a:spcPts val="0"/>
              </a:spcAft>
              <a:buSzPts val="1400"/>
              <a:buNone/>
            </a:pPr>
            <a:r>
              <a:rPr lang="nl-NL" sz="1200"/>
              <a:t>2. Inwoner Tanya met problematische schulden die gecoacht is door de klantmanager en die aan het eind van het schuldentraject nog een poosje budgetbeheer nodig heeft</a:t>
            </a:r>
            <a:endParaRPr/>
          </a:p>
        </p:txBody>
      </p:sp>
      <p:sp>
        <p:nvSpPr>
          <p:cNvPr id="349" name="Google Shape;349;p2: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8: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38: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45" name="Google Shape;445;p38: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2082F1F-E228-489A-B696-08C5E63142B4}" type="slidenum">
              <a:rPr lang="x-none" smtClean="0"/>
              <a:t>10</a:t>
            </a:fld>
            <a:endParaRPr lang="x-none"/>
          </a:p>
        </p:txBody>
      </p:sp>
    </p:spTree>
    <p:extLst>
      <p:ext uri="{BB962C8B-B14F-4D97-AF65-F5344CB8AC3E}">
        <p14:creationId xmlns:p14="http://schemas.microsoft.com/office/powerpoint/2010/main" val="355118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pic>
        <p:nvPicPr>
          <p:cNvPr id="4" name="Groeperen 3">
            <a:extLst>
              <a:ext uri="{FF2B5EF4-FFF2-40B4-BE49-F238E27FC236}">
                <a16:creationId xmlns:a16="http://schemas.microsoft.com/office/drawing/2014/main" id="{348E9303-27FA-4EC2-838C-2927E26FEFB3}"/>
              </a:ext>
            </a:extLst>
          </p:cNvPr>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40600" y="1854200"/>
            <a:ext cx="4864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a:extLst>
              <a:ext uri="{FF2B5EF4-FFF2-40B4-BE49-F238E27FC236}">
                <a16:creationId xmlns:a16="http://schemas.microsoft.com/office/drawing/2014/main" id="{58420F44-9CEB-4BE6-8580-91BE656FE61C}"/>
              </a:ext>
            </a:extLst>
          </p:cNvPr>
          <p:cNvSpPr>
            <a:spLocks/>
          </p:cNvSpPr>
          <p:nvPr userDrawn="1"/>
        </p:nvSpPr>
        <p:spPr bwMode="auto">
          <a:xfrm>
            <a:off x="0" y="5238750"/>
            <a:ext cx="9702800" cy="1619250"/>
          </a:xfrm>
          <a:custGeom>
            <a:avLst/>
            <a:gdLst>
              <a:gd name="T0" fmla="*/ 2147483646 w 12672"/>
              <a:gd name="T1" fmla="*/ 2147483646 h 2116"/>
              <a:gd name="T2" fmla="*/ 0 w 12672"/>
              <a:gd name="T3" fmla="*/ 2147483646 h 2116"/>
              <a:gd name="T4" fmla="*/ 0 w 12672"/>
              <a:gd name="T5" fmla="*/ 0 h 2116"/>
              <a:gd name="T6" fmla="*/ 2147483646 w 12672"/>
              <a:gd name="T7" fmla="*/ 0 h 2116"/>
              <a:gd name="T8" fmla="*/ 2147483646 w 12672"/>
              <a:gd name="T9" fmla="*/ 2147483646 h 2116"/>
              <a:gd name="T10" fmla="*/ 2147483646 w 12672"/>
              <a:gd name="T11" fmla="*/ 2147483646 h 2116"/>
              <a:gd name="T12" fmla="*/ 2147483646 w 12672"/>
              <a:gd name="T13" fmla="*/ 2147483646 h 2116"/>
              <a:gd name="T14" fmla="*/ 2147483646 w 12672"/>
              <a:gd name="T15" fmla="*/ 2147483646 h 2116"/>
              <a:gd name="T16" fmla="*/ 2147483646 w 12672"/>
              <a:gd name="T17" fmla="*/ 2147483646 h 2116"/>
              <a:gd name="T18" fmla="*/ 2147483646 w 12672"/>
              <a:gd name="T19" fmla="*/ 2147483646 h 2116"/>
              <a:gd name="T20" fmla="*/ 2147483646 w 12672"/>
              <a:gd name="T21" fmla="*/ 2147483646 h 2116"/>
              <a:gd name="T22" fmla="*/ 2147483646 w 12672"/>
              <a:gd name="T23" fmla="*/ 2147483646 h 2116"/>
              <a:gd name="T24" fmla="*/ 2147483646 w 12672"/>
              <a:gd name="T25" fmla="*/ 2147483646 h 2116"/>
              <a:gd name="T26" fmla="*/ 2147483646 w 12672"/>
              <a:gd name="T27" fmla="*/ 2147483646 h 2116"/>
              <a:gd name="T28" fmla="*/ 2147483646 w 12672"/>
              <a:gd name="T29" fmla="*/ 2147483646 h 2116"/>
              <a:gd name="T30" fmla="*/ 2147483646 w 12672"/>
              <a:gd name="T31" fmla="*/ 2147483646 h 2116"/>
              <a:gd name="T32" fmla="*/ 2147483646 w 12672"/>
              <a:gd name="T33" fmla="*/ 2147483646 h 2116"/>
              <a:gd name="T34" fmla="*/ 2147483646 w 12672"/>
              <a:gd name="T35" fmla="*/ 2147483646 h 2116"/>
              <a:gd name="T36" fmla="*/ 2147483646 w 12672"/>
              <a:gd name="T37" fmla="*/ 2147483646 h 2116"/>
              <a:gd name="T38" fmla="*/ 2147483646 w 12672"/>
              <a:gd name="T39" fmla="*/ 2147483646 h 2116"/>
              <a:gd name="T40" fmla="*/ 2147483646 w 12672"/>
              <a:gd name="T41" fmla="*/ 2147483646 h 2116"/>
              <a:gd name="T42" fmla="*/ 2147483646 w 12672"/>
              <a:gd name="T43" fmla="*/ 2147483646 h 2116"/>
              <a:gd name="T44" fmla="*/ 2147483646 w 12672"/>
              <a:gd name="T45" fmla="*/ 2147483646 h 2116"/>
              <a:gd name="T46" fmla="*/ 2147483646 w 12672"/>
              <a:gd name="T47" fmla="*/ 2147483646 h 2116"/>
              <a:gd name="T48" fmla="*/ 2147483646 w 12672"/>
              <a:gd name="T49" fmla="*/ 2147483646 h 2116"/>
              <a:gd name="T50" fmla="*/ 2147483646 w 12672"/>
              <a:gd name="T51" fmla="*/ 2147483646 h 2116"/>
              <a:gd name="T52" fmla="*/ 2147483646 w 12672"/>
              <a:gd name="T53" fmla="*/ 2147483646 h 2116"/>
              <a:gd name="T54" fmla="*/ 2147483646 w 12672"/>
              <a:gd name="T55" fmla="*/ 2147483646 h 2116"/>
              <a:gd name="T56" fmla="*/ 2147483646 w 12672"/>
              <a:gd name="T57" fmla="*/ 2147483646 h 2116"/>
              <a:gd name="T58" fmla="*/ 2147483646 w 12672"/>
              <a:gd name="T59" fmla="*/ 2147483646 h 2116"/>
              <a:gd name="T60" fmla="*/ 2147483646 w 12672"/>
              <a:gd name="T61" fmla="*/ 2147483646 h 2116"/>
              <a:gd name="T62" fmla="*/ 2147483646 w 12672"/>
              <a:gd name="T63" fmla="*/ 2147483646 h 2116"/>
              <a:gd name="T64" fmla="*/ 2147483646 w 12672"/>
              <a:gd name="T65" fmla="*/ 2147483646 h 2116"/>
              <a:gd name="T66" fmla="*/ 2147483646 w 12672"/>
              <a:gd name="T67" fmla="*/ 2147483646 h 2116"/>
              <a:gd name="T68" fmla="*/ 2147483646 w 12672"/>
              <a:gd name="T69" fmla="*/ 2147483646 h 2116"/>
              <a:gd name="T70" fmla="*/ 2147483646 w 12672"/>
              <a:gd name="T71" fmla="*/ 2147483646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pic>
        <p:nvPicPr>
          <p:cNvPr id="6" name="Afbeelding 9">
            <a:extLst>
              <a:ext uri="{FF2B5EF4-FFF2-40B4-BE49-F238E27FC236}">
                <a16:creationId xmlns:a16="http://schemas.microsoft.com/office/drawing/2014/main" id="{E08483FF-78BF-4D22-B0C4-6A1F4580904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a:t>Klik om de stijl te bewerken</a:t>
            </a:r>
            <a:endParaRPr lang="en-US"/>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7" name="Tijdelijke aanduiding voor datum 3">
            <a:extLst>
              <a:ext uri="{FF2B5EF4-FFF2-40B4-BE49-F238E27FC236}">
                <a16:creationId xmlns:a16="http://schemas.microsoft.com/office/drawing/2014/main" id="{0B286F64-13B7-4410-B0B2-355913CA6201}"/>
              </a:ext>
            </a:extLst>
          </p:cNvPr>
          <p:cNvSpPr>
            <a:spLocks noGrp="1" noChangeAspect="1"/>
          </p:cNvSpPr>
          <p:nvPr>
            <p:ph type="dt" sz="half" idx="10"/>
          </p:nvPr>
        </p:nvSpPr>
        <p:spPr>
          <a:xfrm>
            <a:off x="1079500" y="6480175"/>
            <a:ext cx="4070350" cy="365125"/>
          </a:xfrm>
          <a:prstGeom prst="rect">
            <a:avLst/>
          </a:prstGeom>
        </p:spPr>
        <p:txBody>
          <a:bodyPr lIns="0" tIns="0" rIns="0" bIns="0" anchor="ctr" anchorCtr="0"/>
          <a:lstStyle>
            <a:lvl1pPr eaLnBrk="0" fontAlgn="auto" hangingPunct="0">
              <a:spcBef>
                <a:spcPts val="0"/>
              </a:spcBef>
              <a:spcAft>
                <a:spcPts val="0"/>
              </a:spcAft>
              <a:defRPr sz="1000">
                <a:solidFill>
                  <a:schemeClr val="bg1"/>
                </a:solidFill>
                <a:latin typeface="Arial" panose="020B0604020202020204" pitchFamily="34" charset="0"/>
                <a:ea typeface="+mn-ea"/>
              </a:defRPr>
            </a:lvl1pPr>
          </a:lstStyle>
          <a:p>
            <a:pPr>
              <a:defRPr/>
            </a:pPr>
            <a:endParaRPr lang="nl-NL"/>
          </a:p>
        </p:txBody>
      </p:sp>
    </p:spTree>
    <p:extLst>
      <p:ext uri="{BB962C8B-B14F-4D97-AF65-F5344CB8AC3E}">
        <p14:creationId xmlns:p14="http://schemas.microsoft.com/office/powerpoint/2010/main" val="338982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17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0548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Tree>
    <p:extLst>
      <p:ext uri="{BB962C8B-B14F-4D97-AF65-F5344CB8AC3E}">
        <p14:creationId xmlns:p14="http://schemas.microsoft.com/office/powerpoint/2010/main" val="234236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87748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306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012B6A0-4B81-44F9-AC0C-8B111EED2D5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3" name="Groep 1">
            <a:extLst>
              <a:ext uri="{FF2B5EF4-FFF2-40B4-BE49-F238E27FC236}">
                <a16:creationId xmlns:a16="http://schemas.microsoft.com/office/drawing/2014/main" id="{94452FC6-0E5C-48E4-815B-E2562D799049}"/>
              </a:ext>
            </a:extLst>
          </p:cNvPr>
          <p:cNvGrpSpPr/>
          <p:nvPr userDrawn="1"/>
        </p:nvGrpSpPr>
        <p:grpSpPr>
          <a:xfrm>
            <a:off x="-7374" y="6415994"/>
            <a:ext cx="4949825" cy="449261"/>
            <a:chOff x="0" y="6408737"/>
            <a:chExt cx="4949825" cy="449261"/>
          </a:xfrm>
          <a:solidFill>
            <a:schemeClr val="bg2"/>
          </a:solidFill>
        </p:grpSpPr>
        <p:sp>
          <p:nvSpPr>
            <p:cNvPr id="4" name="Freeform 5">
              <a:extLst>
                <a:ext uri="{FF2B5EF4-FFF2-40B4-BE49-F238E27FC236}">
                  <a16:creationId xmlns:a16="http://schemas.microsoft.com/office/drawing/2014/main" id="{4991A9B0-4257-4169-AAC5-A34871CFE291}"/>
                </a:ext>
              </a:extLst>
            </p:cNvPr>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sp>
          <p:nvSpPr>
            <p:cNvPr id="5" name="Freeform 5">
              <a:extLst>
                <a:ext uri="{FF2B5EF4-FFF2-40B4-BE49-F238E27FC236}">
                  <a16:creationId xmlns:a16="http://schemas.microsoft.com/office/drawing/2014/main" id="{D0A7D82A-5E4F-4BF9-A021-72F4BBBDABEB}"/>
                </a:ext>
              </a:extLst>
            </p:cNvPr>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grpSp>
      <p:pic>
        <p:nvPicPr>
          <p:cNvPr id="6" name="Afbeelding 17">
            <a:extLst>
              <a:ext uri="{FF2B5EF4-FFF2-40B4-BE49-F238E27FC236}">
                <a16:creationId xmlns:a16="http://schemas.microsoft.com/office/drawing/2014/main" id="{6B0679B4-FA87-4B29-9FF1-12CC55C3E7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87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690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1808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Tree>
    <p:extLst>
      <p:ext uri="{BB962C8B-B14F-4D97-AF65-F5344CB8AC3E}">
        <p14:creationId xmlns:p14="http://schemas.microsoft.com/office/powerpoint/2010/main" val="146319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4983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6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012B6A0-4B81-44F9-AC0C-8B111EED2D5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3" name="Groep 1">
            <a:extLst>
              <a:ext uri="{FF2B5EF4-FFF2-40B4-BE49-F238E27FC236}">
                <a16:creationId xmlns:a16="http://schemas.microsoft.com/office/drawing/2014/main" id="{94452FC6-0E5C-48E4-815B-E2562D799049}"/>
              </a:ext>
            </a:extLst>
          </p:cNvPr>
          <p:cNvGrpSpPr/>
          <p:nvPr userDrawn="1"/>
        </p:nvGrpSpPr>
        <p:grpSpPr>
          <a:xfrm>
            <a:off x="-7374" y="6415994"/>
            <a:ext cx="4949825" cy="449261"/>
            <a:chOff x="0" y="6408737"/>
            <a:chExt cx="4949825" cy="449261"/>
          </a:xfrm>
          <a:solidFill>
            <a:schemeClr val="bg2"/>
          </a:solidFill>
        </p:grpSpPr>
        <p:sp>
          <p:nvSpPr>
            <p:cNvPr id="4" name="Freeform 5">
              <a:extLst>
                <a:ext uri="{FF2B5EF4-FFF2-40B4-BE49-F238E27FC236}">
                  <a16:creationId xmlns:a16="http://schemas.microsoft.com/office/drawing/2014/main" id="{4991A9B0-4257-4169-AAC5-A34871CFE291}"/>
                </a:ext>
              </a:extLst>
            </p:cNvPr>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sp>
          <p:nvSpPr>
            <p:cNvPr id="5" name="Freeform 5">
              <a:extLst>
                <a:ext uri="{FF2B5EF4-FFF2-40B4-BE49-F238E27FC236}">
                  <a16:creationId xmlns:a16="http://schemas.microsoft.com/office/drawing/2014/main" id="{D0A7D82A-5E4F-4BF9-A021-72F4BBBDABEB}"/>
                </a:ext>
              </a:extLst>
            </p:cNvPr>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grpSp>
      <p:pic>
        <p:nvPicPr>
          <p:cNvPr id="6" name="Afbeelding 17">
            <a:extLst>
              <a:ext uri="{FF2B5EF4-FFF2-40B4-BE49-F238E27FC236}">
                <a16:creationId xmlns:a16="http://schemas.microsoft.com/office/drawing/2014/main" id="{6B0679B4-FA87-4B29-9FF1-12CC55C3E7D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kstdia: titel met tekst 2k" type="obj">
  <p:cSld name="1_Tekstdia: titel met tekst 2k">
    <p:spTree>
      <p:nvGrpSpPr>
        <p:cNvPr id="1" name="Shape 128"/>
        <p:cNvGrpSpPr/>
        <p:nvPr/>
      </p:nvGrpSpPr>
      <p:grpSpPr>
        <a:xfrm>
          <a:off x="0" y="0"/>
          <a:ext cx="0" cy="0"/>
          <a:chOff x="0" y="0"/>
          <a:chExt cx="0" cy="0"/>
        </a:xfrm>
      </p:grpSpPr>
      <p:sp>
        <p:nvSpPr>
          <p:cNvPr id="129" name="Google Shape;129;p43"/>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0" name="Google Shape;130;p43"/>
          <p:cNvSpPr txBox="1">
            <a:spLocks noGrp="1"/>
          </p:cNvSpPr>
          <p:nvPr>
            <p:ph type="body" idx="1"/>
          </p:nvPr>
        </p:nvSpPr>
        <p:spPr>
          <a:xfrm>
            <a:off x="1080000" y="1800000"/>
            <a:ext cx="4860000" cy="450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31" name="Google Shape;131;p43"/>
          <p:cNvSpPr txBox="1">
            <a:spLocks noGrp="1"/>
          </p:cNvSpPr>
          <p:nvPr>
            <p:ph type="body" idx="2"/>
          </p:nvPr>
        </p:nvSpPr>
        <p:spPr>
          <a:xfrm>
            <a:off x="6252000" y="1800000"/>
            <a:ext cx="4860000" cy="450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54951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ERSONA ORANJE">
  <p:cSld name="1_PERSONA ORANJE">
    <p:spTree>
      <p:nvGrpSpPr>
        <p:cNvPr id="1" name="Shape 132"/>
        <p:cNvGrpSpPr/>
        <p:nvPr/>
      </p:nvGrpSpPr>
      <p:grpSpPr>
        <a:xfrm>
          <a:off x="0" y="0"/>
          <a:ext cx="0" cy="0"/>
          <a:chOff x="0" y="0"/>
          <a:chExt cx="0" cy="0"/>
        </a:xfrm>
      </p:grpSpPr>
      <p:pic>
        <p:nvPicPr>
          <p:cNvPr id="133" name="Google Shape;133;p44"/>
          <p:cNvPicPr preferRelativeResize="0"/>
          <p:nvPr/>
        </p:nvPicPr>
        <p:blipFill rotWithShape="1">
          <a:blip r:embed="rId2">
            <a:alphaModFix/>
          </a:blip>
          <a:srcRect/>
          <a:stretch/>
        </p:blipFill>
        <p:spPr>
          <a:xfrm>
            <a:off x="0" y="1327508"/>
            <a:ext cx="9144000" cy="1819370"/>
          </a:xfrm>
          <a:prstGeom prst="rect">
            <a:avLst/>
          </a:prstGeom>
          <a:noFill/>
          <a:ln>
            <a:noFill/>
          </a:ln>
        </p:spPr>
      </p:pic>
      <p:sp>
        <p:nvSpPr>
          <p:cNvPr id="134" name="Google Shape;134;p44"/>
          <p:cNvSpPr txBox="1">
            <a:spLocks noGrp="1"/>
          </p:cNvSpPr>
          <p:nvPr>
            <p:ph type="title"/>
          </p:nvPr>
        </p:nvSpPr>
        <p:spPr>
          <a:xfrm>
            <a:off x="165600" y="205255"/>
            <a:ext cx="7192366" cy="57906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pic>
        <p:nvPicPr>
          <p:cNvPr id="135" name="Google Shape;135;p44"/>
          <p:cNvPicPr preferRelativeResize="0"/>
          <p:nvPr/>
        </p:nvPicPr>
        <p:blipFill rotWithShape="1">
          <a:blip r:embed="rId2">
            <a:alphaModFix/>
          </a:blip>
          <a:srcRect/>
          <a:stretch/>
        </p:blipFill>
        <p:spPr>
          <a:xfrm>
            <a:off x="3048000" y="1327508"/>
            <a:ext cx="9144000" cy="1819370"/>
          </a:xfrm>
          <a:prstGeom prst="rect">
            <a:avLst/>
          </a:prstGeom>
          <a:noFill/>
          <a:ln>
            <a:noFill/>
          </a:ln>
        </p:spPr>
      </p:pic>
      <p:sp>
        <p:nvSpPr>
          <p:cNvPr id="136" name="Google Shape;136;p44"/>
          <p:cNvSpPr>
            <a:spLocks noGrp="1"/>
          </p:cNvSpPr>
          <p:nvPr>
            <p:ph type="pic" idx="2"/>
          </p:nvPr>
        </p:nvSpPr>
        <p:spPr>
          <a:xfrm>
            <a:off x="245915" y="152918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37" name="Google Shape;137;p44"/>
          <p:cNvSpPr>
            <a:spLocks noGrp="1"/>
          </p:cNvSpPr>
          <p:nvPr>
            <p:ph type="pic" idx="3"/>
          </p:nvPr>
        </p:nvSpPr>
        <p:spPr>
          <a:xfrm rot="-625577">
            <a:off x="1644765" y="1488609"/>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38" name="Google Shape;138;p44"/>
          <p:cNvSpPr>
            <a:spLocks noGrp="1"/>
          </p:cNvSpPr>
          <p:nvPr>
            <p:ph type="pic" idx="4"/>
          </p:nvPr>
        </p:nvSpPr>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39" name="Google Shape;139;p44"/>
          <p:cNvSpPr>
            <a:spLocks noGrp="1"/>
          </p:cNvSpPr>
          <p:nvPr>
            <p:ph type="pic" idx="5"/>
          </p:nvPr>
        </p:nvSpPr>
        <p:spPr>
          <a:xfrm rot="-670604">
            <a:off x="4701146" y="153733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40" name="Google Shape;140;p44"/>
          <p:cNvSpPr txBox="1">
            <a:spLocks noGrp="1"/>
          </p:cNvSpPr>
          <p:nvPr>
            <p:ph type="body" idx="1"/>
          </p:nvPr>
        </p:nvSpPr>
        <p:spPr>
          <a:xfrm>
            <a:off x="3781483" y="3647538"/>
            <a:ext cx="2532784" cy="258283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44"/>
          <p:cNvSpPr txBox="1">
            <a:spLocks noGrp="1"/>
          </p:cNvSpPr>
          <p:nvPr>
            <p:ph type="body" idx="6"/>
          </p:nvPr>
        </p:nvSpPr>
        <p:spPr>
          <a:xfrm>
            <a:off x="6520583" y="3640121"/>
            <a:ext cx="2918616" cy="135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4"/>
          <p:cNvSpPr txBox="1">
            <a:spLocks noGrp="1"/>
          </p:cNvSpPr>
          <p:nvPr>
            <p:ph type="body" idx="7"/>
          </p:nvPr>
        </p:nvSpPr>
        <p:spPr>
          <a:xfrm>
            <a:off x="9696819" y="3640121"/>
            <a:ext cx="2246757" cy="313837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44"/>
          <p:cNvSpPr txBox="1">
            <a:spLocks noGrp="1"/>
          </p:cNvSpPr>
          <p:nvPr>
            <p:ph type="body" idx="8"/>
          </p:nvPr>
        </p:nvSpPr>
        <p:spPr>
          <a:xfrm>
            <a:off x="6520583" y="5414431"/>
            <a:ext cx="2918616" cy="135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4" name="Google Shape;144;p44"/>
          <p:cNvGrpSpPr/>
          <p:nvPr/>
        </p:nvGrpSpPr>
        <p:grpSpPr>
          <a:xfrm>
            <a:off x="6514312" y="3312575"/>
            <a:ext cx="463601" cy="161849"/>
            <a:chOff x="3547" y="2072"/>
            <a:chExt cx="338" cy="118"/>
          </a:xfrm>
        </p:grpSpPr>
        <p:sp>
          <p:nvSpPr>
            <p:cNvPr id="145" name="Google Shape;145;p44"/>
            <p:cNvSpPr/>
            <p:nvPr/>
          </p:nvSpPr>
          <p:spPr>
            <a:xfrm>
              <a:off x="3547" y="2072"/>
              <a:ext cx="106" cy="116"/>
            </a:xfrm>
            <a:custGeom>
              <a:avLst/>
              <a:gdLst/>
              <a:ahLst/>
              <a:cxnLst/>
              <a:rect l="l" t="t" r="r" b="b"/>
              <a:pathLst>
                <a:path w="187" h="205" extrusionOk="0">
                  <a:moveTo>
                    <a:pt x="19" y="32"/>
                  </a:moveTo>
                  <a:cubicBezTo>
                    <a:pt x="0" y="32"/>
                    <a:pt x="0" y="32"/>
                    <a:pt x="0" y="32"/>
                  </a:cubicBezTo>
                  <a:cubicBezTo>
                    <a:pt x="0" y="0"/>
                    <a:pt x="0" y="0"/>
                    <a:pt x="0" y="0"/>
                  </a:cubicBezTo>
                  <a:cubicBezTo>
                    <a:pt x="83" y="0"/>
                    <a:pt x="83" y="0"/>
                    <a:pt x="83" y="0"/>
                  </a:cubicBezTo>
                  <a:cubicBezTo>
                    <a:pt x="146" y="0"/>
                    <a:pt x="187" y="38"/>
                    <a:pt x="187" y="102"/>
                  </a:cubicBezTo>
                  <a:cubicBezTo>
                    <a:pt x="187" y="167"/>
                    <a:pt x="146" y="205"/>
                    <a:pt x="83" y="205"/>
                  </a:cubicBezTo>
                  <a:cubicBezTo>
                    <a:pt x="38" y="205"/>
                    <a:pt x="38" y="205"/>
                    <a:pt x="38" y="205"/>
                  </a:cubicBezTo>
                  <a:cubicBezTo>
                    <a:pt x="24" y="205"/>
                    <a:pt x="19" y="199"/>
                    <a:pt x="19" y="185"/>
                  </a:cubicBezTo>
                  <a:lnTo>
                    <a:pt x="19" y="32"/>
                  </a:lnTo>
                  <a:close/>
                  <a:moveTo>
                    <a:pt x="63" y="173"/>
                  </a:moveTo>
                  <a:cubicBezTo>
                    <a:pt x="81" y="173"/>
                    <a:pt x="81" y="173"/>
                    <a:pt x="81" y="173"/>
                  </a:cubicBezTo>
                  <a:cubicBezTo>
                    <a:pt x="122" y="173"/>
                    <a:pt x="148" y="149"/>
                    <a:pt x="148" y="102"/>
                  </a:cubicBezTo>
                  <a:cubicBezTo>
                    <a:pt x="148" y="57"/>
                    <a:pt x="121" y="32"/>
                    <a:pt x="81" y="32"/>
                  </a:cubicBezTo>
                  <a:cubicBezTo>
                    <a:pt x="56" y="32"/>
                    <a:pt x="56" y="32"/>
                    <a:pt x="56" y="32"/>
                  </a:cubicBezTo>
                  <a:cubicBezTo>
                    <a:pt x="56" y="167"/>
                    <a:pt x="56" y="167"/>
                    <a:pt x="56" y="167"/>
                  </a:cubicBezTo>
                  <a:cubicBezTo>
                    <a:pt x="56" y="171"/>
                    <a:pt x="59" y="173"/>
                    <a:pt x="63" y="17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46" name="Google Shape;146;p44"/>
            <p:cNvSpPr/>
            <p:nvPr/>
          </p:nvSpPr>
          <p:spPr>
            <a:xfrm>
              <a:off x="3660" y="2103"/>
              <a:ext cx="91" cy="87"/>
            </a:xfrm>
            <a:custGeom>
              <a:avLst/>
              <a:gdLst/>
              <a:ahLst/>
              <a:cxnLst/>
              <a:rect l="l" t="t" r="r" b="b"/>
              <a:pathLst>
                <a:path w="161" h="153" extrusionOk="0">
                  <a:moveTo>
                    <a:pt x="81" y="0"/>
                  </a:moveTo>
                  <a:cubicBezTo>
                    <a:pt x="126" y="0"/>
                    <a:pt x="161" y="32"/>
                    <a:pt x="161" y="77"/>
                  </a:cubicBezTo>
                  <a:cubicBezTo>
                    <a:pt x="161" y="122"/>
                    <a:pt x="126" y="153"/>
                    <a:pt x="81" y="153"/>
                  </a:cubicBezTo>
                  <a:cubicBezTo>
                    <a:pt x="36" y="153"/>
                    <a:pt x="0" y="122"/>
                    <a:pt x="0" y="77"/>
                  </a:cubicBezTo>
                  <a:cubicBezTo>
                    <a:pt x="0" y="32"/>
                    <a:pt x="36" y="0"/>
                    <a:pt x="81" y="0"/>
                  </a:cubicBezTo>
                  <a:close/>
                  <a:moveTo>
                    <a:pt x="81" y="122"/>
                  </a:moveTo>
                  <a:cubicBezTo>
                    <a:pt x="105" y="122"/>
                    <a:pt x="125" y="104"/>
                    <a:pt x="125" y="77"/>
                  </a:cubicBezTo>
                  <a:cubicBezTo>
                    <a:pt x="125" y="49"/>
                    <a:pt x="105" y="31"/>
                    <a:pt x="81" y="31"/>
                  </a:cubicBezTo>
                  <a:cubicBezTo>
                    <a:pt x="57" y="31"/>
                    <a:pt x="37" y="49"/>
                    <a:pt x="37" y="77"/>
                  </a:cubicBezTo>
                  <a:cubicBezTo>
                    <a:pt x="37" y="104"/>
                    <a:pt x="57" y="122"/>
                    <a:pt x="81"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47" name="Google Shape;147;p44"/>
            <p:cNvSpPr/>
            <p:nvPr/>
          </p:nvSpPr>
          <p:spPr>
            <a:xfrm>
              <a:off x="3759" y="2103"/>
              <a:ext cx="79" cy="87"/>
            </a:xfrm>
            <a:custGeom>
              <a:avLst/>
              <a:gdLst/>
              <a:ahLst/>
              <a:cxnLst/>
              <a:rect l="l" t="t" r="r" b="b"/>
              <a:pathLst>
                <a:path w="140" h="153" extrusionOk="0">
                  <a:moveTo>
                    <a:pt x="75" y="0"/>
                  </a:moveTo>
                  <a:cubicBezTo>
                    <a:pt x="117" y="0"/>
                    <a:pt x="140" y="30"/>
                    <a:pt x="140" y="69"/>
                  </a:cubicBezTo>
                  <a:cubicBezTo>
                    <a:pt x="140" y="74"/>
                    <a:pt x="139" y="83"/>
                    <a:pt x="139" y="83"/>
                  </a:cubicBezTo>
                  <a:cubicBezTo>
                    <a:pt x="37" y="83"/>
                    <a:pt x="37" y="83"/>
                    <a:pt x="37" y="83"/>
                  </a:cubicBezTo>
                  <a:cubicBezTo>
                    <a:pt x="40" y="109"/>
                    <a:pt x="59" y="122"/>
                    <a:pt x="82" y="122"/>
                  </a:cubicBezTo>
                  <a:cubicBezTo>
                    <a:pt x="105" y="122"/>
                    <a:pt x="123" y="106"/>
                    <a:pt x="123" y="106"/>
                  </a:cubicBezTo>
                  <a:cubicBezTo>
                    <a:pt x="138" y="131"/>
                    <a:pt x="138" y="131"/>
                    <a:pt x="138" y="131"/>
                  </a:cubicBezTo>
                  <a:cubicBezTo>
                    <a:pt x="138" y="131"/>
                    <a:pt x="116" y="153"/>
                    <a:pt x="79" y="153"/>
                  </a:cubicBezTo>
                  <a:cubicBezTo>
                    <a:pt x="30" y="153"/>
                    <a:pt x="0" y="118"/>
                    <a:pt x="0" y="77"/>
                  </a:cubicBezTo>
                  <a:cubicBezTo>
                    <a:pt x="0" y="31"/>
                    <a:pt x="31" y="0"/>
                    <a:pt x="75" y="0"/>
                  </a:cubicBezTo>
                  <a:close/>
                  <a:moveTo>
                    <a:pt x="102" y="58"/>
                  </a:moveTo>
                  <a:cubicBezTo>
                    <a:pt x="102" y="40"/>
                    <a:pt x="90" y="28"/>
                    <a:pt x="75" y="28"/>
                  </a:cubicBezTo>
                  <a:cubicBezTo>
                    <a:pt x="56" y="28"/>
                    <a:pt x="43" y="39"/>
                    <a:pt x="39"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48" name="Google Shape;148;p44"/>
            <p:cNvSpPr/>
            <p:nvPr/>
          </p:nvSpPr>
          <p:spPr>
            <a:xfrm>
              <a:off x="3844" y="2072"/>
              <a:ext cx="41" cy="116"/>
            </a:xfrm>
            <a:custGeom>
              <a:avLst/>
              <a:gdLst/>
              <a:ahLst/>
              <a:cxnLst/>
              <a:rect l="l" t="t" r="r" b="b"/>
              <a:pathLst>
                <a:path w="72" h="205" extrusionOk="0">
                  <a:moveTo>
                    <a:pt x="18" y="38"/>
                  </a:moveTo>
                  <a:cubicBezTo>
                    <a:pt x="18" y="34"/>
                    <a:pt x="15" y="32"/>
                    <a:pt x="11" y="32"/>
                  </a:cubicBezTo>
                  <a:cubicBezTo>
                    <a:pt x="0" y="32"/>
                    <a:pt x="0" y="32"/>
                    <a:pt x="0" y="32"/>
                  </a:cubicBezTo>
                  <a:cubicBezTo>
                    <a:pt x="0" y="0"/>
                    <a:pt x="0" y="0"/>
                    <a:pt x="0" y="0"/>
                  </a:cubicBezTo>
                  <a:cubicBezTo>
                    <a:pt x="35" y="0"/>
                    <a:pt x="35" y="0"/>
                    <a:pt x="35" y="0"/>
                  </a:cubicBezTo>
                  <a:cubicBezTo>
                    <a:pt x="48" y="0"/>
                    <a:pt x="54" y="7"/>
                    <a:pt x="54" y="20"/>
                  </a:cubicBezTo>
                  <a:cubicBezTo>
                    <a:pt x="54" y="168"/>
                    <a:pt x="54" y="168"/>
                    <a:pt x="54" y="168"/>
                  </a:cubicBezTo>
                  <a:cubicBezTo>
                    <a:pt x="54" y="172"/>
                    <a:pt x="56" y="174"/>
                    <a:pt x="60" y="174"/>
                  </a:cubicBezTo>
                  <a:cubicBezTo>
                    <a:pt x="72" y="174"/>
                    <a:pt x="72" y="174"/>
                    <a:pt x="72" y="174"/>
                  </a:cubicBezTo>
                  <a:cubicBezTo>
                    <a:pt x="72" y="205"/>
                    <a:pt x="72" y="205"/>
                    <a:pt x="72" y="205"/>
                  </a:cubicBezTo>
                  <a:cubicBezTo>
                    <a:pt x="37" y="205"/>
                    <a:pt x="37" y="205"/>
                    <a:pt x="37" y="205"/>
                  </a:cubicBezTo>
                  <a:cubicBezTo>
                    <a:pt x="23" y="205"/>
                    <a:pt x="18" y="199"/>
                    <a:pt x="18" y="185"/>
                  </a:cubicBezTo>
                  <a:lnTo>
                    <a:pt x="18" y="3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grpSp>
        <p:nvGrpSpPr>
          <p:cNvPr id="149" name="Google Shape;149;p44"/>
          <p:cNvGrpSpPr/>
          <p:nvPr/>
        </p:nvGrpSpPr>
        <p:grpSpPr>
          <a:xfrm>
            <a:off x="9713403" y="3316320"/>
            <a:ext cx="1054761" cy="163221"/>
            <a:chOff x="1305" y="378"/>
            <a:chExt cx="769" cy="119"/>
          </a:xfrm>
        </p:grpSpPr>
        <p:sp>
          <p:nvSpPr>
            <p:cNvPr id="150" name="Google Shape;150;p44"/>
            <p:cNvSpPr/>
            <p:nvPr/>
          </p:nvSpPr>
          <p:spPr>
            <a:xfrm>
              <a:off x="1305" y="379"/>
              <a:ext cx="90" cy="116"/>
            </a:xfrm>
            <a:custGeom>
              <a:avLst/>
              <a:gdLst/>
              <a:ahLst/>
              <a:cxnLst/>
              <a:rect l="l" t="t" r="r" b="b"/>
              <a:pathLst>
                <a:path w="159" h="204" extrusionOk="0">
                  <a:moveTo>
                    <a:pt x="18" y="32"/>
                  </a:moveTo>
                  <a:cubicBezTo>
                    <a:pt x="0" y="32"/>
                    <a:pt x="0" y="32"/>
                    <a:pt x="0" y="32"/>
                  </a:cubicBezTo>
                  <a:cubicBezTo>
                    <a:pt x="0" y="0"/>
                    <a:pt x="0" y="0"/>
                    <a:pt x="0" y="0"/>
                  </a:cubicBezTo>
                  <a:cubicBezTo>
                    <a:pt x="88" y="0"/>
                    <a:pt x="88" y="0"/>
                    <a:pt x="88" y="0"/>
                  </a:cubicBezTo>
                  <a:cubicBezTo>
                    <a:pt x="125" y="0"/>
                    <a:pt x="151" y="19"/>
                    <a:pt x="151" y="52"/>
                  </a:cubicBezTo>
                  <a:cubicBezTo>
                    <a:pt x="151" y="75"/>
                    <a:pt x="139" y="90"/>
                    <a:pt x="127" y="96"/>
                  </a:cubicBezTo>
                  <a:cubicBezTo>
                    <a:pt x="127" y="97"/>
                    <a:pt x="127" y="97"/>
                    <a:pt x="127" y="97"/>
                  </a:cubicBezTo>
                  <a:cubicBezTo>
                    <a:pt x="149" y="103"/>
                    <a:pt x="159" y="124"/>
                    <a:pt x="159" y="145"/>
                  </a:cubicBezTo>
                  <a:cubicBezTo>
                    <a:pt x="159" y="186"/>
                    <a:pt x="127" y="204"/>
                    <a:pt x="89" y="204"/>
                  </a:cubicBezTo>
                  <a:cubicBezTo>
                    <a:pt x="38" y="204"/>
                    <a:pt x="38" y="204"/>
                    <a:pt x="38" y="204"/>
                  </a:cubicBezTo>
                  <a:cubicBezTo>
                    <a:pt x="24" y="204"/>
                    <a:pt x="18" y="198"/>
                    <a:pt x="18" y="185"/>
                  </a:cubicBezTo>
                  <a:lnTo>
                    <a:pt x="18" y="32"/>
                  </a:lnTo>
                  <a:close/>
                  <a:moveTo>
                    <a:pt x="88" y="83"/>
                  </a:moveTo>
                  <a:cubicBezTo>
                    <a:pt x="104" y="83"/>
                    <a:pt x="113" y="72"/>
                    <a:pt x="113" y="57"/>
                  </a:cubicBezTo>
                  <a:cubicBezTo>
                    <a:pt x="113" y="42"/>
                    <a:pt x="104" y="32"/>
                    <a:pt x="88" y="32"/>
                  </a:cubicBezTo>
                  <a:cubicBezTo>
                    <a:pt x="56" y="32"/>
                    <a:pt x="56" y="32"/>
                    <a:pt x="56" y="32"/>
                  </a:cubicBezTo>
                  <a:cubicBezTo>
                    <a:pt x="56" y="83"/>
                    <a:pt x="56" y="83"/>
                    <a:pt x="56" y="83"/>
                  </a:cubicBezTo>
                  <a:lnTo>
                    <a:pt x="88" y="83"/>
                  </a:lnTo>
                  <a:close/>
                  <a:moveTo>
                    <a:pt x="62" y="172"/>
                  </a:moveTo>
                  <a:cubicBezTo>
                    <a:pt x="92" y="172"/>
                    <a:pt x="92" y="172"/>
                    <a:pt x="92" y="172"/>
                  </a:cubicBezTo>
                  <a:cubicBezTo>
                    <a:pt x="110" y="172"/>
                    <a:pt x="120" y="160"/>
                    <a:pt x="120" y="142"/>
                  </a:cubicBezTo>
                  <a:cubicBezTo>
                    <a:pt x="120" y="126"/>
                    <a:pt x="110" y="113"/>
                    <a:pt x="92" y="113"/>
                  </a:cubicBezTo>
                  <a:cubicBezTo>
                    <a:pt x="56" y="113"/>
                    <a:pt x="56" y="113"/>
                    <a:pt x="56" y="113"/>
                  </a:cubicBezTo>
                  <a:cubicBezTo>
                    <a:pt x="56" y="166"/>
                    <a:pt x="56" y="166"/>
                    <a:pt x="56" y="166"/>
                  </a:cubicBezTo>
                  <a:cubicBezTo>
                    <a:pt x="56" y="170"/>
                    <a:pt x="58" y="172"/>
                    <a:pt x="62" y="17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1" name="Google Shape;151;p44"/>
            <p:cNvSpPr/>
            <p:nvPr/>
          </p:nvSpPr>
          <p:spPr>
            <a:xfrm>
              <a:off x="1404" y="410"/>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2" name="Google Shape;152;p44"/>
            <p:cNvSpPr/>
            <p:nvPr/>
          </p:nvSpPr>
          <p:spPr>
            <a:xfrm>
              <a:off x="1489" y="379"/>
              <a:ext cx="99" cy="116"/>
            </a:xfrm>
            <a:custGeom>
              <a:avLst/>
              <a:gdLst/>
              <a:ahLst/>
              <a:cxnLst/>
              <a:rect l="l" t="t" r="r" b="b"/>
              <a:pathLst>
                <a:path w="174" h="204" extrusionOk="0">
                  <a:moveTo>
                    <a:pt x="18" y="37"/>
                  </a:moveTo>
                  <a:cubicBezTo>
                    <a:pt x="18" y="33"/>
                    <a:pt x="15" y="31"/>
                    <a:pt x="11" y="31"/>
                  </a:cubicBezTo>
                  <a:cubicBezTo>
                    <a:pt x="0" y="31"/>
                    <a:pt x="0" y="31"/>
                    <a:pt x="0" y="31"/>
                  </a:cubicBezTo>
                  <a:cubicBezTo>
                    <a:pt x="0" y="0"/>
                    <a:pt x="0" y="0"/>
                    <a:pt x="0" y="0"/>
                  </a:cubicBezTo>
                  <a:cubicBezTo>
                    <a:pt x="35" y="0"/>
                    <a:pt x="35" y="0"/>
                    <a:pt x="35" y="0"/>
                  </a:cubicBezTo>
                  <a:cubicBezTo>
                    <a:pt x="48" y="0"/>
                    <a:pt x="54" y="6"/>
                    <a:pt x="54" y="19"/>
                  </a:cubicBezTo>
                  <a:cubicBezTo>
                    <a:pt x="54" y="70"/>
                    <a:pt x="54" y="70"/>
                    <a:pt x="54" y="70"/>
                  </a:cubicBezTo>
                  <a:cubicBezTo>
                    <a:pt x="54" y="78"/>
                    <a:pt x="54" y="83"/>
                    <a:pt x="54" y="83"/>
                  </a:cubicBezTo>
                  <a:cubicBezTo>
                    <a:pt x="54" y="83"/>
                    <a:pt x="54" y="83"/>
                    <a:pt x="54" y="83"/>
                  </a:cubicBezTo>
                  <a:cubicBezTo>
                    <a:pt x="61" y="69"/>
                    <a:pt x="79" y="54"/>
                    <a:pt x="105" y="54"/>
                  </a:cubicBezTo>
                  <a:cubicBezTo>
                    <a:pt x="138" y="54"/>
                    <a:pt x="156" y="71"/>
                    <a:pt x="156" y="110"/>
                  </a:cubicBezTo>
                  <a:cubicBezTo>
                    <a:pt x="156" y="167"/>
                    <a:pt x="156" y="167"/>
                    <a:pt x="156" y="167"/>
                  </a:cubicBezTo>
                  <a:cubicBezTo>
                    <a:pt x="156" y="171"/>
                    <a:pt x="158" y="173"/>
                    <a:pt x="162" y="173"/>
                  </a:cubicBezTo>
                  <a:cubicBezTo>
                    <a:pt x="174" y="173"/>
                    <a:pt x="174" y="173"/>
                    <a:pt x="174" y="173"/>
                  </a:cubicBezTo>
                  <a:cubicBezTo>
                    <a:pt x="174" y="204"/>
                    <a:pt x="174" y="204"/>
                    <a:pt x="174" y="204"/>
                  </a:cubicBezTo>
                  <a:cubicBezTo>
                    <a:pt x="139" y="204"/>
                    <a:pt x="139" y="204"/>
                    <a:pt x="139" y="204"/>
                  </a:cubicBezTo>
                  <a:cubicBezTo>
                    <a:pt x="126" y="204"/>
                    <a:pt x="120" y="198"/>
                    <a:pt x="120" y="185"/>
                  </a:cubicBezTo>
                  <a:cubicBezTo>
                    <a:pt x="120" y="117"/>
                    <a:pt x="120" y="117"/>
                    <a:pt x="120" y="117"/>
                  </a:cubicBezTo>
                  <a:cubicBezTo>
                    <a:pt x="120" y="99"/>
                    <a:pt x="115" y="87"/>
                    <a:pt x="96" y="87"/>
                  </a:cubicBezTo>
                  <a:cubicBezTo>
                    <a:pt x="77" y="87"/>
                    <a:pt x="62" y="100"/>
                    <a:pt x="57" y="118"/>
                  </a:cubicBezTo>
                  <a:cubicBezTo>
                    <a:pt x="55" y="123"/>
                    <a:pt x="54" y="130"/>
                    <a:pt x="54" y="137"/>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3" name="Google Shape;153;p44"/>
            <p:cNvSpPr/>
            <p:nvPr/>
          </p:nvSpPr>
          <p:spPr>
            <a:xfrm>
              <a:off x="1593" y="410"/>
              <a:ext cx="92" cy="87"/>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2"/>
                  </a:moveTo>
                  <a:cubicBezTo>
                    <a:pt x="104" y="122"/>
                    <a:pt x="124" y="104"/>
                    <a:pt x="124" y="77"/>
                  </a:cubicBezTo>
                  <a:cubicBezTo>
                    <a:pt x="124" y="50"/>
                    <a:pt x="104" y="31"/>
                    <a:pt x="80" y="31"/>
                  </a:cubicBezTo>
                  <a:cubicBezTo>
                    <a:pt x="57" y="31"/>
                    <a:pt x="37" y="50"/>
                    <a:pt x="37" y="77"/>
                  </a:cubicBezTo>
                  <a:cubicBezTo>
                    <a:pt x="37" y="104"/>
                    <a:pt x="57"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4" name="Google Shape;154;p44"/>
            <p:cNvSpPr/>
            <p:nvPr/>
          </p:nvSpPr>
          <p:spPr>
            <a:xfrm>
              <a:off x="1691" y="410"/>
              <a:ext cx="80"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6"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5" name="Google Shape;155;p44"/>
            <p:cNvSpPr/>
            <p:nvPr/>
          </p:nvSpPr>
          <p:spPr>
            <a:xfrm>
              <a:off x="1778" y="378"/>
              <a:ext cx="51" cy="117"/>
            </a:xfrm>
            <a:custGeom>
              <a:avLst/>
              <a:gdLst/>
              <a:ahLst/>
              <a:cxnLst/>
              <a:rect l="l" t="t" r="r" b="b"/>
              <a:pathLst>
                <a:path w="90" h="206" extrusionOk="0">
                  <a:moveTo>
                    <a:pt x="18" y="88"/>
                  </a:moveTo>
                  <a:cubicBezTo>
                    <a:pt x="0" y="88"/>
                    <a:pt x="0" y="88"/>
                    <a:pt x="0" y="88"/>
                  </a:cubicBezTo>
                  <a:cubicBezTo>
                    <a:pt x="0" y="59"/>
                    <a:pt x="0" y="59"/>
                    <a:pt x="0" y="59"/>
                  </a:cubicBezTo>
                  <a:cubicBezTo>
                    <a:pt x="18" y="59"/>
                    <a:pt x="18" y="59"/>
                    <a:pt x="18" y="59"/>
                  </a:cubicBezTo>
                  <a:cubicBezTo>
                    <a:pt x="18" y="55"/>
                    <a:pt x="18" y="55"/>
                    <a:pt x="18" y="55"/>
                  </a:cubicBezTo>
                  <a:cubicBezTo>
                    <a:pt x="18" y="7"/>
                    <a:pt x="57" y="0"/>
                    <a:pt x="78" y="0"/>
                  </a:cubicBezTo>
                  <a:cubicBezTo>
                    <a:pt x="85" y="0"/>
                    <a:pt x="90" y="1"/>
                    <a:pt x="90" y="1"/>
                  </a:cubicBezTo>
                  <a:cubicBezTo>
                    <a:pt x="90" y="32"/>
                    <a:pt x="90" y="32"/>
                    <a:pt x="90" y="32"/>
                  </a:cubicBezTo>
                  <a:cubicBezTo>
                    <a:pt x="90" y="32"/>
                    <a:pt x="87" y="32"/>
                    <a:pt x="83" y="32"/>
                  </a:cubicBezTo>
                  <a:cubicBezTo>
                    <a:pt x="72" y="32"/>
                    <a:pt x="54" y="34"/>
                    <a:pt x="54" y="56"/>
                  </a:cubicBezTo>
                  <a:cubicBezTo>
                    <a:pt x="54" y="59"/>
                    <a:pt x="54" y="59"/>
                    <a:pt x="54" y="59"/>
                  </a:cubicBezTo>
                  <a:cubicBezTo>
                    <a:pt x="86" y="59"/>
                    <a:pt x="86" y="59"/>
                    <a:pt x="86" y="59"/>
                  </a:cubicBezTo>
                  <a:cubicBezTo>
                    <a:pt x="86" y="88"/>
                    <a:pt x="86" y="88"/>
                    <a:pt x="86" y="88"/>
                  </a:cubicBezTo>
                  <a:cubicBezTo>
                    <a:pt x="54" y="88"/>
                    <a:pt x="54" y="88"/>
                    <a:pt x="54" y="88"/>
                  </a:cubicBezTo>
                  <a:cubicBezTo>
                    <a:pt x="54" y="206"/>
                    <a:pt x="54" y="206"/>
                    <a:pt x="54" y="206"/>
                  </a:cubicBezTo>
                  <a:cubicBezTo>
                    <a:pt x="18" y="206"/>
                    <a:pt x="18" y="206"/>
                    <a:pt x="18" y="206"/>
                  </a:cubicBezTo>
                  <a:lnTo>
                    <a:pt x="18" y="8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6" name="Google Shape;156;p44"/>
            <p:cNvSpPr/>
            <p:nvPr/>
          </p:nvSpPr>
          <p:spPr>
            <a:xfrm>
              <a:off x="1830" y="389"/>
              <a:ext cx="52" cy="107"/>
            </a:xfrm>
            <a:custGeom>
              <a:avLst/>
              <a:gdLst/>
              <a:ahLst/>
              <a:cxnLst/>
              <a:rect l="l" t="t" r="r" b="b"/>
              <a:pathLst>
                <a:path w="91" h="189" extrusionOk="0">
                  <a:moveTo>
                    <a:pt x="19" y="69"/>
                  </a:moveTo>
                  <a:cubicBezTo>
                    <a:pt x="0" y="69"/>
                    <a:pt x="0" y="69"/>
                    <a:pt x="0" y="69"/>
                  </a:cubicBezTo>
                  <a:cubicBezTo>
                    <a:pt x="0" y="40"/>
                    <a:pt x="0" y="40"/>
                    <a:pt x="0" y="40"/>
                  </a:cubicBezTo>
                  <a:cubicBezTo>
                    <a:pt x="20" y="40"/>
                    <a:pt x="20" y="40"/>
                    <a:pt x="20" y="40"/>
                  </a:cubicBezTo>
                  <a:cubicBezTo>
                    <a:pt x="20" y="0"/>
                    <a:pt x="20" y="0"/>
                    <a:pt x="20" y="0"/>
                  </a:cubicBezTo>
                  <a:cubicBezTo>
                    <a:pt x="56" y="0"/>
                    <a:pt x="56" y="0"/>
                    <a:pt x="56" y="0"/>
                  </a:cubicBezTo>
                  <a:cubicBezTo>
                    <a:pt x="56" y="40"/>
                    <a:pt x="56" y="40"/>
                    <a:pt x="56" y="40"/>
                  </a:cubicBezTo>
                  <a:cubicBezTo>
                    <a:pt x="89" y="40"/>
                    <a:pt x="89" y="40"/>
                    <a:pt x="89" y="40"/>
                  </a:cubicBezTo>
                  <a:cubicBezTo>
                    <a:pt x="89" y="69"/>
                    <a:pt x="89" y="69"/>
                    <a:pt x="89" y="69"/>
                  </a:cubicBezTo>
                  <a:cubicBezTo>
                    <a:pt x="56" y="69"/>
                    <a:pt x="56" y="69"/>
                    <a:pt x="56" y="69"/>
                  </a:cubicBezTo>
                  <a:cubicBezTo>
                    <a:pt x="56" y="129"/>
                    <a:pt x="56" y="129"/>
                    <a:pt x="56" y="129"/>
                  </a:cubicBezTo>
                  <a:cubicBezTo>
                    <a:pt x="56" y="153"/>
                    <a:pt x="75" y="156"/>
                    <a:pt x="85" y="156"/>
                  </a:cubicBezTo>
                  <a:cubicBezTo>
                    <a:pt x="89" y="156"/>
                    <a:pt x="91" y="156"/>
                    <a:pt x="91" y="156"/>
                  </a:cubicBezTo>
                  <a:cubicBezTo>
                    <a:pt x="91" y="188"/>
                    <a:pt x="91" y="188"/>
                    <a:pt x="91" y="188"/>
                  </a:cubicBezTo>
                  <a:cubicBezTo>
                    <a:pt x="91" y="188"/>
                    <a:pt x="87" y="189"/>
                    <a:pt x="80" y="189"/>
                  </a:cubicBezTo>
                  <a:cubicBezTo>
                    <a:pt x="60" y="189"/>
                    <a:pt x="19" y="183"/>
                    <a:pt x="19" y="133"/>
                  </a:cubicBezTo>
                  <a:lnTo>
                    <a:pt x="19" y="69"/>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7" name="Google Shape;157;p44"/>
            <p:cNvSpPr/>
            <p:nvPr/>
          </p:nvSpPr>
          <p:spPr>
            <a:xfrm>
              <a:off x="1890" y="410"/>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8"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8" name="Google Shape;158;p44"/>
            <p:cNvSpPr/>
            <p:nvPr/>
          </p:nvSpPr>
          <p:spPr>
            <a:xfrm>
              <a:off x="1975" y="410"/>
              <a:ext cx="99" cy="85"/>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2" y="30"/>
                    <a:pt x="52" y="30"/>
                  </a:cubicBezTo>
                  <a:cubicBezTo>
                    <a:pt x="53" y="30"/>
                    <a:pt x="53" y="30"/>
                    <a:pt x="53" y="30"/>
                  </a:cubicBezTo>
                  <a:cubicBezTo>
                    <a:pt x="59" y="18"/>
                    <a:pt x="75" y="0"/>
                    <a:pt x="105"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20" y="144"/>
                    <a:pt x="120" y="131"/>
                  </a:cubicBezTo>
                  <a:cubicBezTo>
                    <a:pt x="120" y="63"/>
                    <a:pt x="120" y="63"/>
                    <a:pt x="120" y="63"/>
                  </a:cubicBezTo>
                  <a:cubicBezTo>
                    <a:pt x="120" y="45"/>
                    <a:pt x="115" y="33"/>
                    <a:pt x="97"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grpSp>
        <p:nvGrpSpPr>
          <p:cNvPr id="159" name="Google Shape;159;p44"/>
          <p:cNvGrpSpPr/>
          <p:nvPr/>
        </p:nvGrpSpPr>
        <p:grpSpPr>
          <a:xfrm>
            <a:off x="6520583" y="5108497"/>
            <a:ext cx="1647293" cy="205740"/>
            <a:chOff x="1211" y="638"/>
            <a:chExt cx="1201" cy="150"/>
          </a:xfrm>
        </p:grpSpPr>
        <p:sp>
          <p:nvSpPr>
            <p:cNvPr id="160" name="Google Shape;160;p44"/>
            <p:cNvSpPr/>
            <p:nvPr/>
          </p:nvSpPr>
          <p:spPr>
            <a:xfrm>
              <a:off x="1211" y="638"/>
              <a:ext cx="90" cy="116"/>
            </a:xfrm>
            <a:custGeom>
              <a:avLst/>
              <a:gdLst/>
              <a:ahLst/>
              <a:cxnLst/>
              <a:rect l="l" t="t" r="r" b="b"/>
              <a:pathLst>
                <a:path w="159" h="204" extrusionOk="0">
                  <a:moveTo>
                    <a:pt x="18" y="32"/>
                  </a:moveTo>
                  <a:cubicBezTo>
                    <a:pt x="0" y="32"/>
                    <a:pt x="0" y="32"/>
                    <a:pt x="0" y="32"/>
                  </a:cubicBezTo>
                  <a:cubicBezTo>
                    <a:pt x="0" y="0"/>
                    <a:pt x="0" y="0"/>
                    <a:pt x="0" y="0"/>
                  </a:cubicBezTo>
                  <a:cubicBezTo>
                    <a:pt x="88" y="0"/>
                    <a:pt x="88" y="0"/>
                    <a:pt x="88" y="0"/>
                  </a:cubicBezTo>
                  <a:cubicBezTo>
                    <a:pt x="125" y="0"/>
                    <a:pt x="151" y="19"/>
                    <a:pt x="151" y="52"/>
                  </a:cubicBezTo>
                  <a:cubicBezTo>
                    <a:pt x="151" y="75"/>
                    <a:pt x="139" y="90"/>
                    <a:pt x="127" y="96"/>
                  </a:cubicBezTo>
                  <a:cubicBezTo>
                    <a:pt x="127" y="97"/>
                    <a:pt x="127" y="97"/>
                    <a:pt x="127" y="97"/>
                  </a:cubicBezTo>
                  <a:cubicBezTo>
                    <a:pt x="149" y="103"/>
                    <a:pt x="159" y="124"/>
                    <a:pt x="159" y="145"/>
                  </a:cubicBezTo>
                  <a:cubicBezTo>
                    <a:pt x="159" y="186"/>
                    <a:pt x="127" y="204"/>
                    <a:pt x="89" y="204"/>
                  </a:cubicBezTo>
                  <a:cubicBezTo>
                    <a:pt x="38" y="204"/>
                    <a:pt x="38" y="204"/>
                    <a:pt x="38" y="204"/>
                  </a:cubicBezTo>
                  <a:cubicBezTo>
                    <a:pt x="24" y="204"/>
                    <a:pt x="18" y="198"/>
                    <a:pt x="18" y="185"/>
                  </a:cubicBezTo>
                  <a:lnTo>
                    <a:pt x="18" y="32"/>
                  </a:lnTo>
                  <a:close/>
                  <a:moveTo>
                    <a:pt x="88" y="83"/>
                  </a:moveTo>
                  <a:cubicBezTo>
                    <a:pt x="104" y="83"/>
                    <a:pt x="113" y="72"/>
                    <a:pt x="113" y="57"/>
                  </a:cubicBezTo>
                  <a:cubicBezTo>
                    <a:pt x="113" y="42"/>
                    <a:pt x="104" y="32"/>
                    <a:pt x="88" y="32"/>
                  </a:cubicBezTo>
                  <a:cubicBezTo>
                    <a:pt x="56" y="32"/>
                    <a:pt x="56" y="32"/>
                    <a:pt x="56" y="32"/>
                  </a:cubicBezTo>
                  <a:cubicBezTo>
                    <a:pt x="56" y="83"/>
                    <a:pt x="56" y="83"/>
                    <a:pt x="56" y="83"/>
                  </a:cubicBezTo>
                  <a:lnTo>
                    <a:pt x="88" y="83"/>
                  </a:lnTo>
                  <a:close/>
                  <a:moveTo>
                    <a:pt x="62" y="172"/>
                  </a:moveTo>
                  <a:cubicBezTo>
                    <a:pt x="92" y="172"/>
                    <a:pt x="92" y="172"/>
                    <a:pt x="92" y="172"/>
                  </a:cubicBezTo>
                  <a:cubicBezTo>
                    <a:pt x="110" y="172"/>
                    <a:pt x="120" y="160"/>
                    <a:pt x="120" y="142"/>
                  </a:cubicBezTo>
                  <a:cubicBezTo>
                    <a:pt x="120" y="126"/>
                    <a:pt x="110" y="113"/>
                    <a:pt x="92" y="113"/>
                  </a:cubicBezTo>
                  <a:cubicBezTo>
                    <a:pt x="56" y="113"/>
                    <a:pt x="56" y="113"/>
                    <a:pt x="56" y="113"/>
                  </a:cubicBezTo>
                  <a:cubicBezTo>
                    <a:pt x="56" y="166"/>
                    <a:pt x="56" y="166"/>
                    <a:pt x="56" y="166"/>
                  </a:cubicBezTo>
                  <a:cubicBezTo>
                    <a:pt x="56" y="170"/>
                    <a:pt x="58" y="172"/>
                    <a:pt x="62" y="17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1" name="Google Shape;161;p44"/>
            <p:cNvSpPr/>
            <p:nvPr/>
          </p:nvSpPr>
          <p:spPr>
            <a:xfrm>
              <a:off x="1310" y="669"/>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2" name="Google Shape;162;p44"/>
            <p:cNvSpPr/>
            <p:nvPr/>
          </p:nvSpPr>
          <p:spPr>
            <a:xfrm>
              <a:off x="1395" y="638"/>
              <a:ext cx="41" cy="116"/>
            </a:xfrm>
            <a:custGeom>
              <a:avLst/>
              <a:gdLst/>
              <a:ahLst/>
              <a:cxnLst/>
              <a:rect l="l" t="t" r="r" b="b"/>
              <a:pathLst>
                <a:path w="72"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9" y="0"/>
                    <a:pt x="55" y="6"/>
                    <a:pt x="55" y="19"/>
                  </a:cubicBezTo>
                  <a:cubicBezTo>
                    <a:pt x="55" y="167"/>
                    <a:pt x="55" y="167"/>
                    <a:pt x="55" y="167"/>
                  </a:cubicBezTo>
                  <a:cubicBezTo>
                    <a:pt x="55" y="171"/>
                    <a:pt x="57" y="173"/>
                    <a:pt x="61" y="173"/>
                  </a:cubicBezTo>
                  <a:cubicBezTo>
                    <a:pt x="72" y="173"/>
                    <a:pt x="72" y="173"/>
                    <a:pt x="72" y="173"/>
                  </a:cubicBezTo>
                  <a:cubicBezTo>
                    <a:pt x="72" y="204"/>
                    <a:pt x="72" y="204"/>
                    <a:pt x="72" y="204"/>
                  </a:cubicBezTo>
                  <a:cubicBezTo>
                    <a:pt x="38" y="204"/>
                    <a:pt x="38" y="204"/>
                    <a:pt x="38" y="204"/>
                  </a:cubicBezTo>
                  <a:cubicBezTo>
                    <a:pt x="24" y="204"/>
                    <a:pt x="18" y="198"/>
                    <a:pt x="18" y="185"/>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3" name="Google Shape;163;p44"/>
            <p:cNvSpPr/>
            <p:nvPr/>
          </p:nvSpPr>
          <p:spPr>
            <a:xfrm>
              <a:off x="1442" y="669"/>
              <a:ext cx="79"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5"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4" name="Google Shape;164;p44"/>
            <p:cNvSpPr/>
            <p:nvPr/>
          </p:nvSpPr>
          <p:spPr>
            <a:xfrm>
              <a:off x="1528" y="669"/>
              <a:ext cx="148" cy="85"/>
            </a:xfrm>
            <a:custGeom>
              <a:avLst/>
              <a:gdLst/>
              <a:ahLst/>
              <a:cxnLst/>
              <a:rect l="l" t="t" r="r" b="b"/>
              <a:pathLst>
                <a:path w="260" h="150" extrusionOk="0">
                  <a:moveTo>
                    <a:pt x="18" y="41"/>
                  </a:moveTo>
                  <a:cubicBezTo>
                    <a:pt x="18"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3" y="30"/>
                    <a:pt x="53" y="30"/>
                  </a:cubicBezTo>
                  <a:cubicBezTo>
                    <a:pt x="53" y="30"/>
                    <a:pt x="53" y="30"/>
                    <a:pt x="53" y="30"/>
                  </a:cubicBezTo>
                  <a:cubicBezTo>
                    <a:pt x="60" y="16"/>
                    <a:pt x="78" y="0"/>
                    <a:pt x="101" y="0"/>
                  </a:cubicBezTo>
                  <a:cubicBezTo>
                    <a:pt x="123" y="0"/>
                    <a:pt x="137" y="10"/>
                    <a:pt x="144" y="30"/>
                  </a:cubicBezTo>
                  <a:cubicBezTo>
                    <a:pt x="144" y="30"/>
                    <a:pt x="144" y="30"/>
                    <a:pt x="144" y="30"/>
                  </a:cubicBezTo>
                  <a:cubicBezTo>
                    <a:pt x="152" y="14"/>
                    <a:pt x="171" y="0"/>
                    <a:pt x="194" y="0"/>
                  </a:cubicBezTo>
                  <a:cubicBezTo>
                    <a:pt x="225" y="0"/>
                    <a:pt x="242" y="17"/>
                    <a:pt x="242" y="56"/>
                  </a:cubicBezTo>
                  <a:cubicBezTo>
                    <a:pt x="242" y="113"/>
                    <a:pt x="242" y="113"/>
                    <a:pt x="242" y="113"/>
                  </a:cubicBezTo>
                  <a:cubicBezTo>
                    <a:pt x="242" y="117"/>
                    <a:pt x="245" y="119"/>
                    <a:pt x="249" y="119"/>
                  </a:cubicBezTo>
                  <a:cubicBezTo>
                    <a:pt x="260" y="119"/>
                    <a:pt x="260" y="119"/>
                    <a:pt x="260" y="119"/>
                  </a:cubicBezTo>
                  <a:cubicBezTo>
                    <a:pt x="260" y="150"/>
                    <a:pt x="260" y="150"/>
                    <a:pt x="260" y="150"/>
                  </a:cubicBezTo>
                  <a:cubicBezTo>
                    <a:pt x="225" y="150"/>
                    <a:pt x="225" y="150"/>
                    <a:pt x="225" y="150"/>
                  </a:cubicBezTo>
                  <a:cubicBezTo>
                    <a:pt x="212" y="150"/>
                    <a:pt x="206" y="144"/>
                    <a:pt x="206" y="131"/>
                  </a:cubicBezTo>
                  <a:cubicBezTo>
                    <a:pt x="206" y="63"/>
                    <a:pt x="206" y="63"/>
                    <a:pt x="206" y="63"/>
                  </a:cubicBezTo>
                  <a:cubicBezTo>
                    <a:pt x="206" y="46"/>
                    <a:pt x="203" y="33"/>
                    <a:pt x="186" y="33"/>
                  </a:cubicBezTo>
                  <a:cubicBezTo>
                    <a:pt x="167" y="33"/>
                    <a:pt x="154" y="48"/>
                    <a:pt x="150" y="67"/>
                  </a:cubicBezTo>
                  <a:cubicBezTo>
                    <a:pt x="149" y="73"/>
                    <a:pt x="148" y="79"/>
                    <a:pt x="148" y="86"/>
                  </a:cubicBezTo>
                  <a:cubicBezTo>
                    <a:pt x="148" y="150"/>
                    <a:pt x="148" y="150"/>
                    <a:pt x="148" y="150"/>
                  </a:cubicBezTo>
                  <a:cubicBezTo>
                    <a:pt x="112" y="150"/>
                    <a:pt x="112" y="150"/>
                    <a:pt x="112" y="150"/>
                  </a:cubicBezTo>
                  <a:cubicBezTo>
                    <a:pt x="112" y="63"/>
                    <a:pt x="112" y="63"/>
                    <a:pt x="112" y="63"/>
                  </a:cubicBezTo>
                  <a:cubicBezTo>
                    <a:pt x="112" y="47"/>
                    <a:pt x="109" y="33"/>
                    <a:pt x="92" y="33"/>
                  </a:cubicBezTo>
                  <a:cubicBezTo>
                    <a:pt x="73" y="33"/>
                    <a:pt x="61" y="48"/>
                    <a:pt x="56" y="67"/>
                  </a:cubicBezTo>
                  <a:cubicBezTo>
                    <a:pt x="55" y="73"/>
                    <a:pt x="54" y="79"/>
                    <a:pt x="54" y="86"/>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5" name="Google Shape;165;p44"/>
            <p:cNvSpPr/>
            <p:nvPr/>
          </p:nvSpPr>
          <p:spPr>
            <a:xfrm>
              <a:off x="1679" y="669"/>
              <a:ext cx="147" cy="85"/>
            </a:xfrm>
            <a:custGeom>
              <a:avLst/>
              <a:gdLst/>
              <a:ahLst/>
              <a:cxnLst/>
              <a:rect l="l" t="t" r="r" b="b"/>
              <a:pathLst>
                <a:path w="260" h="150" extrusionOk="0">
                  <a:moveTo>
                    <a:pt x="17" y="41"/>
                  </a:moveTo>
                  <a:cubicBezTo>
                    <a:pt x="17"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2" y="30"/>
                    <a:pt x="52" y="30"/>
                  </a:cubicBezTo>
                  <a:cubicBezTo>
                    <a:pt x="53" y="30"/>
                    <a:pt x="53" y="30"/>
                    <a:pt x="53" y="30"/>
                  </a:cubicBezTo>
                  <a:cubicBezTo>
                    <a:pt x="60" y="16"/>
                    <a:pt x="77" y="0"/>
                    <a:pt x="100" y="0"/>
                  </a:cubicBezTo>
                  <a:cubicBezTo>
                    <a:pt x="123" y="0"/>
                    <a:pt x="137" y="10"/>
                    <a:pt x="143" y="30"/>
                  </a:cubicBezTo>
                  <a:cubicBezTo>
                    <a:pt x="144" y="30"/>
                    <a:pt x="144" y="30"/>
                    <a:pt x="144" y="30"/>
                  </a:cubicBezTo>
                  <a:cubicBezTo>
                    <a:pt x="152" y="14"/>
                    <a:pt x="171" y="0"/>
                    <a:pt x="194" y="0"/>
                  </a:cubicBezTo>
                  <a:cubicBezTo>
                    <a:pt x="225" y="0"/>
                    <a:pt x="242" y="17"/>
                    <a:pt x="242" y="56"/>
                  </a:cubicBezTo>
                  <a:cubicBezTo>
                    <a:pt x="242" y="113"/>
                    <a:pt x="242" y="113"/>
                    <a:pt x="242" y="113"/>
                  </a:cubicBezTo>
                  <a:cubicBezTo>
                    <a:pt x="242" y="117"/>
                    <a:pt x="244" y="119"/>
                    <a:pt x="249" y="119"/>
                  </a:cubicBezTo>
                  <a:cubicBezTo>
                    <a:pt x="260" y="119"/>
                    <a:pt x="260" y="119"/>
                    <a:pt x="260" y="119"/>
                  </a:cubicBezTo>
                  <a:cubicBezTo>
                    <a:pt x="260" y="150"/>
                    <a:pt x="260" y="150"/>
                    <a:pt x="260" y="150"/>
                  </a:cubicBezTo>
                  <a:cubicBezTo>
                    <a:pt x="225" y="150"/>
                    <a:pt x="225" y="150"/>
                    <a:pt x="225" y="150"/>
                  </a:cubicBezTo>
                  <a:cubicBezTo>
                    <a:pt x="211" y="150"/>
                    <a:pt x="206" y="144"/>
                    <a:pt x="206" y="131"/>
                  </a:cubicBezTo>
                  <a:cubicBezTo>
                    <a:pt x="206" y="63"/>
                    <a:pt x="206" y="63"/>
                    <a:pt x="206" y="63"/>
                  </a:cubicBezTo>
                  <a:cubicBezTo>
                    <a:pt x="206" y="46"/>
                    <a:pt x="202" y="33"/>
                    <a:pt x="185" y="33"/>
                  </a:cubicBezTo>
                  <a:cubicBezTo>
                    <a:pt x="167" y="33"/>
                    <a:pt x="154" y="48"/>
                    <a:pt x="150" y="67"/>
                  </a:cubicBezTo>
                  <a:cubicBezTo>
                    <a:pt x="149" y="73"/>
                    <a:pt x="148" y="79"/>
                    <a:pt x="148" y="86"/>
                  </a:cubicBezTo>
                  <a:cubicBezTo>
                    <a:pt x="148" y="150"/>
                    <a:pt x="148" y="150"/>
                    <a:pt x="148" y="150"/>
                  </a:cubicBezTo>
                  <a:cubicBezTo>
                    <a:pt x="111" y="150"/>
                    <a:pt x="111" y="150"/>
                    <a:pt x="111" y="150"/>
                  </a:cubicBezTo>
                  <a:cubicBezTo>
                    <a:pt x="111" y="63"/>
                    <a:pt x="111" y="63"/>
                    <a:pt x="111" y="63"/>
                  </a:cubicBezTo>
                  <a:cubicBezTo>
                    <a:pt x="111" y="47"/>
                    <a:pt x="109" y="33"/>
                    <a:pt x="92" y="33"/>
                  </a:cubicBezTo>
                  <a:cubicBezTo>
                    <a:pt x="73" y="33"/>
                    <a:pt x="61" y="48"/>
                    <a:pt x="56" y="67"/>
                  </a:cubicBezTo>
                  <a:cubicBezTo>
                    <a:pt x="55" y="73"/>
                    <a:pt x="54" y="79"/>
                    <a:pt x="54" y="86"/>
                  </a:cubicBezTo>
                  <a:cubicBezTo>
                    <a:pt x="54" y="150"/>
                    <a:pt x="54" y="150"/>
                    <a:pt x="54" y="150"/>
                  </a:cubicBezTo>
                  <a:cubicBezTo>
                    <a:pt x="17" y="150"/>
                    <a:pt x="17" y="150"/>
                    <a:pt x="17" y="150"/>
                  </a:cubicBezTo>
                  <a:lnTo>
                    <a:pt x="17"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6" name="Google Shape;166;p44"/>
            <p:cNvSpPr/>
            <p:nvPr/>
          </p:nvSpPr>
          <p:spPr>
            <a:xfrm>
              <a:off x="1832" y="669"/>
              <a:ext cx="78"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7" name="Google Shape;167;p44"/>
            <p:cNvSpPr/>
            <p:nvPr/>
          </p:nvSpPr>
          <p:spPr>
            <a:xfrm>
              <a:off x="1917" y="669"/>
              <a:ext cx="60" cy="85"/>
            </a:xfrm>
            <a:custGeom>
              <a:avLst/>
              <a:gdLst/>
              <a:ahLst/>
              <a:cxnLst/>
              <a:rect l="l" t="t" r="r" b="b"/>
              <a:pathLst>
                <a:path w="106" h="149" extrusionOk="0">
                  <a:moveTo>
                    <a:pt x="18" y="40"/>
                  </a:moveTo>
                  <a:cubicBezTo>
                    <a:pt x="18" y="35"/>
                    <a:pt x="16" y="33"/>
                    <a:pt x="12" y="33"/>
                  </a:cubicBezTo>
                  <a:cubicBezTo>
                    <a:pt x="0" y="33"/>
                    <a:pt x="0" y="33"/>
                    <a:pt x="0" y="33"/>
                  </a:cubicBezTo>
                  <a:cubicBezTo>
                    <a:pt x="0" y="2"/>
                    <a:pt x="0" y="2"/>
                    <a:pt x="0" y="2"/>
                  </a:cubicBezTo>
                  <a:cubicBezTo>
                    <a:pt x="34" y="2"/>
                    <a:pt x="34" y="2"/>
                    <a:pt x="34" y="2"/>
                  </a:cubicBezTo>
                  <a:cubicBezTo>
                    <a:pt x="46" y="2"/>
                    <a:pt x="53" y="8"/>
                    <a:pt x="53" y="20"/>
                  </a:cubicBezTo>
                  <a:cubicBezTo>
                    <a:pt x="53" y="29"/>
                    <a:pt x="53" y="29"/>
                    <a:pt x="53" y="29"/>
                  </a:cubicBezTo>
                  <a:cubicBezTo>
                    <a:pt x="53" y="34"/>
                    <a:pt x="53" y="38"/>
                    <a:pt x="53" y="38"/>
                  </a:cubicBezTo>
                  <a:cubicBezTo>
                    <a:pt x="53" y="38"/>
                    <a:pt x="53" y="38"/>
                    <a:pt x="53" y="38"/>
                  </a:cubicBezTo>
                  <a:cubicBezTo>
                    <a:pt x="60" y="17"/>
                    <a:pt x="77" y="0"/>
                    <a:pt x="100" y="0"/>
                  </a:cubicBezTo>
                  <a:cubicBezTo>
                    <a:pt x="103" y="0"/>
                    <a:pt x="106" y="1"/>
                    <a:pt x="106" y="1"/>
                  </a:cubicBezTo>
                  <a:cubicBezTo>
                    <a:pt x="106" y="37"/>
                    <a:pt x="106" y="37"/>
                    <a:pt x="106" y="37"/>
                  </a:cubicBezTo>
                  <a:cubicBezTo>
                    <a:pt x="106" y="37"/>
                    <a:pt x="103" y="36"/>
                    <a:pt x="97" y="36"/>
                  </a:cubicBezTo>
                  <a:cubicBezTo>
                    <a:pt x="82" y="36"/>
                    <a:pt x="64" y="45"/>
                    <a:pt x="57" y="67"/>
                  </a:cubicBezTo>
                  <a:cubicBezTo>
                    <a:pt x="55"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8" name="Google Shape;168;p44"/>
            <p:cNvSpPr/>
            <p:nvPr/>
          </p:nvSpPr>
          <p:spPr>
            <a:xfrm>
              <a:off x="1982" y="638"/>
              <a:ext cx="41" cy="116"/>
            </a:xfrm>
            <a:custGeom>
              <a:avLst/>
              <a:gdLst/>
              <a:ahLst/>
              <a:cxnLst/>
              <a:rect l="l" t="t" r="r" b="b"/>
              <a:pathLst>
                <a:path w="72" h="204" extrusionOk="0">
                  <a:moveTo>
                    <a:pt x="18" y="95"/>
                  </a:moveTo>
                  <a:cubicBezTo>
                    <a:pt x="18" y="90"/>
                    <a:pt x="16" y="88"/>
                    <a:pt x="12" y="88"/>
                  </a:cubicBezTo>
                  <a:cubicBezTo>
                    <a:pt x="0" y="88"/>
                    <a:pt x="0" y="88"/>
                    <a:pt x="0" y="88"/>
                  </a:cubicBezTo>
                  <a:cubicBezTo>
                    <a:pt x="0" y="57"/>
                    <a:pt x="0" y="57"/>
                    <a:pt x="0" y="57"/>
                  </a:cubicBezTo>
                  <a:cubicBezTo>
                    <a:pt x="35" y="57"/>
                    <a:pt x="35" y="57"/>
                    <a:pt x="35" y="57"/>
                  </a:cubicBezTo>
                  <a:cubicBezTo>
                    <a:pt x="49" y="57"/>
                    <a:pt x="54" y="63"/>
                    <a:pt x="54" y="77"/>
                  </a:cubicBezTo>
                  <a:cubicBezTo>
                    <a:pt x="54" y="167"/>
                    <a:pt x="54" y="167"/>
                    <a:pt x="54" y="167"/>
                  </a:cubicBezTo>
                  <a:cubicBezTo>
                    <a:pt x="54" y="171"/>
                    <a:pt x="57" y="173"/>
                    <a:pt x="61" y="173"/>
                  </a:cubicBezTo>
                  <a:cubicBezTo>
                    <a:pt x="72" y="173"/>
                    <a:pt x="72" y="173"/>
                    <a:pt x="72" y="173"/>
                  </a:cubicBezTo>
                  <a:cubicBezTo>
                    <a:pt x="72" y="204"/>
                    <a:pt x="72" y="204"/>
                    <a:pt x="72" y="204"/>
                  </a:cubicBezTo>
                  <a:cubicBezTo>
                    <a:pt x="37" y="204"/>
                    <a:pt x="37" y="204"/>
                    <a:pt x="37" y="204"/>
                  </a:cubicBezTo>
                  <a:cubicBezTo>
                    <a:pt x="24" y="204"/>
                    <a:pt x="18" y="198"/>
                    <a:pt x="18" y="185"/>
                  </a:cubicBezTo>
                  <a:lnTo>
                    <a:pt x="18" y="95"/>
                  </a:lnTo>
                  <a:close/>
                  <a:moveTo>
                    <a:pt x="20" y="0"/>
                  </a:moveTo>
                  <a:cubicBezTo>
                    <a:pt x="51" y="0"/>
                    <a:pt x="51" y="0"/>
                    <a:pt x="51" y="0"/>
                  </a:cubicBezTo>
                  <a:cubicBezTo>
                    <a:pt x="51" y="33"/>
                    <a:pt x="51" y="33"/>
                    <a:pt x="51" y="33"/>
                  </a:cubicBezTo>
                  <a:cubicBezTo>
                    <a:pt x="20" y="33"/>
                    <a:pt x="20" y="33"/>
                    <a:pt x="20" y="33"/>
                  </a:cubicBezTo>
                  <a:lnTo>
                    <a:pt x="20"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9" name="Google Shape;169;p44"/>
            <p:cNvSpPr/>
            <p:nvPr/>
          </p:nvSpPr>
          <p:spPr>
            <a:xfrm>
              <a:off x="2027" y="669"/>
              <a:ext cx="98" cy="85"/>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3" y="30"/>
                    <a:pt x="53" y="30"/>
                  </a:cubicBezTo>
                  <a:cubicBezTo>
                    <a:pt x="53" y="30"/>
                    <a:pt x="53" y="30"/>
                    <a:pt x="53" y="30"/>
                  </a:cubicBezTo>
                  <a:cubicBezTo>
                    <a:pt x="60" y="18"/>
                    <a:pt x="76" y="0"/>
                    <a:pt x="105" y="0"/>
                  </a:cubicBezTo>
                  <a:cubicBezTo>
                    <a:pt x="138" y="0"/>
                    <a:pt x="156" y="17"/>
                    <a:pt x="156" y="56"/>
                  </a:cubicBezTo>
                  <a:cubicBezTo>
                    <a:pt x="156" y="113"/>
                    <a:pt x="156" y="113"/>
                    <a:pt x="156" y="113"/>
                  </a:cubicBezTo>
                  <a:cubicBezTo>
                    <a:pt x="156" y="117"/>
                    <a:pt x="159" y="119"/>
                    <a:pt x="163" y="119"/>
                  </a:cubicBezTo>
                  <a:cubicBezTo>
                    <a:pt x="174" y="119"/>
                    <a:pt x="174" y="119"/>
                    <a:pt x="174" y="119"/>
                  </a:cubicBezTo>
                  <a:cubicBezTo>
                    <a:pt x="174" y="150"/>
                    <a:pt x="174" y="150"/>
                    <a:pt x="174" y="150"/>
                  </a:cubicBezTo>
                  <a:cubicBezTo>
                    <a:pt x="139" y="150"/>
                    <a:pt x="139" y="150"/>
                    <a:pt x="139" y="150"/>
                  </a:cubicBezTo>
                  <a:cubicBezTo>
                    <a:pt x="126" y="150"/>
                    <a:pt x="120" y="144"/>
                    <a:pt x="120" y="131"/>
                  </a:cubicBezTo>
                  <a:cubicBezTo>
                    <a:pt x="120" y="63"/>
                    <a:pt x="120" y="63"/>
                    <a:pt x="120" y="63"/>
                  </a:cubicBezTo>
                  <a:cubicBezTo>
                    <a:pt x="120" y="45"/>
                    <a:pt x="115" y="33"/>
                    <a:pt x="97" y="33"/>
                  </a:cubicBezTo>
                  <a:cubicBezTo>
                    <a:pt x="77" y="33"/>
                    <a:pt x="63"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0" name="Google Shape;170;p44"/>
            <p:cNvSpPr/>
            <p:nvPr/>
          </p:nvSpPr>
          <p:spPr>
            <a:xfrm>
              <a:off x="2130" y="669"/>
              <a:ext cx="92" cy="119"/>
            </a:xfrm>
            <a:custGeom>
              <a:avLst/>
              <a:gdLst/>
              <a:ahLst/>
              <a:cxnLst/>
              <a:rect l="l" t="t" r="r" b="b"/>
              <a:pathLst>
                <a:path w="161" h="211" extrusionOk="0">
                  <a:moveTo>
                    <a:pt x="65" y="0"/>
                  </a:moveTo>
                  <a:cubicBezTo>
                    <a:pt x="99" y="0"/>
                    <a:pt x="110" y="21"/>
                    <a:pt x="110" y="21"/>
                  </a:cubicBezTo>
                  <a:cubicBezTo>
                    <a:pt x="111" y="21"/>
                    <a:pt x="111" y="21"/>
                    <a:pt x="111" y="21"/>
                  </a:cubicBezTo>
                  <a:cubicBezTo>
                    <a:pt x="111" y="21"/>
                    <a:pt x="111" y="19"/>
                    <a:pt x="111" y="17"/>
                  </a:cubicBezTo>
                  <a:cubicBezTo>
                    <a:pt x="111" y="10"/>
                    <a:pt x="115" y="3"/>
                    <a:pt x="127" y="3"/>
                  </a:cubicBezTo>
                  <a:cubicBezTo>
                    <a:pt x="161" y="3"/>
                    <a:pt x="161" y="3"/>
                    <a:pt x="161" y="3"/>
                  </a:cubicBezTo>
                  <a:cubicBezTo>
                    <a:pt x="161" y="34"/>
                    <a:pt x="161" y="34"/>
                    <a:pt x="161" y="34"/>
                  </a:cubicBezTo>
                  <a:cubicBezTo>
                    <a:pt x="150" y="34"/>
                    <a:pt x="150" y="34"/>
                    <a:pt x="150" y="34"/>
                  </a:cubicBezTo>
                  <a:cubicBezTo>
                    <a:pt x="146" y="34"/>
                    <a:pt x="143" y="36"/>
                    <a:pt x="143" y="40"/>
                  </a:cubicBezTo>
                  <a:cubicBezTo>
                    <a:pt x="143" y="141"/>
                    <a:pt x="143" y="141"/>
                    <a:pt x="143" y="141"/>
                  </a:cubicBezTo>
                  <a:cubicBezTo>
                    <a:pt x="143" y="192"/>
                    <a:pt x="104" y="211"/>
                    <a:pt x="66" y="211"/>
                  </a:cubicBezTo>
                  <a:cubicBezTo>
                    <a:pt x="47" y="211"/>
                    <a:pt x="28" y="205"/>
                    <a:pt x="14" y="198"/>
                  </a:cubicBezTo>
                  <a:cubicBezTo>
                    <a:pt x="25" y="169"/>
                    <a:pt x="25" y="169"/>
                    <a:pt x="25" y="169"/>
                  </a:cubicBezTo>
                  <a:cubicBezTo>
                    <a:pt x="25" y="169"/>
                    <a:pt x="43" y="179"/>
                    <a:pt x="66" y="179"/>
                  </a:cubicBezTo>
                  <a:cubicBezTo>
                    <a:pt x="88" y="179"/>
                    <a:pt x="107" y="169"/>
                    <a:pt x="107" y="143"/>
                  </a:cubicBezTo>
                  <a:cubicBezTo>
                    <a:pt x="107" y="136"/>
                    <a:pt x="107" y="136"/>
                    <a:pt x="107" y="136"/>
                  </a:cubicBezTo>
                  <a:cubicBezTo>
                    <a:pt x="107" y="133"/>
                    <a:pt x="107" y="128"/>
                    <a:pt x="107" y="128"/>
                  </a:cubicBezTo>
                  <a:cubicBezTo>
                    <a:pt x="107" y="128"/>
                    <a:pt x="107" y="128"/>
                    <a:pt x="107" y="128"/>
                  </a:cubicBezTo>
                  <a:cubicBezTo>
                    <a:pt x="98" y="141"/>
                    <a:pt x="85" y="147"/>
                    <a:pt x="66" y="147"/>
                  </a:cubicBezTo>
                  <a:cubicBezTo>
                    <a:pt x="24" y="147"/>
                    <a:pt x="0" y="113"/>
                    <a:pt x="0" y="73"/>
                  </a:cubicBezTo>
                  <a:cubicBezTo>
                    <a:pt x="0" y="33"/>
                    <a:pt x="23" y="0"/>
                    <a:pt x="65" y="0"/>
                  </a:cubicBezTo>
                  <a:close/>
                  <a:moveTo>
                    <a:pt x="108" y="73"/>
                  </a:moveTo>
                  <a:cubicBezTo>
                    <a:pt x="108" y="40"/>
                    <a:pt x="91" y="31"/>
                    <a:pt x="71" y="31"/>
                  </a:cubicBezTo>
                  <a:cubicBezTo>
                    <a:pt x="49" y="31"/>
                    <a:pt x="37" y="47"/>
                    <a:pt x="37" y="72"/>
                  </a:cubicBezTo>
                  <a:cubicBezTo>
                    <a:pt x="37" y="97"/>
                    <a:pt x="50" y="116"/>
                    <a:pt x="74" y="116"/>
                  </a:cubicBezTo>
                  <a:cubicBezTo>
                    <a:pt x="91" y="116"/>
                    <a:pt x="108" y="106"/>
                    <a:pt x="108" y="7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1" name="Google Shape;171;p44"/>
            <p:cNvSpPr/>
            <p:nvPr/>
          </p:nvSpPr>
          <p:spPr>
            <a:xfrm>
              <a:off x="2227" y="669"/>
              <a:ext cx="79"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6"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2" name="Google Shape;172;p44"/>
            <p:cNvSpPr/>
            <p:nvPr/>
          </p:nvSpPr>
          <p:spPr>
            <a:xfrm>
              <a:off x="2313" y="669"/>
              <a:ext cx="99" cy="85"/>
            </a:xfrm>
            <a:custGeom>
              <a:avLst/>
              <a:gdLst/>
              <a:ahLst/>
              <a:cxnLst/>
              <a:rect l="l" t="t" r="r" b="b"/>
              <a:pathLst>
                <a:path w="174" h="150" extrusionOk="0">
                  <a:moveTo>
                    <a:pt x="18" y="41"/>
                  </a:moveTo>
                  <a:cubicBezTo>
                    <a:pt x="18" y="36"/>
                    <a:pt x="15" y="34"/>
                    <a:pt x="11"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2" y="30"/>
                    <a:pt x="52" y="30"/>
                  </a:cubicBezTo>
                  <a:cubicBezTo>
                    <a:pt x="53" y="30"/>
                    <a:pt x="53" y="30"/>
                    <a:pt x="53" y="30"/>
                  </a:cubicBezTo>
                  <a:cubicBezTo>
                    <a:pt x="59" y="18"/>
                    <a:pt x="75" y="0"/>
                    <a:pt x="105"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19" y="144"/>
                    <a:pt x="119" y="131"/>
                  </a:cubicBezTo>
                  <a:cubicBezTo>
                    <a:pt x="119" y="63"/>
                    <a:pt x="119" y="63"/>
                    <a:pt x="119" y="63"/>
                  </a:cubicBezTo>
                  <a:cubicBezTo>
                    <a:pt x="119" y="45"/>
                    <a:pt x="115" y="33"/>
                    <a:pt x="96"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grpSp>
        <p:nvGrpSpPr>
          <p:cNvPr id="173" name="Google Shape;173;p44"/>
          <p:cNvGrpSpPr/>
          <p:nvPr/>
        </p:nvGrpSpPr>
        <p:grpSpPr>
          <a:xfrm>
            <a:off x="3807837" y="3320435"/>
            <a:ext cx="1844802" cy="161849"/>
            <a:chOff x="1117" y="905"/>
            <a:chExt cx="1345" cy="118"/>
          </a:xfrm>
        </p:grpSpPr>
        <p:sp>
          <p:nvSpPr>
            <p:cNvPr id="174" name="Google Shape;174;p44"/>
            <p:cNvSpPr/>
            <p:nvPr/>
          </p:nvSpPr>
          <p:spPr>
            <a:xfrm>
              <a:off x="1117" y="905"/>
              <a:ext cx="43" cy="116"/>
            </a:xfrm>
            <a:custGeom>
              <a:avLst/>
              <a:gdLst/>
              <a:ahLst/>
              <a:cxnLst/>
              <a:rect l="l" t="t" r="r" b="b"/>
              <a:pathLst>
                <a:path w="43" h="116" extrusionOk="0">
                  <a:moveTo>
                    <a:pt x="0" y="98"/>
                  </a:moveTo>
                  <a:lnTo>
                    <a:pt x="11" y="98"/>
                  </a:lnTo>
                  <a:lnTo>
                    <a:pt x="11" y="19"/>
                  </a:lnTo>
                  <a:lnTo>
                    <a:pt x="0" y="19"/>
                  </a:lnTo>
                  <a:lnTo>
                    <a:pt x="0" y="0"/>
                  </a:lnTo>
                  <a:lnTo>
                    <a:pt x="43" y="0"/>
                  </a:lnTo>
                  <a:lnTo>
                    <a:pt x="43" y="19"/>
                  </a:lnTo>
                  <a:lnTo>
                    <a:pt x="31" y="19"/>
                  </a:lnTo>
                  <a:lnTo>
                    <a:pt x="31" y="98"/>
                  </a:lnTo>
                  <a:lnTo>
                    <a:pt x="43" y="98"/>
                  </a:lnTo>
                  <a:lnTo>
                    <a:pt x="43" y="116"/>
                  </a:lnTo>
                  <a:lnTo>
                    <a:pt x="0" y="116"/>
                  </a:lnTo>
                  <a:lnTo>
                    <a:pt x="0" y="9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5" name="Google Shape;175;p44"/>
            <p:cNvSpPr/>
            <p:nvPr/>
          </p:nvSpPr>
          <p:spPr>
            <a:xfrm>
              <a:off x="1169" y="905"/>
              <a:ext cx="85" cy="116"/>
            </a:xfrm>
            <a:custGeom>
              <a:avLst/>
              <a:gdLst/>
              <a:ahLst/>
              <a:cxnLst/>
              <a:rect l="l" t="t" r="r" b="b"/>
              <a:pathLst>
                <a:path w="151"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9" y="0"/>
                    <a:pt x="55" y="3"/>
                    <a:pt x="55" y="16"/>
                  </a:cubicBezTo>
                  <a:cubicBezTo>
                    <a:pt x="55" y="109"/>
                    <a:pt x="55" y="109"/>
                    <a:pt x="55" y="109"/>
                  </a:cubicBezTo>
                  <a:cubicBezTo>
                    <a:pt x="66" y="109"/>
                    <a:pt x="66" y="109"/>
                    <a:pt x="66" y="109"/>
                  </a:cubicBezTo>
                  <a:cubicBezTo>
                    <a:pt x="70" y="109"/>
                    <a:pt x="76" y="108"/>
                    <a:pt x="80" y="104"/>
                  </a:cubicBezTo>
                  <a:cubicBezTo>
                    <a:pt x="110" y="57"/>
                    <a:pt x="110" y="57"/>
                    <a:pt x="110" y="57"/>
                  </a:cubicBezTo>
                  <a:cubicBezTo>
                    <a:pt x="150" y="57"/>
                    <a:pt x="150" y="57"/>
                    <a:pt x="150" y="57"/>
                  </a:cubicBezTo>
                  <a:cubicBezTo>
                    <a:pt x="113" y="113"/>
                    <a:pt x="113" y="113"/>
                    <a:pt x="113" y="113"/>
                  </a:cubicBezTo>
                  <a:cubicBezTo>
                    <a:pt x="107" y="122"/>
                    <a:pt x="102" y="124"/>
                    <a:pt x="102" y="124"/>
                  </a:cubicBezTo>
                  <a:cubicBezTo>
                    <a:pt x="102" y="125"/>
                    <a:pt x="102" y="125"/>
                    <a:pt x="102" y="125"/>
                  </a:cubicBezTo>
                  <a:cubicBezTo>
                    <a:pt x="102" y="125"/>
                    <a:pt x="107" y="127"/>
                    <a:pt x="112" y="136"/>
                  </a:cubicBezTo>
                  <a:cubicBezTo>
                    <a:pt x="129" y="168"/>
                    <a:pt x="129" y="168"/>
                    <a:pt x="129" y="168"/>
                  </a:cubicBezTo>
                  <a:cubicBezTo>
                    <a:pt x="131" y="172"/>
                    <a:pt x="134" y="173"/>
                    <a:pt x="141" y="173"/>
                  </a:cubicBezTo>
                  <a:cubicBezTo>
                    <a:pt x="151" y="173"/>
                    <a:pt x="151" y="173"/>
                    <a:pt x="151" y="173"/>
                  </a:cubicBezTo>
                  <a:cubicBezTo>
                    <a:pt x="151" y="204"/>
                    <a:pt x="151" y="204"/>
                    <a:pt x="151" y="204"/>
                  </a:cubicBezTo>
                  <a:cubicBezTo>
                    <a:pt x="124" y="204"/>
                    <a:pt x="124" y="204"/>
                    <a:pt x="124" y="204"/>
                  </a:cubicBezTo>
                  <a:cubicBezTo>
                    <a:pt x="112" y="204"/>
                    <a:pt x="107" y="202"/>
                    <a:pt x="101" y="192"/>
                  </a:cubicBezTo>
                  <a:cubicBezTo>
                    <a:pt x="76" y="146"/>
                    <a:pt x="76" y="146"/>
                    <a:pt x="76" y="146"/>
                  </a:cubicBezTo>
                  <a:cubicBezTo>
                    <a:pt x="74" y="140"/>
                    <a:pt x="68" y="140"/>
                    <a:pt x="63" y="140"/>
                  </a:cubicBezTo>
                  <a:cubicBezTo>
                    <a:pt x="55" y="140"/>
                    <a:pt x="55" y="140"/>
                    <a:pt x="55" y="140"/>
                  </a:cubicBezTo>
                  <a:cubicBezTo>
                    <a:pt x="55" y="204"/>
                    <a:pt x="55" y="204"/>
                    <a:pt x="55"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6" name="Google Shape;176;p44"/>
            <p:cNvSpPr/>
            <p:nvPr/>
          </p:nvSpPr>
          <p:spPr>
            <a:xfrm>
              <a:off x="1305"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5"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7" name="Google Shape;177;p44"/>
            <p:cNvSpPr/>
            <p:nvPr/>
          </p:nvSpPr>
          <p:spPr>
            <a:xfrm>
              <a:off x="1395" y="936"/>
              <a:ext cx="98" cy="85"/>
            </a:xfrm>
            <a:custGeom>
              <a:avLst/>
              <a:gdLst/>
              <a:ahLst/>
              <a:cxnLst/>
              <a:rect l="l" t="t" r="r" b="b"/>
              <a:pathLst>
                <a:path w="174" h="150" extrusionOk="0">
                  <a:moveTo>
                    <a:pt x="17" y="41"/>
                  </a:moveTo>
                  <a:cubicBezTo>
                    <a:pt x="17"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2" y="30"/>
                    <a:pt x="52" y="30"/>
                  </a:cubicBezTo>
                  <a:cubicBezTo>
                    <a:pt x="53" y="30"/>
                    <a:pt x="53" y="30"/>
                    <a:pt x="53" y="30"/>
                  </a:cubicBezTo>
                  <a:cubicBezTo>
                    <a:pt x="59" y="18"/>
                    <a:pt x="75" y="0"/>
                    <a:pt x="104"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19" y="145"/>
                    <a:pt x="119" y="131"/>
                  </a:cubicBezTo>
                  <a:cubicBezTo>
                    <a:pt x="119" y="63"/>
                    <a:pt x="119" y="63"/>
                    <a:pt x="119" y="63"/>
                  </a:cubicBezTo>
                  <a:cubicBezTo>
                    <a:pt x="119" y="45"/>
                    <a:pt x="114" y="33"/>
                    <a:pt x="96" y="33"/>
                  </a:cubicBezTo>
                  <a:cubicBezTo>
                    <a:pt x="76" y="33"/>
                    <a:pt x="62" y="46"/>
                    <a:pt x="57" y="63"/>
                  </a:cubicBezTo>
                  <a:cubicBezTo>
                    <a:pt x="55" y="69"/>
                    <a:pt x="54" y="76"/>
                    <a:pt x="54" y="83"/>
                  </a:cubicBezTo>
                  <a:cubicBezTo>
                    <a:pt x="54" y="150"/>
                    <a:pt x="54" y="150"/>
                    <a:pt x="54" y="150"/>
                  </a:cubicBezTo>
                  <a:cubicBezTo>
                    <a:pt x="17" y="150"/>
                    <a:pt x="17" y="150"/>
                    <a:pt x="17" y="150"/>
                  </a:cubicBezTo>
                  <a:lnTo>
                    <a:pt x="17"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8" name="Google Shape;178;p44"/>
            <p:cNvSpPr/>
            <p:nvPr/>
          </p:nvSpPr>
          <p:spPr>
            <a:xfrm>
              <a:off x="1544" y="905"/>
              <a:ext cx="93" cy="118"/>
            </a:xfrm>
            <a:custGeom>
              <a:avLst/>
              <a:gdLst/>
              <a:ahLst/>
              <a:cxnLst/>
              <a:rect l="l" t="t" r="r" b="b"/>
              <a:pathLst>
                <a:path w="164" h="208" extrusionOk="0">
                  <a:moveTo>
                    <a:pt x="67" y="54"/>
                  </a:moveTo>
                  <a:cubicBezTo>
                    <a:pt x="99" y="54"/>
                    <a:pt x="109" y="72"/>
                    <a:pt x="109" y="72"/>
                  </a:cubicBezTo>
                  <a:cubicBezTo>
                    <a:pt x="110" y="72"/>
                    <a:pt x="110" y="72"/>
                    <a:pt x="110" y="72"/>
                  </a:cubicBezTo>
                  <a:cubicBezTo>
                    <a:pt x="110" y="72"/>
                    <a:pt x="110" y="68"/>
                    <a:pt x="110" y="63"/>
                  </a:cubicBezTo>
                  <a:cubicBezTo>
                    <a:pt x="110" y="37"/>
                    <a:pt x="110" y="37"/>
                    <a:pt x="110" y="37"/>
                  </a:cubicBezTo>
                  <a:cubicBezTo>
                    <a:pt x="110" y="33"/>
                    <a:pt x="107" y="31"/>
                    <a:pt x="103" y="31"/>
                  </a:cubicBezTo>
                  <a:cubicBezTo>
                    <a:pt x="92" y="31"/>
                    <a:pt x="92" y="31"/>
                    <a:pt x="92" y="31"/>
                  </a:cubicBezTo>
                  <a:cubicBezTo>
                    <a:pt x="92" y="0"/>
                    <a:pt x="92" y="0"/>
                    <a:pt x="92" y="0"/>
                  </a:cubicBezTo>
                  <a:cubicBezTo>
                    <a:pt x="127" y="0"/>
                    <a:pt x="127" y="0"/>
                    <a:pt x="127" y="0"/>
                  </a:cubicBezTo>
                  <a:cubicBezTo>
                    <a:pt x="140" y="0"/>
                    <a:pt x="146" y="6"/>
                    <a:pt x="146" y="19"/>
                  </a:cubicBezTo>
                  <a:cubicBezTo>
                    <a:pt x="146" y="167"/>
                    <a:pt x="146" y="167"/>
                    <a:pt x="146" y="167"/>
                  </a:cubicBezTo>
                  <a:cubicBezTo>
                    <a:pt x="146" y="171"/>
                    <a:pt x="149" y="173"/>
                    <a:pt x="153" y="173"/>
                  </a:cubicBezTo>
                  <a:cubicBezTo>
                    <a:pt x="164" y="173"/>
                    <a:pt x="164" y="173"/>
                    <a:pt x="164" y="173"/>
                  </a:cubicBezTo>
                  <a:cubicBezTo>
                    <a:pt x="164" y="204"/>
                    <a:pt x="164" y="204"/>
                    <a:pt x="164" y="204"/>
                  </a:cubicBezTo>
                  <a:cubicBezTo>
                    <a:pt x="130" y="204"/>
                    <a:pt x="130" y="204"/>
                    <a:pt x="130" y="204"/>
                  </a:cubicBezTo>
                  <a:cubicBezTo>
                    <a:pt x="117" y="204"/>
                    <a:pt x="112" y="198"/>
                    <a:pt x="112" y="189"/>
                  </a:cubicBezTo>
                  <a:cubicBezTo>
                    <a:pt x="112" y="186"/>
                    <a:pt x="112" y="184"/>
                    <a:pt x="112" y="184"/>
                  </a:cubicBezTo>
                  <a:cubicBezTo>
                    <a:pt x="111" y="184"/>
                    <a:pt x="111" y="184"/>
                    <a:pt x="111" y="184"/>
                  </a:cubicBezTo>
                  <a:cubicBezTo>
                    <a:pt x="111" y="184"/>
                    <a:pt x="99" y="208"/>
                    <a:pt x="66" y="208"/>
                  </a:cubicBezTo>
                  <a:cubicBezTo>
                    <a:pt x="26" y="208"/>
                    <a:pt x="0" y="176"/>
                    <a:pt x="0" y="131"/>
                  </a:cubicBezTo>
                  <a:cubicBezTo>
                    <a:pt x="0" y="84"/>
                    <a:pt x="28" y="54"/>
                    <a:pt x="67" y="54"/>
                  </a:cubicBezTo>
                  <a:close/>
                  <a:moveTo>
                    <a:pt x="111" y="131"/>
                  </a:moveTo>
                  <a:cubicBezTo>
                    <a:pt x="111" y="108"/>
                    <a:pt x="99" y="85"/>
                    <a:pt x="74" y="85"/>
                  </a:cubicBezTo>
                  <a:cubicBezTo>
                    <a:pt x="54" y="85"/>
                    <a:pt x="37" y="102"/>
                    <a:pt x="37" y="131"/>
                  </a:cubicBezTo>
                  <a:cubicBezTo>
                    <a:pt x="37" y="159"/>
                    <a:pt x="52" y="177"/>
                    <a:pt x="74" y="177"/>
                  </a:cubicBezTo>
                  <a:cubicBezTo>
                    <a:pt x="93" y="177"/>
                    <a:pt x="111" y="163"/>
                    <a:pt x="111" y="131"/>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9" name="Google Shape;179;p44"/>
            <p:cNvSpPr/>
            <p:nvPr/>
          </p:nvSpPr>
          <p:spPr>
            <a:xfrm>
              <a:off x="1646"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5"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0" name="Google Shape;180;p44"/>
            <p:cNvSpPr/>
            <p:nvPr/>
          </p:nvSpPr>
          <p:spPr>
            <a:xfrm>
              <a:off x="1780" y="936"/>
              <a:ext cx="92" cy="87"/>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3"/>
                  </a:moveTo>
                  <a:cubicBezTo>
                    <a:pt x="104" y="123"/>
                    <a:pt x="124" y="104"/>
                    <a:pt x="124" y="77"/>
                  </a:cubicBezTo>
                  <a:cubicBezTo>
                    <a:pt x="124" y="50"/>
                    <a:pt x="104" y="31"/>
                    <a:pt x="80" y="31"/>
                  </a:cubicBezTo>
                  <a:cubicBezTo>
                    <a:pt x="57" y="31"/>
                    <a:pt x="37" y="50"/>
                    <a:pt x="37" y="77"/>
                  </a:cubicBezTo>
                  <a:cubicBezTo>
                    <a:pt x="37" y="104"/>
                    <a:pt x="57" y="123"/>
                    <a:pt x="80" y="12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1" name="Google Shape;181;p44"/>
            <p:cNvSpPr/>
            <p:nvPr/>
          </p:nvSpPr>
          <p:spPr>
            <a:xfrm>
              <a:off x="1877" y="938"/>
              <a:ext cx="85" cy="83"/>
            </a:xfrm>
            <a:custGeom>
              <a:avLst/>
              <a:gdLst/>
              <a:ahLst/>
              <a:cxnLst/>
              <a:rect l="l" t="t" r="r" b="b"/>
              <a:pathLst>
                <a:path w="150" h="147" extrusionOk="0">
                  <a:moveTo>
                    <a:pt x="11" y="37"/>
                  </a:moveTo>
                  <a:cubicBezTo>
                    <a:pt x="10" y="33"/>
                    <a:pt x="7" y="31"/>
                    <a:pt x="3" y="31"/>
                  </a:cubicBezTo>
                  <a:cubicBezTo>
                    <a:pt x="0" y="31"/>
                    <a:pt x="0" y="31"/>
                    <a:pt x="0" y="31"/>
                  </a:cubicBezTo>
                  <a:cubicBezTo>
                    <a:pt x="0" y="0"/>
                    <a:pt x="0" y="0"/>
                    <a:pt x="0" y="0"/>
                  </a:cubicBezTo>
                  <a:cubicBezTo>
                    <a:pt x="21" y="0"/>
                    <a:pt x="21" y="0"/>
                    <a:pt x="21" y="0"/>
                  </a:cubicBezTo>
                  <a:cubicBezTo>
                    <a:pt x="33" y="0"/>
                    <a:pt x="39" y="4"/>
                    <a:pt x="42" y="14"/>
                  </a:cubicBezTo>
                  <a:cubicBezTo>
                    <a:pt x="70" y="91"/>
                    <a:pt x="70" y="91"/>
                    <a:pt x="70" y="91"/>
                  </a:cubicBezTo>
                  <a:cubicBezTo>
                    <a:pt x="73" y="100"/>
                    <a:pt x="76" y="112"/>
                    <a:pt x="76" y="112"/>
                  </a:cubicBezTo>
                  <a:cubicBezTo>
                    <a:pt x="76" y="112"/>
                    <a:pt x="76" y="112"/>
                    <a:pt x="76" y="112"/>
                  </a:cubicBezTo>
                  <a:cubicBezTo>
                    <a:pt x="76" y="112"/>
                    <a:pt x="78" y="100"/>
                    <a:pt x="81" y="91"/>
                  </a:cubicBezTo>
                  <a:cubicBezTo>
                    <a:pt x="109" y="14"/>
                    <a:pt x="109" y="14"/>
                    <a:pt x="109" y="14"/>
                  </a:cubicBezTo>
                  <a:cubicBezTo>
                    <a:pt x="113" y="4"/>
                    <a:pt x="119" y="0"/>
                    <a:pt x="131" y="0"/>
                  </a:cubicBezTo>
                  <a:cubicBezTo>
                    <a:pt x="150" y="0"/>
                    <a:pt x="150" y="0"/>
                    <a:pt x="150" y="0"/>
                  </a:cubicBezTo>
                  <a:cubicBezTo>
                    <a:pt x="150" y="31"/>
                    <a:pt x="150" y="31"/>
                    <a:pt x="150" y="31"/>
                  </a:cubicBezTo>
                  <a:cubicBezTo>
                    <a:pt x="147" y="31"/>
                    <a:pt x="147" y="31"/>
                    <a:pt x="147" y="31"/>
                  </a:cubicBezTo>
                  <a:cubicBezTo>
                    <a:pt x="143" y="31"/>
                    <a:pt x="140" y="33"/>
                    <a:pt x="139" y="37"/>
                  </a:cubicBezTo>
                  <a:cubicBezTo>
                    <a:pt x="97" y="147"/>
                    <a:pt x="97" y="147"/>
                    <a:pt x="97" y="147"/>
                  </a:cubicBezTo>
                  <a:cubicBezTo>
                    <a:pt x="53" y="147"/>
                    <a:pt x="53" y="147"/>
                    <a:pt x="53" y="147"/>
                  </a:cubicBezTo>
                  <a:lnTo>
                    <a:pt x="11"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2" name="Google Shape;182;p44"/>
            <p:cNvSpPr/>
            <p:nvPr/>
          </p:nvSpPr>
          <p:spPr>
            <a:xfrm>
              <a:off x="1968"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7" y="83"/>
                    <a:pt x="37" y="83"/>
                    <a:pt x="37" y="83"/>
                  </a:cubicBezTo>
                  <a:cubicBezTo>
                    <a:pt x="40" y="109"/>
                    <a:pt x="59" y="123"/>
                    <a:pt x="82" y="123"/>
                  </a:cubicBezTo>
                  <a:cubicBezTo>
                    <a:pt x="105" y="123"/>
                    <a:pt x="123" y="106"/>
                    <a:pt x="123" y="106"/>
                  </a:cubicBezTo>
                  <a:cubicBezTo>
                    <a:pt x="138" y="132"/>
                    <a:pt x="138" y="132"/>
                    <a:pt x="138" y="132"/>
                  </a:cubicBezTo>
                  <a:cubicBezTo>
                    <a:pt x="138" y="132"/>
                    <a:pt x="116" y="154"/>
                    <a:pt x="79" y="154"/>
                  </a:cubicBezTo>
                  <a:cubicBezTo>
                    <a:pt x="30" y="154"/>
                    <a:pt x="0" y="119"/>
                    <a:pt x="0" y="77"/>
                  </a:cubicBezTo>
                  <a:cubicBezTo>
                    <a:pt x="0" y="32"/>
                    <a:pt x="31" y="0"/>
                    <a:pt x="75" y="0"/>
                  </a:cubicBezTo>
                  <a:close/>
                  <a:moveTo>
                    <a:pt x="102" y="58"/>
                  </a:moveTo>
                  <a:cubicBezTo>
                    <a:pt x="102" y="40"/>
                    <a:pt x="90" y="28"/>
                    <a:pt x="75" y="28"/>
                  </a:cubicBezTo>
                  <a:cubicBezTo>
                    <a:pt x="56" y="28"/>
                    <a:pt x="43" y="39"/>
                    <a:pt x="39"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3" name="Google Shape;183;p44"/>
            <p:cNvSpPr/>
            <p:nvPr/>
          </p:nvSpPr>
          <p:spPr>
            <a:xfrm>
              <a:off x="2057" y="937"/>
              <a:ext cx="61" cy="84"/>
            </a:xfrm>
            <a:custGeom>
              <a:avLst/>
              <a:gdLst/>
              <a:ahLst/>
              <a:cxnLst/>
              <a:rect l="l" t="t" r="r" b="b"/>
              <a:pathLst>
                <a:path w="107" h="149" extrusionOk="0">
                  <a:moveTo>
                    <a:pt x="18" y="40"/>
                  </a:moveTo>
                  <a:cubicBezTo>
                    <a:pt x="18" y="35"/>
                    <a:pt x="16" y="33"/>
                    <a:pt x="12" y="33"/>
                  </a:cubicBezTo>
                  <a:cubicBezTo>
                    <a:pt x="0" y="33"/>
                    <a:pt x="0" y="33"/>
                    <a:pt x="0" y="33"/>
                  </a:cubicBezTo>
                  <a:cubicBezTo>
                    <a:pt x="0" y="2"/>
                    <a:pt x="0" y="2"/>
                    <a:pt x="0" y="2"/>
                  </a:cubicBezTo>
                  <a:cubicBezTo>
                    <a:pt x="34" y="2"/>
                    <a:pt x="34" y="2"/>
                    <a:pt x="34" y="2"/>
                  </a:cubicBezTo>
                  <a:cubicBezTo>
                    <a:pt x="47" y="2"/>
                    <a:pt x="53" y="8"/>
                    <a:pt x="53" y="20"/>
                  </a:cubicBezTo>
                  <a:cubicBezTo>
                    <a:pt x="53" y="29"/>
                    <a:pt x="53" y="29"/>
                    <a:pt x="53" y="29"/>
                  </a:cubicBezTo>
                  <a:cubicBezTo>
                    <a:pt x="53" y="34"/>
                    <a:pt x="53" y="38"/>
                    <a:pt x="53" y="38"/>
                  </a:cubicBezTo>
                  <a:cubicBezTo>
                    <a:pt x="53" y="38"/>
                    <a:pt x="53" y="38"/>
                    <a:pt x="53" y="38"/>
                  </a:cubicBezTo>
                  <a:cubicBezTo>
                    <a:pt x="60" y="17"/>
                    <a:pt x="77" y="0"/>
                    <a:pt x="100" y="0"/>
                  </a:cubicBezTo>
                  <a:cubicBezTo>
                    <a:pt x="103" y="0"/>
                    <a:pt x="107" y="1"/>
                    <a:pt x="107" y="1"/>
                  </a:cubicBezTo>
                  <a:cubicBezTo>
                    <a:pt x="107" y="37"/>
                    <a:pt x="107" y="37"/>
                    <a:pt x="107" y="37"/>
                  </a:cubicBezTo>
                  <a:cubicBezTo>
                    <a:pt x="107" y="37"/>
                    <a:pt x="103" y="36"/>
                    <a:pt x="98" y="36"/>
                  </a:cubicBezTo>
                  <a:cubicBezTo>
                    <a:pt x="82" y="36"/>
                    <a:pt x="64" y="45"/>
                    <a:pt x="58" y="67"/>
                  </a:cubicBezTo>
                  <a:cubicBezTo>
                    <a:pt x="56"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4" name="Google Shape;184;p44"/>
            <p:cNvSpPr/>
            <p:nvPr/>
          </p:nvSpPr>
          <p:spPr>
            <a:xfrm>
              <a:off x="2122" y="905"/>
              <a:ext cx="99" cy="116"/>
            </a:xfrm>
            <a:custGeom>
              <a:avLst/>
              <a:gdLst/>
              <a:ahLst/>
              <a:cxnLst/>
              <a:rect l="l" t="t" r="r" b="b"/>
              <a:pathLst>
                <a:path w="174" h="204" extrusionOk="0">
                  <a:moveTo>
                    <a:pt x="18" y="37"/>
                  </a:moveTo>
                  <a:cubicBezTo>
                    <a:pt x="18" y="33"/>
                    <a:pt x="15" y="31"/>
                    <a:pt x="11" y="31"/>
                  </a:cubicBezTo>
                  <a:cubicBezTo>
                    <a:pt x="0" y="31"/>
                    <a:pt x="0" y="31"/>
                    <a:pt x="0" y="31"/>
                  </a:cubicBezTo>
                  <a:cubicBezTo>
                    <a:pt x="0" y="0"/>
                    <a:pt x="0" y="0"/>
                    <a:pt x="0" y="0"/>
                  </a:cubicBezTo>
                  <a:cubicBezTo>
                    <a:pt x="35" y="0"/>
                    <a:pt x="35" y="0"/>
                    <a:pt x="35" y="0"/>
                  </a:cubicBezTo>
                  <a:cubicBezTo>
                    <a:pt x="48" y="0"/>
                    <a:pt x="54" y="6"/>
                    <a:pt x="54" y="19"/>
                  </a:cubicBezTo>
                  <a:cubicBezTo>
                    <a:pt x="54" y="71"/>
                    <a:pt x="54" y="71"/>
                    <a:pt x="54" y="71"/>
                  </a:cubicBezTo>
                  <a:cubicBezTo>
                    <a:pt x="54" y="78"/>
                    <a:pt x="54" y="83"/>
                    <a:pt x="54" y="83"/>
                  </a:cubicBezTo>
                  <a:cubicBezTo>
                    <a:pt x="54" y="83"/>
                    <a:pt x="54" y="83"/>
                    <a:pt x="54" y="83"/>
                  </a:cubicBezTo>
                  <a:cubicBezTo>
                    <a:pt x="61" y="69"/>
                    <a:pt x="79" y="54"/>
                    <a:pt x="105" y="54"/>
                  </a:cubicBezTo>
                  <a:cubicBezTo>
                    <a:pt x="138" y="54"/>
                    <a:pt x="156" y="71"/>
                    <a:pt x="156" y="110"/>
                  </a:cubicBezTo>
                  <a:cubicBezTo>
                    <a:pt x="156" y="167"/>
                    <a:pt x="156" y="167"/>
                    <a:pt x="156" y="167"/>
                  </a:cubicBezTo>
                  <a:cubicBezTo>
                    <a:pt x="156" y="171"/>
                    <a:pt x="158" y="173"/>
                    <a:pt x="162" y="173"/>
                  </a:cubicBezTo>
                  <a:cubicBezTo>
                    <a:pt x="174" y="173"/>
                    <a:pt x="174" y="173"/>
                    <a:pt x="174" y="173"/>
                  </a:cubicBezTo>
                  <a:cubicBezTo>
                    <a:pt x="174" y="204"/>
                    <a:pt x="174" y="204"/>
                    <a:pt x="174" y="204"/>
                  </a:cubicBezTo>
                  <a:cubicBezTo>
                    <a:pt x="139" y="204"/>
                    <a:pt x="139" y="204"/>
                    <a:pt x="139" y="204"/>
                  </a:cubicBezTo>
                  <a:cubicBezTo>
                    <a:pt x="125" y="204"/>
                    <a:pt x="120" y="199"/>
                    <a:pt x="120" y="185"/>
                  </a:cubicBezTo>
                  <a:cubicBezTo>
                    <a:pt x="120" y="117"/>
                    <a:pt x="120" y="117"/>
                    <a:pt x="120" y="117"/>
                  </a:cubicBezTo>
                  <a:cubicBezTo>
                    <a:pt x="120" y="99"/>
                    <a:pt x="115" y="87"/>
                    <a:pt x="96" y="87"/>
                  </a:cubicBezTo>
                  <a:cubicBezTo>
                    <a:pt x="77" y="87"/>
                    <a:pt x="62" y="100"/>
                    <a:pt x="57" y="118"/>
                  </a:cubicBezTo>
                  <a:cubicBezTo>
                    <a:pt x="55" y="124"/>
                    <a:pt x="54" y="130"/>
                    <a:pt x="54" y="137"/>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5" name="Google Shape;185;p44"/>
            <p:cNvSpPr/>
            <p:nvPr/>
          </p:nvSpPr>
          <p:spPr>
            <a:xfrm>
              <a:off x="2229"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6"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6" name="Google Shape;186;p44"/>
            <p:cNvSpPr/>
            <p:nvPr/>
          </p:nvSpPr>
          <p:spPr>
            <a:xfrm>
              <a:off x="2319" y="905"/>
              <a:ext cx="41" cy="116"/>
            </a:xfrm>
            <a:custGeom>
              <a:avLst/>
              <a:gdLst/>
              <a:ahLst/>
              <a:cxnLst/>
              <a:rect l="l" t="t" r="r" b="b"/>
              <a:pathLst>
                <a:path w="72" h="204" extrusionOk="0">
                  <a:moveTo>
                    <a:pt x="18" y="95"/>
                  </a:moveTo>
                  <a:cubicBezTo>
                    <a:pt x="18" y="90"/>
                    <a:pt x="15" y="88"/>
                    <a:pt x="11" y="88"/>
                  </a:cubicBezTo>
                  <a:cubicBezTo>
                    <a:pt x="0" y="88"/>
                    <a:pt x="0" y="88"/>
                    <a:pt x="0" y="88"/>
                  </a:cubicBezTo>
                  <a:cubicBezTo>
                    <a:pt x="0" y="57"/>
                    <a:pt x="0" y="57"/>
                    <a:pt x="0" y="57"/>
                  </a:cubicBezTo>
                  <a:cubicBezTo>
                    <a:pt x="35" y="57"/>
                    <a:pt x="35" y="57"/>
                    <a:pt x="35" y="57"/>
                  </a:cubicBezTo>
                  <a:cubicBezTo>
                    <a:pt x="48" y="57"/>
                    <a:pt x="54" y="63"/>
                    <a:pt x="54" y="77"/>
                  </a:cubicBezTo>
                  <a:cubicBezTo>
                    <a:pt x="54" y="167"/>
                    <a:pt x="54" y="167"/>
                    <a:pt x="54" y="167"/>
                  </a:cubicBezTo>
                  <a:cubicBezTo>
                    <a:pt x="54" y="171"/>
                    <a:pt x="56" y="173"/>
                    <a:pt x="60" y="173"/>
                  </a:cubicBezTo>
                  <a:cubicBezTo>
                    <a:pt x="72" y="173"/>
                    <a:pt x="72" y="173"/>
                    <a:pt x="72" y="173"/>
                  </a:cubicBezTo>
                  <a:cubicBezTo>
                    <a:pt x="72" y="204"/>
                    <a:pt x="72" y="204"/>
                    <a:pt x="72" y="204"/>
                  </a:cubicBezTo>
                  <a:cubicBezTo>
                    <a:pt x="37" y="204"/>
                    <a:pt x="37" y="204"/>
                    <a:pt x="37" y="204"/>
                  </a:cubicBezTo>
                  <a:cubicBezTo>
                    <a:pt x="24" y="204"/>
                    <a:pt x="18" y="199"/>
                    <a:pt x="18" y="185"/>
                  </a:cubicBezTo>
                  <a:lnTo>
                    <a:pt x="18" y="95"/>
                  </a:lnTo>
                  <a:close/>
                  <a:moveTo>
                    <a:pt x="19" y="0"/>
                  </a:moveTo>
                  <a:cubicBezTo>
                    <a:pt x="51" y="0"/>
                    <a:pt x="51" y="0"/>
                    <a:pt x="51" y="0"/>
                  </a:cubicBezTo>
                  <a:cubicBezTo>
                    <a:pt x="51" y="33"/>
                    <a:pt x="51" y="33"/>
                    <a:pt x="51" y="33"/>
                  </a:cubicBezTo>
                  <a:cubicBezTo>
                    <a:pt x="19" y="33"/>
                    <a:pt x="19" y="33"/>
                    <a:pt x="19" y="33"/>
                  </a:cubicBezTo>
                  <a:lnTo>
                    <a:pt x="19"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7" name="Google Shape;187;p44"/>
            <p:cNvSpPr/>
            <p:nvPr/>
          </p:nvSpPr>
          <p:spPr>
            <a:xfrm>
              <a:off x="2369" y="905"/>
              <a:ext cx="93" cy="118"/>
            </a:xfrm>
            <a:custGeom>
              <a:avLst/>
              <a:gdLst/>
              <a:ahLst/>
              <a:cxnLst/>
              <a:rect l="l" t="t" r="r" b="b"/>
              <a:pathLst>
                <a:path w="164" h="208" extrusionOk="0">
                  <a:moveTo>
                    <a:pt x="67" y="54"/>
                  </a:moveTo>
                  <a:cubicBezTo>
                    <a:pt x="99" y="54"/>
                    <a:pt x="109" y="72"/>
                    <a:pt x="109" y="72"/>
                  </a:cubicBezTo>
                  <a:cubicBezTo>
                    <a:pt x="110" y="72"/>
                    <a:pt x="110" y="72"/>
                    <a:pt x="110" y="72"/>
                  </a:cubicBezTo>
                  <a:cubicBezTo>
                    <a:pt x="110" y="72"/>
                    <a:pt x="109" y="68"/>
                    <a:pt x="109" y="63"/>
                  </a:cubicBezTo>
                  <a:cubicBezTo>
                    <a:pt x="109" y="37"/>
                    <a:pt x="109" y="37"/>
                    <a:pt x="109" y="37"/>
                  </a:cubicBezTo>
                  <a:cubicBezTo>
                    <a:pt x="109" y="33"/>
                    <a:pt x="107" y="31"/>
                    <a:pt x="103" y="31"/>
                  </a:cubicBezTo>
                  <a:cubicBezTo>
                    <a:pt x="92" y="31"/>
                    <a:pt x="92" y="31"/>
                    <a:pt x="92" y="31"/>
                  </a:cubicBezTo>
                  <a:cubicBezTo>
                    <a:pt x="92" y="0"/>
                    <a:pt x="92" y="0"/>
                    <a:pt x="92" y="0"/>
                  </a:cubicBezTo>
                  <a:cubicBezTo>
                    <a:pt x="126" y="0"/>
                    <a:pt x="126" y="0"/>
                    <a:pt x="126" y="0"/>
                  </a:cubicBezTo>
                  <a:cubicBezTo>
                    <a:pt x="140" y="0"/>
                    <a:pt x="146" y="6"/>
                    <a:pt x="146" y="19"/>
                  </a:cubicBezTo>
                  <a:cubicBezTo>
                    <a:pt x="146" y="167"/>
                    <a:pt x="146" y="167"/>
                    <a:pt x="146" y="167"/>
                  </a:cubicBezTo>
                  <a:cubicBezTo>
                    <a:pt x="146" y="171"/>
                    <a:pt x="148" y="173"/>
                    <a:pt x="152" y="173"/>
                  </a:cubicBezTo>
                  <a:cubicBezTo>
                    <a:pt x="164" y="173"/>
                    <a:pt x="164" y="173"/>
                    <a:pt x="164" y="173"/>
                  </a:cubicBezTo>
                  <a:cubicBezTo>
                    <a:pt x="164" y="204"/>
                    <a:pt x="164" y="204"/>
                    <a:pt x="164" y="204"/>
                  </a:cubicBezTo>
                  <a:cubicBezTo>
                    <a:pt x="130" y="204"/>
                    <a:pt x="130" y="204"/>
                    <a:pt x="130" y="204"/>
                  </a:cubicBezTo>
                  <a:cubicBezTo>
                    <a:pt x="117" y="204"/>
                    <a:pt x="112" y="198"/>
                    <a:pt x="112" y="189"/>
                  </a:cubicBezTo>
                  <a:cubicBezTo>
                    <a:pt x="112" y="186"/>
                    <a:pt x="112" y="184"/>
                    <a:pt x="112" y="184"/>
                  </a:cubicBezTo>
                  <a:cubicBezTo>
                    <a:pt x="111" y="184"/>
                    <a:pt x="111" y="184"/>
                    <a:pt x="111" y="184"/>
                  </a:cubicBezTo>
                  <a:cubicBezTo>
                    <a:pt x="111" y="184"/>
                    <a:pt x="99" y="208"/>
                    <a:pt x="65" y="208"/>
                  </a:cubicBezTo>
                  <a:cubicBezTo>
                    <a:pt x="26" y="208"/>
                    <a:pt x="0" y="176"/>
                    <a:pt x="0" y="131"/>
                  </a:cubicBezTo>
                  <a:cubicBezTo>
                    <a:pt x="0" y="84"/>
                    <a:pt x="28" y="54"/>
                    <a:pt x="67" y="54"/>
                  </a:cubicBezTo>
                  <a:close/>
                  <a:moveTo>
                    <a:pt x="110" y="131"/>
                  </a:moveTo>
                  <a:cubicBezTo>
                    <a:pt x="110" y="108"/>
                    <a:pt x="99" y="85"/>
                    <a:pt x="74" y="85"/>
                  </a:cubicBezTo>
                  <a:cubicBezTo>
                    <a:pt x="54" y="85"/>
                    <a:pt x="37" y="102"/>
                    <a:pt x="37" y="131"/>
                  </a:cubicBezTo>
                  <a:cubicBezTo>
                    <a:pt x="37" y="159"/>
                    <a:pt x="52" y="177"/>
                    <a:pt x="73" y="177"/>
                  </a:cubicBezTo>
                  <a:cubicBezTo>
                    <a:pt x="92" y="177"/>
                    <a:pt x="110" y="163"/>
                    <a:pt x="110" y="131"/>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sp>
        <p:nvSpPr>
          <p:cNvPr id="188" name="Google Shape;188;p44"/>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chemeClr val="lt1"/>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44"/>
          <p:cNvSpPr txBox="1">
            <a:spLocks noGrp="1"/>
          </p:cNvSpPr>
          <p:nvPr>
            <p:ph type="body" idx="13"/>
          </p:nvPr>
        </p:nvSpPr>
        <p:spPr>
          <a:xfrm>
            <a:off x="10415147" y="197715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rgbClr val="F58220"/>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44"/>
          <p:cNvSpPr txBox="1">
            <a:spLocks noGrp="1"/>
          </p:cNvSpPr>
          <p:nvPr>
            <p:ph type="body" idx="14"/>
          </p:nvPr>
        </p:nvSpPr>
        <p:spPr>
          <a:xfrm>
            <a:off x="9761694" y="228994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chemeClr val="lt1"/>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44"/>
          <p:cNvSpPr txBox="1">
            <a:spLocks noGrp="1"/>
          </p:cNvSpPr>
          <p:nvPr>
            <p:ph type="body" idx="15"/>
          </p:nvPr>
        </p:nvSpPr>
        <p:spPr>
          <a:xfrm>
            <a:off x="10436037" y="257794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rgbClr val="F58220"/>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44"/>
          <p:cNvSpPr>
            <a:spLocks noGrp="1"/>
          </p:cNvSpPr>
          <p:nvPr>
            <p:ph type="pic" idx="16"/>
          </p:nvPr>
        </p:nvSpPr>
        <p:spPr>
          <a:xfrm rot="512536">
            <a:off x="7476704" y="471064"/>
            <a:ext cx="1833028" cy="1735641"/>
          </a:xfrm>
          <a:prstGeom prst="rect">
            <a:avLst/>
          </a:prstGeom>
          <a:solidFill>
            <a:schemeClr val="lt1"/>
          </a:solidFill>
          <a:ln>
            <a:noFill/>
          </a:ln>
        </p:spPr>
      </p:sp>
      <p:sp>
        <p:nvSpPr>
          <p:cNvPr id="193" name="Google Shape;193;p44"/>
          <p:cNvSpPr/>
          <p:nvPr/>
        </p:nvSpPr>
        <p:spPr>
          <a:xfrm rot="518318">
            <a:off x="7370312" y="334930"/>
            <a:ext cx="2045037" cy="2370219"/>
          </a:xfrm>
          <a:custGeom>
            <a:avLst/>
            <a:gdLst/>
            <a:ahLst/>
            <a:cxnLst/>
            <a:rect l="l" t="t" r="r" b="b"/>
            <a:pathLst>
              <a:path w="3576427" h="4288644" extrusionOk="0">
                <a:moveTo>
                  <a:pt x="229770" y="240785"/>
                </a:moveTo>
                <a:lnTo>
                  <a:pt x="229770" y="3391928"/>
                </a:lnTo>
                <a:lnTo>
                  <a:pt x="3346656" y="3391928"/>
                </a:lnTo>
                <a:lnTo>
                  <a:pt x="3346656" y="240785"/>
                </a:lnTo>
                <a:close/>
                <a:moveTo>
                  <a:pt x="0" y="0"/>
                </a:moveTo>
                <a:lnTo>
                  <a:pt x="3576427" y="0"/>
                </a:lnTo>
                <a:lnTo>
                  <a:pt x="3576427" y="4288644"/>
                </a:lnTo>
                <a:lnTo>
                  <a:pt x="0" y="4288644"/>
                </a:lnTo>
                <a:close/>
              </a:path>
            </a:pathLst>
          </a:cu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4" name="Google Shape;194;p44"/>
          <p:cNvSpPr txBox="1">
            <a:spLocks noGrp="1"/>
          </p:cNvSpPr>
          <p:nvPr>
            <p:ph type="body" idx="17"/>
          </p:nvPr>
        </p:nvSpPr>
        <p:spPr>
          <a:xfrm rot="515739">
            <a:off x="7277641" y="2147352"/>
            <a:ext cx="1965860" cy="563150"/>
          </a:xfrm>
          <a:prstGeom prst="rect">
            <a:avLst/>
          </a:prstGeom>
          <a:noFill/>
          <a:ln>
            <a:noFill/>
          </a:ln>
        </p:spPr>
        <p:txBody>
          <a:bodyPr spcFirstLastPara="1" wrap="square" lIns="36000" tIns="0" rIns="36000" bIns="0" anchor="ctr" anchorCtr="0">
            <a:noAutofit/>
          </a:bodyPr>
          <a:lstStyle>
            <a:lvl1pPr marL="457200" lvl="0" indent="-228600" algn="l">
              <a:lnSpc>
                <a:spcPct val="90000"/>
              </a:lnSpc>
              <a:spcBef>
                <a:spcPts val="475"/>
              </a:spcBef>
              <a:spcAft>
                <a:spcPts val="0"/>
              </a:spcAft>
              <a:buSzPts val="2560"/>
              <a:buNone/>
              <a:defRPr sz="3200">
                <a:solidFill>
                  <a:srgbClr val="005479"/>
                </a:solidFill>
                <a:latin typeface="Bad Script"/>
                <a:ea typeface="Bad Script"/>
                <a:cs typeface="Bad Script"/>
                <a:sym typeface="Bad Script"/>
              </a:defRPr>
            </a:lvl1pPr>
            <a:lvl2pPr marL="914400" lvl="1" indent="-228600" algn="l">
              <a:lnSpc>
                <a:spcPct val="90000"/>
              </a:lnSpc>
              <a:spcBef>
                <a:spcPts val="438"/>
              </a:spcBef>
              <a:spcAft>
                <a:spcPts val="0"/>
              </a:spcAft>
              <a:buSzPts val="720"/>
              <a:buNone/>
              <a:defRPr sz="900"/>
            </a:lvl2pPr>
            <a:lvl3pPr marL="1371600" lvl="2" indent="-228600" algn="l">
              <a:lnSpc>
                <a:spcPct val="90000"/>
              </a:lnSpc>
              <a:spcBef>
                <a:spcPts val="400"/>
              </a:spcBef>
              <a:spcAft>
                <a:spcPts val="0"/>
              </a:spcAft>
              <a:buSzPts val="640"/>
              <a:buNone/>
              <a:defRPr sz="800"/>
            </a:lvl3pPr>
            <a:lvl4pPr marL="1828800" lvl="3" indent="-228600" algn="l">
              <a:lnSpc>
                <a:spcPct val="90000"/>
              </a:lnSpc>
              <a:spcBef>
                <a:spcPts val="363"/>
              </a:spcBef>
              <a:spcAft>
                <a:spcPts val="0"/>
              </a:spcAft>
              <a:buSzPts val="560"/>
              <a:buNone/>
              <a:defRPr sz="700"/>
            </a:lvl4pPr>
            <a:lvl5pPr marL="2286000" lvl="4" indent="-228600" algn="l">
              <a:lnSpc>
                <a:spcPct val="90000"/>
              </a:lnSpc>
              <a:spcBef>
                <a:spcPts val="325"/>
              </a:spcBef>
              <a:spcAft>
                <a:spcPts val="0"/>
              </a:spcAft>
              <a:buSzPts val="560"/>
              <a:buNone/>
              <a:defRPr sz="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5" name="Google Shape;195;p44" descr="Tessafilm_2"/>
          <p:cNvPicPr preferRelativeResize="0"/>
          <p:nvPr/>
        </p:nvPicPr>
        <p:blipFill rotWithShape="1">
          <a:blip r:embed="rId4">
            <a:alphaModFix/>
          </a:blip>
          <a:srcRect l="71863" b="90001"/>
          <a:stretch/>
        </p:blipFill>
        <p:spPr>
          <a:xfrm rot="878318">
            <a:off x="8154908" y="87480"/>
            <a:ext cx="907954" cy="353251"/>
          </a:xfrm>
          <a:prstGeom prst="rect">
            <a:avLst/>
          </a:prstGeom>
          <a:noFill/>
          <a:ln>
            <a:noFill/>
          </a:ln>
        </p:spPr>
      </p:pic>
      <p:sp>
        <p:nvSpPr>
          <p:cNvPr id="196" name="Google Shape;196;p44"/>
          <p:cNvSpPr>
            <a:spLocks noGrp="1"/>
          </p:cNvSpPr>
          <p:nvPr>
            <p:ph type="pic" idx="18"/>
          </p:nvPr>
        </p:nvSpPr>
        <p:spPr>
          <a:xfrm rot="-222709">
            <a:off x="9750430" y="208314"/>
            <a:ext cx="1232447" cy="1183808"/>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97" name="Google Shape;197;p44"/>
          <p:cNvSpPr txBox="1">
            <a:spLocks noGrp="1"/>
          </p:cNvSpPr>
          <p:nvPr>
            <p:ph type="body" idx="19"/>
          </p:nvPr>
        </p:nvSpPr>
        <p:spPr>
          <a:xfrm>
            <a:off x="302150" y="3647538"/>
            <a:ext cx="3318855" cy="259485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8" name="Google Shape;198;p44"/>
          <p:cNvGrpSpPr/>
          <p:nvPr/>
        </p:nvGrpSpPr>
        <p:grpSpPr>
          <a:xfrm>
            <a:off x="329885" y="3297118"/>
            <a:ext cx="1190549" cy="205740"/>
            <a:chOff x="1022" y="1139"/>
            <a:chExt cx="868" cy="150"/>
          </a:xfrm>
        </p:grpSpPr>
        <p:sp>
          <p:nvSpPr>
            <p:cNvPr id="199" name="Google Shape;199;p44"/>
            <p:cNvSpPr/>
            <p:nvPr/>
          </p:nvSpPr>
          <p:spPr>
            <a:xfrm>
              <a:off x="1022" y="1139"/>
              <a:ext cx="90" cy="116"/>
            </a:xfrm>
            <a:custGeom>
              <a:avLst/>
              <a:gdLst/>
              <a:ahLst/>
              <a:cxnLst/>
              <a:rect l="l" t="t" r="r" b="b"/>
              <a:pathLst>
                <a:path w="159" h="204" extrusionOk="0">
                  <a:moveTo>
                    <a:pt x="19" y="32"/>
                  </a:moveTo>
                  <a:cubicBezTo>
                    <a:pt x="0" y="32"/>
                    <a:pt x="0" y="32"/>
                    <a:pt x="0" y="32"/>
                  </a:cubicBezTo>
                  <a:cubicBezTo>
                    <a:pt x="0" y="0"/>
                    <a:pt x="0" y="0"/>
                    <a:pt x="0" y="0"/>
                  </a:cubicBezTo>
                  <a:cubicBezTo>
                    <a:pt x="93" y="0"/>
                    <a:pt x="93" y="0"/>
                    <a:pt x="93" y="0"/>
                  </a:cubicBezTo>
                  <a:cubicBezTo>
                    <a:pt x="132" y="0"/>
                    <a:pt x="159" y="26"/>
                    <a:pt x="159" y="66"/>
                  </a:cubicBezTo>
                  <a:cubicBezTo>
                    <a:pt x="159" y="106"/>
                    <a:pt x="132" y="134"/>
                    <a:pt x="93" y="134"/>
                  </a:cubicBezTo>
                  <a:cubicBezTo>
                    <a:pt x="56" y="134"/>
                    <a:pt x="56" y="134"/>
                    <a:pt x="56" y="134"/>
                  </a:cubicBezTo>
                  <a:cubicBezTo>
                    <a:pt x="56" y="204"/>
                    <a:pt x="56" y="204"/>
                    <a:pt x="56" y="204"/>
                  </a:cubicBezTo>
                  <a:cubicBezTo>
                    <a:pt x="19" y="204"/>
                    <a:pt x="19" y="204"/>
                    <a:pt x="19" y="204"/>
                  </a:cubicBezTo>
                  <a:lnTo>
                    <a:pt x="19" y="32"/>
                  </a:lnTo>
                  <a:close/>
                  <a:moveTo>
                    <a:pt x="87" y="101"/>
                  </a:moveTo>
                  <a:cubicBezTo>
                    <a:pt x="108" y="101"/>
                    <a:pt x="120" y="87"/>
                    <a:pt x="120" y="66"/>
                  </a:cubicBezTo>
                  <a:cubicBezTo>
                    <a:pt x="120" y="45"/>
                    <a:pt x="108" y="32"/>
                    <a:pt x="87" y="32"/>
                  </a:cubicBezTo>
                  <a:cubicBezTo>
                    <a:pt x="56" y="32"/>
                    <a:pt x="56" y="32"/>
                    <a:pt x="56" y="32"/>
                  </a:cubicBezTo>
                  <a:cubicBezTo>
                    <a:pt x="56" y="101"/>
                    <a:pt x="56" y="101"/>
                    <a:pt x="56" y="101"/>
                  </a:cubicBezTo>
                  <a:lnTo>
                    <a:pt x="87" y="10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0" name="Google Shape;200;p44"/>
            <p:cNvSpPr/>
            <p:nvPr/>
          </p:nvSpPr>
          <p:spPr>
            <a:xfrm>
              <a:off x="1117" y="1169"/>
              <a:ext cx="79" cy="88"/>
            </a:xfrm>
            <a:custGeom>
              <a:avLst/>
              <a:gdLst/>
              <a:ahLst/>
              <a:cxnLst/>
              <a:rect l="l" t="t" r="r" b="b"/>
              <a:pathLst>
                <a:path w="139" h="154" extrusionOk="0">
                  <a:moveTo>
                    <a:pt x="74" y="0"/>
                  </a:moveTo>
                  <a:cubicBezTo>
                    <a:pt x="116" y="0"/>
                    <a:pt x="139" y="31"/>
                    <a:pt x="139" y="69"/>
                  </a:cubicBezTo>
                  <a:cubicBezTo>
                    <a:pt x="139" y="74"/>
                    <a:pt x="139" y="83"/>
                    <a:pt x="139"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6"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1" name="Google Shape;201;p44"/>
            <p:cNvSpPr/>
            <p:nvPr/>
          </p:nvSpPr>
          <p:spPr>
            <a:xfrm>
              <a:off x="1206" y="1170"/>
              <a:ext cx="61" cy="85"/>
            </a:xfrm>
            <a:custGeom>
              <a:avLst/>
              <a:gdLst/>
              <a:ahLst/>
              <a:cxnLst/>
              <a:rect l="l" t="t" r="r" b="b"/>
              <a:pathLst>
                <a:path w="106" h="149" extrusionOk="0">
                  <a:moveTo>
                    <a:pt x="18" y="40"/>
                  </a:moveTo>
                  <a:cubicBezTo>
                    <a:pt x="18" y="35"/>
                    <a:pt x="15" y="33"/>
                    <a:pt x="11" y="33"/>
                  </a:cubicBezTo>
                  <a:cubicBezTo>
                    <a:pt x="0" y="33"/>
                    <a:pt x="0" y="33"/>
                    <a:pt x="0" y="33"/>
                  </a:cubicBezTo>
                  <a:cubicBezTo>
                    <a:pt x="0" y="2"/>
                    <a:pt x="0" y="2"/>
                    <a:pt x="0" y="2"/>
                  </a:cubicBezTo>
                  <a:cubicBezTo>
                    <a:pt x="33" y="2"/>
                    <a:pt x="33" y="2"/>
                    <a:pt x="33" y="2"/>
                  </a:cubicBezTo>
                  <a:cubicBezTo>
                    <a:pt x="46" y="2"/>
                    <a:pt x="53" y="8"/>
                    <a:pt x="53" y="20"/>
                  </a:cubicBezTo>
                  <a:cubicBezTo>
                    <a:pt x="53" y="29"/>
                    <a:pt x="53" y="29"/>
                    <a:pt x="53" y="29"/>
                  </a:cubicBezTo>
                  <a:cubicBezTo>
                    <a:pt x="53" y="34"/>
                    <a:pt x="52" y="38"/>
                    <a:pt x="52" y="38"/>
                  </a:cubicBezTo>
                  <a:cubicBezTo>
                    <a:pt x="53" y="38"/>
                    <a:pt x="53" y="38"/>
                    <a:pt x="53" y="38"/>
                  </a:cubicBezTo>
                  <a:cubicBezTo>
                    <a:pt x="60" y="17"/>
                    <a:pt x="77" y="0"/>
                    <a:pt x="100" y="0"/>
                  </a:cubicBezTo>
                  <a:cubicBezTo>
                    <a:pt x="103" y="0"/>
                    <a:pt x="106" y="1"/>
                    <a:pt x="106" y="1"/>
                  </a:cubicBezTo>
                  <a:cubicBezTo>
                    <a:pt x="106" y="37"/>
                    <a:pt x="106" y="37"/>
                    <a:pt x="106" y="37"/>
                  </a:cubicBezTo>
                  <a:cubicBezTo>
                    <a:pt x="106" y="37"/>
                    <a:pt x="102" y="36"/>
                    <a:pt x="97" y="36"/>
                  </a:cubicBezTo>
                  <a:cubicBezTo>
                    <a:pt x="82" y="36"/>
                    <a:pt x="64" y="45"/>
                    <a:pt x="57" y="67"/>
                  </a:cubicBezTo>
                  <a:cubicBezTo>
                    <a:pt x="55"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2" name="Google Shape;202;p44"/>
            <p:cNvSpPr/>
            <p:nvPr/>
          </p:nvSpPr>
          <p:spPr>
            <a:xfrm>
              <a:off x="1275" y="1169"/>
              <a:ext cx="66" cy="88"/>
            </a:xfrm>
            <a:custGeom>
              <a:avLst/>
              <a:gdLst/>
              <a:ahLst/>
              <a:cxnLst/>
              <a:rect l="l" t="t" r="r" b="b"/>
              <a:pathLst>
                <a:path w="117" h="154" extrusionOk="0">
                  <a:moveTo>
                    <a:pt x="17" y="103"/>
                  </a:moveTo>
                  <a:cubicBezTo>
                    <a:pt x="17" y="103"/>
                    <a:pt x="36" y="125"/>
                    <a:pt x="61" y="125"/>
                  </a:cubicBezTo>
                  <a:cubicBezTo>
                    <a:pt x="72" y="125"/>
                    <a:pt x="81" y="120"/>
                    <a:pt x="81" y="111"/>
                  </a:cubicBezTo>
                  <a:cubicBezTo>
                    <a:pt x="81" y="90"/>
                    <a:pt x="3" y="90"/>
                    <a:pt x="3" y="43"/>
                  </a:cubicBezTo>
                  <a:cubicBezTo>
                    <a:pt x="3" y="13"/>
                    <a:pt x="30" y="0"/>
                    <a:pt x="60" y="0"/>
                  </a:cubicBezTo>
                  <a:cubicBezTo>
                    <a:pt x="80" y="0"/>
                    <a:pt x="112" y="6"/>
                    <a:pt x="112" y="30"/>
                  </a:cubicBezTo>
                  <a:cubicBezTo>
                    <a:pt x="112" y="46"/>
                    <a:pt x="112" y="46"/>
                    <a:pt x="112" y="46"/>
                  </a:cubicBezTo>
                  <a:cubicBezTo>
                    <a:pt x="80" y="46"/>
                    <a:pt x="80" y="46"/>
                    <a:pt x="80" y="46"/>
                  </a:cubicBezTo>
                  <a:cubicBezTo>
                    <a:pt x="80" y="38"/>
                    <a:pt x="80" y="38"/>
                    <a:pt x="80" y="38"/>
                  </a:cubicBezTo>
                  <a:cubicBezTo>
                    <a:pt x="80" y="31"/>
                    <a:pt x="69" y="28"/>
                    <a:pt x="61" y="28"/>
                  </a:cubicBezTo>
                  <a:cubicBezTo>
                    <a:pt x="48" y="28"/>
                    <a:pt x="39" y="33"/>
                    <a:pt x="39" y="41"/>
                  </a:cubicBezTo>
                  <a:cubicBezTo>
                    <a:pt x="39" y="64"/>
                    <a:pt x="117" y="60"/>
                    <a:pt x="117" y="109"/>
                  </a:cubicBezTo>
                  <a:cubicBezTo>
                    <a:pt x="117" y="136"/>
                    <a:pt x="93" y="154"/>
                    <a:pt x="61" y="154"/>
                  </a:cubicBezTo>
                  <a:cubicBezTo>
                    <a:pt x="20" y="154"/>
                    <a:pt x="0" y="127"/>
                    <a:pt x="0" y="127"/>
                  </a:cubicBezTo>
                  <a:lnTo>
                    <a:pt x="17" y="103"/>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3" name="Google Shape;203;p44"/>
            <p:cNvSpPr/>
            <p:nvPr/>
          </p:nvSpPr>
          <p:spPr>
            <a:xfrm>
              <a:off x="1352" y="1169"/>
              <a:ext cx="92" cy="88"/>
            </a:xfrm>
            <a:custGeom>
              <a:avLst/>
              <a:gdLst/>
              <a:ahLst/>
              <a:cxnLst/>
              <a:rect l="l" t="t" r="r" b="b"/>
              <a:pathLst>
                <a:path w="161" h="154" extrusionOk="0">
                  <a:moveTo>
                    <a:pt x="80" y="0"/>
                  </a:moveTo>
                  <a:cubicBezTo>
                    <a:pt x="125" y="0"/>
                    <a:pt x="161" y="32"/>
                    <a:pt x="161" y="77"/>
                  </a:cubicBezTo>
                  <a:cubicBezTo>
                    <a:pt x="161" y="122"/>
                    <a:pt x="125" y="154"/>
                    <a:pt x="80" y="154"/>
                  </a:cubicBezTo>
                  <a:cubicBezTo>
                    <a:pt x="35" y="154"/>
                    <a:pt x="0" y="122"/>
                    <a:pt x="0" y="77"/>
                  </a:cubicBezTo>
                  <a:cubicBezTo>
                    <a:pt x="0" y="32"/>
                    <a:pt x="35" y="0"/>
                    <a:pt x="80" y="0"/>
                  </a:cubicBezTo>
                  <a:close/>
                  <a:moveTo>
                    <a:pt x="80" y="122"/>
                  </a:moveTo>
                  <a:cubicBezTo>
                    <a:pt x="104" y="122"/>
                    <a:pt x="124" y="104"/>
                    <a:pt x="124" y="77"/>
                  </a:cubicBezTo>
                  <a:cubicBezTo>
                    <a:pt x="124" y="50"/>
                    <a:pt x="104" y="31"/>
                    <a:pt x="80" y="31"/>
                  </a:cubicBezTo>
                  <a:cubicBezTo>
                    <a:pt x="56" y="31"/>
                    <a:pt x="36" y="50"/>
                    <a:pt x="36" y="77"/>
                  </a:cubicBezTo>
                  <a:cubicBezTo>
                    <a:pt x="36" y="104"/>
                    <a:pt x="56"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4" name="Google Shape;204;p44"/>
            <p:cNvSpPr/>
            <p:nvPr/>
          </p:nvSpPr>
          <p:spPr>
            <a:xfrm>
              <a:off x="1454" y="1169"/>
              <a:ext cx="91" cy="88"/>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2"/>
                  </a:moveTo>
                  <a:cubicBezTo>
                    <a:pt x="104" y="122"/>
                    <a:pt x="124" y="104"/>
                    <a:pt x="124" y="77"/>
                  </a:cubicBezTo>
                  <a:cubicBezTo>
                    <a:pt x="124" y="50"/>
                    <a:pt x="104" y="31"/>
                    <a:pt x="80" y="31"/>
                  </a:cubicBezTo>
                  <a:cubicBezTo>
                    <a:pt x="57" y="31"/>
                    <a:pt x="37" y="50"/>
                    <a:pt x="37" y="77"/>
                  </a:cubicBezTo>
                  <a:cubicBezTo>
                    <a:pt x="37" y="104"/>
                    <a:pt x="57"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5" name="Google Shape;205;p44"/>
            <p:cNvSpPr/>
            <p:nvPr/>
          </p:nvSpPr>
          <p:spPr>
            <a:xfrm>
              <a:off x="1554" y="1169"/>
              <a:ext cx="98" cy="86"/>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3" y="30"/>
                    <a:pt x="53" y="30"/>
                  </a:cubicBezTo>
                  <a:cubicBezTo>
                    <a:pt x="53" y="30"/>
                    <a:pt x="53" y="30"/>
                    <a:pt x="53" y="30"/>
                  </a:cubicBezTo>
                  <a:cubicBezTo>
                    <a:pt x="60" y="18"/>
                    <a:pt x="75" y="0"/>
                    <a:pt x="105" y="0"/>
                  </a:cubicBezTo>
                  <a:cubicBezTo>
                    <a:pt x="138" y="0"/>
                    <a:pt x="156" y="17"/>
                    <a:pt x="156" y="56"/>
                  </a:cubicBezTo>
                  <a:cubicBezTo>
                    <a:pt x="156" y="113"/>
                    <a:pt x="156" y="113"/>
                    <a:pt x="156" y="113"/>
                  </a:cubicBezTo>
                  <a:cubicBezTo>
                    <a:pt x="156" y="117"/>
                    <a:pt x="159" y="119"/>
                    <a:pt x="163" y="119"/>
                  </a:cubicBezTo>
                  <a:cubicBezTo>
                    <a:pt x="174" y="119"/>
                    <a:pt x="174" y="119"/>
                    <a:pt x="174" y="119"/>
                  </a:cubicBezTo>
                  <a:cubicBezTo>
                    <a:pt x="174" y="150"/>
                    <a:pt x="174" y="150"/>
                    <a:pt x="174" y="150"/>
                  </a:cubicBezTo>
                  <a:cubicBezTo>
                    <a:pt x="139" y="150"/>
                    <a:pt x="139" y="150"/>
                    <a:pt x="139" y="150"/>
                  </a:cubicBezTo>
                  <a:cubicBezTo>
                    <a:pt x="126" y="150"/>
                    <a:pt x="120" y="144"/>
                    <a:pt x="120" y="131"/>
                  </a:cubicBezTo>
                  <a:cubicBezTo>
                    <a:pt x="120" y="63"/>
                    <a:pt x="120" y="63"/>
                    <a:pt x="120" y="63"/>
                  </a:cubicBezTo>
                  <a:cubicBezTo>
                    <a:pt x="120" y="45"/>
                    <a:pt x="115" y="33"/>
                    <a:pt x="97"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6" name="Google Shape;206;p44"/>
            <p:cNvSpPr/>
            <p:nvPr/>
          </p:nvSpPr>
          <p:spPr>
            <a:xfrm>
              <a:off x="1658" y="1139"/>
              <a:ext cx="41" cy="116"/>
            </a:xfrm>
            <a:custGeom>
              <a:avLst/>
              <a:gdLst/>
              <a:ahLst/>
              <a:cxnLst/>
              <a:rect l="l" t="t" r="r" b="b"/>
              <a:pathLst>
                <a:path w="72" h="204" extrusionOk="0">
                  <a:moveTo>
                    <a:pt x="17" y="37"/>
                  </a:moveTo>
                  <a:cubicBezTo>
                    <a:pt x="17" y="33"/>
                    <a:pt x="15" y="31"/>
                    <a:pt x="11" y="31"/>
                  </a:cubicBezTo>
                  <a:cubicBezTo>
                    <a:pt x="0" y="31"/>
                    <a:pt x="0" y="31"/>
                    <a:pt x="0" y="31"/>
                  </a:cubicBezTo>
                  <a:cubicBezTo>
                    <a:pt x="0" y="0"/>
                    <a:pt x="0" y="0"/>
                    <a:pt x="0" y="0"/>
                  </a:cubicBezTo>
                  <a:cubicBezTo>
                    <a:pt x="34" y="0"/>
                    <a:pt x="34" y="0"/>
                    <a:pt x="34" y="0"/>
                  </a:cubicBezTo>
                  <a:cubicBezTo>
                    <a:pt x="48" y="0"/>
                    <a:pt x="54" y="6"/>
                    <a:pt x="54" y="19"/>
                  </a:cubicBezTo>
                  <a:cubicBezTo>
                    <a:pt x="54" y="167"/>
                    <a:pt x="54" y="167"/>
                    <a:pt x="54" y="167"/>
                  </a:cubicBezTo>
                  <a:cubicBezTo>
                    <a:pt x="54" y="171"/>
                    <a:pt x="56" y="173"/>
                    <a:pt x="60" y="173"/>
                  </a:cubicBezTo>
                  <a:cubicBezTo>
                    <a:pt x="72" y="173"/>
                    <a:pt x="72" y="173"/>
                    <a:pt x="72" y="173"/>
                  </a:cubicBezTo>
                  <a:cubicBezTo>
                    <a:pt x="72" y="204"/>
                    <a:pt x="72" y="204"/>
                    <a:pt x="72" y="204"/>
                  </a:cubicBezTo>
                  <a:cubicBezTo>
                    <a:pt x="37" y="204"/>
                    <a:pt x="37" y="204"/>
                    <a:pt x="37" y="204"/>
                  </a:cubicBezTo>
                  <a:cubicBezTo>
                    <a:pt x="23" y="204"/>
                    <a:pt x="17" y="198"/>
                    <a:pt x="17" y="185"/>
                  </a:cubicBezTo>
                  <a:lnTo>
                    <a:pt x="17"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7" name="Google Shape;207;p44"/>
            <p:cNvSpPr/>
            <p:nvPr/>
          </p:nvSpPr>
          <p:spPr>
            <a:xfrm>
              <a:off x="1707" y="1139"/>
              <a:ext cx="40" cy="116"/>
            </a:xfrm>
            <a:custGeom>
              <a:avLst/>
              <a:gdLst/>
              <a:ahLst/>
              <a:cxnLst/>
              <a:rect l="l" t="t" r="r" b="b"/>
              <a:pathLst>
                <a:path w="72" h="204" extrusionOk="0">
                  <a:moveTo>
                    <a:pt x="18" y="95"/>
                  </a:moveTo>
                  <a:cubicBezTo>
                    <a:pt x="18" y="90"/>
                    <a:pt x="16" y="88"/>
                    <a:pt x="12" y="88"/>
                  </a:cubicBezTo>
                  <a:cubicBezTo>
                    <a:pt x="0" y="88"/>
                    <a:pt x="0" y="88"/>
                    <a:pt x="0" y="88"/>
                  </a:cubicBezTo>
                  <a:cubicBezTo>
                    <a:pt x="0" y="57"/>
                    <a:pt x="0" y="57"/>
                    <a:pt x="0" y="57"/>
                  </a:cubicBezTo>
                  <a:cubicBezTo>
                    <a:pt x="35" y="57"/>
                    <a:pt x="35" y="57"/>
                    <a:pt x="35" y="57"/>
                  </a:cubicBezTo>
                  <a:cubicBezTo>
                    <a:pt x="49" y="57"/>
                    <a:pt x="55" y="63"/>
                    <a:pt x="55" y="77"/>
                  </a:cubicBezTo>
                  <a:cubicBezTo>
                    <a:pt x="55" y="167"/>
                    <a:pt x="55" y="167"/>
                    <a:pt x="55" y="167"/>
                  </a:cubicBezTo>
                  <a:cubicBezTo>
                    <a:pt x="55" y="171"/>
                    <a:pt x="57" y="173"/>
                    <a:pt x="61" y="173"/>
                  </a:cubicBezTo>
                  <a:cubicBezTo>
                    <a:pt x="72" y="173"/>
                    <a:pt x="72" y="173"/>
                    <a:pt x="72" y="173"/>
                  </a:cubicBezTo>
                  <a:cubicBezTo>
                    <a:pt x="72" y="204"/>
                    <a:pt x="72" y="204"/>
                    <a:pt x="72" y="204"/>
                  </a:cubicBezTo>
                  <a:cubicBezTo>
                    <a:pt x="38" y="204"/>
                    <a:pt x="38" y="204"/>
                    <a:pt x="38" y="204"/>
                  </a:cubicBezTo>
                  <a:cubicBezTo>
                    <a:pt x="24" y="204"/>
                    <a:pt x="18" y="198"/>
                    <a:pt x="18" y="185"/>
                  </a:cubicBezTo>
                  <a:lnTo>
                    <a:pt x="18" y="95"/>
                  </a:lnTo>
                  <a:close/>
                  <a:moveTo>
                    <a:pt x="20" y="0"/>
                  </a:moveTo>
                  <a:cubicBezTo>
                    <a:pt x="52" y="0"/>
                    <a:pt x="52" y="0"/>
                    <a:pt x="52" y="0"/>
                  </a:cubicBezTo>
                  <a:cubicBezTo>
                    <a:pt x="52" y="33"/>
                    <a:pt x="52" y="33"/>
                    <a:pt x="52" y="33"/>
                  </a:cubicBezTo>
                  <a:cubicBezTo>
                    <a:pt x="20" y="33"/>
                    <a:pt x="20" y="33"/>
                    <a:pt x="20" y="33"/>
                  </a:cubicBezTo>
                  <a:lnTo>
                    <a:pt x="20"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8" name="Google Shape;208;p44"/>
            <p:cNvSpPr/>
            <p:nvPr/>
          </p:nvSpPr>
          <p:spPr>
            <a:xfrm>
              <a:off x="1749" y="1139"/>
              <a:ext cx="40" cy="150"/>
            </a:xfrm>
            <a:custGeom>
              <a:avLst/>
              <a:gdLst/>
              <a:ahLst/>
              <a:cxnLst/>
              <a:rect l="l" t="t" r="r" b="b"/>
              <a:pathLst>
                <a:path w="72" h="264" extrusionOk="0">
                  <a:moveTo>
                    <a:pt x="6" y="233"/>
                  </a:moveTo>
                  <a:cubicBezTo>
                    <a:pt x="16" y="233"/>
                    <a:pt x="36" y="229"/>
                    <a:pt x="36" y="206"/>
                  </a:cubicBezTo>
                  <a:cubicBezTo>
                    <a:pt x="36" y="95"/>
                    <a:pt x="36" y="95"/>
                    <a:pt x="36" y="95"/>
                  </a:cubicBezTo>
                  <a:cubicBezTo>
                    <a:pt x="36" y="90"/>
                    <a:pt x="33" y="88"/>
                    <a:pt x="29" y="88"/>
                  </a:cubicBezTo>
                  <a:cubicBezTo>
                    <a:pt x="18" y="88"/>
                    <a:pt x="18" y="88"/>
                    <a:pt x="18" y="88"/>
                  </a:cubicBezTo>
                  <a:cubicBezTo>
                    <a:pt x="18" y="57"/>
                    <a:pt x="18" y="57"/>
                    <a:pt x="18" y="57"/>
                  </a:cubicBezTo>
                  <a:cubicBezTo>
                    <a:pt x="52" y="57"/>
                    <a:pt x="52" y="57"/>
                    <a:pt x="52" y="57"/>
                  </a:cubicBezTo>
                  <a:cubicBezTo>
                    <a:pt x="66" y="57"/>
                    <a:pt x="72" y="63"/>
                    <a:pt x="72" y="77"/>
                  </a:cubicBezTo>
                  <a:cubicBezTo>
                    <a:pt x="72" y="208"/>
                    <a:pt x="72" y="208"/>
                    <a:pt x="72" y="208"/>
                  </a:cubicBezTo>
                  <a:cubicBezTo>
                    <a:pt x="72" y="258"/>
                    <a:pt x="31" y="264"/>
                    <a:pt x="11" y="264"/>
                  </a:cubicBezTo>
                  <a:cubicBezTo>
                    <a:pt x="4" y="264"/>
                    <a:pt x="0" y="263"/>
                    <a:pt x="0" y="263"/>
                  </a:cubicBezTo>
                  <a:cubicBezTo>
                    <a:pt x="0" y="232"/>
                    <a:pt x="0" y="232"/>
                    <a:pt x="0" y="232"/>
                  </a:cubicBezTo>
                  <a:cubicBezTo>
                    <a:pt x="0" y="232"/>
                    <a:pt x="2" y="233"/>
                    <a:pt x="6" y="233"/>
                  </a:cubicBezTo>
                  <a:close/>
                  <a:moveTo>
                    <a:pt x="37" y="0"/>
                  </a:moveTo>
                  <a:cubicBezTo>
                    <a:pt x="69" y="0"/>
                    <a:pt x="69" y="0"/>
                    <a:pt x="69" y="0"/>
                  </a:cubicBezTo>
                  <a:cubicBezTo>
                    <a:pt x="69" y="33"/>
                    <a:pt x="69" y="33"/>
                    <a:pt x="69" y="33"/>
                  </a:cubicBezTo>
                  <a:cubicBezTo>
                    <a:pt x="37" y="33"/>
                    <a:pt x="37" y="33"/>
                    <a:pt x="37" y="33"/>
                  </a:cubicBezTo>
                  <a:lnTo>
                    <a:pt x="37"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9" name="Google Shape;209;p44"/>
            <p:cNvSpPr/>
            <p:nvPr/>
          </p:nvSpPr>
          <p:spPr>
            <a:xfrm>
              <a:off x="1804" y="1139"/>
              <a:ext cx="86" cy="116"/>
            </a:xfrm>
            <a:custGeom>
              <a:avLst/>
              <a:gdLst/>
              <a:ahLst/>
              <a:cxnLst/>
              <a:rect l="l" t="t" r="r" b="b"/>
              <a:pathLst>
                <a:path w="151"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8" y="0"/>
                    <a:pt x="54" y="3"/>
                    <a:pt x="54" y="16"/>
                  </a:cubicBezTo>
                  <a:cubicBezTo>
                    <a:pt x="54" y="109"/>
                    <a:pt x="54" y="109"/>
                    <a:pt x="54" y="109"/>
                  </a:cubicBezTo>
                  <a:cubicBezTo>
                    <a:pt x="65" y="109"/>
                    <a:pt x="65" y="109"/>
                    <a:pt x="65" y="109"/>
                  </a:cubicBezTo>
                  <a:cubicBezTo>
                    <a:pt x="70" y="109"/>
                    <a:pt x="76" y="108"/>
                    <a:pt x="79" y="104"/>
                  </a:cubicBezTo>
                  <a:cubicBezTo>
                    <a:pt x="109" y="57"/>
                    <a:pt x="109" y="57"/>
                    <a:pt x="109" y="57"/>
                  </a:cubicBezTo>
                  <a:cubicBezTo>
                    <a:pt x="150" y="57"/>
                    <a:pt x="150" y="57"/>
                    <a:pt x="150" y="57"/>
                  </a:cubicBezTo>
                  <a:cubicBezTo>
                    <a:pt x="113" y="113"/>
                    <a:pt x="113" y="113"/>
                    <a:pt x="113" y="113"/>
                  </a:cubicBezTo>
                  <a:cubicBezTo>
                    <a:pt x="106" y="122"/>
                    <a:pt x="102" y="124"/>
                    <a:pt x="102" y="124"/>
                  </a:cubicBezTo>
                  <a:cubicBezTo>
                    <a:pt x="102" y="125"/>
                    <a:pt x="102" y="125"/>
                    <a:pt x="102" y="125"/>
                  </a:cubicBezTo>
                  <a:cubicBezTo>
                    <a:pt x="102" y="125"/>
                    <a:pt x="107" y="127"/>
                    <a:pt x="112" y="136"/>
                  </a:cubicBezTo>
                  <a:cubicBezTo>
                    <a:pt x="129" y="168"/>
                    <a:pt x="129" y="168"/>
                    <a:pt x="129" y="168"/>
                  </a:cubicBezTo>
                  <a:cubicBezTo>
                    <a:pt x="131" y="172"/>
                    <a:pt x="134" y="173"/>
                    <a:pt x="141" y="173"/>
                  </a:cubicBezTo>
                  <a:cubicBezTo>
                    <a:pt x="151" y="173"/>
                    <a:pt x="151" y="173"/>
                    <a:pt x="151" y="173"/>
                  </a:cubicBezTo>
                  <a:cubicBezTo>
                    <a:pt x="151" y="204"/>
                    <a:pt x="151" y="204"/>
                    <a:pt x="151" y="204"/>
                  </a:cubicBezTo>
                  <a:cubicBezTo>
                    <a:pt x="124" y="204"/>
                    <a:pt x="124" y="204"/>
                    <a:pt x="124" y="204"/>
                  </a:cubicBezTo>
                  <a:cubicBezTo>
                    <a:pt x="111" y="204"/>
                    <a:pt x="106" y="202"/>
                    <a:pt x="101" y="191"/>
                  </a:cubicBezTo>
                  <a:cubicBezTo>
                    <a:pt x="76" y="145"/>
                    <a:pt x="76" y="145"/>
                    <a:pt x="76" y="145"/>
                  </a:cubicBezTo>
                  <a:cubicBezTo>
                    <a:pt x="73" y="140"/>
                    <a:pt x="67" y="140"/>
                    <a:pt x="63" y="140"/>
                  </a:cubicBezTo>
                  <a:cubicBezTo>
                    <a:pt x="54" y="140"/>
                    <a:pt x="54" y="140"/>
                    <a:pt x="54" y="140"/>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sp>
        <p:nvSpPr>
          <p:cNvPr id="210" name="Google Shape;210;p44"/>
          <p:cNvSpPr txBox="1">
            <a:spLocks noGrp="1"/>
          </p:cNvSpPr>
          <p:nvPr>
            <p:ph type="body" idx="20"/>
          </p:nvPr>
        </p:nvSpPr>
        <p:spPr>
          <a:xfrm>
            <a:off x="176526" y="844239"/>
            <a:ext cx="7886700" cy="44230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75"/>
              </a:spcBef>
              <a:spcAft>
                <a:spcPts val="0"/>
              </a:spcAft>
              <a:buSzPts val="1920"/>
              <a:buNone/>
              <a:defRPr/>
            </a:lvl1pPr>
            <a:lvl2pPr marL="914400" lvl="1" indent="-320040" algn="l">
              <a:lnSpc>
                <a:spcPct val="90000"/>
              </a:lnSpc>
              <a:spcBef>
                <a:spcPts val="438"/>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254715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011131"/>
      </p:ext>
    </p:extLst>
  </p:cSld>
  <p:clrMap bg1="lt1" tx1="dk1" bg2="lt2" tx2="dk2" accent1="accent1" accent2="accent2" accent3="accent3" accent4="accent4" accent5="accent5" accent6="accent6" hlink="hlink" folHlink="folHlink"/>
  <p:sldLayoutIdLst>
    <p:sldLayoutId id="2147483661" r:id="rId1"/>
  </p:sldLayoutIdLst>
  <p:hf sldNum="0" hdr="0"/>
  <p:txStyles>
    <p:titleStyle>
      <a:lvl1pPr algn="l" rtl="0" eaLnBrk="0" fontAlgn="base" hangingPunct="0">
        <a:spcBef>
          <a:spcPct val="0"/>
        </a:spcBef>
        <a:spcAft>
          <a:spcPct val="0"/>
        </a:spcAft>
        <a:defRPr sz="3200" b="1" kern="1200">
          <a:solidFill>
            <a:schemeClr val="bg2"/>
          </a:solidFill>
          <a:latin typeface="+mj-lt"/>
          <a:ea typeface="ＭＳ Ｐゴシック" charset="-128"/>
          <a:cs typeface="+mj-cs"/>
        </a:defRPr>
      </a:lvl1pPr>
      <a:lvl2pPr algn="l" rtl="0" eaLnBrk="0" fontAlgn="base" hangingPunct="0">
        <a:spcBef>
          <a:spcPct val="0"/>
        </a:spcBef>
        <a:spcAft>
          <a:spcPct val="0"/>
        </a:spcAft>
        <a:defRPr sz="3200" b="1">
          <a:solidFill>
            <a:schemeClr val="bg2"/>
          </a:solidFill>
          <a:latin typeface="Arial" charset="0"/>
          <a:ea typeface="ＭＳ Ｐゴシック" charset="-128"/>
        </a:defRPr>
      </a:lvl2pPr>
      <a:lvl3pPr algn="l" rtl="0" eaLnBrk="0" fontAlgn="base" hangingPunct="0">
        <a:spcBef>
          <a:spcPct val="0"/>
        </a:spcBef>
        <a:spcAft>
          <a:spcPct val="0"/>
        </a:spcAft>
        <a:defRPr sz="3200" b="1">
          <a:solidFill>
            <a:schemeClr val="bg2"/>
          </a:solidFill>
          <a:latin typeface="Arial" charset="0"/>
          <a:ea typeface="ＭＳ Ｐゴシック" charset="-128"/>
        </a:defRPr>
      </a:lvl3pPr>
      <a:lvl4pPr algn="l" rtl="0" eaLnBrk="0" fontAlgn="base" hangingPunct="0">
        <a:spcBef>
          <a:spcPct val="0"/>
        </a:spcBef>
        <a:spcAft>
          <a:spcPct val="0"/>
        </a:spcAft>
        <a:defRPr sz="3200" b="1">
          <a:solidFill>
            <a:schemeClr val="bg2"/>
          </a:solidFill>
          <a:latin typeface="Arial" charset="0"/>
          <a:ea typeface="ＭＳ Ｐゴシック" charset="-128"/>
        </a:defRPr>
      </a:lvl4pPr>
      <a:lvl5pPr algn="l" rtl="0" eaLnBrk="0" fontAlgn="base" hangingPunct="0">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eaLnBrk="0" fontAlgn="base" hangingPunct="0">
        <a:lnSpc>
          <a:spcPct val="90000"/>
        </a:lnSpc>
        <a:spcBef>
          <a:spcPct val="20000"/>
        </a:spcBef>
        <a:spcAft>
          <a:spcPct val="0"/>
        </a:spcAft>
        <a:buClr>
          <a:schemeClr val="bg2"/>
        </a:buClr>
        <a:buSzPct val="80000"/>
        <a:buFont typeface="Arial" panose="020B0604020202020204" pitchFamily="34" charset="0"/>
        <a:buChar char="•"/>
        <a:defRPr sz="2400" kern="1200">
          <a:solidFill>
            <a:schemeClr val="tx1"/>
          </a:solidFill>
          <a:latin typeface="+mn-lt"/>
          <a:ea typeface="ＭＳ Ｐゴシック" charset="-128"/>
          <a:cs typeface="+mn-cs"/>
        </a:defRPr>
      </a:lvl1pPr>
      <a:lvl2pPr marL="538163" indent="-273050" algn="l" rtl="0" eaLnBrk="0" fontAlgn="base" hangingPunct="0">
        <a:lnSpc>
          <a:spcPct val="90000"/>
        </a:lnSpc>
        <a:spcBef>
          <a:spcPct val="20000"/>
        </a:spcBef>
        <a:spcAft>
          <a:spcPct val="0"/>
        </a:spcAft>
        <a:buClr>
          <a:schemeClr val="bg2"/>
        </a:buClr>
        <a:buSzPct val="80000"/>
        <a:buFont typeface="Arial" panose="020B0604020202020204" pitchFamily="34" charset="0"/>
        <a:buChar char="•"/>
        <a:defRPr sz="2000" kern="1200">
          <a:solidFill>
            <a:schemeClr val="tx1"/>
          </a:solidFill>
          <a:latin typeface="+mn-lt"/>
          <a:ea typeface="ＭＳ Ｐゴシック" charset="-128"/>
          <a:cs typeface="+mn-cs"/>
        </a:defRPr>
      </a:lvl2pPr>
      <a:lvl3pPr marL="803275" indent="-265113" algn="l" rtl="0" eaLnBrk="0" fontAlgn="base" hangingPunct="0">
        <a:lnSpc>
          <a:spcPct val="90000"/>
        </a:lnSpc>
        <a:spcBef>
          <a:spcPct val="20000"/>
        </a:spcBef>
        <a:spcAft>
          <a:spcPct val="0"/>
        </a:spcAft>
        <a:buClr>
          <a:schemeClr val="bg2"/>
        </a:buClr>
        <a:buSzPct val="80000"/>
        <a:buFont typeface="Arial" panose="020B0604020202020204" pitchFamily="34" charset="0"/>
        <a:buChar char="•"/>
        <a:defRPr kern="1200">
          <a:solidFill>
            <a:schemeClr val="tx1"/>
          </a:solidFill>
          <a:latin typeface="+mn-lt"/>
          <a:ea typeface="ＭＳ Ｐゴシック" charset="-128"/>
          <a:cs typeface="+mn-cs"/>
        </a:defRPr>
      </a:lvl3pPr>
      <a:lvl4pPr marL="1076325" indent="-273050" algn="l" rtl="0" eaLnBrk="0" fontAlgn="base" hangingPunct="0">
        <a:lnSpc>
          <a:spcPct val="90000"/>
        </a:lnSpc>
        <a:spcBef>
          <a:spcPct val="20000"/>
        </a:spcBef>
        <a:spcAft>
          <a:spcPct val="0"/>
        </a:spcAft>
        <a:buClr>
          <a:schemeClr val="bg2"/>
        </a:buClr>
        <a:buSzPct val="80000"/>
        <a:buFont typeface="Arial" panose="020B0604020202020204" pitchFamily="34" charset="0"/>
        <a:buChar char="•"/>
        <a:tabLst>
          <a:tab pos="1792288" algn="l"/>
        </a:tabLst>
        <a:defRPr sz="1600" kern="1200">
          <a:solidFill>
            <a:schemeClr val="tx1"/>
          </a:solidFill>
          <a:latin typeface="+mn-lt"/>
          <a:ea typeface="ＭＳ Ｐゴシック" charset="-128"/>
          <a:cs typeface="+mn-cs"/>
        </a:defRPr>
      </a:lvl4pPr>
      <a:lvl5pPr marL="1341438" indent="-265113" algn="l" rtl="0" eaLnBrk="0" fontAlgn="base" hangingPunct="0">
        <a:lnSpc>
          <a:spcPct val="90000"/>
        </a:lnSpc>
        <a:spcBef>
          <a:spcPct val="20000"/>
        </a:spcBef>
        <a:spcAft>
          <a:spcPct val="0"/>
        </a:spcAft>
        <a:buClr>
          <a:schemeClr val="bg2"/>
        </a:buClr>
        <a:buSzPct val="80000"/>
        <a:buFont typeface="Arial" panose="020B0604020202020204" pitchFamily="34"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Afbeelding 13">
            <a:extLst>
              <a:ext uri="{FF2B5EF4-FFF2-40B4-BE49-F238E27FC236}">
                <a16:creationId xmlns:a16="http://schemas.microsoft.com/office/drawing/2014/main" id="{0978DB4B-4061-47E2-89D9-58CDC0E3844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a:extLst>
              <a:ext uri="{FF2B5EF4-FFF2-40B4-BE49-F238E27FC236}">
                <a16:creationId xmlns:a16="http://schemas.microsoft.com/office/drawing/2014/main" id="{D67BEFD5-DF34-4AC9-8BC8-5785642BB2D5}"/>
              </a:ext>
            </a:extLst>
          </p:cNvPr>
          <p:cNvGrpSpPr/>
          <p:nvPr/>
        </p:nvGrpSpPr>
        <p:grpSpPr>
          <a:xfrm>
            <a:off x="-7374" y="6415994"/>
            <a:ext cx="4949825" cy="449261"/>
            <a:chOff x="0" y="6408737"/>
            <a:chExt cx="4949825" cy="449261"/>
          </a:xfrm>
          <a:solidFill>
            <a:schemeClr val="bg2"/>
          </a:solidFill>
        </p:grpSpPr>
        <p:sp>
          <p:nvSpPr>
            <p:cNvPr id="13" name="Freeform 5">
              <a:extLst>
                <a:ext uri="{FF2B5EF4-FFF2-40B4-BE49-F238E27FC236}">
                  <a16:creationId xmlns:a16="http://schemas.microsoft.com/office/drawing/2014/main" id="{81236534-86A9-4A21-9190-20D67FA30BEF}"/>
                </a:ext>
              </a:extLst>
            </p:cNvPr>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sp>
          <p:nvSpPr>
            <p:cNvPr id="12" name="Freeform 5">
              <a:extLst>
                <a:ext uri="{FF2B5EF4-FFF2-40B4-BE49-F238E27FC236}">
                  <a16:creationId xmlns:a16="http://schemas.microsoft.com/office/drawing/2014/main" id="{AF3B5174-90FA-424A-A7B1-DB3A5D3F7CE9}"/>
                </a:ext>
              </a:extLst>
            </p:cNvPr>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grpSp>
      <p:sp>
        <p:nvSpPr>
          <p:cNvPr id="1028" name="Tijdelijke aanduiding voor titel 1">
            <a:extLst>
              <a:ext uri="{FF2B5EF4-FFF2-40B4-BE49-F238E27FC236}">
                <a16:creationId xmlns:a16="http://schemas.microsoft.com/office/drawing/2014/main" id="{86F4D7B0-C0EA-415C-BE7B-0FC4BF4DAA08}"/>
              </a:ext>
            </a:extLst>
          </p:cNvPr>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9" name="Tijdelijke aanduiding voor tekst 2">
            <a:extLst>
              <a:ext uri="{FF2B5EF4-FFF2-40B4-BE49-F238E27FC236}">
                <a16:creationId xmlns:a16="http://schemas.microsoft.com/office/drawing/2014/main" id="{F9BEA333-CE77-47CC-9AFC-09AE9891F461}"/>
              </a:ext>
            </a:extLst>
          </p:cNvPr>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2474906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80" r:id="rId7"/>
    <p:sldLayoutId id="2147483681" r:id="rId8"/>
  </p:sldLayoutIdLst>
  <p:hf sldNum="0" hdr="0"/>
  <p:txStyles>
    <p:titleStyle>
      <a:lvl1pPr algn="l" defTabSz="912813" rtl="0" eaLnBrk="0" fontAlgn="base" hangingPunct="0">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0" fontAlgn="base" hangingPunct="0">
        <a:lnSpc>
          <a:spcPct val="90000"/>
        </a:lnSpc>
        <a:spcBef>
          <a:spcPts val="475"/>
        </a:spcBef>
        <a:spcAft>
          <a:spcPct val="0"/>
        </a:spcAft>
        <a:buClr>
          <a:srgbClr val="00A9F3"/>
        </a:buClr>
        <a:buSzPct val="80000"/>
        <a:buFont typeface="Arial" panose="020B0604020202020204" pitchFamily="34" charset="0"/>
        <a:buChar char="•"/>
        <a:defRPr sz="2400" kern="1200">
          <a:solidFill>
            <a:schemeClr val="tx1"/>
          </a:solidFill>
          <a:latin typeface="Arial" charset="0"/>
          <a:ea typeface="Arial" charset="0"/>
          <a:cs typeface="Arial" charset="0"/>
        </a:defRPr>
      </a:lvl1pPr>
      <a:lvl2pPr marL="539750" indent="-269875" algn="l" defTabSz="912813" rtl="0" eaLnBrk="0" fontAlgn="base" hangingPunct="0">
        <a:lnSpc>
          <a:spcPct val="90000"/>
        </a:lnSpc>
        <a:spcBef>
          <a:spcPts val="438"/>
        </a:spcBef>
        <a:spcAft>
          <a:spcPct val="0"/>
        </a:spcAft>
        <a:buClr>
          <a:srgbClr val="00A9F3"/>
        </a:buClr>
        <a:buSzPct val="80000"/>
        <a:buFont typeface="Arial" panose="020B0604020202020204" pitchFamily="34" charset="0"/>
        <a:buChar char="•"/>
        <a:defRPr sz="2200" kern="1200">
          <a:solidFill>
            <a:schemeClr val="tx1"/>
          </a:solidFill>
          <a:latin typeface="Arial" charset="0"/>
          <a:ea typeface="Arial" charset="0"/>
          <a:cs typeface="Arial" charset="0"/>
        </a:defRPr>
      </a:lvl2pPr>
      <a:lvl3pPr marL="809625" indent="-269875" algn="l" defTabSz="912813" rtl="0" eaLnBrk="0" fontAlgn="base" hangingPunct="0">
        <a:lnSpc>
          <a:spcPct val="90000"/>
        </a:lnSpc>
        <a:spcBef>
          <a:spcPts val="400"/>
        </a:spcBef>
        <a:spcAft>
          <a:spcPct val="0"/>
        </a:spcAft>
        <a:buClr>
          <a:srgbClr val="00A9F3"/>
        </a:buClr>
        <a:buSzPct val="80000"/>
        <a:buFont typeface="Arial" panose="020B0604020202020204" pitchFamily="34" charset="0"/>
        <a:buChar char="•"/>
        <a:defRPr sz="2000" kern="1200">
          <a:solidFill>
            <a:schemeClr val="tx1"/>
          </a:solidFill>
          <a:latin typeface="Arial" charset="0"/>
          <a:ea typeface="Arial" charset="0"/>
          <a:cs typeface="Arial" charset="0"/>
        </a:defRPr>
      </a:lvl3pPr>
      <a:lvl4pPr marL="1079500" indent="-269875" algn="l" defTabSz="912813" rtl="0" eaLnBrk="0" fontAlgn="base" hangingPunct="0">
        <a:lnSpc>
          <a:spcPct val="90000"/>
        </a:lnSpc>
        <a:spcBef>
          <a:spcPts val="363"/>
        </a:spcBef>
        <a:spcAft>
          <a:spcPct val="0"/>
        </a:spcAft>
        <a:buClr>
          <a:srgbClr val="00A9F3"/>
        </a:buClr>
        <a:buSzPct val="80000"/>
        <a:buFont typeface="Arial" panose="020B0604020202020204" pitchFamily="34" charset="0"/>
        <a:buChar char="•"/>
        <a:defRPr kern="1200">
          <a:solidFill>
            <a:schemeClr val="tx1"/>
          </a:solidFill>
          <a:latin typeface="Arial" charset="0"/>
          <a:ea typeface="Arial" charset="0"/>
          <a:cs typeface="Arial" charset="0"/>
        </a:defRPr>
      </a:lvl4pPr>
      <a:lvl5pPr marL="1349375" indent="-268288" algn="l" defTabSz="912813" rtl="0" eaLnBrk="0" fontAlgn="base" hangingPunct="0">
        <a:lnSpc>
          <a:spcPct val="90000"/>
        </a:lnSpc>
        <a:spcBef>
          <a:spcPts val="325"/>
        </a:spcBef>
        <a:spcAft>
          <a:spcPct val="0"/>
        </a:spcAft>
        <a:buClr>
          <a:srgbClr val="00A9F3"/>
        </a:buClr>
        <a:buSzPct val="80000"/>
        <a:buFont typeface="Arial" panose="020B0604020202020204" pitchFamily="34"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Afbeelding 13">
            <a:extLst>
              <a:ext uri="{FF2B5EF4-FFF2-40B4-BE49-F238E27FC236}">
                <a16:creationId xmlns:a16="http://schemas.microsoft.com/office/drawing/2014/main" id="{0978DB4B-4061-47E2-89D9-58CDC0E3844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a:extLst>
              <a:ext uri="{FF2B5EF4-FFF2-40B4-BE49-F238E27FC236}">
                <a16:creationId xmlns:a16="http://schemas.microsoft.com/office/drawing/2014/main" id="{D67BEFD5-DF34-4AC9-8BC8-5785642BB2D5}"/>
              </a:ext>
            </a:extLst>
          </p:cNvPr>
          <p:cNvGrpSpPr/>
          <p:nvPr/>
        </p:nvGrpSpPr>
        <p:grpSpPr>
          <a:xfrm>
            <a:off x="-7374" y="6415994"/>
            <a:ext cx="4949825" cy="449261"/>
            <a:chOff x="0" y="6408737"/>
            <a:chExt cx="4949825" cy="449261"/>
          </a:xfrm>
          <a:solidFill>
            <a:schemeClr val="bg2"/>
          </a:solidFill>
        </p:grpSpPr>
        <p:sp>
          <p:nvSpPr>
            <p:cNvPr id="13" name="Freeform 5">
              <a:extLst>
                <a:ext uri="{FF2B5EF4-FFF2-40B4-BE49-F238E27FC236}">
                  <a16:creationId xmlns:a16="http://schemas.microsoft.com/office/drawing/2014/main" id="{81236534-86A9-4A21-9190-20D67FA30BEF}"/>
                </a:ext>
              </a:extLst>
            </p:cNvPr>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sp>
          <p:nvSpPr>
            <p:cNvPr id="12" name="Freeform 5">
              <a:extLst>
                <a:ext uri="{FF2B5EF4-FFF2-40B4-BE49-F238E27FC236}">
                  <a16:creationId xmlns:a16="http://schemas.microsoft.com/office/drawing/2014/main" id="{AF3B5174-90FA-424A-A7B1-DB3A5D3F7CE9}"/>
                </a:ext>
              </a:extLst>
            </p:cNvPr>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grpSp>
      <p:sp>
        <p:nvSpPr>
          <p:cNvPr id="1028" name="Tijdelijke aanduiding voor titel 1">
            <a:extLst>
              <a:ext uri="{FF2B5EF4-FFF2-40B4-BE49-F238E27FC236}">
                <a16:creationId xmlns:a16="http://schemas.microsoft.com/office/drawing/2014/main" id="{86F4D7B0-C0EA-415C-BE7B-0FC4BF4DAA08}"/>
              </a:ext>
            </a:extLst>
          </p:cNvPr>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9" name="Tijdelijke aanduiding voor tekst 2">
            <a:extLst>
              <a:ext uri="{FF2B5EF4-FFF2-40B4-BE49-F238E27FC236}">
                <a16:creationId xmlns:a16="http://schemas.microsoft.com/office/drawing/2014/main" id="{F9BEA333-CE77-47CC-9AFC-09AE9891F461}"/>
              </a:ext>
            </a:extLst>
          </p:cNvPr>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3933073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p:txStyles>
    <p:titleStyle>
      <a:lvl1pPr algn="l" defTabSz="912813" rtl="0" eaLnBrk="0" fontAlgn="base" hangingPunct="0">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0" fontAlgn="base" hangingPunct="0">
        <a:lnSpc>
          <a:spcPct val="90000"/>
        </a:lnSpc>
        <a:spcBef>
          <a:spcPts val="475"/>
        </a:spcBef>
        <a:spcAft>
          <a:spcPct val="0"/>
        </a:spcAft>
        <a:buClr>
          <a:srgbClr val="00A9F3"/>
        </a:buClr>
        <a:buSzPct val="80000"/>
        <a:buFont typeface="Arial" panose="020B0604020202020204" pitchFamily="34" charset="0"/>
        <a:buChar char="•"/>
        <a:defRPr sz="2400" kern="1200">
          <a:solidFill>
            <a:schemeClr val="tx1"/>
          </a:solidFill>
          <a:latin typeface="Arial" charset="0"/>
          <a:ea typeface="Arial" charset="0"/>
          <a:cs typeface="Arial" charset="0"/>
        </a:defRPr>
      </a:lvl1pPr>
      <a:lvl2pPr marL="539750" indent="-269875" algn="l" defTabSz="912813" rtl="0" eaLnBrk="0" fontAlgn="base" hangingPunct="0">
        <a:lnSpc>
          <a:spcPct val="90000"/>
        </a:lnSpc>
        <a:spcBef>
          <a:spcPts val="438"/>
        </a:spcBef>
        <a:spcAft>
          <a:spcPct val="0"/>
        </a:spcAft>
        <a:buClr>
          <a:srgbClr val="00A9F3"/>
        </a:buClr>
        <a:buSzPct val="80000"/>
        <a:buFont typeface="Arial" panose="020B0604020202020204" pitchFamily="34" charset="0"/>
        <a:buChar char="•"/>
        <a:defRPr sz="2200" kern="1200">
          <a:solidFill>
            <a:schemeClr val="tx1"/>
          </a:solidFill>
          <a:latin typeface="Arial" charset="0"/>
          <a:ea typeface="Arial" charset="0"/>
          <a:cs typeface="Arial" charset="0"/>
        </a:defRPr>
      </a:lvl2pPr>
      <a:lvl3pPr marL="809625" indent="-269875" algn="l" defTabSz="912813" rtl="0" eaLnBrk="0" fontAlgn="base" hangingPunct="0">
        <a:lnSpc>
          <a:spcPct val="90000"/>
        </a:lnSpc>
        <a:spcBef>
          <a:spcPts val="400"/>
        </a:spcBef>
        <a:spcAft>
          <a:spcPct val="0"/>
        </a:spcAft>
        <a:buClr>
          <a:srgbClr val="00A9F3"/>
        </a:buClr>
        <a:buSzPct val="80000"/>
        <a:buFont typeface="Arial" panose="020B0604020202020204" pitchFamily="34" charset="0"/>
        <a:buChar char="•"/>
        <a:defRPr sz="2000" kern="1200">
          <a:solidFill>
            <a:schemeClr val="tx1"/>
          </a:solidFill>
          <a:latin typeface="Arial" charset="0"/>
          <a:ea typeface="Arial" charset="0"/>
          <a:cs typeface="Arial" charset="0"/>
        </a:defRPr>
      </a:lvl3pPr>
      <a:lvl4pPr marL="1079500" indent="-269875" algn="l" defTabSz="912813" rtl="0" eaLnBrk="0" fontAlgn="base" hangingPunct="0">
        <a:lnSpc>
          <a:spcPct val="90000"/>
        </a:lnSpc>
        <a:spcBef>
          <a:spcPts val="363"/>
        </a:spcBef>
        <a:spcAft>
          <a:spcPct val="0"/>
        </a:spcAft>
        <a:buClr>
          <a:srgbClr val="00A9F3"/>
        </a:buClr>
        <a:buSzPct val="80000"/>
        <a:buFont typeface="Arial" panose="020B0604020202020204" pitchFamily="34" charset="0"/>
        <a:buChar char="•"/>
        <a:defRPr kern="1200">
          <a:solidFill>
            <a:schemeClr val="tx1"/>
          </a:solidFill>
          <a:latin typeface="Arial" charset="0"/>
          <a:ea typeface="Arial" charset="0"/>
          <a:cs typeface="Arial" charset="0"/>
        </a:defRPr>
      </a:lvl4pPr>
      <a:lvl5pPr marL="1349375" indent="-268288" algn="l" defTabSz="912813" rtl="0" eaLnBrk="0" fontAlgn="base" hangingPunct="0">
        <a:lnSpc>
          <a:spcPct val="90000"/>
        </a:lnSpc>
        <a:spcBef>
          <a:spcPts val="325"/>
        </a:spcBef>
        <a:spcAft>
          <a:spcPct val="0"/>
        </a:spcAft>
        <a:buClr>
          <a:srgbClr val="00A9F3"/>
        </a:buClr>
        <a:buSzPct val="80000"/>
        <a:buFont typeface="Arial" panose="020B0604020202020204" pitchFamily="34"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atum 3">
            <a:extLst>
              <a:ext uri="{FF2B5EF4-FFF2-40B4-BE49-F238E27FC236}">
                <a16:creationId xmlns:a16="http://schemas.microsoft.com/office/drawing/2014/main" id="{0E48AE3C-6E4F-4571-93AD-4E2BF4B58DA0}"/>
              </a:ext>
            </a:extLst>
          </p:cNvPr>
          <p:cNvSpPr>
            <a:spLocks noGrp="1" noChangeArrowheads="1"/>
          </p:cNvSpPr>
          <p:nvPr>
            <p:ph type="dt" sz="quarter" idx="10"/>
          </p:nvPr>
        </p:nvSpPr>
        <p:spPr bwMode="auto">
          <a:xfrm>
            <a:off x="1079500" y="5640388"/>
            <a:ext cx="5661025" cy="804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2813" rtl="0" eaLnBrk="0" fontAlgn="base" latinLnBrk="0" hangingPunct="0">
              <a:lnSpc>
                <a:spcPct val="100000"/>
              </a:lnSpc>
              <a:spcBef>
                <a:spcPct val="0"/>
              </a:spcBef>
              <a:spcAft>
                <a:spcPct val="0"/>
              </a:spcAft>
              <a:buClrTx/>
              <a:buSzTx/>
              <a:buFontTx/>
              <a:buNone/>
              <a:tabLst/>
              <a:defRPr/>
            </a:pPr>
            <a:r>
              <a:rPr lang="nl-NL" altLang="x-none" sz="1800" b="1">
                <a:solidFill>
                  <a:srgbClr val="FFFFFF"/>
                </a:solidFill>
              </a:rPr>
              <a:t>datum</a:t>
            </a:r>
            <a:endParaRPr kumimoji="0" lang="nl-NL" altLang="x-none"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 name="Titel 1">
            <a:extLst>
              <a:ext uri="{FF2B5EF4-FFF2-40B4-BE49-F238E27FC236}">
                <a16:creationId xmlns:a16="http://schemas.microsoft.com/office/drawing/2014/main" id="{1FCA953A-465B-4049-97C0-82F90ABB0F3E}"/>
              </a:ext>
            </a:extLst>
          </p:cNvPr>
          <p:cNvSpPr>
            <a:spLocks noGrp="1" noChangeArrowheads="1"/>
          </p:cNvSpPr>
          <p:nvPr>
            <p:ph type="ctrTitle"/>
          </p:nvPr>
        </p:nvSpPr>
        <p:spPr bwMode="auto">
          <a:xfrm>
            <a:off x="988965" y="2003963"/>
            <a:ext cx="6567266" cy="31623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nl-NL" altLang="x-none" sz="3600">
                <a:ea typeface="ＭＳ Ｐゴシック"/>
              </a:rPr>
              <a:t>Service Blueprints</a:t>
            </a:r>
            <a:br>
              <a:rPr lang="nl-NL" altLang="x-none" sz="3600">
                <a:ea typeface="ＭＳ Ｐゴシック" panose="020B0600070205080204" pitchFamily="34" charset="-128"/>
              </a:rPr>
            </a:br>
            <a:r>
              <a:rPr lang="nl-NL" altLang="x-none" sz="3600">
                <a:highlight>
                  <a:srgbClr val="FFFF00"/>
                </a:highlight>
                <a:ea typeface="ＭＳ Ｐゴシック"/>
              </a:rPr>
              <a:t>thema</a:t>
            </a:r>
            <a:br>
              <a:rPr lang="nl-NL" altLang="x-none" sz="3600">
                <a:ea typeface="ＭＳ Ｐゴシック"/>
                <a:cs typeface="Arial"/>
              </a:rPr>
            </a:br>
            <a:r>
              <a:rPr lang="nl-NL" altLang="x-none" sz="3600">
                <a:ea typeface="ＭＳ Ｐゴシック"/>
              </a:rPr>
              <a:t>Gemeente </a:t>
            </a:r>
            <a:r>
              <a:rPr lang="nl-NL" altLang="x-none" sz="3600">
                <a:highlight>
                  <a:srgbClr val="FFFF00"/>
                </a:highlight>
                <a:ea typeface="ＭＳ Ｐゴシック"/>
              </a:rPr>
              <a:t>Naam</a:t>
            </a:r>
            <a:br>
              <a:rPr lang="nl-NL" altLang="x-none" sz="3600">
                <a:ea typeface="ＭＳ Ｐゴシック"/>
                <a:cs typeface="Arial"/>
              </a:rPr>
            </a:br>
            <a:br>
              <a:rPr lang="nl-NL" altLang="x-none" sz="3600">
                <a:ea typeface="ＭＳ Ｐゴシック" panose="020B0600070205080204" pitchFamily="34" charset="-128"/>
                <a:cs typeface="Arial"/>
              </a:rPr>
            </a:br>
            <a:br>
              <a:rPr lang="nl-NL" altLang="x-none">
                <a:ea typeface="ＭＳ Ｐゴシック"/>
              </a:rPr>
            </a:br>
            <a:r>
              <a:rPr lang="nl-NL" altLang="x-none" sz="2000">
                <a:ea typeface="ＭＳ Ｐゴシック"/>
              </a:rPr>
              <a:t>Klantreis sessie </a:t>
            </a:r>
            <a:endParaRPr lang="nl-NL" altLang="x-none" sz="2000">
              <a:ea typeface="ＭＳ Ｐゴシック" panose="020B0600070205080204" pitchFamily="34" charset="-128"/>
            </a:endParaRPr>
          </a:p>
        </p:txBody>
      </p:sp>
      <p:sp>
        <p:nvSpPr>
          <p:cNvPr id="2" name="Tekstvak 1">
            <a:extLst>
              <a:ext uri="{FF2B5EF4-FFF2-40B4-BE49-F238E27FC236}">
                <a16:creationId xmlns:a16="http://schemas.microsoft.com/office/drawing/2014/main" id="{5F428149-20B8-334E-1670-75085F46CA50}"/>
              </a:ext>
            </a:extLst>
          </p:cNvPr>
          <p:cNvSpPr txBox="1"/>
          <p:nvPr/>
        </p:nvSpPr>
        <p:spPr>
          <a:xfrm>
            <a:off x="9548389" y="640416"/>
            <a:ext cx="1941557" cy="369332"/>
          </a:xfrm>
          <a:prstGeom prst="rect">
            <a:avLst/>
          </a:prstGeom>
          <a:noFill/>
        </p:spPr>
        <p:txBody>
          <a:bodyPr wrap="none" rtlCol="0">
            <a:spAutoFit/>
          </a:bodyPr>
          <a:lstStyle/>
          <a:p>
            <a:r>
              <a:rPr lang="nl-NL">
                <a:highlight>
                  <a:srgbClr val="FFFF00"/>
                </a:highlight>
              </a:rPr>
              <a:t>LOGO gemeente</a:t>
            </a:r>
          </a:p>
        </p:txBody>
      </p:sp>
    </p:spTree>
    <p:extLst>
      <p:ext uri="{BB962C8B-B14F-4D97-AF65-F5344CB8AC3E}">
        <p14:creationId xmlns:p14="http://schemas.microsoft.com/office/powerpoint/2010/main" val="170265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FCEEF-D5D6-450D-BD34-CDFA85DDFBEC}"/>
              </a:ext>
            </a:extLst>
          </p:cNvPr>
          <p:cNvSpPr>
            <a:spLocks noGrp="1"/>
          </p:cNvSpPr>
          <p:nvPr>
            <p:ph type="title"/>
          </p:nvPr>
        </p:nvSpPr>
        <p:spPr/>
        <p:txBody>
          <a:bodyPr/>
          <a:lstStyle/>
          <a:p>
            <a:r>
              <a:rPr lang="nl-NL"/>
              <a:t>Aan de slag</a:t>
            </a:r>
          </a:p>
        </p:txBody>
      </p:sp>
      <p:sp>
        <p:nvSpPr>
          <p:cNvPr id="3" name="Tijdelijke aanduiding voor inhoud 2">
            <a:extLst>
              <a:ext uri="{FF2B5EF4-FFF2-40B4-BE49-F238E27FC236}">
                <a16:creationId xmlns:a16="http://schemas.microsoft.com/office/drawing/2014/main" id="{229A0AF6-E505-4B8A-BA7E-58554FC4FBD1}"/>
              </a:ext>
            </a:extLst>
          </p:cNvPr>
          <p:cNvSpPr>
            <a:spLocks noGrp="1"/>
          </p:cNvSpPr>
          <p:nvPr>
            <p:ph idx="1"/>
          </p:nvPr>
        </p:nvSpPr>
        <p:spPr>
          <a:xfrm>
            <a:off x="1079500" y="1800225"/>
            <a:ext cx="4258044" cy="4500563"/>
          </a:xfrm>
        </p:spPr>
        <p:txBody>
          <a:bodyPr/>
          <a:lstStyle/>
          <a:p>
            <a:pPr marL="267970" indent="-267970"/>
            <a:r>
              <a:rPr lang="nl-NL">
                <a:latin typeface="Arial"/>
                <a:cs typeface="Arial"/>
              </a:rPr>
              <a:t>Wat zijn volgens jullie de ideale klantreis stappen voor de persona van vandaag?</a:t>
            </a:r>
          </a:p>
          <a:p>
            <a:endParaRPr lang="nl-NL"/>
          </a:p>
        </p:txBody>
      </p:sp>
      <p:pic>
        <p:nvPicPr>
          <p:cNvPr id="5" name="Afbeelding 4">
            <a:extLst>
              <a:ext uri="{FF2B5EF4-FFF2-40B4-BE49-F238E27FC236}">
                <a16:creationId xmlns:a16="http://schemas.microsoft.com/office/drawing/2014/main" id="{F05091D9-D407-5B4E-92B6-51EDF9C7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884" y="442917"/>
            <a:ext cx="5633388" cy="5972166"/>
          </a:xfrm>
          <a:prstGeom prst="rect">
            <a:avLst/>
          </a:prstGeom>
        </p:spPr>
      </p:pic>
      <p:sp>
        <p:nvSpPr>
          <p:cNvPr id="4" name="Rechthoek 3">
            <a:extLst>
              <a:ext uri="{FF2B5EF4-FFF2-40B4-BE49-F238E27FC236}">
                <a16:creationId xmlns:a16="http://schemas.microsoft.com/office/drawing/2014/main" id="{6D593209-252F-A6B2-EE60-F87B4BEAB7CE}"/>
              </a:ext>
            </a:extLst>
          </p:cNvPr>
          <p:cNvSpPr/>
          <p:nvPr/>
        </p:nvSpPr>
        <p:spPr>
          <a:xfrm>
            <a:off x="5686884" y="1545021"/>
            <a:ext cx="5758882" cy="767255"/>
          </a:xfrm>
          <a:prstGeom prst="rect">
            <a:avLst/>
          </a:prstGeom>
          <a:noFill/>
          <a:ln>
            <a:solidFill>
              <a:srgbClr val="FF7D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7960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69A025C-0E92-DB4F-9508-C4B3071D8A6B}"/>
              </a:ext>
            </a:extLst>
          </p:cNvPr>
          <p:cNvSpPr>
            <a:spLocks noGrp="1"/>
          </p:cNvSpPr>
          <p:nvPr>
            <p:ph type="title"/>
          </p:nvPr>
        </p:nvSpPr>
        <p:spPr>
          <a:xfrm>
            <a:off x="1253619" y="2063847"/>
            <a:ext cx="9207000" cy="720000"/>
          </a:xfrm>
        </p:spPr>
        <p:txBody>
          <a:bodyPr/>
          <a:lstStyle/>
          <a:p>
            <a:pPr algn="ctr"/>
            <a:r>
              <a:rPr lang="nl-NL">
                <a:latin typeface="Arial"/>
                <a:cs typeface="Arial"/>
              </a:rPr>
              <a:t>Zijn er nog vragen?</a:t>
            </a:r>
            <a:br>
              <a:rPr lang="nl-NL"/>
            </a:br>
            <a:br>
              <a:rPr lang="nl-NL"/>
            </a:br>
            <a:br>
              <a:rPr lang="nl-NL"/>
            </a:br>
            <a:br>
              <a:rPr lang="nl-NL"/>
            </a:br>
            <a:r>
              <a:rPr lang="nl-NL" b="0">
                <a:solidFill>
                  <a:schemeClr val="tx1"/>
                </a:solidFill>
                <a:latin typeface="Arial"/>
                <a:cs typeface="Arial"/>
              </a:rPr>
              <a:t>Bedankt voor uw waardevolle input!</a:t>
            </a:r>
          </a:p>
        </p:txBody>
      </p:sp>
    </p:spTree>
    <p:extLst>
      <p:ext uri="{BB962C8B-B14F-4D97-AF65-F5344CB8AC3E}">
        <p14:creationId xmlns:p14="http://schemas.microsoft.com/office/powerpoint/2010/main" val="128940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144B5-6942-CB40-94FC-38B139BFE99A}"/>
              </a:ext>
            </a:extLst>
          </p:cNvPr>
          <p:cNvSpPr>
            <a:spLocks noGrp="1"/>
          </p:cNvSpPr>
          <p:nvPr>
            <p:ph type="title"/>
          </p:nvPr>
        </p:nvSpPr>
        <p:spPr/>
        <p:txBody>
          <a:bodyPr/>
          <a:lstStyle/>
          <a:p>
            <a:r>
              <a:rPr lang="nl-NL"/>
              <a:t>Kort voorstelrondje</a:t>
            </a:r>
          </a:p>
        </p:txBody>
      </p:sp>
      <p:sp>
        <p:nvSpPr>
          <p:cNvPr id="3" name="Tijdelijke aanduiding voor inhoud 2">
            <a:extLst>
              <a:ext uri="{FF2B5EF4-FFF2-40B4-BE49-F238E27FC236}">
                <a16:creationId xmlns:a16="http://schemas.microsoft.com/office/drawing/2014/main" id="{4441A274-BA26-FA46-BFBC-27429CCE9D7F}"/>
              </a:ext>
            </a:extLst>
          </p:cNvPr>
          <p:cNvSpPr>
            <a:spLocks noGrp="1"/>
          </p:cNvSpPr>
          <p:nvPr>
            <p:ph idx="1"/>
          </p:nvPr>
        </p:nvSpPr>
        <p:spPr>
          <a:xfrm>
            <a:off x="1080000" y="1800000"/>
            <a:ext cx="10204772" cy="4500000"/>
          </a:xfrm>
        </p:spPr>
        <p:txBody>
          <a:bodyPr/>
          <a:lstStyle/>
          <a:p>
            <a:pPr marL="267970" indent="-267970"/>
            <a:r>
              <a:rPr lang="nl-NL"/>
              <a:t>Kennismaking</a:t>
            </a:r>
          </a:p>
          <a:p>
            <a:pPr marL="267970" indent="-267970"/>
            <a:r>
              <a:rPr lang="nl-NL">
                <a:latin typeface="Arial"/>
                <a:cs typeface="Arial"/>
              </a:rPr>
              <a:t>Scope &amp; Aanpak</a:t>
            </a:r>
            <a:endParaRPr lang="nl-NL"/>
          </a:p>
          <a:p>
            <a:pPr marL="267970" indent="-267970"/>
            <a:r>
              <a:rPr lang="nl-NL"/>
              <a:t>Klantreis 1</a:t>
            </a:r>
          </a:p>
          <a:p>
            <a:pPr marL="267970" indent="-267970"/>
            <a:r>
              <a:rPr lang="nl-NL"/>
              <a:t>Korte pauze</a:t>
            </a:r>
          </a:p>
          <a:p>
            <a:pPr marL="267970" indent="-267970"/>
            <a:r>
              <a:rPr lang="nl-NL"/>
              <a:t>Klantreis 2</a:t>
            </a:r>
          </a:p>
          <a:p>
            <a:pPr marL="267970" indent="-267970"/>
            <a:r>
              <a:rPr lang="nl-NL"/>
              <a:t>Afsluiting en vervolg</a:t>
            </a:r>
          </a:p>
        </p:txBody>
      </p:sp>
    </p:spTree>
    <p:extLst>
      <p:ext uri="{BB962C8B-B14F-4D97-AF65-F5344CB8AC3E}">
        <p14:creationId xmlns:p14="http://schemas.microsoft.com/office/powerpoint/2010/main" val="178566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4CBE7-08F8-E949-8D80-29CC15F844B3}"/>
              </a:ext>
            </a:extLst>
          </p:cNvPr>
          <p:cNvSpPr>
            <a:spLocks noGrp="1"/>
          </p:cNvSpPr>
          <p:nvPr>
            <p:ph type="title"/>
          </p:nvPr>
        </p:nvSpPr>
        <p:spPr/>
        <p:txBody>
          <a:bodyPr/>
          <a:lstStyle/>
          <a:p>
            <a:r>
              <a:rPr lang="nl-NL"/>
              <a:t>Kort voorstelrondje</a:t>
            </a:r>
          </a:p>
        </p:txBody>
      </p:sp>
      <p:pic>
        <p:nvPicPr>
          <p:cNvPr id="3" name="Afbeelding 2" descr="Afbeelding met schets, tekening, Lijnillustraties, lijntekening&#10;&#10;Automatisch gegenereerde beschrijving">
            <a:extLst>
              <a:ext uri="{FF2B5EF4-FFF2-40B4-BE49-F238E27FC236}">
                <a16:creationId xmlns:a16="http://schemas.microsoft.com/office/drawing/2014/main" id="{8CAFB7D1-C2D9-E736-DEB5-56FA22E43CE1}"/>
              </a:ext>
            </a:extLst>
          </p:cNvPr>
          <p:cNvPicPr>
            <a:picLocks noChangeAspect="1"/>
          </p:cNvPicPr>
          <p:nvPr/>
        </p:nvPicPr>
        <p:blipFill rotWithShape="1">
          <a:blip r:embed="rId3"/>
          <a:srcRect t="18907" r="93" b="18109"/>
          <a:stretch/>
        </p:blipFill>
        <p:spPr>
          <a:xfrm>
            <a:off x="2051647" y="1717896"/>
            <a:ext cx="8096258" cy="4170242"/>
          </a:xfrm>
          <a:prstGeom prst="rect">
            <a:avLst/>
          </a:prstGeom>
        </p:spPr>
      </p:pic>
    </p:spTree>
    <p:extLst>
      <p:ext uri="{BB962C8B-B14F-4D97-AF65-F5344CB8AC3E}">
        <p14:creationId xmlns:p14="http://schemas.microsoft.com/office/powerpoint/2010/main" val="70687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1B4C9224-C813-2246-A1C3-EDD3DE807925}"/>
              </a:ext>
            </a:extLst>
          </p:cNvPr>
          <p:cNvSpPr>
            <a:spLocks noGrp="1"/>
          </p:cNvSpPr>
          <p:nvPr>
            <p:ph type="title"/>
          </p:nvPr>
        </p:nvSpPr>
        <p:spPr>
          <a:xfrm>
            <a:off x="1079500" y="933450"/>
            <a:ext cx="10033000" cy="528638"/>
          </a:xfrm>
        </p:spPr>
        <p:txBody>
          <a:bodyPr/>
          <a:lstStyle/>
          <a:p>
            <a:pPr eaLnBrk="1" hangingPunct="1"/>
            <a:r>
              <a:rPr lang="nl-NL" altLang="x-none">
                <a:highlight>
                  <a:srgbClr val="FFFF00"/>
                </a:highlight>
                <a:latin typeface="Arial" panose="020B0604020202020204" pitchFamily="34" charset="0"/>
                <a:cs typeface="Arial" panose="020B0604020202020204" pitchFamily="34" charset="0"/>
              </a:rPr>
              <a:t>Thema </a:t>
            </a:r>
            <a:r>
              <a:rPr lang="nl-NL" altLang="x-none" sz="2400" b="0">
                <a:highlight>
                  <a:srgbClr val="FFFF00"/>
                </a:highlight>
                <a:latin typeface="Arial" panose="020B0604020202020204" pitchFamily="34" charset="0"/>
                <a:cs typeface="Arial" panose="020B0604020202020204" pitchFamily="34" charset="0"/>
              </a:rPr>
              <a:t>(bijvoorbeeld budgetbeheer, sociale incasso, </a:t>
            </a:r>
            <a:r>
              <a:rPr lang="nl-NL" altLang="x-none" sz="2400" b="0" err="1">
                <a:highlight>
                  <a:srgbClr val="FFFF00"/>
                </a:highlight>
                <a:latin typeface="Arial" panose="020B0604020202020204" pitchFamily="34" charset="0"/>
                <a:cs typeface="Arial" panose="020B0604020202020204" pitchFamily="34" charset="0"/>
              </a:rPr>
              <a:t>enz</a:t>
            </a:r>
            <a:r>
              <a:rPr lang="nl-NL" altLang="x-none" sz="2400" b="0">
                <a:highlight>
                  <a:srgbClr val="FFFF00"/>
                </a:highlight>
                <a:latin typeface="Arial" panose="020B0604020202020204" pitchFamily="34" charset="0"/>
                <a:cs typeface="Arial" panose="020B0604020202020204" pitchFamily="34" charset="0"/>
              </a:rPr>
              <a:t>)</a:t>
            </a:r>
          </a:p>
        </p:txBody>
      </p:sp>
      <p:sp>
        <p:nvSpPr>
          <p:cNvPr id="2" name="Tekstvak 1">
            <a:extLst>
              <a:ext uri="{FF2B5EF4-FFF2-40B4-BE49-F238E27FC236}">
                <a16:creationId xmlns:a16="http://schemas.microsoft.com/office/drawing/2014/main" id="{A757E105-6E42-DF44-BBBE-87FD1CB856C8}"/>
              </a:ext>
            </a:extLst>
          </p:cNvPr>
          <p:cNvSpPr txBox="1"/>
          <p:nvPr/>
        </p:nvSpPr>
        <p:spPr>
          <a:xfrm>
            <a:off x="3597067" y="4959724"/>
            <a:ext cx="8594933" cy="830997"/>
          </a:xfrm>
          <a:prstGeom prst="rect">
            <a:avLst/>
          </a:prstGeom>
          <a:noFill/>
        </p:spPr>
        <p:txBody>
          <a:bodyPr wrap="square" lIns="91440" tIns="45720" rIns="91440" bIns="45720" rtlCol="0" anchor="t">
            <a:spAutoFit/>
          </a:bodyPr>
          <a:lstStyle/>
          <a:p>
            <a:pPr algn="ctr" fontAlgn="base"/>
            <a:r>
              <a:rPr lang="nl-NL" sz="2400" i="1">
                <a:solidFill>
                  <a:schemeClr val="bg2"/>
                </a:solidFill>
                <a:cs typeface="Arial"/>
              </a:rPr>
              <a:t>Wat vindt u belangrijk bij </a:t>
            </a:r>
            <a:r>
              <a:rPr lang="nl-NL" sz="2400" i="1">
                <a:solidFill>
                  <a:schemeClr val="bg2"/>
                </a:solidFill>
                <a:highlight>
                  <a:srgbClr val="FFFF00"/>
                </a:highlight>
                <a:cs typeface="Arial"/>
              </a:rPr>
              <a:t>thema X?</a:t>
            </a:r>
            <a:endParaRPr lang="nl-NL" sz="2400" i="1">
              <a:solidFill>
                <a:schemeClr val="bg2"/>
              </a:solidFill>
              <a:cs typeface="Arial"/>
            </a:endParaRPr>
          </a:p>
          <a:p>
            <a:pPr algn="ctr" fontAlgn="base"/>
            <a:r>
              <a:rPr lang="nl-NL" sz="2400" i="1">
                <a:solidFill>
                  <a:schemeClr val="bg2"/>
                </a:solidFill>
                <a:cs typeface="Arial"/>
              </a:rPr>
              <a:t>Waar ziet u verbeterpunten?</a:t>
            </a:r>
          </a:p>
        </p:txBody>
      </p:sp>
      <p:sp>
        <p:nvSpPr>
          <p:cNvPr id="4" name="Tekstvak 3">
            <a:extLst>
              <a:ext uri="{FF2B5EF4-FFF2-40B4-BE49-F238E27FC236}">
                <a16:creationId xmlns:a16="http://schemas.microsoft.com/office/drawing/2014/main" id="{6D00E93B-4B44-F04F-E624-9AD935170C63}"/>
              </a:ext>
            </a:extLst>
          </p:cNvPr>
          <p:cNvSpPr txBox="1"/>
          <p:nvPr/>
        </p:nvSpPr>
        <p:spPr>
          <a:xfrm>
            <a:off x="956788" y="1582340"/>
            <a:ext cx="10835409" cy="1631216"/>
          </a:xfrm>
          <a:prstGeom prst="rect">
            <a:avLst/>
          </a:prstGeom>
          <a:noFill/>
        </p:spPr>
        <p:txBody>
          <a:bodyPr wrap="square" lIns="91440" tIns="45720" rIns="91440" bIns="45720" anchor="t">
            <a:spAutoFit/>
          </a:bodyPr>
          <a:lstStyle/>
          <a:p>
            <a:pPr algn="l" rtl="0" fontAlgn="base"/>
            <a:r>
              <a:rPr lang="nl-NL" sz="2000" b="0" i="0" u="none" strike="noStrike">
                <a:solidFill>
                  <a:srgbClr val="000000"/>
                </a:solidFill>
                <a:effectLst/>
                <a:latin typeface="Arial"/>
                <a:cs typeface="Arial"/>
              </a:rPr>
              <a:t>Een aantal ontwikkelingen:</a:t>
            </a:r>
          </a:p>
          <a:p>
            <a:pPr marL="285750" indent="-285750" algn="l" rtl="0" fontAlgn="base">
              <a:buFont typeface="Arial" panose="020B0604020202020204" pitchFamily="34" charset="0"/>
              <a:buChar char="•"/>
            </a:pPr>
            <a:r>
              <a:rPr lang="nl-NL" sz="2000" b="0" i="0" u="none" strike="noStrike">
                <a:solidFill>
                  <a:srgbClr val="000000"/>
                </a:solidFill>
                <a:effectLst/>
                <a:highlight>
                  <a:srgbClr val="FFFF00"/>
                </a:highlight>
                <a:latin typeface="Arial"/>
                <a:cs typeface="Arial"/>
              </a:rPr>
              <a:t>Ontwikkeling 1 (extern en interne ontwikkelingen die aanleiding zijn voor het opstellen van </a:t>
            </a:r>
            <a:r>
              <a:rPr lang="nl-NL" sz="2000" b="0" i="0" u="none" strike="noStrike" err="1">
                <a:solidFill>
                  <a:srgbClr val="000000"/>
                </a:solidFill>
                <a:effectLst/>
                <a:highlight>
                  <a:srgbClr val="FFFF00"/>
                </a:highlight>
                <a:latin typeface="Arial"/>
                <a:cs typeface="Arial"/>
              </a:rPr>
              <a:t>SBP’s</a:t>
            </a:r>
            <a:r>
              <a:rPr lang="nl-NL" sz="2000" b="0" i="0" u="none" strike="noStrike">
                <a:solidFill>
                  <a:srgbClr val="000000"/>
                </a:solidFill>
                <a:effectLst/>
                <a:highlight>
                  <a:srgbClr val="FFFF00"/>
                </a:highlight>
                <a:latin typeface="Arial"/>
                <a:cs typeface="Arial"/>
              </a:rPr>
              <a:t> – wel rekening mee houden dat deze sessie is met inwoners)</a:t>
            </a:r>
          </a:p>
          <a:p>
            <a:pPr marL="285750" indent="-285750" algn="l" rtl="0" fontAlgn="base">
              <a:buFont typeface="Arial" panose="020B0604020202020204" pitchFamily="34" charset="0"/>
              <a:buChar char="•"/>
            </a:pPr>
            <a:r>
              <a:rPr lang="nl-NL" sz="2000">
                <a:solidFill>
                  <a:srgbClr val="000000"/>
                </a:solidFill>
                <a:highlight>
                  <a:srgbClr val="FFFF00"/>
                </a:highlight>
                <a:latin typeface="Arial"/>
                <a:cs typeface="Arial"/>
              </a:rPr>
              <a:t>Ontwikkeling 2 </a:t>
            </a:r>
          </a:p>
          <a:p>
            <a:pPr marL="285750" indent="-285750" algn="l" rtl="0" fontAlgn="base">
              <a:buFont typeface="Arial" panose="020B0604020202020204" pitchFamily="34" charset="0"/>
              <a:buChar char="•"/>
            </a:pPr>
            <a:r>
              <a:rPr lang="nl-NL" sz="2000">
                <a:solidFill>
                  <a:srgbClr val="000000"/>
                </a:solidFill>
                <a:highlight>
                  <a:srgbClr val="FFFF00"/>
                </a:highlight>
                <a:latin typeface="Arial"/>
                <a:cs typeface="Arial"/>
              </a:rPr>
              <a:t>Enz.</a:t>
            </a:r>
            <a:endParaRPr lang="nl-NL" sz="2000" b="0" i="0" u="none" strike="noStrike">
              <a:solidFill>
                <a:srgbClr val="000000"/>
              </a:solidFill>
              <a:effectLst/>
              <a:highlight>
                <a:srgbClr val="FFFF00"/>
              </a:highlight>
              <a:latin typeface="Arial"/>
              <a:cs typeface="Arial"/>
            </a:endParaRPr>
          </a:p>
        </p:txBody>
      </p:sp>
    </p:spTree>
    <p:extLst>
      <p:ext uri="{BB962C8B-B14F-4D97-AF65-F5344CB8AC3E}">
        <p14:creationId xmlns:p14="http://schemas.microsoft.com/office/powerpoint/2010/main" val="55907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DE047CA4-A8F2-4032-B90C-186B7B62B1B6}"/>
              </a:ext>
            </a:extLst>
          </p:cNvPr>
          <p:cNvSpPr>
            <a:spLocks noGrp="1"/>
          </p:cNvSpPr>
          <p:nvPr>
            <p:ph type="title"/>
          </p:nvPr>
        </p:nvSpPr>
        <p:spPr>
          <a:xfrm>
            <a:off x="1079500" y="933450"/>
            <a:ext cx="10033000" cy="528638"/>
          </a:xfrm>
        </p:spPr>
        <p:txBody>
          <a:bodyPr/>
          <a:lstStyle/>
          <a:p>
            <a:pPr eaLnBrk="1" hangingPunct="1"/>
            <a:r>
              <a:rPr lang="nl-NL" altLang="x-none">
                <a:latin typeface="Arial" panose="020B0604020202020204" pitchFamily="34" charset="0"/>
                <a:cs typeface="Arial" panose="020B0604020202020204" pitchFamily="34" charset="0"/>
              </a:rPr>
              <a:t>Aanpak</a:t>
            </a:r>
          </a:p>
        </p:txBody>
      </p:sp>
      <p:sp>
        <p:nvSpPr>
          <p:cNvPr id="4" name="Rechthoek 3">
            <a:extLst>
              <a:ext uri="{FF2B5EF4-FFF2-40B4-BE49-F238E27FC236}">
                <a16:creationId xmlns:a16="http://schemas.microsoft.com/office/drawing/2014/main" id="{91C7424A-D845-4B5C-8097-A194D4343448}"/>
              </a:ext>
            </a:extLst>
          </p:cNvPr>
          <p:cNvSpPr/>
          <p:nvPr/>
        </p:nvSpPr>
        <p:spPr>
          <a:xfrm>
            <a:off x="5974813" y="3244334"/>
            <a:ext cx="242374" cy="369332"/>
          </a:xfrm>
          <a:prstGeom prst="rect">
            <a:avLst/>
          </a:prstGeom>
        </p:spPr>
        <p:txBody>
          <a:bodyPr wrap="none">
            <a:spAutoFit/>
          </a:bodyPr>
          <a:lstStyle/>
          <a:p>
            <a:r>
              <a:rPr lang="x-none">
                <a:solidFill>
                  <a:srgbClr val="000000"/>
                </a:solidFill>
                <a:latin typeface="Times New Roman" panose="02020603050405020304" pitchFamily="18" charset="0"/>
              </a:rPr>
              <a:t> </a:t>
            </a:r>
            <a:endParaRPr lang="x-none">
              <a:solidFill>
                <a:srgbClr val="000000"/>
              </a:solidFill>
            </a:endParaRPr>
          </a:p>
        </p:txBody>
      </p:sp>
      <p:graphicFrame>
        <p:nvGraphicFramePr>
          <p:cNvPr id="7" name="Diagram 6">
            <a:extLst>
              <a:ext uri="{FF2B5EF4-FFF2-40B4-BE49-F238E27FC236}">
                <a16:creationId xmlns:a16="http://schemas.microsoft.com/office/drawing/2014/main" id="{8B82B936-9C0F-7941-BFE9-624F5D0BE0CD}"/>
              </a:ext>
            </a:extLst>
          </p:cNvPr>
          <p:cNvGraphicFramePr/>
          <p:nvPr>
            <p:extLst>
              <p:ext uri="{D42A27DB-BD31-4B8C-83A1-F6EECF244321}">
                <p14:modId xmlns:p14="http://schemas.microsoft.com/office/powerpoint/2010/main" val="2787046016"/>
              </p:ext>
            </p:extLst>
          </p:nvPr>
        </p:nvGraphicFramePr>
        <p:xfrm>
          <a:off x="2799411" y="1239408"/>
          <a:ext cx="5308270" cy="4649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vak 9">
            <a:extLst>
              <a:ext uri="{FF2B5EF4-FFF2-40B4-BE49-F238E27FC236}">
                <a16:creationId xmlns:a16="http://schemas.microsoft.com/office/drawing/2014/main" id="{2271CA70-B44C-1B45-8D47-E0F0AB101B31}"/>
              </a:ext>
            </a:extLst>
          </p:cNvPr>
          <p:cNvSpPr txBox="1"/>
          <p:nvPr/>
        </p:nvSpPr>
        <p:spPr>
          <a:xfrm>
            <a:off x="8700691" y="3742120"/>
            <a:ext cx="2665299" cy="276999"/>
          </a:xfrm>
          <a:prstGeom prst="rect">
            <a:avLst/>
          </a:prstGeom>
          <a:noFill/>
        </p:spPr>
        <p:txBody>
          <a:bodyPr wrap="square" rtlCol="0">
            <a:spAutoFit/>
          </a:bodyPr>
          <a:lstStyle/>
          <a:p>
            <a:r>
              <a:rPr lang="nl-NL" sz="1200" b="1">
                <a:solidFill>
                  <a:schemeClr val="bg2"/>
                </a:solidFill>
              </a:rPr>
              <a:t>Vandaag</a:t>
            </a:r>
          </a:p>
        </p:txBody>
      </p:sp>
      <p:sp>
        <p:nvSpPr>
          <p:cNvPr id="22" name="Vierkante haak rechts 21">
            <a:extLst>
              <a:ext uri="{FF2B5EF4-FFF2-40B4-BE49-F238E27FC236}">
                <a16:creationId xmlns:a16="http://schemas.microsoft.com/office/drawing/2014/main" id="{297D9F23-B0F8-2940-A0B5-A214729DD110}"/>
              </a:ext>
            </a:extLst>
          </p:cNvPr>
          <p:cNvSpPr/>
          <p:nvPr/>
        </p:nvSpPr>
        <p:spPr>
          <a:xfrm>
            <a:off x="8445334" y="3541824"/>
            <a:ext cx="146304" cy="732456"/>
          </a:xfrm>
          <a:prstGeom prst="rightBracket">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chemeClr val="bg1">
                  <a:lumMod val="75000"/>
                </a:schemeClr>
              </a:solidFill>
            </a:endParaRPr>
          </a:p>
        </p:txBody>
      </p:sp>
    </p:spTree>
    <p:extLst>
      <p:ext uri="{BB962C8B-B14F-4D97-AF65-F5344CB8AC3E}">
        <p14:creationId xmlns:p14="http://schemas.microsoft.com/office/powerpoint/2010/main" val="126050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Persona’s</a:t>
            </a:r>
            <a:endParaRPr/>
          </a:p>
        </p:txBody>
      </p:sp>
      <p:sp>
        <p:nvSpPr>
          <p:cNvPr id="309" name="Google Shape;309;p37"/>
          <p:cNvSpPr txBox="1">
            <a:spLocks noGrp="1"/>
          </p:cNvSpPr>
          <p:nvPr>
            <p:ph type="body" idx="1"/>
          </p:nvPr>
        </p:nvSpPr>
        <p:spPr>
          <a:xfrm>
            <a:off x="1080000" y="1800000"/>
            <a:ext cx="5852141" cy="4500000"/>
          </a:xfrm>
          <a:prstGeom prst="rect">
            <a:avLst/>
          </a:prstGeom>
          <a:noFill/>
          <a:ln>
            <a:noFill/>
          </a:ln>
        </p:spPr>
        <p:txBody>
          <a:bodyPr spcFirstLastPara="1" wrap="square" lIns="0" tIns="0" rIns="0" bIns="0" anchor="t" anchorCtr="0">
            <a:noAutofit/>
          </a:bodyPr>
          <a:lstStyle/>
          <a:p>
            <a:pPr marL="106679" lvl="0" indent="0" algn="l" rtl="0">
              <a:lnSpc>
                <a:spcPct val="90000"/>
              </a:lnSpc>
              <a:spcBef>
                <a:spcPts val="475"/>
              </a:spcBef>
              <a:spcAft>
                <a:spcPts val="0"/>
              </a:spcAft>
              <a:buSzPts val="1920"/>
              <a:buNone/>
            </a:pPr>
            <a:r>
              <a:rPr lang="nl-NL" sz="1800" b="1"/>
              <a:t>4 </a:t>
            </a:r>
            <a:r>
              <a:rPr lang="nl-NL" sz="1800" b="1" err="1"/>
              <a:t>persona’s</a:t>
            </a:r>
            <a:r>
              <a:rPr lang="nl-NL" sz="1800" b="1"/>
              <a:t> met kenmerken</a:t>
            </a:r>
            <a:r>
              <a:rPr lang="nl-NL" sz="1800"/>
              <a:t>: Hier de </a:t>
            </a:r>
            <a:r>
              <a:rPr lang="nl-NL" sz="1800" err="1"/>
              <a:t>persona’s</a:t>
            </a:r>
            <a:r>
              <a:rPr lang="nl-NL" sz="1800"/>
              <a:t> weergeven die je gaat gebruiken -&gt; zie database met </a:t>
            </a:r>
            <a:r>
              <a:rPr lang="nl-NL" sz="1800" err="1"/>
              <a:t>persona’s</a:t>
            </a:r>
            <a:r>
              <a:rPr lang="nl-NL" sz="1800"/>
              <a:t>/of bestaande aanpassen/ of nieuwe maken:</a:t>
            </a:r>
            <a:endParaRPr/>
          </a:p>
          <a:p>
            <a:pPr marL="457200" lvl="0" indent="-228600" algn="l" rtl="0">
              <a:lnSpc>
                <a:spcPct val="90000"/>
              </a:lnSpc>
              <a:spcBef>
                <a:spcPts val="475"/>
              </a:spcBef>
              <a:spcAft>
                <a:spcPts val="0"/>
              </a:spcAft>
              <a:buClr>
                <a:srgbClr val="00A9F3"/>
              </a:buClr>
              <a:buSzPts val="1920"/>
              <a:buNone/>
            </a:pPr>
            <a:endParaRPr sz="1800"/>
          </a:p>
          <a:p>
            <a:pPr marL="916939" lvl="1" indent="-342899" algn="l" rtl="0">
              <a:lnSpc>
                <a:spcPct val="90000"/>
              </a:lnSpc>
              <a:spcBef>
                <a:spcPts val="438"/>
              </a:spcBef>
              <a:spcAft>
                <a:spcPts val="0"/>
              </a:spcAft>
              <a:buSzPts val="1920"/>
              <a:buFont typeface="Arial"/>
              <a:buAutoNum type="arabicPeriod"/>
            </a:pPr>
            <a:r>
              <a:rPr lang="nl-NL" sz="1800">
                <a:highlight>
                  <a:srgbClr val="FFFF00"/>
                </a:highlight>
              </a:rPr>
              <a:t>Ellis, geen problematische schulden en laaggeletterd</a:t>
            </a:r>
            <a:endParaRPr sz="1800">
              <a:highlight>
                <a:srgbClr val="FFFF00"/>
              </a:highlight>
            </a:endParaRPr>
          </a:p>
          <a:p>
            <a:pPr marL="916939" lvl="1" indent="-342899" algn="l" rtl="0">
              <a:lnSpc>
                <a:spcPct val="90000"/>
              </a:lnSpc>
              <a:spcBef>
                <a:spcPts val="438"/>
              </a:spcBef>
              <a:spcAft>
                <a:spcPts val="0"/>
              </a:spcAft>
              <a:buSzPts val="1920"/>
              <a:buFont typeface="Arial"/>
              <a:buAutoNum type="arabicPeriod"/>
            </a:pPr>
            <a:r>
              <a:rPr lang="nl-NL" sz="1800">
                <a:highlight>
                  <a:srgbClr val="FFFF00"/>
                </a:highlight>
              </a:rPr>
              <a:t>Tanya, problematische schulden, achterliggende problematiek en stress</a:t>
            </a:r>
          </a:p>
          <a:p>
            <a:pPr marL="916939" lvl="1" indent="-342899" algn="l" rtl="0">
              <a:lnSpc>
                <a:spcPct val="90000"/>
              </a:lnSpc>
              <a:spcBef>
                <a:spcPts val="438"/>
              </a:spcBef>
              <a:spcAft>
                <a:spcPts val="0"/>
              </a:spcAft>
              <a:buSzPts val="1920"/>
              <a:buFont typeface="Arial"/>
              <a:buAutoNum type="arabicPeriod"/>
            </a:pPr>
            <a:r>
              <a:rPr lang="nl-NL" sz="1800" err="1">
                <a:highlight>
                  <a:srgbClr val="FFFF00"/>
                </a:highlight>
              </a:rPr>
              <a:t>Halima</a:t>
            </a:r>
            <a:r>
              <a:rPr lang="nl-NL" sz="1800">
                <a:highlight>
                  <a:srgbClr val="FFFF00"/>
                </a:highlight>
              </a:rPr>
              <a:t>, geen problematische schulden, heeft geen begeleider, maakt liever gebruik van sociaal netwerk</a:t>
            </a:r>
            <a:endParaRPr sz="1800">
              <a:highlight>
                <a:srgbClr val="FFFF00"/>
              </a:highlight>
            </a:endParaRPr>
          </a:p>
          <a:p>
            <a:pPr marL="916939" lvl="1" indent="-342899" algn="l" rtl="0">
              <a:lnSpc>
                <a:spcPct val="90000"/>
              </a:lnSpc>
              <a:spcBef>
                <a:spcPts val="438"/>
              </a:spcBef>
              <a:spcAft>
                <a:spcPts val="0"/>
              </a:spcAft>
              <a:buSzPts val="1920"/>
              <a:buFont typeface="Arial"/>
              <a:buAutoNum type="arabicPeriod"/>
            </a:pPr>
            <a:r>
              <a:rPr lang="nl-NL" sz="1800">
                <a:highlight>
                  <a:srgbClr val="FFFF00"/>
                </a:highlight>
              </a:rPr>
              <a:t>Ronald, problematische schulden en psychische problemen</a:t>
            </a:r>
            <a:endParaRPr>
              <a:highlight>
                <a:srgbClr val="FFFF00"/>
              </a:highlight>
            </a:endParaRPr>
          </a:p>
          <a:p>
            <a:pPr marL="574040" lvl="1" indent="0" algn="l" rtl="0">
              <a:lnSpc>
                <a:spcPct val="90000"/>
              </a:lnSpc>
              <a:spcBef>
                <a:spcPts val="438"/>
              </a:spcBef>
              <a:spcAft>
                <a:spcPts val="0"/>
              </a:spcAft>
              <a:buSzPts val="1760"/>
              <a:buNone/>
            </a:pPr>
            <a:endParaRPr sz="1800"/>
          </a:p>
        </p:txBody>
      </p:sp>
      <p:pic>
        <p:nvPicPr>
          <p:cNvPr id="310" name="Google Shape;310;p37" descr="Afbeelding met tekst&#10;&#10;Automatisch gegenereerde beschrijving"/>
          <p:cNvPicPr preferRelativeResize="0"/>
          <p:nvPr/>
        </p:nvPicPr>
        <p:blipFill rotWithShape="1">
          <a:blip r:embed="rId3">
            <a:alphaModFix/>
          </a:blip>
          <a:srcRect/>
          <a:stretch/>
        </p:blipFill>
        <p:spPr>
          <a:xfrm>
            <a:off x="7665176" y="313896"/>
            <a:ext cx="3131923" cy="1762882"/>
          </a:xfrm>
          <a:prstGeom prst="rect">
            <a:avLst/>
          </a:prstGeom>
          <a:noFill/>
          <a:ln>
            <a:noFill/>
          </a:ln>
          <a:effectLst>
            <a:outerShdw blurRad="50800" dist="38100" dir="2700000" algn="tl" rotWithShape="0">
              <a:srgbClr val="000000">
                <a:alpha val="40000"/>
              </a:srgbClr>
            </a:outerShdw>
          </a:effectLst>
        </p:spPr>
      </p:pic>
      <p:pic>
        <p:nvPicPr>
          <p:cNvPr id="311" name="Google Shape;311;p37" descr="Afbeelding met tekst, schermopname, krant&#10;&#10;Automatisch gegenereerde beschrijving"/>
          <p:cNvPicPr preferRelativeResize="0"/>
          <p:nvPr/>
        </p:nvPicPr>
        <p:blipFill rotWithShape="1">
          <a:blip r:embed="rId4">
            <a:alphaModFix/>
          </a:blip>
          <a:srcRect/>
          <a:stretch/>
        </p:blipFill>
        <p:spPr>
          <a:xfrm>
            <a:off x="8817562" y="1793530"/>
            <a:ext cx="3189432" cy="1775183"/>
          </a:xfrm>
          <a:prstGeom prst="rect">
            <a:avLst/>
          </a:prstGeom>
          <a:noFill/>
          <a:ln>
            <a:noFill/>
          </a:ln>
          <a:effectLst>
            <a:outerShdw blurRad="50800" dist="38100" dir="2700000" algn="tl" rotWithShape="0">
              <a:srgbClr val="000000">
                <a:alpha val="40000"/>
              </a:srgbClr>
            </a:outerShdw>
          </a:effectLst>
        </p:spPr>
      </p:pic>
      <p:pic>
        <p:nvPicPr>
          <p:cNvPr id="312" name="Google Shape;312;p37"/>
          <p:cNvPicPr preferRelativeResize="0"/>
          <p:nvPr/>
        </p:nvPicPr>
        <p:blipFill rotWithShape="1">
          <a:blip r:embed="rId5">
            <a:alphaModFix/>
          </a:blip>
          <a:srcRect/>
          <a:stretch/>
        </p:blipFill>
        <p:spPr>
          <a:xfrm>
            <a:off x="7669793" y="2995323"/>
            <a:ext cx="3228476" cy="1776382"/>
          </a:xfrm>
          <a:prstGeom prst="rect">
            <a:avLst/>
          </a:prstGeom>
          <a:noFill/>
          <a:ln>
            <a:noFill/>
          </a:ln>
          <a:effectLst>
            <a:outerShdw blurRad="50800" dist="38100" dir="2700000" algn="tl" rotWithShape="0">
              <a:srgbClr val="000000">
                <a:alpha val="40000"/>
              </a:srgbClr>
            </a:outerShdw>
          </a:effectLst>
        </p:spPr>
      </p:pic>
      <p:pic>
        <p:nvPicPr>
          <p:cNvPr id="313" name="Google Shape;313;p37"/>
          <p:cNvPicPr preferRelativeResize="0"/>
          <p:nvPr/>
        </p:nvPicPr>
        <p:blipFill rotWithShape="1">
          <a:blip r:embed="rId6">
            <a:alphaModFix/>
          </a:blip>
          <a:srcRect/>
          <a:stretch/>
        </p:blipFill>
        <p:spPr>
          <a:xfrm>
            <a:off x="8564885" y="4458765"/>
            <a:ext cx="3233004" cy="1845229"/>
          </a:xfrm>
          <a:prstGeom prst="rect">
            <a:avLst/>
          </a:prstGeom>
          <a:noFill/>
          <a:ln>
            <a:noFill/>
          </a:ln>
          <a:effectLst>
            <a:outerShdw blurRad="50800" dist="38100" dir="2700000" algn="tl" rotWithShape="0">
              <a:srgbClr val="000000">
                <a:alpha val="40000"/>
              </a:srgbClr>
            </a:outerShdw>
          </a:effectLst>
        </p:spPr>
      </p:pic>
      <p:sp>
        <p:nvSpPr>
          <p:cNvPr id="2" name="Tekstvak 1">
            <a:extLst>
              <a:ext uri="{FF2B5EF4-FFF2-40B4-BE49-F238E27FC236}">
                <a16:creationId xmlns:a16="http://schemas.microsoft.com/office/drawing/2014/main" id="{2DD5254E-6DB3-B782-7110-CA1D5433A19F}"/>
              </a:ext>
            </a:extLst>
          </p:cNvPr>
          <p:cNvSpPr txBox="1"/>
          <p:nvPr/>
        </p:nvSpPr>
        <p:spPr>
          <a:xfrm rot="20550518">
            <a:off x="3090335" y="3680779"/>
            <a:ext cx="7526174" cy="707886"/>
          </a:xfrm>
          <a:prstGeom prst="rect">
            <a:avLst/>
          </a:prstGeom>
          <a:noFill/>
        </p:spPr>
        <p:txBody>
          <a:bodyPr wrap="square" rtlCol="0">
            <a:spAutoFit/>
          </a:bodyPr>
          <a:lstStyle/>
          <a:p>
            <a:pPr algn="ctr"/>
            <a:r>
              <a:rPr lang="nl-NL" sz="4000"/>
              <a:t>Voorbeelden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
          <p:cNvSpPr txBox="1">
            <a:spLocks noGrp="1"/>
          </p:cNvSpPr>
          <p:nvPr>
            <p:ph type="title"/>
          </p:nvPr>
        </p:nvSpPr>
        <p:spPr>
          <a:xfrm>
            <a:off x="165600" y="205255"/>
            <a:ext cx="3455405" cy="579067"/>
          </a:xfrm>
          <a:prstGeom prst="rect">
            <a:avLst/>
          </a:prstGeom>
          <a:solidFill>
            <a:schemeClr val="lt1"/>
          </a:solid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Ellis</a:t>
            </a:r>
            <a:endParaRPr/>
          </a:p>
        </p:txBody>
      </p:sp>
      <p:pic>
        <p:nvPicPr>
          <p:cNvPr id="320" name="Google Shape;320;p3"/>
          <p:cNvPicPr preferRelativeResize="0">
            <a:picLocks noGrp="1"/>
          </p:cNvPicPr>
          <p:nvPr>
            <p:ph type="pic" idx="2"/>
          </p:nvPr>
        </p:nvPicPr>
        <p:blipFill rotWithShape="1">
          <a:blip r:embed="rId3">
            <a:alphaModFix/>
          </a:blip>
          <a:srcRect l="5877" r="5867"/>
          <a:stretch/>
        </p:blipFill>
        <p:spPr>
          <a:xfrm>
            <a:off x="247510" y="1545309"/>
            <a:ext cx="1214436" cy="809623"/>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21" name="Google Shape;321;p3"/>
          <p:cNvPicPr preferRelativeResize="0">
            <a:picLocks noGrp="1"/>
          </p:cNvPicPr>
          <p:nvPr>
            <p:ph type="pic" idx="5"/>
          </p:nvPr>
        </p:nvPicPr>
        <p:blipFill rotWithShape="1">
          <a:blip r:embed="rId4">
            <a:alphaModFix/>
          </a:blip>
          <a:srcRect l="22862" r="22863"/>
          <a:stretch/>
        </p:blipFill>
        <p:spPr>
          <a:xfrm rot="-670606">
            <a:off x="4757738" y="1528763"/>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
        <p:nvSpPr>
          <p:cNvPr id="322" name="Google Shape;322;p3"/>
          <p:cNvSpPr txBox="1">
            <a:spLocks noGrp="1"/>
          </p:cNvSpPr>
          <p:nvPr>
            <p:ph type="body" idx="1"/>
          </p:nvPr>
        </p:nvSpPr>
        <p:spPr>
          <a:xfrm>
            <a:off x="3503300" y="3600396"/>
            <a:ext cx="2811000" cy="30975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475"/>
              </a:spcBef>
              <a:spcAft>
                <a:spcPts val="0"/>
              </a:spcAft>
              <a:buSzPts val="952"/>
              <a:buNone/>
            </a:pPr>
            <a:r>
              <a:rPr lang="nl-NL" sz="1100">
                <a:latin typeface="Arial"/>
                <a:ea typeface="Arial"/>
                <a:cs typeface="Arial"/>
                <a:sym typeface="Arial"/>
              </a:rPr>
              <a:t>Ellis heeft inmiddels een schuld bij </a:t>
            </a:r>
            <a:r>
              <a:rPr lang="nl-NL" sz="1100"/>
              <a:t>haar</a:t>
            </a:r>
            <a:r>
              <a:rPr lang="nl-NL" sz="1100">
                <a:latin typeface="Arial"/>
                <a:ea typeface="Arial"/>
                <a:cs typeface="Arial"/>
                <a:sym typeface="Arial"/>
              </a:rPr>
              <a:t> telefoonprovider. Ze maakt zich zorgen over het betalen van de huur en overige vaste lasten. Ze opent de post niet meer, uit angst voor nog meer aanmaningen. Bovendien zijn de brieven erg moeilijk om te begrijpen voor haar.</a:t>
            </a:r>
            <a:endParaRPr/>
          </a:p>
          <a:p>
            <a:pPr marL="0" lvl="0" indent="0" algn="l" rtl="0">
              <a:lnSpc>
                <a:spcPct val="100000"/>
              </a:lnSpc>
              <a:spcBef>
                <a:spcPts val="475"/>
              </a:spcBef>
              <a:spcAft>
                <a:spcPts val="0"/>
              </a:spcAft>
              <a:buSzPts val="952"/>
              <a:buNone/>
            </a:pPr>
            <a:endParaRPr sz="1100"/>
          </a:p>
          <a:p>
            <a:pPr marL="0" lvl="0" indent="0" algn="l" rtl="0">
              <a:lnSpc>
                <a:spcPct val="100000"/>
              </a:lnSpc>
              <a:spcBef>
                <a:spcPts val="475"/>
              </a:spcBef>
              <a:spcAft>
                <a:spcPts val="0"/>
              </a:spcAft>
              <a:buSzPts val="952"/>
              <a:buNone/>
            </a:pPr>
            <a:r>
              <a:rPr lang="nl-NL" sz="1100"/>
              <a:t>Ze ontvangt</a:t>
            </a:r>
            <a:r>
              <a:rPr lang="nl-NL" sz="1100">
                <a:latin typeface="Arial"/>
                <a:ea typeface="Arial"/>
                <a:cs typeface="Arial"/>
                <a:sym typeface="Arial"/>
              </a:rPr>
              <a:t> coaching bij Bindkracht, waarbij ze wordt geholpen om inzicht in haar inkomsten en uitgaven te krijgen. </a:t>
            </a:r>
            <a:r>
              <a:rPr lang="nl-NL" sz="1100"/>
              <a:t>Zij en haar coach concluderen dat de coaching niet meer voldoende is voor haar. Ze wordt overgedragen aan ‘budgetbeheer’ vanuit de gemeente. </a:t>
            </a:r>
            <a:endParaRPr/>
          </a:p>
        </p:txBody>
      </p:sp>
      <p:sp>
        <p:nvSpPr>
          <p:cNvPr id="323" name="Google Shape;323;p3"/>
          <p:cNvSpPr txBox="1">
            <a:spLocks noGrp="1"/>
          </p:cNvSpPr>
          <p:nvPr>
            <p:ph type="body" idx="7"/>
          </p:nvPr>
        </p:nvSpPr>
        <p:spPr>
          <a:xfrm>
            <a:off x="9601525" y="3580989"/>
            <a:ext cx="2288325" cy="310953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475"/>
              </a:spcBef>
              <a:spcAft>
                <a:spcPts val="0"/>
              </a:spcAft>
              <a:buSzPts val="1100"/>
              <a:buFont typeface="Arial"/>
              <a:buChar char="•"/>
            </a:pPr>
            <a:r>
              <a:rPr lang="nl-NL" sz="1100"/>
              <a:t>Ze zal extra aandacht nodig hebben vanwege haar laaggeletterdheid, om inzicht en overzicht in de financiële situatie te verschaffen</a:t>
            </a:r>
            <a:endParaRPr sz="1100">
              <a:latin typeface="Arial"/>
              <a:ea typeface="Arial"/>
              <a:cs typeface="Arial"/>
              <a:sym typeface="Arial"/>
            </a:endParaRPr>
          </a:p>
          <a:p>
            <a:pPr marL="171446" lvl="0" indent="-171446" algn="l" rtl="0">
              <a:lnSpc>
                <a:spcPct val="100000"/>
              </a:lnSpc>
              <a:spcBef>
                <a:spcPts val="475"/>
              </a:spcBef>
              <a:spcAft>
                <a:spcPts val="0"/>
              </a:spcAft>
              <a:buSzPts val="1100"/>
              <a:buFont typeface="Arial"/>
              <a:buChar char="•"/>
            </a:pPr>
            <a:r>
              <a:rPr lang="nl-NL" sz="1100">
                <a:latin typeface="Arial"/>
                <a:ea typeface="Arial"/>
                <a:cs typeface="Arial"/>
                <a:sym typeface="Arial"/>
              </a:rPr>
              <a:t>Ze wil wel hulp, maar dat mag niemand weten</a:t>
            </a:r>
            <a:endParaRPr sz="1100"/>
          </a:p>
          <a:p>
            <a:pPr marL="171446" lvl="0" indent="-171446" algn="l" rtl="0">
              <a:lnSpc>
                <a:spcPct val="100000"/>
              </a:lnSpc>
              <a:spcBef>
                <a:spcPts val="475"/>
              </a:spcBef>
              <a:spcAft>
                <a:spcPts val="0"/>
              </a:spcAft>
              <a:buSzPts val="1100"/>
              <a:buFont typeface="Arial"/>
              <a:buChar char="•"/>
            </a:pPr>
            <a:r>
              <a:rPr lang="nl-NL" sz="1100">
                <a:solidFill>
                  <a:srgbClr val="0C0C0C"/>
                </a:solidFill>
              </a:rPr>
              <a:t>Haalbare doelen stellen om gemotiveerd te blijven</a:t>
            </a:r>
            <a:endParaRPr/>
          </a:p>
          <a:p>
            <a:pPr marL="171446" lvl="0" indent="-171446" algn="l" rtl="0">
              <a:lnSpc>
                <a:spcPct val="100000"/>
              </a:lnSpc>
              <a:spcBef>
                <a:spcPts val="475"/>
              </a:spcBef>
              <a:spcAft>
                <a:spcPts val="0"/>
              </a:spcAft>
              <a:buSzPts val="1100"/>
              <a:buFont typeface="Arial"/>
              <a:buChar char="•"/>
            </a:pPr>
            <a:r>
              <a:rPr lang="nl-NL" sz="1100">
                <a:solidFill>
                  <a:srgbClr val="0C0C0C"/>
                </a:solidFill>
              </a:rPr>
              <a:t>Communicatie eenvoudig maken met veel beeldgebruik</a:t>
            </a:r>
            <a:endParaRPr sz="1100"/>
          </a:p>
          <a:p>
            <a:pPr marL="171446" lvl="0" indent="-171446" algn="l" rtl="0">
              <a:lnSpc>
                <a:spcPct val="100000"/>
              </a:lnSpc>
              <a:spcBef>
                <a:spcPts val="475"/>
              </a:spcBef>
              <a:spcAft>
                <a:spcPts val="0"/>
              </a:spcAft>
              <a:buSzPts val="1100"/>
              <a:buFont typeface="Arial"/>
              <a:buChar char="•"/>
            </a:pPr>
            <a:r>
              <a:rPr lang="nl-NL" sz="1100">
                <a:solidFill>
                  <a:srgbClr val="0C0C0C"/>
                </a:solidFill>
                <a:latin typeface="Arial"/>
                <a:ea typeface="Arial"/>
                <a:cs typeface="Arial"/>
                <a:sym typeface="Arial"/>
              </a:rPr>
              <a:t>Gezinszorg voor Ellis helpen verminderen, sociale contacten mobiliseren</a:t>
            </a:r>
            <a:endParaRPr sz="1100">
              <a:solidFill>
                <a:srgbClr val="0C0C0C"/>
              </a:solidFill>
              <a:latin typeface="Arial"/>
              <a:ea typeface="Arial"/>
              <a:cs typeface="Arial"/>
              <a:sym typeface="Arial"/>
            </a:endParaRPr>
          </a:p>
          <a:p>
            <a:pPr marL="0" lvl="0" indent="0" algn="l" rtl="0">
              <a:lnSpc>
                <a:spcPct val="100000"/>
              </a:lnSpc>
              <a:spcBef>
                <a:spcPts val="475"/>
              </a:spcBef>
              <a:spcAft>
                <a:spcPts val="0"/>
              </a:spcAft>
              <a:buSzPts val="960"/>
              <a:buNone/>
            </a:pPr>
            <a:endParaRPr sz="1100">
              <a:latin typeface="Arial"/>
              <a:ea typeface="Arial"/>
              <a:cs typeface="Arial"/>
              <a:sym typeface="Arial"/>
            </a:endParaRPr>
          </a:p>
        </p:txBody>
      </p:sp>
      <p:sp>
        <p:nvSpPr>
          <p:cNvPr id="324" name="Google Shape;324;p3"/>
          <p:cNvSpPr txBox="1">
            <a:spLocks noGrp="1"/>
          </p:cNvSpPr>
          <p:nvPr>
            <p:ph type="body" idx="8"/>
          </p:nvPr>
        </p:nvSpPr>
        <p:spPr>
          <a:xfrm>
            <a:off x="6520423" y="4827026"/>
            <a:ext cx="2918701" cy="1863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0"/>
              </a:spcBef>
              <a:spcAft>
                <a:spcPts val="0"/>
              </a:spcAft>
              <a:buSzPts val="1100"/>
              <a:buFont typeface="Arial"/>
              <a:buChar char="•"/>
            </a:pPr>
            <a:r>
              <a:rPr lang="nl-NL" sz="1100">
                <a:latin typeface="Arial"/>
                <a:ea typeface="Arial"/>
                <a:cs typeface="Arial"/>
                <a:sym typeface="Arial"/>
              </a:rPr>
              <a:t>Ze praat niet graag over persoonlijke omstandigheden</a:t>
            </a:r>
            <a:r>
              <a:rPr lang="nl-NL" sz="1100"/>
              <a:t> rondom </a:t>
            </a:r>
            <a:r>
              <a:rPr lang="nl-NL" sz="1100">
                <a:latin typeface="Arial"/>
                <a:ea typeface="Arial"/>
                <a:cs typeface="Arial"/>
                <a:sym typeface="Arial"/>
              </a:rPr>
              <a:t>de zorg die zij heeft voor Martin en de kinderen </a:t>
            </a:r>
            <a:endParaRPr sz="1100"/>
          </a:p>
          <a:p>
            <a:pPr marL="171446" lvl="0" indent="-171446" algn="l" rtl="0">
              <a:lnSpc>
                <a:spcPct val="100000"/>
              </a:lnSpc>
              <a:spcBef>
                <a:spcPts val="475"/>
              </a:spcBef>
              <a:spcAft>
                <a:spcPts val="0"/>
              </a:spcAft>
              <a:buSzPts val="1100"/>
              <a:buFont typeface="Arial"/>
              <a:buChar char="•"/>
            </a:pPr>
            <a:r>
              <a:rPr lang="nl-NL" sz="1100">
                <a:latin typeface="Arial"/>
                <a:ea typeface="Arial"/>
                <a:cs typeface="Arial"/>
                <a:sym typeface="Arial"/>
              </a:rPr>
              <a:t>Heeft administratie niet op orde, waardoor ze slecht inzicht heeft in de situatie</a:t>
            </a:r>
            <a:r>
              <a:rPr lang="nl-NL" sz="1100"/>
              <a:t>. </a:t>
            </a:r>
            <a:endParaRPr/>
          </a:p>
          <a:p>
            <a:pPr marL="171446" lvl="0" indent="-171446" algn="l" rtl="0">
              <a:lnSpc>
                <a:spcPct val="100000"/>
              </a:lnSpc>
              <a:spcBef>
                <a:spcPts val="475"/>
              </a:spcBef>
              <a:spcAft>
                <a:spcPts val="0"/>
              </a:spcAft>
              <a:buSzPts val="1100"/>
              <a:buFont typeface="Arial"/>
              <a:buChar char="•"/>
            </a:pPr>
            <a:r>
              <a:rPr lang="nl-NL" sz="1100">
                <a:latin typeface="Arial"/>
                <a:ea typeface="Arial"/>
                <a:cs typeface="Arial"/>
                <a:sym typeface="Arial"/>
              </a:rPr>
              <a:t>Ze begrijp (</a:t>
            </a:r>
            <a:r>
              <a:rPr lang="nl-NL" sz="1100" err="1">
                <a:latin typeface="Arial"/>
                <a:ea typeface="Arial"/>
                <a:cs typeface="Arial"/>
                <a:sym typeface="Arial"/>
              </a:rPr>
              <a:t>overheids</a:t>
            </a:r>
            <a:r>
              <a:rPr lang="nl-NL" sz="1100"/>
              <a:t>)-communicatie niet goed</a:t>
            </a:r>
            <a:endParaRPr sz="1100">
              <a:latin typeface="Arial"/>
              <a:ea typeface="Arial"/>
              <a:cs typeface="Arial"/>
              <a:sym typeface="Arial"/>
            </a:endParaRPr>
          </a:p>
          <a:p>
            <a:pPr marL="171446" lvl="0" indent="-171446" algn="l" rtl="0">
              <a:lnSpc>
                <a:spcPct val="100000"/>
              </a:lnSpc>
              <a:spcBef>
                <a:spcPts val="475"/>
              </a:spcBef>
              <a:spcAft>
                <a:spcPts val="0"/>
              </a:spcAft>
              <a:buSzPts val="1100"/>
              <a:buFont typeface="Arial"/>
              <a:buChar char="•"/>
            </a:pPr>
            <a:r>
              <a:rPr lang="nl-NL" sz="1100">
                <a:latin typeface="Arial"/>
                <a:ea typeface="Arial"/>
                <a:cs typeface="Arial"/>
                <a:sym typeface="Arial"/>
              </a:rPr>
              <a:t>Het is lastig gemotiveerd te blijven, als er steeds nieuwe schuldeisers komen en er geen perspectief wordt geboden</a:t>
            </a:r>
            <a:endParaRPr sz="1100"/>
          </a:p>
          <a:p>
            <a:pPr marL="0" lvl="0" indent="0" algn="l" rtl="0">
              <a:lnSpc>
                <a:spcPct val="100000"/>
              </a:lnSpc>
              <a:spcBef>
                <a:spcPts val="475"/>
              </a:spcBef>
              <a:spcAft>
                <a:spcPts val="0"/>
              </a:spcAft>
              <a:buSzPts val="888"/>
              <a:buNone/>
            </a:pPr>
            <a:endParaRPr sz="1100"/>
          </a:p>
        </p:txBody>
      </p:sp>
      <p:pic>
        <p:nvPicPr>
          <p:cNvPr id="325" name="Google Shape;325;p3"/>
          <p:cNvPicPr preferRelativeResize="0">
            <a:picLocks noGrp="1"/>
          </p:cNvPicPr>
          <p:nvPr>
            <p:ph type="pic" idx="16"/>
          </p:nvPr>
        </p:nvPicPr>
        <p:blipFill rotWithShape="1">
          <a:blip r:embed="rId5">
            <a:alphaModFix/>
          </a:blip>
          <a:srcRect t="4519" b="4518"/>
          <a:stretch/>
        </p:blipFill>
        <p:spPr>
          <a:xfrm rot="512536">
            <a:off x="7476704" y="471064"/>
            <a:ext cx="1833028" cy="1735641"/>
          </a:xfrm>
          <a:prstGeom prst="rect">
            <a:avLst/>
          </a:prstGeom>
          <a:solidFill>
            <a:schemeClr val="lt1"/>
          </a:solidFill>
          <a:ln>
            <a:noFill/>
          </a:ln>
        </p:spPr>
      </p:pic>
      <p:sp>
        <p:nvSpPr>
          <p:cNvPr id="326" name="Google Shape;326;p3"/>
          <p:cNvSpPr txBox="1">
            <a:spLocks noGrp="1"/>
          </p:cNvSpPr>
          <p:nvPr>
            <p:ph type="body" idx="17"/>
          </p:nvPr>
        </p:nvSpPr>
        <p:spPr>
          <a:xfrm rot="515556">
            <a:off x="7410335" y="2248008"/>
            <a:ext cx="1965764" cy="563145"/>
          </a:xfrm>
          <a:prstGeom prst="rect">
            <a:avLst/>
          </a:prstGeom>
          <a:noFill/>
          <a:ln>
            <a:noFill/>
          </a:ln>
        </p:spPr>
        <p:txBody>
          <a:bodyPr spcFirstLastPara="1" wrap="square" lIns="36000" tIns="0" rIns="36000" bIns="0" anchor="ctr" anchorCtr="0">
            <a:noAutofit/>
          </a:bodyPr>
          <a:lstStyle/>
          <a:p>
            <a:pPr marL="0" lvl="0" indent="0" algn="l" rtl="0">
              <a:lnSpc>
                <a:spcPct val="90000"/>
              </a:lnSpc>
              <a:spcBef>
                <a:spcPts val="0"/>
              </a:spcBef>
              <a:spcAft>
                <a:spcPts val="0"/>
              </a:spcAft>
              <a:buSzPts val="2560"/>
              <a:buNone/>
            </a:pPr>
            <a:r>
              <a:rPr lang="nl-NL">
                <a:latin typeface="Arial"/>
                <a:ea typeface="Arial"/>
                <a:cs typeface="Arial"/>
                <a:sym typeface="Arial"/>
              </a:rPr>
              <a:t>Ellis (34)</a:t>
            </a:r>
            <a:endParaRPr>
              <a:latin typeface="Arial"/>
              <a:ea typeface="Arial"/>
              <a:cs typeface="Arial"/>
              <a:sym typeface="Arial"/>
            </a:endParaRPr>
          </a:p>
        </p:txBody>
      </p:sp>
      <p:sp>
        <p:nvSpPr>
          <p:cNvPr id="327" name="Google Shape;327;p3"/>
          <p:cNvSpPr txBox="1">
            <a:spLocks noGrp="1"/>
          </p:cNvSpPr>
          <p:nvPr>
            <p:ph type="body" idx="19"/>
          </p:nvPr>
        </p:nvSpPr>
        <p:spPr>
          <a:xfrm>
            <a:off x="302150" y="3647550"/>
            <a:ext cx="2965800" cy="3050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120"/>
              <a:buNone/>
            </a:pPr>
            <a:r>
              <a:rPr lang="nl-NL" sz="1100">
                <a:latin typeface="Arial"/>
                <a:ea typeface="Arial"/>
                <a:cs typeface="Arial"/>
                <a:sym typeface="Arial"/>
              </a:rPr>
              <a:t>Ellis is getrouwd met Martin. </a:t>
            </a:r>
            <a:r>
              <a:rPr lang="nl-NL" sz="1100"/>
              <a:t>Ze hebben samen</a:t>
            </a:r>
            <a:r>
              <a:rPr lang="nl-NL" sz="1100">
                <a:latin typeface="Arial"/>
                <a:ea typeface="Arial"/>
                <a:cs typeface="Arial"/>
                <a:sym typeface="Arial"/>
              </a:rPr>
              <a:t> 2 kinderen (4 en </a:t>
            </a:r>
            <a:r>
              <a:rPr lang="nl-NL" sz="1100"/>
              <a:t>7 </a:t>
            </a:r>
            <a:r>
              <a:rPr lang="nl-NL" sz="1100">
                <a:latin typeface="Arial"/>
                <a:ea typeface="Arial"/>
                <a:cs typeface="Arial"/>
                <a:sym typeface="Arial"/>
              </a:rPr>
              <a:t>jaar) en wonen in een huurhuis in </a:t>
            </a:r>
            <a:r>
              <a:rPr lang="nl-NL" sz="1100" err="1"/>
              <a:t>Heseveld</a:t>
            </a:r>
            <a:r>
              <a:rPr lang="nl-NL" sz="1100">
                <a:latin typeface="Arial"/>
                <a:ea typeface="Arial"/>
                <a:cs typeface="Arial"/>
                <a:sym typeface="Arial"/>
              </a:rPr>
              <a:t>. Ze is niet gelu</a:t>
            </a:r>
            <a:r>
              <a:rPr lang="nl-NL" sz="1100"/>
              <a:t>kkig in haar huwelijk en haar kinderen vragen veel extra aandacht. </a:t>
            </a:r>
            <a:endParaRPr sz="1100">
              <a:latin typeface="Arial"/>
              <a:ea typeface="Arial"/>
              <a:cs typeface="Arial"/>
              <a:sym typeface="Arial"/>
            </a:endParaRPr>
          </a:p>
          <a:p>
            <a:pPr marL="0" lvl="0" indent="0" algn="l" rtl="0">
              <a:lnSpc>
                <a:spcPct val="100000"/>
              </a:lnSpc>
              <a:spcBef>
                <a:spcPts val="0"/>
              </a:spcBef>
              <a:spcAft>
                <a:spcPts val="0"/>
              </a:spcAft>
              <a:buSzPts val="1120"/>
              <a:buNone/>
            </a:pPr>
            <a:endParaRPr sz="1100"/>
          </a:p>
          <a:p>
            <a:pPr marL="0" lvl="0" indent="0" algn="l" rtl="0">
              <a:lnSpc>
                <a:spcPct val="100000"/>
              </a:lnSpc>
              <a:spcBef>
                <a:spcPts val="0"/>
              </a:spcBef>
              <a:spcAft>
                <a:spcPts val="0"/>
              </a:spcAft>
              <a:buSzPts val="1120"/>
              <a:buNone/>
            </a:pPr>
            <a:r>
              <a:rPr lang="nl-NL" sz="1100">
                <a:latin typeface="Arial"/>
                <a:ea typeface="Arial"/>
                <a:cs typeface="Arial"/>
                <a:sym typeface="Arial"/>
              </a:rPr>
              <a:t>Ellis heeft veel sociale contacten, houdt van familie en gezelligheid. </a:t>
            </a:r>
            <a:r>
              <a:rPr lang="nl-NL" sz="1100"/>
              <a:t>Ze</a:t>
            </a:r>
            <a:r>
              <a:rPr lang="nl-NL" sz="1100">
                <a:latin typeface="Arial"/>
                <a:ea typeface="Arial"/>
                <a:cs typeface="Arial"/>
                <a:sym typeface="Arial"/>
              </a:rPr>
              <a:t> is ondernemend</a:t>
            </a:r>
            <a:r>
              <a:rPr lang="nl-NL" sz="1100"/>
              <a:t> en actief in de buurt,</a:t>
            </a:r>
            <a:r>
              <a:rPr lang="nl-NL" sz="1100">
                <a:latin typeface="Arial"/>
                <a:ea typeface="Arial"/>
                <a:cs typeface="Arial"/>
                <a:sym typeface="Arial"/>
              </a:rPr>
              <a:t> zeer zorgzaam</a:t>
            </a:r>
            <a:r>
              <a:rPr lang="nl-NL" sz="1100"/>
              <a:t> en </a:t>
            </a:r>
            <a:r>
              <a:rPr lang="nl-NL" sz="1100">
                <a:latin typeface="Arial"/>
                <a:ea typeface="Arial"/>
                <a:cs typeface="Arial"/>
                <a:sym typeface="Arial"/>
              </a:rPr>
              <a:t>gericht op samenwerking. Ze heeft moeite met lezen en schrijven. </a:t>
            </a:r>
            <a:endParaRPr/>
          </a:p>
          <a:p>
            <a:pPr marL="0" lvl="0" indent="0" algn="l" rtl="0">
              <a:lnSpc>
                <a:spcPct val="100000"/>
              </a:lnSpc>
              <a:spcBef>
                <a:spcPts val="0"/>
              </a:spcBef>
              <a:spcAft>
                <a:spcPts val="0"/>
              </a:spcAft>
              <a:buSzPts val="1120"/>
              <a:buNone/>
            </a:pPr>
            <a:endParaRPr sz="1100"/>
          </a:p>
          <a:p>
            <a:pPr marL="0" lvl="0" indent="0" algn="l" rtl="0">
              <a:lnSpc>
                <a:spcPct val="100000"/>
              </a:lnSpc>
              <a:spcBef>
                <a:spcPts val="0"/>
              </a:spcBef>
              <a:spcAft>
                <a:spcPts val="0"/>
              </a:spcAft>
              <a:buSzPts val="1120"/>
              <a:buNone/>
            </a:pPr>
            <a:r>
              <a:rPr lang="nl-NL" sz="1100">
                <a:latin typeface="Arial"/>
                <a:ea typeface="Arial"/>
                <a:cs typeface="Arial"/>
                <a:sym typeface="Arial"/>
              </a:rPr>
              <a:t>Martin is al langere tijd werkloos en Ellis was thuishulp voo</a:t>
            </a:r>
            <a:r>
              <a:rPr lang="nl-NL" sz="1100"/>
              <a:t>r 24 uur per week, maar verloor haar baan 3 maanden geleden. De spanning in het huwelijk stijgt door de financiële situatie en de stress die dit oplevert. </a:t>
            </a:r>
            <a:endParaRPr/>
          </a:p>
          <a:p>
            <a:pPr marL="0" lvl="0" indent="0" algn="l" rtl="0">
              <a:lnSpc>
                <a:spcPct val="100000"/>
              </a:lnSpc>
              <a:spcBef>
                <a:spcPts val="0"/>
              </a:spcBef>
              <a:spcAft>
                <a:spcPts val="0"/>
              </a:spcAft>
              <a:buSzPts val="1120"/>
              <a:buNone/>
            </a:pPr>
            <a:endParaRPr sz="1100"/>
          </a:p>
        </p:txBody>
      </p:sp>
      <p:pic>
        <p:nvPicPr>
          <p:cNvPr id="328" name="Google Shape;328;p3" descr="Tessafilm_2"/>
          <p:cNvPicPr preferRelativeResize="0"/>
          <p:nvPr/>
        </p:nvPicPr>
        <p:blipFill rotWithShape="1">
          <a:blip r:embed="rId6">
            <a:alphaModFix/>
          </a:blip>
          <a:srcRect l="71863" b="90001"/>
          <a:stretch/>
        </p:blipFill>
        <p:spPr>
          <a:xfrm rot="878318">
            <a:off x="601449" y="1414538"/>
            <a:ext cx="473250" cy="184124"/>
          </a:xfrm>
          <a:prstGeom prst="rect">
            <a:avLst/>
          </a:prstGeom>
          <a:noFill/>
          <a:ln>
            <a:noFill/>
          </a:ln>
        </p:spPr>
      </p:pic>
      <p:pic>
        <p:nvPicPr>
          <p:cNvPr id="329" name="Google Shape;329;p3" descr="Tessafilm_2"/>
          <p:cNvPicPr preferRelativeResize="0"/>
          <p:nvPr/>
        </p:nvPicPr>
        <p:blipFill rotWithShape="1">
          <a:blip r:embed="rId6">
            <a:alphaModFix/>
          </a:blip>
          <a:srcRect l="71863" b="90001"/>
          <a:stretch/>
        </p:blipFill>
        <p:spPr>
          <a:xfrm rot="-1381454">
            <a:off x="1868315" y="1362754"/>
            <a:ext cx="473250" cy="184124"/>
          </a:xfrm>
          <a:prstGeom prst="rect">
            <a:avLst/>
          </a:prstGeom>
          <a:noFill/>
          <a:ln>
            <a:noFill/>
          </a:ln>
        </p:spPr>
      </p:pic>
      <p:pic>
        <p:nvPicPr>
          <p:cNvPr id="330" name="Google Shape;330;p3" descr="Tessafilm_2"/>
          <p:cNvPicPr preferRelativeResize="0"/>
          <p:nvPr/>
        </p:nvPicPr>
        <p:blipFill rotWithShape="1">
          <a:blip r:embed="rId6">
            <a:alphaModFix/>
          </a:blip>
          <a:srcRect l="71863" b="90001"/>
          <a:stretch/>
        </p:blipFill>
        <p:spPr>
          <a:xfrm rot="-10073928">
            <a:off x="3763581" y="1362755"/>
            <a:ext cx="473250" cy="184124"/>
          </a:xfrm>
          <a:prstGeom prst="rect">
            <a:avLst/>
          </a:prstGeom>
          <a:noFill/>
          <a:ln>
            <a:noFill/>
          </a:ln>
        </p:spPr>
      </p:pic>
      <p:pic>
        <p:nvPicPr>
          <p:cNvPr id="331" name="Google Shape;331;p3" descr="Tessafilm_2"/>
          <p:cNvPicPr preferRelativeResize="0"/>
          <p:nvPr/>
        </p:nvPicPr>
        <p:blipFill rotWithShape="1">
          <a:blip r:embed="rId6">
            <a:alphaModFix/>
          </a:blip>
          <a:srcRect l="71863" b="90001"/>
          <a:stretch/>
        </p:blipFill>
        <p:spPr>
          <a:xfrm rot="9753811">
            <a:off x="4875144" y="1438205"/>
            <a:ext cx="473250" cy="184124"/>
          </a:xfrm>
          <a:prstGeom prst="rect">
            <a:avLst/>
          </a:prstGeom>
          <a:noFill/>
          <a:ln>
            <a:noFill/>
          </a:ln>
        </p:spPr>
      </p:pic>
      <p:sp>
        <p:nvSpPr>
          <p:cNvPr id="332" name="Google Shape;332;p3"/>
          <p:cNvSpPr txBox="1">
            <a:spLocks noGrp="1"/>
          </p:cNvSpPr>
          <p:nvPr>
            <p:ph type="body" idx="20"/>
          </p:nvPr>
        </p:nvSpPr>
        <p:spPr>
          <a:xfrm>
            <a:off x="162518" y="688136"/>
            <a:ext cx="7239816" cy="71484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920"/>
              <a:buNone/>
            </a:pPr>
            <a:r>
              <a:rPr lang="nl-NL">
                <a:latin typeface="Arial"/>
                <a:ea typeface="Arial"/>
                <a:cs typeface="Arial"/>
                <a:sym typeface="Arial"/>
              </a:rPr>
              <a:t>Inwoner</a:t>
            </a:r>
            <a:r>
              <a:rPr lang="nl-NL"/>
              <a:t> –</a:t>
            </a:r>
            <a:r>
              <a:rPr lang="nl-NL">
                <a:latin typeface="Arial"/>
                <a:ea typeface="Arial"/>
                <a:cs typeface="Arial"/>
                <a:sym typeface="Arial"/>
              </a:rPr>
              <a:t> (</a:t>
            </a:r>
            <a:r>
              <a:rPr lang="nl-NL"/>
              <a:t>nog) geen problematische schulden</a:t>
            </a:r>
            <a:endParaRPr/>
          </a:p>
        </p:txBody>
      </p:sp>
      <p:sp>
        <p:nvSpPr>
          <p:cNvPr id="333" name="Google Shape;333;p3"/>
          <p:cNvSpPr/>
          <p:nvPr/>
        </p:nvSpPr>
        <p:spPr>
          <a:xfrm>
            <a:off x="9654363" y="128774"/>
            <a:ext cx="2462272" cy="1559149"/>
          </a:xfrm>
          <a:prstGeom prst="wedgeEllipseCallout">
            <a:avLst>
              <a:gd name="adj1" fmla="val -49818"/>
              <a:gd name="adj2" fmla="val 44438"/>
            </a:avLst>
          </a:prstGeom>
          <a:solidFill>
            <a:schemeClr val="lt1"/>
          </a:solidFill>
          <a:ln w="12700" cap="flat" cmpd="sng">
            <a:solidFill>
              <a:srgbClr val="276E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76E8D"/>
              </a:buClr>
              <a:buSzPts val="1600"/>
              <a:buFont typeface="Arial"/>
              <a:buNone/>
            </a:pPr>
            <a:r>
              <a:rPr lang="nl-NL" sz="1600" b="0" i="1" u="none" strike="noStrike" cap="none">
                <a:solidFill>
                  <a:srgbClr val="276E8D"/>
                </a:solidFill>
                <a:latin typeface="Arial"/>
                <a:ea typeface="Arial"/>
                <a:cs typeface="Arial"/>
                <a:sym typeface="Arial"/>
              </a:rPr>
              <a:t>“Ik wil alles doen om voor mijn gezin te kunnen zorgen”</a:t>
            </a:r>
            <a:endParaRPr sz="1400" b="0" i="0" u="none" strike="noStrike" cap="none">
              <a:solidFill>
                <a:srgbClr val="000000"/>
              </a:solidFill>
              <a:latin typeface="Arial"/>
              <a:ea typeface="Arial"/>
              <a:cs typeface="Arial"/>
              <a:sym typeface="Arial"/>
            </a:endParaRPr>
          </a:p>
        </p:txBody>
      </p:sp>
      <p:sp>
        <p:nvSpPr>
          <p:cNvPr id="334" name="Google Shape;334;p3"/>
          <p:cNvSpPr txBox="1"/>
          <p:nvPr/>
        </p:nvSpPr>
        <p:spPr>
          <a:xfrm>
            <a:off x="9503489" y="3200196"/>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Aandachtspunten</a:t>
            </a:r>
            <a:endParaRPr sz="1400" b="0" i="0" u="none" strike="noStrike" cap="none">
              <a:solidFill>
                <a:srgbClr val="000000"/>
              </a:solidFill>
              <a:latin typeface="Arial"/>
              <a:ea typeface="Arial"/>
              <a:cs typeface="Arial"/>
              <a:sym typeface="Arial"/>
            </a:endParaRPr>
          </a:p>
        </p:txBody>
      </p:sp>
      <p:sp>
        <p:nvSpPr>
          <p:cNvPr id="335" name="Google Shape;335;p3"/>
          <p:cNvSpPr txBox="1"/>
          <p:nvPr/>
        </p:nvSpPr>
        <p:spPr>
          <a:xfrm>
            <a:off x="6423054" y="4443617"/>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Belemmeringen</a:t>
            </a:r>
            <a:endParaRPr sz="1400" b="0" i="0" u="none" strike="noStrike" cap="none">
              <a:solidFill>
                <a:srgbClr val="000000"/>
              </a:solidFill>
              <a:latin typeface="Arial"/>
              <a:ea typeface="Arial"/>
              <a:cs typeface="Arial"/>
              <a:sym typeface="Arial"/>
            </a:endParaRPr>
          </a:p>
        </p:txBody>
      </p:sp>
      <p:sp>
        <p:nvSpPr>
          <p:cNvPr id="336" name="Google Shape;336;p3"/>
          <p:cNvSpPr txBox="1"/>
          <p:nvPr/>
        </p:nvSpPr>
        <p:spPr>
          <a:xfrm>
            <a:off x="6423148" y="3180879"/>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Doel</a:t>
            </a:r>
            <a:endParaRPr sz="1400" b="0" i="0" u="none" strike="noStrike" cap="none">
              <a:solidFill>
                <a:srgbClr val="000000"/>
              </a:solidFill>
              <a:latin typeface="Arial"/>
              <a:ea typeface="Arial"/>
              <a:cs typeface="Arial"/>
              <a:sym typeface="Arial"/>
            </a:endParaRPr>
          </a:p>
        </p:txBody>
      </p:sp>
      <p:sp>
        <p:nvSpPr>
          <p:cNvPr id="337" name="Google Shape;337;p3"/>
          <p:cNvSpPr txBox="1"/>
          <p:nvPr/>
        </p:nvSpPr>
        <p:spPr>
          <a:xfrm>
            <a:off x="3397799" y="3168217"/>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Aanleiding</a:t>
            </a:r>
            <a:endParaRPr sz="1400" b="0" i="0" u="none" strike="noStrike" cap="none">
              <a:solidFill>
                <a:srgbClr val="000000"/>
              </a:solidFill>
              <a:latin typeface="Arial"/>
              <a:ea typeface="Arial"/>
              <a:cs typeface="Arial"/>
              <a:sym typeface="Arial"/>
            </a:endParaRPr>
          </a:p>
        </p:txBody>
      </p:sp>
      <p:sp>
        <p:nvSpPr>
          <p:cNvPr id="338" name="Google Shape;338;p3"/>
          <p:cNvSpPr txBox="1"/>
          <p:nvPr/>
        </p:nvSpPr>
        <p:spPr>
          <a:xfrm>
            <a:off x="198651" y="3180879"/>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Persoonlijk</a:t>
            </a:r>
            <a:endParaRPr sz="1400" b="0" i="0" u="none" strike="noStrike" cap="none">
              <a:solidFill>
                <a:srgbClr val="000000"/>
              </a:solidFill>
              <a:latin typeface="Arial"/>
              <a:ea typeface="Arial"/>
              <a:cs typeface="Arial"/>
              <a:sym typeface="Arial"/>
            </a:endParaRPr>
          </a:p>
        </p:txBody>
      </p:sp>
      <p:sp>
        <p:nvSpPr>
          <p:cNvPr id="339" name="Google Shape;339;p3"/>
          <p:cNvSpPr txBox="1">
            <a:spLocks noGrp="1"/>
          </p:cNvSpPr>
          <p:nvPr>
            <p:ph type="body" idx="6"/>
          </p:nvPr>
        </p:nvSpPr>
        <p:spPr>
          <a:xfrm>
            <a:off x="6520575" y="3640124"/>
            <a:ext cx="2918700" cy="714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120"/>
              <a:buNone/>
            </a:pPr>
            <a:r>
              <a:rPr lang="nl-NL" sz="1100"/>
              <a:t>Rust en overzicht in de chaos. Ze wil naar de toekomst kijken en ervoor zorgen dat haar (financiële) gezinssituatie niet verder verslechtert. </a:t>
            </a:r>
            <a:endParaRPr sz="1100"/>
          </a:p>
        </p:txBody>
      </p:sp>
      <p:sp>
        <p:nvSpPr>
          <p:cNvPr id="340" name="Google Shape;340;p3"/>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Proactief</a:t>
            </a:r>
            <a:endParaRPr/>
          </a:p>
        </p:txBody>
      </p:sp>
      <p:sp>
        <p:nvSpPr>
          <p:cNvPr id="341" name="Google Shape;341;p3"/>
          <p:cNvSpPr txBox="1">
            <a:spLocks noGrp="1"/>
          </p:cNvSpPr>
          <p:nvPr>
            <p:ph type="body" idx="13"/>
          </p:nvPr>
        </p:nvSpPr>
        <p:spPr>
          <a:xfrm>
            <a:off x="10711922" y="1966967"/>
            <a:ext cx="170250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Zorgzaam</a:t>
            </a:r>
            <a:endParaRPr/>
          </a:p>
        </p:txBody>
      </p:sp>
      <p:sp>
        <p:nvSpPr>
          <p:cNvPr id="342" name="Google Shape;342;p3"/>
          <p:cNvSpPr txBox="1">
            <a:spLocks noGrp="1"/>
          </p:cNvSpPr>
          <p:nvPr>
            <p:ph type="body" idx="14"/>
          </p:nvPr>
        </p:nvSpPr>
        <p:spPr>
          <a:xfrm>
            <a:off x="9981332" y="2275269"/>
            <a:ext cx="170250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Laaggeletterd</a:t>
            </a:r>
            <a:endParaRPr/>
          </a:p>
        </p:txBody>
      </p:sp>
      <p:sp>
        <p:nvSpPr>
          <p:cNvPr id="343" name="Google Shape;343;p3"/>
          <p:cNvSpPr txBox="1">
            <a:spLocks noGrp="1"/>
          </p:cNvSpPr>
          <p:nvPr>
            <p:ph type="body" idx="15"/>
          </p:nvPr>
        </p:nvSpPr>
        <p:spPr>
          <a:xfrm>
            <a:off x="10596962" y="2583582"/>
            <a:ext cx="170250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Sociaal</a:t>
            </a:r>
            <a:endParaRPr/>
          </a:p>
        </p:txBody>
      </p:sp>
      <p:pic>
        <p:nvPicPr>
          <p:cNvPr id="344" name="Google Shape;344;p3" descr="Afbeelding met overdekt, persoon, stilstaand, gedecoreerd&#10;&#10;Automatisch gegenereerde beschrijving"/>
          <p:cNvPicPr preferRelativeResize="0">
            <a:picLocks noGrp="1"/>
          </p:cNvPicPr>
          <p:nvPr>
            <p:ph type="pic" idx="4"/>
          </p:nvPr>
        </p:nvPicPr>
        <p:blipFill rotWithShape="1">
          <a:blip r:embed="rId7">
            <a:alphaModFix/>
          </a:blip>
          <a:srcRect l="18985" r="18985"/>
          <a:stretch/>
        </p:blipFill>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45" name="Google Shape;345;p3" descr="Afbeelding met buiten, oranje, persoon, gras&#10;&#10;Automatisch gegenereerde beschrijving"/>
          <p:cNvPicPr preferRelativeResize="0"/>
          <p:nvPr/>
        </p:nvPicPr>
        <p:blipFill rotWithShape="1">
          <a:blip r:embed="rId8">
            <a:alphaModFix/>
          </a:blip>
          <a:srcRect l="15541" r="15541"/>
          <a:stretch/>
        </p:blipFill>
        <p:spPr>
          <a:xfrm rot="-625577">
            <a:off x="1716065" y="150546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
        <p:nvSpPr>
          <p:cNvPr id="2" name="Tekstvak 1">
            <a:extLst>
              <a:ext uri="{FF2B5EF4-FFF2-40B4-BE49-F238E27FC236}">
                <a16:creationId xmlns:a16="http://schemas.microsoft.com/office/drawing/2014/main" id="{887FB6AF-4BBA-DDCA-2D08-7A3C603CC525}"/>
              </a:ext>
            </a:extLst>
          </p:cNvPr>
          <p:cNvSpPr txBox="1"/>
          <p:nvPr/>
        </p:nvSpPr>
        <p:spPr>
          <a:xfrm>
            <a:off x="2026333" y="3977822"/>
            <a:ext cx="7526174" cy="1200329"/>
          </a:xfrm>
          <a:prstGeom prst="rect">
            <a:avLst/>
          </a:prstGeom>
          <a:noFill/>
        </p:spPr>
        <p:txBody>
          <a:bodyPr wrap="square" rtlCol="0">
            <a:spAutoFit/>
          </a:bodyPr>
          <a:lstStyle/>
          <a:p>
            <a:pPr algn="ctr"/>
            <a:r>
              <a:rPr lang="nl-NL" sz="7200"/>
              <a:t>Voorbeeld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
          <p:cNvSpPr txBox="1">
            <a:spLocks noGrp="1"/>
          </p:cNvSpPr>
          <p:nvPr>
            <p:ph type="title"/>
          </p:nvPr>
        </p:nvSpPr>
        <p:spPr>
          <a:xfrm>
            <a:off x="165600" y="205255"/>
            <a:ext cx="7192366" cy="579067"/>
          </a:xfrm>
          <a:prstGeom prst="rect">
            <a:avLst/>
          </a:prstGeom>
          <a:solidFill>
            <a:schemeClr val="lt1"/>
          </a:solid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Tanya</a:t>
            </a:r>
            <a:endParaRPr/>
          </a:p>
        </p:txBody>
      </p:sp>
      <p:pic>
        <p:nvPicPr>
          <p:cNvPr id="352" name="Google Shape;352;p2"/>
          <p:cNvPicPr preferRelativeResize="0">
            <a:picLocks noGrp="1"/>
          </p:cNvPicPr>
          <p:nvPr>
            <p:ph type="pic" idx="2"/>
          </p:nvPr>
        </p:nvPicPr>
        <p:blipFill rotWithShape="1">
          <a:blip r:embed="rId3">
            <a:alphaModFix/>
          </a:blip>
          <a:srcRect/>
          <a:stretch/>
        </p:blipFill>
        <p:spPr>
          <a:xfrm>
            <a:off x="232650" y="1594440"/>
            <a:ext cx="1214437" cy="945176"/>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53" name="Google Shape;353;p2" descr="Afbeelding met binnen, persoon, tafel, zitten&#10;&#10;Automatisch gegenereerde beschrijving"/>
          <p:cNvPicPr preferRelativeResize="0">
            <a:picLocks noGrp="1"/>
          </p:cNvPicPr>
          <p:nvPr>
            <p:ph type="pic" idx="4"/>
          </p:nvPr>
        </p:nvPicPr>
        <p:blipFill rotWithShape="1">
          <a:blip r:embed="rId4">
            <a:alphaModFix/>
          </a:blip>
          <a:srcRect l="14464" r="14463"/>
          <a:stretch/>
        </p:blipFill>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54" name="Google Shape;354;p2"/>
          <p:cNvPicPr preferRelativeResize="0">
            <a:picLocks noGrp="1"/>
          </p:cNvPicPr>
          <p:nvPr>
            <p:ph type="pic" idx="5"/>
          </p:nvPr>
        </p:nvPicPr>
        <p:blipFill rotWithShape="1">
          <a:blip r:embed="rId5">
            <a:alphaModFix/>
          </a:blip>
          <a:srcRect/>
          <a:stretch/>
        </p:blipFill>
        <p:spPr>
          <a:xfrm rot="-670604">
            <a:off x="4709860" y="1514707"/>
            <a:ext cx="1214437" cy="810612"/>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
        <p:nvSpPr>
          <p:cNvPr id="355" name="Google Shape;355;p2"/>
          <p:cNvSpPr txBox="1">
            <a:spLocks noGrp="1"/>
          </p:cNvSpPr>
          <p:nvPr>
            <p:ph type="body" idx="1"/>
          </p:nvPr>
        </p:nvSpPr>
        <p:spPr>
          <a:xfrm>
            <a:off x="3315450" y="3647550"/>
            <a:ext cx="2918700"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indent="0">
              <a:lnSpc>
                <a:spcPct val="100000"/>
              </a:lnSpc>
              <a:spcBef>
                <a:spcPts val="0"/>
              </a:spcBef>
              <a:buSzPts val="1036"/>
            </a:pPr>
            <a:r>
              <a:rPr lang="nl-NL" err="1">
                <a:latin typeface="Arial"/>
                <a:cs typeface="Arial"/>
              </a:rPr>
              <a:t>Tanya’s</a:t>
            </a:r>
            <a:r>
              <a:rPr lang="nl-NL">
                <a:latin typeface="Arial"/>
                <a:ea typeface="Arial"/>
                <a:cs typeface="Arial"/>
                <a:sym typeface="Arial"/>
              </a:rPr>
              <a:t> ex-man had een eigen bedrijf, dat failliet is gegaan. Haar deel van de schuld (60.000 euro), vooral veroorzaakt door het faillissement, hangt als een molensteen om haar nek. Daarnaast is sinds de </a:t>
            </a:r>
            <a:r>
              <a:rPr lang="nl-NL">
                <a:latin typeface="Arial"/>
                <a:cs typeface="Arial"/>
              </a:rPr>
              <a:t>coronapandemie</a:t>
            </a:r>
            <a:r>
              <a:rPr lang="nl-NL">
                <a:latin typeface="Arial"/>
                <a:ea typeface="Arial"/>
                <a:cs typeface="Arial"/>
                <a:sym typeface="Arial"/>
              </a:rPr>
              <a:t> haar werk als evenementen-fotografe volledig opgedroogd. </a:t>
            </a:r>
            <a:endParaRPr/>
          </a:p>
          <a:p>
            <a:pPr marL="0" lvl="0" indent="0" algn="l" rtl="0">
              <a:lnSpc>
                <a:spcPct val="100000"/>
              </a:lnSpc>
              <a:spcBef>
                <a:spcPts val="0"/>
              </a:spcBef>
              <a:spcAft>
                <a:spcPts val="0"/>
              </a:spcAft>
              <a:buSzPts val="1036"/>
              <a:buNone/>
            </a:pPr>
            <a:endParaRPr/>
          </a:p>
          <a:p>
            <a:pPr marL="0" indent="0">
              <a:lnSpc>
                <a:spcPct val="100000"/>
              </a:lnSpc>
              <a:spcBef>
                <a:spcPts val="0"/>
              </a:spcBef>
              <a:buSzPts val="1036"/>
            </a:pPr>
            <a:r>
              <a:rPr lang="nl-NL">
                <a:latin typeface="Arial"/>
                <a:cs typeface="Arial"/>
              </a:rPr>
              <a:t>Ze was gewend alles zelf op te lossen, maar heeft uiteindelijk toch hulp gevonden in een schuldentraject van de gemeente. </a:t>
            </a:r>
            <a:r>
              <a:rPr lang="nl-NL">
                <a:latin typeface="Arial"/>
                <a:ea typeface="Arial"/>
                <a:cs typeface="Arial"/>
                <a:sym typeface="Arial"/>
              </a:rPr>
              <a:t>De schuldregeling en budgetbeheer loopt. De coaching kan starten en budgetbeheer kan afgebouwd worden. </a:t>
            </a:r>
            <a:endParaRPr/>
          </a:p>
        </p:txBody>
      </p:sp>
      <p:sp>
        <p:nvSpPr>
          <p:cNvPr id="356" name="Google Shape;356;p2"/>
          <p:cNvSpPr txBox="1">
            <a:spLocks noGrp="1"/>
          </p:cNvSpPr>
          <p:nvPr>
            <p:ph type="body" idx="7"/>
          </p:nvPr>
        </p:nvSpPr>
        <p:spPr>
          <a:xfrm>
            <a:off x="9332487" y="3640125"/>
            <a:ext cx="2631117"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0"/>
              </a:spcBef>
              <a:spcAft>
                <a:spcPts val="0"/>
              </a:spcAft>
              <a:buSzPts val="1100"/>
              <a:buFont typeface="Arial"/>
              <a:buChar char="•"/>
            </a:pPr>
            <a:r>
              <a:rPr lang="nl-NL">
                <a:solidFill>
                  <a:srgbClr val="0C0C0C"/>
                </a:solidFill>
                <a:latin typeface="Arial"/>
                <a:ea typeface="Arial"/>
                <a:cs typeface="Arial"/>
                <a:sym typeface="Arial"/>
              </a:rPr>
              <a:t>Ze is plotseling in deze situatie beland en voor haar schuldentraject niet bekend geweest met hulpverlening </a:t>
            </a:r>
            <a:endParaRPr/>
          </a:p>
          <a:p>
            <a:pPr marL="171446" lvl="0" indent="-171446" algn="l" rtl="0">
              <a:lnSpc>
                <a:spcPct val="100000"/>
              </a:lnSpc>
              <a:spcBef>
                <a:spcPts val="0"/>
              </a:spcBef>
              <a:spcAft>
                <a:spcPts val="0"/>
              </a:spcAft>
              <a:buSzPts val="1100"/>
              <a:buFont typeface="Arial"/>
              <a:buChar char="•"/>
            </a:pPr>
            <a:r>
              <a:rPr lang="nl-NL">
                <a:solidFill>
                  <a:srgbClr val="0C0C0C"/>
                </a:solidFill>
                <a:latin typeface="Arial"/>
                <a:ea typeface="Arial"/>
                <a:cs typeface="Arial"/>
                <a:sym typeface="Arial"/>
              </a:rPr>
              <a:t>Ze wil als mens behandeld worden: niet ‘veroordelen’ en aandacht voor  de ‘menskant’ van haar situatie</a:t>
            </a:r>
            <a:endParaRPr/>
          </a:p>
          <a:p>
            <a:pPr marL="171446" lvl="0" indent="-171446" algn="l" rtl="0">
              <a:lnSpc>
                <a:spcPct val="100000"/>
              </a:lnSpc>
              <a:spcBef>
                <a:spcPts val="0"/>
              </a:spcBef>
              <a:spcAft>
                <a:spcPts val="0"/>
              </a:spcAft>
              <a:buSzPts val="1100"/>
              <a:buFont typeface="Arial"/>
              <a:buChar char="•"/>
            </a:pPr>
            <a:r>
              <a:rPr lang="nl-NL">
                <a:solidFill>
                  <a:srgbClr val="0C0C0C"/>
                </a:solidFill>
                <a:latin typeface="Arial"/>
                <a:ea typeface="Arial"/>
                <a:cs typeface="Arial"/>
                <a:sym typeface="Arial"/>
              </a:rPr>
              <a:t>Snelle, goede hulp en stressreductie</a:t>
            </a:r>
            <a:endParaRPr/>
          </a:p>
          <a:p>
            <a:pPr marL="171446" lvl="0" indent="-171446" algn="l" rtl="0">
              <a:lnSpc>
                <a:spcPct val="100000"/>
              </a:lnSpc>
              <a:spcBef>
                <a:spcPts val="0"/>
              </a:spcBef>
              <a:spcAft>
                <a:spcPts val="0"/>
              </a:spcAft>
              <a:buSzPts val="1100"/>
              <a:buFont typeface="Arial"/>
              <a:buChar char="•"/>
            </a:pPr>
            <a:r>
              <a:rPr lang="nl-NL">
                <a:solidFill>
                  <a:srgbClr val="0C0C0C"/>
                </a:solidFill>
              </a:rPr>
              <a:t>Ze vindt het niet fijn om een nieuw contactpersoon te krijgen</a:t>
            </a:r>
            <a:endParaRPr/>
          </a:p>
          <a:p>
            <a:pPr marL="171446" lvl="0" indent="-171446" algn="l" rtl="0">
              <a:lnSpc>
                <a:spcPct val="100000"/>
              </a:lnSpc>
              <a:spcBef>
                <a:spcPts val="0"/>
              </a:spcBef>
              <a:spcAft>
                <a:spcPts val="0"/>
              </a:spcAft>
              <a:buSzPts val="1100"/>
              <a:buFont typeface="Arial"/>
              <a:buChar char="•"/>
            </a:pPr>
            <a:r>
              <a:rPr lang="nl-NL">
                <a:solidFill>
                  <a:srgbClr val="0C0C0C"/>
                </a:solidFill>
              </a:rPr>
              <a:t>Ze wil een gevoel van controle over haar geld, weten wat ‘ze’ met haar geld doen</a:t>
            </a:r>
            <a:endParaRPr/>
          </a:p>
        </p:txBody>
      </p:sp>
      <p:sp>
        <p:nvSpPr>
          <p:cNvPr id="357" name="Google Shape;357;p2"/>
          <p:cNvSpPr txBox="1">
            <a:spLocks noGrp="1"/>
          </p:cNvSpPr>
          <p:nvPr>
            <p:ph type="body" idx="8"/>
          </p:nvPr>
        </p:nvSpPr>
        <p:spPr>
          <a:xfrm>
            <a:off x="6375225" y="4833709"/>
            <a:ext cx="2872225" cy="185666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0"/>
              </a:spcBef>
              <a:spcAft>
                <a:spcPts val="0"/>
              </a:spcAft>
              <a:buSzPts val="1100"/>
              <a:buFont typeface="Arial"/>
              <a:buChar char="•"/>
            </a:pPr>
            <a:r>
              <a:rPr lang="nl-NL">
                <a:latin typeface="Arial"/>
                <a:ea typeface="Arial"/>
                <a:cs typeface="Arial"/>
                <a:sym typeface="Arial"/>
              </a:rPr>
              <a:t>Ze schaamt zich voor haar schulden </a:t>
            </a:r>
            <a:endParaRPr/>
          </a:p>
          <a:p>
            <a:pPr marL="171446" lvl="0" indent="-171446" algn="l" rtl="0">
              <a:lnSpc>
                <a:spcPct val="100000"/>
              </a:lnSpc>
              <a:spcBef>
                <a:spcPts val="0"/>
              </a:spcBef>
              <a:spcAft>
                <a:spcPts val="0"/>
              </a:spcAft>
              <a:buSzPts val="1100"/>
              <a:buFont typeface="Arial"/>
              <a:buChar char="•"/>
            </a:pPr>
            <a:r>
              <a:rPr lang="nl-NL">
                <a:latin typeface="Arial"/>
                <a:ea typeface="Arial"/>
                <a:cs typeface="Arial"/>
                <a:sym typeface="Arial"/>
              </a:rPr>
              <a:t>Ze heeft het idee dat ze gefaald heeft als moeder</a:t>
            </a:r>
            <a:endParaRPr/>
          </a:p>
          <a:p>
            <a:pPr marL="171446" lvl="0" indent="-171446" algn="l" rtl="0">
              <a:lnSpc>
                <a:spcPct val="100000"/>
              </a:lnSpc>
              <a:spcBef>
                <a:spcPts val="0"/>
              </a:spcBef>
              <a:spcAft>
                <a:spcPts val="0"/>
              </a:spcAft>
              <a:buSzPts val="1100"/>
              <a:buFont typeface="Arial"/>
              <a:buChar char="•"/>
            </a:pPr>
            <a:r>
              <a:rPr lang="nl-NL"/>
              <a:t>Ze e</a:t>
            </a:r>
            <a:r>
              <a:rPr lang="nl-NL">
                <a:latin typeface="Arial"/>
                <a:ea typeface="Arial"/>
                <a:cs typeface="Arial"/>
                <a:sym typeface="Arial"/>
              </a:rPr>
              <a:t>rvaart veel spanning &amp; stress door de vechtscheiding met haar ex-man</a:t>
            </a:r>
            <a:endParaRPr/>
          </a:p>
          <a:p>
            <a:pPr marL="171446" lvl="0" indent="-171446" algn="l" rtl="0">
              <a:lnSpc>
                <a:spcPct val="100000"/>
              </a:lnSpc>
              <a:spcBef>
                <a:spcPts val="0"/>
              </a:spcBef>
              <a:spcAft>
                <a:spcPts val="0"/>
              </a:spcAft>
              <a:buSzPts val="1100"/>
              <a:buFont typeface="Arial"/>
              <a:buChar char="•"/>
            </a:pPr>
            <a:r>
              <a:rPr lang="nl-NL">
                <a:latin typeface="Arial"/>
                <a:ea typeface="Arial"/>
                <a:cs typeface="Arial"/>
                <a:sym typeface="Arial"/>
              </a:rPr>
              <a:t>Ze wil niet elke keer opnieuw hetzelfde verhaal vertellen</a:t>
            </a:r>
            <a:endParaRPr/>
          </a:p>
          <a:p>
            <a:pPr marL="171446" lvl="0" indent="-101596" algn="l" rtl="0">
              <a:lnSpc>
                <a:spcPct val="100000"/>
              </a:lnSpc>
              <a:spcBef>
                <a:spcPts val="475"/>
              </a:spcBef>
              <a:spcAft>
                <a:spcPts val="0"/>
              </a:spcAft>
              <a:buSzPts val="1100"/>
              <a:buFont typeface="Arial"/>
              <a:buNone/>
            </a:pPr>
            <a:endParaRPr>
              <a:latin typeface="Arial"/>
              <a:ea typeface="Arial"/>
              <a:cs typeface="Arial"/>
              <a:sym typeface="Arial"/>
            </a:endParaRPr>
          </a:p>
        </p:txBody>
      </p:sp>
      <p:sp>
        <p:nvSpPr>
          <p:cNvPr id="358" name="Google Shape;358;p2"/>
          <p:cNvSpPr txBox="1">
            <a:spLocks noGrp="1"/>
          </p:cNvSpPr>
          <p:nvPr>
            <p:ph type="body" idx="17"/>
          </p:nvPr>
        </p:nvSpPr>
        <p:spPr>
          <a:xfrm rot="515556">
            <a:off x="7277584" y="2223483"/>
            <a:ext cx="1965764" cy="563145"/>
          </a:xfrm>
          <a:prstGeom prst="rect">
            <a:avLst/>
          </a:prstGeom>
          <a:noFill/>
          <a:ln>
            <a:noFill/>
          </a:ln>
        </p:spPr>
        <p:txBody>
          <a:bodyPr spcFirstLastPara="1" wrap="square" lIns="36000" tIns="0" rIns="36000" bIns="0" anchor="ctr" anchorCtr="0">
            <a:noAutofit/>
          </a:bodyPr>
          <a:lstStyle/>
          <a:p>
            <a:pPr marL="0" lvl="0" indent="0" algn="l" rtl="0">
              <a:lnSpc>
                <a:spcPct val="90000"/>
              </a:lnSpc>
              <a:spcBef>
                <a:spcPts val="0"/>
              </a:spcBef>
              <a:spcAft>
                <a:spcPts val="0"/>
              </a:spcAft>
              <a:buSzPts val="2560"/>
              <a:buNone/>
            </a:pPr>
            <a:r>
              <a:rPr lang="nl-NL" sz="2800">
                <a:latin typeface="Arial"/>
                <a:ea typeface="Arial"/>
                <a:cs typeface="Arial"/>
                <a:sym typeface="Arial"/>
              </a:rPr>
              <a:t>Tanya (42)</a:t>
            </a:r>
            <a:endParaRPr sz="2800">
              <a:latin typeface="Arial"/>
              <a:ea typeface="Arial"/>
              <a:cs typeface="Arial"/>
              <a:sym typeface="Arial"/>
            </a:endParaRPr>
          </a:p>
        </p:txBody>
      </p:sp>
      <p:sp>
        <p:nvSpPr>
          <p:cNvPr id="359" name="Google Shape;359;p2"/>
          <p:cNvSpPr txBox="1">
            <a:spLocks noGrp="1"/>
          </p:cNvSpPr>
          <p:nvPr>
            <p:ph type="body" idx="19"/>
          </p:nvPr>
        </p:nvSpPr>
        <p:spPr>
          <a:xfrm>
            <a:off x="302149" y="3647550"/>
            <a:ext cx="2872225"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120"/>
              <a:buNone/>
            </a:pPr>
            <a:r>
              <a:rPr lang="nl-NL">
                <a:latin typeface="Arial"/>
                <a:ea typeface="Arial"/>
                <a:cs typeface="Arial"/>
                <a:sym typeface="Arial"/>
              </a:rPr>
              <a:t>Tanya is zelfstandig evenementen-fotografe, en woont met haar 2 kinderen (van 12 en 14 jaar) en kat in een huurhuis in Nijm</a:t>
            </a:r>
            <a:r>
              <a:rPr lang="nl-NL"/>
              <a:t>egen</a:t>
            </a:r>
            <a:r>
              <a:rPr lang="nl-NL">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475"/>
              </a:spcBef>
              <a:spcAft>
                <a:spcPts val="0"/>
              </a:spcAft>
              <a:buSzPts val="1120"/>
              <a:buNone/>
            </a:pPr>
            <a:r>
              <a:rPr lang="nl-NL">
                <a:latin typeface="Arial"/>
                <a:ea typeface="Arial"/>
                <a:cs typeface="Arial"/>
                <a:sym typeface="Arial"/>
              </a:rPr>
              <a:t>Onlangs is in een vechtscheiding beland, waarbij naast advocaten ook</a:t>
            </a:r>
            <a:r>
              <a:rPr lang="nl-NL"/>
              <a:t> vele schuldeisers, incasso’s en deurwaarders kwamen kijken.</a:t>
            </a:r>
            <a:endParaRPr>
              <a:latin typeface="Arial"/>
              <a:ea typeface="Arial"/>
              <a:cs typeface="Arial"/>
              <a:sym typeface="Arial"/>
            </a:endParaRPr>
          </a:p>
          <a:p>
            <a:pPr marL="0" lvl="0" indent="0" algn="l" rtl="0">
              <a:lnSpc>
                <a:spcPct val="100000"/>
              </a:lnSpc>
              <a:spcBef>
                <a:spcPts val="475"/>
              </a:spcBef>
              <a:spcAft>
                <a:spcPts val="0"/>
              </a:spcAft>
              <a:buSzPts val="1120"/>
              <a:buNone/>
            </a:pPr>
            <a:r>
              <a:rPr lang="nl-NL">
                <a:latin typeface="Arial"/>
                <a:ea typeface="Arial"/>
                <a:cs typeface="Arial"/>
                <a:sym typeface="Arial"/>
              </a:rPr>
              <a:t>Ze is zelfredzaam en goed verzorgd: aan de buitenkant zie je niet dat ze vaak piekert en ‘s nachts wakker ligt. Ze vindt zichzelf een slechte moeder en maakt zich daar grote zorgen over. </a:t>
            </a:r>
            <a:endParaRPr>
              <a:latin typeface="Arial"/>
              <a:ea typeface="Arial"/>
              <a:cs typeface="Arial"/>
              <a:sym typeface="Arial"/>
            </a:endParaRPr>
          </a:p>
          <a:p>
            <a:pPr marL="0" lvl="0" indent="0" algn="l" rtl="0">
              <a:lnSpc>
                <a:spcPct val="100000"/>
              </a:lnSpc>
              <a:spcBef>
                <a:spcPts val="475"/>
              </a:spcBef>
              <a:spcAft>
                <a:spcPts val="0"/>
              </a:spcAft>
              <a:buSzPts val="1120"/>
              <a:buNone/>
            </a:pPr>
            <a:endParaRPr>
              <a:latin typeface="Arial"/>
              <a:ea typeface="Arial"/>
              <a:cs typeface="Arial"/>
              <a:sym typeface="Arial"/>
            </a:endParaRPr>
          </a:p>
        </p:txBody>
      </p:sp>
      <p:pic>
        <p:nvPicPr>
          <p:cNvPr id="360" name="Google Shape;360;p2" descr="Tessafilm_2"/>
          <p:cNvPicPr preferRelativeResize="0"/>
          <p:nvPr/>
        </p:nvPicPr>
        <p:blipFill rotWithShape="1">
          <a:blip r:embed="rId6">
            <a:alphaModFix/>
          </a:blip>
          <a:srcRect l="71863" b="90001"/>
          <a:stretch/>
        </p:blipFill>
        <p:spPr>
          <a:xfrm rot="878318">
            <a:off x="601449" y="1414538"/>
            <a:ext cx="473250" cy="184124"/>
          </a:xfrm>
          <a:prstGeom prst="rect">
            <a:avLst/>
          </a:prstGeom>
          <a:noFill/>
          <a:ln>
            <a:noFill/>
          </a:ln>
        </p:spPr>
      </p:pic>
      <p:pic>
        <p:nvPicPr>
          <p:cNvPr id="361" name="Google Shape;361;p2" descr="Tessafilm_2"/>
          <p:cNvPicPr preferRelativeResize="0"/>
          <p:nvPr/>
        </p:nvPicPr>
        <p:blipFill rotWithShape="1">
          <a:blip r:embed="rId6">
            <a:alphaModFix/>
          </a:blip>
          <a:srcRect l="71863" b="90001"/>
          <a:stretch/>
        </p:blipFill>
        <p:spPr>
          <a:xfrm rot="-1381454">
            <a:off x="1868315" y="1362754"/>
            <a:ext cx="473250" cy="184124"/>
          </a:xfrm>
          <a:prstGeom prst="rect">
            <a:avLst/>
          </a:prstGeom>
          <a:noFill/>
          <a:ln>
            <a:noFill/>
          </a:ln>
        </p:spPr>
      </p:pic>
      <p:pic>
        <p:nvPicPr>
          <p:cNvPr id="362" name="Google Shape;362;p2" descr="Tessafilm_2"/>
          <p:cNvPicPr preferRelativeResize="0"/>
          <p:nvPr/>
        </p:nvPicPr>
        <p:blipFill rotWithShape="1">
          <a:blip r:embed="rId6">
            <a:alphaModFix/>
          </a:blip>
          <a:srcRect l="71863" b="90001"/>
          <a:stretch/>
        </p:blipFill>
        <p:spPr>
          <a:xfrm rot="-10073928">
            <a:off x="3763581" y="1362755"/>
            <a:ext cx="473250" cy="184124"/>
          </a:xfrm>
          <a:prstGeom prst="rect">
            <a:avLst/>
          </a:prstGeom>
          <a:noFill/>
          <a:ln>
            <a:noFill/>
          </a:ln>
        </p:spPr>
      </p:pic>
      <p:pic>
        <p:nvPicPr>
          <p:cNvPr id="363" name="Google Shape;363;p2" descr="Tessafilm_2"/>
          <p:cNvPicPr preferRelativeResize="0"/>
          <p:nvPr/>
        </p:nvPicPr>
        <p:blipFill rotWithShape="1">
          <a:blip r:embed="rId6">
            <a:alphaModFix/>
          </a:blip>
          <a:srcRect l="71863" b="90001"/>
          <a:stretch/>
        </p:blipFill>
        <p:spPr>
          <a:xfrm rot="9753811">
            <a:off x="4875144" y="1438205"/>
            <a:ext cx="473250" cy="184124"/>
          </a:xfrm>
          <a:prstGeom prst="rect">
            <a:avLst/>
          </a:prstGeom>
          <a:noFill/>
          <a:ln>
            <a:noFill/>
          </a:ln>
        </p:spPr>
      </p:pic>
      <p:sp>
        <p:nvSpPr>
          <p:cNvPr id="364" name="Google Shape;364;p2"/>
          <p:cNvSpPr txBox="1">
            <a:spLocks noGrp="1"/>
          </p:cNvSpPr>
          <p:nvPr>
            <p:ph type="body" idx="20"/>
          </p:nvPr>
        </p:nvSpPr>
        <p:spPr>
          <a:xfrm>
            <a:off x="162518" y="708255"/>
            <a:ext cx="7084079" cy="44230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920"/>
              <a:buNone/>
            </a:pPr>
            <a:r>
              <a:rPr lang="nl-NL"/>
              <a:t>Inwoner – problematische schulden </a:t>
            </a:r>
            <a:endParaRPr/>
          </a:p>
        </p:txBody>
      </p:sp>
      <p:sp>
        <p:nvSpPr>
          <p:cNvPr id="365" name="Google Shape;365;p2"/>
          <p:cNvSpPr/>
          <p:nvPr/>
        </p:nvSpPr>
        <p:spPr>
          <a:xfrm>
            <a:off x="9654363" y="128774"/>
            <a:ext cx="2462272" cy="1559149"/>
          </a:xfrm>
          <a:prstGeom prst="wedgeEllipseCallout">
            <a:avLst>
              <a:gd name="adj1" fmla="val -49818"/>
              <a:gd name="adj2" fmla="val 44438"/>
            </a:avLst>
          </a:prstGeom>
          <a:solidFill>
            <a:schemeClr val="lt1"/>
          </a:solidFill>
          <a:ln w="12700" cap="flat" cmpd="sng">
            <a:solidFill>
              <a:srgbClr val="276E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76E8D"/>
              </a:buClr>
              <a:buSzPts val="1600"/>
              <a:buFont typeface="Arial"/>
              <a:buNone/>
            </a:pPr>
            <a:r>
              <a:rPr lang="nl-NL" sz="1600" b="0" i="1" u="none" strike="noStrike" cap="none">
                <a:solidFill>
                  <a:srgbClr val="276E8D"/>
                </a:solidFill>
                <a:latin typeface="Arial"/>
                <a:ea typeface="Arial"/>
                <a:cs typeface="Arial"/>
                <a:sym typeface="Arial"/>
              </a:rPr>
              <a:t>“Kom ik hier wel weer uit? Ik wil zo graag rust voor mij en de kinderen”</a:t>
            </a:r>
            <a:endParaRPr sz="1400" b="0" i="0" u="none" strike="noStrike" cap="none">
              <a:solidFill>
                <a:srgbClr val="000000"/>
              </a:solidFill>
              <a:latin typeface="Arial"/>
              <a:ea typeface="Arial"/>
              <a:cs typeface="Arial"/>
              <a:sym typeface="Arial"/>
            </a:endParaRPr>
          </a:p>
        </p:txBody>
      </p:sp>
      <p:sp>
        <p:nvSpPr>
          <p:cNvPr id="366" name="Google Shape;366;p2"/>
          <p:cNvSpPr txBox="1"/>
          <p:nvPr/>
        </p:nvSpPr>
        <p:spPr>
          <a:xfrm>
            <a:off x="9303590" y="3178734"/>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Aandachtspunten</a:t>
            </a:r>
            <a:endParaRPr sz="1400" b="0" i="0" u="none" strike="noStrike" cap="none">
              <a:solidFill>
                <a:srgbClr val="000000"/>
              </a:solidFill>
              <a:latin typeface="Arial"/>
              <a:ea typeface="Arial"/>
              <a:cs typeface="Arial"/>
              <a:sym typeface="Arial"/>
            </a:endParaRPr>
          </a:p>
        </p:txBody>
      </p:sp>
      <p:sp>
        <p:nvSpPr>
          <p:cNvPr id="367" name="Google Shape;367;p2"/>
          <p:cNvSpPr txBox="1"/>
          <p:nvPr/>
        </p:nvSpPr>
        <p:spPr>
          <a:xfrm>
            <a:off x="6290188" y="4433598"/>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Belemmeringen</a:t>
            </a:r>
            <a:endParaRPr sz="1400" b="0" i="0" u="none" strike="noStrike" cap="none">
              <a:solidFill>
                <a:srgbClr val="000000"/>
              </a:solidFill>
              <a:latin typeface="Arial"/>
              <a:ea typeface="Arial"/>
              <a:cs typeface="Arial"/>
              <a:sym typeface="Arial"/>
            </a:endParaRPr>
          </a:p>
        </p:txBody>
      </p:sp>
      <p:sp>
        <p:nvSpPr>
          <p:cNvPr id="368" name="Google Shape;368;p2"/>
          <p:cNvSpPr txBox="1"/>
          <p:nvPr/>
        </p:nvSpPr>
        <p:spPr>
          <a:xfrm>
            <a:off x="6290188" y="3183219"/>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Doel</a:t>
            </a:r>
            <a:endParaRPr sz="1400" b="0" i="0" u="none" strike="noStrike" cap="none">
              <a:solidFill>
                <a:srgbClr val="000000"/>
              </a:solidFill>
              <a:latin typeface="Arial"/>
              <a:ea typeface="Arial"/>
              <a:cs typeface="Arial"/>
              <a:sym typeface="Arial"/>
            </a:endParaRPr>
          </a:p>
        </p:txBody>
      </p:sp>
      <p:sp>
        <p:nvSpPr>
          <p:cNvPr id="369" name="Google Shape;369;p2"/>
          <p:cNvSpPr txBox="1"/>
          <p:nvPr/>
        </p:nvSpPr>
        <p:spPr>
          <a:xfrm>
            <a:off x="3231371" y="3178644"/>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Aanleiding</a:t>
            </a:r>
            <a:endParaRPr sz="1400" b="0" i="0" u="none" strike="noStrike" cap="none">
              <a:solidFill>
                <a:srgbClr val="000000"/>
              </a:solidFill>
              <a:latin typeface="Arial"/>
              <a:ea typeface="Arial"/>
              <a:cs typeface="Arial"/>
              <a:sym typeface="Arial"/>
            </a:endParaRPr>
          </a:p>
        </p:txBody>
      </p:sp>
      <p:sp>
        <p:nvSpPr>
          <p:cNvPr id="370" name="Google Shape;370;p2"/>
          <p:cNvSpPr txBox="1"/>
          <p:nvPr/>
        </p:nvSpPr>
        <p:spPr>
          <a:xfrm>
            <a:off x="189534" y="3178734"/>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Persoonlijk</a:t>
            </a:r>
            <a:endParaRPr sz="1400" b="0" i="0" u="none" strike="noStrike" cap="none">
              <a:solidFill>
                <a:srgbClr val="000000"/>
              </a:solidFill>
              <a:latin typeface="Arial"/>
              <a:ea typeface="Arial"/>
              <a:cs typeface="Arial"/>
              <a:sym typeface="Arial"/>
            </a:endParaRPr>
          </a:p>
        </p:txBody>
      </p:sp>
      <p:sp>
        <p:nvSpPr>
          <p:cNvPr id="371" name="Google Shape;371;p2"/>
          <p:cNvSpPr txBox="1">
            <a:spLocks noGrp="1"/>
          </p:cNvSpPr>
          <p:nvPr>
            <p:ph type="body" idx="6"/>
          </p:nvPr>
        </p:nvSpPr>
        <p:spPr>
          <a:xfrm>
            <a:off x="6375225" y="3640120"/>
            <a:ext cx="2872225" cy="793477"/>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lvl="0" indent="0" algn="l" rtl="0">
              <a:lnSpc>
                <a:spcPct val="100000"/>
              </a:lnSpc>
              <a:spcBef>
                <a:spcPts val="0"/>
              </a:spcBef>
              <a:spcAft>
                <a:spcPts val="0"/>
              </a:spcAft>
              <a:buSzPts val="1120"/>
              <a:buNone/>
            </a:pPr>
            <a:r>
              <a:rPr lang="nl-NL">
                <a:latin typeface="Arial"/>
                <a:ea typeface="Arial"/>
                <a:cs typeface="Arial"/>
                <a:sym typeface="Arial"/>
              </a:rPr>
              <a:t>Rust en perspectief op een oplossing voor haar schulden. </a:t>
            </a:r>
            <a:r>
              <a:rPr lang="nl-NL">
                <a:solidFill>
                  <a:srgbClr val="0C0C0C"/>
                </a:solidFill>
                <a:latin typeface="Arial"/>
                <a:ea typeface="Arial"/>
                <a:cs typeface="Arial"/>
                <a:sym typeface="Arial"/>
              </a:rPr>
              <a:t>Stabiliteit voor de kinderen, zij mogen niets van haar problemen merken.</a:t>
            </a:r>
            <a:endParaRPr/>
          </a:p>
          <a:p>
            <a:pPr marL="0" lvl="0" indent="0" algn="l" rtl="0">
              <a:lnSpc>
                <a:spcPct val="100000"/>
              </a:lnSpc>
              <a:spcBef>
                <a:spcPts val="475"/>
              </a:spcBef>
              <a:spcAft>
                <a:spcPts val="0"/>
              </a:spcAft>
              <a:buSzPts val="1120"/>
              <a:buNone/>
            </a:pPr>
            <a:endParaRPr>
              <a:latin typeface="Arial"/>
              <a:ea typeface="Arial"/>
              <a:cs typeface="Arial"/>
              <a:sym typeface="Arial"/>
            </a:endParaRPr>
          </a:p>
        </p:txBody>
      </p:sp>
      <p:sp>
        <p:nvSpPr>
          <p:cNvPr id="372" name="Google Shape;372;p2"/>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Zelfredzaam</a:t>
            </a:r>
            <a:endParaRPr/>
          </a:p>
        </p:txBody>
      </p:sp>
      <p:sp>
        <p:nvSpPr>
          <p:cNvPr id="373" name="Google Shape;373;p2"/>
          <p:cNvSpPr txBox="1">
            <a:spLocks noGrp="1"/>
          </p:cNvSpPr>
          <p:nvPr>
            <p:ph type="body" idx="13"/>
          </p:nvPr>
        </p:nvSpPr>
        <p:spPr>
          <a:xfrm>
            <a:off x="10415147" y="197715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Verzorgd</a:t>
            </a:r>
            <a:endParaRPr/>
          </a:p>
        </p:txBody>
      </p:sp>
      <p:sp>
        <p:nvSpPr>
          <p:cNvPr id="374" name="Google Shape;374;p2"/>
          <p:cNvSpPr txBox="1">
            <a:spLocks noGrp="1"/>
          </p:cNvSpPr>
          <p:nvPr>
            <p:ph type="body" idx="14"/>
          </p:nvPr>
        </p:nvSpPr>
        <p:spPr>
          <a:xfrm>
            <a:off x="9761694" y="2289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Geen hulpvrager</a:t>
            </a:r>
            <a:endParaRPr/>
          </a:p>
        </p:txBody>
      </p:sp>
      <p:sp>
        <p:nvSpPr>
          <p:cNvPr id="375" name="Google Shape;375;p2"/>
          <p:cNvSpPr txBox="1">
            <a:spLocks noGrp="1"/>
          </p:cNvSpPr>
          <p:nvPr>
            <p:ph type="body" idx="15"/>
          </p:nvPr>
        </p:nvSpPr>
        <p:spPr>
          <a:xfrm>
            <a:off x="10436037" y="2577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Perfectionist</a:t>
            </a:r>
            <a:endParaRPr/>
          </a:p>
        </p:txBody>
      </p:sp>
      <p:pic>
        <p:nvPicPr>
          <p:cNvPr id="376" name="Google Shape;376;p2"/>
          <p:cNvPicPr preferRelativeResize="0">
            <a:picLocks noGrp="1"/>
          </p:cNvPicPr>
          <p:nvPr>
            <p:ph type="pic" idx="16"/>
          </p:nvPr>
        </p:nvPicPr>
        <p:blipFill rotWithShape="1">
          <a:blip r:embed="rId7">
            <a:alphaModFix/>
          </a:blip>
          <a:srcRect t="3126" b="3126"/>
          <a:stretch/>
        </p:blipFill>
        <p:spPr>
          <a:xfrm rot="512536">
            <a:off x="7476704" y="471064"/>
            <a:ext cx="1833028" cy="1735641"/>
          </a:xfrm>
          <a:prstGeom prst="rect">
            <a:avLst/>
          </a:prstGeom>
          <a:solidFill>
            <a:schemeClr val="lt1"/>
          </a:solidFill>
          <a:ln>
            <a:noFill/>
          </a:ln>
        </p:spPr>
      </p:pic>
      <p:pic>
        <p:nvPicPr>
          <p:cNvPr id="377" name="Google Shape;377;p2" descr="Afbeelding met persoon, camera&#10;&#10;Automatisch gegenereerde beschrijving"/>
          <p:cNvPicPr preferRelativeResize="0">
            <a:picLocks noGrp="1"/>
          </p:cNvPicPr>
          <p:nvPr>
            <p:ph type="pic" idx="3"/>
          </p:nvPr>
        </p:nvPicPr>
        <p:blipFill rotWithShape="1">
          <a:blip r:embed="rId8">
            <a:alphaModFix/>
          </a:blip>
          <a:srcRect l="15514" r="15514"/>
          <a:stretch/>
        </p:blipFill>
        <p:spPr>
          <a:xfrm rot="-625577">
            <a:off x="1644765" y="1488609"/>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
        <p:nvSpPr>
          <p:cNvPr id="2" name="Tekstvak 1">
            <a:extLst>
              <a:ext uri="{FF2B5EF4-FFF2-40B4-BE49-F238E27FC236}">
                <a16:creationId xmlns:a16="http://schemas.microsoft.com/office/drawing/2014/main" id="{0D14AB5F-89D6-5487-3367-6C0F4751A26A}"/>
              </a:ext>
            </a:extLst>
          </p:cNvPr>
          <p:cNvSpPr txBox="1"/>
          <p:nvPr/>
        </p:nvSpPr>
        <p:spPr>
          <a:xfrm>
            <a:off x="2026333" y="3977822"/>
            <a:ext cx="7526174" cy="1200329"/>
          </a:xfrm>
          <a:prstGeom prst="rect">
            <a:avLst/>
          </a:prstGeom>
          <a:noFill/>
        </p:spPr>
        <p:txBody>
          <a:bodyPr wrap="square" rtlCol="0">
            <a:spAutoFit/>
          </a:bodyPr>
          <a:lstStyle/>
          <a:p>
            <a:pPr algn="ctr"/>
            <a:r>
              <a:rPr lang="nl-NL" sz="7200"/>
              <a:t>Voorbeeld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8"/>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Klantreizen</a:t>
            </a:r>
            <a:endParaRPr/>
          </a:p>
        </p:txBody>
      </p:sp>
      <p:sp>
        <p:nvSpPr>
          <p:cNvPr id="448" name="Google Shape;448;p38"/>
          <p:cNvSpPr txBox="1">
            <a:spLocks noGrp="1"/>
          </p:cNvSpPr>
          <p:nvPr>
            <p:ph type="body" idx="1"/>
          </p:nvPr>
        </p:nvSpPr>
        <p:spPr>
          <a:xfrm>
            <a:off x="1079500" y="1800225"/>
            <a:ext cx="9693276" cy="12493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475"/>
              </a:spcBef>
              <a:spcAft>
                <a:spcPts val="0"/>
              </a:spcAft>
              <a:buSzPts val="1920"/>
              <a:buNone/>
            </a:pPr>
            <a:r>
              <a:rPr lang="nl-NL" sz="2000" b="1">
                <a:solidFill>
                  <a:schemeClr val="dk1"/>
                </a:solidFill>
              </a:rPr>
              <a:t>2 klantreizen/Service Blueprints:</a:t>
            </a:r>
            <a:endParaRPr/>
          </a:p>
          <a:p>
            <a:pPr marL="0" lvl="0" indent="0" algn="l" rtl="0">
              <a:lnSpc>
                <a:spcPct val="90000"/>
              </a:lnSpc>
              <a:spcBef>
                <a:spcPts val="475"/>
              </a:spcBef>
              <a:spcAft>
                <a:spcPts val="0"/>
              </a:spcAft>
              <a:buSzPts val="1920"/>
              <a:buNone/>
            </a:pPr>
            <a:endParaRPr lang="nl-NL" sz="2000">
              <a:solidFill>
                <a:schemeClr val="dk1"/>
              </a:solidFill>
            </a:endParaRPr>
          </a:p>
          <a:p>
            <a:pPr marL="0" lvl="0" indent="0" algn="l" rtl="0">
              <a:lnSpc>
                <a:spcPct val="90000"/>
              </a:lnSpc>
              <a:spcBef>
                <a:spcPts val="475"/>
              </a:spcBef>
              <a:spcAft>
                <a:spcPts val="0"/>
              </a:spcAft>
              <a:buSzPts val="1920"/>
              <a:buNone/>
            </a:pPr>
            <a:r>
              <a:rPr lang="nl-NL" sz="2000">
                <a:solidFill>
                  <a:schemeClr val="dk1"/>
                </a:solidFill>
              </a:rPr>
              <a:t>Hier de titels van de uit te werken klantreizen weergeven:</a:t>
            </a:r>
          </a:p>
          <a:p>
            <a:pPr marL="457200" lvl="0" indent="-457200" algn="l" rtl="0">
              <a:lnSpc>
                <a:spcPct val="90000"/>
              </a:lnSpc>
              <a:spcBef>
                <a:spcPts val="475"/>
              </a:spcBef>
              <a:spcAft>
                <a:spcPts val="0"/>
              </a:spcAft>
              <a:buSzPts val="1920"/>
              <a:buFont typeface="+mj-lt"/>
              <a:buAutoNum type="arabicPeriod"/>
            </a:pPr>
            <a:r>
              <a:rPr lang="nl-NL" sz="2000">
                <a:highlight>
                  <a:srgbClr val="FFFF00"/>
                </a:highlight>
              </a:rPr>
              <a:t>Inwoner </a:t>
            </a:r>
            <a:r>
              <a:rPr lang="nl-NL" sz="2000" u="sng">
                <a:highlight>
                  <a:srgbClr val="FFFF00"/>
                </a:highlight>
              </a:rPr>
              <a:t>Ellis</a:t>
            </a:r>
            <a:r>
              <a:rPr lang="nl-NL" sz="2000">
                <a:highlight>
                  <a:srgbClr val="FFFF00"/>
                </a:highlight>
              </a:rPr>
              <a:t> met niet-problematische schulden die '</a:t>
            </a:r>
            <a:r>
              <a:rPr lang="nl-NL" sz="2000" err="1">
                <a:highlight>
                  <a:srgbClr val="FFFF00"/>
                </a:highlight>
              </a:rPr>
              <a:t>uitgecoacht</a:t>
            </a:r>
            <a:r>
              <a:rPr lang="nl-NL" sz="2000">
                <a:highlight>
                  <a:srgbClr val="FFFF00"/>
                </a:highlight>
              </a:rPr>
              <a:t>' is bij een externe partij, en soepel overgaat naar budgetbeheer van de gemeente</a:t>
            </a:r>
          </a:p>
          <a:p>
            <a:pPr marL="457200" lvl="0" indent="-457200" algn="l" rtl="0">
              <a:lnSpc>
                <a:spcPct val="90000"/>
              </a:lnSpc>
              <a:spcBef>
                <a:spcPts val="475"/>
              </a:spcBef>
              <a:spcAft>
                <a:spcPts val="0"/>
              </a:spcAft>
              <a:buSzPts val="1920"/>
              <a:buAutoNum type="arabicPeriod"/>
            </a:pPr>
            <a:endParaRPr/>
          </a:p>
          <a:p>
            <a:pPr marL="457200" lvl="0" indent="-457200" algn="l" rtl="0">
              <a:lnSpc>
                <a:spcPct val="90000"/>
              </a:lnSpc>
              <a:spcBef>
                <a:spcPts val="475"/>
              </a:spcBef>
              <a:spcAft>
                <a:spcPts val="0"/>
              </a:spcAft>
              <a:buSzPts val="1920"/>
              <a:buFont typeface="+mj-lt"/>
              <a:buAutoNum type="arabicPeriod"/>
            </a:pPr>
            <a:r>
              <a:rPr lang="nl-NL" sz="2000">
                <a:highlight>
                  <a:srgbClr val="FFFF00"/>
                </a:highlight>
              </a:rPr>
              <a:t>Inwoner </a:t>
            </a:r>
            <a:r>
              <a:rPr lang="nl-NL" sz="2000" u="sng">
                <a:highlight>
                  <a:srgbClr val="FFFF00"/>
                </a:highlight>
              </a:rPr>
              <a:t>Tanya</a:t>
            </a:r>
            <a:r>
              <a:rPr lang="nl-NL" sz="2000">
                <a:highlight>
                  <a:srgbClr val="FFFF00"/>
                </a:highlight>
              </a:rPr>
              <a:t> met problematische schulden die gecoacht is door de klantmanager en die aan het eind van het schuldentraject nog een poosje budgetbeheer nodig heeft</a:t>
            </a:r>
            <a:endParaRPr>
              <a:highlight>
                <a:srgbClr val="FFFF00"/>
              </a:highlight>
            </a:endParaRPr>
          </a:p>
          <a:p>
            <a:pPr marL="267970" lvl="0" indent="-267970" algn="l" rtl="0">
              <a:lnSpc>
                <a:spcPct val="90000"/>
              </a:lnSpc>
              <a:spcBef>
                <a:spcPts val="475"/>
              </a:spcBef>
              <a:spcAft>
                <a:spcPts val="0"/>
              </a:spcAft>
              <a:buSzPts val="1920"/>
              <a:buNone/>
            </a:pPr>
            <a:endParaRPr sz="2000"/>
          </a:p>
        </p:txBody>
      </p:sp>
      <p:sp>
        <p:nvSpPr>
          <p:cNvPr id="2" name="Tekstvak 1">
            <a:extLst>
              <a:ext uri="{FF2B5EF4-FFF2-40B4-BE49-F238E27FC236}">
                <a16:creationId xmlns:a16="http://schemas.microsoft.com/office/drawing/2014/main" id="{3F96D468-9610-0AD6-6B5C-755DA9A3355C}"/>
              </a:ext>
            </a:extLst>
          </p:cNvPr>
          <p:cNvSpPr txBox="1"/>
          <p:nvPr/>
        </p:nvSpPr>
        <p:spPr>
          <a:xfrm rot="20550518">
            <a:off x="2332912" y="3263118"/>
            <a:ext cx="7526174" cy="707886"/>
          </a:xfrm>
          <a:prstGeom prst="rect">
            <a:avLst/>
          </a:prstGeom>
          <a:noFill/>
        </p:spPr>
        <p:txBody>
          <a:bodyPr wrap="square" rtlCol="0">
            <a:spAutoFit/>
          </a:bodyPr>
          <a:lstStyle/>
          <a:p>
            <a:pPr algn="ctr"/>
            <a:r>
              <a:rPr lang="nl-NL" sz="4000"/>
              <a:t>Voorbeelden</a:t>
            </a:r>
          </a:p>
        </p:txBody>
      </p:sp>
    </p:spTree>
  </p:cSld>
  <p:clrMapOvr>
    <a:masterClrMapping/>
  </p:clrMapOvr>
</p:sld>
</file>

<file path=ppt/theme/theme1.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2.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3.xml><?xml version="1.0" encoding="utf-8"?>
<a:theme xmlns:a="http://schemas.openxmlformats.org/drawingml/2006/main" name="1_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AC8AA04E56F04A96573BFF550D1C3A" ma:contentTypeVersion="13" ma:contentTypeDescription="Een nieuw document maken." ma:contentTypeScope="" ma:versionID="8410cf69f0b34c72e837f12cad7d3ed6">
  <xsd:schema xmlns:xsd="http://www.w3.org/2001/XMLSchema" xmlns:xs="http://www.w3.org/2001/XMLSchema" xmlns:p="http://schemas.microsoft.com/office/2006/metadata/properties" xmlns:ns2="c31f1e7b-e372-42c6-afc6-d0b672151c14" xmlns:ns3="8f832746-ef68-4d1d-bece-f1a0b94298de" targetNamespace="http://schemas.microsoft.com/office/2006/metadata/properties" ma:root="true" ma:fieldsID="ef15cd58fa98db746589c2ac17960e6b" ns2:_="" ns3:_="">
    <xsd:import namespace="c31f1e7b-e372-42c6-afc6-d0b672151c14"/>
    <xsd:import namespace="8f832746-ef68-4d1d-bece-f1a0b94298d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1f1e7b-e372-42c6-afc6-d0b672151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a99bed0e-432a-4091-b929-67b863917b6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832746-ef68-4d1d-bece-f1a0b94298de"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7ea9a606-5ac6-4696-8a72-d86a54a76434}" ma:internalName="TaxCatchAll" ma:showField="CatchAllData" ma:web="8f832746-ef68-4d1d-bece-f1a0b94298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31f1e7b-e372-42c6-afc6-d0b672151c14" xsi:nil="true"/>
    <TaxCatchAll xmlns="8f832746-ef68-4d1d-bece-f1a0b94298de" xsi:nil="true"/>
    <lcf76f155ced4ddcb4097134ff3c332f xmlns="c31f1e7b-e372-42c6-afc6-d0b672151c1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43D0B5-BB36-4EF5-B2AB-4F2150964D4D}">
  <ds:schemaRefs>
    <ds:schemaRef ds:uri="8f832746-ef68-4d1d-bece-f1a0b94298de"/>
    <ds:schemaRef ds:uri="c31f1e7b-e372-42c6-afc6-d0b672151c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ECBAEF7-1D08-4AAB-8189-75E6EFF1870B}">
  <ds:schemaRefs>
    <ds:schemaRef ds:uri="http://schemas.microsoft.com/sharepoint/v3/contenttype/forms"/>
  </ds:schemaRefs>
</ds:datastoreItem>
</file>

<file path=customXml/itemProps3.xml><?xml version="1.0" encoding="utf-8"?>
<ds:datastoreItem xmlns:ds="http://schemas.openxmlformats.org/officeDocument/2006/customXml" ds:itemID="{9ACBA729-3377-45E9-BD31-A0241A316326}">
  <ds:schemaRefs>
    <ds:schemaRef ds:uri="1bd2c2b8-c9e4-4548-b6a5-c5aec7c00b2c"/>
    <ds:schemaRef ds:uri="4c78aff5-1915-467e-8926-fc156a35ca64"/>
    <ds:schemaRef ds:uri="6d720f19-bc48-4c95-8018-f1b9fea511ff"/>
    <ds:schemaRef ds:uri="8f832746-ef68-4d1d-bece-f1a0b94298de"/>
    <ds:schemaRef ds:uri="c31f1e7b-e372-42c6-afc6-d0b672151c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11</Slides>
  <Notes>9</Notes>
  <HiddenSlides>0</HiddenSlides>
  <ScaleCrop>false</ScaleCrop>
  <HeadingPairs>
    <vt:vector size="4" baseType="variant">
      <vt:variant>
        <vt:lpstr>Thema</vt:lpstr>
      </vt:variant>
      <vt:variant>
        <vt:i4>3</vt:i4>
      </vt:variant>
      <vt:variant>
        <vt:lpstr>Diatitels</vt:lpstr>
      </vt:variant>
      <vt:variant>
        <vt:i4>11</vt:i4>
      </vt:variant>
    </vt:vector>
  </HeadingPairs>
  <TitlesOfParts>
    <vt:vector size="14" baseType="lpstr">
      <vt:lpstr>VNG Titels</vt:lpstr>
      <vt:lpstr>VNG_Basis - kopie</vt:lpstr>
      <vt:lpstr>1_VNG_Basis - kopie</vt:lpstr>
      <vt:lpstr>Service Blueprints thema Gemeente Naam   Klantreis sessie </vt:lpstr>
      <vt:lpstr>Kort voorstelrondje</vt:lpstr>
      <vt:lpstr>Kort voorstelrondje</vt:lpstr>
      <vt:lpstr>Thema (bijvoorbeeld budgetbeheer, sociale incasso, enz)</vt:lpstr>
      <vt:lpstr>Aanpak</vt:lpstr>
      <vt:lpstr>Persona’s</vt:lpstr>
      <vt:lpstr>Ellis</vt:lpstr>
      <vt:lpstr>Tanya</vt:lpstr>
      <vt:lpstr>Klantreizen</vt:lpstr>
      <vt:lpstr>Aan de slag</vt:lpstr>
      <vt:lpstr>Zijn er nog vragen?    Bedankt voor uw waardevolle input!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Frans Kersseboom</dc:creator>
  <cp:revision>2</cp:revision>
  <cp:lastPrinted>2020-05-14T07:21:59Z</cp:lastPrinted>
  <dcterms:created xsi:type="dcterms:W3CDTF">2019-09-16T08:31:16Z</dcterms:created>
  <dcterms:modified xsi:type="dcterms:W3CDTF">2024-01-09T17:24:28Z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0x010100E0AC8AA04E56F04A96573BFF550D1C3A</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